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0"/>
  </p:notesMasterIdLst>
  <p:sldIdLst>
    <p:sldId id="1592" r:id="rId2"/>
    <p:sldId id="1765" r:id="rId3"/>
    <p:sldId id="1422" r:id="rId4"/>
    <p:sldId id="1421" r:id="rId5"/>
    <p:sldId id="1424" r:id="rId6"/>
    <p:sldId id="1425" r:id="rId7"/>
    <p:sldId id="1764" r:id="rId8"/>
    <p:sldId id="1416" r:id="rId9"/>
    <p:sldId id="1643" r:id="rId10"/>
    <p:sldId id="1552" r:id="rId11"/>
    <p:sldId id="1750" r:id="rId12"/>
    <p:sldId id="1644" r:id="rId13"/>
    <p:sldId id="1729" r:id="rId14"/>
    <p:sldId id="1642" r:id="rId15"/>
    <p:sldId id="1766" r:id="rId16"/>
    <p:sldId id="1672" r:id="rId17"/>
    <p:sldId id="1647" r:id="rId18"/>
    <p:sldId id="1732" r:id="rId19"/>
    <p:sldId id="1767" r:id="rId20"/>
    <p:sldId id="1752" r:id="rId21"/>
    <p:sldId id="1755" r:id="rId22"/>
    <p:sldId id="1756" r:id="rId23"/>
    <p:sldId id="1757" r:id="rId24"/>
    <p:sldId id="1758" r:id="rId25"/>
    <p:sldId id="1759" r:id="rId26"/>
    <p:sldId id="1769" r:id="rId27"/>
    <p:sldId id="1770" r:id="rId28"/>
    <p:sldId id="1768" r:id="rId29"/>
  </p:sldIdLst>
  <p:sldSz cx="12192000" cy="6858000"/>
  <p:notesSz cx="7315200" cy="9601200"/>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758" autoAdjust="0"/>
    <p:restoredTop sz="94624" autoAdjust="0"/>
  </p:normalViewPr>
  <p:slideViewPr>
    <p:cSldViewPr>
      <p:cViewPr>
        <p:scale>
          <a:sx n="70" d="100"/>
          <a:sy n="70" d="100"/>
        </p:scale>
        <p:origin x="-222" y="-84"/>
      </p:cViewPr>
      <p:guideLst>
        <p:guide orient="horz" pos="2160"/>
        <p:guide pos="3840"/>
      </p:guideLst>
    </p:cSldViewPr>
  </p:slideViewPr>
  <p:notesTextViewPr>
    <p:cViewPr>
      <p:scale>
        <a:sx n="100" d="100"/>
        <a:sy n="100" d="100"/>
      </p:scale>
      <p:origin x="0" y="0"/>
    </p:cViewPr>
  </p:notesTextViewPr>
  <p:sorterViewPr>
    <p:cViewPr varScale="1">
      <p:scale>
        <a:sx n="1" d="1"/>
        <a:sy n="1" d="1"/>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Gerard\Desktop\T.E.G\Datos%20Finales\Resultado%20Final%20Supremo\N.M.%207.00%20-%207.99%20-%20Analisis%20(Parte%20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Gerard\Desktop\T.E.G\Datos%20Finales\Resultado%20Final%20Supremo\Datos%20Finales%20V%206.0.0.0.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J:\0000%201%20DOCTORADO-HE\00%20-%20Acciones%20HE%20Doctorado%20UCV\Cursos%20plan%20doctoral\Microzonificacion%20sismica\Spectra-Faulting%20-HE\Transfer%20function-HE\Transfer%20function%20-HE-Mexico.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Gerard\Desktop\T.E.G\Datos%20Finales\Resultado%20Final%20Supremo\N.M.%207.00%20-%207.99%20-%20Analisis%20(Parte%20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VE"/>
  <c:chart>
    <c:autoTitleDeleted val="1"/>
    <c:plotArea>
      <c:layout>
        <c:manualLayout>
          <c:layoutTarget val="inner"/>
          <c:xMode val="edge"/>
          <c:yMode val="edge"/>
          <c:x val="0.10008784842173074"/>
          <c:y val="2.4257235396516016E-2"/>
          <c:w val="0.86733673504450903"/>
          <c:h val="0.90551140738881364"/>
        </c:manualLayout>
      </c:layout>
      <c:scatterChart>
        <c:scatterStyle val="smoothMarker"/>
        <c:ser>
          <c:idx val="3"/>
          <c:order val="0"/>
          <c:tx>
            <c:strRef>
              <c:f>'M7.28-23.62 Landers+'!$J$1:$K$1</c:f>
              <c:strCache>
                <c:ptCount val="1"/>
                <c:pt idx="0">
                  <c:v>Espectro/Quiebre/No Lineal</c:v>
                </c:pt>
              </c:strCache>
            </c:strRef>
          </c:tx>
          <c:spPr>
            <a:ln w="25400">
              <a:solidFill>
                <a:srgbClr val="00B050"/>
              </a:solidFill>
            </a:ln>
          </c:spPr>
          <c:marker>
            <c:symbol val="none"/>
          </c:marker>
          <c:xVal>
            <c:numRef>
              <c:f>'M7.28-23.62 Landers+'!$J$3:$J$95</c:f>
              <c:numCache>
                <c:formatCode>General</c:formatCode>
                <c:ptCount val="93"/>
                <c:pt idx="0">
                  <c:v>1.0000000000000016E-2</c:v>
                </c:pt>
                <c:pt idx="1">
                  <c:v>1.0641199976623422E-2</c:v>
                </c:pt>
                <c:pt idx="2">
                  <c:v>1.132349996067351E-2</c:v>
                </c:pt>
                <c:pt idx="3">
                  <c:v>1.2049500069254523E-2</c:v>
                </c:pt>
                <c:pt idx="4">
                  <c:v>1.2822099966348409E-2</c:v>
                </c:pt>
                <c:pt idx="5">
                  <c:v>1.364420005862914E-2</c:v>
                </c:pt>
                <c:pt idx="6">
                  <c:v>1.4518999977161598E-2</c:v>
                </c:pt>
                <c:pt idx="7">
                  <c:v>1.5450000022402514E-2</c:v>
                </c:pt>
                <c:pt idx="8">
                  <c:v>1.6440599923409842E-2</c:v>
                </c:pt>
                <c:pt idx="9">
                  <c:v>1.7494699849470375E-2</c:v>
                </c:pt>
                <c:pt idx="10">
                  <c:v>1.8616499915574181E-2</c:v>
                </c:pt>
                <c:pt idx="11">
                  <c:v>1.9810099985338683E-2</c:v>
                </c:pt>
                <c:pt idx="12">
                  <c:v>2.1080300027480289E-2</c:v>
                </c:pt>
                <c:pt idx="13">
                  <c:v>2.2431900171945317E-2</c:v>
                </c:pt>
                <c:pt idx="14">
                  <c:v>2.3870200153299253E-2</c:v>
                </c:pt>
                <c:pt idx="15">
                  <c:v>2.5400699850242549E-2</c:v>
                </c:pt>
                <c:pt idx="16">
                  <c:v>2.702929967976676E-2</c:v>
                </c:pt>
                <c:pt idx="17">
                  <c:v>2.8762400225750329E-2</c:v>
                </c:pt>
                <c:pt idx="18">
                  <c:v>3.0606599541904939E-2</c:v>
                </c:pt>
                <c:pt idx="19">
                  <c:v>3.2568999705706557E-2</c:v>
                </c:pt>
                <c:pt idx="20">
                  <c:v>3.4657200260358803E-2</c:v>
                </c:pt>
                <c:pt idx="21">
                  <c:v>3.6879399458812336E-2</c:v>
                </c:pt>
                <c:pt idx="22">
                  <c:v>3.9244000436079902E-2</c:v>
                </c:pt>
                <c:pt idx="23">
                  <c:v>4.1760300219809518E-2</c:v>
                </c:pt>
                <c:pt idx="24">
                  <c:v>4.4437800499516587E-2</c:v>
                </c:pt>
                <c:pt idx="25">
                  <c:v>4.7287098939790523E-2</c:v>
                </c:pt>
                <c:pt idx="26">
                  <c:v>5.0318999815282976E-2</c:v>
                </c:pt>
                <c:pt idx="27">
                  <c:v>5.3545398814429886E-2</c:v>
                </c:pt>
                <c:pt idx="28">
                  <c:v>5.6978599236976804E-2</c:v>
                </c:pt>
                <c:pt idx="29">
                  <c:v>6.0631900819791945E-2</c:v>
                </c:pt>
                <c:pt idx="30">
                  <c:v>6.4519500696488014E-2</c:v>
                </c:pt>
                <c:pt idx="31">
                  <c:v>6.8656298741681124E-2</c:v>
                </c:pt>
                <c:pt idx="32">
                  <c:v>7.3058399962594098E-2</c:v>
                </c:pt>
                <c:pt idx="33">
                  <c:v>7.774280301831793E-2</c:v>
                </c:pt>
                <c:pt idx="34">
                  <c:v>8.2727499175005978E-2</c:v>
                </c:pt>
                <c:pt idx="35">
                  <c:v>8.8031803425688532E-2</c:v>
                </c:pt>
                <c:pt idx="36">
                  <c:v>9.3676200718121758E-2</c:v>
                </c:pt>
                <c:pt idx="37">
                  <c:v>9.9682501265220214E-2</c:v>
                </c:pt>
                <c:pt idx="38">
                  <c:v>0.10607399870653372</c:v>
                </c:pt>
                <c:pt idx="39">
                  <c:v>0.11287499613403135</c:v>
                </c:pt>
                <c:pt idx="40">
                  <c:v>0.12011199723069778</c:v>
                </c:pt>
                <c:pt idx="41">
                  <c:v>0.12781400097573209</c:v>
                </c:pt>
                <c:pt idx="42">
                  <c:v>0.13600899291461152</c:v>
                </c:pt>
                <c:pt idx="43">
                  <c:v>0.14472999028283673</c:v>
                </c:pt>
                <c:pt idx="44">
                  <c:v>0.15400900059402151</c:v>
                </c:pt>
                <c:pt idx="45">
                  <c:v>0.1638839983172394</c:v>
                </c:pt>
                <c:pt idx="46">
                  <c:v>0.17439199973214192</c:v>
                </c:pt>
                <c:pt idx="47">
                  <c:v>0.18557299838644944</c:v>
                </c:pt>
                <c:pt idx="48">
                  <c:v>0.19747200291310688</c:v>
                </c:pt>
                <c:pt idx="49">
                  <c:v>0.21013400665872642</c:v>
                </c:pt>
                <c:pt idx="50">
                  <c:v>0.22360699550013313</c:v>
                </c:pt>
                <c:pt idx="51">
                  <c:v>0.23794397371195194</c:v>
                </c:pt>
                <c:pt idx="52">
                  <c:v>0.2532000049627201</c:v>
                </c:pt>
                <c:pt idx="53">
                  <c:v>0.269435021702991</c:v>
                </c:pt>
                <c:pt idx="54">
                  <c:v>0.28671097498076253</c:v>
                </c:pt>
                <c:pt idx="55">
                  <c:v>0.30509403303192084</c:v>
                </c:pt>
                <c:pt idx="56">
                  <c:v>0.32465603504728585</c:v>
                </c:pt>
                <c:pt idx="57">
                  <c:v>0.34547195095957955</c:v>
                </c:pt>
                <c:pt idx="58">
                  <c:v>0.36762300114183732</c:v>
                </c:pt>
                <c:pt idx="59">
                  <c:v>0.39119406511659932</c:v>
                </c:pt>
                <c:pt idx="60">
                  <c:v>0.41627692739341338</c:v>
                </c:pt>
                <c:pt idx="61">
                  <c:v>0.44296690372780623</c:v>
                </c:pt>
                <c:pt idx="62">
                  <c:v>0.47136904425212589</c:v>
                </c:pt>
                <c:pt idx="63">
                  <c:v>0.5015930595571535</c:v>
                </c:pt>
                <c:pt idx="64">
                  <c:v>0.53375407387796858</c:v>
                </c:pt>
                <c:pt idx="65">
                  <c:v>0.56797689469992363</c:v>
                </c:pt>
                <c:pt idx="66">
                  <c:v>0.60439394397268142</c:v>
                </c:pt>
                <c:pt idx="67">
                  <c:v>0.6431459613328061</c:v>
                </c:pt>
                <c:pt idx="68">
                  <c:v>0.68438399964959629</c:v>
                </c:pt>
                <c:pt idx="69">
                  <c:v>0.72826475628255805</c:v>
                </c:pt>
                <c:pt idx="70">
                  <c:v>0.77495890780391363</c:v>
                </c:pt>
                <c:pt idx="71">
                  <c:v>0.82464773110546563</c:v>
                </c:pt>
                <c:pt idx="72">
                  <c:v>0.8775232082950517</c:v>
                </c:pt>
                <c:pt idx="73">
                  <c:v>0.93378790128367861</c:v>
                </c:pt>
                <c:pt idx="74">
                  <c:v>0.99366044635227269</c:v>
                </c:pt>
                <c:pt idx="75">
                  <c:v>1.0573697082611238</c:v>
                </c:pt>
                <c:pt idx="76">
                  <c:v>1.1251694786527222</c:v>
                </c:pt>
                <c:pt idx="77">
                  <c:v>1.1973094063021579</c:v>
                </c:pt>
                <c:pt idx="78">
                  <c:v>1.2740801141575901</c:v>
                </c:pt>
                <c:pt idx="79">
                  <c:v>1.3557704301046112</c:v>
                </c:pt>
                <c:pt idx="80">
                  <c:v>1.4426995794530726</c:v>
                </c:pt>
                <c:pt idx="81">
                  <c:v>1.5351998292857789</c:v>
                </c:pt>
                <c:pt idx="82">
                  <c:v>1.6336399130903558</c:v>
                </c:pt>
                <c:pt idx="83">
                  <c:v>1.7383806636442038</c:v>
                </c:pt>
                <c:pt idx="84">
                  <c:v>1.8498410061655199</c:v>
                </c:pt>
                <c:pt idx="85">
                  <c:v>1.9684496883944123</c:v>
                </c:pt>
                <c:pt idx="86">
                  <c:v>2.0946619634523382</c:v>
                </c:pt>
                <c:pt idx="87">
                  <c:v>2.2289685670852672</c:v>
                </c:pt>
                <c:pt idx="88">
                  <c:v>2.3718827530917377</c:v>
                </c:pt>
                <c:pt idx="89">
                  <c:v>2.5239586777485279</c:v>
                </c:pt>
                <c:pt idx="90">
                  <c:v>2.6857967013046267</c:v>
                </c:pt>
                <c:pt idx="91">
                  <c:v>2.8580002572200232</c:v>
                </c:pt>
                <c:pt idx="92">
                  <c:v>3.0412515358320258</c:v>
                </c:pt>
              </c:numCache>
            </c:numRef>
          </c:xVal>
          <c:yVal>
            <c:numRef>
              <c:f>'M7.28-23.62 Landers+'!$K$3:$K$95</c:f>
              <c:numCache>
                <c:formatCode>General</c:formatCode>
                <c:ptCount val="93"/>
                <c:pt idx="0">
                  <c:v>0.32933441765949917</c:v>
                </c:pt>
                <c:pt idx="1">
                  <c:v>0.3297986346241058</c:v>
                </c:pt>
                <c:pt idx="2">
                  <c:v>0.32986562754264642</c:v>
                </c:pt>
                <c:pt idx="3">
                  <c:v>0.33005121341269938</c:v>
                </c:pt>
                <c:pt idx="4">
                  <c:v>0.33027107153056195</c:v>
                </c:pt>
                <c:pt idx="5">
                  <c:v>0.32978061125206748</c:v>
                </c:pt>
                <c:pt idx="6">
                  <c:v>0.33076981552249007</c:v>
                </c:pt>
                <c:pt idx="7">
                  <c:v>0.33075692521985683</c:v>
                </c:pt>
                <c:pt idx="8">
                  <c:v>0.3301502308443619</c:v>
                </c:pt>
                <c:pt idx="9">
                  <c:v>0.33165987183997758</c:v>
                </c:pt>
                <c:pt idx="10">
                  <c:v>0.33238118283537926</c:v>
                </c:pt>
                <c:pt idx="11">
                  <c:v>0.33217173075000933</c:v>
                </c:pt>
                <c:pt idx="12">
                  <c:v>0.33184239964651474</c:v>
                </c:pt>
                <c:pt idx="13">
                  <c:v>0.33366017544789822</c:v>
                </c:pt>
                <c:pt idx="14">
                  <c:v>0.33573306557266352</c:v>
                </c:pt>
                <c:pt idx="15">
                  <c:v>0.33486458245058276</c:v>
                </c:pt>
                <c:pt idx="16">
                  <c:v>0.33889855486057752</c:v>
                </c:pt>
                <c:pt idx="17">
                  <c:v>0.33695926072162991</c:v>
                </c:pt>
                <c:pt idx="18">
                  <c:v>0.3397527701958456</c:v>
                </c:pt>
                <c:pt idx="19">
                  <c:v>0.34251498672373432</c:v>
                </c:pt>
                <c:pt idx="20">
                  <c:v>0.34179581080183963</c:v>
                </c:pt>
                <c:pt idx="21">
                  <c:v>0.35806995650167345</c:v>
                </c:pt>
                <c:pt idx="22">
                  <c:v>0.36090714945088648</c:v>
                </c:pt>
                <c:pt idx="23">
                  <c:v>0.38783434501468173</c:v>
                </c:pt>
                <c:pt idx="24">
                  <c:v>0.41951790526763777</c:v>
                </c:pt>
                <c:pt idx="25">
                  <c:v>0.39318961759233673</c:v>
                </c:pt>
                <c:pt idx="26">
                  <c:v>0.40161700859992611</c:v>
                </c:pt>
                <c:pt idx="27">
                  <c:v>0.38751071790370045</c:v>
                </c:pt>
                <c:pt idx="28">
                  <c:v>0.39451166783553154</c:v>
                </c:pt>
                <c:pt idx="29">
                  <c:v>0.38480691910883869</c:v>
                </c:pt>
                <c:pt idx="30">
                  <c:v>0.38170755788856131</c:v>
                </c:pt>
                <c:pt idx="31">
                  <c:v>0.39571518012903906</c:v>
                </c:pt>
                <c:pt idx="32">
                  <c:v>0.41101481350078267</c:v>
                </c:pt>
                <c:pt idx="33">
                  <c:v>0.39801849422037311</c:v>
                </c:pt>
                <c:pt idx="34">
                  <c:v>0.39313223526238888</c:v>
                </c:pt>
                <c:pt idx="35">
                  <c:v>0.4146755767247699</c:v>
                </c:pt>
                <c:pt idx="36">
                  <c:v>0.38981922859902834</c:v>
                </c:pt>
                <c:pt idx="37">
                  <c:v>0.37709819906573688</c:v>
                </c:pt>
                <c:pt idx="38">
                  <c:v>0.36697828539431743</c:v>
                </c:pt>
                <c:pt idx="39">
                  <c:v>0.39229502640855429</c:v>
                </c:pt>
                <c:pt idx="40">
                  <c:v>0.39238521990755942</c:v>
                </c:pt>
                <c:pt idx="41">
                  <c:v>0.40267027808667438</c:v>
                </c:pt>
                <c:pt idx="42">
                  <c:v>0.41834898165442608</c:v>
                </c:pt>
                <c:pt idx="43">
                  <c:v>0.43786045793748757</c:v>
                </c:pt>
                <c:pt idx="44">
                  <c:v>0.52477511374736852</c:v>
                </c:pt>
                <c:pt idx="45">
                  <c:v>0.56576685458820064</c:v>
                </c:pt>
                <c:pt idx="46">
                  <c:v>0.59373520528029855</c:v>
                </c:pt>
                <c:pt idx="47">
                  <c:v>0.50101107748562868</c:v>
                </c:pt>
                <c:pt idx="48">
                  <c:v>0.49367290625489157</c:v>
                </c:pt>
                <c:pt idx="49">
                  <c:v>0.48714552855757026</c:v>
                </c:pt>
                <c:pt idx="50">
                  <c:v>0.55367945794623363</c:v>
                </c:pt>
                <c:pt idx="51">
                  <c:v>0.60227403579712568</c:v>
                </c:pt>
                <c:pt idx="52">
                  <c:v>0.66096042556604861</c:v>
                </c:pt>
                <c:pt idx="53">
                  <c:v>0.50935392268312263</c:v>
                </c:pt>
                <c:pt idx="54">
                  <c:v>0.47744550331335817</c:v>
                </c:pt>
                <c:pt idx="55">
                  <c:v>0.43079273567363485</c:v>
                </c:pt>
                <c:pt idx="56">
                  <c:v>0.43918160315638438</c:v>
                </c:pt>
                <c:pt idx="57">
                  <c:v>0.44097619760151224</c:v>
                </c:pt>
                <c:pt idx="58">
                  <c:v>0.39612394783019006</c:v>
                </c:pt>
                <c:pt idx="59">
                  <c:v>0.43996095702289878</c:v>
                </c:pt>
                <c:pt idx="60">
                  <c:v>0.51970657891607752</c:v>
                </c:pt>
                <c:pt idx="61">
                  <c:v>0.67463801768801235</c:v>
                </c:pt>
                <c:pt idx="62">
                  <c:v>0.80959365489938262</c:v>
                </c:pt>
                <c:pt idx="63">
                  <c:v>0.79063083538353518</c:v>
                </c:pt>
                <c:pt idx="64">
                  <c:v>0.69736059353629143</c:v>
                </c:pt>
                <c:pt idx="65">
                  <c:v>0.63028945519490065</c:v>
                </c:pt>
                <c:pt idx="66">
                  <c:v>0.68892232183502256</c:v>
                </c:pt>
                <c:pt idx="67">
                  <c:v>0.73838767390882365</c:v>
                </c:pt>
                <c:pt idx="68">
                  <c:v>0.74122953070725128</c:v>
                </c:pt>
                <c:pt idx="69">
                  <c:v>0.82178033462642963</c:v>
                </c:pt>
                <c:pt idx="70">
                  <c:v>0.7962612042260917</c:v>
                </c:pt>
                <c:pt idx="71">
                  <c:v>0.76224185818451085</c:v>
                </c:pt>
                <c:pt idx="72">
                  <c:v>0.82091738727027652</c:v>
                </c:pt>
                <c:pt idx="73">
                  <c:v>0.95080984065876495</c:v>
                </c:pt>
                <c:pt idx="74">
                  <c:v>0.95703423115491981</c:v>
                </c:pt>
                <c:pt idx="75">
                  <c:v>0.84762652226391932</c:v>
                </c:pt>
                <c:pt idx="76">
                  <c:v>0.95108203016865911</c:v>
                </c:pt>
                <c:pt idx="77">
                  <c:v>1.2472597081147332</c:v>
                </c:pt>
                <c:pt idx="78">
                  <c:v>1.4226995014253658</c:v>
                </c:pt>
                <c:pt idx="79">
                  <c:v>1.4453739283207807</c:v>
                </c:pt>
                <c:pt idx="80">
                  <c:v>1.3538283181423432</c:v>
                </c:pt>
                <c:pt idx="81">
                  <c:v>1.1225588423164501</c:v>
                </c:pt>
                <c:pt idx="82">
                  <c:v>0.83059650419027653</c:v>
                </c:pt>
                <c:pt idx="83">
                  <c:v>0.62090157326872586</c:v>
                </c:pt>
                <c:pt idx="84">
                  <c:v>0.47175151776101476</c:v>
                </c:pt>
                <c:pt idx="85">
                  <c:v>0.37022406241747252</c:v>
                </c:pt>
                <c:pt idx="86">
                  <c:v>0.30886232758718685</c:v>
                </c:pt>
                <c:pt idx="87">
                  <c:v>0.2777600627960688</c:v>
                </c:pt>
                <c:pt idx="88">
                  <c:v>0.265599508368424</c:v>
                </c:pt>
                <c:pt idx="89">
                  <c:v>0.24526822177634908</c:v>
                </c:pt>
                <c:pt idx="90">
                  <c:v>0.21266842164028429</c:v>
                </c:pt>
                <c:pt idx="91">
                  <c:v>0.17669466394990763</c:v>
                </c:pt>
                <c:pt idx="92">
                  <c:v>0.15994167357304293</c:v>
                </c:pt>
              </c:numCache>
            </c:numRef>
          </c:yVal>
          <c:smooth val="1"/>
          <c:extLst xmlns:c16r2="http://schemas.microsoft.com/office/drawing/2015/06/chart">
            <c:ext xmlns:c16="http://schemas.microsoft.com/office/drawing/2014/chart" uri="{C3380CC4-5D6E-409C-BE32-E72D297353CC}">
              <c16:uniqueId val="{00000000-7351-4220-9FC3-211D66E35D8F}"/>
            </c:ext>
          </c:extLst>
        </c:ser>
        <c:axId val="66904064"/>
        <c:axId val="68129152"/>
      </c:scatterChart>
      <c:valAx>
        <c:axId val="66904064"/>
        <c:scaling>
          <c:orientation val="minMax"/>
          <c:max val="3"/>
          <c:min val="0"/>
        </c:scaling>
        <c:axPos val="b"/>
        <c:majorGridlines/>
        <c:title>
          <c:tx>
            <c:rich>
              <a:bodyPr/>
              <a:lstStyle/>
              <a:p>
                <a:pPr>
                  <a:defRPr/>
                </a:pPr>
                <a:r>
                  <a:rPr lang="es-VE"/>
                  <a:t>T (Seg)</a:t>
                </a:r>
              </a:p>
            </c:rich>
          </c:tx>
          <c:layout>
            <c:manualLayout>
              <c:xMode val="edge"/>
              <c:yMode val="edge"/>
              <c:x val="0.57484862131829906"/>
              <c:y val="0.95641379352911404"/>
            </c:manualLayout>
          </c:layout>
        </c:title>
        <c:numFmt formatCode="General" sourceLinked="1"/>
        <c:tickLblPos val="nextTo"/>
        <c:crossAx val="68129152"/>
        <c:crosses val="autoZero"/>
        <c:crossBetween val="midCat"/>
      </c:valAx>
      <c:valAx>
        <c:axId val="68129152"/>
        <c:scaling>
          <c:orientation val="minMax"/>
        </c:scaling>
        <c:axPos val="l"/>
        <c:majorGridlines/>
        <c:title>
          <c:tx>
            <c:rich>
              <a:bodyPr rot="0" vert="wordArtVert"/>
              <a:lstStyle/>
              <a:p>
                <a:pPr>
                  <a:defRPr/>
                </a:pPr>
                <a:r>
                  <a:rPr lang="es-VE"/>
                  <a:t>PSA (G)</a:t>
                </a:r>
              </a:p>
              <a:p>
                <a:pPr>
                  <a:defRPr/>
                </a:pPr>
                <a:endParaRPr lang="es-VE"/>
              </a:p>
            </c:rich>
          </c:tx>
          <c:layout/>
        </c:title>
        <c:numFmt formatCode="General" sourceLinked="1"/>
        <c:tickLblPos val="nextTo"/>
        <c:crossAx val="66904064"/>
        <c:crosses val="autoZero"/>
        <c:crossBetween val="midCat"/>
      </c:valAx>
      <c:spPr>
        <a:noFill/>
        <a:ln w="25400">
          <a:noFill/>
        </a:ln>
      </c:spPr>
    </c:plotArea>
    <c:legend>
      <c:legendPos val="r"/>
      <c:layout>
        <c:manualLayout>
          <c:xMode val="edge"/>
          <c:yMode val="edge"/>
          <c:x val="0.240554543396024"/>
          <c:y val="3.3221508635351685E-2"/>
          <c:w val="0.49497116971128913"/>
          <c:h val="6.4408481362153339E-2"/>
        </c:manualLayout>
      </c:layout>
      <c:spPr>
        <a:solidFill>
          <a:schemeClr val="bg1">
            <a:lumMod val="85000"/>
          </a:schemeClr>
        </a:solidFill>
        <a:ln w="6350">
          <a:solidFill>
            <a:schemeClr val="tx1"/>
          </a:solidFill>
        </a:ln>
      </c:spPr>
    </c:legend>
    <c:plotVisOnly val="1"/>
    <c:dispBlanksAs val="gap"/>
  </c:chart>
  <c:txPr>
    <a:bodyPr/>
    <a:lstStyle/>
    <a:p>
      <a:pPr>
        <a:defRPr sz="1000" b="1">
          <a:latin typeface="Times New Roman" pitchFamily="18" charset="0"/>
          <a:cs typeface="Times New Roman" pitchFamily="18" charset="0"/>
        </a:defRPr>
      </a:pPr>
      <a:endParaRPr lang="es-VE"/>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VE"/>
  <c:chart>
    <c:plotArea>
      <c:layout>
        <c:manualLayout>
          <c:layoutTarget val="inner"/>
          <c:xMode val="edge"/>
          <c:yMode val="edge"/>
          <c:x val="0.17948339750490777"/>
          <c:y val="2.2883363074642917E-2"/>
          <c:w val="0.74627082759306684"/>
          <c:h val="0.85743132108486442"/>
        </c:manualLayout>
      </c:layout>
      <c:scatterChart>
        <c:scatterStyle val="smoothMarker"/>
        <c:ser>
          <c:idx val="0"/>
          <c:order val="0"/>
          <c:tx>
            <c:v>M5.00-5.99 / PWP&gt;80%</c:v>
          </c:tx>
          <c:spPr>
            <a:ln w="28575">
              <a:noFill/>
            </a:ln>
          </c:spPr>
          <c:marker>
            <c:symbol val="diamond"/>
            <c:size val="6"/>
            <c:spPr>
              <a:solidFill>
                <a:srgbClr val="00B050"/>
              </a:solidFill>
              <a:ln>
                <a:solidFill>
                  <a:srgbClr val="FF0000"/>
                </a:solidFill>
              </a:ln>
            </c:spPr>
          </c:marker>
          <c:xVal>
            <c:numRef>
              <c:f>Word!$F$69:$F$77</c:f>
              <c:numCache>
                <c:formatCode>0</c:formatCode>
                <c:ptCount val="9"/>
                <c:pt idx="0">
                  <c:v>54246.579147064585</c:v>
                </c:pt>
                <c:pt idx="1">
                  <c:v>16931.72394581568</c:v>
                </c:pt>
                <c:pt idx="2">
                  <c:v>35201.701682658175</c:v>
                </c:pt>
                <c:pt idx="3">
                  <c:v>146443.86432202568</c:v>
                </c:pt>
                <c:pt idx="4">
                  <c:v>41759.277547265025</c:v>
                </c:pt>
                <c:pt idx="5">
                  <c:v>15454.360116529861</c:v>
                </c:pt>
                <c:pt idx="6">
                  <c:v>73111.3289837263</c:v>
                </c:pt>
                <c:pt idx="7">
                  <c:v>63586.913043704684</c:v>
                </c:pt>
                <c:pt idx="8">
                  <c:v>21881.0825404692</c:v>
                </c:pt>
              </c:numCache>
            </c:numRef>
          </c:xVal>
          <c:yVal>
            <c:numRef>
              <c:f>Word!$Q$69:$Q$77</c:f>
              <c:numCache>
                <c:formatCode>General</c:formatCode>
                <c:ptCount val="9"/>
                <c:pt idx="0">
                  <c:v>826892.52138813701</c:v>
                </c:pt>
                <c:pt idx="1">
                  <c:v>450264.90956629562</c:v>
                </c:pt>
                <c:pt idx="2">
                  <c:v>1034162.6023882863</c:v>
                </c:pt>
                <c:pt idx="3">
                  <c:v>3394957.1803230727</c:v>
                </c:pt>
                <c:pt idx="4">
                  <c:v>967033.35110578244</c:v>
                </c:pt>
                <c:pt idx="5">
                  <c:v>244344.04307034425</c:v>
                </c:pt>
                <c:pt idx="6">
                  <c:v>973255.05760716775</c:v>
                </c:pt>
                <c:pt idx="7">
                  <c:v>1380680.3101934413</c:v>
                </c:pt>
                <c:pt idx="8">
                  <c:v>339577.72233234695</c:v>
                </c:pt>
              </c:numCache>
            </c:numRef>
          </c:yVal>
          <c:smooth val="1"/>
          <c:extLst xmlns:c16r2="http://schemas.microsoft.com/office/drawing/2015/06/chart">
            <c:ext xmlns:c16="http://schemas.microsoft.com/office/drawing/2014/chart" uri="{C3380CC4-5D6E-409C-BE32-E72D297353CC}">
              <c16:uniqueId val="{00000000-71AE-4B07-9632-4B387A5DF62A}"/>
            </c:ext>
          </c:extLst>
        </c:ser>
        <c:ser>
          <c:idx val="1"/>
          <c:order val="1"/>
          <c:tx>
            <c:v>M6.00-6.99 / PWP&gt;80%</c:v>
          </c:tx>
          <c:spPr>
            <a:ln w="28575">
              <a:noFill/>
            </a:ln>
          </c:spPr>
          <c:marker>
            <c:symbol val="square"/>
            <c:size val="6"/>
            <c:spPr>
              <a:solidFill>
                <a:srgbClr val="00B050"/>
              </a:solidFill>
              <a:ln>
                <a:solidFill>
                  <a:srgbClr val="FF0000"/>
                </a:solidFill>
              </a:ln>
            </c:spPr>
          </c:marker>
          <c:xVal>
            <c:numRef>
              <c:f>Word!$G$91:$G$115</c:f>
              <c:numCache>
                <c:formatCode>0.00</c:formatCode>
                <c:ptCount val="25"/>
                <c:pt idx="0">
                  <c:v>159960.5727268531</c:v>
                </c:pt>
                <c:pt idx="1">
                  <c:v>64149.242437792709</c:v>
                </c:pt>
                <c:pt idx="2">
                  <c:v>111388.28091552467</c:v>
                </c:pt>
                <c:pt idx="3">
                  <c:v>83114.66064733002</c:v>
                </c:pt>
                <c:pt idx="4">
                  <c:v>150272.47262152471</c:v>
                </c:pt>
                <c:pt idx="5">
                  <c:v>69290.874186436427</c:v>
                </c:pt>
                <c:pt idx="6">
                  <c:v>90176.876679397392</c:v>
                </c:pt>
                <c:pt idx="7">
                  <c:v>54715.007389269434</c:v>
                </c:pt>
                <c:pt idx="8">
                  <c:v>149425.93594976972</c:v>
                </c:pt>
                <c:pt idx="9">
                  <c:v>110136.73751262197</c:v>
                </c:pt>
                <c:pt idx="10">
                  <c:v>93794.470182055185</c:v>
                </c:pt>
                <c:pt idx="11">
                  <c:v>81160.260876511078</c:v>
                </c:pt>
                <c:pt idx="12">
                  <c:v>79953.722834675908</c:v>
                </c:pt>
                <c:pt idx="13">
                  <c:v>34953.817363983384</c:v>
                </c:pt>
                <c:pt idx="14">
                  <c:v>175555.51231618781</c:v>
                </c:pt>
                <c:pt idx="15">
                  <c:v>53891.787167141585</c:v>
                </c:pt>
                <c:pt idx="16">
                  <c:v>83614.240962907046</c:v>
                </c:pt>
                <c:pt idx="17">
                  <c:v>64511.302311111031</c:v>
                </c:pt>
                <c:pt idx="18">
                  <c:v>28961.804094430576</c:v>
                </c:pt>
                <c:pt idx="19">
                  <c:v>156954.32403558868</c:v>
                </c:pt>
                <c:pt idx="20">
                  <c:v>46788.898371434203</c:v>
                </c:pt>
                <c:pt idx="21">
                  <c:v>262127.21186417469</c:v>
                </c:pt>
                <c:pt idx="22">
                  <c:v>84285.402939541978</c:v>
                </c:pt>
                <c:pt idx="23">
                  <c:v>108522.3844778054</c:v>
                </c:pt>
                <c:pt idx="24">
                  <c:v>122416.29663720531</c:v>
                </c:pt>
              </c:numCache>
            </c:numRef>
          </c:xVal>
          <c:yVal>
            <c:numRef>
              <c:f>Word!$R$91:$R$115</c:f>
              <c:numCache>
                <c:formatCode>General</c:formatCode>
                <c:ptCount val="25"/>
                <c:pt idx="0">
                  <c:v>3265161.6614171499</c:v>
                </c:pt>
                <c:pt idx="1">
                  <c:v>2281757.1967274188</c:v>
                </c:pt>
                <c:pt idx="2">
                  <c:v>2842593.0468063797</c:v>
                </c:pt>
                <c:pt idx="3">
                  <c:v>2260970.4670499903</c:v>
                </c:pt>
                <c:pt idx="4">
                  <c:v>3629227.4644069159</c:v>
                </c:pt>
                <c:pt idx="5">
                  <c:v>1944423.5595209831</c:v>
                </c:pt>
                <c:pt idx="6">
                  <c:v>1295039.6230370151</c:v>
                </c:pt>
                <c:pt idx="7">
                  <c:v>559769.97415120632</c:v>
                </c:pt>
                <c:pt idx="8">
                  <c:v>6319046.5972937811</c:v>
                </c:pt>
                <c:pt idx="9">
                  <c:v>2724170.7996020252</c:v>
                </c:pt>
                <c:pt idx="10">
                  <c:v>2968397.2288550753</c:v>
                </c:pt>
                <c:pt idx="11">
                  <c:v>2451983.2591804368</c:v>
                </c:pt>
                <c:pt idx="12">
                  <c:v>1969511.6301925771</c:v>
                </c:pt>
                <c:pt idx="13">
                  <c:v>1089160.3468083641</c:v>
                </c:pt>
                <c:pt idx="14">
                  <c:v>6013338.4873891324</c:v>
                </c:pt>
                <c:pt idx="15">
                  <c:v>1380412.2861361001</c:v>
                </c:pt>
                <c:pt idx="16">
                  <c:v>2240449.5743997698</c:v>
                </c:pt>
                <c:pt idx="17">
                  <c:v>1511942.5847976941</c:v>
                </c:pt>
                <c:pt idx="18">
                  <c:v>919415.27272381238</c:v>
                </c:pt>
                <c:pt idx="19">
                  <c:v>4310694.8997161202</c:v>
                </c:pt>
                <c:pt idx="20">
                  <c:v>1066319.8732177</c:v>
                </c:pt>
                <c:pt idx="21">
                  <c:v>5795153.3465567958</c:v>
                </c:pt>
                <c:pt idx="22">
                  <c:v>1496503.2288299466</c:v>
                </c:pt>
                <c:pt idx="23">
                  <c:v>2715076.6447497173</c:v>
                </c:pt>
                <c:pt idx="24">
                  <c:v>2773110.1884528357</c:v>
                </c:pt>
              </c:numCache>
            </c:numRef>
          </c:yVal>
          <c:smooth val="1"/>
          <c:extLst xmlns:c16r2="http://schemas.microsoft.com/office/drawing/2015/06/chart">
            <c:ext xmlns:c16="http://schemas.microsoft.com/office/drawing/2014/chart" uri="{C3380CC4-5D6E-409C-BE32-E72D297353CC}">
              <c16:uniqueId val="{00000001-71AE-4B07-9632-4B387A5DF62A}"/>
            </c:ext>
          </c:extLst>
        </c:ser>
        <c:ser>
          <c:idx val="2"/>
          <c:order val="2"/>
          <c:tx>
            <c:v>M7.00-7.99 / PWP&gt;80%</c:v>
          </c:tx>
          <c:spPr>
            <a:ln w="28575">
              <a:noFill/>
            </a:ln>
          </c:spPr>
          <c:marker>
            <c:symbol val="triangle"/>
            <c:size val="6"/>
            <c:spPr>
              <a:solidFill>
                <a:srgbClr val="00B050"/>
              </a:solidFill>
              <a:ln>
                <a:solidFill>
                  <a:srgbClr val="FF0000"/>
                </a:solidFill>
              </a:ln>
            </c:spPr>
          </c:marker>
          <c:xVal>
            <c:numRef>
              <c:f>Word!$G$140:$G$167</c:f>
              <c:numCache>
                <c:formatCode>0.00</c:formatCode>
                <c:ptCount val="28"/>
                <c:pt idx="0">
                  <c:v>46668.125866912975</c:v>
                </c:pt>
                <c:pt idx="1">
                  <c:v>125876.49253629567</c:v>
                </c:pt>
                <c:pt idx="2">
                  <c:v>92517.602768633427</c:v>
                </c:pt>
                <c:pt idx="3">
                  <c:v>48144.580345246613</c:v>
                </c:pt>
                <c:pt idx="4">
                  <c:v>151149.79777552062</c:v>
                </c:pt>
                <c:pt idx="5">
                  <c:v>80551.472297611908</c:v>
                </c:pt>
                <c:pt idx="6">
                  <c:v>270363.5295254442</c:v>
                </c:pt>
                <c:pt idx="7">
                  <c:v>223881.75322295257</c:v>
                </c:pt>
                <c:pt idx="8">
                  <c:v>86646.180110996487</c:v>
                </c:pt>
                <c:pt idx="9">
                  <c:v>143346.45599946653</c:v>
                </c:pt>
                <c:pt idx="10">
                  <c:v>193770.81806174968</c:v>
                </c:pt>
                <c:pt idx="11">
                  <c:v>100544.18046909058</c:v>
                </c:pt>
                <c:pt idx="12">
                  <c:v>22960.202505114521</c:v>
                </c:pt>
                <c:pt idx="13">
                  <c:v>36668.554904495613</c:v>
                </c:pt>
                <c:pt idx="14">
                  <c:v>19049.738607225117</c:v>
                </c:pt>
                <c:pt idx="15">
                  <c:v>19149.010086280156</c:v>
                </c:pt>
                <c:pt idx="16">
                  <c:v>60379.402285754193</c:v>
                </c:pt>
                <c:pt idx="17">
                  <c:v>171666.52873479278</c:v>
                </c:pt>
                <c:pt idx="18">
                  <c:v>134002.67645391036</c:v>
                </c:pt>
                <c:pt idx="19">
                  <c:v>24820.447869449723</c:v>
                </c:pt>
                <c:pt idx="20">
                  <c:v>192017.69071984125</c:v>
                </c:pt>
                <c:pt idx="21">
                  <c:v>74290.098852938754</c:v>
                </c:pt>
                <c:pt idx="22">
                  <c:v>103277.04829786811</c:v>
                </c:pt>
                <c:pt idx="23">
                  <c:v>147585.43238285693</c:v>
                </c:pt>
                <c:pt idx="24">
                  <c:v>83545.175629702426</c:v>
                </c:pt>
                <c:pt idx="25">
                  <c:v>118841.10315104898</c:v>
                </c:pt>
                <c:pt idx="26">
                  <c:v>80272.778863655607</c:v>
                </c:pt>
                <c:pt idx="27">
                  <c:v>65316.691512209596</c:v>
                </c:pt>
              </c:numCache>
            </c:numRef>
          </c:xVal>
          <c:yVal>
            <c:numRef>
              <c:f>Word!$R$140:$R$167</c:f>
              <c:numCache>
                <c:formatCode>General</c:formatCode>
                <c:ptCount val="28"/>
                <c:pt idx="0">
                  <c:v>1681375.6964681153</c:v>
                </c:pt>
                <c:pt idx="1">
                  <c:v>3323999.2737622652</c:v>
                </c:pt>
                <c:pt idx="2">
                  <c:v>5066638.3072081199</c:v>
                </c:pt>
                <c:pt idx="3">
                  <c:v>1309881.0091250951</c:v>
                </c:pt>
                <c:pt idx="4">
                  <c:v>1734280.3180725537</c:v>
                </c:pt>
                <c:pt idx="5">
                  <c:v>2726091.4578376748</c:v>
                </c:pt>
                <c:pt idx="6">
                  <c:v>4162695.4089567247</c:v>
                </c:pt>
                <c:pt idx="7">
                  <c:v>7442170.7924843002</c:v>
                </c:pt>
                <c:pt idx="8">
                  <c:v>2844699.2764364234</c:v>
                </c:pt>
                <c:pt idx="9">
                  <c:v>2078214.4551886423</c:v>
                </c:pt>
                <c:pt idx="10">
                  <c:v>5665644.3946353076</c:v>
                </c:pt>
                <c:pt idx="11">
                  <c:v>3134292.2963420777</c:v>
                </c:pt>
                <c:pt idx="12">
                  <c:v>576277.45658665244</c:v>
                </c:pt>
                <c:pt idx="13">
                  <c:v>566490.50057650229</c:v>
                </c:pt>
                <c:pt idx="14">
                  <c:v>545326.71023812529</c:v>
                </c:pt>
                <c:pt idx="15">
                  <c:v>337478.26426378096</c:v>
                </c:pt>
                <c:pt idx="16">
                  <c:v>1013797.2166891121</c:v>
                </c:pt>
                <c:pt idx="17">
                  <c:v>4170283.5626420467</c:v>
                </c:pt>
                <c:pt idx="18">
                  <c:v>2717587.0022871108</c:v>
                </c:pt>
                <c:pt idx="19">
                  <c:v>910936.30039884406</c:v>
                </c:pt>
                <c:pt idx="20">
                  <c:v>3640818.2204987933</c:v>
                </c:pt>
                <c:pt idx="21">
                  <c:v>1390650.3741832131</c:v>
                </c:pt>
                <c:pt idx="22">
                  <c:v>2447254.5600103387</c:v>
                </c:pt>
                <c:pt idx="23">
                  <c:v>2111889.8835252277</c:v>
                </c:pt>
                <c:pt idx="24">
                  <c:v>2036113.9810981909</c:v>
                </c:pt>
                <c:pt idx="25">
                  <c:v>1993067.2289766781</c:v>
                </c:pt>
                <c:pt idx="26">
                  <c:v>1839010.1474175008</c:v>
                </c:pt>
                <c:pt idx="27">
                  <c:v>1438539.4211536339</c:v>
                </c:pt>
              </c:numCache>
            </c:numRef>
          </c:yVal>
          <c:smooth val="1"/>
          <c:extLst xmlns:c16r2="http://schemas.microsoft.com/office/drawing/2015/06/chart">
            <c:ext xmlns:c16="http://schemas.microsoft.com/office/drawing/2014/chart" uri="{C3380CC4-5D6E-409C-BE32-E72D297353CC}">
              <c16:uniqueId val="{00000002-71AE-4B07-9632-4B387A5DF62A}"/>
            </c:ext>
          </c:extLst>
        </c:ser>
        <c:ser>
          <c:idx val="3"/>
          <c:order val="3"/>
          <c:tx>
            <c:v>M5.00-5.99 / 50%&lt;PWP&lt;80%</c:v>
          </c:tx>
          <c:spPr>
            <a:ln w="28575">
              <a:noFill/>
            </a:ln>
          </c:spPr>
          <c:marker>
            <c:symbol val="diamond"/>
            <c:size val="5"/>
            <c:spPr>
              <a:solidFill>
                <a:srgbClr val="7030A0"/>
              </a:solidFill>
              <a:ln>
                <a:solidFill>
                  <a:sysClr val="windowText" lastClr="000000"/>
                </a:solidFill>
              </a:ln>
            </c:spPr>
          </c:marker>
          <c:xVal>
            <c:numRef>
              <c:f>Word!$F$78:$F$79</c:f>
              <c:numCache>
                <c:formatCode>0</c:formatCode>
                <c:ptCount val="2"/>
                <c:pt idx="0">
                  <c:v>17509.990083296925</c:v>
                </c:pt>
                <c:pt idx="1">
                  <c:v>18393.465793177525</c:v>
                </c:pt>
              </c:numCache>
            </c:numRef>
          </c:xVal>
          <c:yVal>
            <c:numRef>
              <c:f>Word!$Q$78:$Q$79</c:f>
              <c:numCache>
                <c:formatCode>General</c:formatCode>
                <c:ptCount val="2"/>
                <c:pt idx="0">
                  <c:v>255025.72536138631</c:v>
                </c:pt>
                <c:pt idx="1">
                  <c:v>569925.1631358834</c:v>
                </c:pt>
              </c:numCache>
            </c:numRef>
          </c:yVal>
          <c:smooth val="1"/>
          <c:extLst xmlns:c16r2="http://schemas.microsoft.com/office/drawing/2015/06/chart">
            <c:ext xmlns:c16="http://schemas.microsoft.com/office/drawing/2014/chart" uri="{C3380CC4-5D6E-409C-BE32-E72D297353CC}">
              <c16:uniqueId val="{00000003-71AE-4B07-9632-4B387A5DF62A}"/>
            </c:ext>
          </c:extLst>
        </c:ser>
        <c:ser>
          <c:idx val="4"/>
          <c:order val="4"/>
          <c:tx>
            <c:v>M6.00-6.99 / 50%&lt;PWP&lt;80%</c:v>
          </c:tx>
          <c:spPr>
            <a:ln w="28575">
              <a:noFill/>
            </a:ln>
          </c:spPr>
          <c:marker>
            <c:symbol val="square"/>
            <c:size val="5"/>
            <c:spPr>
              <a:solidFill>
                <a:srgbClr val="7030A0"/>
              </a:solidFill>
              <a:ln>
                <a:solidFill>
                  <a:sysClr val="windowText" lastClr="000000"/>
                </a:solidFill>
              </a:ln>
            </c:spPr>
          </c:marker>
          <c:xVal>
            <c:numRef>
              <c:f>Word!$K$117:$K$121</c:f>
              <c:numCache>
                <c:formatCode>General</c:formatCode>
                <c:ptCount val="5"/>
                <c:pt idx="0">
                  <c:v>11973.436654010155</c:v>
                </c:pt>
                <c:pt idx="1">
                  <c:v>28703.959098242463</c:v>
                </c:pt>
                <c:pt idx="2">
                  <c:v>17393.709336398697</c:v>
                </c:pt>
                <c:pt idx="3">
                  <c:v>55994.108110717585</c:v>
                </c:pt>
                <c:pt idx="4">
                  <c:v>19898.5272039993</c:v>
                </c:pt>
              </c:numCache>
            </c:numRef>
          </c:xVal>
          <c:yVal>
            <c:numRef>
              <c:f>Word!$Y$117:$Y$121</c:f>
              <c:numCache>
                <c:formatCode>General</c:formatCode>
                <c:ptCount val="5"/>
                <c:pt idx="0">
                  <c:v>277506.74355727888</c:v>
                </c:pt>
                <c:pt idx="1">
                  <c:v>493693.29892915406</c:v>
                </c:pt>
                <c:pt idx="2">
                  <c:v>1472019.8151117025</c:v>
                </c:pt>
                <c:pt idx="3">
                  <c:v>3638257.0123653696</c:v>
                </c:pt>
                <c:pt idx="4">
                  <c:v>995620.20247123821</c:v>
                </c:pt>
              </c:numCache>
            </c:numRef>
          </c:yVal>
          <c:smooth val="1"/>
          <c:extLst xmlns:c16r2="http://schemas.microsoft.com/office/drawing/2015/06/chart">
            <c:ext xmlns:c16="http://schemas.microsoft.com/office/drawing/2014/chart" uri="{C3380CC4-5D6E-409C-BE32-E72D297353CC}">
              <c16:uniqueId val="{00000004-71AE-4B07-9632-4B387A5DF62A}"/>
            </c:ext>
          </c:extLst>
        </c:ser>
        <c:ser>
          <c:idx val="5"/>
          <c:order val="5"/>
          <c:tx>
            <c:v>M7.00-7.99 / 50%&lt;PWP&lt;80%</c:v>
          </c:tx>
          <c:spPr>
            <a:ln w="28575">
              <a:noFill/>
            </a:ln>
          </c:spPr>
          <c:marker>
            <c:symbol val="triangle"/>
            <c:size val="5"/>
            <c:spPr>
              <a:solidFill>
                <a:srgbClr val="7030A0"/>
              </a:solidFill>
              <a:ln>
                <a:solidFill>
                  <a:sysClr val="windowText" lastClr="000000"/>
                </a:solidFill>
              </a:ln>
            </c:spPr>
          </c:marker>
          <c:xVal>
            <c:numRef>
              <c:f>Word!$G$178</c:f>
              <c:numCache>
                <c:formatCode>0.00</c:formatCode>
                <c:ptCount val="1"/>
                <c:pt idx="0">
                  <c:v>10601.140311817338</c:v>
                </c:pt>
              </c:numCache>
            </c:numRef>
          </c:xVal>
          <c:yVal>
            <c:numRef>
              <c:f>Word!$R$178</c:f>
              <c:numCache>
                <c:formatCode>General</c:formatCode>
                <c:ptCount val="1"/>
                <c:pt idx="0">
                  <c:v>327291.67699114059</c:v>
                </c:pt>
              </c:numCache>
            </c:numRef>
          </c:yVal>
          <c:smooth val="1"/>
          <c:extLst xmlns:c16r2="http://schemas.microsoft.com/office/drawing/2015/06/chart">
            <c:ext xmlns:c16="http://schemas.microsoft.com/office/drawing/2014/chart" uri="{C3380CC4-5D6E-409C-BE32-E72D297353CC}">
              <c16:uniqueId val="{00000005-71AE-4B07-9632-4B387A5DF62A}"/>
            </c:ext>
          </c:extLst>
        </c:ser>
        <c:ser>
          <c:idx val="6"/>
          <c:order val="6"/>
          <c:tx>
            <c:v>M5.00-5.99 / 0%&lt;PWP&lt;50%</c:v>
          </c:tx>
          <c:spPr>
            <a:ln w="28575">
              <a:noFill/>
            </a:ln>
          </c:spPr>
          <c:marker>
            <c:symbol val="diamond"/>
            <c:size val="5"/>
            <c:spPr>
              <a:solidFill>
                <a:srgbClr val="FF0000"/>
              </a:solidFill>
              <a:ln>
                <a:solidFill>
                  <a:srgbClr val="FFFF00"/>
                </a:solidFill>
              </a:ln>
            </c:spPr>
          </c:marker>
          <c:xVal>
            <c:numRef>
              <c:f>Word!$F$80:$F$88</c:f>
              <c:numCache>
                <c:formatCode>0</c:formatCode>
                <c:ptCount val="9"/>
                <c:pt idx="0">
                  <c:v>10721.795395802999</c:v>
                </c:pt>
                <c:pt idx="1">
                  <c:v>11651.580442045153</c:v>
                </c:pt>
                <c:pt idx="2">
                  <c:v>10600.43841256093</c:v>
                </c:pt>
                <c:pt idx="3">
                  <c:v>5013.5520336832378</c:v>
                </c:pt>
                <c:pt idx="4">
                  <c:v>10408.99334648984</c:v>
                </c:pt>
                <c:pt idx="5">
                  <c:v>10967.741577719618</c:v>
                </c:pt>
                <c:pt idx="6">
                  <c:v>4460.7199581838322</c:v>
                </c:pt>
                <c:pt idx="7">
                  <c:v>14538.247414616668</c:v>
                </c:pt>
                <c:pt idx="8">
                  <c:v>8735.7493118170969</c:v>
                </c:pt>
              </c:numCache>
            </c:numRef>
          </c:xVal>
          <c:yVal>
            <c:numRef>
              <c:f>Word!$Q$80:$Q$88</c:f>
              <c:numCache>
                <c:formatCode>General</c:formatCode>
                <c:ptCount val="9"/>
                <c:pt idx="0">
                  <c:v>69772.151635725357</c:v>
                </c:pt>
                <c:pt idx="1">
                  <c:v>196738.40039142623</c:v>
                </c:pt>
                <c:pt idx="2">
                  <c:v>325954.93155231292</c:v>
                </c:pt>
                <c:pt idx="3">
                  <c:v>162855.69689405448</c:v>
                </c:pt>
                <c:pt idx="4">
                  <c:v>229591.96323288622</c:v>
                </c:pt>
                <c:pt idx="5">
                  <c:v>457623.87887321471</c:v>
                </c:pt>
                <c:pt idx="6">
                  <c:v>155104.40566877398</c:v>
                </c:pt>
                <c:pt idx="7">
                  <c:v>197341.21439188911</c:v>
                </c:pt>
                <c:pt idx="8">
                  <c:v>215705.01854076984</c:v>
                </c:pt>
              </c:numCache>
            </c:numRef>
          </c:yVal>
          <c:smooth val="1"/>
          <c:extLst xmlns:c16r2="http://schemas.microsoft.com/office/drawing/2015/06/chart">
            <c:ext xmlns:c16="http://schemas.microsoft.com/office/drawing/2014/chart" uri="{C3380CC4-5D6E-409C-BE32-E72D297353CC}">
              <c16:uniqueId val="{00000006-71AE-4B07-9632-4B387A5DF62A}"/>
            </c:ext>
          </c:extLst>
        </c:ser>
        <c:ser>
          <c:idx val="7"/>
          <c:order val="7"/>
          <c:tx>
            <c:v>M6.00-6.99 / 0%&lt;PWP&lt;50%</c:v>
          </c:tx>
          <c:spPr>
            <a:ln w="28575">
              <a:noFill/>
            </a:ln>
          </c:spPr>
          <c:marker>
            <c:symbol val="square"/>
            <c:size val="4"/>
            <c:spPr>
              <a:solidFill>
                <a:srgbClr val="FF0000"/>
              </a:solidFill>
              <a:ln>
                <a:solidFill>
                  <a:srgbClr val="FFFF00"/>
                </a:solidFill>
              </a:ln>
            </c:spPr>
          </c:marker>
          <c:xVal>
            <c:numRef>
              <c:f>Word!$K$122:$K$126</c:f>
              <c:numCache>
                <c:formatCode>General</c:formatCode>
                <c:ptCount val="5"/>
                <c:pt idx="0">
                  <c:v>10060.282075041097</c:v>
                </c:pt>
                <c:pt idx="1">
                  <c:v>1725.8954023686229</c:v>
                </c:pt>
                <c:pt idx="2">
                  <c:v>25278.857672843296</c:v>
                </c:pt>
                <c:pt idx="3">
                  <c:v>6374.0657924112938</c:v>
                </c:pt>
                <c:pt idx="4">
                  <c:v>15296.852908333331</c:v>
                </c:pt>
              </c:numCache>
            </c:numRef>
          </c:xVal>
          <c:yVal>
            <c:numRef>
              <c:f>Word!$Y$122:$Y$126</c:f>
              <c:numCache>
                <c:formatCode>General</c:formatCode>
                <c:ptCount val="5"/>
                <c:pt idx="0">
                  <c:v>152014.64556852341</c:v>
                </c:pt>
                <c:pt idx="1">
                  <c:v>50478.276340893055</c:v>
                </c:pt>
                <c:pt idx="2">
                  <c:v>615884.24526321702</c:v>
                </c:pt>
                <c:pt idx="3">
                  <c:v>136117.52125150332</c:v>
                </c:pt>
                <c:pt idx="4">
                  <c:v>561395.30512859148</c:v>
                </c:pt>
              </c:numCache>
            </c:numRef>
          </c:yVal>
          <c:smooth val="1"/>
          <c:extLst xmlns:c16r2="http://schemas.microsoft.com/office/drawing/2015/06/chart">
            <c:ext xmlns:c16="http://schemas.microsoft.com/office/drawing/2014/chart" uri="{C3380CC4-5D6E-409C-BE32-E72D297353CC}">
              <c16:uniqueId val="{00000007-71AE-4B07-9632-4B387A5DF62A}"/>
            </c:ext>
          </c:extLst>
        </c:ser>
        <c:ser>
          <c:idx val="8"/>
          <c:order val="8"/>
          <c:tx>
            <c:v>M7.00-7.99 / 0%&lt;PWP&lt;50%</c:v>
          </c:tx>
          <c:spPr>
            <a:ln w="28575">
              <a:noFill/>
            </a:ln>
          </c:spPr>
          <c:marker>
            <c:symbol val="triangle"/>
            <c:size val="5"/>
            <c:spPr>
              <a:solidFill>
                <a:srgbClr val="FF0000"/>
              </a:solidFill>
              <a:ln>
                <a:solidFill>
                  <a:srgbClr val="FFFF00"/>
                </a:solidFill>
              </a:ln>
            </c:spPr>
          </c:marker>
          <c:xVal>
            <c:numRef>
              <c:f>Word!$K$203:$K$212</c:f>
              <c:numCache>
                <c:formatCode>General</c:formatCode>
                <c:ptCount val="10"/>
                <c:pt idx="0">
                  <c:v>16438.699984969193</c:v>
                </c:pt>
                <c:pt idx="1">
                  <c:v>22327.50247666251</c:v>
                </c:pt>
                <c:pt idx="2">
                  <c:v>37426.092483786575</c:v>
                </c:pt>
                <c:pt idx="3">
                  <c:v>26104.626493054329</c:v>
                </c:pt>
                <c:pt idx="4">
                  <c:v>7652.3009295518041</c:v>
                </c:pt>
                <c:pt idx="5">
                  <c:v>11348.098926352315</c:v>
                </c:pt>
                <c:pt idx="6">
                  <c:v>25802.42983096412</c:v>
                </c:pt>
                <c:pt idx="7">
                  <c:v>14714.000002754399</c:v>
                </c:pt>
                <c:pt idx="8">
                  <c:v>31019.46314370268</c:v>
                </c:pt>
                <c:pt idx="9">
                  <c:v>22726.884186950159</c:v>
                </c:pt>
              </c:numCache>
            </c:numRef>
          </c:xVal>
          <c:yVal>
            <c:numRef>
              <c:f>Word!$Y$203:$Y$212</c:f>
              <c:numCache>
                <c:formatCode>General</c:formatCode>
                <c:ptCount val="10"/>
                <c:pt idx="0">
                  <c:v>555401.41159787762</c:v>
                </c:pt>
                <c:pt idx="1">
                  <c:v>394506.40284892794</c:v>
                </c:pt>
                <c:pt idx="2">
                  <c:v>752760.68971067911</c:v>
                </c:pt>
                <c:pt idx="3">
                  <c:v>394622.77016929863</c:v>
                </c:pt>
                <c:pt idx="4">
                  <c:v>284904.77262955991</c:v>
                </c:pt>
                <c:pt idx="5">
                  <c:v>268949.23857344722</c:v>
                </c:pt>
                <c:pt idx="6">
                  <c:v>656818.5294918865</c:v>
                </c:pt>
                <c:pt idx="7">
                  <c:v>511033.85545624659</c:v>
                </c:pt>
                <c:pt idx="8">
                  <c:v>341077.31456500088</c:v>
                </c:pt>
                <c:pt idx="9">
                  <c:v>972652.98193680448</c:v>
                </c:pt>
              </c:numCache>
            </c:numRef>
          </c:yVal>
          <c:smooth val="1"/>
          <c:extLst xmlns:c16r2="http://schemas.microsoft.com/office/drawing/2015/06/chart">
            <c:ext xmlns:c16="http://schemas.microsoft.com/office/drawing/2014/chart" uri="{C3380CC4-5D6E-409C-BE32-E72D297353CC}">
              <c16:uniqueId val="{00000008-71AE-4B07-9632-4B387A5DF62A}"/>
            </c:ext>
          </c:extLst>
        </c:ser>
        <c:axId val="123468800"/>
        <c:axId val="38187776"/>
      </c:scatterChart>
      <c:valAx>
        <c:axId val="123468800"/>
        <c:scaling>
          <c:logBase val="10"/>
          <c:orientation val="minMax"/>
          <c:max val="1000000"/>
          <c:min val="1000"/>
        </c:scaling>
        <c:axPos val="b"/>
        <c:majorGridlines/>
        <c:minorGridlines/>
        <c:title>
          <c:tx>
            <c:rich>
              <a:bodyPr/>
              <a:lstStyle/>
              <a:p>
                <a:pPr>
                  <a:defRPr/>
                </a:pPr>
                <a:r>
                  <a:rPr lang="es-VE"/>
                  <a:t>ISM  Quiebre (cm4/seg3)</a:t>
                </a:r>
              </a:p>
            </c:rich>
          </c:tx>
          <c:layout>
            <c:manualLayout>
              <c:xMode val="edge"/>
              <c:yMode val="edge"/>
              <c:x val="0.46322698802857248"/>
              <c:y val="0.95999169697262088"/>
            </c:manualLayout>
          </c:layout>
        </c:title>
        <c:numFmt formatCode="#,##0" sourceLinked="0"/>
        <c:tickLblPos val="nextTo"/>
        <c:crossAx val="38187776"/>
        <c:crosses val="autoZero"/>
        <c:crossBetween val="midCat"/>
      </c:valAx>
      <c:valAx>
        <c:axId val="38187776"/>
        <c:scaling>
          <c:logBase val="10"/>
          <c:orientation val="minMax"/>
          <c:min val="10000"/>
        </c:scaling>
        <c:axPos val="l"/>
        <c:majorGridlines/>
        <c:minorGridlines/>
        <c:title>
          <c:tx>
            <c:rich>
              <a:bodyPr rot="0" vert="wordArtVert"/>
              <a:lstStyle/>
              <a:p>
                <a:pPr>
                  <a:defRPr/>
                </a:pPr>
                <a:r>
                  <a:rPr lang="es-VE" dirty="0"/>
                  <a:t>(980)2*(</a:t>
                </a:r>
                <a:r>
                  <a:rPr lang="es-VE" dirty="0" err="1"/>
                  <a:t>Prom</a:t>
                </a:r>
                <a:r>
                  <a:rPr lang="es-VE" dirty="0"/>
                  <a:t> Ae)2 x </a:t>
                </a:r>
                <a:r>
                  <a:rPr lang="es-VE" dirty="0" err="1"/>
                  <a:t>Tsm</a:t>
                </a:r>
                <a:r>
                  <a:rPr lang="es-VE" dirty="0"/>
                  <a:t> (cm2/seg3)</a:t>
                </a:r>
              </a:p>
            </c:rich>
          </c:tx>
          <c:layout>
            <c:manualLayout>
              <c:xMode val="edge"/>
              <c:yMode val="edge"/>
              <c:x val="3.3897066681416719E-3"/>
              <c:y val="0.10595675129132102"/>
            </c:manualLayout>
          </c:layout>
        </c:title>
        <c:numFmt formatCode="#,##0" sourceLinked="0"/>
        <c:majorTickMark val="in"/>
        <c:tickLblPos val="nextTo"/>
        <c:crossAx val="123468800"/>
        <c:crosses val="autoZero"/>
        <c:crossBetween val="midCat"/>
      </c:valAx>
    </c:plotArea>
    <c:legend>
      <c:legendPos val="r"/>
      <c:layout>
        <c:manualLayout>
          <c:xMode val="edge"/>
          <c:yMode val="edge"/>
          <c:x val="0.58045817088397744"/>
          <c:y val="0.43488159813356803"/>
          <c:w val="0.35303514976951839"/>
          <c:h val="0.3915893633500836"/>
        </c:manualLayout>
      </c:layout>
      <c:spPr>
        <a:solidFill>
          <a:sysClr val="window" lastClr="FFFFFF">
            <a:lumMod val="85000"/>
          </a:sysClr>
        </a:solidFill>
        <a:ln w="12700">
          <a:solidFill>
            <a:sysClr val="windowText" lastClr="000000"/>
          </a:solidFill>
        </a:ln>
      </c:spPr>
    </c:legend>
    <c:plotVisOnly val="1"/>
    <c:dispBlanksAs val="gap"/>
  </c:chart>
  <c:txPr>
    <a:bodyPr/>
    <a:lstStyle/>
    <a:p>
      <a:pPr>
        <a:defRPr sz="1000" b="1">
          <a:latin typeface="Times New Roman" pitchFamily="18" charset="0"/>
          <a:cs typeface="Times New Roman" pitchFamily="18" charset="0"/>
        </a:defRPr>
      </a:pPr>
      <a:endParaRPr lang="es-VE"/>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VE"/>
  <c:chart>
    <c:autoTitleDeleted val="1"/>
    <c:plotArea>
      <c:layout>
        <c:manualLayout>
          <c:layoutTarget val="inner"/>
          <c:xMode val="edge"/>
          <c:yMode val="edge"/>
          <c:x val="0.10675122615452429"/>
          <c:y val="4.3315732481835803E-2"/>
          <c:w val="0.83228123394331066"/>
          <c:h val="0.66407871892229864"/>
        </c:manualLayout>
      </c:layout>
      <c:scatterChart>
        <c:scatterStyle val="smoothMarker"/>
        <c:ser>
          <c:idx val="0"/>
          <c:order val="0"/>
          <c:tx>
            <c:v>F2a vs T  - H=37 - Vs=74  -Epsil=5% IP=100</c:v>
          </c:tx>
          <c:marker>
            <c:symbol val="none"/>
          </c:marker>
          <c:xVal>
            <c:numRef>
              <c:f>'TI-1'!$C$8:$C$30000</c:f>
              <c:numCache>
                <c:formatCode>0.0</c:formatCode>
                <c:ptCount val="29993"/>
                <c:pt idx="0">
                  <c:v>14.029054159830936</c:v>
                </c:pt>
                <c:pt idx="1">
                  <c:v>4.6763513866103112</c:v>
                </c:pt>
                <c:pt idx="2">
                  <c:v>2.8058108319661867</c:v>
                </c:pt>
                <c:pt idx="3">
                  <c:v>2.0041505942615618</c:v>
                </c:pt>
                <c:pt idx="4">
                  <c:v>1.5587837955367703</c:v>
                </c:pt>
                <c:pt idx="5">
                  <c:v>1.2753685599846298</c:v>
                </c:pt>
                <c:pt idx="6">
                  <c:v>1.0791580122946858</c:v>
                </c:pt>
                <c:pt idx="7">
                  <c:v>0.93527027732206269</c:v>
                </c:pt>
                <c:pt idx="8">
                  <c:v>0.82523847999005451</c:v>
                </c:pt>
                <c:pt idx="9">
                  <c:v>0.73837127157005089</c:v>
                </c:pt>
                <c:pt idx="10">
                  <c:v>0.66805019808718913</c:v>
                </c:pt>
                <c:pt idx="11">
                  <c:v>0.6099588765143924</c:v>
                </c:pt>
                <c:pt idx="12">
                  <c:v>0.56116216639323746</c:v>
                </c:pt>
                <c:pt idx="13">
                  <c:v>0.51959459851225498</c:v>
                </c:pt>
                <c:pt idx="14">
                  <c:v>0.48376048827003232</c:v>
                </c:pt>
                <c:pt idx="15">
                  <c:v>0.45255013418809464</c:v>
                </c:pt>
                <c:pt idx="16">
                  <c:v>0.42512285332821143</c:v>
                </c:pt>
                <c:pt idx="17">
                  <c:v>0.40083011885231246</c:v>
                </c:pt>
                <c:pt idx="18">
                  <c:v>0.37916362594137681</c:v>
                </c:pt>
                <c:pt idx="19">
                  <c:v>0.35971933743156226</c:v>
                </c:pt>
                <c:pt idx="20">
                  <c:v>0.34217205267880335</c:v>
                </c:pt>
                <c:pt idx="21">
                  <c:v>0.32625707348444177</c:v>
                </c:pt>
                <c:pt idx="22">
                  <c:v>0.31175675910735495</c:v>
                </c:pt>
                <c:pt idx="23">
                  <c:v>0.29849051403895632</c:v>
                </c:pt>
                <c:pt idx="24">
                  <c:v>0.28630722775165274</c:v>
                </c:pt>
                <c:pt idx="25">
                  <c:v>0.27507949333001924</c:v>
                </c:pt>
                <c:pt idx="26">
                  <c:v>0.26469913509114923</c:v>
                </c:pt>
                <c:pt idx="27">
                  <c:v>0.25507371199692608</c:v>
                </c:pt>
                <c:pt idx="28">
                  <c:v>0.24612375719001636</c:v>
                </c:pt>
                <c:pt idx="29">
                  <c:v>0.23778057898018518</c:v>
                </c:pt>
                <c:pt idx="30">
                  <c:v>0.22998449442345836</c:v>
                </c:pt>
                <c:pt idx="31">
                  <c:v>0.22268339936239626</c:v>
                </c:pt>
                <c:pt idx="32">
                  <c:v>0.21583160245893743</c:v>
                </c:pt>
                <c:pt idx="33">
                  <c:v>0.20938886805717821</c:v>
                </c:pt>
                <c:pt idx="34">
                  <c:v>0.20331962550479621</c:v>
                </c:pt>
                <c:pt idx="35">
                  <c:v>0.19759231211029546</c:v>
                </c:pt>
                <c:pt idx="36">
                  <c:v>0.19217882410727308</c:v>
                </c:pt>
                <c:pt idx="37">
                  <c:v>0.18705405546441287</c:v>
                </c:pt>
                <c:pt idx="38">
                  <c:v>0.18219550856923294</c:v>
                </c:pt>
                <c:pt idx="39">
                  <c:v>0.17758296404849291</c:v>
                </c:pt>
                <c:pt idx="40">
                  <c:v>0.17319819950408571</c:v>
                </c:pt>
                <c:pt idx="41">
                  <c:v>0.16902474891362568</c:v>
                </c:pt>
                <c:pt idx="42">
                  <c:v>0.165047695998011</c:v>
                </c:pt>
                <c:pt idx="43">
                  <c:v>0.16125349609001091</c:v>
                </c:pt>
                <c:pt idx="44">
                  <c:v>0.1576298220205723</c:v>
                </c:pt>
                <c:pt idx="45">
                  <c:v>0.15416543032781313</c:v>
                </c:pt>
                <c:pt idx="46">
                  <c:v>0.15085004472936531</c:v>
                </c:pt>
                <c:pt idx="47">
                  <c:v>0.14767425431400982</c:v>
                </c:pt>
                <c:pt idx="48">
                  <c:v>0.14462942432815387</c:v>
                </c:pt>
                <c:pt idx="49">
                  <c:v>0.14170761777607024</c:v>
                </c:pt>
                <c:pt idx="50">
                  <c:v>0.13890152633495967</c:v>
                </c:pt>
                <c:pt idx="51">
                  <c:v>0.13620440931874692</c:v>
                </c:pt>
                <c:pt idx="52">
                  <c:v>0.13361003961743789</c:v>
                </c:pt>
                <c:pt idx="53">
                  <c:v>0.13111265569935437</c:v>
                </c:pt>
                <c:pt idx="54">
                  <c:v>0.12870691889753191</c:v>
                </c:pt>
                <c:pt idx="55">
                  <c:v>0.12638787531379217</c:v>
                </c:pt>
                <c:pt idx="56">
                  <c:v>0.1241509217684157</c:v>
                </c:pt>
                <c:pt idx="57">
                  <c:v>0.12199177530287769</c:v>
                </c:pt>
                <c:pt idx="58">
                  <c:v>0.11990644581052104</c:v>
                </c:pt>
                <c:pt idx="59">
                  <c:v>0.11789121142715098</c:v>
                </c:pt>
                <c:pt idx="60">
                  <c:v>0.11594259636223916</c:v>
                </c:pt>
                <c:pt idx="61">
                  <c:v>0.11405735089293415</c:v>
                </c:pt>
                <c:pt idx="62">
                  <c:v>0.11223243327864769</c:v>
                </c:pt>
                <c:pt idx="63">
                  <c:v>0.11046499338449545</c:v>
                </c:pt>
                <c:pt idx="64">
                  <c:v>0.10875235782814682</c:v>
                </c:pt>
                <c:pt idx="65">
                  <c:v>0.10709201648725955</c:v>
                </c:pt>
                <c:pt idx="66">
                  <c:v>0.10548161022429275</c:v>
                </c:pt>
                <c:pt idx="67">
                  <c:v>0.10391891970245135</c:v>
                </c:pt>
                <c:pt idx="68">
                  <c:v>0.1024018551812477</c:v>
                </c:pt>
                <c:pt idx="69">
                  <c:v>0.10092844719302831</c:v>
                </c:pt>
                <c:pt idx="70">
                  <c:v>9.9496838012985367E-2</c:v>
                </c:pt>
                <c:pt idx="71">
                  <c:v>9.8105273844971586E-2</c:v>
                </c:pt>
                <c:pt idx="72">
                  <c:v>9.6752097654006525E-2</c:v>
                </c:pt>
                <c:pt idx="73">
                  <c:v>9.5435742583884306E-2</c:v>
                </c:pt>
                <c:pt idx="74">
                  <c:v>9.4154725904905701E-2</c:v>
                </c:pt>
                <c:pt idx="75">
                  <c:v>9.290764344258895E-2</c:v>
                </c:pt>
                <c:pt idx="76">
                  <c:v>9.1693164443339498E-2</c:v>
                </c:pt>
                <c:pt idx="77">
                  <c:v>9.0510026837618968E-2</c:v>
                </c:pt>
                <c:pt idx="78">
                  <c:v>8.9357032865165206E-2</c:v>
                </c:pt>
                <c:pt idx="79">
                  <c:v>8.8233045030383567E-2</c:v>
                </c:pt>
                <c:pt idx="80">
                  <c:v>8.7136982359198367E-2</c:v>
                </c:pt>
                <c:pt idx="81">
                  <c:v>8.6067816931478205E-2</c:v>
                </c:pt>
                <c:pt idx="82">
                  <c:v>8.5024570665642493E-2</c:v>
                </c:pt>
                <c:pt idx="83">
                  <c:v>8.4006312334317268E-2</c:v>
                </c:pt>
                <c:pt idx="84">
                  <c:v>8.3012154791899245E-2</c:v>
                </c:pt>
                <c:pt idx="85">
                  <c:v>8.2041252396672246E-2</c:v>
                </c:pt>
                <c:pt idx="86">
                  <c:v>8.10927986117395E-2</c:v>
                </c:pt>
                <c:pt idx="87">
                  <c:v>8.0166023770462974E-2</c:v>
                </c:pt>
                <c:pt idx="88">
                  <c:v>7.9260192993395109E-2</c:v>
                </c:pt>
                <c:pt idx="89">
                  <c:v>7.8374604244865767E-2</c:v>
                </c:pt>
                <c:pt idx="90">
                  <c:v>7.7508586518402964E-2</c:v>
                </c:pt>
                <c:pt idx="91">
                  <c:v>7.6661498141152654E-2</c:v>
                </c:pt>
                <c:pt idx="92">
                  <c:v>7.5832725188275413E-2</c:v>
                </c:pt>
                <c:pt idx="93">
                  <c:v>7.5021679999095911E-2</c:v>
                </c:pt>
                <c:pt idx="94">
                  <c:v>7.4227799787465271E-2</c:v>
                </c:pt>
                <c:pt idx="95">
                  <c:v>7.3450545339428991E-2</c:v>
                </c:pt>
                <c:pt idx="96">
                  <c:v>7.2689399791870099E-2</c:v>
                </c:pt>
                <c:pt idx="97">
                  <c:v>7.1943867486312457E-2</c:v>
                </c:pt>
                <c:pt idx="98">
                  <c:v>7.1213472892542831E-2</c:v>
                </c:pt>
                <c:pt idx="99">
                  <c:v>7.0497759597140414E-2</c:v>
                </c:pt>
                <c:pt idx="100">
                  <c:v>6.9796289352393043E-2</c:v>
                </c:pt>
                <c:pt idx="101">
                  <c:v>6.9108641181433381E-2</c:v>
                </c:pt>
                <c:pt idx="102">
                  <c:v>6.8434410535760784E-2</c:v>
                </c:pt>
                <c:pt idx="103">
                  <c:v>6.7773208501598722E-2</c:v>
                </c:pt>
                <c:pt idx="104">
                  <c:v>6.7124661051822868E-2</c:v>
                </c:pt>
                <c:pt idx="105">
                  <c:v>6.6488408340430974E-2</c:v>
                </c:pt>
                <c:pt idx="106">
                  <c:v>6.5864104036764959E-2</c:v>
                </c:pt>
                <c:pt idx="107">
                  <c:v>6.5251414696888069E-2</c:v>
                </c:pt>
                <c:pt idx="108">
                  <c:v>6.4650019169727804E-2</c:v>
                </c:pt>
                <c:pt idx="109">
                  <c:v>6.405960803575772E-2</c:v>
                </c:pt>
                <c:pt idx="110">
                  <c:v>6.3479883076158067E-2</c:v>
                </c:pt>
                <c:pt idx="111">
                  <c:v>6.2910556770542303E-2</c:v>
                </c:pt>
                <c:pt idx="112">
                  <c:v>6.2351351821470904E-2</c:v>
                </c:pt>
                <c:pt idx="113">
                  <c:v>6.1802000704101114E-2</c:v>
                </c:pt>
                <c:pt idx="114">
                  <c:v>6.1262245239436512E-2</c:v>
                </c:pt>
                <c:pt idx="115">
                  <c:v>6.0731836189744412E-2</c:v>
                </c:pt>
                <c:pt idx="116">
                  <c:v>6.0210532874810894E-2</c:v>
                </c:pt>
                <c:pt idx="117">
                  <c:v>5.9698102807791385E-2</c:v>
                </c:pt>
                <c:pt idx="118">
                  <c:v>5.9194321349497848E-2</c:v>
                </c:pt>
                <c:pt idx="119">
                  <c:v>5.8698971380045824E-2</c:v>
                </c:pt>
                <c:pt idx="120">
                  <c:v>5.8211842986850275E-2</c:v>
                </c:pt>
                <c:pt idx="121">
                  <c:v>5.7732733168028828E-2</c:v>
                </c:pt>
                <c:pt idx="122">
                  <c:v>5.7261445550330393E-2</c:v>
                </c:pt>
                <c:pt idx="123">
                  <c:v>5.6797790120773246E-2</c:v>
                </c:pt>
                <c:pt idx="124">
                  <c:v>5.6341582971208566E-2</c:v>
                </c:pt>
                <c:pt idx="125">
                  <c:v>5.5892646055103606E-2</c:v>
                </c:pt>
                <c:pt idx="126">
                  <c:v>5.5450806955853513E-2</c:v>
                </c:pt>
                <c:pt idx="127">
                  <c:v>5.5015898666003669E-2</c:v>
                </c:pt>
                <c:pt idx="128">
                  <c:v>5.4587759376774056E-2</c:v>
                </c:pt>
                <c:pt idx="129">
                  <c:v>5.4166232277339667E-2</c:v>
                </c:pt>
                <c:pt idx="130">
                  <c:v>5.3751165363336885E-2</c:v>
                </c:pt>
                <c:pt idx="131">
                  <c:v>5.3342411254110246E-2</c:v>
                </c:pt>
                <c:pt idx="132">
                  <c:v>5.2939827018229926E-2</c:v>
                </c:pt>
                <c:pt idx="133">
                  <c:v>5.2543274006857432E-2</c:v>
                </c:pt>
                <c:pt idx="134">
                  <c:v>5.2152617694539008E-2</c:v>
                </c:pt>
                <c:pt idx="135">
                  <c:v>5.1767727527051534E-2</c:v>
                </c:pt>
                <c:pt idx="136">
                  <c:v>5.1388476775937497E-2</c:v>
                </c:pt>
                <c:pt idx="137">
                  <c:v>5.1014742399385207E-2</c:v>
                </c:pt>
                <c:pt idx="138">
                  <c:v>5.0646404909137119E-2</c:v>
                </c:pt>
                <c:pt idx="139">
                  <c:v>5.0283348243121632E-2</c:v>
                </c:pt>
                <c:pt idx="140">
                  <c:v>4.9925459643526494E-2</c:v>
                </c:pt>
                <c:pt idx="141">
                  <c:v>4.9572629540038937E-2</c:v>
                </c:pt>
                <c:pt idx="142">
                  <c:v>4.9224751438003332E-2</c:v>
                </c:pt>
                <c:pt idx="143">
                  <c:v>4.8881721811257724E-2</c:v>
                </c:pt>
                <c:pt idx="144">
                  <c:v>4.8543439999415024E-2</c:v>
                </c:pt>
                <c:pt idx="145">
                  <c:v>4.8209808109384439E-2</c:v>
                </c:pt>
                <c:pt idx="146">
                  <c:v>4.788073092092493E-2</c:v>
                </c:pt>
                <c:pt idx="147">
                  <c:v>4.7556115796037073E-2</c:v>
                </c:pt>
                <c:pt idx="148">
                  <c:v>4.7235872592023352E-2</c:v>
                </c:pt>
                <c:pt idx="149">
                  <c:v>4.6919913578029875E-2</c:v>
                </c:pt>
                <c:pt idx="150">
                  <c:v>4.6608153354920051E-2</c:v>
                </c:pt>
                <c:pt idx="151">
                  <c:v>4.6300508778319781E-2</c:v>
                </c:pt>
                <c:pt idx="152">
                  <c:v>4.5996898884691786E-2</c:v>
                </c:pt>
                <c:pt idx="153">
                  <c:v>4.569724482029644E-2</c:v>
                </c:pt>
                <c:pt idx="154">
                  <c:v>4.5401469772915662E-2</c:v>
                </c:pt>
                <c:pt idx="155">
                  <c:v>4.5109498906208814E-2</c:v>
                </c:pt>
                <c:pt idx="156">
                  <c:v>4.4821259296584447E-2</c:v>
                </c:pt>
                <c:pt idx="157">
                  <c:v>4.4536679872479328E-2</c:v>
                </c:pt>
                <c:pt idx="158">
                  <c:v>4.4255691355933838E-2</c:v>
                </c:pt>
                <c:pt idx="159">
                  <c:v>4.3978226206366572E-2</c:v>
                </c:pt>
                <c:pt idx="160">
                  <c:v>4.3704218566451486E-2</c:v>
                </c:pt>
                <c:pt idx="161">
                  <c:v>4.3433604210002932E-2</c:v>
                </c:pt>
                <c:pt idx="162">
                  <c:v>4.3166320491787487E-2</c:v>
                </c:pt>
                <c:pt idx="163">
                  <c:v>4.2902306299177177E-2</c:v>
                </c:pt>
                <c:pt idx="164">
                  <c:v>4.2641502005564998E-2</c:v>
                </c:pt>
                <c:pt idx="165">
                  <c:v>4.2383849425471104E-2</c:v>
                </c:pt>
                <c:pt idx="166">
                  <c:v>4.2129291771264066E-2</c:v>
                </c:pt>
                <c:pt idx="167">
                  <c:v>4.1877773611435624E-2</c:v>
                </c:pt>
                <c:pt idx="168">
                  <c:v>4.1629240830358849E-2</c:v>
                </c:pt>
                <c:pt idx="169">
                  <c:v>4.1383640589471804E-2</c:v>
                </c:pt>
                <c:pt idx="170">
                  <c:v>4.1140921289826812E-2</c:v>
                </c:pt>
                <c:pt idx="171">
                  <c:v>4.090103253595026E-2</c:v>
                </c:pt>
                <c:pt idx="172">
                  <c:v>4.0663925100959231E-2</c:v>
                </c:pt>
                <c:pt idx="173">
                  <c:v>4.0429550892884476E-2</c:v>
                </c:pt>
                <c:pt idx="174">
                  <c:v>4.0197862922151703E-2</c:v>
                </c:pt>
                <c:pt idx="175">
                  <c:v>3.9968815270173652E-2</c:v>
                </c:pt>
                <c:pt idx="176">
                  <c:v>3.9742363059011201E-2</c:v>
                </c:pt>
                <c:pt idx="177">
                  <c:v>3.9518462422058982E-2</c:v>
                </c:pt>
                <c:pt idx="178">
                  <c:v>3.9297070475717059E-2</c:v>
                </c:pt>
                <c:pt idx="179">
                  <c:v>3.907814529200819E-2</c:v>
                </c:pt>
                <c:pt idx="180">
                  <c:v>3.8861645872107858E-2</c:v>
                </c:pt>
                <c:pt idx="181">
                  <c:v>3.8647532120746411E-2</c:v>
                </c:pt>
                <c:pt idx="182">
                  <c:v>3.8435764821454652E-2</c:v>
                </c:pt>
                <c:pt idx="183">
                  <c:v>3.8226305612618382E-2</c:v>
                </c:pt>
                <c:pt idx="184">
                  <c:v>3.801911696431149E-2</c:v>
                </c:pt>
                <c:pt idx="185">
                  <c:v>3.7814162155878635E-2</c:v>
                </c:pt>
                <c:pt idx="186">
                  <c:v>3.7611405254238436E-2</c:v>
                </c:pt>
                <c:pt idx="187">
                  <c:v>3.7410811092882496E-2</c:v>
                </c:pt>
                <c:pt idx="188">
                  <c:v>3.7212345251541011E-2</c:v>
                </c:pt>
                <c:pt idx="189">
                  <c:v>3.7015974036493336E-2</c:v>
                </c:pt>
                <c:pt idx="190">
                  <c:v>3.6821664461498552E-2</c:v>
                </c:pt>
                <c:pt idx="191">
                  <c:v>3.6629384229323693E-2</c:v>
                </c:pt>
                <c:pt idx="192">
                  <c:v>3.6439101713846692E-2</c:v>
                </c:pt>
                <c:pt idx="193">
                  <c:v>3.6250785942715601E-2</c:v>
                </c:pt>
                <c:pt idx="194">
                  <c:v>3.6064406580542246E-2</c:v>
                </c:pt>
                <c:pt idx="195">
                  <c:v>3.5879933912611219E-2</c:v>
                </c:pt>
                <c:pt idx="196">
                  <c:v>3.5697338829086468E-2</c:v>
                </c:pt>
                <c:pt idx="197">
                  <c:v>3.5516592809698572E-2</c:v>
                </c:pt>
                <c:pt idx="198">
                  <c:v>3.5337667908894164E-2</c:v>
                </c:pt>
                <c:pt idx="199">
                  <c:v>3.5160536741430867E-2</c:v>
                </c:pt>
                <c:pt idx="200">
                  <c:v>3.4985172468406468E-2</c:v>
                </c:pt>
                <c:pt idx="201">
                  <c:v>3.48115487836997E-2</c:v>
                </c:pt>
                <c:pt idx="202">
                  <c:v>3.4639639900817192E-2</c:v>
                </c:pt>
                <c:pt idx="203">
                  <c:v>3.4469420540125181E-2</c:v>
                </c:pt>
                <c:pt idx="204">
                  <c:v>3.4300865916457056E-2</c:v>
                </c:pt>
                <c:pt idx="205">
                  <c:v>3.413395172708257E-2</c:v>
                </c:pt>
                <c:pt idx="206">
                  <c:v>3.3968654140026387E-2</c:v>
                </c:pt>
                <c:pt idx="207">
                  <c:v>3.3804949782725281E-2</c:v>
                </c:pt>
                <c:pt idx="208">
                  <c:v>3.3642815731009482E-2</c:v>
                </c:pt>
                <c:pt idx="209">
                  <c:v>3.3482229498403196E-2</c:v>
                </c:pt>
                <c:pt idx="210">
                  <c:v>3.3323169025726691E-2</c:v>
                </c:pt>
                <c:pt idx="211">
                  <c:v>3.3165612670995152E-2</c:v>
                </c:pt>
                <c:pt idx="212">
                  <c:v>3.30095391996022E-2</c:v>
                </c:pt>
                <c:pt idx="213">
                  <c:v>3.2854927774779885E-2</c:v>
                </c:pt>
                <c:pt idx="214">
                  <c:v>3.270175794832398E-2</c:v>
                </c:pt>
                <c:pt idx="215">
                  <c:v>3.2550009651580003E-2</c:v>
                </c:pt>
                <c:pt idx="216">
                  <c:v>3.2399663186676628E-2</c:v>
                </c:pt>
                <c:pt idx="217">
                  <c:v>3.2250699218002152E-2</c:v>
                </c:pt>
                <c:pt idx="218">
                  <c:v>3.2103098763915212E-2</c:v>
                </c:pt>
                <c:pt idx="219">
                  <c:v>3.1956843188680951E-2</c:v>
                </c:pt>
                <c:pt idx="220">
                  <c:v>3.1811914194628012E-2</c:v>
                </c:pt>
                <c:pt idx="221">
                  <c:v>3.1668293814516801E-2</c:v>
                </c:pt>
                <c:pt idx="222">
                  <c:v>3.1525964404114495E-2</c:v>
                </c:pt>
                <c:pt idx="223">
                  <c:v>3.1384908634968546E-2</c:v>
                </c:pt>
                <c:pt idx="224">
                  <c:v>3.1245109487374214E-2</c:v>
                </c:pt>
                <c:pt idx="225">
                  <c:v>3.1106550243527573E-2</c:v>
                </c:pt>
                <c:pt idx="226">
                  <c:v>3.0969214480863129E-2</c:v>
                </c:pt>
                <c:pt idx="227">
                  <c:v>3.0833086065562572E-2</c:v>
                </c:pt>
                <c:pt idx="228">
                  <c:v>3.069814914623837E-2</c:v>
                </c:pt>
                <c:pt idx="229">
                  <c:v>3.0564388147779831E-2</c:v>
                </c:pt>
                <c:pt idx="230">
                  <c:v>3.0431787765360083E-2</c:v>
                </c:pt>
                <c:pt idx="231">
                  <c:v>3.0300332958598152E-2</c:v>
                </c:pt>
                <c:pt idx="232">
                  <c:v>3.0170008945872982E-2</c:v>
                </c:pt>
                <c:pt idx="233">
                  <c:v>3.0040801198781449E-2</c:v>
                </c:pt>
                <c:pt idx="234">
                  <c:v>2.9912695436739741E-2</c:v>
                </c:pt>
                <c:pt idx="235">
                  <c:v>2.9785677621721865E-2</c:v>
                </c:pt>
                <c:pt idx="236">
                  <c:v>2.965973395313095E-2</c:v>
                </c:pt>
                <c:pt idx="237">
                  <c:v>2.9534850862801981E-2</c:v>
                </c:pt>
                <c:pt idx="238">
                  <c:v>2.9411015010127859E-2</c:v>
                </c:pt>
                <c:pt idx="239">
                  <c:v>2.9288213277308846E-2</c:v>
                </c:pt>
                <c:pt idx="240">
                  <c:v>2.9166432764721275E-2</c:v>
                </c:pt>
                <c:pt idx="241">
                  <c:v>2.9045660786399558E-2</c:v>
                </c:pt>
                <c:pt idx="242">
                  <c:v>2.8925884865630778E-2</c:v>
                </c:pt>
                <c:pt idx="243">
                  <c:v>2.8807092730659012E-2</c:v>
                </c:pt>
                <c:pt idx="244">
                  <c:v>2.8689272310492793E-2</c:v>
                </c:pt>
                <c:pt idx="245">
                  <c:v>2.8572411730816569E-2</c:v>
                </c:pt>
                <c:pt idx="246">
                  <c:v>2.8456499310001819E-2</c:v>
                </c:pt>
                <c:pt idx="247">
                  <c:v>2.8341523555214014E-2</c:v>
                </c:pt>
                <c:pt idx="248">
                  <c:v>2.8227473158613556E-2</c:v>
                </c:pt>
                <c:pt idx="249">
                  <c:v>2.8114336993649174E-2</c:v>
                </c:pt>
                <c:pt idx="250">
                  <c:v>2.8002104111438983E-2</c:v>
                </c:pt>
                <c:pt idx="251">
                  <c:v>2.7890763737238429E-2</c:v>
                </c:pt>
                <c:pt idx="252">
                  <c:v>2.778030526699202E-2</c:v>
                </c:pt>
                <c:pt idx="253">
                  <c:v>2.7670718263966478E-2</c:v>
                </c:pt>
                <c:pt idx="254">
                  <c:v>2.7561992455463688E-2</c:v>
                </c:pt>
                <c:pt idx="255">
                  <c:v>2.7454117729610612E-2</c:v>
                </c:pt>
                <c:pt idx="256">
                  <c:v>2.7347084132224041E-2</c:v>
                </c:pt>
                <c:pt idx="257">
                  <c:v>2.724088186374941E-2</c:v>
                </c:pt>
                <c:pt idx="258">
                  <c:v>2.7135501276268792E-2</c:v>
                </c:pt>
                <c:pt idx="259">
                  <c:v>2.7030932870580015E-2</c:v>
                </c:pt>
                <c:pt idx="260">
                  <c:v>2.692716729334154E-2</c:v>
                </c:pt>
                <c:pt idx="261">
                  <c:v>2.6824195334284772E-2</c:v>
                </c:pt>
                <c:pt idx="262">
                  <c:v>2.6722007923487501E-2</c:v>
                </c:pt>
                <c:pt idx="263">
                  <c:v>2.6620596128711451E-2</c:v>
                </c:pt>
                <c:pt idx="264">
                  <c:v>2.6519951152799499E-2</c:v>
                </c:pt>
                <c:pt idx="265">
                  <c:v>2.6420064331131615E-2</c:v>
                </c:pt>
                <c:pt idx="266">
                  <c:v>2.6320927129138711E-2</c:v>
                </c:pt>
                <c:pt idx="267">
                  <c:v>2.622253113987091E-2</c:v>
                </c:pt>
                <c:pt idx="268">
                  <c:v>2.6124868081621882E-2</c:v>
                </c:pt>
                <c:pt idx="269">
                  <c:v>2.6027929795604712E-2</c:v>
                </c:pt>
                <c:pt idx="270">
                  <c:v>2.5931708243680112E-2</c:v>
                </c:pt>
                <c:pt idx="271">
                  <c:v>2.5836195506134422E-2</c:v>
                </c:pt>
                <c:pt idx="272">
                  <c:v>2.5741383779506403E-2</c:v>
                </c:pt>
                <c:pt idx="273">
                  <c:v>2.5647265374462484E-2</c:v>
                </c:pt>
                <c:pt idx="274">
                  <c:v>2.5553832713717611E-2</c:v>
                </c:pt>
                <c:pt idx="275">
                  <c:v>2.5461078330001698E-2</c:v>
                </c:pt>
                <c:pt idx="276">
                  <c:v>2.5368994864070408E-2</c:v>
                </c:pt>
                <c:pt idx="277">
                  <c:v>2.5277575062758496E-2</c:v>
                </c:pt>
                <c:pt idx="278">
                  <c:v>2.5186811777075296E-2</c:v>
                </c:pt>
                <c:pt idx="279">
                  <c:v>2.5096697960341571E-2</c:v>
                </c:pt>
                <c:pt idx="280">
                  <c:v>2.5007226666365411E-2</c:v>
                </c:pt>
                <c:pt idx="281">
                  <c:v>2.4918391047657078E-2</c:v>
                </c:pt>
                <c:pt idx="282">
                  <c:v>2.4830184353683071E-2</c:v>
                </c:pt>
                <c:pt idx="283">
                  <c:v>2.4742599929155087E-2</c:v>
                </c:pt>
                <c:pt idx="284">
                  <c:v>2.4655631212356654E-2</c:v>
                </c:pt>
                <c:pt idx="285">
                  <c:v>2.4569271733504264E-2</c:v>
                </c:pt>
                <c:pt idx="286">
                  <c:v>2.4483515113143086E-2</c:v>
                </c:pt>
                <c:pt idx="287">
                  <c:v>2.4398355060575552E-2</c:v>
                </c:pt>
                <c:pt idx="288">
                  <c:v>2.4313785372323992E-2</c:v>
                </c:pt>
                <c:pt idx="289">
                  <c:v>2.4229799930623391E-2</c:v>
                </c:pt>
                <c:pt idx="290">
                  <c:v>2.4146392701946542E-2</c:v>
                </c:pt>
                <c:pt idx="291">
                  <c:v>2.4063557735559071E-2</c:v>
                </c:pt>
                <c:pt idx="292">
                  <c:v>2.3981289162104191E-2</c:v>
                </c:pt>
                <c:pt idx="293">
                  <c:v>2.3899581192216187E-2</c:v>
                </c:pt>
                <c:pt idx="294">
                  <c:v>2.3818428115162868E-2</c:v>
                </c:pt>
                <c:pt idx="295">
                  <c:v>2.3737824297514271E-2</c:v>
                </c:pt>
                <c:pt idx="296">
                  <c:v>2.365776418183969E-2</c:v>
                </c:pt>
                <c:pt idx="297">
                  <c:v>2.357824228543021E-2</c:v>
                </c:pt>
                <c:pt idx="298">
                  <c:v>2.3499253199046798E-2</c:v>
                </c:pt>
                <c:pt idx="299">
                  <c:v>2.3420791585694392E-2</c:v>
                </c:pt>
                <c:pt idx="300">
                  <c:v>2.3342852179419202E-2</c:v>
                </c:pt>
                <c:pt idx="301">
                  <c:v>2.3265429784130907E-2</c:v>
                </c:pt>
                <c:pt idx="302">
                  <c:v>2.3188519272447777E-2</c:v>
                </c:pt>
                <c:pt idx="303">
                  <c:v>2.3112115584565059E-2</c:v>
                </c:pt>
                <c:pt idx="304">
                  <c:v>2.3036213727144487E-2</c:v>
                </c:pt>
                <c:pt idx="305">
                  <c:v>2.2960808772227451E-2</c:v>
                </c:pt>
                <c:pt idx="306">
                  <c:v>2.2885895856168036E-2</c:v>
                </c:pt>
                <c:pt idx="307">
                  <c:v>2.2811470178586892E-2</c:v>
                </c:pt>
                <c:pt idx="308">
                  <c:v>2.2737527001346756E-2</c:v>
                </c:pt>
                <c:pt idx="309">
                  <c:v>2.266406164754594E-2</c:v>
                </c:pt>
                <c:pt idx="310">
                  <c:v>2.2591069500532909E-2</c:v>
                </c:pt>
                <c:pt idx="311">
                  <c:v>2.2518546002938841E-2</c:v>
                </c:pt>
                <c:pt idx="312">
                  <c:v>2.2446486655729563E-2</c:v>
                </c:pt>
                <c:pt idx="313">
                  <c:v>2.2374887017274341E-2</c:v>
                </c:pt>
                <c:pt idx="314">
                  <c:v>2.2303742702434036E-2</c:v>
                </c:pt>
                <c:pt idx="315">
                  <c:v>2.2233049381665648E-2</c:v>
                </c:pt>
                <c:pt idx="316">
                  <c:v>2.2162802780143726E-2</c:v>
                </c:pt>
                <c:pt idx="317">
                  <c:v>2.2092998676899237E-2</c:v>
                </c:pt>
                <c:pt idx="318">
                  <c:v>2.2023632903973318E-2</c:v>
                </c:pt>
                <c:pt idx="319">
                  <c:v>2.1954701345588218E-2</c:v>
                </c:pt>
                <c:pt idx="320">
                  <c:v>2.1886199937333751E-2</c:v>
                </c:pt>
                <c:pt idx="321">
                  <c:v>2.181812466536695E-2</c:v>
                </c:pt>
                <c:pt idx="322">
                  <c:v>2.1750471565629412E-2</c:v>
                </c:pt>
                <c:pt idx="323">
                  <c:v>2.1683236723077304E-2</c:v>
                </c:pt>
                <c:pt idx="324">
                  <c:v>2.1616416270925996E-2</c:v>
                </c:pt>
                <c:pt idx="325">
                  <c:v>2.1550006389909282E-2</c:v>
                </c:pt>
                <c:pt idx="326">
                  <c:v>2.1484003307551201E-2</c:v>
                </c:pt>
                <c:pt idx="327">
                  <c:v>2.1418403297451788E-2</c:v>
                </c:pt>
                <c:pt idx="328">
                  <c:v>2.1353202678586005E-2</c:v>
                </c:pt>
                <c:pt idx="329">
                  <c:v>2.1288397814614609E-2</c:v>
                </c:pt>
                <c:pt idx="330">
                  <c:v>2.1223985113208686E-2</c:v>
                </c:pt>
                <c:pt idx="331">
                  <c:v>2.1159961025386032E-2</c:v>
                </c:pt>
                <c:pt idx="332">
                  <c:v>2.1096322044858552E-2</c:v>
                </c:pt>
                <c:pt idx="333">
                  <c:v>2.1033064707392711E-2</c:v>
                </c:pt>
                <c:pt idx="334">
                  <c:v>2.0970185590180782E-2</c:v>
                </c:pt>
                <c:pt idx="335">
                  <c:v>2.0907681311223451E-2</c:v>
                </c:pt>
                <c:pt idx="336">
                  <c:v>2.0845548528723726E-2</c:v>
                </c:pt>
                <c:pt idx="337">
                  <c:v>2.0783783940490273E-2</c:v>
                </c:pt>
                <c:pt idx="338">
                  <c:v>2.0722384283354413E-2</c:v>
                </c:pt>
                <c:pt idx="339">
                  <c:v>2.0661346332593446E-2</c:v>
                </c:pt>
                <c:pt idx="340">
                  <c:v>2.0600666901367009E-2</c:v>
                </c:pt>
                <c:pt idx="341">
                  <c:v>2.0540342840162432E-2</c:v>
                </c:pt>
                <c:pt idx="342">
                  <c:v>2.0480371036249601E-2</c:v>
                </c:pt>
                <c:pt idx="343">
                  <c:v>2.0420748413145492E-2</c:v>
                </c:pt>
                <c:pt idx="344">
                  <c:v>2.0361471930088339E-2</c:v>
                </c:pt>
                <c:pt idx="345">
                  <c:v>2.0302538581520892E-2</c:v>
                </c:pt>
                <c:pt idx="346">
                  <c:v>2.0243945396581441E-2</c:v>
                </c:pt>
                <c:pt idx="347">
                  <c:v>2.0185689438605662E-2</c:v>
                </c:pt>
                <c:pt idx="348">
                  <c:v>2.0127767804635485E-2</c:v>
                </c:pt>
                <c:pt idx="349">
                  <c:v>2.0070177624937065E-2</c:v>
                </c:pt>
                <c:pt idx="350">
                  <c:v>2.0012916062526399E-2</c:v>
                </c:pt>
                <c:pt idx="351">
                  <c:v>1.9955980312704041E-2</c:v>
                </c:pt>
                <c:pt idx="352">
                  <c:v>1.9899367602597081E-2</c:v>
                </c:pt>
                <c:pt idx="353">
                  <c:v>1.9843075190708621E-2</c:v>
                </c:pt>
                <c:pt idx="354">
                  <c:v>1.978710036647531E-2</c:v>
                </c:pt>
                <c:pt idx="355">
                  <c:v>1.9731440449832608E-2</c:v>
                </c:pt>
                <c:pt idx="356">
                  <c:v>1.9676092790786723E-2</c:v>
                </c:pt>
                <c:pt idx="357">
                  <c:v>1.9621054768994371E-2</c:v>
                </c:pt>
                <c:pt idx="358">
                  <c:v>1.9566323793348626E-2</c:v>
                </c:pt>
                <c:pt idx="359">
                  <c:v>1.9511897301572947E-2</c:v>
                </c:pt>
                <c:pt idx="360">
                  <c:v>1.9457772759821003E-2</c:v>
                </c:pt>
                <c:pt idx="361">
                  <c:v>1.9403947662283497E-2</c:v>
                </c:pt>
                <c:pt idx="362">
                  <c:v>1.9350419530801289E-2</c:v>
                </c:pt>
                <c:pt idx="363">
                  <c:v>1.9297185914485527E-2</c:v>
                </c:pt>
                <c:pt idx="364">
                  <c:v>1.9244244389342847E-2</c:v>
                </c:pt>
                <c:pt idx="365">
                  <c:v>1.9191592557908265E-2</c:v>
                </c:pt>
                <c:pt idx="366">
                  <c:v>1.9139228048882642E-2</c:v>
                </c:pt>
                <c:pt idx="367">
                  <c:v>1.9087148516776783E-2</c:v>
                </c:pt>
                <c:pt idx="368">
                  <c:v>1.9035351641561709E-2</c:v>
                </c:pt>
                <c:pt idx="369">
                  <c:v>1.898383512832337E-2</c:v>
                </c:pt>
                <c:pt idx="370">
                  <c:v>1.8932596706924341E-2</c:v>
                </c:pt>
                <c:pt idx="371">
                  <c:v>1.8881634131670183E-2</c:v>
                </c:pt>
                <c:pt idx="372">
                  <c:v>1.8830945180981121E-2</c:v>
                </c:pt>
                <c:pt idx="373">
                  <c:v>1.8780527657069609E-2</c:v>
                </c:pt>
                <c:pt idx="374">
                  <c:v>1.8730379385622147E-2</c:v>
                </c:pt>
                <c:pt idx="375">
                  <c:v>1.8680498215487364E-2</c:v>
                </c:pt>
                <c:pt idx="376">
                  <c:v>1.8630882018367847E-2</c:v>
                </c:pt>
                <c:pt idx="377">
                  <c:v>1.8581528688517909E-2</c:v>
                </c:pt>
                <c:pt idx="378">
                  <c:v>1.85324361424451E-2</c:v>
                </c:pt>
                <c:pt idx="379">
                  <c:v>1.8483602318617901E-2</c:v>
                </c:pt>
                <c:pt idx="380">
                  <c:v>1.8435025177176E-2</c:v>
                </c:pt>
                <c:pt idx="381">
                  <c:v>1.8386702699647414E-2</c:v>
                </c:pt>
                <c:pt idx="382">
                  <c:v>1.8338632888667893E-2</c:v>
                </c:pt>
                <c:pt idx="383">
                  <c:v>1.8290813767706571E-2</c:v>
                </c:pt>
                <c:pt idx="384">
                  <c:v>1.8243243380794454E-2</c:v>
                </c:pt>
                <c:pt idx="385">
                  <c:v>1.8195919792258024E-2</c:v>
                </c:pt>
                <c:pt idx="386">
                  <c:v>1.814884108645658E-2</c:v>
                </c:pt>
                <c:pt idx="387">
                  <c:v>1.8102005367523842E-2</c:v>
                </c:pt>
                <c:pt idx="388">
                  <c:v>1.8055410759113183E-2</c:v>
                </c:pt>
                <c:pt idx="389">
                  <c:v>1.8009055404147583E-2</c:v>
                </c:pt>
                <c:pt idx="390">
                  <c:v>1.7962937464572264E-2</c:v>
                </c:pt>
                <c:pt idx="391">
                  <c:v>1.7917055121112309E-2</c:v>
                </c:pt>
                <c:pt idx="392">
                  <c:v>1.7871406573033041E-2</c:v>
                </c:pt>
                <c:pt idx="393">
                  <c:v>1.782599003790462E-2</c:v>
                </c:pt>
                <c:pt idx="394">
                  <c:v>1.7780803751370023E-2</c:v>
                </c:pt>
                <c:pt idx="395">
                  <c:v>1.7735845966916484E-2</c:v>
                </c:pt>
                <c:pt idx="396">
                  <c:v>1.7691114955650615E-2</c:v>
                </c:pt>
                <c:pt idx="397">
                  <c:v>1.7646609006076657E-2</c:v>
                </c:pt>
                <c:pt idx="398">
                  <c:v>1.7602326423878219E-2</c:v>
                </c:pt>
                <c:pt idx="399">
                  <c:v>1.7558265531703299E-2</c:v>
                </c:pt>
                <c:pt idx="400">
                  <c:v>1.7514424668952536E-2</c:v>
                </c:pt>
                <c:pt idx="401">
                  <c:v>1.7470802191570284E-2</c:v>
                </c:pt>
                <c:pt idx="402">
                  <c:v>1.7427396471839666E-2</c:v>
                </c:pt>
                <c:pt idx="403">
                  <c:v>1.7384205898179603E-2</c:v>
                </c:pt>
                <c:pt idx="404">
                  <c:v>1.7341228874945533E-2</c:v>
                </c:pt>
                <c:pt idx="405">
                  <c:v>1.7298463822232969E-2</c:v>
                </c:pt>
                <c:pt idx="406">
                  <c:v>1.7255909175683811E-2</c:v>
                </c:pt>
                <c:pt idx="407">
                  <c:v>1.7213563386295629E-2</c:v>
                </c:pt>
                <c:pt idx="408">
                  <c:v>1.7171424920233706E-2</c:v>
                </c:pt>
                <c:pt idx="409">
                  <c:v>1.7129492258645834E-2</c:v>
                </c:pt>
                <c:pt idx="410">
                  <c:v>1.7087763897479825E-2</c:v>
                </c:pt>
                <c:pt idx="411">
                  <c:v>1.7046238347303701E-2</c:v>
                </c:pt>
                <c:pt idx="412">
                  <c:v>1.7004914133128411E-2</c:v>
                </c:pt>
                <c:pt idx="413">
                  <c:v>1.6963789794233391E-2</c:v>
                </c:pt>
                <c:pt idx="414">
                  <c:v>1.6922863883993895E-2</c:v>
                </c:pt>
                <c:pt idx="415">
                  <c:v>1.6882134969712404E-2</c:v>
                </c:pt>
                <c:pt idx="416">
                  <c:v>1.684160163245017E-2</c:v>
                </c:pt>
                <c:pt idx="417">
                  <c:v>1.6801262466863403E-2</c:v>
                </c:pt>
                <c:pt idx="418">
                  <c:v>1.6761116081040545E-2</c:v>
                </c:pt>
                <c:pt idx="419">
                  <c:v>1.6721161096342075E-2</c:v>
                </c:pt>
                <c:pt idx="420">
                  <c:v>1.6681396147242501E-2</c:v>
                </c:pt>
                <c:pt idx="421">
                  <c:v>1.6641819881175534E-2</c:v>
                </c:pt>
                <c:pt idx="422">
                  <c:v>1.6602430958379807E-2</c:v>
                </c:pt>
                <c:pt idx="423">
                  <c:v>1.6563228051748455E-2</c:v>
                </c:pt>
                <c:pt idx="424">
                  <c:v>1.6524209846679561E-2</c:v>
                </c:pt>
                <c:pt idx="425">
                  <c:v>1.6485375040929472E-2</c:v>
                </c:pt>
                <c:pt idx="426">
                  <c:v>1.6446722344467771E-2</c:v>
                </c:pt>
                <c:pt idx="427">
                  <c:v>1.6408250479334429E-2</c:v>
                </c:pt>
                <c:pt idx="428">
                  <c:v>1.6369958179499339E-2</c:v>
                </c:pt>
                <c:pt idx="429">
                  <c:v>1.6331844190722863E-2</c:v>
                </c:pt>
                <c:pt idx="430">
                  <c:v>1.6293907270419211E-2</c:v>
                </c:pt>
                <c:pt idx="431">
                  <c:v>1.6256146187521359E-2</c:v>
                </c:pt>
                <c:pt idx="432">
                  <c:v>1.6218559722347949E-2</c:v>
                </c:pt>
                <c:pt idx="433">
                  <c:v>1.6181146666471673E-2</c:v>
                </c:pt>
                <c:pt idx="434">
                  <c:v>1.614390582259026E-2</c:v>
                </c:pt>
                <c:pt idx="435">
                  <c:v>1.6106836004398321E-2</c:v>
                </c:pt>
                <c:pt idx="436">
                  <c:v>1.6069936036461549E-2</c:v>
                </c:pt>
                <c:pt idx="437">
                  <c:v>1.6033204754092499E-2</c:v>
                </c:pt>
                <c:pt idx="438">
                  <c:v>1.5996641003227979E-2</c:v>
                </c:pt>
                <c:pt idx="439">
                  <c:v>1.5960243640308243E-2</c:v>
                </c:pt>
                <c:pt idx="440">
                  <c:v>1.5924011532157705E-2</c:v>
                </c:pt>
                <c:pt idx="441">
                  <c:v>1.5887943555867423E-2</c:v>
                </c:pt>
                <c:pt idx="442">
                  <c:v>1.5852038598679025E-2</c:v>
                </c:pt>
                <c:pt idx="443">
                  <c:v>1.5816295557870275E-2</c:v>
                </c:pt>
                <c:pt idx="444">
                  <c:v>1.5780713340642245E-2</c:v>
                </c:pt>
                <c:pt idx="445">
                  <c:v>1.5745290864007791E-2</c:v>
                </c:pt>
                <c:pt idx="446">
                  <c:v>1.5710027054681903E-2</c:v>
                </c:pt>
                <c:pt idx="447">
                  <c:v>1.5674920848973123E-2</c:v>
                </c:pt>
                <c:pt idx="448">
                  <c:v>1.5639971192676627E-2</c:v>
                </c:pt>
                <c:pt idx="449">
                  <c:v>1.5605177040968856E-2</c:v>
                </c:pt>
                <c:pt idx="450">
                  <c:v>1.5570537358302963E-2</c:v>
                </c:pt>
                <c:pt idx="451">
                  <c:v>1.5536051118306689E-2</c:v>
                </c:pt>
                <c:pt idx="452">
                  <c:v>1.5501717303680601E-2</c:v>
                </c:pt>
                <c:pt idx="453">
                  <c:v>1.5467534906098061E-2</c:v>
                </c:pt>
                <c:pt idx="454">
                  <c:v>1.5433502926106639E-2</c:v>
                </c:pt>
                <c:pt idx="455">
                  <c:v>1.5399620373030665E-2</c:v>
                </c:pt>
                <c:pt idx="456">
                  <c:v>1.5365886264875117E-2</c:v>
                </c:pt>
                <c:pt idx="457">
                  <c:v>1.5332299628230541E-2</c:v>
                </c:pt>
                <c:pt idx="458">
                  <c:v>1.5298859498179865E-2</c:v>
                </c:pt>
                <c:pt idx="459">
                  <c:v>1.5265564918205623E-2</c:v>
                </c:pt>
                <c:pt idx="460">
                  <c:v>1.5232414940098736E-2</c:v>
                </c:pt>
                <c:pt idx="461">
                  <c:v>1.5199408623868841E-2</c:v>
                </c:pt>
                <c:pt idx="462">
                  <c:v>1.5166545037655108E-2</c:v>
                </c:pt>
                <c:pt idx="463">
                  <c:v>1.5133823257638592E-2</c:v>
                </c:pt>
                <c:pt idx="464">
                  <c:v>1.51012423679558E-2</c:v>
                </c:pt>
                <c:pt idx="465">
                  <c:v>1.5068801460613299E-2</c:v>
                </c:pt>
                <c:pt idx="466">
                  <c:v>1.5036499635402961E-2</c:v>
                </c:pt>
                <c:pt idx="467">
                  <c:v>1.5004335999819218E-2</c:v>
                </c:pt>
                <c:pt idx="468">
                  <c:v>1.4972309668976481E-2</c:v>
                </c:pt>
                <c:pt idx="469">
                  <c:v>1.4940419765528198E-2</c:v>
                </c:pt>
                <c:pt idx="470">
                  <c:v>1.4908665419586561E-2</c:v>
                </c:pt>
                <c:pt idx="471">
                  <c:v>1.4877045768643619E-2</c:v>
                </c:pt>
                <c:pt idx="472">
                  <c:v>1.4845559957493063E-2</c:v>
                </c:pt>
                <c:pt idx="473">
                  <c:v>1.4814207138153046E-2</c:v>
                </c:pt>
                <c:pt idx="474">
                  <c:v>1.4782986469790239E-2</c:v>
                </c:pt>
                <c:pt idx="475">
                  <c:v>1.4751897118644518E-2</c:v>
                </c:pt>
                <c:pt idx="476">
                  <c:v>1.4720938257954813E-2</c:v>
                </c:pt>
                <c:pt idx="477">
                  <c:v>1.4690109067885855E-2</c:v>
                </c:pt>
                <c:pt idx="478">
                  <c:v>1.4659408735455523E-2</c:v>
                </c:pt>
                <c:pt idx="479">
                  <c:v>1.462883645446396E-2</c:v>
                </c:pt>
                <c:pt idx="480">
                  <c:v>1.4598391425422408E-2</c:v>
                </c:pt>
                <c:pt idx="481">
                  <c:v>1.456807285548384E-2</c:v>
                </c:pt>
                <c:pt idx="482">
                  <c:v>1.4537879958374028E-2</c:v>
                </c:pt>
                <c:pt idx="483">
                  <c:v>1.4507811954323617E-2</c:v>
                </c:pt>
                <c:pt idx="484">
                  <c:v>1.4477868070000958E-2</c:v>
                </c:pt>
                <c:pt idx="485">
                  <c:v>1.4448047538445858E-2</c:v>
                </c:pt>
                <c:pt idx="486">
                  <c:v>1.4418349599004038E-2</c:v>
                </c:pt>
                <c:pt idx="487">
                  <c:v>1.4388773497262546E-2</c:v>
                </c:pt>
                <c:pt idx="488">
                  <c:v>1.4359318484985598E-2</c:v>
                </c:pt>
                <c:pt idx="489">
                  <c:v>1.4329983820052026E-2</c:v>
                </c:pt>
                <c:pt idx="490">
                  <c:v>1.4300768766392401E-2</c:v>
                </c:pt>
                <c:pt idx="491">
                  <c:v>1.42716725939277E-2</c:v>
                </c:pt>
                <c:pt idx="492">
                  <c:v>1.4242694578508559E-2</c:v>
                </c:pt>
                <c:pt idx="493">
                  <c:v>1.4213834001855061E-2</c:v>
                </c:pt>
                <c:pt idx="494">
                  <c:v>1.4185090151497406E-2</c:v>
                </c:pt>
                <c:pt idx="495">
                  <c:v>1.4156462320717393E-2</c:v>
                </c:pt>
                <c:pt idx="496">
                  <c:v>1.4127949808490359E-2</c:v>
                </c:pt>
                <c:pt idx="497">
                  <c:v>1.4099551919428081E-2</c:v>
                </c:pt>
                <c:pt idx="498">
                  <c:v>1.4071267963722094E-2</c:v>
                </c:pt>
                <c:pt idx="499">
                  <c:v>1.4043097257088025E-2</c:v>
                </c:pt>
                <c:pt idx="500">
                  <c:v>1.401503912071022E-2</c:v>
                </c:pt>
                <c:pt idx="501">
                  <c:v>1.3987092881187381E-2</c:v>
                </c:pt>
                <c:pt idx="502">
                  <c:v>1.3959257870478536E-2</c:v>
                </c:pt>
                <c:pt idx="503">
                  <c:v>1.393153342584998E-2</c:v>
                </c:pt>
                <c:pt idx="504">
                  <c:v>1.3903918889822543E-2</c:v>
                </c:pt>
                <c:pt idx="505">
                  <c:v>1.3876413610119641E-2</c:v>
                </c:pt>
                <c:pt idx="506">
                  <c:v>1.3849016939615929E-2</c:v>
                </c:pt>
                <c:pt idx="507">
                  <c:v>1.3821728236286711E-2</c:v>
                </c:pt>
                <c:pt idx="508">
                  <c:v>1.3794546863157267E-2</c:v>
                </c:pt>
                <c:pt idx="509">
                  <c:v>1.3767472188254123E-2</c:v>
                </c:pt>
                <c:pt idx="510">
                  <c:v>1.3740503584555327E-2</c:v>
                </c:pt>
                <c:pt idx="511">
                  <c:v>1.371364042994226E-2</c:v>
                </c:pt>
                <c:pt idx="512">
                  <c:v>1.3686882107152168E-2</c:v>
                </c:pt>
                <c:pt idx="513">
                  <c:v>1.366022800373027E-2</c:v>
                </c:pt>
                <c:pt idx="514">
                  <c:v>1.3633677511983421E-2</c:v>
                </c:pt>
                <c:pt idx="515">
                  <c:v>1.3607230028933982E-2</c:v>
                </c:pt>
                <c:pt idx="516">
                  <c:v>1.3580884956273903E-2</c:v>
                </c:pt>
                <c:pt idx="517">
                  <c:v>1.3554641700319741E-2</c:v>
                </c:pt>
                <c:pt idx="518">
                  <c:v>1.3528499671968165E-2</c:v>
                </c:pt>
                <c:pt idx="519">
                  <c:v>1.3502458286651583E-2</c:v>
                </c:pt>
                <c:pt idx="520">
                  <c:v>1.3476516964294838E-2</c:v>
                </c:pt>
                <c:pt idx="521">
                  <c:v>1.3450675129272258E-2</c:v>
                </c:pt>
                <c:pt idx="522">
                  <c:v>1.3424932210364541E-2</c:v>
                </c:pt>
                <c:pt idx="523">
                  <c:v>1.3399287640717268E-2</c:v>
                </c:pt>
                <c:pt idx="524">
                  <c:v>1.3373740857798796E-2</c:v>
                </c:pt>
                <c:pt idx="525">
                  <c:v>1.33482913033596E-2</c:v>
                </c:pt>
                <c:pt idx="526">
                  <c:v>1.3322938423391198E-2</c:v>
                </c:pt>
                <c:pt idx="527">
                  <c:v>1.3297681668086233E-2</c:v>
                </c:pt>
                <c:pt idx="528">
                  <c:v>1.3272520491798463E-2</c:v>
                </c:pt>
                <c:pt idx="529">
                  <c:v>1.3247454353003741E-2</c:v>
                </c:pt>
                <c:pt idx="530">
                  <c:v>1.3222482714261055E-2</c:v>
                </c:pt>
                <c:pt idx="531">
                  <c:v>1.3197605042173977E-2</c:v>
                </c:pt>
                <c:pt idx="532">
                  <c:v>1.3172820807353021E-2</c:v>
                </c:pt>
                <c:pt idx="533">
                  <c:v>1.314812948437769E-2</c:v>
                </c:pt>
                <c:pt idx="534">
                  <c:v>1.3123530551759533E-2</c:v>
                </c:pt>
                <c:pt idx="535">
                  <c:v>1.3099023491905641E-2</c:v>
                </c:pt>
                <c:pt idx="536">
                  <c:v>1.3074607791081955E-2</c:v>
                </c:pt>
                <c:pt idx="537">
                  <c:v>1.3050282939377615E-2</c:v>
                </c:pt>
                <c:pt idx="538">
                  <c:v>1.3026048430669401E-2</c:v>
                </c:pt>
                <c:pt idx="539">
                  <c:v>1.3001903762586605E-2</c:v>
                </c:pt>
                <c:pt idx="540">
                  <c:v>1.2977848436476353E-2</c:v>
                </c:pt>
                <c:pt idx="541">
                  <c:v>1.2953881957369301E-2</c:v>
                </c:pt>
                <c:pt idx="542">
                  <c:v>1.2930003833945559E-2</c:v>
                </c:pt>
                <c:pt idx="543">
                  <c:v>1.2906213578501318E-2</c:v>
                </c:pt>
                <c:pt idx="544">
                  <c:v>1.2882510706915517E-2</c:v>
                </c:pt>
                <c:pt idx="545">
                  <c:v>1.2858894738616809E-2</c:v>
                </c:pt>
                <c:pt idx="546">
                  <c:v>1.2835365196551637E-2</c:v>
                </c:pt>
                <c:pt idx="547">
                  <c:v>1.2811921607151541E-2</c:v>
                </c:pt>
                <c:pt idx="548">
                  <c:v>1.2788563500301666E-2</c:v>
                </c:pt>
                <c:pt idx="549">
                  <c:v>1.2765290409309314E-2</c:v>
                </c:pt>
                <c:pt idx="550">
                  <c:v>1.2742101870872789E-2</c:v>
                </c:pt>
                <c:pt idx="551">
                  <c:v>1.2718997425050673E-2</c:v>
                </c:pt>
                <c:pt idx="552">
                  <c:v>1.269597661523162E-2</c:v>
                </c:pt>
                <c:pt idx="553">
                  <c:v>1.2673038988103826E-2</c:v>
                </c:pt>
                <c:pt idx="554">
                  <c:v>1.2650184093625741E-2</c:v>
                </c:pt>
                <c:pt idx="555">
                  <c:v>1.262741148499634E-2</c:v>
                </c:pt>
                <c:pt idx="556">
                  <c:v>1.2604720718626216E-2</c:v>
                </c:pt>
                <c:pt idx="557">
                  <c:v>1.2582111354108493E-2</c:v>
                </c:pt>
                <c:pt idx="558">
                  <c:v>1.2559582954190598E-2</c:v>
                </c:pt>
                <c:pt idx="559">
                  <c:v>1.2537135084746144E-2</c:v>
                </c:pt>
                <c:pt idx="560">
                  <c:v>1.25147673147466E-2</c:v>
                </c:pt>
                <c:pt idx="561">
                  <c:v>1.2492479216234198E-2</c:v>
                </c:pt>
                <c:pt idx="562">
                  <c:v>1.2470270364294159E-2</c:v>
                </c:pt>
                <c:pt idx="563">
                  <c:v>1.2448140337028341E-2</c:v>
                </c:pt>
                <c:pt idx="564">
                  <c:v>1.2426088715527885E-2</c:v>
                </c:pt>
                <c:pt idx="565">
                  <c:v>1.240411508384698E-2</c:v>
                </c:pt>
                <c:pt idx="566">
                  <c:v>1.2382219028976996E-2</c:v>
                </c:pt>
                <c:pt idx="567">
                  <c:v>1.2360400140820238E-2</c:v>
                </c:pt>
                <c:pt idx="568">
                  <c:v>1.2338658012164409E-2</c:v>
                </c:pt>
                <c:pt idx="569">
                  <c:v>1.2316992238657539E-2</c:v>
                </c:pt>
                <c:pt idx="570">
                  <c:v>1.2295402418782601E-2</c:v>
                </c:pt>
                <c:pt idx="571">
                  <c:v>1.2273888153832841E-2</c:v>
                </c:pt>
                <c:pt idx="572">
                  <c:v>1.2252449047887328E-2</c:v>
                </c:pt>
                <c:pt idx="573">
                  <c:v>1.2231084707786341E-2</c:v>
                </c:pt>
                <c:pt idx="574">
                  <c:v>1.2209794743107885E-2</c:v>
                </c:pt>
                <c:pt idx="575">
                  <c:v>1.2188578766143333E-2</c:v>
                </c:pt>
                <c:pt idx="576">
                  <c:v>1.2167436391874184E-2</c:v>
                </c:pt>
                <c:pt idx="577">
                  <c:v>1.214636723794886E-2</c:v>
                </c:pt>
                <c:pt idx="578">
                  <c:v>1.2125370924659406E-2</c:v>
                </c:pt>
                <c:pt idx="579">
                  <c:v>1.2104447074918839E-2</c:v>
                </c:pt>
                <c:pt idx="580">
                  <c:v>1.2083595314238587E-2</c:v>
                </c:pt>
                <c:pt idx="581">
                  <c:v>1.2062815270705881E-2</c:v>
                </c:pt>
                <c:pt idx="582">
                  <c:v>1.2042106574962181E-2</c:v>
                </c:pt>
                <c:pt idx="583">
                  <c:v>1.2021468860180753E-2</c:v>
                </c:pt>
                <c:pt idx="584">
                  <c:v>1.2000901762045289E-2</c:v>
                </c:pt>
                <c:pt idx="585">
                  <c:v>1.1980404918728441E-2</c:v>
                </c:pt>
                <c:pt idx="586">
                  <c:v>1.1959977970870358E-2</c:v>
                </c:pt>
                <c:pt idx="587">
                  <c:v>1.1939620561558249E-2</c:v>
                </c:pt>
                <c:pt idx="588">
                  <c:v>1.1919332336304957E-2</c:v>
                </c:pt>
                <c:pt idx="589">
                  <c:v>1.1899112943028782E-2</c:v>
                </c:pt>
                <c:pt idx="590">
                  <c:v>1.187896203203297E-2</c:v>
                </c:pt>
                <c:pt idx="591">
                  <c:v>1.1858879255985652E-2</c:v>
                </c:pt>
                <c:pt idx="592">
                  <c:v>1.1838864269899541E-2</c:v>
                </c:pt>
                <c:pt idx="593">
                  <c:v>1.1818916731112837E-2</c:v>
                </c:pt>
                <c:pt idx="594">
                  <c:v>1.1799036299269122E-2</c:v>
                </c:pt>
                <c:pt idx="595">
                  <c:v>1.177922263629802E-2</c:v>
                </c:pt>
                <c:pt idx="596">
                  <c:v>1.1759475406396441E-2</c:v>
                </c:pt>
                <c:pt idx="597">
                  <c:v>1.1739794276009151E-2</c:v>
                </c:pt>
                <c:pt idx="598">
                  <c:v>1.1720178913810395E-2</c:v>
                </c:pt>
                <c:pt idx="599">
                  <c:v>1.1700628990684711E-2</c:v>
                </c:pt>
                <c:pt idx="600">
                  <c:v>1.1681144179709361E-2</c:v>
                </c:pt>
                <c:pt idx="601">
                  <c:v>1.1661724156135499E-2</c:v>
                </c:pt>
                <c:pt idx="602">
                  <c:v>1.1642368597370101E-2</c:v>
                </c:pt>
                <c:pt idx="603">
                  <c:v>1.1623077182958562E-2</c:v>
                </c:pt>
                <c:pt idx="604">
                  <c:v>1.1603849594566583E-2</c:v>
                </c:pt>
                <c:pt idx="605">
                  <c:v>1.1584685515962848E-2</c:v>
                </c:pt>
                <c:pt idx="606">
                  <c:v>1.156558463300165E-2</c:v>
                </c:pt>
                <c:pt idx="607">
                  <c:v>1.1546546633605749E-2</c:v>
                </c:pt>
                <c:pt idx="608">
                  <c:v>1.1527571207749398E-2</c:v>
                </c:pt>
                <c:pt idx="609">
                  <c:v>1.1508658047441321E-2</c:v>
                </c:pt>
                <c:pt idx="610">
                  <c:v>1.1489806846708426E-2</c:v>
                </c:pt>
                <c:pt idx="611">
                  <c:v>1.1471017301578857E-2</c:v>
                </c:pt>
                <c:pt idx="612">
                  <c:v>1.1452289110066101E-2</c:v>
                </c:pt>
                <c:pt idx="613">
                  <c:v>1.1433621972152353E-2</c:v>
                </c:pt>
                <c:pt idx="614">
                  <c:v>1.1415015589772939E-2</c:v>
                </c:pt>
                <c:pt idx="615">
                  <c:v>1.1396469666800156E-2</c:v>
                </c:pt>
                <c:pt idx="616">
                  <c:v>1.1377983909027519E-2</c:v>
                </c:pt>
                <c:pt idx="617">
                  <c:v>1.1359558024154609E-2</c:v>
                </c:pt>
                <c:pt idx="618">
                  <c:v>1.1341191721771169E-2</c:v>
                </c:pt>
                <c:pt idx="619">
                  <c:v>1.1322884713342226E-2</c:v>
                </c:pt>
                <c:pt idx="620">
                  <c:v>1.1304636712192541E-2</c:v>
                </c:pt>
                <c:pt idx="621">
                  <c:v>1.1286447433492311E-2</c:v>
                </c:pt>
                <c:pt idx="622">
                  <c:v>1.1268316594241714E-2</c:v>
                </c:pt>
                <c:pt idx="623">
                  <c:v>1.1250243913256554E-2</c:v>
                </c:pt>
                <c:pt idx="624">
                  <c:v>1.1232229111153683E-2</c:v>
                </c:pt>
                <c:pt idx="625">
                  <c:v>1.1214271910336481E-2</c:v>
                </c:pt>
                <c:pt idx="626">
                  <c:v>1.1196372034980801E-2</c:v>
                </c:pt>
                <c:pt idx="627">
                  <c:v>1.117852921102072E-2</c:v>
                </c:pt>
                <c:pt idx="628">
                  <c:v>1.1160743166134395E-2</c:v>
                </c:pt>
                <c:pt idx="629">
                  <c:v>1.1143013629730705E-2</c:v>
                </c:pt>
                <c:pt idx="630">
                  <c:v>1.112534033293492E-2</c:v>
                </c:pt>
                <c:pt idx="631">
                  <c:v>1.1107723008575581E-2</c:v>
                </c:pt>
                <c:pt idx="632">
                  <c:v>1.1090161391170736E-2</c:v>
                </c:pt>
                <c:pt idx="633">
                  <c:v>1.1072655216914756E-2</c:v>
                </c:pt>
                <c:pt idx="634">
                  <c:v>1.1055204223665061E-2</c:v>
                </c:pt>
                <c:pt idx="635">
                  <c:v>1.1037808150929139E-2</c:v>
                </c:pt>
                <c:pt idx="636">
                  <c:v>1.1020466739851483E-2</c:v>
                </c:pt>
                <c:pt idx="637">
                  <c:v>1.1003179733200804E-2</c:v>
                </c:pt>
                <c:pt idx="638">
                  <c:v>1.0985946875357038E-2</c:v>
                </c:pt>
                <c:pt idx="639">
                  <c:v>1.0968767912299402E-2</c:v>
                </c:pt>
                <c:pt idx="640">
                  <c:v>1.0951642591593204E-2</c:v>
                </c:pt>
                <c:pt idx="641">
                  <c:v>1.093457066237803E-2</c:v>
                </c:pt>
                <c:pt idx="642">
                  <c:v>1.0917551875354817E-2</c:v>
                </c:pt>
                <c:pt idx="643">
                  <c:v>1.0900585982774621E-2</c:v>
                </c:pt>
                <c:pt idx="644">
                  <c:v>1.0883672738425883E-2</c:v>
                </c:pt>
                <c:pt idx="645">
                  <c:v>1.086681189762276E-2</c:v>
                </c:pt>
                <c:pt idx="646">
                  <c:v>1.0850003217193305E-2</c:v>
                </c:pt>
                <c:pt idx="647">
                  <c:v>1.0833246455467899E-2</c:v>
                </c:pt>
                <c:pt idx="648">
                  <c:v>1.0816541372267521E-2</c:v>
                </c:pt>
                <c:pt idx="649">
                  <c:v>1.0799887728892175E-2</c:v>
                </c:pt>
                <c:pt idx="650">
                  <c:v>1.0783285288109883E-2</c:v>
                </c:pt>
                <c:pt idx="651">
                  <c:v>1.0766733814145E-2</c:v>
                </c:pt>
                <c:pt idx="652">
                  <c:v>1.0750233072667387E-2</c:v>
                </c:pt>
                <c:pt idx="653">
                  <c:v>1.0733782830781129E-2</c:v>
                </c:pt>
                <c:pt idx="654">
                  <c:v>1.0717382857013699E-2</c:v>
                </c:pt>
                <c:pt idx="655">
                  <c:v>1.0701032921305059E-2</c:v>
                </c:pt>
                <c:pt idx="656">
                  <c:v>1.0684732794996906E-2</c:v>
                </c:pt>
                <c:pt idx="657">
                  <c:v>1.0668482250822005E-2</c:v>
                </c:pt>
                <c:pt idx="658">
                  <c:v>1.065228106289365E-2</c:v>
                </c:pt>
                <c:pt idx="659">
                  <c:v>1.0636129006695211E-2</c:v>
                </c:pt>
                <c:pt idx="660">
                  <c:v>1.0620025859069638E-2</c:v>
                </c:pt>
                <c:pt idx="661">
                  <c:v>1.0603971398209374E-2</c:v>
                </c:pt>
                <c:pt idx="662">
                  <c:v>1.0587965403645988E-2</c:v>
                </c:pt>
                <c:pt idx="663">
                  <c:v>1.0572007656240339E-2</c:v>
                </c:pt>
                <c:pt idx="664">
                  <c:v>1.0556097938172259E-2</c:v>
                </c:pt>
                <c:pt idx="665">
                  <c:v>1.0540236032930831E-2</c:v>
                </c:pt>
                <c:pt idx="666">
                  <c:v>1.0524421725304541E-2</c:v>
                </c:pt>
                <c:pt idx="667">
                  <c:v>1.0508654801371486E-2</c:v>
                </c:pt>
                <c:pt idx="668">
                  <c:v>1.0492935048489863E-2</c:v>
                </c:pt>
                <c:pt idx="669">
                  <c:v>1.0477262255288226E-2</c:v>
                </c:pt>
                <c:pt idx="670">
                  <c:v>1.0461636211656185E-2</c:v>
                </c:pt>
                <c:pt idx="671">
                  <c:v>1.0446056708734873E-2</c:v>
                </c:pt>
                <c:pt idx="672">
                  <c:v>1.0430523538907794E-2</c:v>
                </c:pt>
                <c:pt idx="673">
                  <c:v>1.0415036495791338E-2</c:v>
                </c:pt>
                <c:pt idx="674">
                  <c:v>1.0399595374226044E-2</c:v>
                </c:pt>
                <c:pt idx="675">
                  <c:v>1.0384199970267165E-2</c:v>
                </c:pt>
                <c:pt idx="676">
                  <c:v>1.0368850081175865E-2</c:v>
                </c:pt>
                <c:pt idx="677">
                  <c:v>1.0353545505410287E-2</c:v>
                </c:pt>
                <c:pt idx="678">
                  <c:v>1.0338286042616751E-2</c:v>
                </c:pt>
                <c:pt idx="679">
                  <c:v>1.0323071493621031E-2</c:v>
                </c:pt>
                <c:pt idx="680">
                  <c:v>1.0307901660419503E-2</c:v>
                </c:pt>
                <c:pt idx="681">
                  <c:v>1.0292776346170903E-2</c:v>
                </c:pt>
                <c:pt idx="682">
                  <c:v>1.0277695355187501E-2</c:v>
                </c:pt>
                <c:pt idx="683">
                  <c:v>1.0262658492926801E-2</c:v>
                </c:pt>
                <c:pt idx="684">
                  <c:v>1.0247665565983161E-2</c:v>
                </c:pt>
                <c:pt idx="685">
                  <c:v>1.0232716382079456E-2</c:v>
                </c:pt>
                <c:pt idx="686">
                  <c:v>1.0217810750058946E-2</c:v>
                </c:pt>
                <c:pt idx="687">
                  <c:v>1.0202948479877046E-2</c:v>
                </c:pt>
                <c:pt idx="688">
                  <c:v>1.0188129382593301E-2</c:v>
                </c:pt>
                <c:pt idx="689">
                  <c:v>1.0173353270363261E-2</c:v>
                </c:pt>
                <c:pt idx="690">
                  <c:v>1.0158619956430798E-2</c:v>
                </c:pt>
                <c:pt idx="691">
                  <c:v>1.0143929255120018E-2</c:v>
                </c:pt>
                <c:pt idx="692">
                  <c:v>1.0129280981827388E-2</c:v>
                </c:pt>
                <c:pt idx="693">
                  <c:v>1.0114674953014373E-2</c:v>
                </c:pt>
                <c:pt idx="694">
                  <c:v>1.0100110986199378E-2</c:v>
                </c:pt>
                <c:pt idx="695">
                  <c:v>1.0085588899950393E-2</c:v>
                </c:pt>
                <c:pt idx="696">
                  <c:v>1.0071108513877203E-2</c:v>
                </c:pt>
                <c:pt idx="697">
                  <c:v>1.0056669648624325E-2</c:v>
                </c:pt>
                <c:pt idx="698">
                  <c:v>1.0042272125863231E-2</c:v>
                </c:pt>
                <c:pt idx="699">
                  <c:v>1.0027915768285163E-2</c:v>
                </c:pt>
                <c:pt idx="700">
                  <c:v>1.0013600399593817E-2</c:v>
                </c:pt>
                <c:pt idx="701">
                  <c:v>9.9993258444981709E-3</c:v>
                </c:pt>
                <c:pt idx="702">
                  <c:v>9.9850919287053364E-3</c:v>
                </c:pt>
                <c:pt idx="703">
                  <c:v>9.9708984789132742E-3</c:v>
                </c:pt>
                <c:pt idx="704">
                  <c:v>9.9567453228041128E-3</c:v>
                </c:pt>
                <c:pt idx="705">
                  <c:v>9.9426322890368377E-3</c:v>
                </c:pt>
                <c:pt idx="706">
                  <c:v>9.9285592072406084E-3</c:v>
                </c:pt>
                <c:pt idx="707">
                  <c:v>9.9145259080077527E-3</c:v>
                </c:pt>
                <c:pt idx="708">
                  <c:v>9.9005322228871064E-3</c:v>
                </c:pt>
                <c:pt idx="709">
                  <c:v>9.8865779843770162E-3</c:v>
                </c:pt>
                <c:pt idx="710">
                  <c:v>9.8726630259190745E-3</c:v>
                </c:pt>
                <c:pt idx="711">
                  <c:v>9.8587871818910308E-3</c:v>
                </c:pt>
                <c:pt idx="712">
                  <c:v>9.8449502876006567E-3</c:v>
                </c:pt>
                <c:pt idx="713">
                  <c:v>9.8311521792788705E-3</c:v>
                </c:pt>
                <c:pt idx="714">
                  <c:v>9.8173926940734527E-3</c:v>
                </c:pt>
                <c:pt idx="715">
                  <c:v>9.8036716700425821E-3</c:v>
                </c:pt>
                <c:pt idx="716">
                  <c:v>9.7899889461485964E-3</c:v>
                </c:pt>
                <c:pt idx="717">
                  <c:v>9.7763443622515215E-3</c:v>
                </c:pt>
                <c:pt idx="718">
                  <c:v>9.7627377591030066E-3</c:v>
                </c:pt>
                <c:pt idx="719">
                  <c:v>9.7491689783397711E-3</c:v>
                </c:pt>
                <c:pt idx="720">
                  <c:v>9.7356378624781047E-3</c:v>
                </c:pt>
                <c:pt idx="721">
                  <c:v>9.7221442549071425E-3</c:v>
                </c:pt>
                <c:pt idx="722">
                  <c:v>9.7086879998830068E-3</c:v>
                </c:pt>
                <c:pt idx="723">
                  <c:v>9.6952689425231029E-3</c:v>
                </c:pt>
                <c:pt idx="724">
                  <c:v>9.6818869287998207E-3</c:v>
                </c:pt>
                <c:pt idx="725">
                  <c:v>9.6685418055347666E-3</c:v>
                </c:pt>
                <c:pt idx="726">
                  <c:v>9.6552334203929505E-3</c:v>
                </c:pt>
                <c:pt idx="727">
                  <c:v>9.6419616218769259E-3</c:v>
                </c:pt>
                <c:pt idx="728">
                  <c:v>9.6287262593211728E-3</c:v>
                </c:pt>
                <c:pt idx="729">
                  <c:v>9.6155271828861771E-3</c:v>
                </c:pt>
                <c:pt idx="730">
                  <c:v>9.6023642435530045E-3</c:v>
                </c:pt>
                <c:pt idx="731">
                  <c:v>9.5892372931175515E-3</c:v>
                </c:pt>
                <c:pt idx="732">
                  <c:v>9.576146184184977E-3</c:v>
                </c:pt>
                <c:pt idx="733">
                  <c:v>9.5630907701642811E-3</c:v>
                </c:pt>
                <c:pt idx="734">
                  <c:v>9.5500709052627267E-3</c:v>
                </c:pt>
                <c:pt idx="735">
                  <c:v>9.5370864444805793E-3</c:v>
                </c:pt>
                <c:pt idx="736">
                  <c:v>9.5241372436055266E-3</c:v>
                </c:pt>
                <c:pt idx="737">
                  <c:v>9.5112231592074156E-3</c:v>
                </c:pt>
                <c:pt idx="738">
                  <c:v>9.4983440486330027E-3</c:v>
                </c:pt>
                <c:pt idx="739">
                  <c:v>9.4854997700006896E-3</c:v>
                </c:pt>
                <c:pt idx="740">
                  <c:v>9.4726901821951068E-3</c:v>
                </c:pt>
                <c:pt idx="741">
                  <c:v>9.4599151448624026E-3</c:v>
                </c:pt>
                <c:pt idx="742">
                  <c:v>9.4471745184047037E-3</c:v>
                </c:pt>
                <c:pt idx="743">
                  <c:v>9.434468163975071E-3</c:v>
                </c:pt>
                <c:pt idx="744">
                  <c:v>9.421795943472755E-3</c:v>
                </c:pt>
                <c:pt idx="745">
                  <c:v>9.4091577195378768E-3</c:v>
                </c:pt>
                <c:pt idx="746">
                  <c:v>9.3965533555465525E-3</c:v>
                </c:pt>
                <c:pt idx="747">
                  <c:v>9.3839827156060318E-3</c:v>
                </c:pt>
                <c:pt idx="748">
                  <c:v>9.3714456645497685E-3</c:v>
                </c:pt>
                <c:pt idx="749">
                  <c:v>9.3589420679325731E-3</c:v>
                </c:pt>
                <c:pt idx="750">
                  <c:v>9.3464717920259711E-3</c:v>
                </c:pt>
                <c:pt idx="751">
                  <c:v>9.3340347038130007E-3</c:v>
                </c:pt>
                <c:pt idx="752">
                  <c:v>9.3216306709840487E-3</c:v>
                </c:pt>
                <c:pt idx="753">
                  <c:v>9.3092595619316248E-3</c:v>
                </c:pt>
                <c:pt idx="754">
                  <c:v>9.296921245746147E-3</c:v>
                </c:pt>
                <c:pt idx="755">
                  <c:v>9.2846155922110749E-3</c:v>
                </c:pt>
                <c:pt idx="756">
                  <c:v>9.2723424717983723E-3</c:v>
                </c:pt>
                <c:pt idx="757">
                  <c:v>9.260101755663986E-3</c:v>
                </c:pt>
                <c:pt idx="758">
                  <c:v>9.2478933156433327E-3</c:v>
                </c:pt>
                <c:pt idx="759">
                  <c:v>9.2357170242468294E-3</c:v>
                </c:pt>
                <c:pt idx="760">
                  <c:v>9.2235727546554468E-3</c:v>
                </c:pt>
                <c:pt idx="761">
                  <c:v>9.2114603807163069E-3</c:v>
                </c:pt>
                <c:pt idx="762">
                  <c:v>9.1993797769383216E-3</c:v>
                </c:pt>
                <c:pt idx="763">
                  <c:v>9.1873308184878752E-3</c:v>
                </c:pt>
                <c:pt idx="764">
                  <c:v>9.1753133811844027E-3</c:v>
                </c:pt>
                <c:pt idx="765">
                  <c:v>9.1633273414963648E-3</c:v>
                </c:pt>
                <c:pt idx="766">
                  <c:v>9.1513725765368144E-3</c:v>
                </c:pt>
                <c:pt idx="767">
                  <c:v>9.1394489640592713E-3</c:v>
                </c:pt>
                <c:pt idx="768">
                  <c:v>9.1275563824534424E-3</c:v>
                </c:pt>
                <c:pt idx="769">
                  <c:v>9.1156947107413882E-3</c:v>
                </c:pt>
                <c:pt idx="770">
                  <c:v>9.1038638285729726E-3</c:v>
                </c:pt>
                <c:pt idx="771">
                  <c:v>9.0920636162222842E-3</c:v>
                </c:pt>
                <c:pt idx="772">
                  <c:v>9.0802939545831293E-3</c:v>
                </c:pt>
                <c:pt idx="773">
                  <c:v>9.0685547251654567E-3</c:v>
                </c:pt>
                <c:pt idx="774">
                  <c:v>9.0568458100910316E-3</c:v>
                </c:pt>
                <c:pt idx="775">
                  <c:v>9.0451670920895805E-3</c:v>
                </c:pt>
                <c:pt idx="776">
                  <c:v>9.0335184544951281E-3</c:v>
                </c:pt>
                <c:pt idx="777">
                  <c:v>9.0218997812417569E-3</c:v>
                </c:pt>
                <c:pt idx="778">
                  <c:v>9.0103109568599547E-3</c:v>
                </c:pt>
                <c:pt idx="779">
                  <c:v>8.9987518664726967E-3</c:v>
                </c:pt>
                <c:pt idx="780">
                  <c:v>8.98722239579176E-3</c:v>
                </c:pt>
                <c:pt idx="781">
                  <c:v>8.9757224311138566E-3</c:v>
                </c:pt>
                <c:pt idx="782">
                  <c:v>8.9642518593168966E-3</c:v>
                </c:pt>
                <c:pt idx="783">
                  <c:v>8.9528105678564184E-3</c:v>
                </c:pt>
                <c:pt idx="784">
                  <c:v>8.9413984447615589E-3</c:v>
                </c:pt>
                <c:pt idx="785">
                  <c:v>8.9300153786320505E-3</c:v>
                </c:pt>
                <c:pt idx="786">
                  <c:v>8.9186612586337824E-3</c:v>
                </c:pt>
                <c:pt idx="787">
                  <c:v>8.9073359744958527E-3</c:v>
                </c:pt>
                <c:pt idx="788">
                  <c:v>8.8960394165066778E-3</c:v>
                </c:pt>
                <c:pt idx="789">
                  <c:v>8.884771475510405E-3</c:v>
                </c:pt>
                <c:pt idx="790">
                  <c:v>8.8735320429038696E-3</c:v>
                </c:pt>
                <c:pt idx="791">
                  <c:v>8.8623210106323208E-3</c:v>
                </c:pt>
                <c:pt idx="792">
                  <c:v>8.8511382711867655E-3</c:v>
                </c:pt>
                <c:pt idx="793">
                  <c:v>8.8399837175998364E-3</c:v>
                </c:pt>
                <c:pt idx="794">
                  <c:v>8.8288572434430321E-3</c:v>
                </c:pt>
                <c:pt idx="795">
                  <c:v>8.8177587428227167E-3</c:v>
                </c:pt>
                <c:pt idx="796">
                  <c:v>8.8066881103772768E-3</c:v>
                </c:pt>
                <c:pt idx="797">
                  <c:v>8.7956452412733463E-3</c:v>
                </c:pt>
                <c:pt idx="798">
                  <c:v>8.7846300312028527E-3</c:v>
                </c:pt>
                <c:pt idx="799">
                  <c:v>8.7736423763795767E-3</c:v>
                </c:pt>
                <c:pt idx="800">
                  <c:v>8.7626821735359087E-3</c:v>
                </c:pt>
                <c:pt idx="801">
                  <c:v>8.7517493199195193E-3</c:v>
                </c:pt>
                <c:pt idx="802">
                  <c:v>8.7408437132903017E-3</c:v>
                </c:pt>
                <c:pt idx="803">
                  <c:v>8.7299652519171947E-3</c:v>
                </c:pt>
                <c:pt idx="804">
                  <c:v>8.7191138345748508E-3</c:v>
                </c:pt>
                <c:pt idx="805">
                  <c:v>8.7082893605406192E-3</c:v>
                </c:pt>
                <c:pt idx="806">
                  <c:v>8.6974917295914011E-3</c:v>
                </c:pt>
                <c:pt idx="807">
                  <c:v>8.6867208420005788E-3</c:v>
                </c:pt>
                <c:pt idx="808">
                  <c:v>8.6759765985349509E-3</c:v>
                </c:pt>
                <c:pt idx="809">
                  <c:v>8.6652589004514707E-3</c:v>
                </c:pt>
                <c:pt idx="810">
                  <c:v>8.6545676494947203E-3</c:v>
                </c:pt>
                <c:pt idx="811">
                  <c:v>8.6439027478933672E-3</c:v>
                </c:pt>
                <c:pt idx="812">
                  <c:v>8.6332640983575008E-3</c:v>
                </c:pt>
                <c:pt idx="813">
                  <c:v>8.6226516040755572E-3</c:v>
                </c:pt>
                <c:pt idx="814">
                  <c:v>8.6120651687114375E-3</c:v>
                </c:pt>
                <c:pt idx="815">
                  <c:v>8.6015046964015747E-3</c:v>
                </c:pt>
                <c:pt idx="816">
                  <c:v>8.5909700917519514E-3</c:v>
                </c:pt>
                <c:pt idx="817">
                  <c:v>8.5804612598354753E-3</c:v>
                </c:pt>
                <c:pt idx="818">
                  <c:v>8.5699781061887234E-3</c:v>
                </c:pt>
                <c:pt idx="819">
                  <c:v>8.5595205368096741E-3</c:v>
                </c:pt>
                <c:pt idx="820">
                  <c:v>8.5490884581541325E-3</c:v>
                </c:pt>
                <c:pt idx="821">
                  <c:v>8.5386817771338618E-3</c:v>
                </c:pt>
                <c:pt idx="822">
                  <c:v>8.5283004011130186E-3</c:v>
                </c:pt>
                <c:pt idx="823">
                  <c:v>8.5179442379058855E-3</c:v>
                </c:pt>
                <c:pt idx="824">
                  <c:v>8.5076131957737642E-3</c:v>
                </c:pt>
                <c:pt idx="825">
                  <c:v>8.4973071834227327E-3</c:v>
                </c:pt>
                <c:pt idx="826">
                  <c:v>8.4870261100005676E-3</c:v>
                </c:pt>
                <c:pt idx="827">
                  <c:v>8.4767698850942551E-3</c:v>
                </c:pt>
                <c:pt idx="828">
                  <c:v>8.466538418727243E-3</c:v>
                </c:pt>
                <c:pt idx="829">
                  <c:v>8.4563316213568055E-3</c:v>
                </c:pt>
                <c:pt idx="830">
                  <c:v>8.4461494038717191E-3</c:v>
                </c:pt>
                <c:pt idx="831">
                  <c:v>8.4359916775893062E-3</c:v>
                </c:pt>
                <c:pt idx="832">
                  <c:v>8.4258583542528142E-3</c:v>
                </c:pt>
                <c:pt idx="833">
                  <c:v>8.4157493460294084E-3</c:v>
                </c:pt>
                <c:pt idx="834">
                  <c:v>8.4056645655068915E-3</c:v>
                </c:pt>
                <c:pt idx="835">
                  <c:v>8.3956039256917747E-3</c:v>
                </c:pt>
                <c:pt idx="836">
                  <c:v>8.3855673400065733E-3</c:v>
                </c:pt>
                <c:pt idx="837">
                  <c:v>8.3755547222871783E-3</c:v>
                </c:pt>
                <c:pt idx="838">
                  <c:v>8.3655659867805515E-3</c:v>
                </c:pt>
                <c:pt idx="839">
                  <c:v>8.3556010481423641E-3</c:v>
                </c:pt>
                <c:pt idx="840">
                  <c:v>8.3456598214342662E-3</c:v>
                </c:pt>
                <c:pt idx="841">
                  <c:v>8.3357422221218037E-3</c:v>
                </c:pt>
                <c:pt idx="842">
                  <c:v>8.3258481660717729E-3</c:v>
                </c:pt>
                <c:pt idx="843">
                  <c:v>8.3159775695500707E-3</c:v>
                </c:pt>
                <c:pt idx="844">
                  <c:v>8.3061303492190722E-3</c:v>
                </c:pt>
                <c:pt idx="845">
                  <c:v>8.2963064221353838E-3</c:v>
                </c:pt>
                <c:pt idx="846">
                  <c:v>8.2865057057477567E-3</c:v>
                </c:pt>
                <c:pt idx="847">
                  <c:v>8.2767281178943563E-3</c:v>
                </c:pt>
                <c:pt idx="848">
                  <c:v>8.2669735768007863E-3</c:v>
                </c:pt>
                <c:pt idx="849">
                  <c:v>8.2572420010776568E-3</c:v>
                </c:pt>
                <c:pt idx="850">
                  <c:v>8.2475333097183703E-3</c:v>
                </c:pt>
                <c:pt idx="851">
                  <c:v>8.2378474220968483E-3</c:v>
                </c:pt>
                <c:pt idx="852">
                  <c:v>8.2281842579653916E-3</c:v>
                </c:pt>
                <c:pt idx="853">
                  <c:v>8.2185437374522208E-3</c:v>
                </c:pt>
                <c:pt idx="854">
                  <c:v>8.2089257810596429E-3</c:v>
                </c:pt>
                <c:pt idx="855">
                  <c:v>8.1993303096615667E-3</c:v>
                </c:pt>
                <c:pt idx="856">
                  <c:v>8.1897572445014267E-3</c:v>
                </c:pt>
                <c:pt idx="857">
                  <c:v>8.1802065071900527E-3</c:v>
                </c:pt>
                <c:pt idx="858">
                  <c:v>8.1706780197035207E-3</c:v>
                </c:pt>
                <c:pt idx="859">
                  <c:v>8.161171704380998E-3</c:v>
                </c:pt>
                <c:pt idx="860">
                  <c:v>8.1516874839227121E-3</c:v>
                </c:pt>
                <c:pt idx="861">
                  <c:v>8.1422252813876592E-3</c:v>
                </c:pt>
                <c:pt idx="862">
                  <c:v>8.1327850201918447E-3</c:v>
                </c:pt>
                <c:pt idx="863">
                  <c:v>8.1233666241059248E-3</c:v>
                </c:pt>
                <c:pt idx="864">
                  <c:v>8.1139700172533028E-3</c:v>
                </c:pt>
                <c:pt idx="865">
                  <c:v>8.1045951241080008E-3</c:v>
                </c:pt>
                <c:pt idx="866">
                  <c:v>8.0952418694927707E-3</c:v>
                </c:pt>
                <c:pt idx="867">
                  <c:v>8.0859101785769449E-3</c:v>
                </c:pt>
                <c:pt idx="868">
                  <c:v>8.0765999768744913E-3</c:v>
                </c:pt>
                <c:pt idx="869">
                  <c:v>8.0673111902420536E-3</c:v>
                </c:pt>
                <c:pt idx="870">
                  <c:v>8.0580437448770446E-3</c:v>
                </c:pt>
                <c:pt idx="871">
                  <c:v>8.0487975673155104E-3</c:v>
                </c:pt>
                <c:pt idx="872">
                  <c:v>8.0395725844303375E-3</c:v>
                </c:pt>
                <c:pt idx="873">
                  <c:v>8.0303687234292691E-3</c:v>
                </c:pt>
                <c:pt idx="874">
                  <c:v>8.0211859118530203E-3</c:v>
                </c:pt>
                <c:pt idx="875">
                  <c:v>8.0120240775733726E-3</c:v>
                </c:pt>
                <c:pt idx="876">
                  <c:v>8.0028831487911779E-3</c:v>
                </c:pt>
                <c:pt idx="877">
                  <c:v>7.9937630540347655E-3</c:v>
                </c:pt>
                <c:pt idx="878">
                  <c:v>7.984663722157663E-3</c:v>
                </c:pt>
                <c:pt idx="879">
                  <c:v>7.9755850823370923E-3</c:v>
                </c:pt>
                <c:pt idx="880">
                  <c:v>7.9665270640720924E-3</c:v>
                </c:pt>
                <c:pt idx="881">
                  <c:v>7.9574895971814726E-3</c:v>
                </c:pt>
                <c:pt idx="882">
                  <c:v>7.9484726118022545E-3</c:v>
                </c:pt>
                <c:pt idx="883">
                  <c:v>7.9394760383876516E-3</c:v>
                </c:pt>
                <c:pt idx="884">
                  <c:v>7.9304998077054482E-3</c:v>
                </c:pt>
                <c:pt idx="885">
                  <c:v>7.9215438508362154E-3</c:v>
                </c:pt>
                <c:pt idx="886">
                  <c:v>7.9126080991714521E-3</c:v>
                </c:pt>
                <c:pt idx="887">
                  <c:v>7.9036924844118478E-3</c:v>
                </c:pt>
                <c:pt idx="888">
                  <c:v>7.894796938565523E-3</c:v>
                </c:pt>
                <c:pt idx="889">
                  <c:v>7.885921393946586E-3</c:v>
                </c:pt>
                <c:pt idx="890">
                  <c:v>7.8770657831729284E-3</c:v>
                </c:pt>
                <c:pt idx="891">
                  <c:v>7.8682300391648592E-3</c:v>
                </c:pt>
                <c:pt idx="892">
                  <c:v>7.8594140951434004E-3</c:v>
                </c:pt>
                <c:pt idx="893">
                  <c:v>7.8506178846283921E-3</c:v>
                </c:pt>
                <c:pt idx="894">
                  <c:v>7.841841341437103E-3</c:v>
                </c:pt>
                <c:pt idx="895">
                  <c:v>7.8330843996822722E-3</c:v>
                </c:pt>
                <c:pt idx="896">
                  <c:v>7.8243469937707404E-3</c:v>
                </c:pt>
                <c:pt idx="897">
                  <c:v>7.8156290584016595E-3</c:v>
                </c:pt>
                <c:pt idx="898">
                  <c:v>7.8069305285647954E-3</c:v>
                </c:pt>
                <c:pt idx="899">
                  <c:v>7.7982513395391771E-3</c:v>
                </c:pt>
                <c:pt idx="900">
                  <c:v>7.7895914268911667E-3</c:v>
                </c:pt>
                <c:pt idx="901">
                  <c:v>7.7809507264730822E-3</c:v>
                </c:pt>
                <c:pt idx="902">
                  <c:v>7.7723291744216079E-3</c:v>
                </c:pt>
                <c:pt idx="903">
                  <c:v>7.7637267071560406E-3</c:v>
                </c:pt>
                <c:pt idx="904">
                  <c:v>7.7551432613769703E-3</c:v>
                </c:pt>
                <c:pt idx="905">
                  <c:v>7.7465787740645968E-3</c:v>
                </c:pt>
                <c:pt idx="906">
                  <c:v>7.738033182477109E-3</c:v>
                </c:pt>
                <c:pt idx="907">
                  <c:v>7.7295064241492926E-3</c:v>
                </c:pt>
                <c:pt idx="908">
                  <c:v>7.7209984368909936E-3</c:v>
                </c:pt>
                <c:pt idx="909">
                  <c:v>7.7125091587855734E-3</c:v>
                </c:pt>
                <c:pt idx="910">
                  <c:v>7.7040385281883323E-3</c:v>
                </c:pt>
                <c:pt idx="911">
                  <c:v>7.6955864837251432E-3</c:v>
                </c:pt>
                <c:pt idx="912">
                  <c:v>7.6871529642909284E-3</c:v>
                </c:pt>
                <c:pt idx="913">
                  <c:v>7.6787379090481472E-3</c:v>
                </c:pt>
                <c:pt idx="914">
                  <c:v>7.6703412574253404E-3</c:v>
                </c:pt>
                <c:pt idx="915">
                  <c:v>7.6619629491157483E-3</c:v>
                </c:pt>
                <c:pt idx="916">
                  <c:v>7.6536029240757983E-3</c:v>
                </c:pt>
                <c:pt idx="917">
                  <c:v>7.6452611225237077E-3</c:v>
                </c:pt>
                <c:pt idx="918">
                  <c:v>7.6369374849379239E-3</c:v>
                </c:pt>
                <c:pt idx="919">
                  <c:v>7.6286319520559726E-3</c:v>
                </c:pt>
                <c:pt idx="920">
                  <c:v>7.6203444648728792E-3</c:v>
                </c:pt>
                <c:pt idx="921">
                  <c:v>7.6120749646396832E-3</c:v>
                </c:pt>
                <c:pt idx="922">
                  <c:v>7.6038233928623251E-3</c:v>
                </c:pt>
                <c:pt idx="923">
                  <c:v>7.5955896912999112E-3</c:v>
                </c:pt>
                <c:pt idx="924">
                  <c:v>7.587373801963752E-3</c:v>
                </c:pt>
                <c:pt idx="925">
                  <c:v>7.5791756671155794E-3</c:v>
                </c:pt>
                <c:pt idx="926">
                  <c:v>7.5709952292665585E-3</c:v>
                </c:pt>
                <c:pt idx="927">
                  <c:v>7.5628324311757082E-3</c:v>
                </c:pt>
                <c:pt idx="928">
                  <c:v>7.5546872158486524E-3</c:v>
                </c:pt>
                <c:pt idx="929">
                  <c:v>7.5465595265362733E-3</c:v>
                </c:pt>
                <c:pt idx="930">
                  <c:v>7.5384493067334581E-3</c:v>
                </c:pt>
                <c:pt idx="931">
                  <c:v>7.530356500177653E-3</c:v>
                </c:pt>
                <c:pt idx="932">
                  <c:v>7.5222810508476894E-3</c:v>
                </c:pt>
                <c:pt idx="933">
                  <c:v>7.5142229029624922E-3</c:v>
                </c:pt>
                <c:pt idx="934">
                  <c:v>7.5061820009796575E-3</c:v>
                </c:pt>
                <c:pt idx="935">
                  <c:v>7.4981582895943238E-3</c:v>
                </c:pt>
                <c:pt idx="936">
                  <c:v>7.4901517137378453E-3</c:v>
                </c:pt>
                <c:pt idx="937">
                  <c:v>7.4821622185764994E-3</c:v>
                </c:pt>
                <c:pt idx="938">
                  <c:v>7.474189749510373E-3</c:v>
                </c:pt>
                <c:pt idx="939">
                  <c:v>7.4662342521718836E-3</c:v>
                </c:pt>
                <c:pt idx="940">
                  <c:v>7.4582956724247619E-3</c:v>
                </c:pt>
                <c:pt idx="941">
                  <c:v>7.4503739563627092E-3</c:v>
                </c:pt>
                <c:pt idx="942">
                  <c:v>7.4424690503082092E-3</c:v>
                </c:pt>
                <c:pt idx="943">
                  <c:v>7.4345809008113124E-3</c:v>
                </c:pt>
                <c:pt idx="944">
                  <c:v>7.4267094546484813E-3</c:v>
                </c:pt>
                <c:pt idx="945">
                  <c:v>7.4188546588212284E-3</c:v>
                </c:pt>
                <c:pt idx="946">
                  <c:v>7.4110164605551863E-3</c:v>
                </c:pt>
                <c:pt idx="947">
                  <c:v>7.4031948072986534E-3</c:v>
                </c:pt>
                <c:pt idx="948">
                  <c:v>7.3953896467216333E-3</c:v>
                </c:pt>
                <c:pt idx="949">
                  <c:v>7.3876009267145664E-3</c:v>
                </c:pt>
                <c:pt idx="950">
                  <c:v>7.3798285953871638E-3</c:v>
                </c:pt>
                <c:pt idx="951">
                  <c:v>7.3720726010672415E-3</c:v>
                </c:pt>
                <c:pt idx="952">
                  <c:v>7.3643328922997032E-3</c:v>
                </c:pt>
                <c:pt idx="953">
                  <c:v>7.3566094178452888E-3</c:v>
                </c:pt>
                <c:pt idx="954">
                  <c:v>7.3489021266793814E-3</c:v>
                </c:pt>
                <c:pt idx="955">
                  <c:v>7.3412109679910804E-3</c:v>
                </c:pt>
                <c:pt idx="956">
                  <c:v>7.3335358911818934E-3</c:v>
                </c:pt>
                <c:pt idx="957">
                  <c:v>7.3258768458647179E-3</c:v>
                </c:pt>
                <c:pt idx="958">
                  <c:v>7.3182337818628032E-3</c:v>
                </c:pt>
                <c:pt idx="959">
                  <c:v>7.3106066492084091E-3</c:v>
                </c:pt>
                <c:pt idx="960">
                  <c:v>7.3029953981420814E-3</c:v>
                </c:pt>
                <c:pt idx="961">
                  <c:v>7.2953999791112523E-3</c:v>
                </c:pt>
                <c:pt idx="962">
                  <c:v>7.2878203427693394E-3</c:v>
                </c:pt>
                <c:pt idx="963">
                  <c:v>7.2802564399745678E-3</c:v>
                </c:pt>
                <c:pt idx="964">
                  <c:v>7.2727082217889927E-3</c:v>
                </c:pt>
                <c:pt idx="965">
                  <c:v>7.2651756394774385E-3</c:v>
                </c:pt>
                <c:pt idx="966">
                  <c:v>7.2576586445064414E-3</c:v>
                </c:pt>
                <c:pt idx="967">
                  <c:v>7.25015718854315E-3</c:v>
                </c:pt>
                <c:pt idx="968">
                  <c:v>7.2426712234543002E-3</c:v>
                </c:pt>
                <c:pt idx="969">
                  <c:v>7.2352007013053001E-3</c:v>
                </c:pt>
                <c:pt idx="970">
                  <c:v>7.2277455743590593E-3</c:v>
                </c:pt>
                <c:pt idx="971">
                  <c:v>7.220305795075134E-3</c:v>
                </c:pt>
                <c:pt idx="972">
                  <c:v>7.2128813161084476E-3</c:v>
                </c:pt>
                <c:pt idx="973">
                  <c:v>7.2054720903086756E-3</c:v>
                </c:pt>
                <c:pt idx="974">
                  <c:v>7.1980780707187964E-3</c:v>
                </c:pt>
                <c:pt idx="975">
                  <c:v>7.19069921057457E-3</c:v>
                </c:pt>
                <c:pt idx="976">
                  <c:v>7.1833354633031032E-3</c:v>
                </c:pt>
                <c:pt idx="977">
                  <c:v>7.1759867825222194E-3</c:v>
                </c:pt>
                <c:pt idx="978">
                  <c:v>7.168653122039334E-3</c:v>
                </c:pt>
                <c:pt idx="979">
                  <c:v>7.1613344358504114E-3</c:v>
                </c:pt>
                <c:pt idx="980">
                  <c:v>7.1540306781391807E-3</c:v>
                </c:pt>
                <c:pt idx="981">
                  <c:v>7.1467418032760896E-3</c:v>
                </c:pt>
                <c:pt idx="982">
                  <c:v>7.1394677658172942E-3</c:v>
                </c:pt>
                <c:pt idx="983">
                  <c:v>7.1322085205037834E-3</c:v>
                </c:pt>
                <c:pt idx="984">
                  <c:v>7.1249640222605052E-3</c:v>
                </c:pt>
                <c:pt idx="985">
                  <c:v>7.1177342261952749E-3</c:v>
                </c:pt>
                <c:pt idx="986">
                  <c:v>7.1105190875980417E-3</c:v>
                </c:pt>
                <c:pt idx="987">
                  <c:v>7.1033185619397152E-3</c:v>
                </c:pt>
                <c:pt idx="988">
                  <c:v>7.0961326048715042E-3</c:v>
                </c:pt>
                <c:pt idx="989">
                  <c:v>7.0889611722238493E-3</c:v>
                </c:pt>
                <c:pt idx="990">
                  <c:v>7.0818042200055204E-3</c:v>
                </c:pt>
                <c:pt idx="991">
                  <c:v>7.0746617044029261E-3</c:v>
                </c:pt>
                <c:pt idx="992">
                  <c:v>7.0675335817788091E-3</c:v>
                </c:pt>
                <c:pt idx="993">
                  <c:v>7.0604198086718414E-3</c:v>
                </c:pt>
                <c:pt idx="994">
                  <c:v>7.0533203417953534E-3</c:v>
                </c:pt>
                <c:pt idx="995">
                  <c:v>7.0462351380366538E-3</c:v>
                </c:pt>
                <c:pt idx="996">
                  <c:v>7.0391641544560847E-3</c:v>
                </c:pt>
                <c:pt idx="997">
                  <c:v>7.0321073482861821E-3</c:v>
                </c:pt>
                <c:pt idx="998">
                  <c:v>7.0250646769308639E-3</c:v>
                </c:pt>
                <c:pt idx="999">
                  <c:v>7.0180360979644621E-3</c:v>
                </c:pt>
                <c:pt idx="1000">
                  <c:v>7.0110215691309022E-3</c:v>
                </c:pt>
                <c:pt idx="1001">
                  <c:v>7.0040210483429529E-3</c:v>
                </c:pt>
                <c:pt idx="1002">
                  <c:v>6.9970344936812817E-3</c:v>
                </c:pt>
                <c:pt idx="1003">
                  <c:v>6.9900618633936124E-3</c:v>
                </c:pt>
                <c:pt idx="1004">
                  <c:v>6.9831031158939811E-3</c:v>
                </c:pt>
                <c:pt idx="1005">
                  <c:v>6.9761582097617935E-3</c:v>
                </c:pt>
                <c:pt idx="1006">
                  <c:v>6.9692271037411942E-3</c:v>
                </c:pt>
                <c:pt idx="1007">
                  <c:v>6.962309756739918E-3</c:v>
                </c:pt>
                <c:pt idx="1008">
                  <c:v>6.9554061278289314E-3</c:v>
                </c:pt>
                <c:pt idx="1009">
                  <c:v>6.9485161762411814E-3</c:v>
                </c:pt>
                <c:pt idx="1010">
                  <c:v>6.9416398613710928E-3</c:v>
                </c:pt>
                <c:pt idx="1011">
                  <c:v>6.9347771427736016E-3</c:v>
                </c:pt>
                <c:pt idx="1012">
                  <c:v>6.9279279801634334E-3</c:v>
                </c:pt>
                <c:pt idx="1013">
                  <c:v>6.9210923334144057E-3</c:v>
                </c:pt>
                <c:pt idx="1014">
                  <c:v>6.9142701625583922E-3</c:v>
                </c:pt>
                <c:pt idx="1015">
                  <c:v>6.9074614277848329E-3</c:v>
                </c:pt>
                <c:pt idx="1016">
                  <c:v>6.9006660894397453E-3</c:v>
                </c:pt>
                <c:pt idx="1017">
                  <c:v>6.8938841080250293E-3</c:v>
                </c:pt>
                <c:pt idx="1018">
                  <c:v>6.887115444197808E-3</c:v>
                </c:pt>
                <c:pt idx="1019">
                  <c:v>6.8803600587694783E-3</c:v>
                </c:pt>
                <c:pt idx="1020">
                  <c:v>6.8736179127050281E-3</c:v>
                </c:pt>
                <c:pt idx="1021">
                  <c:v>6.8668889671223404E-3</c:v>
                </c:pt>
                <c:pt idx="1022">
                  <c:v>6.8601731832914304E-3</c:v>
                </c:pt>
                <c:pt idx="1023">
                  <c:v>6.8534705226335904E-3</c:v>
                </c:pt>
                <c:pt idx="1024">
                  <c:v>6.8467809467208113E-3</c:v>
                </c:pt>
                <c:pt idx="1025">
                  <c:v>6.8401044172749573E-3</c:v>
                </c:pt>
                <c:pt idx="1026">
                  <c:v>6.8334408961670421E-3</c:v>
                </c:pt>
                <c:pt idx="1027">
                  <c:v>6.8267903454165184E-3</c:v>
                </c:pt>
                <c:pt idx="1028">
                  <c:v>6.8201527271905373E-3</c:v>
                </c:pt>
                <c:pt idx="1029">
                  <c:v>6.8135280038032911E-3</c:v>
                </c:pt>
                <c:pt idx="1030">
                  <c:v>6.8069161377151558E-3</c:v>
                </c:pt>
                <c:pt idx="1031">
                  <c:v>6.8003170915322134E-3</c:v>
                </c:pt>
                <c:pt idx="1032">
                  <c:v>6.793730828005295E-3</c:v>
                </c:pt>
                <c:pt idx="1033">
                  <c:v>6.7871573100294824E-3</c:v>
                </c:pt>
                <c:pt idx="1034">
                  <c:v>6.7805965006432897E-3</c:v>
                </c:pt>
                <c:pt idx="1035">
                  <c:v>6.7740483630279813E-3</c:v>
                </c:pt>
                <c:pt idx="1036">
                  <c:v>6.7675128605069468E-3</c:v>
                </c:pt>
                <c:pt idx="1037">
                  <c:v>6.7609899565450266E-3</c:v>
                </c:pt>
                <c:pt idx="1038">
                  <c:v>6.7544796147476971E-3</c:v>
                </c:pt>
                <c:pt idx="1039">
                  <c:v>6.7479817988604814E-3</c:v>
                </c:pt>
                <c:pt idx="1040">
                  <c:v>6.7414964727683753E-3</c:v>
                </c:pt>
                <c:pt idx="1041">
                  <c:v>6.7350236004949547E-3</c:v>
                </c:pt>
                <c:pt idx="1042">
                  <c:v>6.7285631462018934E-3</c:v>
                </c:pt>
                <c:pt idx="1043">
                  <c:v>6.7221150741882778E-3</c:v>
                </c:pt>
                <c:pt idx="1044">
                  <c:v>6.7156793488898896E-3</c:v>
                </c:pt>
                <c:pt idx="1045">
                  <c:v>6.7092559348785139E-3</c:v>
                </c:pt>
                <c:pt idx="1046">
                  <c:v>6.7028447968614123E-3</c:v>
                </c:pt>
                <c:pt idx="1047">
                  <c:v>6.6964458996806525E-3</c:v>
                </c:pt>
                <c:pt idx="1048">
                  <c:v>6.6900592083123352E-3</c:v>
                </c:pt>
                <c:pt idx="1049">
                  <c:v>6.6836846878660953E-3</c:v>
                </c:pt>
                <c:pt idx="1050">
                  <c:v>6.6773223035844747E-3</c:v>
                </c:pt>
                <c:pt idx="1051">
                  <c:v>6.6709720208421169E-3</c:v>
                </c:pt>
                <c:pt idx="1052">
                  <c:v>6.6646338051453372E-3</c:v>
                </c:pt>
                <c:pt idx="1053">
                  <c:v>6.6583076221314414E-3</c:v>
                </c:pt>
                <c:pt idx="1054">
                  <c:v>6.6519934375680123E-3</c:v>
                </c:pt>
                <c:pt idx="1055">
                  <c:v>6.64569121735241E-3</c:v>
                </c:pt>
                <c:pt idx="1056">
                  <c:v>6.6394009275110924E-3</c:v>
                </c:pt>
                <c:pt idx="1057">
                  <c:v>6.6331225341990417E-3</c:v>
                </c:pt>
                <c:pt idx="1058">
                  <c:v>6.6268560036990814E-3</c:v>
                </c:pt>
                <c:pt idx="1059">
                  <c:v>6.6206013024214024E-3</c:v>
                </c:pt>
                <c:pt idx="1060">
                  <c:v>6.6143583969028533E-3</c:v>
                </c:pt>
                <c:pt idx="1061">
                  <c:v>6.6081272538063814E-3</c:v>
                </c:pt>
                <c:pt idx="1062">
                  <c:v>6.6019078399204394E-3</c:v>
                </c:pt>
                <c:pt idx="1063">
                  <c:v>6.5957001221584113E-3</c:v>
                </c:pt>
                <c:pt idx="1064">
                  <c:v>6.5895040675579778E-3</c:v>
                </c:pt>
                <c:pt idx="1065">
                  <c:v>6.5833196432806048E-3</c:v>
                </c:pt>
                <c:pt idx="1066">
                  <c:v>6.5771468166108474E-3</c:v>
                </c:pt>
                <c:pt idx="1067">
                  <c:v>6.5709855549559385E-3</c:v>
                </c:pt>
                <c:pt idx="1068">
                  <c:v>6.5648358258450805E-3</c:v>
                </c:pt>
                <c:pt idx="1069">
                  <c:v>6.5586975969289104E-3</c:v>
                </c:pt>
                <c:pt idx="1070">
                  <c:v>6.5525708359789499E-3</c:v>
                </c:pt>
                <c:pt idx="1071">
                  <c:v>6.5464555108870424E-3</c:v>
                </c:pt>
                <c:pt idx="1072">
                  <c:v>6.540351589664789E-3</c:v>
                </c:pt>
                <c:pt idx="1073">
                  <c:v>6.5342590404429308E-3</c:v>
                </c:pt>
                <c:pt idx="1074">
                  <c:v>6.5281778314708874E-3</c:v>
                </c:pt>
                <c:pt idx="1075">
                  <c:v>6.5221079311161964E-3</c:v>
                </c:pt>
                <c:pt idx="1076">
                  <c:v>6.5160493078639057E-3</c:v>
                </c:pt>
                <c:pt idx="1077">
                  <c:v>6.5100019303159793E-3</c:v>
                </c:pt>
                <c:pt idx="1078">
                  <c:v>6.5039657671909813E-3</c:v>
                </c:pt>
                <c:pt idx="1079">
                  <c:v>6.4979407873232862E-3</c:v>
                </c:pt>
                <c:pt idx="1080">
                  <c:v>6.4919269596626483E-3</c:v>
                </c:pt>
                <c:pt idx="1081">
                  <c:v>6.4859242532736847E-3</c:v>
                </c:pt>
                <c:pt idx="1082">
                  <c:v>6.4799326373353189E-3</c:v>
                </c:pt>
                <c:pt idx="1083">
                  <c:v>6.473952081140287E-3</c:v>
                </c:pt>
                <c:pt idx="1084">
                  <c:v>6.4679825540944827E-3</c:v>
                </c:pt>
                <c:pt idx="1085">
                  <c:v>6.4620240257167024E-3</c:v>
                </c:pt>
                <c:pt idx="1086">
                  <c:v>6.4560764656378181E-3</c:v>
                </c:pt>
                <c:pt idx="1087">
                  <c:v>6.4501398436004314E-3</c:v>
                </c:pt>
                <c:pt idx="1088">
                  <c:v>6.4442141294584008E-3</c:v>
                </c:pt>
                <c:pt idx="1089">
                  <c:v>6.4382992931762313E-3</c:v>
                </c:pt>
                <c:pt idx="1090">
                  <c:v>6.4323953048285032E-3</c:v>
                </c:pt>
                <c:pt idx="1091">
                  <c:v>6.4265021345996315E-3</c:v>
                </c:pt>
                <c:pt idx="1092">
                  <c:v>6.4206197527830605E-3</c:v>
                </c:pt>
                <c:pt idx="1093">
                  <c:v>6.4147481297809643E-3</c:v>
                </c:pt>
                <c:pt idx="1094">
                  <c:v>6.4088872361036733E-3</c:v>
                </c:pt>
                <c:pt idx="1095">
                  <c:v>6.4030370423692196E-3</c:v>
                </c:pt>
                <c:pt idx="1096">
                  <c:v>6.3971975193027495E-3</c:v>
                </c:pt>
                <c:pt idx="1097">
                  <c:v>6.3913686377361934E-3</c:v>
                </c:pt>
                <c:pt idx="1098">
                  <c:v>6.3855503686076178E-3</c:v>
                </c:pt>
                <c:pt idx="1099">
                  <c:v>6.3797426829609021E-3</c:v>
                </c:pt>
                <c:pt idx="1100">
                  <c:v>6.3739455519449973E-3</c:v>
                </c:pt>
                <c:pt idx="1101">
                  <c:v>6.3681589468138622E-3</c:v>
                </c:pt>
                <c:pt idx="1102">
                  <c:v>6.3623828389255946E-3</c:v>
                </c:pt>
                <c:pt idx="1103">
                  <c:v>6.3566171997421839E-3</c:v>
                </c:pt>
                <c:pt idx="1104">
                  <c:v>6.3508620008288722E-3</c:v>
                </c:pt>
                <c:pt idx="1105">
                  <c:v>6.3451172138538894E-3</c:v>
                </c:pt>
                <c:pt idx="1106">
                  <c:v>6.3393828105878791E-3</c:v>
                </c:pt>
                <c:pt idx="1107">
                  <c:v>6.3336587629033887E-3</c:v>
                </c:pt>
                <c:pt idx="1108">
                  <c:v>6.32794504277444E-3</c:v>
                </c:pt>
                <c:pt idx="1109">
                  <c:v>6.3222416222762324E-3</c:v>
                </c:pt>
                <c:pt idx="1110">
                  <c:v>6.316548473584413E-3</c:v>
                </c:pt>
                <c:pt idx="1111">
                  <c:v>6.3108655689747793E-3</c:v>
                </c:pt>
                <c:pt idx="1112">
                  <c:v>6.3051928808229079E-3</c:v>
                </c:pt>
                <c:pt idx="1113">
                  <c:v>6.2995303816034921E-3</c:v>
                </c:pt>
                <c:pt idx="1114">
                  <c:v>6.2938780438900775E-3</c:v>
                </c:pt>
                <c:pt idx="1115">
                  <c:v>6.2882358403545382E-3</c:v>
                </c:pt>
                <c:pt idx="1116">
                  <c:v>6.2826037437666848E-3</c:v>
                </c:pt>
                <c:pt idx="1117">
                  <c:v>6.2769817269937196E-3</c:v>
                </c:pt>
                <c:pt idx="1118">
                  <c:v>6.2713697630000023E-3</c:v>
                </c:pt>
                <c:pt idx="1119">
                  <c:v>6.2657678248463433E-3</c:v>
                </c:pt>
                <c:pt idx="1120">
                  <c:v>6.2601758856898424E-3</c:v>
                </c:pt>
                <c:pt idx="1121">
                  <c:v>6.2545939187833108E-3</c:v>
                </c:pt>
                <c:pt idx="1122">
                  <c:v>6.2490218974748353E-3</c:v>
                </c:pt>
                <c:pt idx="1123">
                  <c:v>6.2434597952073945E-3</c:v>
                </c:pt>
                <c:pt idx="1124">
                  <c:v>6.2379075855184419E-3</c:v>
                </c:pt>
                <c:pt idx="1125">
                  <c:v>6.2323652420395222E-3</c:v>
                </c:pt>
                <c:pt idx="1126">
                  <c:v>6.2268327384957549E-3</c:v>
                </c:pt>
                <c:pt idx="1127">
                  <c:v>6.2213100487055126E-3</c:v>
                </c:pt>
                <c:pt idx="1128">
                  <c:v>6.2157971465799464E-3</c:v>
                </c:pt>
                <c:pt idx="1129">
                  <c:v>6.2102940061226075E-3</c:v>
                </c:pt>
                <c:pt idx="1130">
                  <c:v>6.2048006014289872E-3</c:v>
                </c:pt>
                <c:pt idx="1131">
                  <c:v>6.1993169066862286E-3</c:v>
                </c:pt>
                <c:pt idx="1132">
                  <c:v>6.1938428961725994E-3</c:v>
                </c:pt>
                <c:pt idx="1133">
                  <c:v>6.1883785442571424E-3</c:v>
                </c:pt>
                <c:pt idx="1134">
                  <c:v>6.1829238253992714E-3</c:v>
                </c:pt>
                <c:pt idx="1135">
                  <c:v>6.1774787141483847E-3</c:v>
                </c:pt>
                <c:pt idx="1136">
                  <c:v>6.1720431851434278E-3</c:v>
                </c:pt>
                <c:pt idx="1137">
                  <c:v>6.1666172131124991E-3</c:v>
                </c:pt>
                <c:pt idx="1138">
                  <c:v>6.1612007728726343E-3</c:v>
                </c:pt>
                <c:pt idx="1139">
                  <c:v>6.1557938393290634E-3</c:v>
                </c:pt>
                <c:pt idx="1140">
                  <c:v>6.1503963874752019E-3</c:v>
                </c:pt>
                <c:pt idx="1141">
                  <c:v>6.1450083923920195E-3</c:v>
                </c:pt>
                <c:pt idx="1142">
                  <c:v>6.1396298292476937E-3</c:v>
                </c:pt>
                <c:pt idx="1143">
                  <c:v>6.1342606732973197E-3</c:v>
                </c:pt>
                <c:pt idx="1144">
                  <c:v>6.1289008998824486E-3</c:v>
                </c:pt>
                <c:pt idx="1145">
                  <c:v>6.1235504844307934E-3</c:v>
                </c:pt>
                <c:pt idx="1146">
                  <c:v>6.1182094024557114E-3</c:v>
                </c:pt>
                <c:pt idx="1147">
                  <c:v>6.1128776295559508E-3</c:v>
                </c:pt>
                <c:pt idx="1148">
                  <c:v>6.1075551414152855E-3</c:v>
                </c:pt>
                <c:pt idx="1149">
                  <c:v>6.102241913802083E-3</c:v>
                </c:pt>
                <c:pt idx="1150">
                  <c:v>6.0969379225688574E-3</c:v>
                </c:pt>
                <c:pt idx="1151">
                  <c:v>6.0916431436522081E-3</c:v>
                </c:pt>
                <c:pt idx="1152">
                  <c:v>6.0863575530719924E-3</c:v>
                </c:pt>
                <c:pt idx="1153">
                  <c:v>6.0810811269314934E-3</c:v>
                </c:pt>
                <c:pt idx="1154">
                  <c:v>6.0758138414166033E-3</c:v>
                </c:pt>
                <c:pt idx="1155">
                  <c:v>6.0705556727957315E-3</c:v>
                </c:pt>
                <c:pt idx="1156">
                  <c:v>6.0653065974193504E-3</c:v>
                </c:pt>
                <c:pt idx="1157">
                  <c:v>6.0600665917196492E-3</c:v>
                </c:pt>
                <c:pt idx="1158">
                  <c:v>6.0548356322101572E-3</c:v>
                </c:pt>
                <c:pt idx="1159">
                  <c:v>6.049613695485556E-3</c:v>
                </c:pt>
                <c:pt idx="1160">
                  <c:v>6.0444007582209965E-3</c:v>
                </c:pt>
                <c:pt idx="1161">
                  <c:v>6.0391967971721956E-3</c:v>
                </c:pt>
                <c:pt idx="1162">
                  <c:v>6.0340017891746213E-3</c:v>
                </c:pt>
                <c:pt idx="1163">
                  <c:v>6.0288157111435094E-3</c:v>
                </c:pt>
                <c:pt idx="1164">
                  <c:v>6.0236385400734014E-3</c:v>
                </c:pt>
                <c:pt idx="1165">
                  <c:v>6.0184702530377294E-3</c:v>
                </c:pt>
                <c:pt idx="1166">
                  <c:v>6.0133108271885711E-3</c:v>
                </c:pt>
                <c:pt idx="1167">
                  <c:v>6.0081602397562906E-3</c:v>
                </c:pt>
                <c:pt idx="1168">
                  <c:v>6.0030184680491833E-3</c:v>
                </c:pt>
                <c:pt idx="1169">
                  <c:v>5.9978854894531773E-3</c:v>
                </c:pt>
                <c:pt idx="1170">
                  <c:v>5.9927612814314338E-3</c:v>
                </c:pt>
                <c:pt idx="1171">
                  <c:v>5.9876458215241098E-3</c:v>
                </c:pt>
                <c:pt idx="1172">
                  <c:v>5.9825390873479494E-3</c:v>
                </c:pt>
                <c:pt idx="1173">
                  <c:v>5.9774410565960534E-3</c:v>
                </c:pt>
                <c:pt idx="1174">
                  <c:v>5.9723517070374424E-3</c:v>
                </c:pt>
                <c:pt idx="1175">
                  <c:v>5.9672710165167763E-3</c:v>
                </c:pt>
                <c:pt idx="1176">
                  <c:v>5.9621989629540899E-3</c:v>
                </c:pt>
                <c:pt idx="1177">
                  <c:v>5.9571355243443523E-3</c:v>
                </c:pt>
                <c:pt idx="1178">
                  <c:v>5.9520806787572876E-3</c:v>
                </c:pt>
                <c:pt idx="1179">
                  <c:v>5.94703440433698E-3</c:v>
                </c:pt>
                <c:pt idx="1180">
                  <c:v>5.9419966793015514E-3</c:v>
                </c:pt>
                <c:pt idx="1181">
                  <c:v>5.9369674819428836E-3</c:v>
                </c:pt>
                <c:pt idx="1182">
                  <c:v>5.931946790626216E-3</c:v>
                </c:pt>
                <c:pt idx="1183">
                  <c:v>5.9269345837900033E-3</c:v>
                </c:pt>
                <c:pt idx="1184">
                  <c:v>5.9219308399455165E-3</c:v>
                </c:pt>
                <c:pt idx="1185">
                  <c:v>5.9169355376764692E-3</c:v>
                </c:pt>
                <c:pt idx="1186">
                  <c:v>5.9119486556388533E-3</c:v>
                </c:pt>
                <c:pt idx="1187">
                  <c:v>5.9069701725604079E-3</c:v>
                </c:pt>
                <c:pt idx="1188">
                  <c:v>5.9020000672406134E-3</c:v>
                </c:pt>
                <c:pt idx="1189">
                  <c:v>5.8970383185501995E-3</c:v>
                </c:pt>
                <c:pt idx="1190">
                  <c:v>5.8920849054308853E-3</c:v>
                </c:pt>
                <c:pt idx="1191">
                  <c:v>5.8871398068950625E-3</c:v>
                </c:pt>
                <c:pt idx="1192">
                  <c:v>5.8822030020255524E-3</c:v>
                </c:pt>
                <c:pt idx="1193">
                  <c:v>5.8772744699752558E-3</c:v>
                </c:pt>
                <c:pt idx="1194">
                  <c:v>5.8723541899669074E-3</c:v>
                </c:pt>
                <c:pt idx="1195">
                  <c:v>5.8674421412927506E-3</c:v>
                </c:pt>
                <c:pt idx="1196">
                  <c:v>5.8625383033142284E-3</c:v>
                </c:pt>
                <c:pt idx="1197">
                  <c:v>5.8576426554617835E-3</c:v>
                </c:pt>
                <c:pt idx="1198">
                  <c:v>5.8527551772344305E-3</c:v>
                </c:pt>
                <c:pt idx="1199">
                  <c:v>5.8478758481996379E-3</c:v>
                </c:pt>
                <c:pt idx="1200">
                  <c:v>5.8430046479928926E-3</c:v>
                </c:pt>
                <c:pt idx="1201">
                  <c:v>5.8381415563174876E-3</c:v>
                </c:pt>
                <c:pt idx="1202">
                  <c:v>5.833286552944272E-3</c:v>
                </c:pt>
                <c:pt idx="1203">
                  <c:v>5.8284396177112324E-3</c:v>
                </c:pt>
                <c:pt idx="1204">
                  <c:v>5.8236007305234334E-3</c:v>
                </c:pt>
                <c:pt idx="1205">
                  <c:v>5.8187698713525427E-3</c:v>
                </c:pt>
                <c:pt idx="1206">
                  <c:v>5.8139470202366083E-3</c:v>
                </c:pt>
                <c:pt idx="1207">
                  <c:v>5.8091321572798912E-3</c:v>
                </c:pt>
                <c:pt idx="1208">
                  <c:v>5.8043252626524362E-3</c:v>
                </c:pt>
                <c:pt idx="1209">
                  <c:v>5.7995263165898934E-3</c:v>
                </c:pt>
                <c:pt idx="1210">
                  <c:v>5.7947352993932E-3</c:v>
                </c:pt>
                <c:pt idx="1211">
                  <c:v>5.789952191428395E-3</c:v>
                </c:pt>
                <c:pt idx="1212">
                  <c:v>5.785176973126159E-3</c:v>
                </c:pt>
                <c:pt idx="1213">
                  <c:v>5.7804096249818738E-3</c:v>
                </c:pt>
                <c:pt idx="1214">
                  <c:v>5.7756501275549547E-3</c:v>
                </c:pt>
                <c:pt idx="1215">
                  <c:v>5.7708984614689377E-3</c:v>
                </c:pt>
                <c:pt idx="1216">
                  <c:v>5.7661546074109886E-3</c:v>
                </c:pt>
                <c:pt idx="1217">
                  <c:v>5.7614185461318003E-3</c:v>
                </c:pt>
                <c:pt idx="1218">
                  <c:v>5.7566902584451924E-3</c:v>
                </c:pt>
                <c:pt idx="1219">
                  <c:v>5.7519697252279593E-3</c:v>
                </c:pt>
                <c:pt idx="1220">
                  <c:v>5.7472569274194764E-3</c:v>
                </c:pt>
                <c:pt idx="1221">
                  <c:v>5.7425518460216714E-3</c:v>
                </c:pt>
                <c:pt idx="1222">
                  <c:v>5.7378544620985414E-3</c:v>
                </c:pt>
                <c:pt idx="1223">
                  <c:v>5.7331647567760314E-3</c:v>
                </c:pt>
                <c:pt idx="1224">
                  <c:v>5.7284827112417114E-3</c:v>
                </c:pt>
                <c:pt idx="1225">
                  <c:v>5.7238083067445815E-3</c:v>
                </c:pt>
                <c:pt idx="1226">
                  <c:v>5.7191415245947796E-3</c:v>
                </c:pt>
                <c:pt idx="1227">
                  <c:v>5.7144823461633115E-3</c:v>
                </c:pt>
                <c:pt idx="1228">
                  <c:v>5.7098307528819581E-3</c:v>
                </c:pt>
                <c:pt idx="1229">
                  <c:v>5.7051867262427553E-3</c:v>
                </c:pt>
                <c:pt idx="1230">
                  <c:v>5.700550247798023E-3</c:v>
                </c:pt>
                <c:pt idx="1231">
                  <c:v>5.6959212991599395E-3</c:v>
                </c:pt>
                <c:pt idx="1232">
                  <c:v>5.6912998620003924E-3</c:v>
                </c:pt>
                <c:pt idx="1233">
                  <c:v>5.6866859180506523E-3</c:v>
                </c:pt>
                <c:pt idx="1234">
                  <c:v>5.6820794491012324E-3</c:v>
                </c:pt>
                <c:pt idx="1235">
                  <c:v>5.6774804370015915E-3</c:v>
                </c:pt>
                <c:pt idx="1236">
                  <c:v>5.6728888636598997E-3</c:v>
                </c:pt>
                <c:pt idx="1237">
                  <c:v>5.6683047110428104E-3</c:v>
                </c:pt>
                <c:pt idx="1238">
                  <c:v>5.6637279611751884E-3</c:v>
                </c:pt>
                <c:pt idx="1239">
                  <c:v>5.6591585961399491E-3</c:v>
                </c:pt>
                <c:pt idx="1240">
                  <c:v>5.6545965980777657E-3</c:v>
                </c:pt>
                <c:pt idx="1241">
                  <c:v>5.6500419491868461E-3</c:v>
                </c:pt>
                <c:pt idx="1242">
                  <c:v>5.6454946317227115E-3</c:v>
                </c:pt>
                <c:pt idx="1243">
                  <c:v>5.640954627997948E-3</c:v>
                </c:pt>
                <c:pt idx="1244">
                  <c:v>5.6364219203820726E-3</c:v>
                </c:pt>
                <c:pt idx="1245">
                  <c:v>5.6318964913010866E-3</c:v>
                </c:pt>
                <c:pt idx="1246">
                  <c:v>5.6273783232374383E-3</c:v>
                </c:pt>
                <c:pt idx="1247">
                  <c:v>5.6228673987298462E-3</c:v>
                </c:pt>
                <c:pt idx="1248">
                  <c:v>5.6183637003728512E-3</c:v>
                </c:pt>
                <c:pt idx="1249">
                  <c:v>5.6138672108167016E-3</c:v>
                </c:pt>
                <c:pt idx="1250">
                  <c:v>5.6093779127672815E-3</c:v>
                </c:pt>
                <c:pt idx="1251">
                  <c:v>5.6048957889855908E-3</c:v>
                </c:pt>
                <c:pt idx="1252">
                  <c:v>5.6004208222877987E-3</c:v>
                </c:pt>
                <c:pt idx="1253">
                  <c:v>5.5959529955448744E-3</c:v>
                </c:pt>
                <c:pt idx="1254">
                  <c:v>5.5914922916823475E-3</c:v>
                </c:pt>
                <c:pt idx="1255">
                  <c:v>5.5870386936801991E-3</c:v>
                </c:pt>
                <c:pt idx="1256">
                  <c:v>5.5825921845726323E-3</c:v>
                </c:pt>
                <c:pt idx="1257">
                  <c:v>5.5781527474476934E-3</c:v>
                </c:pt>
                <c:pt idx="1258">
                  <c:v>5.5737203654473528E-3</c:v>
                </c:pt>
                <c:pt idx="1259">
                  <c:v>5.5692950217669504E-3</c:v>
                </c:pt>
                <c:pt idx="1260">
                  <c:v>5.5648766996552685E-3</c:v>
                </c:pt>
                <c:pt idx="1261">
                  <c:v>5.5604653824141911E-3</c:v>
                </c:pt>
                <c:pt idx="1262">
                  <c:v>5.5560610533984065E-3</c:v>
                </c:pt>
                <c:pt idx="1263">
                  <c:v>5.5516636960154225E-3</c:v>
                </c:pt>
                <c:pt idx="1264">
                  <c:v>5.5472732937251875E-3</c:v>
                </c:pt>
                <c:pt idx="1265">
                  <c:v>5.5428898300398793E-3</c:v>
                </c:pt>
                <c:pt idx="1266">
                  <c:v>5.5385132885238811E-3</c:v>
                </c:pt>
                <c:pt idx="1267">
                  <c:v>5.5341436527932865E-3</c:v>
                </c:pt>
                <c:pt idx="1268">
                  <c:v>5.5297809065159376E-3</c:v>
                </c:pt>
                <c:pt idx="1269">
                  <c:v>5.5254250334111762E-3</c:v>
                </c:pt>
                <c:pt idx="1270">
                  <c:v>5.5210760172494829E-3</c:v>
                </c:pt>
                <c:pt idx="1271">
                  <c:v>5.5167338418525124E-3</c:v>
                </c:pt>
                <c:pt idx="1272">
                  <c:v>5.5123984910927298E-3</c:v>
                </c:pt>
                <c:pt idx="1273">
                  <c:v>5.5080699488932018E-3</c:v>
                </c:pt>
                <c:pt idx="1274">
                  <c:v>5.5037481992275443E-3</c:v>
                </c:pt>
                <c:pt idx="1275">
                  <c:v>5.4994332261195404E-3</c:v>
                </c:pt>
                <c:pt idx="1276">
                  <c:v>5.4951250136431604E-3</c:v>
                </c:pt>
                <c:pt idx="1277">
                  <c:v>5.4908235459221093E-3</c:v>
                </c:pt>
                <c:pt idx="1278">
                  <c:v>5.4865288071298292E-3</c:v>
                </c:pt>
                <c:pt idx="1279">
                  <c:v>5.4822407814892607E-3</c:v>
                </c:pt>
                <c:pt idx="1280">
                  <c:v>5.4779594532725446E-3</c:v>
                </c:pt>
                <c:pt idx="1281">
                  <c:v>5.4736848068009884E-3</c:v>
                </c:pt>
                <c:pt idx="1282">
                  <c:v>5.4694168264448114E-3</c:v>
                </c:pt>
                <c:pt idx="1283">
                  <c:v>5.4651554966228914E-3</c:v>
                </c:pt>
                <c:pt idx="1284">
                  <c:v>5.4609008018026393E-3</c:v>
                </c:pt>
                <c:pt idx="1285">
                  <c:v>5.4566527264997972E-3</c:v>
                </c:pt>
                <c:pt idx="1286">
                  <c:v>5.4524112552782481E-3</c:v>
                </c:pt>
                <c:pt idx="1287">
                  <c:v>5.4481763727498925E-3</c:v>
                </c:pt>
                <c:pt idx="1288">
                  <c:v>5.4439480635743052E-3</c:v>
                </c:pt>
                <c:pt idx="1289">
                  <c:v>5.4397263124587106E-3</c:v>
                </c:pt>
                <c:pt idx="1290">
                  <c:v>5.4355111041576873E-3</c:v>
                </c:pt>
                <c:pt idx="1291">
                  <c:v>5.4313024234731123E-3</c:v>
                </c:pt>
                <c:pt idx="1292">
                  <c:v>5.4271002552537494E-3</c:v>
                </c:pt>
                <c:pt idx="1293">
                  <c:v>5.4229045843954115E-3</c:v>
                </c:pt>
                <c:pt idx="1294">
                  <c:v>5.4187153958404691E-3</c:v>
                </c:pt>
                <c:pt idx="1295">
                  <c:v>5.4145326745777458E-3</c:v>
                </c:pt>
                <c:pt idx="1296">
                  <c:v>5.410356405642496E-3</c:v>
                </c:pt>
                <c:pt idx="1297">
                  <c:v>5.4061865741159669E-3</c:v>
                </c:pt>
                <c:pt idx="1298">
                  <c:v>5.4020231651255197E-3</c:v>
                </c:pt>
                <c:pt idx="1299">
                  <c:v>5.3978661638441608E-3</c:v>
                </c:pt>
                <c:pt idx="1300">
                  <c:v>5.3937155554905558E-3</c:v>
                </c:pt>
                <c:pt idx="1301">
                  <c:v>5.3895713253288464E-3</c:v>
                </c:pt>
                <c:pt idx="1302">
                  <c:v>5.3854334586683084E-3</c:v>
                </c:pt>
                <c:pt idx="1303">
                  <c:v>5.3813019408634373E-3</c:v>
                </c:pt>
                <c:pt idx="1304">
                  <c:v>5.3771767573135053E-3</c:v>
                </c:pt>
                <c:pt idx="1305">
                  <c:v>5.3730578934626594E-3</c:v>
                </c:pt>
                <c:pt idx="1306">
                  <c:v>5.368945334799439E-3</c:v>
                </c:pt>
                <c:pt idx="1307">
                  <c:v>5.3648390668569364E-3</c:v>
                </c:pt>
                <c:pt idx="1308">
                  <c:v>5.3607390752124324E-3</c:v>
                </c:pt>
                <c:pt idx="1309">
                  <c:v>5.356645345487198E-3</c:v>
                </c:pt>
                <c:pt idx="1310">
                  <c:v>5.3525578633463926E-3</c:v>
                </c:pt>
                <c:pt idx="1311">
                  <c:v>5.3484766144990372E-3</c:v>
                </c:pt>
                <c:pt idx="1312">
                  <c:v>5.3444015846974982E-3</c:v>
                </c:pt>
                <c:pt idx="1313">
                  <c:v>5.3403327597377004E-3</c:v>
                </c:pt>
                <c:pt idx="1314">
                  <c:v>5.3362701254587299E-3</c:v>
                </c:pt>
                <c:pt idx="1315">
                  <c:v>5.332213667742676E-3</c:v>
                </c:pt>
                <c:pt idx="1316">
                  <c:v>5.3281633725145994E-3</c:v>
                </c:pt>
                <c:pt idx="1317">
                  <c:v>5.3241192257422855E-3</c:v>
                </c:pt>
                <c:pt idx="1318">
                  <c:v>5.3200812134360769E-3</c:v>
                </c:pt>
                <c:pt idx="1319">
                  <c:v>5.3160493216487179E-3</c:v>
                </c:pt>
                <c:pt idx="1320">
                  <c:v>5.3120235364751715E-3</c:v>
                </c:pt>
                <c:pt idx="1321">
                  <c:v>5.3080038440525825E-3</c:v>
                </c:pt>
                <c:pt idx="1322">
                  <c:v>5.3039902305598982E-3</c:v>
                </c:pt>
                <c:pt idx="1323">
                  <c:v>5.2999826822179583E-3</c:v>
                </c:pt>
                <c:pt idx="1324">
                  <c:v>5.2959811852891581E-3</c:v>
                </c:pt>
                <c:pt idx="1325">
                  <c:v>5.291985726077305E-3</c:v>
                </c:pt>
                <c:pt idx="1326">
                  <c:v>5.2879962909276124E-3</c:v>
                </c:pt>
                <c:pt idx="1327">
                  <c:v>5.2840128662263366E-3</c:v>
                </c:pt>
                <c:pt idx="1328">
                  <c:v>5.2800354384008093E-3</c:v>
                </c:pt>
                <c:pt idx="1329">
                  <c:v>5.2760639939191641E-3</c:v>
                </c:pt>
                <c:pt idx="1330">
                  <c:v>5.2720985192900921E-3</c:v>
                </c:pt>
                <c:pt idx="1331">
                  <c:v>5.2681390010630791E-3</c:v>
                </c:pt>
                <c:pt idx="1332">
                  <c:v>5.2641854258277405E-3</c:v>
                </c:pt>
                <c:pt idx="1333">
                  <c:v>5.2602377802140948E-3</c:v>
                </c:pt>
                <c:pt idx="1334">
                  <c:v>5.2562960508920923E-3</c:v>
                </c:pt>
                <c:pt idx="1335">
                  <c:v>5.2523602245716939E-3</c:v>
                </c:pt>
                <c:pt idx="1336">
                  <c:v>5.2484302880025984E-3</c:v>
                </c:pt>
                <c:pt idx="1337">
                  <c:v>5.2445062279741824E-3</c:v>
                </c:pt>
                <c:pt idx="1338">
                  <c:v>5.2405880313152525E-3</c:v>
                </c:pt>
                <c:pt idx="1339">
                  <c:v>5.2366756848939988E-3</c:v>
                </c:pt>
                <c:pt idx="1340">
                  <c:v>5.2327691756176914E-3</c:v>
                </c:pt>
                <c:pt idx="1341">
                  <c:v>5.2288684904327242E-3</c:v>
                </c:pt>
                <c:pt idx="1342">
                  <c:v>5.2249736163243734E-3</c:v>
                </c:pt>
                <c:pt idx="1343">
                  <c:v>5.2210845403166855E-3</c:v>
                </c:pt>
                <c:pt idx="1344">
                  <c:v>5.2172012494722704E-3</c:v>
                </c:pt>
                <c:pt idx="1345">
                  <c:v>5.2133237308922354E-3</c:v>
                </c:pt>
                <c:pt idx="1346">
                  <c:v>5.209451971715906E-3</c:v>
                </c:pt>
                <c:pt idx="1347">
                  <c:v>5.2055859591209385E-3</c:v>
                </c:pt>
                <c:pt idx="1348">
                  <c:v>5.2017256803229533E-3</c:v>
                </c:pt>
                <c:pt idx="1349">
                  <c:v>5.1978711225753784E-3</c:v>
                </c:pt>
                <c:pt idx="1350">
                  <c:v>5.1940222731695395E-3</c:v>
                </c:pt>
                <c:pt idx="1351">
                  <c:v>5.1901791194343206E-3</c:v>
                </c:pt>
                <c:pt idx="1352">
                  <c:v>5.1863416487360325E-3</c:v>
                </c:pt>
                <c:pt idx="1353">
                  <c:v>5.1825098484783684E-3</c:v>
                </c:pt>
                <c:pt idx="1354">
                  <c:v>5.1786837061022425E-3</c:v>
                </c:pt>
                <c:pt idx="1355">
                  <c:v>5.1748632090855527E-3</c:v>
                </c:pt>
                <c:pt idx="1356">
                  <c:v>5.1710483449432356E-3</c:v>
                </c:pt>
                <c:pt idx="1357">
                  <c:v>5.1672391012268773E-3</c:v>
                </c:pt>
                <c:pt idx="1358">
                  <c:v>5.1634354655248193E-3</c:v>
                </c:pt>
                <c:pt idx="1359">
                  <c:v>5.1596374254619277E-3</c:v>
                </c:pt>
                <c:pt idx="1360">
                  <c:v>5.1558449686993505E-3</c:v>
                </c:pt>
                <c:pt idx="1361">
                  <c:v>5.1520580829346298E-3</c:v>
                </c:pt>
                <c:pt idx="1362">
                  <c:v>5.1482767559012802E-3</c:v>
                </c:pt>
                <c:pt idx="1363">
                  <c:v>5.1445009753688783E-3</c:v>
                </c:pt>
                <c:pt idx="1364">
                  <c:v>5.1407307291428924E-3</c:v>
                </c:pt>
                <c:pt idx="1365">
                  <c:v>5.1369660050644443E-3</c:v>
                </c:pt>
                <c:pt idx="1366">
                  <c:v>5.1332067910102456E-3</c:v>
                </c:pt>
                <c:pt idx="1367">
                  <c:v>5.1294530748924811E-3</c:v>
                </c:pt>
                <c:pt idx="1368">
                  <c:v>5.1257048446587249E-3</c:v>
                </c:pt>
                <c:pt idx="1369">
                  <c:v>5.1219620882917045E-3</c:v>
                </c:pt>
                <c:pt idx="1370">
                  <c:v>5.1182247938091939E-3</c:v>
                </c:pt>
                <c:pt idx="1371">
                  <c:v>5.1144929492639201E-3</c:v>
                </c:pt>
                <c:pt idx="1372">
                  <c:v>5.1107665427435134E-3</c:v>
                </c:pt>
                <c:pt idx="1373">
                  <c:v>5.1070455623701966E-3</c:v>
                </c:pt>
                <c:pt idx="1374">
                  <c:v>5.1033299963008276E-3</c:v>
                </c:pt>
                <c:pt idx="1375">
                  <c:v>5.0996198327266391E-3</c:v>
                </c:pt>
                <c:pt idx="1376">
                  <c:v>5.0959150598732048E-3</c:v>
                </c:pt>
                <c:pt idx="1377">
                  <c:v>5.0922156660003388E-3</c:v>
                </c:pt>
                <c:pt idx="1378">
                  <c:v>5.088521639401879E-3</c:v>
                </c:pt>
                <c:pt idx="1379">
                  <c:v>5.0848329684055555E-3</c:v>
                </c:pt>
                <c:pt idx="1380">
                  <c:v>5.0811496413730511E-3</c:v>
                </c:pt>
                <c:pt idx="1381">
                  <c:v>5.0774716466995794E-3</c:v>
                </c:pt>
                <c:pt idx="1382">
                  <c:v>5.0737989728141019E-3</c:v>
                </c:pt>
                <c:pt idx="1383">
                  <c:v>5.0701316081788713E-3</c:v>
                </c:pt>
                <c:pt idx="1384">
                  <c:v>5.066469541289623E-3</c:v>
                </c:pt>
                <c:pt idx="1385">
                  <c:v>5.0628127606751816E-3</c:v>
                </c:pt>
                <c:pt idx="1386">
                  <c:v>5.0591612548975783E-3</c:v>
                </c:pt>
                <c:pt idx="1387">
                  <c:v>5.055515012551688E-3</c:v>
                </c:pt>
                <c:pt idx="1388">
                  <c:v>5.0518740222653714E-3</c:v>
                </c:pt>
                <c:pt idx="1389">
                  <c:v>5.0482382726991524E-3</c:v>
                </c:pt>
                <c:pt idx="1390">
                  <c:v>5.0446077525461933E-3</c:v>
                </c:pt>
                <c:pt idx="1391">
                  <c:v>5.0409824505321527E-3</c:v>
                </c:pt>
                <c:pt idx="1392">
                  <c:v>5.0373623554150803E-3</c:v>
                </c:pt>
                <c:pt idx="1393">
                  <c:v>5.0337474559852893E-3</c:v>
                </c:pt>
                <c:pt idx="1394">
                  <c:v>5.0301377410652314E-3</c:v>
                </c:pt>
                <c:pt idx="1395">
                  <c:v>5.0265331995094824E-3</c:v>
                </c:pt>
                <c:pt idx="1396">
                  <c:v>5.0229338202044151E-3</c:v>
                </c:pt>
                <c:pt idx="1397">
                  <c:v>5.0193395920683313E-3</c:v>
                </c:pt>
                <c:pt idx="1398">
                  <c:v>5.0157505040511179E-3</c:v>
                </c:pt>
                <c:pt idx="1399">
                  <c:v>5.0121665451343111E-3</c:v>
                </c:pt>
                <c:pt idx="1400">
                  <c:v>5.0085877043309314E-3</c:v>
                </c:pt>
                <c:pt idx="1401">
                  <c:v>5.0050139706853125E-3</c:v>
                </c:pt>
                <c:pt idx="1402">
                  <c:v>5.0014453332730829E-3</c:v>
                </c:pt>
                <c:pt idx="1403">
                  <c:v>4.9978817812009104E-3</c:v>
                </c:pt>
                <c:pt idx="1404">
                  <c:v>4.9943233036066183E-3</c:v>
                </c:pt>
                <c:pt idx="1405">
                  <c:v>4.9907698896588439E-3</c:v>
                </c:pt>
                <c:pt idx="1406">
                  <c:v>4.9872215285570332E-3</c:v>
                </c:pt>
                <c:pt idx="1407">
                  <c:v>4.9836782095314348E-3</c:v>
                </c:pt>
                <c:pt idx="1408">
                  <c:v>4.9801399218427347E-3</c:v>
                </c:pt>
                <c:pt idx="1409">
                  <c:v>4.9766066547822022E-3</c:v>
                </c:pt>
                <c:pt idx="1410">
                  <c:v>4.9730783976714007E-3</c:v>
                </c:pt>
                <c:pt idx="1411">
                  <c:v>4.9695551398621944E-3</c:v>
                </c:pt>
                <c:pt idx="1412">
                  <c:v>4.9660368707366105E-3</c:v>
                </c:pt>
                <c:pt idx="1413">
                  <c:v>4.9625235797067305E-3</c:v>
                </c:pt>
                <c:pt idx="1414">
                  <c:v>4.9590152562145415E-3</c:v>
                </c:pt>
                <c:pt idx="1415">
                  <c:v>4.9555118897318794E-3</c:v>
                </c:pt>
                <c:pt idx="1416">
                  <c:v>4.9520134697603104E-3</c:v>
                </c:pt>
                <c:pt idx="1417">
                  <c:v>4.9485199858310446E-3</c:v>
                </c:pt>
                <c:pt idx="1418">
                  <c:v>4.9450314275047424E-3</c:v>
                </c:pt>
                <c:pt idx="1419">
                  <c:v>4.9415477843716277E-3</c:v>
                </c:pt>
                <c:pt idx="1420">
                  <c:v>4.9380690460510395E-3</c:v>
                </c:pt>
                <c:pt idx="1421">
                  <c:v>4.9345952021916887E-3</c:v>
                </c:pt>
                <c:pt idx="1422">
                  <c:v>4.931126242471353E-3</c:v>
                </c:pt>
                <c:pt idx="1423">
                  <c:v>4.9276621565967514E-3</c:v>
                </c:pt>
                <c:pt idx="1424">
                  <c:v>4.9242029343036101E-3</c:v>
                </c:pt>
                <c:pt idx="1425">
                  <c:v>4.9207485653563494E-3</c:v>
                </c:pt>
                <c:pt idx="1426">
                  <c:v>4.9172990395481928E-3</c:v>
                </c:pt>
                <c:pt idx="1427">
                  <c:v>4.9138543467008525E-3</c:v>
                </c:pt>
                <c:pt idx="1428">
                  <c:v>4.9104144766646714E-3</c:v>
                </c:pt>
                <c:pt idx="1429">
                  <c:v>4.9069794193182872E-3</c:v>
                </c:pt>
                <c:pt idx="1430">
                  <c:v>4.9035491645686895E-3</c:v>
                </c:pt>
                <c:pt idx="1431">
                  <c:v>4.9001237023510351E-3</c:v>
                </c:pt>
                <c:pt idx="1432">
                  <c:v>4.8967030226286148E-3</c:v>
                </c:pt>
                <c:pt idx="1433">
                  <c:v>4.8932871153927436E-3</c:v>
                </c:pt>
                <c:pt idx="1434">
                  <c:v>4.8898759706625834E-3</c:v>
                </c:pt>
                <c:pt idx="1435">
                  <c:v>4.8864695784851834E-3</c:v>
                </c:pt>
                <c:pt idx="1436">
                  <c:v>4.8830679289352382E-3</c:v>
                </c:pt>
                <c:pt idx="1437">
                  <c:v>4.8796710121151313E-3</c:v>
                </c:pt>
                <c:pt idx="1438">
                  <c:v>4.8762788181546807E-3</c:v>
                </c:pt>
                <c:pt idx="1439">
                  <c:v>4.8728913372111781E-3</c:v>
                </c:pt>
                <c:pt idx="1440">
                  <c:v>4.8695085594692555E-3</c:v>
                </c:pt>
                <c:pt idx="1441">
                  <c:v>4.8661304751408023E-3</c:v>
                </c:pt>
                <c:pt idx="1442">
                  <c:v>4.8627570744647951E-3</c:v>
                </c:pt>
                <c:pt idx="1443">
                  <c:v>4.8593883477072858E-3</c:v>
                </c:pt>
                <c:pt idx="1444">
                  <c:v>4.8560242851612813E-3</c:v>
                </c:pt>
                <c:pt idx="1445">
                  <c:v>4.8526648771466388E-3</c:v>
                </c:pt>
                <c:pt idx="1446">
                  <c:v>4.8493101140100218E-3</c:v>
                </c:pt>
                <c:pt idx="1447">
                  <c:v>4.8459599861246936E-3</c:v>
                </c:pt>
                <c:pt idx="1448">
                  <c:v>4.8426144838905703E-3</c:v>
                </c:pt>
                <c:pt idx="1449">
                  <c:v>4.8392735977340548E-3</c:v>
                </c:pt>
                <c:pt idx="1450">
                  <c:v>4.835937318107871E-3</c:v>
                </c:pt>
                <c:pt idx="1451">
                  <c:v>4.8326056354912024E-3</c:v>
                </c:pt>
                <c:pt idx="1452">
                  <c:v>4.8292785403893134E-3</c:v>
                </c:pt>
                <c:pt idx="1453">
                  <c:v>4.8259560233336564E-3</c:v>
                </c:pt>
                <c:pt idx="1454">
                  <c:v>4.8226380748817334E-3</c:v>
                </c:pt>
                <c:pt idx="1455">
                  <c:v>4.8193246856169493E-3</c:v>
                </c:pt>
                <c:pt idx="1456">
                  <c:v>4.8160158461486207E-3</c:v>
                </c:pt>
                <c:pt idx="1457">
                  <c:v>4.8127115471118115E-3</c:v>
                </c:pt>
                <c:pt idx="1458">
                  <c:v>4.809411779167271E-3</c:v>
                </c:pt>
                <c:pt idx="1459">
                  <c:v>4.806116533001348E-3</c:v>
                </c:pt>
                <c:pt idx="1460">
                  <c:v>4.802825799325893E-3</c:v>
                </c:pt>
                <c:pt idx="1461">
                  <c:v>4.7995395688781852E-3</c:v>
                </c:pt>
                <c:pt idx="1462">
                  <c:v>4.7962578324208518E-3</c:v>
                </c:pt>
                <c:pt idx="1463">
                  <c:v>4.7929805807416922E-3</c:v>
                </c:pt>
                <c:pt idx="1464">
                  <c:v>4.7897078046538035E-3</c:v>
                </c:pt>
                <c:pt idx="1465">
                  <c:v>4.7864394949952236E-3</c:v>
                </c:pt>
                <c:pt idx="1466">
                  <c:v>4.7831756426290313E-3</c:v>
                </c:pt>
                <c:pt idx="1467">
                  <c:v>4.7799162384432473E-3</c:v>
                </c:pt>
                <c:pt idx="1468">
                  <c:v>4.7766612733507038E-3</c:v>
                </c:pt>
                <c:pt idx="1469">
                  <c:v>4.7734107382888524E-3</c:v>
                </c:pt>
                <c:pt idx="1470">
                  <c:v>4.7701646242199833E-3</c:v>
                </c:pt>
                <c:pt idx="1471">
                  <c:v>4.766922922130809E-3</c:v>
                </c:pt>
                <c:pt idx="1472">
                  <c:v>4.7636856230325814E-3</c:v>
                </c:pt>
                <c:pt idx="1473">
                  <c:v>4.7604527179609564E-3</c:v>
                </c:pt>
                <c:pt idx="1474">
                  <c:v>4.7572241979759013E-3</c:v>
                </c:pt>
                <c:pt idx="1475">
                  <c:v>4.7540000541616183E-3</c:v>
                </c:pt>
                <c:pt idx="1476">
                  <c:v>4.7507802776264431E-3</c:v>
                </c:pt>
                <c:pt idx="1477">
                  <c:v>4.7475648595028544E-3</c:v>
                </c:pt>
                <c:pt idx="1478">
                  <c:v>4.7443537909472406E-3</c:v>
                </c:pt>
                <c:pt idx="1479">
                  <c:v>4.7411470631399024E-3</c:v>
                </c:pt>
                <c:pt idx="1480">
                  <c:v>4.7379446672850146E-3</c:v>
                </c:pt>
                <c:pt idx="1481">
                  <c:v>4.7347465946105298E-3</c:v>
                </c:pt>
                <c:pt idx="1482">
                  <c:v>4.7315528363679384E-3</c:v>
                </c:pt>
                <c:pt idx="1483">
                  <c:v>4.7283633838324981E-3</c:v>
                </c:pt>
                <c:pt idx="1484">
                  <c:v>4.7251782283027725E-3</c:v>
                </c:pt>
                <c:pt idx="1485">
                  <c:v>4.721997361100955E-3</c:v>
                </c:pt>
                <c:pt idx="1486">
                  <c:v>4.7188207735724789E-3</c:v>
                </c:pt>
                <c:pt idx="1487">
                  <c:v>4.7156484570860333E-3</c:v>
                </c:pt>
                <c:pt idx="1488">
                  <c:v>4.7124804030335733E-3</c:v>
                </c:pt>
                <c:pt idx="1489">
                  <c:v>4.7093166028301494E-3</c:v>
                </c:pt>
                <c:pt idx="1490">
                  <c:v>4.7061570479137787E-3</c:v>
                </c:pt>
                <c:pt idx="1491">
                  <c:v>4.7030017297455488E-3</c:v>
                </c:pt>
                <c:pt idx="1492">
                  <c:v>4.6998506398093576E-3</c:v>
                </c:pt>
                <c:pt idx="1493">
                  <c:v>4.6967037696119714E-3</c:v>
                </c:pt>
                <c:pt idx="1494">
                  <c:v>4.6935611106828376E-3</c:v>
                </c:pt>
                <c:pt idx="1495">
                  <c:v>4.69042265457405E-3</c:v>
                </c:pt>
                <c:pt idx="1496">
                  <c:v>4.6872883928603401E-3</c:v>
                </c:pt>
                <c:pt idx="1497">
                  <c:v>4.6841583171388767E-3</c:v>
                </c:pt>
                <c:pt idx="1498">
                  <c:v>4.6810324190293424E-3</c:v>
                </c:pt>
                <c:pt idx="1499">
                  <c:v>4.6779106901737016E-3</c:v>
                </c:pt>
                <c:pt idx="1500">
                  <c:v>4.6747931222362333E-3</c:v>
                </c:pt>
                <c:pt idx="1501">
                  <c:v>4.6716797069034288E-3</c:v>
                </c:pt>
                <c:pt idx="1502">
                  <c:v>4.6685704358838424E-3</c:v>
                </c:pt>
                <c:pt idx="1503">
                  <c:v>4.6654653009081913E-3</c:v>
                </c:pt>
                <c:pt idx="1504">
                  <c:v>4.6623642937291369E-3</c:v>
                </c:pt>
                <c:pt idx="1505">
                  <c:v>4.6592674061212182E-3</c:v>
                </c:pt>
                <c:pt idx="1506">
                  <c:v>4.656174629880828E-3</c:v>
                </c:pt>
                <c:pt idx="1507">
                  <c:v>4.6530859568261664E-3</c:v>
                </c:pt>
                <c:pt idx="1508">
                  <c:v>4.6500013787971273E-3</c:v>
                </c:pt>
                <c:pt idx="1509">
                  <c:v>4.6469208876551704E-3</c:v>
                </c:pt>
                <c:pt idx="1510">
                  <c:v>4.6438444752833433E-3</c:v>
                </c:pt>
                <c:pt idx="1511">
                  <c:v>4.6407721335861678E-3</c:v>
                </c:pt>
                <c:pt idx="1512">
                  <c:v>4.6377038544895798E-3</c:v>
                </c:pt>
                <c:pt idx="1513">
                  <c:v>4.6346396299408524E-3</c:v>
                </c:pt>
                <c:pt idx="1514">
                  <c:v>4.6315794519085473E-3</c:v>
                </c:pt>
                <c:pt idx="1515">
                  <c:v>4.6285233123823594E-3</c:v>
                </c:pt>
                <c:pt idx="1516">
                  <c:v>4.6254712033732054E-3</c:v>
                </c:pt>
                <c:pt idx="1517">
                  <c:v>4.6224231169129919E-3</c:v>
                </c:pt>
                <c:pt idx="1518">
                  <c:v>4.619379045054663E-3</c:v>
                </c:pt>
                <c:pt idx="1519">
                  <c:v>4.6163389798719754E-3</c:v>
                </c:pt>
                <c:pt idx="1520">
                  <c:v>4.6133029134597034E-3</c:v>
                </c:pt>
                <c:pt idx="1521">
                  <c:v>4.6102708379332684E-3</c:v>
                </c:pt>
                <c:pt idx="1522">
                  <c:v>4.6072427454289001E-3</c:v>
                </c:pt>
                <c:pt idx="1523">
                  <c:v>4.6042186281033586E-3</c:v>
                </c:pt>
                <c:pt idx="1524">
                  <c:v>4.6011984781341372E-3</c:v>
                </c:pt>
                <c:pt idx="1525">
                  <c:v>4.5981822877190874E-3</c:v>
                </c:pt>
                <c:pt idx="1526">
                  <c:v>4.5951700490766264E-3</c:v>
                </c:pt>
                <c:pt idx="1527">
                  <c:v>4.5921617544454774E-3</c:v>
                </c:pt>
                <c:pt idx="1528">
                  <c:v>4.5891573960847179E-3</c:v>
                </c:pt>
                <c:pt idx="1529">
                  <c:v>4.5861569662735968E-3</c:v>
                </c:pt>
                <c:pt idx="1530">
                  <c:v>4.5831604573116575E-3</c:v>
                </c:pt>
                <c:pt idx="1531">
                  <c:v>4.5801678615184239E-3</c:v>
                </c:pt>
                <c:pt idx="1532">
                  <c:v>4.5771791712335913E-3</c:v>
                </c:pt>
                <c:pt idx="1533">
                  <c:v>4.5741943788167377E-3</c:v>
                </c:pt>
                <c:pt idx="1534">
                  <c:v>4.5712134766474352E-3</c:v>
                </c:pt>
                <c:pt idx="1535">
                  <c:v>4.5682364571250165E-3</c:v>
                </c:pt>
                <c:pt idx="1536">
                  <c:v>4.5652633126687225E-3</c:v>
                </c:pt>
                <c:pt idx="1537">
                  <c:v>4.5622940357173784E-3</c:v>
                </c:pt>
                <c:pt idx="1538">
                  <c:v>4.5593286187295924E-3</c:v>
                </c:pt>
                <c:pt idx="1539">
                  <c:v>4.5563670541835001E-3</c:v>
                </c:pt>
                <c:pt idx="1540">
                  <c:v>4.5534093345767504E-3</c:v>
                </c:pt>
                <c:pt idx="1541">
                  <c:v>4.5504554524265096E-3</c:v>
                </c:pt>
                <c:pt idx="1542">
                  <c:v>4.5475054002693483E-3</c:v>
                </c:pt>
                <c:pt idx="1543">
                  <c:v>4.5445591706611424E-3</c:v>
                </c:pt>
                <c:pt idx="1544">
                  <c:v>4.5416167561770585E-3</c:v>
                </c:pt>
                <c:pt idx="1545">
                  <c:v>4.5386781494115153E-3</c:v>
                </c:pt>
                <c:pt idx="1546">
                  <c:v>4.5357433429779994E-3</c:v>
                </c:pt>
                <c:pt idx="1547">
                  <c:v>4.5328123295091914E-3</c:v>
                </c:pt>
                <c:pt idx="1548">
                  <c:v>4.5298851016567429E-3</c:v>
                </c:pt>
                <c:pt idx="1549">
                  <c:v>4.5269616520912988E-3</c:v>
                </c:pt>
                <c:pt idx="1550">
                  <c:v>4.5240419735023971E-3</c:v>
                </c:pt>
                <c:pt idx="1551">
                  <c:v>4.5211260585984285E-3</c:v>
                </c:pt>
                <c:pt idx="1552">
                  <c:v>4.5182139001065814E-3</c:v>
                </c:pt>
                <c:pt idx="1553">
                  <c:v>4.5153054907727678E-3</c:v>
                </c:pt>
                <c:pt idx="1554">
                  <c:v>4.5124008233615089E-3</c:v>
                </c:pt>
                <c:pt idx="1555">
                  <c:v>4.5094998906560534E-3</c:v>
                </c:pt>
                <c:pt idx="1556">
                  <c:v>4.5066026854580906E-3</c:v>
                </c:pt>
                <c:pt idx="1557">
                  <c:v>4.5037092005877823E-3</c:v>
                </c:pt>
                <c:pt idx="1558">
                  <c:v>4.5008194288838534E-3</c:v>
                </c:pt>
                <c:pt idx="1559">
                  <c:v>4.4979333632032504E-3</c:v>
                </c:pt>
                <c:pt idx="1560">
                  <c:v>4.4950509964213183E-3</c:v>
                </c:pt>
                <c:pt idx="1561">
                  <c:v>4.4921723214316339E-3</c:v>
                </c:pt>
                <c:pt idx="1562">
                  <c:v>4.4892973311459125E-3</c:v>
                </c:pt>
                <c:pt idx="1563">
                  <c:v>4.4864260184940838E-3</c:v>
                </c:pt>
                <c:pt idx="1564">
                  <c:v>4.4835583764240823E-3</c:v>
                </c:pt>
                <c:pt idx="1565">
                  <c:v>4.4806943979019435E-3</c:v>
                </c:pt>
                <c:pt idx="1566">
                  <c:v>4.4778340759115704E-3</c:v>
                </c:pt>
                <c:pt idx="1567">
                  <c:v>4.4749774034548691E-3</c:v>
                </c:pt>
                <c:pt idx="1568">
                  <c:v>4.4721243735514624E-3</c:v>
                </c:pt>
                <c:pt idx="1569">
                  <c:v>4.4692749792389084E-3</c:v>
                </c:pt>
                <c:pt idx="1570">
                  <c:v>4.4664292135724124E-3</c:v>
                </c:pt>
                <c:pt idx="1571">
                  <c:v>4.4635870696248725E-3</c:v>
                </c:pt>
                <c:pt idx="1572">
                  <c:v>4.4607485404867826E-3</c:v>
                </c:pt>
                <c:pt idx="1573">
                  <c:v>4.457913619266265E-3</c:v>
                </c:pt>
                <c:pt idx="1574">
                  <c:v>4.4550822990888994E-3</c:v>
                </c:pt>
                <c:pt idx="1575">
                  <c:v>4.4522545730977274E-3</c:v>
                </c:pt>
                <c:pt idx="1576">
                  <c:v>4.4494304344532172E-3</c:v>
                </c:pt>
                <c:pt idx="1577">
                  <c:v>4.4466098763331196E-3</c:v>
                </c:pt>
                <c:pt idx="1578">
                  <c:v>4.4437928919325411E-3</c:v>
                </c:pt>
                <c:pt idx="1579">
                  <c:v>4.4409794744637533E-3</c:v>
                </c:pt>
                <c:pt idx="1580">
                  <c:v>4.4381696171562736E-3</c:v>
                </c:pt>
                <c:pt idx="1581">
                  <c:v>4.435363313256723E-3</c:v>
                </c:pt>
                <c:pt idx="1582">
                  <c:v>4.4325605560287303E-3</c:v>
                </c:pt>
                <c:pt idx="1583">
                  <c:v>4.4297613387530802E-3</c:v>
                </c:pt>
                <c:pt idx="1584">
                  <c:v>4.4269656547273424E-3</c:v>
                </c:pt>
                <c:pt idx="1585">
                  <c:v>4.4241734972661432E-3</c:v>
                </c:pt>
                <c:pt idx="1586">
                  <c:v>4.4213848597008925E-3</c:v>
                </c:pt>
                <c:pt idx="1587">
                  <c:v>4.4185997353798495E-3</c:v>
                </c:pt>
                <c:pt idx="1588">
                  <c:v>4.4158181176679051E-3</c:v>
                </c:pt>
                <c:pt idx="1589">
                  <c:v>4.4130399999468359E-3</c:v>
                </c:pt>
                <c:pt idx="1590">
                  <c:v>4.410265375614902E-3</c:v>
                </c:pt>
                <c:pt idx="1591">
                  <c:v>4.4074942380869907E-3</c:v>
                </c:pt>
                <c:pt idx="1592">
                  <c:v>4.4047265807946618E-3</c:v>
                </c:pt>
                <c:pt idx="1593">
                  <c:v>4.4019623971857528E-3</c:v>
                </c:pt>
                <c:pt idx="1594">
                  <c:v>4.3992016807246929E-3</c:v>
                </c:pt>
                <c:pt idx="1595">
                  <c:v>4.3964444248921946E-3</c:v>
                </c:pt>
                <c:pt idx="1596">
                  <c:v>4.3936906231853987E-3</c:v>
                </c:pt>
                <c:pt idx="1597">
                  <c:v>4.3909402691176625E-3</c:v>
                </c:pt>
                <c:pt idx="1598">
                  <c:v>4.3881933562186304E-3</c:v>
                </c:pt>
                <c:pt idx="1599">
                  <c:v>4.385449878034053E-3</c:v>
                </c:pt>
                <c:pt idx="1600">
                  <c:v>4.3827098281258772E-3</c:v>
                </c:pt>
                <c:pt idx="1601">
                  <c:v>4.3799732000721183E-3</c:v>
                </c:pt>
                <c:pt idx="1602">
                  <c:v>4.3772399874667514E-3</c:v>
                </c:pt>
                <c:pt idx="1603">
                  <c:v>4.3745101839198514E-3</c:v>
                </c:pt>
                <c:pt idx="1604">
                  <c:v>4.3717837830573505E-3</c:v>
                </c:pt>
                <c:pt idx="1605">
                  <c:v>4.3690607785210013E-3</c:v>
                </c:pt>
                <c:pt idx="1606">
                  <c:v>4.3663411639685524E-3</c:v>
                </c:pt>
                <c:pt idx="1607">
                  <c:v>4.3636249330733894E-3</c:v>
                </c:pt>
                <c:pt idx="1608">
                  <c:v>4.3609120795246896E-3</c:v>
                </c:pt>
                <c:pt idx="1609">
                  <c:v>4.3582025970273193E-3</c:v>
                </c:pt>
                <c:pt idx="1610">
                  <c:v>4.3554964793017488E-3</c:v>
                </c:pt>
                <c:pt idx="1611">
                  <c:v>4.3527937200840833E-3</c:v>
                </c:pt>
                <c:pt idx="1612">
                  <c:v>4.3500943131258712E-3</c:v>
                </c:pt>
                <c:pt idx="1613">
                  <c:v>4.3473982521942834E-3</c:v>
                </c:pt>
                <c:pt idx="1614">
                  <c:v>4.3447055310718314E-3</c:v>
                </c:pt>
                <c:pt idx="1615">
                  <c:v>4.3420161435564625E-3</c:v>
                </c:pt>
                <c:pt idx="1616">
                  <c:v>4.3393300834614909E-3</c:v>
                </c:pt>
                <c:pt idx="1617">
                  <c:v>4.3366473446154507E-3</c:v>
                </c:pt>
                <c:pt idx="1618">
                  <c:v>4.3339679208622105E-3</c:v>
                </c:pt>
                <c:pt idx="1619">
                  <c:v>4.3312918060608172E-3</c:v>
                </c:pt>
                <c:pt idx="1620">
                  <c:v>4.3286189940854479E-3</c:v>
                </c:pt>
                <c:pt idx="1621">
                  <c:v>4.3259494788254445E-3</c:v>
                </c:pt>
                <c:pt idx="1622">
                  <c:v>4.3232832541851883E-3</c:v>
                </c:pt>
                <c:pt idx="1623">
                  <c:v>4.3206203140840728E-3</c:v>
                </c:pt>
                <c:pt idx="1624">
                  <c:v>4.3179606524564275E-3</c:v>
                </c:pt>
                <c:pt idx="1625">
                  <c:v>4.315304263251594E-3</c:v>
                </c:pt>
                <c:pt idx="1626">
                  <c:v>4.3126511404337434E-3</c:v>
                </c:pt>
                <c:pt idx="1627">
                  <c:v>4.3100012779818475E-3</c:v>
                </c:pt>
                <c:pt idx="1628">
                  <c:v>4.3073546698897455E-3</c:v>
                </c:pt>
                <c:pt idx="1629">
                  <c:v>4.3047113101659755E-3</c:v>
                </c:pt>
                <c:pt idx="1630">
                  <c:v>4.3020711928337908E-3</c:v>
                </c:pt>
                <c:pt idx="1631">
                  <c:v>4.2994343119310378E-3</c:v>
                </c:pt>
                <c:pt idx="1632">
                  <c:v>4.2968006615102423E-3</c:v>
                </c:pt>
                <c:pt idx="1633">
                  <c:v>4.2941702356384861E-3</c:v>
                </c:pt>
                <c:pt idx="1634">
                  <c:v>4.2915430283973514E-3</c:v>
                </c:pt>
                <c:pt idx="1635">
                  <c:v>4.2889190338828934E-3</c:v>
                </c:pt>
                <c:pt idx="1636">
                  <c:v>4.2862982462056123E-3</c:v>
                </c:pt>
                <c:pt idx="1637">
                  <c:v>4.2836806594903762E-3</c:v>
                </c:pt>
                <c:pt idx="1638">
                  <c:v>4.2810662678763904E-3</c:v>
                </c:pt>
                <c:pt idx="1639">
                  <c:v>4.2784550655172102E-3</c:v>
                </c:pt>
                <c:pt idx="1640">
                  <c:v>4.2758470465805963E-3</c:v>
                </c:pt>
                <c:pt idx="1641">
                  <c:v>4.2732422052485612E-3</c:v>
                </c:pt>
                <c:pt idx="1642">
                  <c:v>4.2706405357172015E-3</c:v>
                </c:pt>
                <c:pt idx="1643">
                  <c:v>4.2680420321968291E-3</c:v>
                </c:pt>
                <c:pt idx="1644">
                  <c:v>4.2654466889118104E-3</c:v>
                </c:pt>
                <c:pt idx="1645">
                  <c:v>4.2628545001005555E-3</c:v>
                </c:pt>
                <c:pt idx="1646">
                  <c:v>4.2602654600154694E-3</c:v>
                </c:pt>
                <c:pt idx="1647">
                  <c:v>4.2576795629229013E-3</c:v>
                </c:pt>
                <c:pt idx="1648">
                  <c:v>4.2550968031031134E-3</c:v>
                </c:pt>
                <c:pt idx="1649">
                  <c:v>4.2525171748502384E-3</c:v>
                </c:pt>
                <c:pt idx="1650">
                  <c:v>4.249940672472279E-3</c:v>
                </c:pt>
                <c:pt idx="1651">
                  <c:v>4.2473672902909425E-3</c:v>
                </c:pt>
                <c:pt idx="1652">
                  <c:v>4.2447970226417433E-3</c:v>
                </c:pt>
                <c:pt idx="1653">
                  <c:v>4.2422298638739031E-3</c:v>
                </c:pt>
                <c:pt idx="1654">
                  <c:v>4.2396658083502532E-3</c:v>
                </c:pt>
                <c:pt idx="1655">
                  <c:v>4.2371048504472745E-3</c:v>
                </c:pt>
                <c:pt idx="1656">
                  <c:v>4.2345469845550734E-3</c:v>
                </c:pt>
                <c:pt idx="1657">
                  <c:v>4.2319922050772134E-3</c:v>
                </c:pt>
                <c:pt idx="1658">
                  <c:v>4.2294405064307915E-3</c:v>
                </c:pt>
                <c:pt idx="1659">
                  <c:v>4.2268918830463834E-3</c:v>
                </c:pt>
                <c:pt idx="1660">
                  <c:v>4.2243463293679395E-3</c:v>
                </c:pt>
                <c:pt idx="1661">
                  <c:v>4.2218038398528397E-3</c:v>
                </c:pt>
                <c:pt idx="1662">
                  <c:v>4.2192644089717336E-3</c:v>
                </c:pt>
                <c:pt idx="1663">
                  <c:v>4.2167280312085907E-3</c:v>
                </c:pt>
                <c:pt idx="1664">
                  <c:v>4.2141947010606584E-3</c:v>
                </c:pt>
                <c:pt idx="1665">
                  <c:v>4.2116644130384207E-3</c:v>
                </c:pt>
                <c:pt idx="1666">
                  <c:v>4.2091371616654483E-3</c:v>
                </c:pt>
                <c:pt idx="1667">
                  <c:v>4.2066129414785524E-3</c:v>
                </c:pt>
                <c:pt idx="1668">
                  <c:v>4.2040917470275493E-3</c:v>
                </c:pt>
                <c:pt idx="1669">
                  <c:v>4.2015735728753922E-3</c:v>
                </c:pt>
                <c:pt idx="1670">
                  <c:v>4.1990584135980094E-3</c:v>
                </c:pt>
                <c:pt idx="1671">
                  <c:v>4.1965462637843084E-3</c:v>
                </c:pt>
                <c:pt idx="1672">
                  <c:v>4.1940371180361541E-3</c:v>
                </c:pt>
                <c:pt idx="1673">
                  <c:v>4.1915309709683055E-3</c:v>
                </c:pt>
                <c:pt idx="1674">
                  <c:v>4.1890278172083996E-3</c:v>
                </c:pt>
                <c:pt idx="1675">
                  <c:v>4.1865276513968772E-3</c:v>
                </c:pt>
                <c:pt idx="1676">
                  <c:v>4.1840304681869745E-3</c:v>
                </c:pt>
                <c:pt idx="1677">
                  <c:v>4.18153626224469E-3</c:v>
                </c:pt>
                <c:pt idx="1678">
                  <c:v>4.1790450282487126E-3</c:v>
                </c:pt>
                <c:pt idx="1679">
                  <c:v>4.1765567608904293E-3</c:v>
                </c:pt>
                <c:pt idx="1680">
                  <c:v>4.1740714548738475E-3</c:v>
                </c:pt>
                <c:pt idx="1681">
                  <c:v>4.1715891049155475E-3</c:v>
                </c:pt>
                <c:pt idx="1682">
                  <c:v>4.1691097057447134E-3</c:v>
                </c:pt>
                <c:pt idx="1683">
                  <c:v>4.1666332521030401E-3</c:v>
                </c:pt>
                <c:pt idx="1684">
                  <c:v>4.1641597387447075E-3</c:v>
                </c:pt>
                <c:pt idx="1685">
                  <c:v>4.1616891604363514E-3</c:v>
                </c:pt>
                <c:pt idx="1686">
                  <c:v>4.1592215119569927E-3</c:v>
                </c:pt>
                <c:pt idx="1687">
                  <c:v>4.1567567880980583E-3</c:v>
                </c:pt>
                <c:pt idx="1688">
                  <c:v>4.1542949836632934E-3</c:v>
                </c:pt>
                <c:pt idx="1689">
                  <c:v>4.1518360934687587E-3</c:v>
                </c:pt>
                <c:pt idx="1690">
                  <c:v>4.1493801123427916E-3</c:v>
                </c:pt>
                <c:pt idx="1691">
                  <c:v>4.1469270351259038E-3</c:v>
                </c:pt>
                <c:pt idx="1692">
                  <c:v>4.1444768566708673E-3</c:v>
                </c:pt>
                <c:pt idx="1693">
                  <c:v>4.1420295718426273E-3</c:v>
                </c:pt>
                <c:pt idx="1694">
                  <c:v>4.1395851755181333E-3</c:v>
                </c:pt>
                <c:pt idx="1695">
                  <c:v>4.1371436625865354E-3</c:v>
                </c:pt>
                <c:pt idx="1696">
                  <c:v>4.1347050279489875E-3</c:v>
                </c:pt>
                <c:pt idx="1697">
                  <c:v>4.1322692665186874E-3</c:v>
                </c:pt>
                <c:pt idx="1698">
                  <c:v>4.1298363732207638E-3</c:v>
                </c:pt>
                <c:pt idx="1699">
                  <c:v>4.1274063429923308E-3</c:v>
                </c:pt>
                <c:pt idx="1700">
                  <c:v>4.1249791707823969E-3</c:v>
                </c:pt>
                <c:pt idx="1701">
                  <c:v>4.1225548515518287E-3</c:v>
                </c:pt>
                <c:pt idx="1702">
                  <c:v>4.120133380273402E-3</c:v>
                </c:pt>
                <c:pt idx="1703">
                  <c:v>4.1177147519315845E-3</c:v>
                </c:pt>
                <c:pt idx="1704">
                  <c:v>4.1152989615227164E-3</c:v>
                </c:pt>
                <c:pt idx="1705">
                  <c:v>4.112886004054803E-3</c:v>
                </c:pt>
                <c:pt idx="1706">
                  <c:v>4.1104758745475782E-3</c:v>
                </c:pt>
                <c:pt idx="1707">
                  <c:v>4.1080685680324842E-3</c:v>
                </c:pt>
                <c:pt idx="1708">
                  <c:v>4.1056640795525123E-3</c:v>
                </c:pt>
                <c:pt idx="1709">
                  <c:v>4.1032624041623467E-3</c:v>
                </c:pt>
                <c:pt idx="1710">
                  <c:v>4.100863536928072E-3</c:v>
                </c:pt>
                <c:pt idx="1711">
                  <c:v>4.0984674729275423E-3</c:v>
                </c:pt>
                <c:pt idx="1712">
                  <c:v>4.0960742072499055E-3</c:v>
                </c:pt>
                <c:pt idx="1713">
                  <c:v>4.0936837349959034E-3</c:v>
                </c:pt>
                <c:pt idx="1714">
                  <c:v>4.0912960512776301E-3</c:v>
                </c:pt>
                <c:pt idx="1715">
                  <c:v>4.0889111512185774E-3</c:v>
                </c:pt>
                <c:pt idx="1716">
                  <c:v>4.0865290299536899E-3</c:v>
                </c:pt>
                <c:pt idx="1717">
                  <c:v>4.0841496826291039E-3</c:v>
                </c:pt>
                <c:pt idx="1718">
                  <c:v>4.0817731044024037E-3</c:v>
                </c:pt>
                <c:pt idx="1719">
                  <c:v>4.0793992904422935E-3</c:v>
                </c:pt>
                <c:pt idx="1720">
                  <c:v>4.0770282359287834E-3</c:v>
                </c:pt>
                <c:pt idx="1721">
                  <c:v>4.0746599360531434E-3</c:v>
                </c:pt>
                <c:pt idx="1722">
                  <c:v>4.0722943860176924E-3</c:v>
                </c:pt>
                <c:pt idx="1723">
                  <c:v>4.0699315810359465E-3</c:v>
                </c:pt>
                <c:pt idx="1724">
                  <c:v>4.0675715163325365E-3</c:v>
                </c:pt>
                <c:pt idx="1725">
                  <c:v>4.0652141871431414E-3</c:v>
                </c:pt>
                <c:pt idx="1726">
                  <c:v>4.0628595887144334E-3</c:v>
                </c:pt>
                <c:pt idx="1727">
                  <c:v>4.0605077163041814E-3</c:v>
                </c:pt>
                <c:pt idx="1728">
                  <c:v>4.0581585651810704E-3</c:v>
                </c:pt>
                <c:pt idx="1729">
                  <c:v>4.0558121306247304E-3</c:v>
                </c:pt>
                <c:pt idx="1730">
                  <c:v>4.0534684079257324E-3</c:v>
                </c:pt>
                <c:pt idx="1731">
                  <c:v>4.0511273923854894E-3</c:v>
                </c:pt>
                <c:pt idx="1732">
                  <c:v>4.0487890793162867E-3</c:v>
                </c:pt>
                <c:pt idx="1733">
                  <c:v>4.0464534640412501E-3</c:v>
                </c:pt>
                <c:pt idx="1734">
                  <c:v>4.0441205418941884E-3</c:v>
                </c:pt>
                <c:pt idx="1735">
                  <c:v>4.0417903082198134E-3</c:v>
                </c:pt>
                <c:pt idx="1736">
                  <c:v>4.0394627583734541E-3</c:v>
                </c:pt>
                <c:pt idx="1737">
                  <c:v>4.0371378877211324E-3</c:v>
                </c:pt>
                <c:pt idx="1738">
                  <c:v>4.0348156916396134E-3</c:v>
                </c:pt>
                <c:pt idx="1739">
                  <c:v>4.0324961655162361E-3</c:v>
                </c:pt>
                <c:pt idx="1740">
                  <c:v>4.0301793047489189E-3</c:v>
                </c:pt>
                <c:pt idx="1741">
                  <c:v>4.0278651047461833E-3</c:v>
                </c:pt>
                <c:pt idx="1742">
                  <c:v>4.0255535609270855E-3</c:v>
                </c:pt>
                <c:pt idx="1743">
                  <c:v>4.0232446687212316E-3</c:v>
                </c:pt>
                <c:pt idx="1744">
                  <c:v>4.0209384235686324E-3</c:v>
                </c:pt>
                <c:pt idx="1745">
                  <c:v>4.018634820919775E-3</c:v>
                </c:pt>
                <c:pt idx="1746">
                  <c:v>4.016333856235595E-3</c:v>
                </c:pt>
                <c:pt idx="1747">
                  <c:v>4.0140355249873895E-3</c:v>
                </c:pt>
                <c:pt idx="1748">
                  <c:v>4.0117398226568414E-3</c:v>
                </c:pt>
                <c:pt idx="1749">
                  <c:v>4.0094467447359134E-3</c:v>
                </c:pt>
                <c:pt idx="1750">
                  <c:v>4.0071562867269065E-3</c:v>
                </c:pt>
                <c:pt idx="1751">
                  <c:v>4.0048684441424424E-3</c:v>
                </c:pt>
                <c:pt idx="1752">
                  <c:v>4.0025832125052474E-3</c:v>
                </c:pt>
                <c:pt idx="1753">
                  <c:v>4.0003005873484303E-3</c:v>
                </c:pt>
                <c:pt idx="1754">
                  <c:v>3.9980205642151491E-3</c:v>
                </c:pt>
                <c:pt idx="1755">
                  <c:v>3.995743138658768E-3</c:v>
                </c:pt>
                <c:pt idx="1756">
                  <c:v>3.9934683062427942E-3</c:v>
                </c:pt>
                <c:pt idx="1757">
                  <c:v>3.9911960625408178E-3</c:v>
                </c:pt>
                <c:pt idx="1758">
                  <c:v>3.9889264031364733E-3</c:v>
                </c:pt>
                <c:pt idx="1759">
                  <c:v>3.9866593236234536E-3</c:v>
                </c:pt>
                <c:pt idx="1760">
                  <c:v>3.9843948196055046E-3</c:v>
                </c:pt>
                <c:pt idx="1761">
                  <c:v>3.9821328866962652E-3</c:v>
                </c:pt>
                <c:pt idx="1762">
                  <c:v>3.9798735205194141E-3</c:v>
                </c:pt>
                <c:pt idx="1763">
                  <c:v>3.9776167167085265E-3</c:v>
                </c:pt>
                <c:pt idx="1764">
                  <c:v>3.9753624709070396E-3</c:v>
                </c:pt>
                <c:pt idx="1765">
                  <c:v>3.9731107787683399E-3</c:v>
                </c:pt>
                <c:pt idx="1766">
                  <c:v>3.9708616359555434E-3</c:v>
                </c:pt>
                <c:pt idx="1767">
                  <c:v>3.9686150381417085E-3</c:v>
                </c:pt>
                <c:pt idx="1768">
                  <c:v>3.9663709810096011E-3</c:v>
                </c:pt>
                <c:pt idx="1769">
                  <c:v>3.9641294602517597E-3</c:v>
                </c:pt>
                <c:pt idx="1770">
                  <c:v>3.9618904715704442E-3</c:v>
                </c:pt>
                <c:pt idx="1771">
                  <c:v>3.9596540106776592E-3</c:v>
                </c:pt>
                <c:pt idx="1772">
                  <c:v>3.9574200732950459E-3</c:v>
                </c:pt>
                <c:pt idx="1773">
                  <c:v>3.9551886551539156E-3</c:v>
                </c:pt>
                <c:pt idx="1774">
                  <c:v>3.9529597519951916E-3</c:v>
                </c:pt>
                <c:pt idx="1775">
                  <c:v>3.9507333595694104E-3</c:v>
                </c:pt>
                <c:pt idx="1776">
                  <c:v>3.9485094736366275E-3</c:v>
                </c:pt>
                <c:pt idx="1777">
                  <c:v>3.9462880899665091E-3</c:v>
                </c:pt>
                <c:pt idx="1778">
                  <c:v>3.9440692043381884E-3</c:v>
                </c:pt>
                <c:pt idx="1779">
                  <c:v>3.9418528125403042E-3</c:v>
                </c:pt>
                <c:pt idx="1780">
                  <c:v>3.9396389103709449E-3</c:v>
                </c:pt>
                <c:pt idx="1781">
                  <c:v>3.9374274936376475E-3</c:v>
                </c:pt>
                <c:pt idx="1782">
                  <c:v>3.9352185581573579E-3</c:v>
                </c:pt>
                <c:pt idx="1783">
                  <c:v>3.9330120997563616E-3</c:v>
                </c:pt>
                <c:pt idx="1784">
                  <c:v>3.9308081142703649E-3</c:v>
                </c:pt>
                <c:pt idx="1785">
                  <c:v>3.928606597544378E-3</c:v>
                </c:pt>
                <c:pt idx="1786">
                  <c:v>3.9264075454326849E-3</c:v>
                </c:pt>
                <c:pt idx="1787">
                  <c:v>3.9242109537988628E-3</c:v>
                </c:pt>
                <c:pt idx="1788">
                  <c:v>3.9220168185157816E-3</c:v>
                </c:pt>
                <c:pt idx="1789">
                  <c:v>3.9198251354654748E-3</c:v>
                </c:pt>
                <c:pt idx="1790">
                  <c:v>3.917635900539217E-3</c:v>
                </c:pt>
                <c:pt idx="1791">
                  <c:v>3.9154491096374359E-3</c:v>
                </c:pt>
                <c:pt idx="1792">
                  <c:v>3.9132647586697308E-3</c:v>
                </c:pt>
                <c:pt idx="1793">
                  <c:v>3.9110828435547631E-3</c:v>
                </c:pt>
                <c:pt idx="1794">
                  <c:v>3.90890336022039E-3</c:v>
                </c:pt>
                <c:pt idx="1795">
                  <c:v>3.9067263046034416E-3</c:v>
                </c:pt>
                <c:pt idx="1796">
                  <c:v>3.9045516726498677E-3</c:v>
                </c:pt>
                <c:pt idx="1797">
                  <c:v>3.9023794603145856E-3</c:v>
                </c:pt>
                <c:pt idx="1798">
                  <c:v>3.9002096635615611E-3</c:v>
                </c:pt>
                <c:pt idx="1799">
                  <c:v>3.8980422783636997E-3</c:v>
                </c:pt>
                <c:pt idx="1800">
                  <c:v>3.8958773007028418E-3</c:v>
                </c:pt>
                <c:pt idx="1801">
                  <c:v>3.8937147265697952E-3</c:v>
                </c:pt>
                <c:pt idx="1802">
                  <c:v>3.8915545519642076E-3</c:v>
                </c:pt>
                <c:pt idx="1803">
                  <c:v>3.8893967728946461E-3</c:v>
                </c:pt>
                <c:pt idx="1804">
                  <c:v>3.8872413853784852E-3</c:v>
                </c:pt>
                <c:pt idx="1805">
                  <c:v>3.8850883854419692E-3</c:v>
                </c:pt>
                <c:pt idx="1806">
                  <c:v>3.8829377691201161E-3</c:v>
                </c:pt>
                <c:pt idx="1807">
                  <c:v>3.8807895324567019E-3</c:v>
                </c:pt>
                <c:pt idx="1808">
                  <c:v>3.8786436715042678E-3</c:v>
                </c:pt>
                <c:pt idx="1809">
                  <c:v>3.8765001823241039E-3</c:v>
                </c:pt>
                <c:pt idx="1810">
                  <c:v>3.8743590609861822E-3</c:v>
                </c:pt>
                <c:pt idx="1811">
                  <c:v>3.872220303569123E-3</c:v>
                </c:pt>
                <c:pt idx="1812">
                  <c:v>3.8700839061602582E-3</c:v>
                </c:pt>
                <c:pt idx="1813">
                  <c:v>3.8679498648555204E-3</c:v>
                </c:pt>
                <c:pt idx="1814">
                  <c:v>3.8658181757594201E-3</c:v>
                </c:pt>
                <c:pt idx="1815">
                  <c:v>3.8636888349851111E-3</c:v>
                </c:pt>
                <c:pt idx="1816">
                  <c:v>3.8615618386542683E-3</c:v>
                </c:pt>
                <c:pt idx="1817">
                  <c:v>3.8594371828971031E-3</c:v>
                </c:pt>
                <c:pt idx="1818">
                  <c:v>3.8573148638523505E-3</c:v>
                </c:pt>
                <c:pt idx="1819">
                  <c:v>3.8551948776672116E-3</c:v>
                </c:pt>
                <c:pt idx="1820">
                  <c:v>3.8530772204973876E-3</c:v>
                </c:pt>
                <c:pt idx="1821">
                  <c:v>3.8509618885069967E-3</c:v>
                </c:pt>
                <c:pt idx="1822">
                  <c:v>3.8488488778685684E-3</c:v>
                </c:pt>
                <c:pt idx="1823">
                  <c:v>3.8467381847630752E-3</c:v>
                </c:pt>
                <c:pt idx="1824">
                  <c:v>3.8446298053798184E-3</c:v>
                </c:pt>
                <c:pt idx="1825">
                  <c:v>3.8425237359164558E-3</c:v>
                </c:pt>
                <c:pt idx="1826">
                  <c:v>3.8404199725789612E-3</c:v>
                </c:pt>
                <c:pt idx="1827">
                  <c:v>3.8383185115816606E-3</c:v>
                </c:pt>
                <c:pt idx="1828">
                  <c:v>3.8362193491471002E-3</c:v>
                </c:pt>
                <c:pt idx="1829">
                  <c:v>3.8341224815061389E-3</c:v>
                </c:pt>
                <c:pt idx="1830">
                  <c:v>3.8320279048978242E-3</c:v>
                </c:pt>
                <c:pt idx="1831">
                  <c:v>3.8299356155694652E-3</c:v>
                </c:pt>
                <c:pt idx="1832">
                  <c:v>3.8278456097765182E-3</c:v>
                </c:pt>
                <c:pt idx="1833">
                  <c:v>3.8257578837826412E-3</c:v>
                </c:pt>
                <c:pt idx="1834">
                  <c:v>3.8236724338596181E-3</c:v>
                </c:pt>
                <c:pt idx="1835">
                  <c:v>3.8215892562873878E-3</c:v>
                </c:pt>
                <c:pt idx="1836">
                  <c:v>3.8195083473539235E-3</c:v>
                </c:pt>
                <c:pt idx="1837">
                  <c:v>3.8174297033553664E-3</c:v>
                </c:pt>
                <c:pt idx="1838">
                  <c:v>3.8153533205958477E-3</c:v>
                </c:pt>
                <c:pt idx="1839">
                  <c:v>3.8132791953875882E-3</c:v>
                </c:pt>
                <c:pt idx="1840">
                  <c:v>3.8112073240507828E-3</c:v>
                </c:pt>
                <c:pt idx="1841">
                  <c:v>3.809137702913655E-3</c:v>
                </c:pt>
                <c:pt idx="1842">
                  <c:v>3.8070703283123448E-3</c:v>
                </c:pt>
                <c:pt idx="1843">
                  <c:v>3.8050051965909802E-3</c:v>
                </c:pt>
                <c:pt idx="1844">
                  <c:v>3.8029423041016351E-3</c:v>
                </c:pt>
                <c:pt idx="1845">
                  <c:v>3.8008816472042692E-3</c:v>
                </c:pt>
                <c:pt idx="1846">
                  <c:v>3.7988232222667152E-3</c:v>
                </c:pt>
                <c:pt idx="1847">
                  <c:v>3.7967670256646652E-3</c:v>
                </c:pt>
                <c:pt idx="1848">
                  <c:v>3.794713053781709E-3</c:v>
                </c:pt>
                <c:pt idx="1849">
                  <c:v>3.7926613030091752E-3</c:v>
                </c:pt>
                <c:pt idx="1850">
                  <c:v>3.7906117697462816E-3</c:v>
                </c:pt>
                <c:pt idx="1851">
                  <c:v>3.7885644503999473E-3</c:v>
                </c:pt>
                <c:pt idx="1852">
                  <c:v>3.7865193413848803E-3</c:v>
                </c:pt>
                <c:pt idx="1853">
                  <c:v>3.7844764391235341E-3</c:v>
                </c:pt>
                <c:pt idx="1854">
                  <c:v>3.7824357400461027E-3</c:v>
                </c:pt>
                <c:pt idx="1855">
                  <c:v>3.7803972405904165E-3</c:v>
                </c:pt>
                <c:pt idx="1856">
                  <c:v>3.778360937201988E-3</c:v>
                </c:pt>
                <c:pt idx="1857">
                  <c:v>3.7763268263340437E-3</c:v>
                </c:pt>
                <c:pt idx="1858">
                  <c:v>3.7742949044474007E-3</c:v>
                </c:pt>
                <c:pt idx="1859">
                  <c:v>3.7722651680104692E-3</c:v>
                </c:pt>
                <c:pt idx="1860">
                  <c:v>3.7702376134993235E-3</c:v>
                </c:pt>
                <c:pt idx="1861">
                  <c:v>3.7682122373975278E-3</c:v>
                </c:pt>
                <c:pt idx="1862">
                  <c:v>3.7661890361962345E-3</c:v>
                </c:pt>
                <c:pt idx="1863">
                  <c:v>3.7641680063941452E-3</c:v>
                </c:pt>
                <c:pt idx="1864">
                  <c:v>3.7621491444974476E-3</c:v>
                </c:pt>
                <c:pt idx="1865">
                  <c:v>3.7601324470198302E-3</c:v>
                </c:pt>
                <c:pt idx="1866">
                  <c:v>3.7581179104824538E-3</c:v>
                </c:pt>
                <c:pt idx="1867">
                  <c:v>3.7561055314139138E-3</c:v>
                </c:pt>
                <c:pt idx="1868">
                  <c:v>3.7540953063502692E-3</c:v>
                </c:pt>
                <c:pt idx="1869">
                  <c:v>3.7520872318349751E-3</c:v>
                </c:pt>
                <c:pt idx="1870">
                  <c:v>3.7500813044188592E-3</c:v>
                </c:pt>
                <c:pt idx="1871">
                  <c:v>3.7480775206601607E-3</c:v>
                </c:pt>
                <c:pt idx="1872">
                  <c:v>3.7460758771244241E-3</c:v>
                </c:pt>
                <c:pt idx="1873">
                  <c:v>3.7440763703845688E-3</c:v>
                </c:pt>
                <c:pt idx="1874">
                  <c:v>3.7420789970207882E-3</c:v>
                </c:pt>
                <c:pt idx="1875">
                  <c:v>3.7400837536206333E-3</c:v>
                </c:pt>
                <c:pt idx="1876">
                  <c:v>3.7380906367788292E-3</c:v>
                </c:pt>
                <c:pt idx="1877">
                  <c:v>3.7360996430974643E-3</c:v>
                </c:pt>
                <c:pt idx="1878">
                  <c:v>3.7341107691857829E-3</c:v>
                </c:pt>
                <c:pt idx="1879">
                  <c:v>3.732124011660275E-3</c:v>
                </c:pt>
                <c:pt idx="1880">
                  <c:v>3.730139367144641E-3</c:v>
                </c:pt>
                <c:pt idx="1881">
                  <c:v>3.7281568322697256E-3</c:v>
                </c:pt>
                <c:pt idx="1882">
                  <c:v>3.7261764036735602E-3</c:v>
                </c:pt>
                <c:pt idx="1883">
                  <c:v>3.7241980780013308E-3</c:v>
                </c:pt>
                <c:pt idx="1884">
                  <c:v>3.7222218519052763E-3</c:v>
                </c:pt>
                <c:pt idx="1885">
                  <c:v>3.7202477220448058E-3</c:v>
                </c:pt>
                <c:pt idx="1886">
                  <c:v>3.7182756850863891E-3</c:v>
                </c:pt>
                <c:pt idx="1887">
                  <c:v>3.7163057377035602E-3</c:v>
                </c:pt>
                <c:pt idx="1888">
                  <c:v>3.7143378765769155E-3</c:v>
                </c:pt>
                <c:pt idx="1889">
                  <c:v>3.7123720983940098E-3</c:v>
                </c:pt>
                <c:pt idx="1890">
                  <c:v>3.7104083998494952E-3</c:v>
                </c:pt>
                <c:pt idx="1891">
                  <c:v>3.7084467776449886E-3</c:v>
                </c:pt>
                <c:pt idx="1892">
                  <c:v>3.706487228489032E-3</c:v>
                </c:pt>
                <c:pt idx="1893">
                  <c:v>3.7045297490971778E-3</c:v>
                </c:pt>
                <c:pt idx="1894">
                  <c:v>3.7025743361918636E-3</c:v>
                </c:pt>
                <c:pt idx="1895">
                  <c:v>3.7006209865025046E-3</c:v>
                </c:pt>
                <c:pt idx="1896">
                  <c:v>3.698669696765348E-3</c:v>
                </c:pt>
                <c:pt idx="1897">
                  <c:v>3.6967204637235666E-3</c:v>
                </c:pt>
                <c:pt idx="1898">
                  <c:v>3.6947732841272007E-3</c:v>
                </c:pt>
                <c:pt idx="1899">
                  <c:v>3.6928281547330701E-3</c:v>
                </c:pt>
                <c:pt idx="1900">
                  <c:v>3.6908850723049126E-3</c:v>
                </c:pt>
                <c:pt idx="1901">
                  <c:v>3.6889440336131851E-3</c:v>
                </c:pt>
                <c:pt idx="1902">
                  <c:v>3.6870050354352057E-3</c:v>
                </c:pt>
                <c:pt idx="1903">
                  <c:v>3.6850680745550207E-3</c:v>
                </c:pt>
                <c:pt idx="1904">
                  <c:v>3.6831331477634589E-3</c:v>
                </c:pt>
                <c:pt idx="1905">
                  <c:v>3.6812002518580396E-3</c:v>
                </c:pt>
                <c:pt idx="1906">
                  <c:v>3.6792693836430438E-3</c:v>
                </c:pt>
                <c:pt idx="1907">
                  <c:v>3.6773405399294803E-3</c:v>
                </c:pt>
                <c:pt idx="1908">
                  <c:v>3.6754137175349696E-3</c:v>
                </c:pt>
                <c:pt idx="1909">
                  <c:v>3.6734889132838265E-3</c:v>
                </c:pt>
                <c:pt idx="1910">
                  <c:v>3.6715661240070492E-3</c:v>
                </c:pt>
                <c:pt idx="1911">
                  <c:v>3.669645346542235E-3</c:v>
                </c:pt>
                <c:pt idx="1912">
                  <c:v>3.6677265777335954E-3</c:v>
                </c:pt>
                <c:pt idx="1913">
                  <c:v>3.665809814431925E-3</c:v>
                </c:pt>
                <c:pt idx="1914">
                  <c:v>3.6638950534946401E-3</c:v>
                </c:pt>
                <c:pt idx="1915">
                  <c:v>3.6619822917856901E-3</c:v>
                </c:pt>
                <c:pt idx="1916">
                  <c:v>3.6600715261755775E-3</c:v>
                </c:pt>
                <c:pt idx="1917">
                  <c:v>3.6581627535413283E-3</c:v>
                </c:pt>
                <c:pt idx="1918">
                  <c:v>3.6562559707664691E-3</c:v>
                </c:pt>
                <c:pt idx="1919">
                  <c:v>3.6543511747410694E-3</c:v>
                </c:pt>
                <c:pt idx="1920">
                  <c:v>3.6524483623616081E-3</c:v>
                </c:pt>
                <c:pt idx="1921">
                  <c:v>3.6505475305310857E-3</c:v>
                </c:pt>
                <c:pt idx="1922">
                  <c:v>3.6486486761588906E-3</c:v>
                </c:pt>
                <c:pt idx="1923">
                  <c:v>3.6467517961608978E-3</c:v>
                </c:pt>
                <c:pt idx="1924">
                  <c:v>3.6448568874593353E-3</c:v>
                </c:pt>
                <c:pt idx="1925">
                  <c:v>3.6429639469828571E-3</c:v>
                </c:pt>
                <c:pt idx="1926">
                  <c:v>3.6410729716664886E-3</c:v>
                </c:pt>
                <c:pt idx="1927">
                  <c:v>3.6391839584516208E-3</c:v>
                </c:pt>
                <c:pt idx="1928">
                  <c:v>3.6372969042859672E-3</c:v>
                </c:pt>
                <c:pt idx="1929">
                  <c:v>3.6354118061236004E-3</c:v>
                </c:pt>
                <c:pt idx="1930">
                  <c:v>3.6335286609248812E-3</c:v>
                </c:pt>
                <c:pt idx="1931">
                  <c:v>3.6316474656564682E-3</c:v>
                </c:pt>
                <c:pt idx="1932">
                  <c:v>3.6297682172913297E-3</c:v>
                </c:pt>
                <c:pt idx="1933">
                  <c:v>3.627890912808629E-3</c:v>
                </c:pt>
                <c:pt idx="1934">
                  <c:v>3.6260155491938352E-3</c:v>
                </c:pt>
                <c:pt idx="1935">
                  <c:v>3.6241421234386294E-3</c:v>
                </c:pt>
                <c:pt idx="1936">
                  <c:v>3.6222706325409158E-3</c:v>
                </c:pt>
                <c:pt idx="1937">
                  <c:v>3.6204010735047653E-3</c:v>
                </c:pt>
                <c:pt idx="1938">
                  <c:v>3.6185334433404652E-3</c:v>
                </c:pt>
                <c:pt idx="1939">
                  <c:v>3.6166677390644351E-3</c:v>
                </c:pt>
                <c:pt idx="1940">
                  <c:v>3.6148039576992881E-3</c:v>
                </c:pt>
                <c:pt idx="1941">
                  <c:v>3.6129420962737377E-3</c:v>
                </c:pt>
                <c:pt idx="1942">
                  <c:v>3.6110821518226446E-3</c:v>
                </c:pt>
                <c:pt idx="1943">
                  <c:v>3.6092241213869286E-3</c:v>
                </c:pt>
                <c:pt idx="1944">
                  <c:v>3.6073680020136238E-3</c:v>
                </c:pt>
                <c:pt idx="1945">
                  <c:v>3.6055137907558422E-3</c:v>
                </c:pt>
                <c:pt idx="1946">
                  <c:v>3.6036614846727405E-3</c:v>
                </c:pt>
                <c:pt idx="1947">
                  <c:v>3.6018110808295201E-3</c:v>
                </c:pt>
                <c:pt idx="1948">
                  <c:v>3.5999625762974043E-3</c:v>
                </c:pt>
                <c:pt idx="1949">
                  <c:v>3.5981159681536218E-3</c:v>
                </c:pt>
                <c:pt idx="1950">
                  <c:v>3.5962712534814063E-3</c:v>
                </c:pt>
                <c:pt idx="1951">
                  <c:v>3.5944284293699552E-3</c:v>
                </c:pt>
                <c:pt idx="1952">
                  <c:v>3.5925874929144618E-3</c:v>
                </c:pt>
                <c:pt idx="1953">
                  <c:v>3.5907484412160059E-3</c:v>
                </c:pt>
                <c:pt idx="1954">
                  <c:v>3.588911271381686E-3</c:v>
                </c:pt>
                <c:pt idx="1955">
                  <c:v>3.5870759805244098E-3</c:v>
                </c:pt>
                <c:pt idx="1956">
                  <c:v>3.5852425657630811E-3</c:v>
                </c:pt>
                <c:pt idx="1957">
                  <c:v>3.5834110242224755E-3</c:v>
                </c:pt>
                <c:pt idx="1958">
                  <c:v>3.5815813530331816E-3</c:v>
                </c:pt>
                <c:pt idx="1959">
                  <c:v>3.579753549331707E-3</c:v>
                </c:pt>
                <c:pt idx="1960">
                  <c:v>3.5779276102603902E-3</c:v>
                </c:pt>
                <c:pt idx="1961">
                  <c:v>3.5761035329673692E-3</c:v>
                </c:pt>
                <c:pt idx="1962">
                  <c:v>3.5742813146066145E-3</c:v>
                </c:pt>
                <c:pt idx="1963">
                  <c:v>3.572460952337909E-3</c:v>
                </c:pt>
                <c:pt idx="1964">
                  <c:v>3.5706424433267834E-3</c:v>
                </c:pt>
                <c:pt idx="1965">
                  <c:v>3.5688257847445812E-3</c:v>
                </c:pt>
                <c:pt idx="1966">
                  <c:v>3.5670109737683622E-3</c:v>
                </c:pt>
                <c:pt idx="1967">
                  <c:v>3.5651980075809401E-3</c:v>
                </c:pt>
                <c:pt idx="1968">
                  <c:v>3.5633868833708357E-3</c:v>
                </c:pt>
                <c:pt idx="1969">
                  <c:v>3.5615775983323214E-3</c:v>
                </c:pt>
                <c:pt idx="1970">
                  <c:v>3.5597701496652982E-3</c:v>
                </c:pt>
                <c:pt idx="1971">
                  <c:v>3.5579645345754441E-3</c:v>
                </c:pt>
                <c:pt idx="1972">
                  <c:v>3.5561607502740092E-3</c:v>
                </c:pt>
                <c:pt idx="1973">
                  <c:v>3.5543587939779503E-3</c:v>
                </c:pt>
                <c:pt idx="1974">
                  <c:v>3.5525586629098346E-3</c:v>
                </c:pt>
                <c:pt idx="1975">
                  <c:v>3.5507603542978892E-3</c:v>
                </c:pt>
                <c:pt idx="1976">
                  <c:v>3.5489638653759155E-3</c:v>
                </c:pt>
                <c:pt idx="1977">
                  <c:v>3.5471691933832952E-3</c:v>
                </c:pt>
                <c:pt idx="1978">
                  <c:v>3.5453763355650612E-3</c:v>
                </c:pt>
                <c:pt idx="1979">
                  <c:v>3.5435852891717557E-3</c:v>
                </c:pt>
                <c:pt idx="1980">
                  <c:v>3.5417960514594797E-3</c:v>
                </c:pt>
                <c:pt idx="1981">
                  <c:v>3.5400086196898635E-3</c:v>
                </c:pt>
                <c:pt idx="1982">
                  <c:v>3.5382229911301217E-3</c:v>
                </c:pt>
                <c:pt idx="1983">
                  <c:v>3.5364391630529212E-3</c:v>
                </c:pt>
                <c:pt idx="1984">
                  <c:v>3.5346571327364452E-3</c:v>
                </c:pt>
                <c:pt idx="1985">
                  <c:v>3.5328768974643562E-3</c:v>
                </c:pt>
                <c:pt idx="1986">
                  <c:v>3.5310984545257832E-3</c:v>
                </c:pt>
                <c:pt idx="1987">
                  <c:v>3.5293218012153499E-3</c:v>
                </c:pt>
                <c:pt idx="1988">
                  <c:v>3.5275469348330251E-3</c:v>
                </c:pt>
                <c:pt idx="1989">
                  <c:v>3.5257738526843427E-3</c:v>
                </c:pt>
                <c:pt idx="1990">
                  <c:v>3.524002552080126E-3</c:v>
                </c:pt>
                <c:pt idx="1991">
                  <c:v>3.5222330303366651E-3</c:v>
                </c:pt>
                <c:pt idx="1992">
                  <c:v>3.5204652847756488E-3</c:v>
                </c:pt>
                <c:pt idx="1993">
                  <c:v>3.5186993127240946E-3</c:v>
                </c:pt>
                <c:pt idx="1994">
                  <c:v>3.5169351115144011E-3</c:v>
                </c:pt>
                <c:pt idx="1995">
                  <c:v>3.5151726784843317E-3</c:v>
                </c:pt>
                <c:pt idx="1996">
                  <c:v>3.5134120109769516E-3</c:v>
                </c:pt>
                <c:pt idx="1997">
                  <c:v>3.5116531063406594E-3</c:v>
                </c:pt>
                <c:pt idx="1998">
                  <c:v>3.5098959619291811E-3</c:v>
                </c:pt>
                <c:pt idx="1999">
                  <c:v>3.5081405751015227E-3</c:v>
                </c:pt>
                <c:pt idx="2000">
                  <c:v>3.5063869432219383E-3</c:v>
                </c:pt>
                <c:pt idx="2001">
                  <c:v>3.5046350636599968E-3</c:v>
                </c:pt>
                <c:pt idx="2002">
                  <c:v>3.5028849337905002E-3</c:v>
                </c:pt>
                <c:pt idx="2003">
                  <c:v>3.5011365509935092E-3</c:v>
                </c:pt>
                <c:pt idx="2004">
                  <c:v>3.4993899126542619E-3</c:v>
                </c:pt>
                <c:pt idx="2005">
                  <c:v>3.4976450161632827E-3</c:v>
                </c:pt>
                <c:pt idx="2006">
                  <c:v>3.495901858916268E-3</c:v>
                </c:pt>
                <c:pt idx="2007">
                  <c:v>3.4941604383140592E-3</c:v>
                </c:pt>
                <c:pt idx="2008">
                  <c:v>3.4924207517627536E-3</c:v>
                </c:pt>
                <c:pt idx="2009">
                  <c:v>3.4906827966735402E-3</c:v>
                </c:pt>
                <c:pt idx="2010">
                  <c:v>3.4889465704628134E-3</c:v>
                </c:pt>
                <c:pt idx="2011">
                  <c:v>3.4872120705520702E-3</c:v>
                </c:pt>
                <c:pt idx="2012">
                  <c:v>3.485479294367945E-3</c:v>
                </c:pt>
                <c:pt idx="2013">
                  <c:v>3.4837482393421802E-3</c:v>
                </c:pt>
                <c:pt idx="2014">
                  <c:v>3.4820189029116252E-3</c:v>
                </c:pt>
                <c:pt idx="2015">
                  <c:v>3.4802912825182288E-3</c:v>
                </c:pt>
                <c:pt idx="2016">
                  <c:v>3.47856537560896E-3</c:v>
                </c:pt>
                <c:pt idx="2017">
                  <c:v>3.4768411796359195E-3</c:v>
                </c:pt>
                <c:pt idx="2018">
                  <c:v>3.4751186920562202E-3</c:v>
                </c:pt>
                <c:pt idx="2019">
                  <c:v>3.4733979103320095E-3</c:v>
                </c:pt>
                <c:pt idx="2020">
                  <c:v>3.4716788319304462E-3</c:v>
                </c:pt>
                <c:pt idx="2021">
                  <c:v>3.4699614543237602E-3</c:v>
                </c:pt>
                <c:pt idx="2022">
                  <c:v>3.4682457749891072E-3</c:v>
                </c:pt>
                <c:pt idx="2023">
                  <c:v>3.4665317914086917E-3</c:v>
                </c:pt>
                <c:pt idx="2024">
                  <c:v>3.4648195010696398E-3</c:v>
                </c:pt>
                <c:pt idx="2025">
                  <c:v>3.4631089014640769E-3</c:v>
                </c:pt>
                <c:pt idx="2026">
                  <c:v>3.4613999900890602E-3</c:v>
                </c:pt>
                <c:pt idx="2027">
                  <c:v>3.459692764446601E-3</c:v>
                </c:pt>
                <c:pt idx="2028">
                  <c:v>3.4579872220436218E-3</c:v>
                </c:pt>
                <c:pt idx="2029">
                  <c:v>3.4562833603919612E-3</c:v>
                </c:pt>
                <c:pt idx="2030">
                  <c:v>3.454581177008365E-3</c:v>
                </c:pt>
                <c:pt idx="2031">
                  <c:v>3.4528806694144572E-3</c:v>
                </c:pt>
                <c:pt idx="2032">
                  <c:v>3.4511818351367616E-3</c:v>
                </c:pt>
                <c:pt idx="2033">
                  <c:v>3.4494846717066578E-3</c:v>
                </c:pt>
                <c:pt idx="2034">
                  <c:v>3.4477891766603562E-3</c:v>
                </c:pt>
                <c:pt idx="2035">
                  <c:v>3.4460953475389257E-3</c:v>
                </c:pt>
                <c:pt idx="2036">
                  <c:v>3.4444031818882752E-3</c:v>
                </c:pt>
                <c:pt idx="2037">
                  <c:v>3.4427126772591252E-3</c:v>
                </c:pt>
                <c:pt idx="2038">
                  <c:v>3.4410238312070091E-3</c:v>
                </c:pt>
                <c:pt idx="2039">
                  <c:v>3.4393366412922223E-3</c:v>
                </c:pt>
                <c:pt idx="2040">
                  <c:v>3.4376511050798666E-3</c:v>
                </c:pt>
                <c:pt idx="2041">
                  <c:v>3.4359672201398342E-3</c:v>
                </c:pt>
                <c:pt idx="2042">
                  <c:v>3.4342849840467405E-3</c:v>
                </c:pt>
                <c:pt idx="2043">
                  <c:v>3.4326043943799685E-3</c:v>
                </c:pt>
                <c:pt idx="2044">
                  <c:v>3.4309254487236412E-3</c:v>
                </c:pt>
                <c:pt idx="2045">
                  <c:v>3.4292481446665693E-3</c:v>
                </c:pt>
                <c:pt idx="2046">
                  <c:v>3.4275724798023413E-3</c:v>
                </c:pt>
                <c:pt idx="2047">
                  <c:v>3.4258984517291659E-3</c:v>
                </c:pt>
                <c:pt idx="2048">
                  <c:v>3.4242260580500347E-3</c:v>
                </c:pt>
                <c:pt idx="2049">
                  <c:v>3.4225552963725223E-3</c:v>
                </c:pt>
                <c:pt idx="2050">
                  <c:v>3.4208861643089412E-3</c:v>
                </c:pt>
                <c:pt idx="2051">
                  <c:v>3.4192186594762209E-3</c:v>
                </c:pt>
                <c:pt idx="2052">
                  <c:v>3.4175527794959729E-3</c:v>
                </c:pt>
                <c:pt idx="2053">
                  <c:v>3.4158885219943845E-3</c:v>
                </c:pt>
                <c:pt idx="2054">
                  <c:v>3.4142258846023266E-3</c:v>
                </c:pt>
                <c:pt idx="2055">
                  <c:v>3.4125648649552262E-3</c:v>
                </c:pt>
                <c:pt idx="2056">
                  <c:v>3.4109054606931517E-3</c:v>
                </c:pt>
                <c:pt idx="2057">
                  <c:v>3.4092476694607392E-3</c:v>
                </c:pt>
                <c:pt idx="2058">
                  <c:v>3.4075914889072152E-3</c:v>
                </c:pt>
                <c:pt idx="2059">
                  <c:v>3.405936916686328E-3</c:v>
                </c:pt>
                <c:pt idx="2060">
                  <c:v>3.4042839504564394E-3</c:v>
                </c:pt>
                <c:pt idx="2061">
                  <c:v>3.4026325878804219E-3</c:v>
                </c:pt>
                <c:pt idx="2062">
                  <c:v>3.4009828266256875E-3</c:v>
                </c:pt>
                <c:pt idx="2063">
                  <c:v>3.3993346643641804E-3</c:v>
                </c:pt>
                <c:pt idx="2064">
                  <c:v>3.3976880987723369E-3</c:v>
                </c:pt>
                <c:pt idx="2065">
                  <c:v>3.3960431275310878E-3</c:v>
                </c:pt>
                <c:pt idx="2066">
                  <c:v>3.3943997483259171E-3</c:v>
                </c:pt>
                <c:pt idx="2067">
                  <c:v>3.3927579588466658E-3</c:v>
                </c:pt>
                <c:pt idx="2068">
                  <c:v>3.3911177567877678E-3</c:v>
                </c:pt>
                <c:pt idx="2069">
                  <c:v>3.3894791398480137E-3</c:v>
                </c:pt>
                <c:pt idx="2070">
                  <c:v>3.3878421057307248E-3</c:v>
                </c:pt>
                <c:pt idx="2071">
                  <c:v>3.3862066521436005E-3</c:v>
                </c:pt>
                <c:pt idx="2072">
                  <c:v>3.3845727767987843E-3</c:v>
                </c:pt>
                <c:pt idx="2073">
                  <c:v>3.3829404774128142E-3</c:v>
                </c:pt>
                <c:pt idx="2074">
                  <c:v>3.3813097517066751E-3</c:v>
                </c:pt>
                <c:pt idx="2075">
                  <c:v>3.3796805974056696E-3</c:v>
                </c:pt>
                <c:pt idx="2076">
                  <c:v>3.3780530122395698E-3</c:v>
                </c:pt>
                <c:pt idx="2077">
                  <c:v>3.3764269939424636E-3</c:v>
                </c:pt>
                <c:pt idx="2078">
                  <c:v>3.3748025402528152E-3</c:v>
                </c:pt>
                <c:pt idx="2079">
                  <c:v>3.3731796489134395E-3</c:v>
                </c:pt>
                <c:pt idx="2080">
                  <c:v>3.3715583176714592E-3</c:v>
                </c:pt>
                <c:pt idx="2081">
                  <c:v>3.3699385442783995E-3</c:v>
                </c:pt>
                <c:pt idx="2082">
                  <c:v>3.3683203264900309E-3</c:v>
                </c:pt>
                <c:pt idx="2083">
                  <c:v>3.3667036620664676E-3</c:v>
                </c:pt>
                <c:pt idx="2084">
                  <c:v>3.365088548772125E-3</c:v>
                </c:pt>
                <c:pt idx="2085">
                  <c:v>3.3634749843756812E-3</c:v>
                </c:pt>
                <c:pt idx="2086">
                  <c:v>3.3618629666501156E-3</c:v>
                </c:pt>
                <c:pt idx="2087">
                  <c:v>3.3602524933726793E-3</c:v>
                </c:pt>
                <c:pt idx="2088">
                  <c:v>3.3586435623248591E-3</c:v>
                </c:pt>
                <c:pt idx="2089">
                  <c:v>3.3570361712924081E-3</c:v>
                </c:pt>
                <c:pt idx="2090">
                  <c:v>3.3554303180652802E-3</c:v>
                </c:pt>
                <c:pt idx="2091">
                  <c:v>3.3538260004377092E-3</c:v>
                </c:pt>
                <c:pt idx="2092">
                  <c:v>3.3522232162081084E-3</c:v>
                </c:pt>
                <c:pt idx="2093">
                  <c:v>3.3506219631791088E-3</c:v>
                </c:pt>
                <c:pt idx="2094">
                  <c:v>3.3490222391575402E-3</c:v>
                </c:pt>
                <c:pt idx="2095">
                  <c:v>3.347424041954429E-3</c:v>
                </c:pt>
                <c:pt idx="2096">
                  <c:v>3.3458273693849194E-3</c:v>
                </c:pt>
                <c:pt idx="2097">
                  <c:v>3.3442322192684002E-3</c:v>
                </c:pt>
                <c:pt idx="2098">
                  <c:v>3.3426385894283848E-3</c:v>
                </c:pt>
                <c:pt idx="2099">
                  <c:v>3.3410464776925312E-3</c:v>
                </c:pt>
                <c:pt idx="2100">
                  <c:v>3.3394558818926291E-3</c:v>
                </c:pt>
                <c:pt idx="2101">
                  <c:v>3.3378667998646048E-3</c:v>
                </c:pt>
                <c:pt idx="2102">
                  <c:v>3.3362792294484977E-3</c:v>
                </c:pt>
                <c:pt idx="2103">
                  <c:v>3.3346931684884611E-3</c:v>
                </c:pt>
                <c:pt idx="2104">
                  <c:v>3.3331086148327242E-3</c:v>
                </c:pt>
                <c:pt idx="2105">
                  <c:v>3.3315255663336407E-3</c:v>
                </c:pt>
                <c:pt idx="2106">
                  <c:v>3.3299440208476062E-3</c:v>
                </c:pt>
                <c:pt idx="2107">
                  <c:v>3.3283639762351045E-3</c:v>
                </c:pt>
                <c:pt idx="2108">
                  <c:v>3.3267854303606677E-3</c:v>
                </c:pt>
                <c:pt idx="2109">
                  <c:v>3.3252083810928982E-3</c:v>
                </c:pt>
                <c:pt idx="2110">
                  <c:v>3.3236328263044229E-3</c:v>
                </c:pt>
                <c:pt idx="2111">
                  <c:v>3.3220587638718782E-3</c:v>
                </c:pt>
                <c:pt idx="2112">
                  <c:v>3.3204861916759612E-3</c:v>
                </c:pt>
                <c:pt idx="2113">
                  <c:v>3.3189151076013649E-3</c:v>
                </c:pt>
                <c:pt idx="2114">
                  <c:v>3.3173455095367546E-3</c:v>
                </c:pt>
                <c:pt idx="2115">
                  <c:v>3.3157773953748381E-3</c:v>
                </c:pt>
                <c:pt idx="2116">
                  <c:v>3.314210763012269E-3</c:v>
                </c:pt>
                <c:pt idx="2117">
                  <c:v>3.3126456103496778E-3</c:v>
                </c:pt>
                <c:pt idx="2118">
                  <c:v>3.3110819352917E-3</c:v>
                </c:pt>
                <c:pt idx="2119">
                  <c:v>3.3095197357468657E-3</c:v>
                </c:pt>
                <c:pt idx="2120">
                  <c:v>3.3079590096276746E-3</c:v>
                </c:pt>
                <c:pt idx="2121">
                  <c:v>3.3063997548505716E-3</c:v>
                </c:pt>
                <c:pt idx="2122">
                  <c:v>3.3048419693359095E-3</c:v>
                </c:pt>
                <c:pt idx="2123">
                  <c:v>3.3032856510080014E-3</c:v>
                </c:pt>
                <c:pt idx="2124">
                  <c:v>3.3017307977950094E-3</c:v>
                </c:pt>
                <c:pt idx="2125">
                  <c:v>3.3001774076290217E-3</c:v>
                </c:pt>
                <c:pt idx="2126">
                  <c:v>3.2986254784460305E-3</c:v>
                </c:pt>
                <c:pt idx="2127">
                  <c:v>3.2970750081858921E-3</c:v>
                </c:pt>
                <c:pt idx="2128">
                  <c:v>3.2955259947923367E-3</c:v>
                </c:pt>
                <c:pt idx="2129">
                  <c:v>3.2939784362129528E-3</c:v>
                </c:pt>
                <c:pt idx="2130">
                  <c:v>3.2924323303991868E-3</c:v>
                </c:pt>
                <c:pt idx="2131">
                  <c:v>3.2908876753063527E-3</c:v>
                </c:pt>
                <c:pt idx="2132">
                  <c:v>3.2893444688935486E-3</c:v>
                </c:pt>
                <c:pt idx="2133">
                  <c:v>3.2878027091237292E-3</c:v>
                </c:pt>
                <c:pt idx="2134">
                  <c:v>3.2862623939636758E-3</c:v>
                </c:pt>
                <c:pt idx="2135">
                  <c:v>3.2847235213839861E-3</c:v>
                </c:pt>
                <c:pt idx="2136">
                  <c:v>3.2831860893589976E-3</c:v>
                </c:pt>
                <c:pt idx="2137">
                  <c:v>3.2816500958668892E-3</c:v>
                </c:pt>
                <c:pt idx="2138">
                  <c:v>3.2801155388896414E-3</c:v>
                </c:pt>
                <c:pt idx="2139">
                  <c:v>3.2785824164129457E-3</c:v>
                </c:pt>
                <c:pt idx="2140">
                  <c:v>3.2770507264262955E-3</c:v>
                </c:pt>
                <c:pt idx="2141">
                  <c:v>3.2755204669229513E-3</c:v>
                </c:pt>
                <c:pt idx="2142">
                  <c:v>3.2739916358998692E-3</c:v>
                </c:pt>
                <c:pt idx="2143">
                  <c:v>3.2724642313578184E-3</c:v>
                </c:pt>
                <c:pt idx="2144">
                  <c:v>3.2709382513012352E-3</c:v>
                </c:pt>
                <c:pt idx="2145">
                  <c:v>3.269413693738274E-3</c:v>
                </c:pt>
                <c:pt idx="2146">
                  <c:v>3.2678905566808757E-3</c:v>
                </c:pt>
                <c:pt idx="2147">
                  <c:v>3.2663688381445789E-3</c:v>
                </c:pt>
                <c:pt idx="2148">
                  <c:v>3.2648485361486952E-3</c:v>
                </c:pt>
                <c:pt idx="2149">
                  <c:v>3.2633296487162193E-3</c:v>
                </c:pt>
                <c:pt idx="2150">
                  <c:v>3.2618121738737346E-3</c:v>
                </c:pt>
                <c:pt idx="2151">
                  <c:v>3.2602961096516343E-3</c:v>
                </c:pt>
                <c:pt idx="2152">
                  <c:v>3.2587814540838474E-3</c:v>
                </c:pt>
                <c:pt idx="2153">
                  <c:v>3.2572682052080192E-3</c:v>
                </c:pt>
                <c:pt idx="2154">
                  <c:v>3.2557563610654395E-3</c:v>
                </c:pt>
                <c:pt idx="2155">
                  <c:v>3.2542459197009831E-3</c:v>
                </c:pt>
                <c:pt idx="2156">
                  <c:v>3.2527368791632183E-3</c:v>
                </c:pt>
                <c:pt idx="2157">
                  <c:v>3.2512292375042788E-3</c:v>
                </c:pt>
                <c:pt idx="2158">
                  <c:v>3.2497229927799386E-3</c:v>
                </c:pt>
                <c:pt idx="2159">
                  <c:v>3.2482181430495412E-3</c:v>
                </c:pt>
                <c:pt idx="2160">
                  <c:v>3.2467146863760692E-3</c:v>
                </c:pt>
                <c:pt idx="2161">
                  <c:v>3.2452126208260394E-3</c:v>
                </c:pt>
                <c:pt idx="2162">
                  <c:v>3.2437119444695974E-3</c:v>
                </c:pt>
                <c:pt idx="2163">
                  <c:v>3.2422126553803988E-3</c:v>
                </c:pt>
                <c:pt idx="2164">
                  <c:v>3.240714751635719E-3</c:v>
                </c:pt>
                <c:pt idx="2165">
                  <c:v>3.2392182313163188E-3</c:v>
                </c:pt>
                <c:pt idx="2166">
                  <c:v>3.2377230925065784E-3</c:v>
                </c:pt>
                <c:pt idx="2167">
                  <c:v>3.2362293332943342E-3</c:v>
                </c:pt>
                <c:pt idx="2168">
                  <c:v>3.2347369517710398E-3</c:v>
                </c:pt>
                <c:pt idx="2169">
                  <c:v>3.2332459460315652E-3</c:v>
                </c:pt>
                <c:pt idx="2170">
                  <c:v>3.2317563141743689E-3</c:v>
                </c:pt>
                <c:pt idx="2171">
                  <c:v>3.2302680543013977E-3</c:v>
                </c:pt>
                <c:pt idx="2172">
                  <c:v>3.2287811645180632E-3</c:v>
                </c:pt>
                <c:pt idx="2173">
                  <c:v>3.2272956429332837E-3</c:v>
                </c:pt>
                <c:pt idx="2174">
                  <c:v>3.2258114876594583E-3</c:v>
                </c:pt>
                <c:pt idx="2175">
                  <c:v>3.2243286968124587E-3</c:v>
                </c:pt>
                <c:pt idx="2176">
                  <c:v>3.2228472685116006E-3</c:v>
                </c:pt>
                <c:pt idx="2177">
                  <c:v>3.2213672008796776E-3</c:v>
                </c:pt>
                <c:pt idx="2178">
                  <c:v>3.2198884920429092E-3</c:v>
                </c:pt>
                <c:pt idx="2179">
                  <c:v>3.2184111401309906E-3</c:v>
                </c:pt>
                <c:pt idx="2180">
                  <c:v>3.2169351432769938E-3</c:v>
                </c:pt>
                <c:pt idx="2181">
                  <c:v>3.2154604996174562E-3</c:v>
                </c:pt>
                <c:pt idx="2182">
                  <c:v>3.2139872072923319E-3</c:v>
                </c:pt>
                <c:pt idx="2183">
                  <c:v>3.2125152644449212E-3</c:v>
                </c:pt>
                <c:pt idx="2184">
                  <c:v>3.2110446692220052E-3</c:v>
                </c:pt>
                <c:pt idx="2185">
                  <c:v>3.2095754197737207E-3</c:v>
                </c:pt>
                <c:pt idx="2186">
                  <c:v>3.2081075142535997E-3</c:v>
                </c:pt>
                <c:pt idx="2187">
                  <c:v>3.2066409508184996E-3</c:v>
                </c:pt>
                <c:pt idx="2188">
                  <c:v>3.2051757276287383E-3</c:v>
                </c:pt>
                <c:pt idx="2189">
                  <c:v>3.2037118428479231E-3</c:v>
                </c:pt>
                <c:pt idx="2190">
                  <c:v>3.2022492946429896E-3</c:v>
                </c:pt>
                <c:pt idx="2191">
                  <c:v>3.2007880811843474E-3</c:v>
                </c:pt>
                <c:pt idx="2192">
                  <c:v>3.199328200645606E-3</c:v>
                </c:pt>
                <c:pt idx="2193">
                  <c:v>3.1978696512037692E-3</c:v>
                </c:pt>
                <c:pt idx="2194">
                  <c:v>3.1964124310391736E-3</c:v>
                </c:pt>
                <c:pt idx="2195">
                  <c:v>3.1949565383354562E-3</c:v>
                </c:pt>
                <c:pt idx="2196">
                  <c:v>3.1935019712795334E-3</c:v>
                </c:pt>
                <c:pt idx="2197">
                  <c:v>3.1920487280616455E-3</c:v>
                </c:pt>
                <c:pt idx="2198">
                  <c:v>3.1905968068753725E-3</c:v>
                </c:pt>
                <c:pt idx="2199">
                  <c:v>3.1891462059174831E-3</c:v>
                </c:pt>
                <c:pt idx="2200">
                  <c:v>3.1876969233880811E-3</c:v>
                </c:pt>
                <c:pt idx="2201">
                  <c:v>3.1862489574905652E-3</c:v>
                </c:pt>
                <c:pt idx="2202">
                  <c:v>3.1848023064315494E-3</c:v>
                </c:pt>
                <c:pt idx="2203">
                  <c:v>3.1833569684209246E-3</c:v>
                </c:pt>
                <c:pt idx="2204">
                  <c:v>3.1819129416718051E-3</c:v>
                </c:pt>
                <c:pt idx="2205">
                  <c:v>3.1804702244005827E-3</c:v>
                </c:pt>
                <c:pt idx="2206">
                  <c:v>3.1790288148268605E-3</c:v>
                </c:pt>
                <c:pt idx="2207">
                  <c:v>3.1775887111734967E-3</c:v>
                </c:pt>
                <c:pt idx="2208">
                  <c:v>3.1761499116665006E-3</c:v>
                </c:pt>
                <c:pt idx="2209">
                  <c:v>3.1747124145351745E-3</c:v>
                </c:pt>
                <c:pt idx="2210">
                  <c:v>3.1732762180119879E-3</c:v>
                </c:pt>
                <c:pt idx="2211">
                  <c:v>3.1718413203325651E-3</c:v>
                </c:pt>
                <c:pt idx="2212">
                  <c:v>3.1704077197358092E-3</c:v>
                </c:pt>
                <c:pt idx="2213">
                  <c:v>3.1689754144637299E-3</c:v>
                </c:pt>
                <c:pt idx="2214">
                  <c:v>3.1675444027615715E-3</c:v>
                </c:pt>
                <c:pt idx="2215">
                  <c:v>3.1661146828776813E-3</c:v>
                </c:pt>
                <c:pt idx="2216">
                  <c:v>3.1646862530636012E-3</c:v>
                </c:pt>
                <c:pt idx="2217">
                  <c:v>3.1632591115740602E-3</c:v>
                </c:pt>
                <c:pt idx="2218">
                  <c:v>3.1618332566668897E-3</c:v>
                </c:pt>
                <c:pt idx="2219">
                  <c:v>3.1604086866030491E-3</c:v>
                </c:pt>
                <c:pt idx="2220">
                  <c:v>3.1589853996466881E-3</c:v>
                </c:pt>
                <c:pt idx="2221">
                  <c:v>3.1575633940650379E-3</c:v>
                </c:pt>
                <c:pt idx="2222">
                  <c:v>3.1561426681284452E-3</c:v>
                </c:pt>
                <c:pt idx="2223">
                  <c:v>3.1547232201104081E-3</c:v>
                </c:pt>
                <c:pt idx="2224">
                  <c:v>3.1533050482874846E-3</c:v>
                </c:pt>
                <c:pt idx="2225">
                  <c:v>3.1518881509393255E-3</c:v>
                </c:pt>
                <c:pt idx="2226">
                  <c:v>3.1504725263487385E-3</c:v>
                </c:pt>
                <c:pt idx="2227">
                  <c:v>3.1490581728015649E-3</c:v>
                </c:pt>
                <c:pt idx="2228">
                  <c:v>3.1476450885867093E-3</c:v>
                </c:pt>
                <c:pt idx="2229">
                  <c:v>3.146233271996186E-3</c:v>
                </c:pt>
                <c:pt idx="2230">
                  <c:v>3.1448227213250338E-3</c:v>
                </c:pt>
                <c:pt idx="2231">
                  <c:v>3.1434134348713818E-3</c:v>
                </c:pt>
                <c:pt idx="2232">
                  <c:v>3.1420054109363802E-3</c:v>
                </c:pt>
                <c:pt idx="2233">
                  <c:v>3.1405986478242652E-3</c:v>
                </c:pt>
                <c:pt idx="2234">
                  <c:v>3.1391931438422413E-3</c:v>
                </c:pt>
                <c:pt idx="2235">
                  <c:v>3.1377888973005996E-3</c:v>
                </c:pt>
                <c:pt idx="2236">
                  <c:v>3.1363859065126239E-3</c:v>
                </c:pt>
                <c:pt idx="2237">
                  <c:v>3.1349841697946288E-3</c:v>
                </c:pt>
                <c:pt idx="2238">
                  <c:v>3.1335836854659354E-3</c:v>
                </c:pt>
                <c:pt idx="2239">
                  <c:v>3.1321844518488401E-3</c:v>
                </c:pt>
                <c:pt idx="2240">
                  <c:v>3.1307864672686812E-3</c:v>
                </c:pt>
                <c:pt idx="2241">
                  <c:v>3.1293897300537442E-3</c:v>
                </c:pt>
                <c:pt idx="2242">
                  <c:v>3.1279942385353471E-3</c:v>
                </c:pt>
                <c:pt idx="2243">
                  <c:v>3.1265999910476878E-3</c:v>
                </c:pt>
                <c:pt idx="2244">
                  <c:v>3.1252069859280351E-3</c:v>
                </c:pt>
                <c:pt idx="2245">
                  <c:v>3.1238152215165853E-3</c:v>
                </c:pt>
                <c:pt idx="2246">
                  <c:v>3.1224246961564618E-3</c:v>
                </c:pt>
                <c:pt idx="2247">
                  <c:v>3.1210354081937612E-3</c:v>
                </c:pt>
                <c:pt idx="2248">
                  <c:v>3.1196473559775332E-3</c:v>
                </c:pt>
                <c:pt idx="2249">
                  <c:v>3.1182605378597393E-3</c:v>
                </c:pt>
                <c:pt idx="2250">
                  <c:v>3.1168749521952792E-3</c:v>
                </c:pt>
                <c:pt idx="2251">
                  <c:v>3.1154905973419899E-3</c:v>
                </c:pt>
                <c:pt idx="2252">
                  <c:v>3.1141074716605952E-3</c:v>
                </c:pt>
                <c:pt idx="2253">
                  <c:v>3.1127255735147403E-3</c:v>
                </c:pt>
                <c:pt idx="2254">
                  <c:v>3.1113449012710012E-3</c:v>
                </c:pt>
                <c:pt idx="2255">
                  <c:v>3.1099654532988088E-3</c:v>
                </c:pt>
                <c:pt idx="2256">
                  <c:v>3.108587227970533E-3</c:v>
                </c:pt>
                <c:pt idx="2257">
                  <c:v>3.1072102236613503E-3</c:v>
                </c:pt>
                <c:pt idx="2258">
                  <c:v>3.1058344387493849E-3</c:v>
                </c:pt>
                <c:pt idx="2259">
                  <c:v>3.1044598716156169E-3</c:v>
                </c:pt>
                <c:pt idx="2260">
                  <c:v>3.1030865206438762E-3</c:v>
                </c:pt>
                <c:pt idx="2261">
                  <c:v>3.1017143842208602E-3</c:v>
                </c:pt>
                <c:pt idx="2262">
                  <c:v>3.1003434607361252E-3</c:v>
                </c:pt>
                <c:pt idx="2263">
                  <c:v>3.0989737485820671E-3</c:v>
                </c:pt>
                <c:pt idx="2264">
                  <c:v>3.0976052461538831E-3</c:v>
                </c:pt>
                <c:pt idx="2265">
                  <c:v>3.0962379518496936E-3</c:v>
                </c:pt>
                <c:pt idx="2266">
                  <c:v>3.0948718640703677E-3</c:v>
                </c:pt>
                <c:pt idx="2267">
                  <c:v>3.0935069812196184E-3</c:v>
                </c:pt>
                <c:pt idx="2268">
                  <c:v>3.0921433017039811E-3</c:v>
                </c:pt>
                <c:pt idx="2269">
                  <c:v>3.0907808239327992E-3</c:v>
                </c:pt>
                <c:pt idx="2270">
                  <c:v>3.0894195463182002E-3</c:v>
                </c:pt>
                <c:pt idx="2271">
                  <c:v>3.0880594672751402E-3</c:v>
                </c:pt>
                <c:pt idx="2272">
                  <c:v>3.0867005852213401E-3</c:v>
                </c:pt>
                <c:pt idx="2273">
                  <c:v>3.0853428985772977E-3</c:v>
                </c:pt>
                <c:pt idx="2274">
                  <c:v>3.0839864057663237E-3</c:v>
                </c:pt>
                <c:pt idx="2275">
                  <c:v>3.0826311052144502E-3</c:v>
                </c:pt>
                <c:pt idx="2276">
                  <c:v>3.0812769953505242E-3</c:v>
                </c:pt>
                <c:pt idx="2277">
                  <c:v>3.0799240746061446E-3</c:v>
                </c:pt>
                <c:pt idx="2278">
                  <c:v>3.0785723414156209E-3</c:v>
                </c:pt>
                <c:pt idx="2279">
                  <c:v>3.0772217942160503E-3</c:v>
                </c:pt>
                <c:pt idx="2280">
                  <c:v>3.0758724314472559E-3</c:v>
                </c:pt>
                <c:pt idx="2281">
                  <c:v>3.0745242515518301E-3</c:v>
                </c:pt>
                <c:pt idx="2282">
                  <c:v>3.0731772529750327E-3</c:v>
                </c:pt>
                <c:pt idx="2283">
                  <c:v>3.0718314341648587E-3</c:v>
                </c:pt>
                <c:pt idx="2284">
                  <c:v>3.0704867935721042E-3</c:v>
                </c:pt>
                <c:pt idx="2285">
                  <c:v>3.0691433296501742E-3</c:v>
                </c:pt>
                <c:pt idx="2286">
                  <c:v>3.0678010408552356E-3</c:v>
                </c:pt>
                <c:pt idx="2287">
                  <c:v>3.0664599256461037E-3</c:v>
                </c:pt>
                <c:pt idx="2288">
                  <c:v>3.0651199824843771E-3</c:v>
                </c:pt>
                <c:pt idx="2289">
                  <c:v>3.0637812098342422E-3</c:v>
                </c:pt>
                <c:pt idx="2290">
                  <c:v>3.0624436061626151E-3</c:v>
                </c:pt>
                <c:pt idx="2291">
                  <c:v>3.0611071699391092E-3</c:v>
                </c:pt>
                <c:pt idx="2292">
                  <c:v>3.0597718996359818E-3</c:v>
                </c:pt>
                <c:pt idx="2293">
                  <c:v>3.0584377937281316E-3</c:v>
                </c:pt>
                <c:pt idx="2294">
                  <c:v>3.057104850693178E-3</c:v>
                </c:pt>
                <c:pt idx="2295">
                  <c:v>3.0557730690113213E-3</c:v>
                </c:pt>
                <c:pt idx="2296">
                  <c:v>3.0544424471654601E-3</c:v>
                </c:pt>
                <c:pt idx="2297">
                  <c:v>3.0531129836411201E-3</c:v>
                </c:pt>
                <c:pt idx="2298">
                  <c:v>3.0517846769264698E-3</c:v>
                </c:pt>
                <c:pt idx="2299">
                  <c:v>3.0504575255122716E-3</c:v>
                </c:pt>
                <c:pt idx="2300">
                  <c:v>3.0491315278919858E-3</c:v>
                </c:pt>
                <c:pt idx="2301">
                  <c:v>3.0478066825615864E-3</c:v>
                </c:pt>
                <c:pt idx="2302">
                  <c:v>3.0464829880197481E-3</c:v>
                </c:pt>
                <c:pt idx="2303">
                  <c:v>3.0451604427677438E-3</c:v>
                </c:pt>
                <c:pt idx="2304">
                  <c:v>3.043839045309396E-3</c:v>
                </c:pt>
                <c:pt idx="2305">
                  <c:v>3.0425187941511482E-3</c:v>
                </c:pt>
                <c:pt idx="2306">
                  <c:v>3.0411996878020819E-3</c:v>
                </c:pt>
                <c:pt idx="2307">
                  <c:v>3.0398817247737674E-3</c:v>
                </c:pt>
                <c:pt idx="2308">
                  <c:v>3.0385649035804554E-3</c:v>
                </c:pt>
                <c:pt idx="2309">
                  <c:v>3.0372492227388912E-3</c:v>
                </c:pt>
                <c:pt idx="2310">
                  <c:v>3.0359346807684426E-3</c:v>
                </c:pt>
                <c:pt idx="2311">
                  <c:v>3.0346212761910001E-3</c:v>
                </c:pt>
                <c:pt idx="2312">
                  <c:v>3.0333090075310254E-3</c:v>
                </c:pt>
                <c:pt idx="2313">
                  <c:v>3.0319978733155256E-3</c:v>
                </c:pt>
                <c:pt idx="2314">
                  <c:v>3.0306878720740907E-3</c:v>
                </c:pt>
                <c:pt idx="2315">
                  <c:v>3.0293790023387963E-3</c:v>
                </c:pt>
                <c:pt idx="2316">
                  <c:v>3.0280712626442885E-3</c:v>
                </c:pt>
                <c:pt idx="2317">
                  <c:v>3.0267646515277219E-3</c:v>
                </c:pt>
                <c:pt idx="2318">
                  <c:v>3.0254591675287772E-3</c:v>
                </c:pt>
                <c:pt idx="2319">
                  <c:v>3.0241548091896851E-3</c:v>
                </c:pt>
                <c:pt idx="2320">
                  <c:v>3.0228515750551472E-3</c:v>
                </c:pt>
                <c:pt idx="2321">
                  <c:v>3.021549463672404E-3</c:v>
                </c:pt>
                <c:pt idx="2322">
                  <c:v>3.0202484735911595E-3</c:v>
                </c:pt>
                <c:pt idx="2323">
                  <c:v>3.0189486033636577E-3</c:v>
                </c:pt>
                <c:pt idx="2324">
                  <c:v>3.0176498515446211E-3</c:v>
                </c:pt>
                <c:pt idx="2325">
                  <c:v>3.0163522166912352E-3</c:v>
                </c:pt>
                <c:pt idx="2326">
                  <c:v>3.0150556973631867E-3</c:v>
                </c:pt>
                <c:pt idx="2327">
                  <c:v>3.0137602921226623E-3</c:v>
                </c:pt>
                <c:pt idx="2328">
                  <c:v>3.0124659995342268E-3</c:v>
                </c:pt>
                <c:pt idx="2329">
                  <c:v>3.0111728181650452E-3</c:v>
                </c:pt>
                <c:pt idx="2330">
                  <c:v>3.0098807465846352E-3</c:v>
                </c:pt>
                <c:pt idx="2331">
                  <c:v>3.008589783364996E-3</c:v>
                </c:pt>
                <c:pt idx="2332">
                  <c:v>3.0072999270805961E-3</c:v>
                </c:pt>
                <c:pt idx="2333">
                  <c:v>3.0060111763083285E-3</c:v>
                </c:pt>
                <c:pt idx="2334">
                  <c:v>3.0047235296275419E-3</c:v>
                </c:pt>
                <c:pt idx="2335">
                  <c:v>3.0034369856199884E-3</c:v>
                </c:pt>
                <c:pt idx="2336">
                  <c:v>3.0021515428698886E-3</c:v>
                </c:pt>
                <c:pt idx="2337">
                  <c:v>3.0008671999638354E-3</c:v>
                </c:pt>
                <c:pt idx="2338">
                  <c:v>2.9995839554908996E-3</c:v>
                </c:pt>
                <c:pt idx="2339">
                  <c:v>2.9983018080425314E-3</c:v>
                </c:pt>
                <c:pt idx="2340">
                  <c:v>2.9970207562125652E-3</c:v>
                </c:pt>
                <c:pt idx="2341">
                  <c:v>2.9957407985972614E-3</c:v>
                </c:pt>
                <c:pt idx="2342">
                  <c:v>2.9944619337952867E-3</c:v>
                </c:pt>
                <c:pt idx="2343">
                  <c:v>2.9931841604077234E-3</c:v>
                </c:pt>
                <c:pt idx="2344">
                  <c:v>2.991907477037958E-3</c:v>
                </c:pt>
                <c:pt idx="2345">
                  <c:v>2.9906318822918308E-3</c:v>
                </c:pt>
                <c:pt idx="2346">
                  <c:v>2.9893573747775378E-3</c:v>
                </c:pt>
                <c:pt idx="2347">
                  <c:v>2.9880839531056312E-3</c:v>
                </c:pt>
                <c:pt idx="2348">
                  <c:v>2.9868116158890644E-3</c:v>
                </c:pt>
                <c:pt idx="2349">
                  <c:v>2.9855403617431242E-3</c:v>
                </c:pt>
                <c:pt idx="2350">
                  <c:v>2.9842701892854612E-3</c:v>
                </c:pt>
                <c:pt idx="2351">
                  <c:v>2.9830010971360829E-3</c:v>
                </c:pt>
                <c:pt idx="2352">
                  <c:v>2.9817330839173226E-3</c:v>
                </c:pt>
                <c:pt idx="2353">
                  <c:v>2.9804661482538642E-3</c:v>
                </c:pt>
                <c:pt idx="2354">
                  <c:v>2.9792002887727652E-3</c:v>
                </c:pt>
                <c:pt idx="2355">
                  <c:v>2.9779355041033616E-3</c:v>
                </c:pt>
                <c:pt idx="2356">
                  <c:v>2.9766717928773594E-3</c:v>
                </c:pt>
                <c:pt idx="2357">
                  <c:v>2.9754091537287177E-3</c:v>
                </c:pt>
                <c:pt idx="2358">
                  <c:v>2.9741475852938181E-3</c:v>
                </c:pt>
                <c:pt idx="2359">
                  <c:v>2.9728870862112604E-3</c:v>
                </c:pt>
                <c:pt idx="2360">
                  <c:v>2.9716276551220036E-3</c:v>
                </c:pt>
                <c:pt idx="2361">
                  <c:v>2.9703692906692643E-3</c:v>
                </c:pt>
                <c:pt idx="2362">
                  <c:v>2.969111991498618E-3</c:v>
                </c:pt>
                <c:pt idx="2363">
                  <c:v>2.9678557562578737E-3</c:v>
                </c:pt>
                <c:pt idx="2364">
                  <c:v>2.9666005835971552E-3</c:v>
                </c:pt>
                <c:pt idx="2365">
                  <c:v>2.9653464721688719E-3</c:v>
                </c:pt>
                <c:pt idx="2366">
                  <c:v>2.9640934206277146E-3</c:v>
                </c:pt>
                <c:pt idx="2367">
                  <c:v>2.9628414276306088E-3</c:v>
                </c:pt>
                <c:pt idx="2368">
                  <c:v>2.9615904918368092E-3</c:v>
                </c:pt>
                <c:pt idx="2369">
                  <c:v>2.9603406119077815E-3</c:v>
                </c:pt>
                <c:pt idx="2370">
                  <c:v>2.9590917865072743E-3</c:v>
                </c:pt>
                <c:pt idx="2371">
                  <c:v>2.9578440143012731E-3</c:v>
                </c:pt>
                <c:pt idx="2372">
                  <c:v>2.9565972939580476E-3</c:v>
                </c:pt>
                <c:pt idx="2373">
                  <c:v>2.9553516241480797E-3</c:v>
                </c:pt>
                <c:pt idx="2374">
                  <c:v>2.9541070035441052E-3</c:v>
                </c:pt>
                <c:pt idx="2375">
                  <c:v>2.9528634308210767E-3</c:v>
                </c:pt>
                <c:pt idx="2376">
                  <c:v>2.9516209046562031E-3</c:v>
                </c:pt>
                <c:pt idx="2377">
                  <c:v>2.950379423728903E-3</c:v>
                </c:pt>
                <c:pt idx="2378">
                  <c:v>2.9491389867208192E-3</c:v>
                </c:pt>
                <c:pt idx="2379">
                  <c:v>2.9478995923158196E-3</c:v>
                </c:pt>
                <c:pt idx="2380">
                  <c:v>2.9466612391999452E-3</c:v>
                </c:pt>
                <c:pt idx="2381">
                  <c:v>2.9454239260615052E-3</c:v>
                </c:pt>
                <c:pt idx="2382">
                  <c:v>2.9441876515909795E-3</c:v>
                </c:pt>
                <c:pt idx="2383">
                  <c:v>2.942952414481002E-3</c:v>
                </c:pt>
                <c:pt idx="2384">
                  <c:v>2.9417182134264994E-3</c:v>
                </c:pt>
                <c:pt idx="2385">
                  <c:v>2.9404850471244997E-3</c:v>
                </c:pt>
                <c:pt idx="2386">
                  <c:v>2.9392529142742304E-3</c:v>
                </c:pt>
                <c:pt idx="2387">
                  <c:v>2.9380218135771612E-3</c:v>
                </c:pt>
                <c:pt idx="2388">
                  <c:v>2.9367917437368618E-3</c:v>
                </c:pt>
                <c:pt idx="2389">
                  <c:v>2.9355627034590779E-3</c:v>
                </c:pt>
                <c:pt idx="2390">
                  <c:v>2.9343346914517845E-3</c:v>
                </c:pt>
                <c:pt idx="2391">
                  <c:v>2.9331077064250464E-3</c:v>
                </c:pt>
                <c:pt idx="2392">
                  <c:v>2.9318817470911163E-3</c:v>
                </c:pt>
                <c:pt idx="2393">
                  <c:v>2.9306568121643898E-3</c:v>
                </c:pt>
                <c:pt idx="2394">
                  <c:v>2.9294329003614452E-3</c:v>
                </c:pt>
                <c:pt idx="2395">
                  <c:v>2.9282100104009554E-3</c:v>
                </c:pt>
                <c:pt idx="2396">
                  <c:v>2.9269881410037418E-3</c:v>
                </c:pt>
                <c:pt idx="2397">
                  <c:v>2.9257672908928013E-3</c:v>
                </c:pt>
                <c:pt idx="2398">
                  <c:v>2.9245474587931987E-3</c:v>
                </c:pt>
                <c:pt idx="2399">
                  <c:v>2.9233286434321671E-3</c:v>
                </c:pt>
                <c:pt idx="2400">
                  <c:v>2.9221108435390467E-3</c:v>
                </c:pt>
                <c:pt idx="2401">
                  <c:v>2.9208940578453056E-3</c:v>
                </c:pt>
                <c:pt idx="2402">
                  <c:v>2.9196782850844797E-3</c:v>
                </c:pt>
                <c:pt idx="2403">
                  <c:v>2.9184635239922884E-3</c:v>
                </c:pt>
                <c:pt idx="2404">
                  <c:v>2.9172497733065002E-3</c:v>
                </c:pt>
                <c:pt idx="2405">
                  <c:v>2.9160370317669812E-3</c:v>
                </c:pt>
                <c:pt idx="2406">
                  <c:v>2.9148252981157146E-3</c:v>
                </c:pt>
                <c:pt idx="2407">
                  <c:v>2.9136145710967755E-3</c:v>
                </c:pt>
                <c:pt idx="2408">
                  <c:v>2.9124048494562874E-3</c:v>
                </c:pt>
                <c:pt idx="2409">
                  <c:v>2.9111961319425055E-3</c:v>
                </c:pt>
                <c:pt idx="2410">
                  <c:v>2.9099884173057352E-3</c:v>
                </c:pt>
                <c:pt idx="2411">
                  <c:v>2.9087817042983619E-3</c:v>
                </c:pt>
                <c:pt idx="2412">
                  <c:v>2.9075759916748051E-3</c:v>
                </c:pt>
                <c:pt idx="2413">
                  <c:v>2.9063712781916304E-3</c:v>
                </c:pt>
                <c:pt idx="2414">
                  <c:v>2.9051675626073784E-3</c:v>
                </c:pt>
                <c:pt idx="2415">
                  <c:v>2.9039648436826747E-3</c:v>
                </c:pt>
                <c:pt idx="2416">
                  <c:v>2.9027631201802048E-3</c:v>
                </c:pt>
                <c:pt idx="2417">
                  <c:v>2.9015623908647233E-3</c:v>
                </c:pt>
                <c:pt idx="2418">
                  <c:v>2.9003626545029948E-3</c:v>
                </c:pt>
                <c:pt idx="2419">
                  <c:v>2.8991639098637978E-3</c:v>
                </c:pt>
                <c:pt idx="2420">
                  <c:v>2.8979661557180202E-3</c:v>
                </c:pt>
                <c:pt idx="2421">
                  <c:v>2.8967693908385169E-3</c:v>
                </c:pt>
                <c:pt idx="2422">
                  <c:v>2.8955736140001929E-3</c:v>
                </c:pt>
                <c:pt idx="2423">
                  <c:v>2.8943788239799745E-3</c:v>
                </c:pt>
                <c:pt idx="2424">
                  <c:v>2.8931850195568032E-3</c:v>
                </c:pt>
                <c:pt idx="2425">
                  <c:v>2.8919921995116341E-3</c:v>
                </c:pt>
                <c:pt idx="2426">
                  <c:v>2.8908003626274422E-3</c:v>
                </c:pt>
                <c:pt idx="2427">
                  <c:v>2.8896095076891798E-3</c:v>
                </c:pt>
                <c:pt idx="2428">
                  <c:v>2.8884196334838237E-3</c:v>
                </c:pt>
                <c:pt idx="2429">
                  <c:v>2.8872307388003739E-3</c:v>
                </c:pt>
                <c:pt idx="2430">
                  <c:v>2.8860428224297334E-3</c:v>
                </c:pt>
                <c:pt idx="2431">
                  <c:v>2.8848558831649049E-3</c:v>
                </c:pt>
                <c:pt idx="2432">
                  <c:v>2.8836699198008077E-3</c:v>
                </c:pt>
                <c:pt idx="2433">
                  <c:v>2.8824849311343613E-3</c:v>
                </c:pt>
                <c:pt idx="2434">
                  <c:v>2.8813009159644612E-3</c:v>
                </c:pt>
                <c:pt idx="2435">
                  <c:v>2.88011787309197E-3</c:v>
                </c:pt>
                <c:pt idx="2436">
                  <c:v>2.8789358013197076E-3</c:v>
                </c:pt>
                <c:pt idx="2437">
                  <c:v>2.8777546994525052E-3</c:v>
                </c:pt>
                <c:pt idx="2438">
                  <c:v>2.8765745662971045E-3</c:v>
                </c:pt>
                <c:pt idx="2439">
                  <c:v>2.8753954006622141E-3</c:v>
                </c:pt>
                <c:pt idx="2440">
                  <c:v>2.8742172013585202E-3</c:v>
                </c:pt>
                <c:pt idx="2441">
                  <c:v>2.8730399671986402E-3</c:v>
                </c:pt>
                <c:pt idx="2442">
                  <c:v>2.8718636969971207E-3</c:v>
                </c:pt>
                <c:pt idx="2443">
                  <c:v>2.8706883895704798E-3</c:v>
                </c:pt>
                <c:pt idx="2444">
                  <c:v>2.8695140437371646E-3</c:v>
                </c:pt>
                <c:pt idx="2445">
                  <c:v>2.8683406583175229E-3</c:v>
                </c:pt>
                <c:pt idx="2446">
                  <c:v>2.8671682321338575E-3</c:v>
                </c:pt>
                <c:pt idx="2447">
                  <c:v>2.8659967640104166E-3</c:v>
                </c:pt>
                <c:pt idx="2448">
                  <c:v>2.8648262527733296E-3</c:v>
                </c:pt>
                <c:pt idx="2449">
                  <c:v>2.8636566972506496E-3</c:v>
                </c:pt>
                <c:pt idx="2450">
                  <c:v>2.8624880962723805E-3</c:v>
                </c:pt>
                <c:pt idx="2451">
                  <c:v>2.8613204486704073E-3</c:v>
                </c:pt>
                <c:pt idx="2452">
                  <c:v>2.8601537532784876E-3</c:v>
                </c:pt>
                <c:pt idx="2453">
                  <c:v>2.8589880089323408E-3</c:v>
                </c:pt>
                <c:pt idx="2454">
                  <c:v>2.8578232144695352E-3</c:v>
                </c:pt>
                <c:pt idx="2455">
                  <c:v>2.8566593687295735E-3</c:v>
                </c:pt>
                <c:pt idx="2456">
                  <c:v>2.8554964705538228E-3</c:v>
                </c:pt>
                <c:pt idx="2457">
                  <c:v>2.8543345187855545E-3</c:v>
                </c:pt>
                <c:pt idx="2458">
                  <c:v>2.8531735122698681E-3</c:v>
                </c:pt>
                <c:pt idx="2459">
                  <c:v>2.8520134498538187E-3</c:v>
                </c:pt>
                <c:pt idx="2460">
                  <c:v>2.8508543303862877E-3</c:v>
                </c:pt>
                <c:pt idx="2461">
                  <c:v>2.8496961527180492E-3</c:v>
                </c:pt>
                <c:pt idx="2462">
                  <c:v>2.8485389157017187E-3</c:v>
                </c:pt>
                <c:pt idx="2463">
                  <c:v>2.8473826181917954E-3</c:v>
                </c:pt>
                <c:pt idx="2464">
                  <c:v>2.8462272590446206E-3</c:v>
                </c:pt>
                <c:pt idx="2465">
                  <c:v>2.8450728371184207E-3</c:v>
                </c:pt>
                <c:pt idx="2466">
                  <c:v>2.8439193512732486E-3</c:v>
                </c:pt>
                <c:pt idx="2467">
                  <c:v>2.8427668003710178E-3</c:v>
                </c:pt>
                <c:pt idx="2468">
                  <c:v>2.8416151832754578E-3</c:v>
                </c:pt>
                <c:pt idx="2469">
                  <c:v>2.8404644988521892E-3</c:v>
                </c:pt>
                <c:pt idx="2470">
                  <c:v>2.8393147459686249E-3</c:v>
                </c:pt>
                <c:pt idx="2471">
                  <c:v>2.8381659234940184E-3</c:v>
                </c:pt>
                <c:pt idx="2472">
                  <c:v>2.837018030299481E-3</c:v>
                </c:pt>
                <c:pt idx="2473">
                  <c:v>2.8358710652579252E-3</c:v>
                </c:pt>
                <c:pt idx="2474">
                  <c:v>2.8347250272440791E-3</c:v>
                </c:pt>
                <c:pt idx="2475">
                  <c:v>2.8335799151345048E-3</c:v>
                </c:pt>
                <c:pt idx="2476">
                  <c:v>2.8324357278075802E-3</c:v>
                </c:pt>
                <c:pt idx="2477">
                  <c:v>2.8312924641434776E-3</c:v>
                </c:pt>
                <c:pt idx="2478">
                  <c:v>2.8301501230241937E-3</c:v>
                </c:pt>
                <c:pt idx="2479">
                  <c:v>2.8290087033335217E-3</c:v>
                </c:pt>
                <c:pt idx="2480">
                  <c:v>2.8278682039570516E-3</c:v>
                </c:pt>
                <c:pt idx="2481">
                  <c:v>2.8267286237821754E-3</c:v>
                </c:pt>
                <c:pt idx="2482">
                  <c:v>2.8255899616980752E-3</c:v>
                </c:pt>
                <c:pt idx="2483">
                  <c:v>2.8244522165957182E-3</c:v>
                </c:pt>
                <c:pt idx="2484">
                  <c:v>2.8233153873678755E-3</c:v>
                </c:pt>
                <c:pt idx="2485">
                  <c:v>2.8221794729090602E-3</c:v>
                </c:pt>
                <c:pt idx="2486">
                  <c:v>2.8210444721156152E-3</c:v>
                </c:pt>
                <c:pt idx="2487">
                  <c:v>2.8199103838856153E-3</c:v>
                </c:pt>
                <c:pt idx="2488">
                  <c:v>2.818777207118945E-3</c:v>
                </c:pt>
                <c:pt idx="2489">
                  <c:v>2.8176449407172001E-3</c:v>
                </c:pt>
                <c:pt idx="2490">
                  <c:v>2.8165135835838038E-3</c:v>
                </c:pt>
                <c:pt idx="2491">
                  <c:v>2.8153831346239078E-3</c:v>
                </c:pt>
                <c:pt idx="2492">
                  <c:v>2.8142535927444205E-3</c:v>
                </c:pt>
                <c:pt idx="2493">
                  <c:v>2.8131249568540181E-3</c:v>
                </c:pt>
                <c:pt idx="2494">
                  <c:v>2.8119972258630862E-3</c:v>
                </c:pt>
                <c:pt idx="2495">
                  <c:v>2.8108703986838178E-3</c:v>
                </c:pt>
                <c:pt idx="2496">
                  <c:v>2.8097444742301077E-3</c:v>
                </c:pt>
                <c:pt idx="2497">
                  <c:v>2.8086194514176052E-3</c:v>
                </c:pt>
                <c:pt idx="2498">
                  <c:v>2.8074953291636847E-3</c:v>
                </c:pt>
                <c:pt idx="2499">
                  <c:v>2.8063721063874706E-3</c:v>
                </c:pt>
                <c:pt idx="2500">
                  <c:v>2.8052497820097847E-3</c:v>
                </c:pt>
                <c:pt idx="2501">
                  <c:v>2.8041283549532152E-3</c:v>
                </c:pt>
                <c:pt idx="2502">
                  <c:v>2.8030078241420456E-3</c:v>
                </c:pt>
                <c:pt idx="2503">
                  <c:v>2.8018881885022839E-3</c:v>
                </c:pt>
                <c:pt idx="2504">
                  <c:v>2.8007694469616602E-3</c:v>
                </c:pt>
                <c:pt idx="2505">
                  <c:v>2.7996515984496048E-3</c:v>
                </c:pt>
                <c:pt idx="2506">
                  <c:v>2.7985346418972724E-3</c:v>
                </c:pt>
                <c:pt idx="2507">
                  <c:v>2.7974185762374868E-3</c:v>
                </c:pt>
                <c:pt idx="2508">
                  <c:v>2.7963034004048152E-3</c:v>
                </c:pt>
                <c:pt idx="2509">
                  <c:v>2.7951891133355198E-3</c:v>
                </c:pt>
                <c:pt idx="2510">
                  <c:v>2.7940757139675292E-3</c:v>
                </c:pt>
                <c:pt idx="2511">
                  <c:v>2.7929632012404894E-3</c:v>
                </c:pt>
                <c:pt idx="2512">
                  <c:v>2.7918515740957082E-3</c:v>
                </c:pt>
                <c:pt idx="2513">
                  <c:v>2.7907408314762202E-3</c:v>
                </c:pt>
                <c:pt idx="2514">
                  <c:v>2.7896309723267057E-3</c:v>
                </c:pt>
                <c:pt idx="2515">
                  <c:v>2.7885219955935195E-3</c:v>
                </c:pt>
                <c:pt idx="2516">
                  <c:v>2.7874139002247106E-3</c:v>
                </c:pt>
                <c:pt idx="2517">
                  <c:v>2.7863066851700055E-3</c:v>
                </c:pt>
                <c:pt idx="2518">
                  <c:v>2.7852003493807776E-3</c:v>
                </c:pt>
                <c:pt idx="2519">
                  <c:v>2.7840948918100841E-3</c:v>
                </c:pt>
                <c:pt idx="2520">
                  <c:v>2.7829903114126174E-3</c:v>
                </c:pt>
                <c:pt idx="2521">
                  <c:v>2.7818866071447419E-3</c:v>
                </c:pt>
                <c:pt idx="2522">
                  <c:v>2.7807837779645246E-3</c:v>
                </c:pt>
                <c:pt idx="2523">
                  <c:v>2.7796818228315819E-3</c:v>
                </c:pt>
                <c:pt idx="2524">
                  <c:v>2.778580740707273E-3</c:v>
                </c:pt>
                <c:pt idx="2525">
                  <c:v>2.777480530554541E-3</c:v>
                </c:pt>
                <c:pt idx="2526">
                  <c:v>2.7763811913380106E-3</c:v>
                </c:pt>
                <c:pt idx="2527">
                  <c:v>2.7752827220239302E-3</c:v>
                </c:pt>
                <c:pt idx="2528">
                  <c:v>2.7741851215801797E-3</c:v>
                </c:pt>
                <c:pt idx="2529">
                  <c:v>2.7730883889762778E-3</c:v>
                </c:pt>
                <c:pt idx="2530">
                  <c:v>2.7719925231833552E-3</c:v>
                </c:pt>
                <c:pt idx="2531">
                  <c:v>2.7708975231741997E-3</c:v>
                </c:pt>
                <c:pt idx="2532">
                  <c:v>2.7698033879231892E-3</c:v>
                </c:pt>
                <c:pt idx="2533">
                  <c:v>2.7687101164063587E-3</c:v>
                </c:pt>
                <c:pt idx="2534">
                  <c:v>2.7676177076013091E-3</c:v>
                </c:pt>
                <c:pt idx="2535">
                  <c:v>2.7665261604872785E-3</c:v>
                </c:pt>
                <c:pt idx="2536">
                  <c:v>2.7654354740451292E-3</c:v>
                </c:pt>
                <c:pt idx="2537">
                  <c:v>2.7643456472573446E-3</c:v>
                </c:pt>
                <c:pt idx="2538">
                  <c:v>2.7632566791079352E-3</c:v>
                </c:pt>
                <c:pt idx="2539">
                  <c:v>2.7621685685825974E-3</c:v>
                </c:pt>
                <c:pt idx="2540">
                  <c:v>2.7610813146685649E-3</c:v>
                </c:pt>
                <c:pt idx="2541">
                  <c:v>2.7599949163547048E-3</c:v>
                </c:pt>
                <c:pt idx="2542">
                  <c:v>2.7589093726314655E-3</c:v>
                </c:pt>
                <c:pt idx="2543">
                  <c:v>2.7578246824908549E-3</c:v>
                </c:pt>
                <c:pt idx="2544">
                  <c:v>2.7567408449265035E-3</c:v>
                </c:pt>
                <c:pt idx="2545">
                  <c:v>2.7556578589336012E-3</c:v>
                </c:pt>
                <c:pt idx="2546">
                  <c:v>2.7545757235089216E-3</c:v>
                </c:pt>
                <c:pt idx="2547">
                  <c:v>2.7534944376508275E-3</c:v>
                </c:pt>
                <c:pt idx="2548">
                  <c:v>2.7524140003592182E-3</c:v>
                </c:pt>
                <c:pt idx="2549">
                  <c:v>2.7513344106356134E-3</c:v>
                </c:pt>
                <c:pt idx="2550">
                  <c:v>2.7502556674830294E-3</c:v>
                </c:pt>
                <c:pt idx="2551">
                  <c:v>2.7491777699061373E-3</c:v>
                </c:pt>
                <c:pt idx="2552">
                  <c:v>2.7481007169110725E-3</c:v>
                </c:pt>
                <c:pt idx="2553">
                  <c:v>2.747024507505589E-3</c:v>
                </c:pt>
                <c:pt idx="2554">
                  <c:v>2.74594914069896E-3</c:v>
                </c:pt>
                <c:pt idx="2555">
                  <c:v>2.7448746155020512E-3</c:v>
                </c:pt>
                <c:pt idx="2556">
                  <c:v>2.7438009309272413E-3</c:v>
                </c:pt>
                <c:pt idx="2557">
                  <c:v>2.742728085988461E-3</c:v>
                </c:pt>
                <c:pt idx="2558">
                  <c:v>2.7416560797011796E-3</c:v>
                </c:pt>
                <c:pt idx="2559">
                  <c:v>2.7405849110824433E-3</c:v>
                </c:pt>
                <c:pt idx="2560">
                  <c:v>2.7395145791507462E-3</c:v>
                </c:pt>
                <c:pt idx="2561">
                  <c:v>2.7384450829262032E-3</c:v>
                </c:pt>
                <c:pt idx="2562">
                  <c:v>2.7373764214304358E-3</c:v>
                </c:pt>
                <c:pt idx="2563">
                  <c:v>2.7363085936865489E-3</c:v>
                </c:pt>
                <c:pt idx="2564">
                  <c:v>2.7352415987192389E-3</c:v>
                </c:pt>
                <c:pt idx="2565">
                  <c:v>2.7341754355546554E-3</c:v>
                </c:pt>
                <c:pt idx="2566">
                  <c:v>2.7331101032205284E-3</c:v>
                </c:pt>
                <c:pt idx="2567">
                  <c:v>2.7320456007460434E-3</c:v>
                </c:pt>
                <c:pt idx="2568">
                  <c:v>2.7309819271619643E-3</c:v>
                </c:pt>
                <c:pt idx="2569">
                  <c:v>2.729919081500486E-3</c:v>
                </c:pt>
                <c:pt idx="2570">
                  <c:v>2.7288570627953734E-3</c:v>
                </c:pt>
                <c:pt idx="2571">
                  <c:v>2.7277958700818597E-3</c:v>
                </c:pt>
                <c:pt idx="2572">
                  <c:v>2.7267355023966973E-3</c:v>
                </c:pt>
                <c:pt idx="2573">
                  <c:v>2.7256759587781175E-3</c:v>
                </c:pt>
                <c:pt idx="2574">
                  <c:v>2.7246172382658757E-3</c:v>
                </c:pt>
                <c:pt idx="2575">
                  <c:v>2.7235593399011801E-3</c:v>
                </c:pt>
                <c:pt idx="2576">
                  <c:v>2.7225022627267626E-3</c:v>
                </c:pt>
                <c:pt idx="2577">
                  <c:v>2.7214460057867992E-3</c:v>
                </c:pt>
                <c:pt idx="2578">
                  <c:v>2.7203905681270216E-3</c:v>
                </c:pt>
                <c:pt idx="2579">
                  <c:v>2.7193359487945345E-3</c:v>
                </c:pt>
                <c:pt idx="2580">
                  <c:v>2.7182821468380042E-3</c:v>
                </c:pt>
                <c:pt idx="2581">
                  <c:v>2.7172291613075717E-3</c:v>
                </c:pt>
                <c:pt idx="2582">
                  <c:v>2.7161769912547795E-3</c:v>
                </c:pt>
                <c:pt idx="2583">
                  <c:v>2.7151256357327192E-3</c:v>
                </c:pt>
                <c:pt idx="2584">
                  <c:v>2.7140750937958828E-3</c:v>
                </c:pt>
                <c:pt idx="2585">
                  <c:v>2.7130253645002802E-3</c:v>
                </c:pt>
                <c:pt idx="2586">
                  <c:v>2.7119764469033408E-3</c:v>
                </c:pt>
                <c:pt idx="2587">
                  <c:v>2.7109283400639605E-3</c:v>
                </c:pt>
                <c:pt idx="2588">
                  <c:v>2.7098810430424957E-3</c:v>
                </c:pt>
                <c:pt idx="2589">
                  <c:v>2.7088345549007536E-3</c:v>
                </c:pt>
                <c:pt idx="2590">
                  <c:v>2.7077888747019897E-3</c:v>
                </c:pt>
                <c:pt idx="2591">
                  <c:v>2.7067440015108891E-3</c:v>
                </c:pt>
                <c:pt idx="2592">
                  <c:v>2.7056999343936226E-3</c:v>
                </c:pt>
                <c:pt idx="2593">
                  <c:v>2.7046566724177701E-3</c:v>
                </c:pt>
                <c:pt idx="2594">
                  <c:v>2.7036142146523471E-3</c:v>
                </c:pt>
                <c:pt idx="2595">
                  <c:v>2.7025725601677853E-3</c:v>
                </c:pt>
                <c:pt idx="2596">
                  <c:v>2.7015317080360205E-3</c:v>
                </c:pt>
                <c:pt idx="2597">
                  <c:v>2.7004916573303245E-3</c:v>
                </c:pt>
                <c:pt idx="2598">
                  <c:v>2.6994524071254438E-3</c:v>
                </c:pt>
                <c:pt idx="2599">
                  <c:v>2.6984139564975944E-3</c:v>
                </c:pt>
                <c:pt idx="2600">
                  <c:v>2.6973763045243216E-3</c:v>
                </c:pt>
                <c:pt idx="2601">
                  <c:v>2.696339450284638E-3</c:v>
                </c:pt>
                <c:pt idx="2602">
                  <c:v>2.6953033928589771E-3</c:v>
                </c:pt>
                <c:pt idx="2603">
                  <c:v>2.6942681313291577E-3</c:v>
                </c:pt>
                <c:pt idx="2604">
                  <c:v>2.6932336647784568E-3</c:v>
                </c:pt>
                <c:pt idx="2605">
                  <c:v>2.6921999922914974E-3</c:v>
                </c:pt>
                <c:pt idx="2606">
                  <c:v>2.6911671129543446E-3</c:v>
                </c:pt>
                <c:pt idx="2607">
                  <c:v>2.6901350258544537E-3</c:v>
                </c:pt>
                <c:pt idx="2608">
                  <c:v>2.6891037300806947E-3</c:v>
                </c:pt>
                <c:pt idx="2609">
                  <c:v>2.6880732247233151E-3</c:v>
                </c:pt>
                <c:pt idx="2610">
                  <c:v>2.6870435088739691E-3</c:v>
                </c:pt>
                <c:pt idx="2611">
                  <c:v>2.6860145816256912E-3</c:v>
                </c:pt>
                <c:pt idx="2612">
                  <c:v>2.6849864420729263E-3</c:v>
                </c:pt>
                <c:pt idx="2613">
                  <c:v>2.6839590893114585E-3</c:v>
                </c:pt>
                <c:pt idx="2614">
                  <c:v>2.6829325224385111E-3</c:v>
                </c:pt>
                <c:pt idx="2615">
                  <c:v>2.6819067405526721E-3</c:v>
                </c:pt>
                <c:pt idx="2616">
                  <c:v>2.6808817427538705E-3</c:v>
                </c:pt>
                <c:pt idx="2617">
                  <c:v>2.6798575281434481E-3</c:v>
                </c:pt>
                <c:pt idx="2618">
                  <c:v>2.6788340958241292E-3</c:v>
                </c:pt>
                <c:pt idx="2619">
                  <c:v>2.6778114448999797E-3</c:v>
                </c:pt>
                <c:pt idx="2620">
                  <c:v>2.6767895744764297E-3</c:v>
                </c:pt>
                <c:pt idx="2621">
                  <c:v>2.675768483660297E-3</c:v>
                </c:pt>
                <c:pt idx="2622">
                  <c:v>2.6747481715597593E-3</c:v>
                </c:pt>
                <c:pt idx="2623">
                  <c:v>2.6737286372843475E-3</c:v>
                </c:pt>
                <c:pt idx="2624">
                  <c:v>2.6727098799449352E-3</c:v>
                </c:pt>
                <c:pt idx="2625">
                  <c:v>2.671691898653775E-3</c:v>
                </c:pt>
                <c:pt idx="2626">
                  <c:v>2.6706746925244567E-3</c:v>
                </c:pt>
                <c:pt idx="2627">
                  <c:v>2.669658260671929E-3</c:v>
                </c:pt>
                <c:pt idx="2628">
                  <c:v>2.6686426022124736E-3</c:v>
                </c:pt>
                <c:pt idx="2629">
                  <c:v>2.667627716263739E-3</c:v>
                </c:pt>
                <c:pt idx="2630">
                  <c:v>2.6666136019446811E-3</c:v>
                </c:pt>
                <c:pt idx="2631">
                  <c:v>2.665600258375644E-3</c:v>
                </c:pt>
                <c:pt idx="2632">
                  <c:v>2.6645876846782411E-3</c:v>
                </c:pt>
                <c:pt idx="2633">
                  <c:v>2.6635758799755066E-3</c:v>
                </c:pt>
                <c:pt idx="2634">
                  <c:v>2.662564843391725E-3</c:v>
                </c:pt>
                <c:pt idx="2635">
                  <c:v>2.661554574052552E-3</c:v>
                </c:pt>
                <c:pt idx="2636">
                  <c:v>2.6605450710849572E-3</c:v>
                </c:pt>
                <c:pt idx="2637">
                  <c:v>2.6595363336172411E-3</c:v>
                </c:pt>
                <c:pt idx="2638">
                  <c:v>2.6585283607790354E-3</c:v>
                </c:pt>
                <c:pt idx="2639">
                  <c:v>2.65752115170127E-3</c:v>
                </c:pt>
                <c:pt idx="2640">
                  <c:v>2.6565147055161858E-3</c:v>
                </c:pt>
                <c:pt idx="2641">
                  <c:v>2.6555090213573689E-3</c:v>
                </c:pt>
                <c:pt idx="2642">
                  <c:v>2.6545040983596956E-3</c:v>
                </c:pt>
                <c:pt idx="2643">
                  <c:v>2.6534999356593479E-3</c:v>
                </c:pt>
                <c:pt idx="2644">
                  <c:v>2.6524965323938238E-3</c:v>
                </c:pt>
                <c:pt idx="2645">
                  <c:v>2.6514938877019441E-3</c:v>
                </c:pt>
                <c:pt idx="2646">
                  <c:v>2.6504920007237752E-3</c:v>
                </c:pt>
                <c:pt idx="2647">
                  <c:v>2.6494908706007525E-3</c:v>
                </c:pt>
                <c:pt idx="2648">
                  <c:v>2.6484904964755485E-3</c:v>
                </c:pt>
                <c:pt idx="2649">
                  <c:v>2.6474908774921711E-3</c:v>
                </c:pt>
                <c:pt idx="2650">
                  <c:v>2.6464920127958792E-3</c:v>
                </c:pt>
                <c:pt idx="2651">
                  <c:v>2.6454939015332752E-3</c:v>
                </c:pt>
                <c:pt idx="2652">
                  <c:v>2.6444965428522199E-3</c:v>
                </c:pt>
                <c:pt idx="2653">
                  <c:v>2.6434999359018201E-3</c:v>
                </c:pt>
                <c:pt idx="2654">
                  <c:v>2.6425040798325476E-3</c:v>
                </c:pt>
                <c:pt idx="2655">
                  <c:v>2.6415089737960775E-3</c:v>
                </c:pt>
                <c:pt idx="2656">
                  <c:v>2.640514616945421E-3</c:v>
                </c:pt>
                <c:pt idx="2657">
                  <c:v>2.6395210084348059E-3</c:v>
                </c:pt>
                <c:pt idx="2658">
                  <c:v>2.6385281474197802E-3</c:v>
                </c:pt>
                <c:pt idx="2659">
                  <c:v>2.6375360330571484E-3</c:v>
                </c:pt>
                <c:pt idx="2660">
                  <c:v>2.6365446645049682E-3</c:v>
                </c:pt>
                <c:pt idx="2661">
                  <c:v>2.6355540409226026E-3</c:v>
                </c:pt>
                <c:pt idx="2662">
                  <c:v>2.6345641614706054E-3</c:v>
                </c:pt>
                <c:pt idx="2663">
                  <c:v>2.6335750253108602E-3</c:v>
                </c:pt>
                <c:pt idx="2664">
                  <c:v>2.6325866316064812E-3</c:v>
                </c:pt>
                <c:pt idx="2665">
                  <c:v>2.6315989795218414E-3</c:v>
                </c:pt>
                <c:pt idx="2666">
                  <c:v>2.6306120682225752E-3</c:v>
                </c:pt>
                <c:pt idx="2667">
                  <c:v>2.6296258968755292E-3</c:v>
                </c:pt>
                <c:pt idx="2668">
                  <c:v>2.6286404646488539E-3</c:v>
                </c:pt>
                <c:pt idx="2669">
                  <c:v>2.6276557707119309E-3</c:v>
                </c:pt>
                <c:pt idx="2670">
                  <c:v>2.6266718142353412E-3</c:v>
                </c:pt>
                <c:pt idx="2671">
                  <c:v>2.6256885943909676E-3</c:v>
                </c:pt>
                <c:pt idx="2672">
                  <c:v>2.6247061103519161E-3</c:v>
                </c:pt>
                <c:pt idx="2673">
                  <c:v>2.6237243612925098E-3</c:v>
                </c:pt>
                <c:pt idx="2674">
                  <c:v>2.6227433463882851E-3</c:v>
                </c:pt>
                <c:pt idx="2675">
                  <c:v>2.6217630648161039E-3</c:v>
                </c:pt>
                <c:pt idx="2676">
                  <c:v>2.6207835157539667E-3</c:v>
                </c:pt>
                <c:pt idx="2677">
                  <c:v>2.6198046983811336E-3</c:v>
                </c:pt>
                <c:pt idx="2678">
                  <c:v>2.6188266118780915E-3</c:v>
                </c:pt>
                <c:pt idx="2679">
                  <c:v>2.6178492554265612E-3</c:v>
                </c:pt>
                <c:pt idx="2680">
                  <c:v>2.6168726282094637E-3</c:v>
                </c:pt>
                <c:pt idx="2681">
                  <c:v>2.61589672941096E-3</c:v>
                </c:pt>
                <c:pt idx="2682">
                  <c:v>2.6149215582164111E-3</c:v>
                </c:pt>
                <c:pt idx="2683">
                  <c:v>2.6139471138123612E-3</c:v>
                </c:pt>
                <c:pt idx="2684">
                  <c:v>2.6129733953866542E-3</c:v>
                </c:pt>
                <c:pt idx="2685">
                  <c:v>2.6120004021282636E-3</c:v>
                </c:pt>
                <c:pt idx="2686">
                  <c:v>2.6110281332274209E-3</c:v>
                </c:pt>
                <c:pt idx="2687">
                  <c:v>2.6100565878755242E-3</c:v>
                </c:pt>
                <c:pt idx="2688">
                  <c:v>2.6090857652652003E-3</c:v>
                </c:pt>
                <c:pt idx="2689">
                  <c:v>2.6081156645902472E-3</c:v>
                </c:pt>
                <c:pt idx="2690">
                  <c:v>2.6071462850457152E-3</c:v>
                </c:pt>
                <c:pt idx="2691">
                  <c:v>2.6061776258277862E-3</c:v>
                </c:pt>
                <c:pt idx="2692">
                  <c:v>2.6052096861338791E-3</c:v>
                </c:pt>
                <c:pt idx="2693">
                  <c:v>2.6042424651626052E-3</c:v>
                </c:pt>
                <c:pt idx="2694">
                  <c:v>2.6032759621137402E-3</c:v>
                </c:pt>
                <c:pt idx="2695">
                  <c:v>2.6023101761882645E-3</c:v>
                </c:pt>
                <c:pt idx="2696">
                  <c:v>2.6013451065883442E-3</c:v>
                </c:pt>
                <c:pt idx="2697">
                  <c:v>2.6003807525173442E-3</c:v>
                </c:pt>
                <c:pt idx="2698">
                  <c:v>2.5994171131797179E-3</c:v>
                </c:pt>
                <c:pt idx="2699">
                  <c:v>2.5984541877812442E-3</c:v>
                </c:pt>
                <c:pt idx="2700">
                  <c:v>2.5974919755287801E-3</c:v>
                </c:pt>
                <c:pt idx="2701">
                  <c:v>2.5965304756303802E-3</c:v>
                </c:pt>
                <c:pt idx="2702">
                  <c:v>2.5955696872952752E-3</c:v>
                </c:pt>
                <c:pt idx="2703">
                  <c:v>2.5946096097338453E-3</c:v>
                </c:pt>
                <c:pt idx="2704">
                  <c:v>2.5936502421577017E-3</c:v>
                </c:pt>
                <c:pt idx="2705">
                  <c:v>2.5926915837795115E-3</c:v>
                </c:pt>
                <c:pt idx="2706">
                  <c:v>2.5917336338132147E-3</c:v>
                </c:pt>
                <c:pt idx="2707">
                  <c:v>2.5907763914738576E-3</c:v>
                </c:pt>
                <c:pt idx="2708">
                  <c:v>2.5898198559776609E-3</c:v>
                </c:pt>
                <c:pt idx="2709">
                  <c:v>2.5888640265419819E-3</c:v>
                </c:pt>
                <c:pt idx="2710">
                  <c:v>2.5879089023853512E-3</c:v>
                </c:pt>
                <c:pt idx="2711">
                  <c:v>2.586954482727452E-3</c:v>
                </c:pt>
                <c:pt idx="2712">
                  <c:v>2.5860007667891207E-3</c:v>
                </c:pt>
                <c:pt idx="2713">
                  <c:v>2.5850477537923376E-3</c:v>
                </c:pt>
                <c:pt idx="2714">
                  <c:v>2.5840954429602108E-3</c:v>
                </c:pt>
                <c:pt idx="2715">
                  <c:v>2.5831438335170267E-3</c:v>
                </c:pt>
                <c:pt idx="2716">
                  <c:v>2.5821929246881898E-3</c:v>
                </c:pt>
                <c:pt idx="2717">
                  <c:v>2.5812427157002648E-3</c:v>
                </c:pt>
                <c:pt idx="2718">
                  <c:v>2.5802932057809474E-3</c:v>
                </c:pt>
                <c:pt idx="2719">
                  <c:v>2.5793443941590248E-3</c:v>
                </c:pt>
                <c:pt idx="2720">
                  <c:v>2.5783962800645078E-3</c:v>
                </c:pt>
                <c:pt idx="2721">
                  <c:v>2.5774488627284481E-3</c:v>
                </c:pt>
                <c:pt idx="2722">
                  <c:v>2.5765021413830932E-3</c:v>
                </c:pt>
                <c:pt idx="2723">
                  <c:v>2.5755561152617837E-3</c:v>
                </c:pt>
                <c:pt idx="2724">
                  <c:v>2.5746107835989992E-3</c:v>
                </c:pt>
                <c:pt idx="2725">
                  <c:v>2.5736661456303403E-3</c:v>
                </c:pt>
                <c:pt idx="2726">
                  <c:v>2.5727222005925169E-3</c:v>
                </c:pt>
                <c:pt idx="2727">
                  <c:v>2.5717789477233675E-3</c:v>
                </c:pt>
                <c:pt idx="2728">
                  <c:v>2.5708363862618601E-3</c:v>
                </c:pt>
                <c:pt idx="2729">
                  <c:v>2.5698945154480602E-3</c:v>
                </c:pt>
                <c:pt idx="2730">
                  <c:v>2.5689533345231532E-3</c:v>
                </c:pt>
                <c:pt idx="2731">
                  <c:v>2.568012842729455E-3</c:v>
                </c:pt>
                <c:pt idx="2732">
                  <c:v>2.5670730393103336E-3</c:v>
                </c:pt>
                <c:pt idx="2733">
                  <c:v>2.5661339235103302E-3</c:v>
                </c:pt>
                <c:pt idx="2734">
                  <c:v>2.5651954945750482E-3</c:v>
                </c:pt>
                <c:pt idx="2735">
                  <c:v>2.5642577517512358E-3</c:v>
                </c:pt>
                <c:pt idx="2736">
                  <c:v>2.5633206942866789E-3</c:v>
                </c:pt>
                <c:pt idx="2737">
                  <c:v>2.5623843214303216E-3</c:v>
                </c:pt>
                <c:pt idx="2738">
                  <c:v>2.5614486324321592E-3</c:v>
                </c:pt>
                <c:pt idx="2739">
                  <c:v>2.5605136265433445E-3</c:v>
                </c:pt>
                <c:pt idx="2740">
                  <c:v>2.5595793030160443E-3</c:v>
                </c:pt>
                <c:pt idx="2741">
                  <c:v>2.5586456611035807E-3</c:v>
                </c:pt>
                <c:pt idx="2742">
                  <c:v>2.5577127000603454E-3</c:v>
                </c:pt>
                <c:pt idx="2743">
                  <c:v>2.556780419141778E-3</c:v>
                </c:pt>
                <c:pt idx="2744">
                  <c:v>2.5558488176044697E-3</c:v>
                </c:pt>
                <c:pt idx="2745">
                  <c:v>2.5549178947060621E-3</c:v>
                </c:pt>
                <c:pt idx="2746">
                  <c:v>2.5539876497052577E-3</c:v>
                </c:pt>
                <c:pt idx="2747">
                  <c:v>2.5530580818618632E-3</c:v>
                </c:pt>
                <c:pt idx="2748">
                  <c:v>2.5521291904367716E-3</c:v>
                </c:pt>
                <c:pt idx="2749">
                  <c:v>2.5512009746919352E-3</c:v>
                </c:pt>
                <c:pt idx="2750">
                  <c:v>2.5502734338903716E-3</c:v>
                </c:pt>
                <c:pt idx="2751">
                  <c:v>2.5493465672962014E-3</c:v>
                </c:pt>
                <c:pt idx="2752">
                  <c:v>2.5484203741745612E-3</c:v>
                </c:pt>
                <c:pt idx="2753">
                  <c:v>2.5474948537917213E-3</c:v>
                </c:pt>
                <c:pt idx="2754">
                  <c:v>2.5465700054149555E-3</c:v>
                </c:pt>
                <c:pt idx="2755">
                  <c:v>2.5456458283126355E-3</c:v>
                </c:pt>
                <c:pt idx="2756">
                  <c:v>2.5447223217542059E-3</c:v>
                </c:pt>
                <c:pt idx="2757">
                  <c:v>2.5437994850101451E-3</c:v>
                </c:pt>
                <c:pt idx="2758">
                  <c:v>2.5428773173520013E-3</c:v>
                </c:pt>
                <c:pt idx="2759">
                  <c:v>2.5419558180523648E-3</c:v>
                </c:pt>
                <c:pt idx="2760">
                  <c:v>2.5410349863848819E-3</c:v>
                </c:pt>
                <c:pt idx="2761">
                  <c:v>2.5401148216242951E-3</c:v>
                </c:pt>
                <c:pt idx="2762">
                  <c:v>2.5391953230463242E-3</c:v>
                </c:pt>
                <c:pt idx="2763">
                  <c:v>2.5382764899277975E-3</c:v>
                </c:pt>
                <c:pt idx="2764">
                  <c:v>2.5373583215465611E-3</c:v>
                </c:pt>
                <c:pt idx="2765">
                  <c:v>2.5364408171815152E-3</c:v>
                </c:pt>
                <c:pt idx="2766">
                  <c:v>2.5355239761125892E-3</c:v>
                </c:pt>
                <c:pt idx="2767">
                  <c:v>2.5346077976207714E-3</c:v>
                </c:pt>
                <c:pt idx="2768">
                  <c:v>2.5336922809880685E-3</c:v>
                </c:pt>
                <c:pt idx="2769">
                  <c:v>2.5327774254975512E-3</c:v>
                </c:pt>
                <c:pt idx="2770">
                  <c:v>2.5318632304333036E-3</c:v>
                </c:pt>
                <c:pt idx="2771">
                  <c:v>2.5309496950804509E-3</c:v>
                </c:pt>
                <c:pt idx="2772">
                  <c:v>2.5300368187251561E-3</c:v>
                </c:pt>
                <c:pt idx="2773">
                  <c:v>2.5291246006545844E-3</c:v>
                </c:pt>
                <c:pt idx="2774">
                  <c:v>2.5282130401569668E-3</c:v>
                </c:pt>
                <c:pt idx="2775">
                  <c:v>2.5273021365215245E-3</c:v>
                </c:pt>
                <c:pt idx="2776">
                  <c:v>2.5263918890385292E-3</c:v>
                </c:pt>
                <c:pt idx="2777">
                  <c:v>2.5254822969992684E-3</c:v>
                </c:pt>
                <c:pt idx="2778">
                  <c:v>2.524573359696059E-3</c:v>
                </c:pt>
                <c:pt idx="2779">
                  <c:v>2.5236650764221932E-3</c:v>
                </c:pt>
                <c:pt idx="2780">
                  <c:v>2.522757446472036E-3</c:v>
                </c:pt>
                <c:pt idx="2781">
                  <c:v>2.5218504691409192E-3</c:v>
                </c:pt>
                <c:pt idx="2782">
                  <c:v>2.5209441437252411E-3</c:v>
                </c:pt>
                <c:pt idx="2783">
                  <c:v>2.520038469522362E-3</c:v>
                </c:pt>
                <c:pt idx="2784">
                  <c:v>2.5191334458306612E-3</c:v>
                </c:pt>
                <c:pt idx="2785">
                  <c:v>2.5182290719495486E-3</c:v>
                </c:pt>
                <c:pt idx="2786">
                  <c:v>2.5173253471794371E-3</c:v>
                </c:pt>
                <c:pt idx="2787">
                  <c:v>2.5164222708216988E-3</c:v>
                </c:pt>
                <c:pt idx="2788">
                  <c:v>2.5155198421787602E-3</c:v>
                </c:pt>
                <c:pt idx="2789">
                  <c:v>2.5146180605540311E-3</c:v>
                </c:pt>
                <c:pt idx="2790">
                  <c:v>2.5137169252519211E-3</c:v>
                </c:pt>
                <c:pt idx="2791">
                  <c:v>2.5128164355778127E-3</c:v>
                </c:pt>
                <c:pt idx="2792">
                  <c:v>2.5119165908381266E-3</c:v>
                </c:pt>
                <c:pt idx="2793">
                  <c:v>2.5110173903402431E-3</c:v>
                </c:pt>
                <c:pt idx="2794">
                  <c:v>2.5101188333925451E-3</c:v>
                </c:pt>
                <c:pt idx="2795">
                  <c:v>2.5092209193044081E-3</c:v>
                </c:pt>
                <c:pt idx="2796">
                  <c:v>2.5083236473862017E-3</c:v>
                </c:pt>
                <c:pt idx="2797">
                  <c:v>2.5074270169492359E-3</c:v>
                </c:pt>
                <c:pt idx="2798">
                  <c:v>2.5065310273058765E-3</c:v>
                </c:pt>
                <c:pt idx="2799">
                  <c:v>2.5056356777694213E-3</c:v>
                </c:pt>
                <c:pt idx="2800">
                  <c:v>2.5047409676541644E-3</c:v>
                </c:pt>
                <c:pt idx="2801">
                  <c:v>2.5038468962753839E-3</c:v>
                </c:pt>
                <c:pt idx="2802">
                  <c:v>2.5029534629493252E-3</c:v>
                </c:pt>
                <c:pt idx="2803">
                  <c:v>2.5020606669932106E-3</c:v>
                </c:pt>
                <c:pt idx="2804">
                  <c:v>2.5011685077252583E-3</c:v>
                </c:pt>
                <c:pt idx="2805">
                  <c:v>2.5002769844646119E-3</c:v>
                </c:pt>
                <c:pt idx="2806">
                  <c:v>2.4993860965314436E-3</c:v>
                </c:pt>
                <c:pt idx="2807">
                  <c:v>2.4984958432468281E-3</c:v>
                </c:pt>
                <c:pt idx="2808">
                  <c:v>2.4976062239328712E-3</c:v>
                </c:pt>
                <c:pt idx="2809">
                  <c:v>2.4967172379126174E-3</c:v>
                </c:pt>
                <c:pt idx="2810">
                  <c:v>2.4958288845100397E-3</c:v>
                </c:pt>
                <c:pt idx="2811">
                  <c:v>2.4949411630501394E-3</c:v>
                </c:pt>
                <c:pt idx="2812">
                  <c:v>2.4940540728588352E-3</c:v>
                </c:pt>
                <c:pt idx="2813">
                  <c:v>2.4931676132630082E-3</c:v>
                </c:pt>
                <c:pt idx="2814">
                  <c:v>2.4922817835905022E-3</c:v>
                </c:pt>
                <c:pt idx="2815">
                  <c:v>2.4913965831701202E-3</c:v>
                </c:pt>
                <c:pt idx="2816">
                  <c:v>2.4905120113316082E-3</c:v>
                </c:pt>
                <c:pt idx="2817">
                  <c:v>2.4896280674056681E-3</c:v>
                </c:pt>
                <c:pt idx="2818">
                  <c:v>2.4887447507239667E-3</c:v>
                </c:pt>
                <c:pt idx="2819">
                  <c:v>2.4878620606190766E-3</c:v>
                </c:pt>
                <c:pt idx="2820">
                  <c:v>2.486979996424559E-3</c:v>
                </c:pt>
                <c:pt idx="2821">
                  <c:v>2.4860985574749221E-3</c:v>
                </c:pt>
                <c:pt idx="2822">
                  <c:v>2.4852177431055797E-3</c:v>
                </c:pt>
                <c:pt idx="2823">
                  <c:v>2.4843375526529261E-3</c:v>
                </c:pt>
                <c:pt idx="2824">
                  <c:v>2.4834579854542287E-3</c:v>
                </c:pt>
                <c:pt idx="2825">
                  <c:v>2.4825790408478121E-3</c:v>
                </c:pt>
                <c:pt idx="2826">
                  <c:v>2.4817007181728292E-3</c:v>
                </c:pt>
                <c:pt idx="2827">
                  <c:v>2.4808230167694049E-3</c:v>
                </c:pt>
                <c:pt idx="2828">
                  <c:v>2.4799459359785931E-3</c:v>
                </c:pt>
                <c:pt idx="2829">
                  <c:v>2.4790694751424171E-3</c:v>
                </c:pt>
                <c:pt idx="2830">
                  <c:v>2.4781936336037667E-3</c:v>
                </c:pt>
                <c:pt idx="2831">
                  <c:v>2.4773184107065092E-3</c:v>
                </c:pt>
                <c:pt idx="2832">
                  <c:v>2.4764438057953992E-3</c:v>
                </c:pt>
                <c:pt idx="2833">
                  <c:v>2.4755698182161593E-3</c:v>
                </c:pt>
                <c:pt idx="2834">
                  <c:v>2.4746964473153945E-3</c:v>
                </c:pt>
                <c:pt idx="2835">
                  <c:v>2.4738236924406552E-3</c:v>
                </c:pt>
                <c:pt idx="2836">
                  <c:v>2.472951552940421E-3</c:v>
                </c:pt>
                <c:pt idx="2837">
                  <c:v>2.4720800281640407E-3</c:v>
                </c:pt>
                <c:pt idx="2838">
                  <c:v>2.4712091174618526E-3</c:v>
                </c:pt>
                <c:pt idx="2839">
                  <c:v>2.4703388201850612E-3</c:v>
                </c:pt>
                <c:pt idx="2840">
                  <c:v>2.4694691356857827E-3</c:v>
                </c:pt>
                <c:pt idx="2841">
                  <c:v>2.4686000633170812E-3</c:v>
                </c:pt>
                <c:pt idx="2842">
                  <c:v>2.4677316024328991E-3</c:v>
                </c:pt>
                <c:pt idx="2843">
                  <c:v>2.4668637523880682E-3</c:v>
                </c:pt>
                <c:pt idx="2844">
                  <c:v>2.4659965125384078E-3</c:v>
                </c:pt>
                <c:pt idx="2845">
                  <c:v>2.4651298822405557E-3</c:v>
                </c:pt>
                <c:pt idx="2846">
                  <c:v>2.4642638608521001E-3</c:v>
                </c:pt>
                <c:pt idx="2847">
                  <c:v>2.4633984477315219E-3</c:v>
                </c:pt>
                <c:pt idx="2848">
                  <c:v>2.4625336422381852E-3</c:v>
                </c:pt>
                <c:pt idx="2849">
                  <c:v>2.4616694437324012E-3</c:v>
                </c:pt>
                <c:pt idx="2850">
                  <c:v>2.4608058515753358E-3</c:v>
                </c:pt>
                <c:pt idx="2851">
                  <c:v>2.4599428651290427E-3</c:v>
                </c:pt>
                <c:pt idx="2852">
                  <c:v>2.4590804837565181E-3</c:v>
                </c:pt>
                <c:pt idx="2853">
                  <c:v>2.4582187068216189E-3</c:v>
                </c:pt>
                <c:pt idx="2854">
                  <c:v>2.4573575336890772E-3</c:v>
                </c:pt>
                <c:pt idx="2855">
                  <c:v>2.4564969637245553E-3</c:v>
                </c:pt>
                <c:pt idx="2856">
                  <c:v>2.45563699629458E-3</c:v>
                </c:pt>
                <c:pt idx="2857">
                  <c:v>2.4547776307665692E-3</c:v>
                </c:pt>
                <c:pt idx="2858">
                  <c:v>2.4539188665088215E-3</c:v>
                </c:pt>
                <c:pt idx="2859">
                  <c:v>2.4530607028905396E-3</c:v>
                </c:pt>
                <c:pt idx="2860">
                  <c:v>2.4522031392817567E-3</c:v>
                </c:pt>
                <c:pt idx="2861">
                  <c:v>2.4513461750534571E-3</c:v>
                </c:pt>
                <c:pt idx="2862">
                  <c:v>2.4504898095774612E-3</c:v>
                </c:pt>
                <c:pt idx="2863">
                  <c:v>2.4496340422264754E-3</c:v>
                </c:pt>
                <c:pt idx="2864">
                  <c:v>2.4487788723740588E-3</c:v>
                </c:pt>
                <c:pt idx="2865">
                  <c:v>2.4479242993946907E-3</c:v>
                </c:pt>
                <c:pt idx="2866">
                  <c:v>2.4470703226636952E-3</c:v>
                </c:pt>
                <c:pt idx="2867">
                  <c:v>2.446216941557269E-3</c:v>
                </c:pt>
                <c:pt idx="2868">
                  <c:v>2.4453641554525018E-3</c:v>
                </c:pt>
                <c:pt idx="2869">
                  <c:v>2.4445119637273053E-3</c:v>
                </c:pt>
                <c:pt idx="2870">
                  <c:v>2.4436603657604929E-3</c:v>
                </c:pt>
                <c:pt idx="2871">
                  <c:v>2.4428093609317352E-3</c:v>
                </c:pt>
                <c:pt idx="2872">
                  <c:v>2.4419589486215812E-3</c:v>
                </c:pt>
                <c:pt idx="2873">
                  <c:v>2.4411091282114097E-3</c:v>
                </c:pt>
                <c:pt idx="2874">
                  <c:v>2.4402598990834797E-3</c:v>
                </c:pt>
                <c:pt idx="2875">
                  <c:v>2.439411260620934E-3</c:v>
                </c:pt>
                <c:pt idx="2876">
                  <c:v>2.4385632122077092E-3</c:v>
                </c:pt>
                <c:pt idx="2877">
                  <c:v>2.4377157532286596E-3</c:v>
                </c:pt>
                <c:pt idx="2878">
                  <c:v>2.4368688830694622E-3</c:v>
                </c:pt>
                <c:pt idx="2879">
                  <c:v>2.4360226011166755E-3</c:v>
                </c:pt>
                <c:pt idx="2880">
                  <c:v>2.4351769067576762E-3</c:v>
                </c:pt>
                <c:pt idx="2881">
                  <c:v>2.4343317993807032E-3</c:v>
                </c:pt>
                <c:pt idx="2882">
                  <c:v>2.4334872783748412E-3</c:v>
                </c:pt>
                <c:pt idx="2883">
                  <c:v>2.4326433431300387E-3</c:v>
                </c:pt>
                <c:pt idx="2884">
                  <c:v>2.4317999930370828E-3</c:v>
                </c:pt>
                <c:pt idx="2885">
                  <c:v>2.4309572274876052E-3</c:v>
                </c:pt>
                <c:pt idx="2886">
                  <c:v>2.4301150458740602E-3</c:v>
                </c:pt>
                <c:pt idx="2887">
                  <c:v>2.4292734475897752E-3</c:v>
                </c:pt>
                <c:pt idx="2888">
                  <c:v>2.4284324320288965E-3</c:v>
                </c:pt>
                <c:pt idx="2889">
                  <c:v>2.4275919985864399E-3</c:v>
                </c:pt>
                <c:pt idx="2890">
                  <c:v>2.4267521466581794E-3</c:v>
                </c:pt>
                <c:pt idx="2891">
                  <c:v>2.4259128756408351E-3</c:v>
                </c:pt>
                <c:pt idx="2892">
                  <c:v>2.4250741849318807E-3</c:v>
                </c:pt>
                <c:pt idx="2893">
                  <c:v>2.4242360739296612E-3</c:v>
                </c:pt>
                <c:pt idx="2894">
                  <c:v>2.4233985420333446E-3</c:v>
                </c:pt>
                <c:pt idx="2895">
                  <c:v>2.4225615886428898E-3</c:v>
                </c:pt>
                <c:pt idx="2896">
                  <c:v>2.4217252131591462E-3</c:v>
                </c:pt>
                <c:pt idx="2897">
                  <c:v>2.4208894149837677E-3</c:v>
                </c:pt>
                <c:pt idx="2898">
                  <c:v>2.4200541935192228E-3</c:v>
                </c:pt>
                <c:pt idx="2899">
                  <c:v>2.4192195481688174E-3</c:v>
                </c:pt>
                <c:pt idx="2900">
                  <c:v>2.4183854783366592E-3</c:v>
                </c:pt>
                <c:pt idx="2901">
                  <c:v>2.4175519834276991E-3</c:v>
                </c:pt>
                <c:pt idx="2902">
                  <c:v>2.4167190628477091E-3</c:v>
                </c:pt>
                <c:pt idx="2903">
                  <c:v>2.4158867160032588E-3</c:v>
                </c:pt>
                <c:pt idx="2904">
                  <c:v>2.4150549423017642E-3</c:v>
                </c:pt>
                <c:pt idx="2905">
                  <c:v>2.4142237411514393E-3</c:v>
                </c:pt>
                <c:pt idx="2906">
                  <c:v>2.4133931119612842E-3</c:v>
                </c:pt>
                <c:pt idx="2907">
                  <c:v>2.4125630541411759E-3</c:v>
                </c:pt>
                <c:pt idx="2908">
                  <c:v>2.4117335671017671E-3</c:v>
                </c:pt>
                <c:pt idx="2909">
                  <c:v>2.4109046502545006E-3</c:v>
                </c:pt>
                <c:pt idx="2910">
                  <c:v>2.4100763030116706E-3</c:v>
                </c:pt>
                <c:pt idx="2911">
                  <c:v>2.4092485247863542E-3</c:v>
                </c:pt>
                <c:pt idx="2912">
                  <c:v>2.4084213149924449E-3</c:v>
                </c:pt>
                <c:pt idx="2913">
                  <c:v>2.4075946730446177E-3</c:v>
                </c:pt>
                <c:pt idx="2914">
                  <c:v>2.406768598358369E-3</c:v>
                </c:pt>
                <c:pt idx="2915">
                  <c:v>2.405943090350015E-3</c:v>
                </c:pt>
                <c:pt idx="2916">
                  <c:v>2.4051181484366501E-3</c:v>
                </c:pt>
                <c:pt idx="2917">
                  <c:v>2.4042937720361638E-3</c:v>
                </c:pt>
                <c:pt idx="2918">
                  <c:v>2.4034699605672352E-3</c:v>
                </c:pt>
                <c:pt idx="2919">
                  <c:v>2.4026467134493808E-3</c:v>
                </c:pt>
                <c:pt idx="2920">
                  <c:v>2.4018240301028832E-3</c:v>
                </c:pt>
                <c:pt idx="2921">
                  <c:v>2.4010019099488162E-3</c:v>
                </c:pt>
                <c:pt idx="2922">
                  <c:v>2.4001803524090672E-3</c:v>
                </c:pt>
                <c:pt idx="2923">
                  <c:v>2.3993593569062656E-3</c:v>
                </c:pt>
                <c:pt idx="2924">
                  <c:v>2.3985389228638981E-3</c:v>
                </c:pt>
                <c:pt idx="2925">
                  <c:v>2.3977190497062014E-3</c:v>
                </c:pt>
                <c:pt idx="2926">
                  <c:v>2.3968997368581787E-3</c:v>
                </c:pt>
                <c:pt idx="2927">
                  <c:v>2.3960809837456762E-3</c:v>
                </c:pt>
                <c:pt idx="2928">
                  <c:v>2.3952627897952765E-3</c:v>
                </c:pt>
                <c:pt idx="2929">
                  <c:v>2.3944451544343627E-3</c:v>
                </c:pt>
                <c:pt idx="2930">
                  <c:v>2.3936280770911001E-3</c:v>
                </c:pt>
                <c:pt idx="2931">
                  <c:v>2.3928115571944363E-3</c:v>
                </c:pt>
                <c:pt idx="2932">
                  <c:v>2.3919955941740742E-3</c:v>
                </c:pt>
                <c:pt idx="2933">
                  <c:v>2.3911801874605316E-3</c:v>
                </c:pt>
                <c:pt idx="2934">
                  <c:v>2.3903653364850796E-3</c:v>
                </c:pt>
                <c:pt idx="2935">
                  <c:v>2.38955104067978E-3</c:v>
                </c:pt>
                <c:pt idx="2936">
                  <c:v>2.3887372994774434E-3</c:v>
                </c:pt>
                <c:pt idx="2937">
                  <c:v>2.3879241123116617E-3</c:v>
                </c:pt>
                <c:pt idx="2938">
                  <c:v>2.3871114786168123E-3</c:v>
                </c:pt>
                <c:pt idx="2939">
                  <c:v>2.3862993978280207E-3</c:v>
                </c:pt>
                <c:pt idx="2940">
                  <c:v>2.3854878693812202E-3</c:v>
                </c:pt>
                <c:pt idx="2941">
                  <c:v>2.3846768927130611E-3</c:v>
                </c:pt>
                <c:pt idx="2942">
                  <c:v>2.3838664672610004E-3</c:v>
                </c:pt>
                <c:pt idx="2943">
                  <c:v>2.3830565924632136E-3</c:v>
                </c:pt>
                <c:pt idx="2944">
                  <c:v>2.3822472677586916E-3</c:v>
                </c:pt>
                <c:pt idx="2945">
                  <c:v>2.3814384925871551E-3</c:v>
                </c:pt>
                <c:pt idx="2946">
                  <c:v>2.3806302663891012E-3</c:v>
                </c:pt>
                <c:pt idx="2947">
                  <c:v>2.3798225886057572E-3</c:v>
                </c:pt>
                <c:pt idx="2948">
                  <c:v>2.379015458679148E-3</c:v>
                </c:pt>
                <c:pt idx="2949">
                  <c:v>2.3782088760520379E-3</c:v>
                </c:pt>
                <c:pt idx="2950">
                  <c:v>2.3774028401679355E-3</c:v>
                </c:pt>
                <c:pt idx="2951">
                  <c:v>2.3765973504711055E-3</c:v>
                </c:pt>
                <c:pt idx="2952">
                  <c:v>2.3757924064065992E-3</c:v>
                </c:pt>
                <c:pt idx="2953">
                  <c:v>2.3749880074201688E-3</c:v>
                </c:pt>
                <c:pt idx="2954">
                  <c:v>2.3741841529583683E-3</c:v>
                </c:pt>
                <c:pt idx="2955">
                  <c:v>2.3733808424684501E-3</c:v>
                </c:pt>
                <c:pt idx="2956">
                  <c:v>2.3725780753984338E-3</c:v>
                </c:pt>
                <c:pt idx="2957">
                  <c:v>2.3717758511971202E-3</c:v>
                </c:pt>
                <c:pt idx="2958">
                  <c:v>2.3709741693139991E-3</c:v>
                </c:pt>
                <c:pt idx="2959">
                  <c:v>2.3701730291993475E-3</c:v>
                </c:pt>
                <c:pt idx="2960">
                  <c:v>2.3693724303041597E-3</c:v>
                </c:pt>
                <c:pt idx="2961">
                  <c:v>2.3685723720801855E-3</c:v>
                </c:pt>
                <c:pt idx="2962">
                  <c:v>2.3677728539799052E-3</c:v>
                </c:pt>
                <c:pt idx="2963">
                  <c:v>2.3669738754565446E-3</c:v>
                </c:pt>
                <c:pt idx="2964">
                  <c:v>2.3661754359640638E-3</c:v>
                </c:pt>
                <c:pt idx="2965">
                  <c:v>2.3653775349571642E-3</c:v>
                </c:pt>
                <c:pt idx="2966">
                  <c:v>2.364580171891284E-3</c:v>
                </c:pt>
                <c:pt idx="2967">
                  <c:v>2.3637833462225827E-3</c:v>
                </c:pt>
                <c:pt idx="2968">
                  <c:v>2.3629870574079538E-3</c:v>
                </c:pt>
                <c:pt idx="2969">
                  <c:v>2.3621913049050292E-3</c:v>
                </c:pt>
                <c:pt idx="2970">
                  <c:v>2.3613960881721935E-3</c:v>
                </c:pt>
                <c:pt idx="2971">
                  <c:v>2.3606014066685091E-3</c:v>
                </c:pt>
                <c:pt idx="2972">
                  <c:v>2.3598072598538158E-3</c:v>
                </c:pt>
                <c:pt idx="2973">
                  <c:v>2.3590136471886556E-3</c:v>
                </c:pt>
                <c:pt idx="2974">
                  <c:v>2.3582205681343059E-3</c:v>
                </c:pt>
                <c:pt idx="2975">
                  <c:v>2.3574280221527392E-3</c:v>
                </c:pt>
                <c:pt idx="2976">
                  <c:v>2.3566360087066951E-3</c:v>
                </c:pt>
                <c:pt idx="2977">
                  <c:v>2.3558445272596025E-3</c:v>
                </c:pt>
                <c:pt idx="2978">
                  <c:v>2.3550535772756316E-3</c:v>
                </c:pt>
                <c:pt idx="2979">
                  <c:v>2.3542631582196601E-3</c:v>
                </c:pt>
                <c:pt idx="2980">
                  <c:v>2.3534732695572802E-3</c:v>
                </c:pt>
                <c:pt idx="2981">
                  <c:v>2.352683910754804E-3</c:v>
                </c:pt>
                <c:pt idx="2982">
                  <c:v>2.3518950812792777E-3</c:v>
                </c:pt>
                <c:pt idx="2983">
                  <c:v>2.3511067805984482E-3</c:v>
                </c:pt>
                <c:pt idx="2984">
                  <c:v>2.3503190081807612E-3</c:v>
                </c:pt>
                <c:pt idx="2985">
                  <c:v>2.349531763495399E-3</c:v>
                </c:pt>
                <c:pt idx="2986">
                  <c:v>2.3487450460122189E-3</c:v>
                </c:pt>
                <c:pt idx="2987">
                  <c:v>2.3479588552018375E-3</c:v>
                </c:pt>
                <c:pt idx="2988">
                  <c:v>2.3471731905355489E-3</c:v>
                </c:pt>
                <c:pt idx="2989">
                  <c:v>2.3463880514853629E-3</c:v>
                </c:pt>
                <c:pt idx="2990">
                  <c:v>2.3456034375239788E-3</c:v>
                </c:pt>
                <c:pt idx="2991">
                  <c:v>2.3448193481248442E-3</c:v>
                </c:pt>
                <c:pt idx="2992">
                  <c:v>2.3440357827620717E-3</c:v>
                </c:pt>
                <c:pt idx="2993">
                  <c:v>2.3432527409104694E-3</c:v>
                </c:pt>
                <c:pt idx="2994">
                  <c:v>2.3424702220455752E-3</c:v>
                </c:pt>
                <c:pt idx="2995">
                  <c:v>2.3416882256436207E-3</c:v>
                </c:pt>
                <c:pt idx="2996">
                  <c:v>2.3409067511815469E-3</c:v>
                </c:pt>
                <c:pt idx="2997">
                  <c:v>2.34012579813695E-3</c:v>
                </c:pt>
                <c:pt idx="2998">
                  <c:v>2.3393453659881435E-3</c:v>
                </c:pt>
                <c:pt idx="2999">
                  <c:v>2.3385654542141853E-3</c:v>
                </c:pt>
                <c:pt idx="3000">
                  <c:v>2.3377860622947801E-3</c:v>
                </c:pt>
                <c:pt idx="3001">
                  <c:v>2.3370071897103012E-3</c:v>
                </c:pt>
                <c:pt idx="3002">
                  <c:v>2.3362288359418644E-3</c:v>
                </c:pt>
                <c:pt idx="3003">
                  <c:v>2.3354510004712742E-3</c:v>
                </c:pt>
                <c:pt idx="3004">
                  <c:v>2.3346736827809852E-3</c:v>
                </c:pt>
                <c:pt idx="3005">
                  <c:v>2.3338968823541752E-3</c:v>
                </c:pt>
                <c:pt idx="3006">
                  <c:v>2.3331205986747029E-3</c:v>
                </c:pt>
                <c:pt idx="3007">
                  <c:v>2.3323448312270881E-3</c:v>
                </c:pt>
                <c:pt idx="3008">
                  <c:v>2.3315695794965821E-3</c:v>
                </c:pt>
                <c:pt idx="3009">
                  <c:v>2.3307948429690997E-3</c:v>
                </c:pt>
                <c:pt idx="3010">
                  <c:v>2.3300206211311972E-3</c:v>
                </c:pt>
                <c:pt idx="3011">
                  <c:v>2.3292469134701789E-3</c:v>
                </c:pt>
                <c:pt idx="3012">
                  <c:v>2.3284737194740192E-3</c:v>
                </c:pt>
                <c:pt idx="3013">
                  <c:v>2.3277010386313296E-3</c:v>
                </c:pt>
                <c:pt idx="3014">
                  <c:v>2.3269288704314051E-3</c:v>
                </c:pt>
                <c:pt idx="3015">
                  <c:v>2.3261572143642752E-3</c:v>
                </c:pt>
                <c:pt idx="3016">
                  <c:v>2.3253860699206002E-3</c:v>
                </c:pt>
                <c:pt idx="3017">
                  <c:v>2.3246154365917037E-3</c:v>
                </c:pt>
                <c:pt idx="3018">
                  <c:v>2.3238453138696227E-3</c:v>
                </c:pt>
                <c:pt idx="3019">
                  <c:v>2.32307570124706E-3</c:v>
                </c:pt>
                <c:pt idx="3020">
                  <c:v>2.3223065982173486E-3</c:v>
                </c:pt>
                <c:pt idx="3021">
                  <c:v>2.3215380042745214E-3</c:v>
                </c:pt>
                <c:pt idx="3022">
                  <c:v>2.3207699189133082E-3</c:v>
                </c:pt>
                <c:pt idx="3023">
                  <c:v>2.3200023416290651E-3</c:v>
                </c:pt>
                <c:pt idx="3024">
                  <c:v>2.3192352719178292E-3</c:v>
                </c:pt>
                <c:pt idx="3025">
                  <c:v>2.3184687092763071E-3</c:v>
                </c:pt>
                <c:pt idx="3026">
                  <c:v>2.3177026532018741E-3</c:v>
                </c:pt>
                <c:pt idx="3027">
                  <c:v>2.3169371031925576E-3</c:v>
                </c:pt>
                <c:pt idx="3028">
                  <c:v>2.3161720587470602E-3</c:v>
                </c:pt>
                <c:pt idx="3029">
                  <c:v>2.3154075193647337E-3</c:v>
                </c:pt>
                <c:pt idx="3030">
                  <c:v>2.3146434845456067E-3</c:v>
                </c:pt>
                <c:pt idx="3031">
                  <c:v>2.3138799537903592E-3</c:v>
                </c:pt>
                <c:pt idx="3032">
                  <c:v>2.3131169266003252E-3</c:v>
                </c:pt>
                <c:pt idx="3033">
                  <c:v>2.3123544024774966E-3</c:v>
                </c:pt>
                <c:pt idx="3034">
                  <c:v>2.3115923809245236E-3</c:v>
                </c:pt>
                <c:pt idx="3035">
                  <c:v>2.310830861444727E-3</c:v>
                </c:pt>
                <c:pt idx="3036">
                  <c:v>2.310069843542061E-3</c:v>
                </c:pt>
                <c:pt idx="3037">
                  <c:v>2.3093093267211422E-3</c:v>
                </c:pt>
                <c:pt idx="3038">
                  <c:v>2.3085493104872392E-3</c:v>
                </c:pt>
                <c:pt idx="3039">
                  <c:v>2.3077897943462652E-3</c:v>
                </c:pt>
                <c:pt idx="3040">
                  <c:v>2.3070307778048017E-3</c:v>
                </c:pt>
                <c:pt idx="3041">
                  <c:v>2.3062722603700392E-3</c:v>
                </c:pt>
                <c:pt idx="3042">
                  <c:v>2.3055142415498732E-3</c:v>
                </c:pt>
                <c:pt idx="3043">
                  <c:v>2.3047567208527952E-3</c:v>
                </c:pt>
                <c:pt idx="3044">
                  <c:v>2.3039996977879816E-3</c:v>
                </c:pt>
                <c:pt idx="3045">
                  <c:v>2.3032431718652E-3</c:v>
                </c:pt>
                <c:pt idx="3046">
                  <c:v>2.3024871425949426E-3</c:v>
                </c:pt>
                <c:pt idx="3047">
                  <c:v>2.3017316094882589E-3</c:v>
                </c:pt>
                <c:pt idx="3048">
                  <c:v>2.3009765720569163E-3</c:v>
                </c:pt>
                <c:pt idx="3049">
                  <c:v>2.3002220298132367E-3</c:v>
                </c:pt>
                <c:pt idx="3050">
                  <c:v>2.2994679822702742E-3</c:v>
                </c:pt>
                <c:pt idx="3051">
                  <c:v>2.2987144289416672E-3</c:v>
                </c:pt>
                <c:pt idx="3052">
                  <c:v>2.2979613693416886E-3</c:v>
                </c:pt>
                <c:pt idx="3053">
                  <c:v>2.2972088029852597E-3</c:v>
                </c:pt>
                <c:pt idx="3054">
                  <c:v>2.2964567293879412E-3</c:v>
                </c:pt>
                <c:pt idx="3055">
                  <c:v>2.2957051480659465E-3</c:v>
                </c:pt>
                <c:pt idx="3056">
                  <c:v>2.2949540585360736E-3</c:v>
                </c:pt>
                <c:pt idx="3057">
                  <c:v>2.2942034603157706E-3</c:v>
                </c:pt>
                <c:pt idx="3058">
                  <c:v>2.2934533529231612E-3</c:v>
                </c:pt>
                <c:pt idx="3059">
                  <c:v>2.2927037358769415E-3</c:v>
                </c:pt>
                <c:pt idx="3060">
                  <c:v>2.2919546086964571E-3</c:v>
                </c:pt>
                <c:pt idx="3061">
                  <c:v>2.2912059709016752E-3</c:v>
                </c:pt>
                <c:pt idx="3062">
                  <c:v>2.2904578220132145E-3</c:v>
                </c:pt>
                <c:pt idx="3063">
                  <c:v>2.2897101615523157E-3</c:v>
                </c:pt>
                <c:pt idx="3064">
                  <c:v>2.2889629890407801E-3</c:v>
                </c:pt>
                <c:pt idx="3065">
                  <c:v>2.2882163040011394E-3</c:v>
                </c:pt>
                <c:pt idx="3066">
                  <c:v>2.2874701059564669E-3</c:v>
                </c:pt>
                <c:pt idx="3067">
                  <c:v>2.2867243944304804E-3</c:v>
                </c:pt>
                <c:pt idx="3068">
                  <c:v>2.285979168947537E-3</c:v>
                </c:pt>
                <c:pt idx="3069">
                  <c:v>2.2852344290325791E-3</c:v>
                </c:pt>
                <c:pt idx="3070">
                  <c:v>2.2844901742112003E-3</c:v>
                </c:pt>
                <c:pt idx="3071">
                  <c:v>2.2837464040096002E-3</c:v>
                </c:pt>
                <c:pt idx="3072">
                  <c:v>2.2830031179545984E-3</c:v>
                </c:pt>
                <c:pt idx="3073">
                  <c:v>2.2822603155736032E-3</c:v>
                </c:pt>
                <c:pt idx="3074">
                  <c:v>2.2815179963946892E-3</c:v>
                </c:pt>
                <c:pt idx="3075">
                  <c:v>2.2807761599465126E-3</c:v>
                </c:pt>
                <c:pt idx="3076">
                  <c:v>2.2800348057583331E-3</c:v>
                </c:pt>
                <c:pt idx="3077">
                  <c:v>2.2792939333600207E-3</c:v>
                </c:pt>
                <c:pt idx="3078">
                  <c:v>2.2785535422821237E-3</c:v>
                </c:pt>
                <c:pt idx="3079">
                  <c:v>2.2778136320556852E-3</c:v>
                </c:pt>
                <c:pt idx="3080">
                  <c:v>2.2770742022124738E-3</c:v>
                </c:pt>
                <c:pt idx="3081">
                  <c:v>2.2763352522847629E-3</c:v>
                </c:pt>
                <c:pt idx="3082">
                  <c:v>2.2755967818055183E-3</c:v>
                </c:pt>
                <c:pt idx="3083">
                  <c:v>2.2748587903082427E-3</c:v>
                </c:pt>
                <c:pt idx="3084">
                  <c:v>2.2741212773271283E-3</c:v>
                </c:pt>
                <c:pt idx="3085">
                  <c:v>2.2733842423968654E-3</c:v>
                </c:pt>
                <c:pt idx="3086">
                  <c:v>2.2726476850527997E-3</c:v>
                </c:pt>
                <c:pt idx="3087">
                  <c:v>2.2719116048309299E-3</c:v>
                </c:pt>
                <c:pt idx="3088">
                  <c:v>2.2711760012677669E-3</c:v>
                </c:pt>
                <c:pt idx="3089">
                  <c:v>2.2704408739004592E-3</c:v>
                </c:pt>
                <c:pt idx="3090">
                  <c:v>2.2697062222667859E-3</c:v>
                </c:pt>
                <c:pt idx="3091">
                  <c:v>2.2689720459050646E-3</c:v>
                </c:pt>
                <c:pt idx="3092">
                  <c:v>2.268238344354241E-3</c:v>
                </c:pt>
                <c:pt idx="3093">
                  <c:v>2.2675051171538612E-3</c:v>
                </c:pt>
                <c:pt idx="3094">
                  <c:v>2.266772363844068E-3</c:v>
                </c:pt>
                <c:pt idx="3095">
                  <c:v>2.2660400839655845E-3</c:v>
                </c:pt>
                <c:pt idx="3096">
                  <c:v>2.2653082770597412E-3</c:v>
                </c:pt>
                <c:pt idx="3097">
                  <c:v>2.2645769426684467E-3</c:v>
                </c:pt>
                <c:pt idx="3098">
                  <c:v>2.2638460803341841E-3</c:v>
                </c:pt>
                <c:pt idx="3099">
                  <c:v>2.2631156896000923E-3</c:v>
                </c:pt>
                <c:pt idx="3100">
                  <c:v>2.2623857700098337E-3</c:v>
                </c:pt>
                <c:pt idx="3101">
                  <c:v>2.2616563211076812E-3</c:v>
                </c:pt>
                <c:pt idx="3102">
                  <c:v>2.2609273424385257E-3</c:v>
                </c:pt>
                <c:pt idx="3103">
                  <c:v>2.2601988335477653E-3</c:v>
                </c:pt>
                <c:pt idx="3104">
                  <c:v>2.2594707939814686E-3</c:v>
                </c:pt>
                <c:pt idx="3105">
                  <c:v>2.2587432232862572E-3</c:v>
                </c:pt>
                <c:pt idx="3106">
                  <c:v>2.2580161210093252E-3</c:v>
                </c:pt>
                <c:pt idx="3107">
                  <c:v>2.2572894866984615E-3</c:v>
                </c:pt>
                <c:pt idx="3108">
                  <c:v>2.2565633199020398E-3</c:v>
                </c:pt>
                <c:pt idx="3109">
                  <c:v>2.2558376201689892E-3</c:v>
                </c:pt>
                <c:pt idx="3110">
                  <c:v>2.2551123870488592E-3</c:v>
                </c:pt>
                <c:pt idx="3111">
                  <c:v>2.2543876200917532E-3</c:v>
                </c:pt>
                <c:pt idx="3112">
                  <c:v>2.2536633188483452E-3</c:v>
                </c:pt>
                <c:pt idx="3113">
                  <c:v>2.2529394828699209E-3</c:v>
                </c:pt>
                <c:pt idx="3114">
                  <c:v>2.2522161117082867E-3</c:v>
                </c:pt>
                <c:pt idx="3115">
                  <c:v>2.2514932049158992E-3</c:v>
                </c:pt>
                <c:pt idx="3116">
                  <c:v>2.2507707620457269E-3</c:v>
                </c:pt>
                <c:pt idx="3117">
                  <c:v>2.2500487826513237E-3</c:v>
                </c:pt>
                <c:pt idx="3118">
                  <c:v>2.249327266286843E-3</c:v>
                </c:pt>
                <c:pt idx="3119">
                  <c:v>2.2486062125069753E-3</c:v>
                </c:pt>
                <c:pt idx="3120">
                  <c:v>2.2478856208670056E-3</c:v>
                </c:pt>
                <c:pt idx="3121">
                  <c:v>2.2471654909227852E-3</c:v>
                </c:pt>
                <c:pt idx="3122">
                  <c:v>2.2464458222307341E-3</c:v>
                </c:pt>
                <c:pt idx="3123">
                  <c:v>2.2457266143478412E-3</c:v>
                </c:pt>
                <c:pt idx="3124">
                  <c:v>2.2450078668316553E-3</c:v>
                </c:pt>
                <c:pt idx="3125">
                  <c:v>2.2442895792402803E-3</c:v>
                </c:pt>
                <c:pt idx="3126">
                  <c:v>2.2435717511324325E-3</c:v>
                </c:pt>
                <c:pt idx="3127">
                  <c:v>2.242854382067306E-3</c:v>
                </c:pt>
                <c:pt idx="3128">
                  <c:v>2.2421374716047617E-3</c:v>
                </c:pt>
                <c:pt idx="3129">
                  <c:v>2.241421019305159E-3</c:v>
                </c:pt>
                <c:pt idx="3130">
                  <c:v>2.2407050247294337E-3</c:v>
                </c:pt>
                <c:pt idx="3131">
                  <c:v>2.2399894874390782E-3</c:v>
                </c:pt>
                <c:pt idx="3132">
                  <c:v>2.2392744069961602E-3</c:v>
                </c:pt>
                <c:pt idx="3133">
                  <c:v>2.2385597829632899E-3</c:v>
                </c:pt>
                <c:pt idx="3134">
                  <c:v>2.2378456149036424E-3</c:v>
                </c:pt>
                <c:pt idx="3135">
                  <c:v>2.2371319023809684E-3</c:v>
                </c:pt>
                <c:pt idx="3136">
                  <c:v>2.236418644959499E-3</c:v>
                </c:pt>
                <c:pt idx="3137">
                  <c:v>2.2357058422041412E-3</c:v>
                </c:pt>
                <c:pt idx="3138">
                  <c:v>2.2349934936802514E-3</c:v>
                </c:pt>
                <c:pt idx="3139">
                  <c:v>2.2342815989538052E-3</c:v>
                </c:pt>
                <c:pt idx="3140">
                  <c:v>2.2335701575913118E-3</c:v>
                </c:pt>
                <c:pt idx="3141">
                  <c:v>2.2328591691597771E-3</c:v>
                </c:pt>
                <c:pt idx="3142">
                  <c:v>2.2321486332268726E-3</c:v>
                </c:pt>
                <c:pt idx="3143">
                  <c:v>2.2314385493607401E-3</c:v>
                </c:pt>
                <c:pt idx="3144">
                  <c:v>2.2307289171300602E-3</c:v>
                </c:pt>
                <c:pt idx="3145">
                  <c:v>2.2300197361041132E-3</c:v>
                </c:pt>
                <c:pt idx="3146">
                  <c:v>2.2293110058526975E-3</c:v>
                </c:pt>
                <c:pt idx="3147">
                  <c:v>2.2286027259461453E-3</c:v>
                </c:pt>
                <c:pt idx="3148">
                  <c:v>2.2278948959553822E-3</c:v>
                </c:pt>
                <c:pt idx="3149">
                  <c:v>2.2271875154518225E-3</c:v>
                </c:pt>
                <c:pt idx="3150">
                  <c:v>2.2264805840074586E-3</c:v>
                </c:pt>
                <c:pt idx="3151">
                  <c:v>2.2257741011948253E-3</c:v>
                </c:pt>
                <c:pt idx="3152">
                  <c:v>2.2250680665869852E-3</c:v>
                </c:pt>
                <c:pt idx="3153">
                  <c:v>2.224362479757568E-3</c:v>
                </c:pt>
                <c:pt idx="3154">
                  <c:v>2.2236573402807085E-3</c:v>
                </c:pt>
                <c:pt idx="3155">
                  <c:v>2.2229526477311012E-3</c:v>
                </c:pt>
                <c:pt idx="3156">
                  <c:v>2.2222484016839747E-3</c:v>
                </c:pt>
                <c:pt idx="3157">
                  <c:v>2.2215446017151219E-3</c:v>
                </c:pt>
                <c:pt idx="3158">
                  <c:v>2.2208412474008237E-3</c:v>
                </c:pt>
                <c:pt idx="3159">
                  <c:v>2.2201383383179383E-3</c:v>
                </c:pt>
                <c:pt idx="3160">
                  <c:v>2.2194358740438118E-3</c:v>
                </c:pt>
                <c:pt idx="3161">
                  <c:v>2.2187338541564167E-3</c:v>
                </c:pt>
                <c:pt idx="3162">
                  <c:v>2.2180322782341466E-3</c:v>
                </c:pt>
                <c:pt idx="3163">
                  <c:v>2.2173311458560212E-3</c:v>
                </c:pt>
                <c:pt idx="3164">
                  <c:v>2.2166304566015155E-3</c:v>
                </c:pt>
                <c:pt idx="3165">
                  <c:v>2.2159302100507017E-3</c:v>
                </c:pt>
                <c:pt idx="3166">
                  <c:v>2.2152304057841401E-3</c:v>
                </c:pt>
                <c:pt idx="3167">
                  <c:v>2.21453104338296E-3</c:v>
                </c:pt>
                <c:pt idx="3168">
                  <c:v>2.2138321224287414E-3</c:v>
                </c:pt>
                <c:pt idx="3169">
                  <c:v>2.213133642503709E-3</c:v>
                </c:pt>
                <c:pt idx="3170">
                  <c:v>2.2124356031904971E-3</c:v>
                </c:pt>
                <c:pt idx="3171">
                  <c:v>2.2117380040723622E-3</c:v>
                </c:pt>
                <c:pt idx="3172">
                  <c:v>2.211040844733008E-3</c:v>
                </c:pt>
                <c:pt idx="3173">
                  <c:v>2.2103441247567253E-3</c:v>
                </c:pt>
                <c:pt idx="3174">
                  <c:v>2.2096478437282942E-3</c:v>
                </c:pt>
                <c:pt idx="3175">
                  <c:v>2.2089520012330251E-3</c:v>
                </c:pt>
                <c:pt idx="3176">
                  <c:v>2.2082565968567585E-3</c:v>
                </c:pt>
                <c:pt idx="3177">
                  <c:v>2.2075616301858291E-3</c:v>
                </c:pt>
                <c:pt idx="3178">
                  <c:v>2.2068671008071352E-3</c:v>
                </c:pt>
                <c:pt idx="3179">
                  <c:v>2.2061730083080644E-3</c:v>
                </c:pt>
                <c:pt idx="3180">
                  <c:v>2.2054793522765285E-3</c:v>
                </c:pt>
                <c:pt idx="3181">
                  <c:v>2.2047861323009617E-3</c:v>
                </c:pt>
                <c:pt idx="3182">
                  <c:v>2.2040933479703147E-3</c:v>
                </c:pt>
                <c:pt idx="3183">
                  <c:v>2.2034009988740359E-3</c:v>
                </c:pt>
                <c:pt idx="3184">
                  <c:v>2.2027090846021315E-3</c:v>
                </c:pt>
                <c:pt idx="3185">
                  <c:v>2.2020176047450892E-3</c:v>
                </c:pt>
                <c:pt idx="3186">
                  <c:v>2.2013265588939346E-3</c:v>
                </c:pt>
                <c:pt idx="3187">
                  <c:v>2.2006359466401537E-3</c:v>
                </c:pt>
                <c:pt idx="3188">
                  <c:v>2.1999457675758094E-3</c:v>
                </c:pt>
                <c:pt idx="3189">
                  <c:v>2.1992560212934532E-3</c:v>
                </c:pt>
                <c:pt idx="3190">
                  <c:v>2.1985667073861487E-3</c:v>
                </c:pt>
                <c:pt idx="3191">
                  <c:v>2.1978778254474391E-3</c:v>
                </c:pt>
                <c:pt idx="3192">
                  <c:v>2.1971893750714201E-3</c:v>
                </c:pt>
                <c:pt idx="3193">
                  <c:v>2.1965013558526685E-3</c:v>
                </c:pt>
                <c:pt idx="3194">
                  <c:v>2.1958137673862852E-3</c:v>
                </c:pt>
                <c:pt idx="3195">
                  <c:v>2.1951266092678692E-3</c:v>
                </c:pt>
                <c:pt idx="3196">
                  <c:v>2.1944398810935296E-3</c:v>
                </c:pt>
                <c:pt idx="3197">
                  <c:v>2.1937535824598812E-3</c:v>
                </c:pt>
                <c:pt idx="3198">
                  <c:v>2.1930677129640445E-3</c:v>
                </c:pt>
                <c:pt idx="3199">
                  <c:v>2.1923822722036156E-3</c:v>
                </c:pt>
                <c:pt idx="3200">
                  <c:v>2.1916972597767516E-3</c:v>
                </c:pt>
                <c:pt idx="3201">
                  <c:v>2.1910126752820451E-3</c:v>
                </c:pt>
                <c:pt idx="3202">
                  <c:v>2.190328518318655E-3</c:v>
                </c:pt>
                <c:pt idx="3203">
                  <c:v>2.1896447884861853E-3</c:v>
                </c:pt>
                <c:pt idx="3204">
                  <c:v>2.1889614853847611E-3</c:v>
                </c:pt>
                <c:pt idx="3205">
                  <c:v>2.1882786086150356E-3</c:v>
                </c:pt>
                <c:pt idx="3206">
                  <c:v>2.1875961577781091E-3</c:v>
                </c:pt>
                <c:pt idx="3207">
                  <c:v>2.1869141324756002E-3</c:v>
                </c:pt>
                <c:pt idx="3208">
                  <c:v>2.1862325323096401E-3</c:v>
                </c:pt>
                <c:pt idx="3209">
                  <c:v>2.1855513568828501E-3</c:v>
                </c:pt>
                <c:pt idx="3210">
                  <c:v>2.1848706057983141E-3</c:v>
                </c:pt>
                <c:pt idx="3211">
                  <c:v>2.1841902786596695E-3</c:v>
                </c:pt>
                <c:pt idx="3212">
                  <c:v>2.1835103750709787E-3</c:v>
                </c:pt>
                <c:pt idx="3213">
                  <c:v>2.1828308946368392E-3</c:v>
                </c:pt>
                <c:pt idx="3214">
                  <c:v>2.1821518369623621E-3</c:v>
                </c:pt>
                <c:pt idx="3215">
                  <c:v>2.1814732016530811E-3</c:v>
                </c:pt>
                <c:pt idx="3216">
                  <c:v>2.1807949883150984E-3</c:v>
                </c:pt>
                <c:pt idx="3217">
                  <c:v>2.1801171965549352E-3</c:v>
                </c:pt>
                <c:pt idx="3218">
                  <c:v>2.1794398259796402E-3</c:v>
                </c:pt>
                <c:pt idx="3219">
                  <c:v>2.1787628761967652E-3</c:v>
                </c:pt>
                <c:pt idx="3220">
                  <c:v>2.1780863468143152E-3</c:v>
                </c:pt>
                <c:pt idx="3221">
                  <c:v>2.1774102374407848E-3</c:v>
                </c:pt>
                <c:pt idx="3222">
                  <c:v>2.1767345476851863E-3</c:v>
                </c:pt>
                <c:pt idx="3223">
                  <c:v>2.1760592771569642E-3</c:v>
                </c:pt>
                <c:pt idx="3224">
                  <c:v>2.1753844254661092E-3</c:v>
                </c:pt>
                <c:pt idx="3225">
                  <c:v>2.1747099922230602E-3</c:v>
                </c:pt>
                <c:pt idx="3226">
                  <c:v>2.1740359770387315E-3</c:v>
                </c:pt>
                <c:pt idx="3227">
                  <c:v>2.1733623795245453E-3</c:v>
                </c:pt>
                <c:pt idx="3228">
                  <c:v>2.1726891992923853E-3</c:v>
                </c:pt>
                <c:pt idx="3229">
                  <c:v>2.1720164359546267E-3</c:v>
                </c:pt>
                <c:pt idx="3230">
                  <c:v>2.1713440891241191E-3</c:v>
                </c:pt>
                <c:pt idx="3231">
                  <c:v>2.1706721584141952E-3</c:v>
                </c:pt>
                <c:pt idx="3232">
                  <c:v>2.1700006434386596E-3</c:v>
                </c:pt>
                <c:pt idx="3233">
                  <c:v>2.1693295438118152E-3</c:v>
                </c:pt>
                <c:pt idx="3234">
                  <c:v>2.1686588591483952E-3</c:v>
                </c:pt>
                <c:pt idx="3235">
                  <c:v>2.1679885890636612E-3</c:v>
                </c:pt>
                <c:pt idx="3236">
                  <c:v>2.1673187331733338E-3</c:v>
                </c:pt>
                <c:pt idx="3237">
                  <c:v>2.1666492910935808E-3</c:v>
                </c:pt>
                <c:pt idx="3238">
                  <c:v>2.1659802624411049E-3</c:v>
                </c:pt>
                <c:pt idx="3239">
                  <c:v>2.1653116468330061E-3</c:v>
                </c:pt>
                <c:pt idx="3240">
                  <c:v>2.1646434438868912E-3</c:v>
                </c:pt>
                <c:pt idx="3241">
                  <c:v>2.1639756532208752E-3</c:v>
                </c:pt>
                <c:pt idx="3242">
                  <c:v>2.1633082744535012E-3</c:v>
                </c:pt>
                <c:pt idx="3243">
                  <c:v>2.1626413072037822E-3</c:v>
                </c:pt>
                <c:pt idx="3244">
                  <c:v>2.1619747510912357E-3</c:v>
                </c:pt>
                <c:pt idx="3245">
                  <c:v>2.1613086057357786E-3</c:v>
                </c:pt>
                <c:pt idx="3246">
                  <c:v>2.1606428707578841E-3</c:v>
                </c:pt>
                <c:pt idx="3247">
                  <c:v>2.1599775457784454E-3</c:v>
                </c:pt>
                <c:pt idx="3248">
                  <c:v>2.1593126304187988E-3</c:v>
                </c:pt>
                <c:pt idx="3249">
                  <c:v>2.1586481243007962E-3</c:v>
                </c:pt>
                <c:pt idx="3250">
                  <c:v>2.1579840270467632E-3</c:v>
                </c:pt>
                <c:pt idx="3251">
                  <c:v>2.1573203382794109E-3</c:v>
                </c:pt>
                <c:pt idx="3252">
                  <c:v>2.1566570576219812E-3</c:v>
                </c:pt>
                <c:pt idx="3253">
                  <c:v>2.1559941846981613E-3</c:v>
                </c:pt>
                <c:pt idx="3254">
                  <c:v>2.1553317191321275E-3</c:v>
                </c:pt>
                <c:pt idx="3255">
                  <c:v>2.1546696605484472E-3</c:v>
                </c:pt>
                <c:pt idx="3256">
                  <c:v>2.1540080085722391E-3</c:v>
                </c:pt>
                <c:pt idx="3257">
                  <c:v>2.1533467628290118E-3</c:v>
                </c:pt>
                <c:pt idx="3258">
                  <c:v>2.1526859229447468E-3</c:v>
                </c:pt>
                <c:pt idx="3259">
                  <c:v>2.1520254885459352E-3</c:v>
                </c:pt>
                <c:pt idx="3260">
                  <c:v>2.1513654592594592E-3</c:v>
                </c:pt>
                <c:pt idx="3261">
                  <c:v>2.1507058347127002E-3</c:v>
                </c:pt>
                <c:pt idx="3262">
                  <c:v>2.1500466145334771E-3</c:v>
                </c:pt>
                <c:pt idx="3263">
                  <c:v>2.1493877983500896E-3</c:v>
                </c:pt>
                <c:pt idx="3264">
                  <c:v>2.1487293857912391E-3</c:v>
                </c:pt>
                <c:pt idx="3265">
                  <c:v>2.1480713764861431E-3</c:v>
                </c:pt>
                <c:pt idx="3266">
                  <c:v>2.1474137700644457E-3</c:v>
                </c:pt>
                <c:pt idx="3267">
                  <c:v>2.1467565661562292E-3</c:v>
                </c:pt>
                <c:pt idx="3268">
                  <c:v>2.1460997643920755E-3</c:v>
                </c:pt>
                <c:pt idx="3269">
                  <c:v>2.1454433644029643E-3</c:v>
                </c:pt>
                <c:pt idx="3270">
                  <c:v>2.1447873658203688E-3</c:v>
                </c:pt>
                <c:pt idx="3271">
                  <c:v>2.1441317682761845E-3</c:v>
                </c:pt>
                <c:pt idx="3272">
                  <c:v>2.1434765714027494E-3</c:v>
                </c:pt>
                <c:pt idx="3273">
                  <c:v>2.1428217748329014E-3</c:v>
                </c:pt>
                <c:pt idx="3274">
                  <c:v>2.1421673781998759E-3</c:v>
                </c:pt>
                <c:pt idx="3275">
                  <c:v>2.1415133811373888E-3</c:v>
                </c:pt>
                <c:pt idx="3276">
                  <c:v>2.1408597832795581E-3</c:v>
                </c:pt>
                <c:pt idx="3277">
                  <c:v>2.140206584261021E-3</c:v>
                </c:pt>
                <c:pt idx="3278">
                  <c:v>2.1395537837167818E-3</c:v>
                </c:pt>
                <c:pt idx="3279">
                  <c:v>2.138901381282365E-3</c:v>
                </c:pt>
                <c:pt idx="3280">
                  <c:v>2.1382493765936487E-3</c:v>
                </c:pt>
                <c:pt idx="3281">
                  <c:v>2.13759776928707E-3</c:v>
                </c:pt>
                <c:pt idx="3282">
                  <c:v>2.1369465589993852E-3</c:v>
                </c:pt>
                <c:pt idx="3283">
                  <c:v>2.136295745367897E-3</c:v>
                </c:pt>
                <c:pt idx="3284">
                  <c:v>2.1356453280302837E-3</c:v>
                </c:pt>
                <c:pt idx="3285">
                  <c:v>2.1349953066247054E-3</c:v>
                </c:pt>
                <c:pt idx="3286">
                  <c:v>2.1343456807897359E-3</c:v>
                </c:pt>
                <c:pt idx="3287">
                  <c:v>2.1336964501644071E-3</c:v>
                </c:pt>
                <c:pt idx="3288">
                  <c:v>2.1330476143881587E-3</c:v>
                </c:pt>
                <c:pt idx="3289">
                  <c:v>2.1323991731009182E-3</c:v>
                </c:pt>
                <c:pt idx="3290">
                  <c:v>2.1317511259430081E-3</c:v>
                </c:pt>
                <c:pt idx="3291">
                  <c:v>2.1311034725552081E-3</c:v>
                </c:pt>
                <c:pt idx="3292">
                  <c:v>2.1304562125787287E-3</c:v>
                </c:pt>
                <c:pt idx="3293">
                  <c:v>2.1298093456552205E-3</c:v>
                </c:pt>
                <c:pt idx="3294">
                  <c:v>2.1291628714267693E-3</c:v>
                </c:pt>
                <c:pt idx="3295">
                  <c:v>2.1285167895358803E-3</c:v>
                </c:pt>
                <c:pt idx="3296">
                  <c:v>2.1278710996255087E-3</c:v>
                </c:pt>
                <c:pt idx="3297">
                  <c:v>2.1272258013390437E-3</c:v>
                </c:pt>
                <c:pt idx="3298">
                  <c:v>2.1265808943202891E-3</c:v>
                </c:pt>
                <c:pt idx="3299">
                  <c:v>2.1259363782135197E-3</c:v>
                </c:pt>
                <c:pt idx="3300">
                  <c:v>2.1252922526633846E-3</c:v>
                </c:pt>
                <c:pt idx="3301">
                  <c:v>2.1246485173149992E-3</c:v>
                </c:pt>
                <c:pt idx="3302">
                  <c:v>2.1240051718139212E-3</c:v>
                </c:pt>
                <c:pt idx="3303">
                  <c:v>2.1233622158061171E-3</c:v>
                </c:pt>
                <c:pt idx="3304">
                  <c:v>2.1227196489379692E-3</c:v>
                </c:pt>
                <c:pt idx="3305">
                  <c:v>2.1220774708562906E-3</c:v>
                </c:pt>
                <c:pt idx="3306">
                  <c:v>2.1214356812083741E-3</c:v>
                </c:pt>
                <c:pt idx="3307">
                  <c:v>2.1207942796418766E-3</c:v>
                </c:pt>
                <c:pt idx="3308">
                  <c:v>2.1201532658048951E-3</c:v>
                </c:pt>
                <c:pt idx="3309">
                  <c:v>2.1195126393459638E-3</c:v>
                </c:pt>
                <c:pt idx="3310">
                  <c:v>2.1188723999140467E-3</c:v>
                </c:pt>
                <c:pt idx="3311">
                  <c:v>2.1182325471585388E-3</c:v>
                </c:pt>
                <c:pt idx="3312">
                  <c:v>2.1175930807292012E-3</c:v>
                </c:pt>
                <c:pt idx="3313">
                  <c:v>2.1169540002762841E-3</c:v>
                </c:pt>
                <c:pt idx="3314">
                  <c:v>2.1163153054504402E-3</c:v>
                </c:pt>
                <c:pt idx="3315">
                  <c:v>2.1156769959027196E-3</c:v>
                </c:pt>
                <c:pt idx="3316">
                  <c:v>2.1150390712846292E-3</c:v>
                </c:pt>
                <c:pt idx="3317">
                  <c:v>2.1144015312480682E-3</c:v>
                </c:pt>
                <c:pt idx="3318">
                  <c:v>2.113764375445385E-3</c:v>
                </c:pt>
                <c:pt idx="3319">
                  <c:v>2.1131276035292936E-3</c:v>
                </c:pt>
                <c:pt idx="3320">
                  <c:v>2.1124912151529881E-3</c:v>
                </c:pt>
                <c:pt idx="3321">
                  <c:v>2.1118552099700341E-3</c:v>
                </c:pt>
                <c:pt idx="3322">
                  <c:v>2.1112195876344612E-3</c:v>
                </c:pt>
                <c:pt idx="3323">
                  <c:v>2.1105843478006663E-3</c:v>
                </c:pt>
                <c:pt idx="3324">
                  <c:v>2.1099494901234677E-3</c:v>
                </c:pt>
                <c:pt idx="3325">
                  <c:v>2.1093150142581472E-3</c:v>
                </c:pt>
                <c:pt idx="3326">
                  <c:v>2.108680919860361E-3</c:v>
                </c:pt>
                <c:pt idx="3327">
                  <c:v>2.1080472065861692E-3</c:v>
                </c:pt>
                <c:pt idx="3328">
                  <c:v>2.107413874092085E-3</c:v>
                </c:pt>
                <c:pt idx="3329">
                  <c:v>2.1067809220349852E-3</c:v>
                </c:pt>
                <c:pt idx="3330">
                  <c:v>2.1061483500722051E-3</c:v>
                </c:pt>
                <c:pt idx="3331">
                  <c:v>2.1055161578614786E-3</c:v>
                </c:pt>
                <c:pt idx="3332">
                  <c:v>2.1048843450609195E-3</c:v>
                </c:pt>
                <c:pt idx="3333">
                  <c:v>2.1042529113290752E-3</c:v>
                </c:pt>
                <c:pt idx="3334">
                  <c:v>2.1036218563249428E-3</c:v>
                </c:pt>
                <c:pt idx="3335">
                  <c:v>2.1029911797078396E-3</c:v>
                </c:pt>
                <c:pt idx="3336">
                  <c:v>2.102360881137568E-3</c:v>
                </c:pt>
                <c:pt idx="3337">
                  <c:v>2.1017309602743037E-3</c:v>
                </c:pt>
                <c:pt idx="3338">
                  <c:v>2.1011014167786352E-3</c:v>
                </c:pt>
                <c:pt idx="3339">
                  <c:v>2.1004722503115743E-3</c:v>
                </c:pt>
                <c:pt idx="3340">
                  <c:v>2.0998434605344909E-3</c:v>
                </c:pt>
                <c:pt idx="3341">
                  <c:v>2.099215047109223E-3</c:v>
                </c:pt>
                <c:pt idx="3342">
                  <c:v>2.0985870096979827E-3</c:v>
                </c:pt>
                <c:pt idx="3343">
                  <c:v>2.0979593479633638E-3</c:v>
                </c:pt>
                <c:pt idx="3344">
                  <c:v>2.0973320615683983E-3</c:v>
                </c:pt>
                <c:pt idx="3345">
                  <c:v>2.0967051501764992E-3</c:v>
                </c:pt>
                <c:pt idx="3346">
                  <c:v>2.0960786134515009E-3</c:v>
                </c:pt>
                <c:pt idx="3347">
                  <c:v>2.0954524510576437E-3</c:v>
                </c:pt>
                <c:pt idx="3348">
                  <c:v>2.0948266626595402E-3</c:v>
                </c:pt>
                <c:pt idx="3349">
                  <c:v>2.0942012479222296E-3</c:v>
                </c:pt>
                <c:pt idx="3350">
                  <c:v>2.0935762065111196E-3</c:v>
                </c:pt>
                <c:pt idx="3351">
                  <c:v>2.0929515380920462E-3</c:v>
                </c:pt>
                <c:pt idx="3352">
                  <c:v>2.0923272423312464E-3</c:v>
                </c:pt>
                <c:pt idx="3353">
                  <c:v>2.0917033188953306E-3</c:v>
                </c:pt>
                <c:pt idx="3354">
                  <c:v>2.0910797674513334E-3</c:v>
                </c:pt>
                <c:pt idx="3355">
                  <c:v>2.0904565876666602E-3</c:v>
                </c:pt>
                <c:pt idx="3356">
                  <c:v>2.0898337792091392E-3</c:v>
                </c:pt>
                <c:pt idx="3357">
                  <c:v>2.0892113417469906E-3</c:v>
                </c:pt>
                <c:pt idx="3358">
                  <c:v>2.0885892749487843E-3</c:v>
                </c:pt>
                <c:pt idx="3359">
                  <c:v>2.0879675784835584E-3</c:v>
                </c:pt>
                <c:pt idx="3360">
                  <c:v>2.0873462520206846E-3</c:v>
                </c:pt>
                <c:pt idx="3361">
                  <c:v>2.0867252952299492E-3</c:v>
                </c:pt>
                <c:pt idx="3362">
                  <c:v>2.0861047077815674E-3</c:v>
                </c:pt>
                <c:pt idx="3363">
                  <c:v>2.0854844893460592E-3</c:v>
                </c:pt>
                <c:pt idx="3364">
                  <c:v>2.0848646395944352E-3</c:v>
                </c:pt>
                <c:pt idx="3365">
                  <c:v>2.0842451581980291E-3</c:v>
                </c:pt>
                <c:pt idx="3366">
                  <c:v>2.0836260448286012E-3</c:v>
                </c:pt>
                <c:pt idx="3367">
                  <c:v>2.0830072991582685E-3</c:v>
                </c:pt>
                <c:pt idx="3368">
                  <c:v>2.0823889208595732E-3</c:v>
                </c:pt>
                <c:pt idx="3369">
                  <c:v>2.0817709096054219E-3</c:v>
                </c:pt>
                <c:pt idx="3370">
                  <c:v>2.0811532650691212E-3</c:v>
                </c:pt>
                <c:pt idx="3371">
                  <c:v>2.0805359869243644E-3</c:v>
                </c:pt>
                <c:pt idx="3372">
                  <c:v>2.079919074845209E-3</c:v>
                </c:pt>
                <c:pt idx="3373">
                  <c:v>2.0793025285061415E-3</c:v>
                </c:pt>
                <c:pt idx="3374">
                  <c:v>2.0786863475820102E-3</c:v>
                </c:pt>
                <c:pt idx="3375">
                  <c:v>2.078070531748028E-3</c:v>
                </c:pt>
                <c:pt idx="3376">
                  <c:v>2.0774550806798371E-3</c:v>
                </c:pt>
                <c:pt idx="3377">
                  <c:v>2.0768399940534325E-3</c:v>
                </c:pt>
                <c:pt idx="3378">
                  <c:v>2.0762252715452031E-3</c:v>
                </c:pt>
                <c:pt idx="3379">
                  <c:v>2.0756109128319202E-3</c:v>
                </c:pt>
                <c:pt idx="3380">
                  <c:v>2.074996917590739E-3</c:v>
                </c:pt>
                <c:pt idx="3381">
                  <c:v>2.0743832854991802E-3</c:v>
                </c:pt>
                <c:pt idx="3382">
                  <c:v>2.0737700162351798E-3</c:v>
                </c:pt>
                <c:pt idx="3383">
                  <c:v>2.0731571094770194E-3</c:v>
                </c:pt>
                <c:pt idx="3384">
                  <c:v>2.0725445649033792E-3</c:v>
                </c:pt>
                <c:pt idx="3385">
                  <c:v>2.0719323821933202E-3</c:v>
                </c:pt>
                <c:pt idx="3386">
                  <c:v>2.0713205610262803E-3</c:v>
                </c:pt>
                <c:pt idx="3387">
                  <c:v>2.0707091010820611E-3</c:v>
                </c:pt>
                <c:pt idx="3388">
                  <c:v>2.0700980020408651E-3</c:v>
                </c:pt>
                <c:pt idx="3389">
                  <c:v>2.0694872635832642E-3</c:v>
                </c:pt>
                <c:pt idx="3390">
                  <c:v>2.0688768853902011E-3</c:v>
                </c:pt>
                <c:pt idx="3391">
                  <c:v>2.0682668671430011E-3</c:v>
                </c:pt>
                <c:pt idx="3392">
                  <c:v>2.067657208523364E-3</c:v>
                </c:pt>
                <c:pt idx="3393">
                  <c:v>2.0670479092133411E-3</c:v>
                </c:pt>
                <c:pt idx="3394">
                  <c:v>2.0664389688954195E-3</c:v>
                </c:pt>
                <c:pt idx="3395">
                  <c:v>2.0658303872523962E-3</c:v>
                </c:pt>
                <c:pt idx="3396">
                  <c:v>2.0652221639674592E-3</c:v>
                </c:pt>
                <c:pt idx="3397">
                  <c:v>2.0646142987242062E-3</c:v>
                </c:pt>
                <c:pt idx="3398">
                  <c:v>2.0640067912065618E-3</c:v>
                </c:pt>
                <c:pt idx="3399">
                  <c:v>2.0633996410988377E-3</c:v>
                </c:pt>
                <c:pt idx="3400">
                  <c:v>2.0627928480857222E-3</c:v>
                </c:pt>
                <c:pt idx="3401">
                  <c:v>2.0621864118522616E-3</c:v>
                </c:pt>
                <c:pt idx="3402">
                  <c:v>2.0615803320839076E-3</c:v>
                </c:pt>
                <c:pt idx="3403">
                  <c:v>2.0609746084664371E-3</c:v>
                </c:pt>
                <c:pt idx="3404">
                  <c:v>2.0603692406860083E-3</c:v>
                </c:pt>
                <c:pt idx="3405">
                  <c:v>2.0597642284291492E-3</c:v>
                </c:pt>
                <c:pt idx="3406">
                  <c:v>2.0591595713827892E-3</c:v>
                </c:pt>
                <c:pt idx="3407">
                  <c:v>2.0585552692341798E-3</c:v>
                </c:pt>
                <c:pt idx="3408">
                  <c:v>2.0579513216709678E-3</c:v>
                </c:pt>
                <c:pt idx="3409">
                  <c:v>2.0573477283811438E-3</c:v>
                </c:pt>
                <c:pt idx="3410">
                  <c:v>2.0567444890530577E-3</c:v>
                </c:pt>
                <c:pt idx="3411">
                  <c:v>2.0561416033754837E-3</c:v>
                </c:pt>
                <c:pt idx="3412">
                  <c:v>2.0555390710375108E-3</c:v>
                </c:pt>
                <c:pt idx="3413">
                  <c:v>2.0549368917285745E-3</c:v>
                </c:pt>
                <c:pt idx="3414">
                  <c:v>2.0543350651385239E-3</c:v>
                </c:pt>
                <c:pt idx="3415">
                  <c:v>2.0537335909575506E-3</c:v>
                </c:pt>
                <c:pt idx="3416">
                  <c:v>2.0531324688761879E-3</c:v>
                </c:pt>
                <c:pt idx="3417">
                  <c:v>2.0525316985853699E-3</c:v>
                </c:pt>
                <c:pt idx="3418">
                  <c:v>2.0519312797763669E-3</c:v>
                </c:pt>
                <c:pt idx="3419">
                  <c:v>2.0513312121408071E-3</c:v>
                </c:pt>
                <c:pt idx="3420">
                  <c:v>2.0507314953707011E-3</c:v>
                </c:pt>
                <c:pt idx="3421">
                  <c:v>2.0501321291583998E-3</c:v>
                </c:pt>
                <c:pt idx="3422">
                  <c:v>2.0495331131966366E-3</c:v>
                </c:pt>
                <c:pt idx="3423">
                  <c:v>2.0489344471784762E-3</c:v>
                </c:pt>
                <c:pt idx="3424">
                  <c:v>2.048336130797346E-3</c:v>
                </c:pt>
                <c:pt idx="3425">
                  <c:v>2.0477381637470445E-3</c:v>
                </c:pt>
                <c:pt idx="3426">
                  <c:v>2.0471405457217302E-3</c:v>
                </c:pt>
                <c:pt idx="3427">
                  <c:v>2.0465432764158915E-3</c:v>
                </c:pt>
                <c:pt idx="3428">
                  <c:v>2.0459463555244192E-3</c:v>
                </c:pt>
                <c:pt idx="3429">
                  <c:v>2.0453497827425311E-3</c:v>
                </c:pt>
                <c:pt idx="3430">
                  <c:v>2.0447535577657796E-3</c:v>
                </c:pt>
                <c:pt idx="3431">
                  <c:v>2.0441576802901012E-3</c:v>
                </c:pt>
                <c:pt idx="3432">
                  <c:v>2.0435621500117895E-3</c:v>
                </c:pt>
                <c:pt idx="3433">
                  <c:v>2.0429669666274892E-3</c:v>
                </c:pt>
                <c:pt idx="3434">
                  <c:v>2.0423721298341731E-3</c:v>
                </c:pt>
                <c:pt idx="3435">
                  <c:v>2.0417776393292001E-3</c:v>
                </c:pt>
                <c:pt idx="3436">
                  <c:v>2.0411834948102629E-3</c:v>
                </c:pt>
                <c:pt idx="3437">
                  <c:v>2.0405896959754177E-3</c:v>
                </c:pt>
                <c:pt idx="3438">
                  <c:v>2.0399962425230486E-3</c:v>
                </c:pt>
                <c:pt idx="3439">
                  <c:v>2.0394031341518962E-3</c:v>
                </c:pt>
                <c:pt idx="3440">
                  <c:v>2.0388103705611012E-3</c:v>
                </c:pt>
                <c:pt idx="3441">
                  <c:v>2.0382179514500855E-3</c:v>
                </c:pt>
                <c:pt idx="3442">
                  <c:v>2.0376258765186592E-3</c:v>
                </c:pt>
                <c:pt idx="3443">
                  <c:v>2.0370341454669714E-3</c:v>
                </c:pt>
                <c:pt idx="3444">
                  <c:v>2.0364427579954952E-3</c:v>
                </c:pt>
                <c:pt idx="3445">
                  <c:v>2.0358517138050992E-3</c:v>
                </c:pt>
                <c:pt idx="3446">
                  <c:v>2.0352610125969812E-3</c:v>
                </c:pt>
                <c:pt idx="3447">
                  <c:v>2.0346706540726551E-3</c:v>
                </c:pt>
                <c:pt idx="3448">
                  <c:v>2.0340806379340196E-3</c:v>
                </c:pt>
                <c:pt idx="3449">
                  <c:v>2.0334909638833076E-3</c:v>
                </c:pt>
                <c:pt idx="3450">
                  <c:v>2.0329016316230878E-3</c:v>
                </c:pt>
                <c:pt idx="3451">
                  <c:v>2.0323126408562848E-3</c:v>
                </c:pt>
                <c:pt idx="3452">
                  <c:v>2.0317239912861604E-3</c:v>
                </c:pt>
                <c:pt idx="3453">
                  <c:v>2.0311356826163305E-3</c:v>
                </c:pt>
                <c:pt idx="3454">
                  <c:v>2.0305477145507217E-3</c:v>
                </c:pt>
                <c:pt idx="3455">
                  <c:v>2.0299600867936542E-3</c:v>
                </c:pt>
                <c:pt idx="3456">
                  <c:v>2.0293727990497519E-3</c:v>
                </c:pt>
                <c:pt idx="3457">
                  <c:v>2.0287858510240012E-3</c:v>
                </c:pt>
                <c:pt idx="3458">
                  <c:v>2.0281992424217221E-3</c:v>
                </c:pt>
                <c:pt idx="3459">
                  <c:v>2.0276129729485401E-3</c:v>
                </c:pt>
                <c:pt idx="3460">
                  <c:v>2.0270270423105139E-3</c:v>
                </c:pt>
                <c:pt idx="3461">
                  <c:v>2.0264414502139151E-3</c:v>
                </c:pt>
                <c:pt idx="3462">
                  <c:v>2.0258561963654781E-3</c:v>
                </c:pt>
                <c:pt idx="3463">
                  <c:v>2.025271280472207E-3</c:v>
                </c:pt>
                <c:pt idx="3464">
                  <c:v>2.0246867022414533E-3</c:v>
                </c:pt>
                <c:pt idx="3465">
                  <c:v>2.0241024613808882E-3</c:v>
                </c:pt>
                <c:pt idx="3466">
                  <c:v>2.0235185575985886E-3</c:v>
                </c:pt>
                <c:pt idx="3467">
                  <c:v>2.0229349906028802E-3</c:v>
                </c:pt>
                <c:pt idx="3468">
                  <c:v>2.0223517601025E-3</c:v>
                </c:pt>
                <c:pt idx="3469">
                  <c:v>2.0217688658064536E-3</c:v>
                </c:pt>
                <c:pt idx="3470">
                  <c:v>2.0211863074241412E-3</c:v>
                </c:pt>
                <c:pt idx="3471">
                  <c:v>2.0206040846652653E-3</c:v>
                </c:pt>
                <c:pt idx="3472">
                  <c:v>2.0200221972398757E-3</c:v>
                </c:pt>
                <c:pt idx="3473">
                  <c:v>2.0194406448583468E-3</c:v>
                </c:pt>
                <c:pt idx="3474">
                  <c:v>2.0188594272313913E-3</c:v>
                </c:pt>
                <c:pt idx="3475">
                  <c:v>2.0182785440700552E-3</c:v>
                </c:pt>
                <c:pt idx="3476">
                  <c:v>2.0176979950857089E-3</c:v>
                </c:pt>
                <c:pt idx="3477">
                  <c:v>2.0171177799900809E-3</c:v>
                </c:pt>
                <c:pt idx="3478">
                  <c:v>2.0165378984951811E-3</c:v>
                </c:pt>
                <c:pt idx="3479">
                  <c:v>2.0159583503133981E-3</c:v>
                </c:pt>
                <c:pt idx="3480">
                  <c:v>2.0153791351574402E-3</c:v>
                </c:pt>
                <c:pt idx="3481">
                  <c:v>2.0148002527403436E-3</c:v>
                </c:pt>
                <c:pt idx="3482">
                  <c:v>2.0142217027754525E-3</c:v>
                </c:pt>
                <c:pt idx="3483">
                  <c:v>2.0136434849764508E-3</c:v>
                </c:pt>
                <c:pt idx="3484">
                  <c:v>2.013065599057388E-3</c:v>
                </c:pt>
                <c:pt idx="3485">
                  <c:v>2.0124880447325976E-3</c:v>
                </c:pt>
                <c:pt idx="3486">
                  <c:v>2.0119108217167602E-3</c:v>
                </c:pt>
                <c:pt idx="3487">
                  <c:v>2.0113339297248628E-3</c:v>
                </c:pt>
                <c:pt idx="3488">
                  <c:v>2.0107573684722663E-3</c:v>
                </c:pt>
                <c:pt idx="3489">
                  <c:v>2.0101811376745859E-3</c:v>
                </c:pt>
                <c:pt idx="3490">
                  <c:v>2.0096052370478352E-3</c:v>
                </c:pt>
                <c:pt idx="3491">
                  <c:v>2.00902966630832E-3</c:v>
                </c:pt>
                <c:pt idx="3492">
                  <c:v>2.0084544251726482E-3</c:v>
                </c:pt>
                <c:pt idx="3493">
                  <c:v>2.0078795133577992E-3</c:v>
                </c:pt>
                <c:pt idx="3494">
                  <c:v>2.0073049305810555E-3</c:v>
                </c:pt>
                <c:pt idx="3495">
                  <c:v>2.0067306765600055E-3</c:v>
                </c:pt>
                <c:pt idx="3496">
                  <c:v>2.0061567510125866E-3</c:v>
                </c:pt>
                <c:pt idx="3497">
                  <c:v>2.0055831536570394E-3</c:v>
                </c:pt>
                <c:pt idx="3498">
                  <c:v>2.0050098842119392E-3</c:v>
                </c:pt>
                <c:pt idx="3499">
                  <c:v>2.0044369423962019E-3</c:v>
                </c:pt>
                <c:pt idx="3500">
                  <c:v>2.003864327929007E-3</c:v>
                </c:pt>
                <c:pt idx="3501">
                  <c:v>2.0032920405299174E-3</c:v>
                </c:pt>
                <c:pt idx="3502">
                  <c:v>2.0027200799187634E-3</c:v>
                </c:pt>
                <c:pt idx="3503">
                  <c:v>2.0021484458157468E-3</c:v>
                </c:pt>
                <c:pt idx="3504">
                  <c:v>2.0015771379413632E-3</c:v>
                </c:pt>
                <c:pt idx="3505">
                  <c:v>2.0010061560164012E-3</c:v>
                </c:pt>
                <c:pt idx="3506">
                  <c:v>2.0004354997620044E-3</c:v>
                </c:pt>
                <c:pt idx="3507">
                  <c:v>1.9998651688996403E-3</c:v>
                </c:pt>
                <c:pt idx="3508">
                  <c:v>1.9992951631510616E-3</c:v>
                </c:pt>
                <c:pt idx="3509">
                  <c:v>1.9987254822383498E-3</c:v>
                </c:pt>
                <c:pt idx="3510">
                  <c:v>1.9981561258839227E-3</c:v>
                </c:pt>
                <c:pt idx="3511">
                  <c:v>1.9975870938104766E-3</c:v>
                </c:pt>
                <c:pt idx="3512">
                  <c:v>1.9970183857410651E-3</c:v>
                </c:pt>
                <c:pt idx="3513">
                  <c:v>1.9964500013990322E-3</c:v>
                </c:pt>
                <c:pt idx="3514">
                  <c:v>1.9958819405080353E-3</c:v>
                </c:pt>
                <c:pt idx="3515">
                  <c:v>1.9953142027920581E-3</c:v>
                </c:pt>
                <c:pt idx="3516">
                  <c:v>1.9947467879753988E-3</c:v>
                </c:pt>
                <c:pt idx="3517">
                  <c:v>1.9941796957826489E-3</c:v>
                </c:pt>
                <c:pt idx="3518">
                  <c:v>1.9936129259387554E-3</c:v>
                </c:pt>
                <c:pt idx="3519">
                  <c:v>1.9930464781689129E-3</c:v>
                </c:pt>
                <c:pt idx="3520">
                  <c:v>1.9924803521986899E-3</c:v>
                </c:pt>
                <c:pt idx="3521">
                  <c:v>1.9919145477539368E-3</c:v>
                </c:pt>
                <c:pt idx="3522">
                  <c:v>1.9913490645608227E-3</c:v>
                </c:pt>
                <c:pt idx="3523">
                  <c:v>1.9907839023458195E-3</c:v>
                </c:pt>
                <c:pt idx="3524">
                  <c:v>1.9902190608357237E-3</c:v>
                </c:pt>
                <c:pt idx="3525">
                  <c:v>1.9896545397576201E-3</c:v>
                </c:pt>
                <c:pt idx="3526">
                  <c:v>1.9890903388389307E-3</c:v>
                </c:pt>
                <c:pt idx="3527">
                  <c:v>1.9885264578073623E-3</c:v>
                </c:pt>
                <c:pt idx="3528">
                  <c:v>1.9879628963909543E-3</c:v>
                </c:pt>
                <c:pt idx="3529">
                  <c:v>1.9873996543180263E-3</c:v>
                </c:pt>
                <c:pt idx="3530">
                  <c:v>1.986836731317233E-3</c:v>
                </c:pt>
                <c:pt idx="3531">
                  <c:v>1.9862741271175119E-3</c:v>
                </c:pt>
                <c:pt idx="3532">
                  <c:v>1.9857118414481215E-3</c:v>
                </c:pt>
                <c:pt idx="3533">
                  <c:v>1.9851498740386282E-3</c:v>
                </c:pt>
                <c:pt idx="3534">
                  <c:v>1.984588224618901E-3</c:v>
                </c:pt>
                <c:pt idx="3535">
                  <c:v>1.9840268929190983E-3</c:v>
                </c:pt>
                <c:pt idx="3536">
                  <c:v>1.9834658786697275E-3</c:v>
                </c:pt>
                <c:pt idx="3537">
                  <c:v>1.9829051816015568E-3</c:v>
                </c:pt>
                <c:pt idx="3538">
                  <c:v>1.9823448014456668E-3</c:v>
                </c:pt>
                <c:pt idx="3539">
                  <c:v>1.9817847379334603E-3</c:v>
                </c:pt>
                <c:pt idx="3540">
                  <c:v>1.9812249907966359E-3</c:v>
                </c:pt>
                <c:pt idx="3541">
                  <c:v>1.9806655597671861E-3</c:v>
                </c:pt>
                <c:pt idx="3542">
                  <c:v>1.9801064445774141E-3</c:v>
                </c:pt>
                <c:pt idx="3543">
                  <c:v>1.9795476449599235E-3</c:v>
                </c:pt>
                <c:pt idx="3544">
                  <c:v>1.9789891606476211E-3</c:v>
                </c:pt>
                <c:pt idx="3545">
                  <c:v>1.9784309913737155E-3</c:v>
                </c:pt>
                <c:pt idx="3546">
                  <c:v>1.9778731368717043E-3</c:v>
                </c:pt>
                <c:pt idx="3547">
                  <c:v>1.9773155968754023E-3</c:v>
                </c:pt>
                <c:pt idx="3548">
                  <c:v>1.976758371118922E-3</c:v>
                </c:pt>
                <c:pt idx="3549">
                  <c:v>1.9762014593366645E-3</c:v>
                </c:pt>
                <c:pt idx="3550">
                  <c:v>1.9756448612633401E-3</c:v>
                </c:pt>
                <c:pt idx="3551">
                  <c:v>1.9750885766339583E-3</c:v>
                </c:pt>
                <c:pt idx="3552">
                  <c:v>1.9745326051838117E-3</c:v>
                </c:pt>
                <c:pt idx="3553">
                  <c:v>1.9739769466485127E-3</c:v>
                </c:pt>
                <c:pt idx="3554">
                  <c:v>1.973421600763952E-3</c:v>
                </c:pt>
                <c:pt idx="3555">
                  <c:v>1.9728665672663452E-3</c:v>
                </c:pt>
                <c:pt idx="3556">
                  <c:v>1.9723118458921662E-3</c:v>
                </c:pt>
                <c:pt idx="3557">
                  <c:v>1.9717574363782172E-3</c:v>
                </c:pt>
                <c:pt idx="3558">
                  <c:v>1.9712033384615682E-3</c:v>
                </c:pt>
                <c:pt idx="3559">
                  <c:v>1.970649551879615E-3</c:v>
                </c:pt>
                <c:pt idx="3560">
                  <c:v>1.9700960763700298E-3</c:v>
                </c:pt>
                <c:pt idx="3561">
                  <c:v>1.9695429116707856E-3</c:v>
                </c:pt>
                <c:pt idx="3562">
                  <c:v>1.9689900575201309E-3</c:v>
                </c:pt>
                <c:pt idx="3563">
                  <c:v>1.9684375136566575E-3</c:v>
                </c:pt>
                <c:pt idx="3564">
                  <c:v>1.9678852798191821E-3</c:v>
                </c:pt>
                <c:pt idx="3565">
                  <c:v>1.9673333557468763E-3</c:v>
                </c:pt>
                <c:pt idx="3566">
                  <c:v>1.9667817411791583E-3</c:v>
                </c:pt>
                <c:pt idx="3567">
                  <c:v>1.966230435855781E-3</c:v>
                </c:pt>
                <c:pt idx="3568">
                  <c:v>1.9656794395167434E-3</c:v>
                </c:pt>
                <c:pt idx="3569">
                  <c:v>1.9651287519023581E-3</c:v>
                </c:pt>
                <c:pt idx="3570">
                  <c:v>1.964578372753253E-3</c:v>
                </c:pt>
                <c:pt idx="3571">
                  <c:v>1.9640283018103008E-3</c:v>
                </c:pt>
                <c:pt idx="3572">
                  <c:v>1.9634785388146924E-3</c:v>
                </c:pt>
                <c:pt idx="3573">
                  <c:v>1.9629290835078963E-3</c:v>
                </c:pt>
                <c:pt idx="3574">
                  <c:v>1.9623799356316947E-3</c:v>
                </c:pt>
                <c:pt idx="3575">
                  <c:v>1.9618310949281125E-3</c:v>
                </c:pt>
                <c:pt idx="3576">
                  <c:v>1.9612825611395246E-3</c:v>
                </c:pt>
                <c:pt idx="3577">
                  <c:v>1.9607343340085231E-3</c:v>
                </c:pt>
                <c:pt idx="3578">
                  <c:v>1.9601864132780472E-3</c:v>
                </c:pt>
                <c:pt idx="3579">
                  <c:v>1.9596387986912885E-3</c:v>
                </c:pt>
                <c:pt idx="3580">
                  <c:v>1.9590914899917581E-3</c:v>
                </c:pt>
                <c:pt idx="3581">
                  <c:v>1.9585444869232153E-3</c:v>
                </c:pt>
                <c:pt idx="3582">
                  <c:v>1.9579977892297249E-3</c:v>
                </c:pt>
                <c:pt idx="3583">
                  <c:v>1.9574513966556361E-3</c:v>
                </c:pt>
                <c:pt idx="3584">
                  <c:v>1.9569053089455966E-3</c:v>
                </c:pt>
                <c:pt idx="3585">
                  <c:v>1.9563595258445133E-3</c:v>
                </c:pt>
                <c:pt idx="3586">
                  <c:v>1.955814047097579E-3</c:v>
                </c:pt>
                <c:pt idx="3587">
                  <c:v>1.9552688724503099E-3</c:v>
                </c:pt>
                <c:pt idx="3588">
                  <c:v>1.9547240016484523E-3</c:v>
                </c:pt>
                <c:pt idx="3589">
                  <c:v>1.9541794344380831E-3</c:v>
                </c:pt>
                <c:pt idx="3590">
                  <c:v>1.9536351705655174E-3</c:v>
                </c:pt>
                <c:pt idx="3591">
                  <c:v>1.9530912097773848E-3</c:v>
                </c:pt>
                <c:pt idx="3592">
                  <c:v>1.9525475518205996E-3</c:v>
                </c:pt>
                <c:pt idx="3593">
                  <c:v>1.9520041964423223E-3</c:v>
                </c:pt>
                <c:pt idx="3594">
                  <c:v>1.9514611433900351E-3</c:v>
                </c:pt>
                <c:pt idx="3595">
                  <c:v>1.9509183924114781E-3</c:v>
                </c:pt>
                <c:pt idx="3596">
                  <c:v>1.9503759432546897E-3</c:v>
                </c:pt>
                <c:pt idx="3597">
                  <c:v>1.9498337956679549E-3</c:v>
                </c:pt>
                <c:pt idx="3598">
                  <c:v>1.9492919493998831E-3</c:v>
                </c:pt>
                <c:pt idx="3599">
                  <c:v>1.9487504041993317E-3</c:v>
                </c:pt>
                <c:pt idx="3600">
                  <c:v>1.9482091598154393E-3</c:v>
                </c:pt>
                <c:pt idx="3601">
                  <c:v>1.9476682159976309E-3</c:v>
                </c:pt>
                <c:pt idx="3602">
                  <c:v>1.9471275724956248E-3</c:v>
                </c:pt>
                <c:pt idx="3603">
                  <c:v>1.9465872290593857E-3</c:v>
                </c:pt>
                <c:pt idx="3604">
                  <c:v>1.9460471854391703E-3</c:v>
                </c:pt>
                <c:pt idx="3605">
                  <c:v>1.9455074413855216E-3</c:v>
                </c:pt>
                <c:pt idx="3606">
                  <c:v>1.9449679966492429E-3</c:v>
                </c:pt>
                <c:pt idx="3607">
                  <c:v>1.9444288509814233E-3</c:v>
                </c:pt>
                <c:pt idx="3608">
                  <c:v>1.9438900041334293E-3</c:v>
                </c:pt>
                <c:pt idx="3609">
                  <c:v>1.9433514558569018E-3</c:v>
                </c:pt>
                <c:pt idx="3610">
                  <c:v>1.9428132059037522E-3</c:v>
                </c:pt>
                <c:pt idx="3611">
                  <c:v>1.942275254026163E-3</c:v>
                </c:pt>
                <c:pt idx="3612">
                  <c:v>1.9417375999766079E-3</c:v>
                </c:pt>
                <c:pt idx="3613">
                  <c:v>1.9412002435078124E-3</c:v>
                </c:pt>
                <c:pt idx="3614">
                  <c:v>1.9406631843728026E-3</c:v>
                </c:pt>
                <c:pt idx="3615">
                  <c:v>1.9401264223248462E-3</c:v>
                </c:pt>
                <c:pt idx="3616">
                  <c:v>1.9395899571175118E-3</c:v>
                </c:pt>
                <c:pt idx="3617">
                  <c:v>1.9390537885046254E-3</c:v>
                </c:pt>
                <c:pt idx="3618">
                  <c:v>1.938517916240294E-3</c:v>
                </c:pt>
                <c:pt idx="3619">
                  <c:v>1.937982340078875E-3</c:v>
                </c:pt>
                <c:pt idx="3620">
                  <c:v>1.9374470597750292E-3</c:v>
                </c:pt>
                <c:pt idx="3621">
                  <c:v>1.9369120750836646E-3</c:v>
                </c:pt>
                <c:pt idx="3622">
                  <c:v>1.9363773857599676E-3</c:v>
                </c:pt>
                <c:pt idx="3623">
                  <c:v>1.9358429915594E-3</c:v>
                </c:pt>
                <c:pt idx="3624">
                  <c:v>1.9353088922376787E-3</c:v>
                </c:pt>
                <c:pt idx="3625">
                  <c:v>1.9347750875508172E-3</c:v>
                </c:pt>
                <c:pt idx="3626">
                  <c:v>1.9342415772550634E-3</c:v>
                </c:pt>
                <c:pt idx="3627">
                  <c:v>1.9337083611069578E-3</c:v>
                </c:pt>
                <c:pt idx="3628">
                  <c:v>1.9331754388633039E-3</c:v>
                </c:pt>
                <c:pt idx="3629">
                  <c:v>1.9326428102811671E-3</c:v>
                </c:pt>
                <c:pt idx="3630">
                  <c:v>1.9321104751178881E-3</c:v>
                </c:pt>
                <c:pt idx="3631">
                  <c:v>1.9315784331310733E-3</c:v>
                </c:pt>
                <c:pt idx="3632">
                  <c:v>1.9310466840785914E-3</c:v>
                </c:pt>
                <c:pt idx="3633">
                  <c:v>1.930515227718589E-3</c:v>
                </c:pt>
                <c:pt idx="3634">
                  <c:v>1.9299840638094593E-3</c:v>
                </c:pt>
                <c:pt idx="3635">
                  <c:v>1.9294531921098801E-3</c:v>
                </c:pt>
                <c:pt idx="3636">
                  <c:v>1.9289226123787931E-3</c:v>
                </c:pt>
                <c:pt idx="3637">
                  <c:v>1.9283923243753939E-3</c:v>
                </c:pt>
                <c:pt idx="3638">
                  <c:v>1.9278623278591363E-3</c:v>
                </c:pt>
                <c:pt idx="3639">
                  <c:v>1.9273326225897752E-3</c:v>
                </c:pt>
                <c:pt idx="3640">
                  <c:v>1.9268032083272848E-3</c:v>
                </c:pt>
                <c:pt idx="3641">
                  <c:v>1.9262740848319351E-3</c:v>
                </c:pt>
                <c:pt idx="3642">
                  <c:v>1.9257452518642371E-3</c:v>
                </c:pt>
                <c:pt idx="3643">
                  <c:v>1.9252167091849816E-3</c:v>
                </c:pt>
                <c:pt idx="3644">
                  <c:v>1.9246884565552193E-3</c:v>
                </c:pt>
                <c:pt idx="3645">
                  <c:v>1.9241604937362492E-3</c:v>
                </c:pt>
                <c:pt idx="3646">
                  <c:v>1.9236328204896443E-3</c:v>
                </c:pt>
                <c:pt idx="3647">
                  <c:v>1.923105436577244E-3</c:v>
                </c:pt>
                <c:pt idx="3648">
                  <c:v>1.9225783417611334E-3</c:v>
                </c:pt>
                <c:pt idx="3649">
                  <c:v>1.9220515358036718E-3</c:v>
                </c:pt>
                <c:pt idx="3650">
                  <c:v>1.921525018467462E-3</c:v>
                </c:pt>
                <c:pt idx="3651">
                  <c:v>1.9209987895154005E-3</c:v>
                </c:pt>
                <c:pt idx="3652">
                  <c:v>1.9204728487106078E-3</c:v>
                </c:pt>
                <c:pt idx="3653">
                  <c:v>1.9199471958164735E-3</c:v>
                </c:pt>
                <c:pt idx="3654">
                  <c:v>1.9194218305966571E-3</c:v>
                </c:pt>
                <c:pt idx="3655">
                  <c:v>1.918896752815067E-3</c:v>
                </c:pt>
                <c:pt idx="3656">
                  <c:v>1.918371962235879E-3</c:v>
                </c:pt>
                <c:pt idx="3657">
                  <c:v>1.9178474586235112E-3</c:v>
                </c:pt>
                <c:pt idx="3658">
                  <c:v>1.9173232417426481E-3</c:v>
                </c:pt>
                <c:pt idx="3659">
                  <c:v>1.9167993113582411E-3</c:v>
                </c:pt>
                <c:pt idx="3660">
                  <c:v>1.9162756672354815E-3</c:v>
                </c:pt>
                <c:pt idx="3661">
                  <c:v>1.9157523091398304E-3</c:v>
                </c:pt>
                <c:pt idx="3662">
                  <c:v>1.9152292368369911E-3</c:v>
                </c:pt>
                <c:pt idx="3663">
                  <c:v>1.9147064500929379E-3</c:v>
                </c:pt>
                <c:pt idx="3664">
                  <c:v>1.9141839486738988E-3</c:v>
                </c:pt>
                <c:pt idx="3665">
                  <c:v>1.9136617323463317E-3</c:v>
                </c:pt>
                <c:pt idx="3666">
                  <c:v>1.9131398008769905E-3</c:v>
                </c:pt>
                <c:pt idx="3667">
                  <c:v>1.9126181540328549E-3</c:v>
                </c:pt>
                <c:pt idx="3668">
                  <c:v>1.9120967915811603E-3</c:v>
                </c:pt>
                <c:pt idx="3669">
                  <c:v>1.9115757132894041E-3</c:v>
                </c:pt>
                <c:pt idx="3670">
                  <c:v>1.9110549189253472E-3</c:v>
                </c:pt>
                <c:pt idx="3671">
                  <c:v>1.9105344082569749E-3</c:v>
                </c:pt>
                <c:pt idx="3672">
                  <c:v>1.9100141810525504E-3</c:v>
                </c:pt>
                <c:pt idx="3673">
                  <c:v>1.9094942370805679E-3</c:v>
                </c:pt>
                <c:pt idx="3674">
                  <c:v>1.9089745761098065E-3</c:v>
                </c:pt>
                <c:pt idx="3675">
                  <c:v>1.9084551979092616E-3</c:v>
                </c:pt>
                <c:pt idx="3676">
                  <c:v>1.9079361022481891E-3</c:v>
                </c:pt>
                <c:pt idx="3677">
                  <c:v>1.9074172888961221E-3</c:v>
                </c:pt>
                <c:pt idx="3678">
                  <c:v>1.9068987576228021E-3</c:v>
                </c:pt>
                <c:pt idx="3679">
                  <c:v>1.906380508198262E-3</c:v>
                </c:pt>
                <c:pt idx="3680">
                  <c:v>1.9058625403927424E-3</c:v>
                </c:pt>
                <c:pt idx="3681">
                  <c:v>1.905344853976773E-3</c:v>
                </c:pt>
                <c:pt idx="3682">
                  <c:v>1.9048274487211106E-3</c:v>
                </c:pt>
                <c:pt idx="3683">
                  <c:v>1.9043103243967727E-3</c:v>
                </c:pt>
                <c:pt idx="3684">
                  <c:v>1.9037934807749942E-3</c:v>
                </c:pt>
                <c:pt idx="3685">
                  <c:v>1.9032769176273161E-3</c:v>
                </c:pt>
                <c:pt idx="3686">
                  <c:v>1.9027606347254793E-3</c:v>
                </c:pt>
                <c:pt idx="3687">
                  <c:v>1.9022446318414884E-3</c:v>
                </c:pt>
                <c:pt idx="3688">
                  <c:v>1.9017289087475886E-3</c:v>
                </c:pt>
                <c:pt idx="3689">
                  <c:v>1.9012134652162886E-3</c:v>
                </c:pt>
                <c:pt idx="3690">
                  <c:v>1.9006983010203178E-3</c:v>
                </c:pt>
                <c:pt idx="3691">
                  <c:v>1.9001834159326784E-3</c:v>
                </c:pt>
                <c:pt idx="3692">
                  <c:v>1.8996688097266061E-3</c:v>
                </c:pt>
                <c:pt idx="3693">
                  <c:v>1.899154482175573E-3</c:v>
                </c:pt>
                <c:pt idx="3694">
                  <c:v>1.8986404330533213E-3</c:v>
                </c:pt>
                <c:pt idx="3695">
                  <c:v>1.8981266621338074E-3</c:v>
                </c:pt>
                <c:pt idx="3696">
                  <c:v>1.897613169191263E-3</c:v>
                </c:pt>
                <c:pt idx="3697">
                  <c:v>1.8970999540001297E-3</c:v>
                </c:pt>
                <c:pt idx="3698">
                  <c:v>1.8965870163351339E-3</c:v>
                </c:pt>
                <c:pt idx="3699">
                  <c:v>1.8960743559712106E-3</c:v>
                </c:pt>
                <c:pt idx="3700">
                  <c:v>1.8955619726835518E-3</c:v>
                </c:pt>
                <c:pt idx="3701">
                  <c:v>1.8950498662476001E-3</c:v>
                </c:pt>
                <c:pt idx="3702">
                  <c:v>1.8945380364390257E-3</c:v>
                </c:pt>
                <c:pt idx="3703">
                  <c:v>1.8940264830337498E-3</c:v>
                </c:pt>
                <c:pt idx="3704">
                  <c:v>1.8935152058079281E-3</c:v>
                </c:pt>
                <c:pt idx="3705">
                  <c:v>1.8930042045379781E-3</c:v>
                </c:pt>
                <c:pt idx="3706">
                  <c:v>1.892493479000537E-3</c:v>
                </c:pt>
                <c:pt idx="3707">
                  <c:v>1.8919830289724836E-3</c:v>
                </c:pt>
                <c:pt idx="3708">
                  <c:v>1.8914728542309513E-3</c:v>
                </c:pt>
                <c:pt idx="3709">
                  <c:v>1.8909629545533081E-3</c:v>
                </c:pt>
                <c:pt idx="3710">
                  <c:v>1.8904533297171534E-3</c:v>
                </c:pt>
                <c:pt idx="3711">
                  <c:v>1.8899439795003353E-3</c:v>
                </c:pt>
                <c:pt idx="3712">
                  <c:v>1.8894349036809375E-3</c:v>
                </c:pt>
                <c:pt idx="3713">
                  <c:v>1.8889261020372881E-3</c:v>
                </c:pt>
                <c:pt idx="3714">
                  <c:v>1.8884175743479619E-3</c:v>
                </c:pt>
                <c:pt idx="3715">
                  <c:v>1.8879093203917343E-3</c:v>
                </c:pt>
                <c:pt idx="3716">
                  <c:v>1.8874013399476611E-3</c:v>
                </c:pt>
                <c:pt idx="3717">
                  <c:v>1.8868936327950177E-3</c:v>
                </c:pt>
                <c:pt idx="3718">
                  <c:v>1.886386198713323E-3</c:v>
                </c:pt>
                <c:pt idx="3719">
                  <c:v>1.8858790374823161E-3</c:v>
                </c:pt>
                <c:pt idx="3720">
                  <c:v>1.8853721488820033E-3</c:v>
                </c:pt>
                <c:pt idx="3721">
                  <c:v>1.8848655326925941E-3</c:v>
                </c:pt>
                <c:pt idx="3722">
                  <c:v>1.8843591886945578E-3</c:v>
                </c:pt>
                <c:pt idx="3723">
                  <c:v>1.8838531166685899E-3</c:v>
                </c:pt>
                <c:pt idx="3724">
                  <c:v>1.8833473163956198E-3</c:v>
                </c:pt>
                <c:pt idx="3725">
                  <c:v>1.882841787656821E-3</c:v>
                </c:pt>
                <c:pt idx="3726">
                  <c:v>1.8823365302335956E-3</c:v>
                </c:pt>
                <c:pt idx="3727">
                  <c:v>1.8818315439075738E-3</c:v>
                </c:pt>
                <c:pt idx="3728">
                  <c:v>1.8813268284606367E-3</c:v>
                </c:pt>
                <c:pt idx="3729">
                  <c:v>1.8808223836748821E-3</c:v>
                </c:pt>
                <c:pt idx="3730">
                  <c:v>1.8803182093326603E-3</c:v>
                </c:pt>
                <c:pt idx="3731">
                  <c:v>1.8798143052165305E-3</c:v>
                </c:pt>
                <c:pt idx="3732">
                  <c:v>1.8793106711093059E-3</c:v>
                </c:pt>
                <c:pt idx="3733">
                  <c:v>1.8788073067940246E-3</c:v>
                </c:pt>
                <c:pt idx="3734">
                  <c:v>1.8783042120539481E-3</c:v>
                </c:pt>
                <c:pt idx="3735">
                  <c:v>1.8778013866725923E-3</c:v>
                </c:pt>
                <c:pt idx="3736">
                  <c:v>1.8772988304336905E-3</c:v>
                </c:pt>
                <c:pt idx="3737">
                  <c:v>1.8767965431211989E-3</c:v>
                </c:pt>
                <c:pt idx="3738">
                  <c:v>1.8762945245193244E-3</c:v>
                </c:pt>
                <c:pt idx="3739">
                  <c:v>1.8757927744124801E-3</c:v>
                </c:pt>
                <c:pt idx="3740">
                  <c:v>1.8752912925853414E-3</c:v>
                </c:pt>
                <c:pt idx="3741">
                  <c:v>1.8747900788227947E-3</c:v>
                </c:pt>
                <c:pt idx="3742">
                  <c:v>1.8742891329099503E-3</c:v>
                </c:pt>
                <c:pt idx="3743">
                  <c:v>1.8737884546321582E-3</c:v>
                </c:pt>
                <c:pt idx="3744">
                  <c:v>1.8732880437749989E-3</c:v>
                </c:pt>
                <c:pt idx="3745">
                  <c:v>1.8727879001242819E-3</c:v>
                </c:pt>
                <c:pt idx="3746">
                  <c:v>1.8722880234660372E-3</c:v>
                </c:pt>
                <c:pt idx="3747">
                  <c:v>1.871788413586523E-3</c:v>
                </c:pt>
                <c:pt idx="3748">
                  <c:v>1.8712890702722385E-3</c:v>
                </c:pt>
                <c:pt idx="3749">
                  <c:v>1.8707899933099001E-3</c:v>
                </c:pt>
                <c:pt idx="3750">
                  <c:v>1.8702911824864633E-3</c:v>
                </c:pt>
                <c:pt idx="3751">
                  <c:v>1.8697926375890895E-3</c:v>
                </c:pt>
                <c:pt idx="3752">
                  <c:v>1.8692943584051878E-3</c:v>
                </c:pt>
                <c:pt idx="3753">
                  <c:v>1.8687963447223841E-3</c:v>
                </c:pt>
                <c:pt idx="3754">
                  <c:v>1.8682985963285371E-3</c:v>
                </c:pt>
                <c:pt idx="3755">
                  <c:v>1.8678011130117125E-3</c:v>
                </c:pt>
                <c:pt idx="3756">
                  <c:v>1.8673038945602261E-3</c:v>
                </c:pt>
                <c:pt idx="3757">
                  <c:v>1.8668069407626043E-3</c:v>
                </c:pt>
                <c:pt idx="3758">
                  <c:v>1.8663102514076058E-3</c:v>
                </c:pt>
                <c:pt idx="3759">
                  <c:v>1.8658138262842106E-3</c:v>
                </c:pt>
                <c:pt idx="3760">
                  <c:v>1.8653176651816231E-3</c:v>
                </c:pt>
                <c:pt idx="3761">
                  <c:v>1.8648217678892643E-3</c:v>
                </c:pt>
                <c:pt idx="3762">
                  <c:v>1.8643261341968107E-3</c:v>
                </c:pt>
                <c:pt idx="3763">
                  <c:v>1.8638307638941063E-3</c:v>
                </c:pt>
                <c:pt idx="3764">
                  <c:v>1.8633356567712798E-3</c:v>
                </c:pt>
                <c:pt idx="3765">
                  <c:v>1.862840812618639E-3</c:v>
                </c:pt>
                <c:pt idx="3766">
                  <c:v>1.8623462312267359E-3</c:v>
                </c:pt>
                <c:pt idx="3767">
                  <c:v>1.8618519123863267E-3</c:v>
                </c:pt>
                <c:pt idx="3768">
                  <c:v>1.8613578558884139E-3</c:v>
                </c:pt>
                <c:pt idx="3769">
                  <c:v>1.8608640615242027E-3</c:v>
                </c:pt>
                <c:pt idx="3770">
                  <c:v>1.8603705290851345E-3</c:v>
                </c:pt>
                <c:pt idx="3771">
                  <c:v>1.8598772583628461E-3</c:v>
                </c:pt>
                <c:pt idx="3772">
                  <c:v>1.8593842491492301E-3</c:v>
                </c:pt>
                <c:pt idx="3773">
                  <c:v>1.8588915012363824E-3</c:v>
                </c:pt>
                <c:pt idx="3774">
                  <c:v>1.8583990144166078E-3</c:v>
                </c:pt>
                <c:pt idx="3775">
                  <c:v>1.8579067884824446E-3</c:v>
                </c:pt>
                <c:pt idx="3776">
                  <c:v>1.8574148232266626E-3</c:v>
                </c:pt>
                <c:pt idx="3777">
                  <c:v>1.8569231184422188E-3</c:v>
                </c:pt>
                <c:pt idx="3778">
                  <c:v>1.8564316739223161E-3</c:v>
                </c:pt>
                <c:pt idx="3779">
                  <c:v>1.8559404894603734E-3</c:v>
                </c:pt>
                <c:pt idx="3780">
                  <c:v>1.8554495648500189E-3</c:v>
                </c:pt>
                <c:pt idx="3781">
                  <c:v>1.8549588998850964E-3</c:v>
                </c:pt>
                <c:pt idx="3782">
                  <c:v>1.8544684943596775E-3</c:v>
                </c:pt>
                <c:pt idx="3783">
                  <c:v>1.8539783480680503E-3</c:v>
                </c:pt>
                <c:pt idx="3784">
                  <c:v>1.8534884608047287E-3</c:v>
                </c:pt>
                <c:pt idx="3785">
                  <c:v>1.8529988323644081E-3</c:v>
                </c:pt>
                <c:pt idx="3786">
                  <c:v>1.8525094625420528E-3</c:v>
                </c:pt>
                <c:pt idx="3787">
                  <c:v>1.8520203511328001E-3</c:v>
                </c:pt>
                <c:pt idx="3788">
                  <c:v>1.8515314979320229E-3</c:v>
                </c:pt>
                <c:pt idx="3789">
                  <c:v>1.8510429027353192E-3</c:v>
                </c:pt>
                <c:pt idx="3790">
                  <c:v>1.8505545653384745E-3</c:v>
                </c:pt>
                <c:pt idx="3791">
                  <c:v>1.8500664855375141E-3</c:v>
                </c:pt>
                <c:pt idx="3792">
                  <c:v>1.8495786631286695E-3</c:v>
                </c:pt>
                <c:pt idx="3793">
                  <c:v>1.8490910979083875E-3</c:v>
                </c:pt>
                <c:pt idx="3794">
                  <c:v>1.8486037896733396E-3</c:v>
                </c:pt>
                <c:pt idx="3795">
                  <c:v>1.8481167382203895E-3</c:v>
                </c:pt>
                <c:pt idx="3796">
                  <c:v>1.8476299433466297E-3</c:v>
                </c:pt>
                <c:pt idx="3797">
                  <c:v>1.8471434048493707E-3</c:v>
                </c:pt>
                <c:pt idx="3798">
                  <c:v>1.8466571225261299E-3</c:v>
                </c:pt>
                <c:pt idx="3799">
                  <c:v>1.8461710961746203E-3</c:v>
                </c:pt>
                <c:pt idx="3800">
                  <c:v>1.8456853255928143E-3</c:v>
                </c:pt>
                <c:pt idx="3801">
                  <c:v>1.8451998105788441E-3</c:v>
                </c:pt>
                <c:pt idx="3802">
                  <c:v>1.8447145509310943E-3</c:v>
                </c:pt>
                <c:pt idx="3803">
                  <c:v>1.8442295464481363E-3</c:v>
                </c:pt>
                <c:pt idx="3804">
                  <c:v>1.8437447969287632E-3</c:v>
                </c:pt>
                <c:pt idx="3805">
                  <c:v>1.8432603021719801E-3</c:v>
                </c:pt>
                <c:pt idx="3806">
                  <c:v>1.842776061977012E-3</c:v>
                </c:pt>
                <c:pt idx="3807">
                  <c:v>1.8422920761432689E-3</c:v>
                </c:pt>
                <c:pt idx="3808">
                  <c:v>1.8418083444703881E-3</c:v>
                </c:pt>
                <c:pt idx="3809">
                  <c:v>1.8413248667582332E-3</c:v>
                </c:pt>
                <c:pt idx="3810">
                  <c:v>1.8408416428068446E-3</c:v>
                </c:pt>
                <c:pt idx="3811">
                  <c:v>1.8403586724164982E-3</c:v>
                </c:pt>
                <c:pt idx="3812">
                  <c:v>1.8398759553876643E-3</c:v>
                </c:pt>
                <c:pt idx="3813">
                  <c:v>1.8393934915210389E-3</c:v>
                </c:pt>
                <c:pt idx="3814">
                  <c:v>1.8389112806175064E-3</c:v>
                </c:pt>
                <c:pt idx="3815">
                  <c:v>1.8384293224781741E-3</c:v>
                </c:pt>
                <c:pt idx="3816">
                  <c:v>1.8379476169043561E-3</c:v>
                </c:pt>
                <c:pt idx="3817">
                  <c:v>1.8374661636975729E-3</c:v>
                </c:pt>
                <c:pt idx="3818">
                  <c:v>1.8369849626595485E-3</c:v>
                </c:pt>
                <c:pt idx="3819">
                  <c:v>1.8365040135922188E-3</c:v>
                </c:pt>
                <c:pt idx="3820">
                  <c:v>1.8360233162977311E-3</c:v>
                </c:pt>
                <c:pt idx="3821">
                  <c:v>1.8355428705784352E-3</c:v>
                </c:pt>
                <c:pt idx="3822">
                  <c:v>1.8350626762368833E-3</c:v>
                </c:pt>
                <c:pt idx="3823">
                  <c:v>1.8345827330758452E-3</c:v>
                </c:pt>
                <c:pt idx="3824">
                  <c:v>1.834103040898286E-3</c:v>
                </c:pt>
                <c:pt idx="3825">
                  <c:v>1.8336235995073764E-3</c:v>
                </c:pt>
                <c:pt idx="3826">
                  <c:v>1.8331444087065182E-3</c:v>
                </c:pt>
                <c:pt idx="3827">
                  <c:v>1.8326654682992783E-3</c:v>
                </c:pt>
                <c:pt idx="3828">
                  <c:v>1.832186778089455E-3</c:v>
                </c:pt>
                <c:pt idx="3829">
                  <c:v>1.8317083378810502E-3</c:v>
                </c:pt>
                <c:pt idx="3830">
                  <c:v>1.8312301474782619E-3</c:v>
                </c:pt>
                <c:pt idx="3831">
                  <c:v>1.8307522066854985E-3</c:v>
                </c:pt>
                <c:pt idx="3832">
                  <c:v>1.8302745153073641E-3</c:v>
                </c:pt>
                <c:pt idx="3833">
                  <c:v>1.8297970731486841E-3</c:v>
                </c:pt>
                <c:pt idx="3834">
                  <c:v>1.8293198800144654E-3</c:v>
                </c:pt>
                <c:pt idx="3835">
                  <c:v>1.8288429357099429E-3</c:v>
                </c:pt>
                <c:pt idx="3836">
                  <c:v>1.8283662400405268E-3</c:v>
                </c:pt>
                <c:pt idx="3837">
                  <c:v>1.8278897928118501E-3</c:v>
                </c:pt>
                <c:pt idx="3838">
                  <c:v>1.8274135938297473E-3</c:v>
                </c:pt>
                <c:pt idx="3839">
                  <c:v>1.8269376429002426E-3</c:v>
                </c:pt>
                <c:pt idx="3840">
                  <c:v>1.8264619398295763E-3</c:v>
                </c:pt>
                <c:pt idx="3841">
                  <c:v>1.825986484424176E-3</c:v>
                </c:pt>
                <c:pt idx="3842">
                  <c:v>1.8255112764906881E-3</c:v>
                </c:pt>
                <c:pt idx="3843">
                  <c:v>1.8250363158359487E-3</c:v>
                </c:pt>
                <c:pt idx="3844">
                  <c:v>1.8245616022669964E-3</c:v>
                </c:pt>
                <c:pt idx="3845">
                  <c:v>1.824087135591082E-3</c:v>
                </c:pt>
                <c:pt idx="3846">
                  <c:v>1.8236129156156209E-3</c:v>
                </c:pt>
                <c:pt idx="3847">
                  <c:v>1.8231389421482747E-3</c:v>
                </c:pt>
                <c:pt idx="3848">
                  <c:v>1.8226652149968801E-3</c:v>
                </c:pt>
                <c:pt idx="3849">
                  <c:v>1.8221917339694682E-3</c:v>
                </c:pt>
                <c:pt idx="3850">
                  <c:v>1.8217184988742943E-3</c:v>
                </c:pt>
                <c:pt idx="3851">
                  <c:v>1.8212455095197955E-3</c:v>
                </c:pt>
                <c:pt idx="3852">
                  <c:v>1.8207727657145983E-3</c:v>
                </c:pt>
                <c:pt idx="3853">
                  <c:v>1.8203002672675442E-3</c:v>
                </c:pt>
                <c:pt idx="3854">
                  <c:v>1.8198280139876679E-3</c:v>
                </c:pt>
                <c:pt idx="3855">
                  <c:v>1.8193560056842131E-3</c:v>
                </c:pt>
                <c:pt idx="3856">
                  <c:v>1.8188842421665941E-3</c:v>
                </c:pt>
                <c:pt idx="3857">
                  <c:v>1.8184127232444549E-3</c:v>
                </c:pt>
                <c:pt idx="3858">
                  <c:v>1.8179414487276061E-3</c:v>
                </c:pt>
                <c:pt idx="3859">
                  <c:v>1.8174704184260866E-3</c:v>
                </c:pt>
                <c:pt idx="3860">
                  <c:v>1.8169996321501017E-3</c:v>
                </c:pt>
                <c:pt idx="3861">
                  <c:v>1.8165290897100815E-3</c:v>
                </c:pt>
                <c:pt idx="3862">
                  <c:v>1.8160587909166329E-3</c:v>
                </c:pt>
                <c:pt idx="3863">
                  <c:v>1.8155887355805573E-3</c:v>
                </c:pt>
                <c:pt idx="3864">
                  <c:v>1.8151189235128724E-3</c:v>
                </c:pt>
                <c:pt idx="3865">
                  <c:v>1.8146493545247663E-3</c:v>
                </c:pt>
                <c:pt idx="3866">
                  <c:v>1.8141800284276462E-3</c:v>
                </c:pt>
                <c:pt idx="3867">
                  <c:v>1.813710945033092E-3</c:v>
                </c:pt>
                <c:pt idx="3868">
                  <c:v>1.8132421041528999E-3</c:v>
                </c:pt>
                <c:pt idx="3869">
                  <c:v>1.8127735055990398E-3</c:v>
                </c:pt>
                <c:pt idx="3870">
                  <c:v>1.8123051491836959E-3</c:v>
                </c:pt>
                <c:pt idx="3871">
                  <c:v>1.8118370347192281E-3</c:v>
                </c:pt>
                <c:pt idx="3872">
                  <c:v>1.8113691620181981E-3</c:v>
                </c:pt>
                <c:pt idx="3873">
                  <c:v>1.8109015308933748E-3</c:v>
                </c:pt>
                <c:pt idx="3874">
                  <c:v>1.8104341411576928E-3</c:v>
                </c:pt>
                <c:pt idx="3875">
                  <c:v>1.8099669926242982E-3</c:v>
                </c:pt>
                <c:pt idx="3876">
                  <c:v>1.8095000851065341E-3</c:v>
                </c:pt>
                <c:pt idx="3877">
                  <c:v>1.809033418417916E-3</c:v>
                </c:pt>
                <c:pt idx="3878">
                  <c:v>1.808566992372172E-3</c:v>
                </c:pt>
                <c:pt idx="3879">
                  <c:v>1.8081008067832201E-3</c:v>
                </c:pt>
                <c:pt idx="3880">
                  <c:v>1.8076348614651401E-3</c:v>
                </c:pt>
                <c:pt idx="3881">
                  <c:v>1.8071691562322508E-3</c:v>
                </c:pt>
                <c:pt idx="3882">
                  <c:v>1.8067036908990259E-3</c:v>
                </c:pt>
                <c:pt idx="3883">
                  <c:v>1.8062384652801551E-3</c:v>
                </c:pt>
                <c:pt idx="3884">
                  <c:v>1.8057734791904925E-3</c:v>
                </c:pt>
                <c:pt idx="3885">
                  <c:v>1.8053087324451085E-3</c:v>
                </c:pt>
                <c:pt idx="3886">
                  <c:v>1.8048442248592522E-3</c:v>
                </c:pt>
                <c:pt idx="3887">
                  <c:v>1.8043799562483568E-3</c:v>
                </c:pt>
                <c:pt idx="3888">
                  <c:v>1.8039159264280555E-3</c:v>
                </c:pt>
                <c:pt idx="3889">
                  <c:v>1.8034521352141622E-3</c:v>
                </c:pt>
                <c:pt idx="3890">
                  <c:v>1.8029885824226881E-3</c:v>
                </c:pt>
                <c:pt idx="3891">
                  <c:v>1.8025252678698365E-3</c:v>
                </c:pt>
                <c:pt idx="3892">
                  <c:v>1.8020621913719945E-3</c:v>
                </c:pt>
                <c:pt idx="3893">
                  <c:v>1.801599352745722E-3</c:v>
                </c:pt>
                <c:pt idx="3894">
                  <c:v>1.8011367518077981E-3</c:v>
                </c:pt>
                <c:pt idx="3895">
                  <c:v>1.8006743883751679E-3</c:v>
                </c:pt>
                <c:pt idx="3896">
                  <c:v>1.8002122622649741E-3</c:v>
                </c:pt>
                <c:pt idx="3897">
                  <c:v>1.7997503732945421E-3</c:v>
                </c:pt>
                <c:pt idx="3898">
                  <c:v>1.7992887212813884E-3</c:v>
                </c:pt>
                <c:pt idx="3899">
                  <c:v>1.798827306043209E-3</c:v>
                </c:pt>
                <c:pt idx="3900">
                  <c:v>1.798366127397893E-3</c:v>
                </c:pt>
                <c:pt idx="3901">
                  <c:v>1.7979051851635217E-3</c:v>
                </c:pt>
                <c:pt idx="3902">
                  <c:v>1.7974444791583565E-3</c:v>
                </c:pt>
                <c:pt idx="3903">
                  <c:v>1.7969840092008425E-3</c:v>
                </c:pt>
                <c:pt idx="3904">
                  <c:v>1.7965237751096093E-3</c:v>
                </c:pt>
                <c:pt idx="3905">
                  <c:v>1.7960637767034911E-3</c:v>
                </c:pt>
                <c:pt idx="3906">
                  <c:v>1.7956040138014781E-3</c:v>
                </c:pt>
                <c:pt idx="3907">
                  <c:v>1.7951444862227715E-3</c:v>
                </c:pt>
                <c:pt idx="3908">
                  <c:v>1.7946851937867474E-3</c:v>
                </c:pt>
                <c:pt idx="3909">
                  <c:v>1.7942261363129511E-3</c:v>
                </c:pt>
                <c:pt idx="3910">
                  <c:v>1.7937673136211405E-3</c:v>
                </c:pt>
                <c:pt idx="3911">
                  <c:v>1.7933087255312514E-3</c:v>
                </c:pt>
                <c:pt idx="3912">
                  <c:v>1.7928503718633853E-3</c:v>
                </c:pt>
                <c:pt idx="3913">
                  <c:v>1.7923922524378361E-3</c:v>
                </c:pt>
                <c:pt idx="3914">
                  <c:v>1.7919343670750958E-3</c:v>
                </c:pt>
                <c:pt idx="3915">
                  <c:v>1.7914767155958293E-3</c:v>
                </c:pt>
                <c:pt idx="3916">
                  <c:v>1.791019297820878E-3</c:v>
                </c:pt>
                <c:pt idx="3917">
                  <c:v>1.7905621135712816E-3</c:v>
                </c:pt>
                <c:pt idx="3918">
                  <c:v>1.7901051626682406E-3</c:v>
                </c:pt>
                <c:pt idx="3919">
                  <c:v>1.7896484449331509E-3</c:v>
                </c:pt>
                <c:pt idx="3920">
                  <c:v>1.7891919601875981E-3</c:v>
                </c:pt>
                <c:pt idx="3921">
                  <c:v>1.7887357082533428E-3</c:v>
                </c:pt>
                <c:pt idx="3922">
                  <c:v>1.7882796889523201E-3</c:v>
                </c:pt>
                <c:pt idx="3923">
                  <c:v>1.7878239021066581E-3</c:v>
                </c:pt>
                <c:pt idx="3924">
                  <c:v>1.7873683475386601E-3</c:v>
                </c:pt>
                <c:pt idx="3925">
                  <c:v>1.7869130250708163E-3</c:v>
                </c:pt>
                <c:pt idx="3926">
                  <c:v>1.7864579345257898E-3</c:v>
                </c:pt>
                <c:pt idx="3927">
                  <c:v>1.7860030757264136E-3</c:v>
                </c:pt>
                <c:pt idx="3928">
                  <c:v>1.7855484484957335E-3</c:v>
                </c:pt>
                <c:pt idx="3929">
                  <c:v>1.785094052656946E-3</c:v>
                </c:pt>
                <c:pt idx="3930">
                  <c:v>1.7846398880334486E-3</c:v>
                </c:pt>
                <c:pt idx="3931">
                  <c:v>1.7841859544488118E-3</c:v>
                </c:pt>
                <c:pt idx="3932">
                  <c:v>1.78373225172676E-3</c:v>
                </c:pt>
                <c:pt idx="3933">
                  <c:v>1.7832787796912409E-3</c:v>
                </c:pt>
                <c:pt idx="3934">
                  <c:v>1.7828255381663462E-3</c:v>
                </c:pt>
                <c:pt idx="3935">
                  <c:v>1.7823725269763713E-3</c:v>
                </c:pt>
                <c:pt idx="3936">
                  <c:v>1.7819197459457592E-3</c:v>
                </c:pt>
                <c:pt idx="3937">
                  <c:v>1.7814671948991681E-3</c:v>
                </c:pt>
                <c:pt idx="3938">
                  <c:v>1.781014873661416E-3</c:v>
                </c:pt>
                <c:pt idx="3939">
                  <c:v>1.7805627820574866E-3</c:v>
                </c:pt>
                <c:pt idx="3940">
                  <c:v>1.7801109199125737E-3</c:v>
                </c:pt>
                <c:pt idx="3941">
                  <c:v>1.7796592870520027E-3</c:v>
                </c:pt>
                <c:pt idx="3942">
                  <c:v>1.7792078833013287E-3</c:v>
                </c:pt>
                <c:pt idx="3943">
                  <c:v>1.7787567084862424E-3</c:v>
                </c:pt>
                <c:pt idx="3944">
                  <c:v>1.7783057624326233E-3</c:v>
                </c:pt>
                <c:pt idx="3945">
                  <c:v>1.7778550449665442E-3</c:v>
                </c:pt>
                <c:pt idx="3946">
                  <c:v>1.77740455591422E-3</c:v>
                </c:pt>
                <c:pt idx="3947">
                  <c:v>1.776954295102082E-3</c:v>
                </c:pt>
                <c:pt idx="3948">
                  <c:v>1.7765042623567135E-3</c:v>
                </c:pt>
                <c:pt idx="3949">
                  <c:v>1.7760544575048662E-3</c:v>
                </c:pt>
                <c:pt idx="3950">
                  <c:v>1.7756048803734892E-3</c:v>
                </c:pt>
                <c:pt idx="3951">
                  <c:v>1.7751555307896974E-3</c:v>
                </c:pt>
                <c:pt idx="3952">
                  <c:v>1.774706408580768E-3</c:v>
                </c:pt>
                <c:pt idx="3953">
                  <c:v>1.7742575135741726E-3</c:v>
                </c:pt>
                <c:pt idx="3954">
                  <c:v>1.7738088455975401E-3</c:v>
                </c:pt>
                <c:pt idx="3955">
                  <c:v>1.7733604044786941E-3</c:v>
                </c:pt>
                <c:pt idx="3956">
                  <c:v>1.7729121900456161E-3</c:v>
                </c:pt>
                <c:pt idx="3957">
                  <c:v>1.7724642021264604E-3</c:v>
                </c:pt>
                <c:pt idx="3958">
                  <c:v>1.7720164405495731E-3</c:v>
                </c:pt>
                <c:pt idx="3959">
                  <c:v>1.7715689051434461E-3</c:v>
                </c:pt>
                <c:pt idx="3960">
                  <c:v>1.7711215957367681E-3</c:v>
                </c:pt>
                <c:pt idx="3961">
                  <c:v>1.7706745121583941E-3</c:v>
                </c:pt>
                <c:pt idx="3962">
                  <c:v>1.7702276542373423E-3</c:v>
                </c:pt>
                <c:pt idx="3963">
                  <c:v>1.7697810218028241E-3</c:v>
                </c:pt>
                <c:pt idx="3964">
                  <c:v>1.7693346146841892E-3</c:v>
                </c:pt>
                <c:pt idx="3965">
                  <c:v>1.7688884327110063E-3</c:v>
                </c:pt>
                <c:pt idx="3966">
                  <c:v>1.7684424757129673E-3</c:v>
                </c:pt>
                <c:pt idx="3967">
                  <c:v>1.7679967435199658E-3</c:v>
                </c:pt>
                <c:pt idx="3968">
                  <c:v>1.7675512359620685E-3</c:v>
                </c:pt>
                <c:pt idx="3969">
                  <c:v>1.7671059528694972E-3</c:v>
                </c:pt>
                <c:pt idx="3970">
                  <c:v>1.7666608940726529E-3</c:v>
                </c:pt>
                <c:pt idx="3971">
                  <c:v>1.7662160594021101E-3</c:v>
                </c:pt>
                <c:pt idx="3972">
                  <c:v>1.7657714486886021E-3</c:v>
                </c:pt>
                <c:pt idx="3973">
                  <c:v>1.7653270617630529E-3</c:v>
                </c:pt>
                <c:pt idx="3974">
                  <c:v>1.7648828984565342E-3</c:v>
                </c:pt>
                <c:pt idx="3975">
                  <c:v>1.7644389586002976E-3</c:v>
                </c:pt>
                <c:pt idx="3976">
                  <c:v>1.7639952420257679E-3</c:v>
                </c:pt>
                <c:pt idx="3977">
                  <c:v>1.7635517485645427E-3</c:v>
                </c:pt>
                <c:pt idx="3978">
                  <c:v>1.7631084780483806E-3</c:v>
                </c:pt>
                <c:pt idx="3979">
                  <c:v>1.7626654303092065E-3</c:v>
                </c:pt>
                <c:pt idx="3980">
                  <c:v>1.7622226051791157E-3</c:v>
                </c:pt>
                <c:pt idx="3981">
                  <c:v>1.7617800024903861E-3</c:v>
                </c:pt>
                <c:pt idx="3982">
                  <c:v>1.7613376220754473E-3</c:v>
                </c:pt>
                <c:pt idx="3983">
                  <c:v>1.7608954637669109E-3</c:v>
                </c:pt>
                <c:pt idx="3984">
                  <c:v>1.7604535273975385E-3</c:v>
                </c:pt>
                <c:pt idx="3985">
                  <c:v>1.7600118128002727E-3</c:v>
                </c:pt>
                <c:pt idx="3986">
                  <c:v>1.7595703198082235E-3</c:v>
                </c:pt>
                <c:pt idx="3987">
                  <c:v>1.759129048254663E-3</c:v>
                </c:pt>
                <c:pt idx="3988">
                  <c:v>1.7586879979730457E-3</c:v>
                </c:pt>
                <c:pt idx="3989">
                  <c:v>1.7582471687969683E-3</c:v>
                </c:pt>
                <c:pt idx="3990">
                  <c:v>1.7578065605601981E-3</c:v>
                </c:pt>
                <c:pt idx="3991">
                  <c:v>1.7573661730967021E-3</c:v>
                </c:pt>
                <c:pt idx="3992">
                  <c:v>1.7569260062405701E-3</c:v>
                </c:pt>
                <c:pt idx="3993">
                  <c:v>1.7564860598260903E-3</c:v>
                </c:pt>
                <c:pt idx="3994">
                  <c:v>1.7560463336876901E-3</c:v>
                </c:pt>
                <c:pt idx="3995">
                  <c:v>1.7556068276599847E-3</c:v>
                </c:pt>
                <c:pt idx="3996">
                  <c:v>1.7551675415777537E-3</c:v>
                </c:pt>
                <c:pt idx="3997">
                  <c:v>1.7547284752759177E-3</c:v>
                </c:pt>
                <c:pt idx="3998">
                  <c:v>1.7542896285895901E-3</c:v>
                </c:pt>
                <c:pt idx="3999">
                  <c:v>1.7538510013540365E-3</c:v>
                </c:pt>
                <c:pt idx="4000">
                  <c:v>1.7534125934046921E-3</c:v>
                </c:pt>
                <c:pt idx="4001">
                  <c:v>1.7529744045771509E-3</c:v>
                </c:pt>
                <c:pt idx="4002">
                  <c:v>1.7525364347071761E-3</c:v>
                </c:pt>
                <c:pt idx="4003">
                  <c:v>1.7520986836306921E-3</c:v>
                </c:pt>
                <c:pt idx="4004">
                  <c:v>1.751661151183786E-3</c:v>
                </c:pt>
                <c:pt idx="4005">
                  <c:v>1.7512238372027161E-3</c:v>
                </c:pt>
                <c:pt idx="4006">
                  <c:v>1.7507867415238951E-3</c:v>
                </c:pt>
                <c:pt idx="4007">
                  <c:v>1.750349863983904E-3</c:v>
                </c:pt>
                <c:pt idx="4008">
                  <c:v>1.749913204419476E-3</c:v>
                </c:pt>
                <c:pt idx="4009">
                  <c:v>1.749476762667532E-3</c:v>
                </c:pt>
                <c:pt idx="4010">
                  <c:v>1.7490405385651381E-3</c:v>
                </c:pt>
                <c:pt idx="4011">
                  <c:v>1.7486045319495172E-3</c:v>
                </c:pt>
                <c:pt idx="4012">
                  <c:v>1.7481687426580642E-3</c:v>
                </c:pt>
                <c:pt idx="4013">
                  <c:v>1.7477331705283345E-3</c:v>
                </c:pt>
                <c:pt idx="4014">
                  <c:v>1.7472978153980521E-3</c:v>
                </c:pt>
                <c:pt idx="4015">
                  <c:v>1.7468626771050847E-3</c:v>
                </c:pt>
                <c:pt idx="4016">
                  <c:v>1.7464277554874812E-3</c:v>
                </c:pt>
                <c:pt idx="4017">
                  <c:v>1.7459930503834398E-3</c:v>
                </c:pt>
                <c:pt idx="4018">
                  <c:v>1.7455585616313312E-3</c:v>
                </c:pt>
                <c:pt idx="4019">
                  <c:v>1.7451242890696498E-3</c:v>
                </c:pt>
                <c:pt idx="4020">
                  <c:v>1.7446902325371138E-3</c:v>
                </c:pt>
                <c:pt idx="4021">
                  <c:v>1.7442563918725563E-3</c:v>
                </c:pt>
                <c:pt idx="4022">
                  <c:v>1.7438227669149705E-3</c:v>
                </c:pt>
                <c:pt idx="4023">
                  <c:v>1.7433893575035341E-3</c:v>
                </c:pt>
                <c:pt idx="4024">
                  <c:v>1.742956163477573E-3</c:v>
                </c:pt>
                <c:pt idx="4025">
                  <c:v>1.7425231846765594E-3</c:v>
                </c:pt>
                <c:pt idx="4026">
                  <c:v>1.7420904209401436E-3</c:v>
                </c:pt>
                <c:pt idx="4027">
                  <c:v>1.7416578721081261E-3</c:v>
                </c:pt>
                <c:pt idx="4028">
                  <c:v>1.741225538020472E-3</c:v>
                </c:pt>
                <c:pt idx="4029">
                  <c:v>1.7407934185173022E-3</c:v>
                </c:pt>
                <c:pt idx="4030">
                  <c:v>1.7403615134388981E-3</c:v>
                </c:pt>
                <c:pt idx="4031">
                  <c:v>1.7399298226256899E-3</c:v>
                </c:pt>
                <c:pt idx="4032">
                  <c:v>1.7394983459182813E-3</c:v>
                </c:pt>
                <c:pt idx="4033">
                  <c:v>1.739067083157424E-3</c:v>
                </c:pt>
                <c:pt idx="4034">
                  <c:v>1.7386360341840321E-3</c:v>
                </c:pt>
                <c:pt idx="4035">
                  <c:v>1.73820519883917E-3</c:v>
                </c:pt>
                <c:pt idx="4036">
                  <c:v>1.7377745769640701E-3</c:v>
                </c:pt>
                <c:pt idx="4037">
                  <c:v>1.7373441684001181E-3</c:v>
                </c:pt>
                <c:pt idx="4038">
                  <c:v>1.7369139729888545E-3</c:v>
                </c:pt>
                <c:pt idx="4039">
                  <c:v>1.7364839905719741E-3</c:v>
                </c:pt>
                <c:pt idx="4040">
                  <c:v>1.7360542209913365E-3</c:v>
                </c:pt>
                <c:pt idx="4041">
                  <c:v>1.7356246640889443E-3</c:v>
                </c:pt>
                <c:pt idx="4042">
                  <c:v>1.7351953197069832E-3</c:v>
                </c:pt>
                <c:pt idx="4043">
                  <c:v>1.7347661876877629E-3</c:v>
                </c:pt>
                <c:pt idx="4044">
                  <c:v>1.7343372678737773E-3</c:v>
                </c:pt>
                <c:pt idx="4045">
                  <c:v>1.7339085601076429E-3</c:v>
                </c:pt>
                <c:pt idx="4046">
                  <c:v>1.7334800642321724E-3</c:v>
                </c:pt>
                <c:pt idx="4047">
                  <c:v>1.7330517800902977E-3</c:v>
                </c:pt>
                <c:pt idx="4048">
                  <c:v>1.7326237075251246E-3</c:v>
                </c:pt>
                <c:pt idx="4049">
                  <c:v>1.7321958463799181E-3</c:v>
                </c:pt>
                <c:pt idx="4050">
                  <c:v>1.73176819649808E-3</c:v>
                </c:pt>
                <c:pt idx="4051">
                  <c:v>1.7313407577231807E-3</c:v>
                </c:pt>
                <c:pt idx="4052">
                  <c:v>1.7309135298989504E-3</c:v>
                </c:pt>
                <c:pt idx="4053">
                  <c:v>1.7304865128692421E-3</c:v>
                </c:pt>
                <c:pt idx="4054">
                  <c:v>1.7300597064781077E-3</c:v>
                </c:pt>
                <c:pt idx="4055">
                  <c:v>1.7296331105697141E-3</c:v>
                </c:pt>
                <c:pt idx="4056">
                  <c:v>1.7292067249884109E-3</c:v>
                </c:pt>
                <c:pt idx="4057">
                  <c:v>1.7287805495786795E-3</c:v>
                </c:pt>
                <c:pt idx="4058">
                  <c:v>1.7283545841851637E-3</c:v>
                </c:pt>
                <c:pt idx="4059">
                  <c:v>1.7279288286526587E-3</c:v>
                </c:pt>
                <c:pt idx="4060">
                  <c:v>1.7275032828261219E-3</c:v>
                </c:pt>
                <c:pt idx="4061">
                  <c:v>1.7270779465506558E-3</c:v>
                </c:pt>
                <c:pt idx="4062">
                  <c:v>1.7266528196715086E-3</c:v>
                </c:pt>
                <c:pt idx="4063">
                  <c:v>1.7262279020340793E-3</c:v>
                </c:pt>
                <c:pt idx="4064">
                  <c:v>1.7258031934839384E-3</c:v>
                </c:pt>
                <c:pt idx="4065">
                  <c:v>1.7253786938667985E-3</c:v>
                </c:pt>
                <c:pt idx="4066">
                  <c:v>1.7249544030285223E-3</c:v>
                </c:pt>
                <c:pt idx="4067">
                  <c:v>1.7245303208151157E-3</c:v>
                </c:pt>
                <c:pt idx="4068">
                  <c:v>1.7241064470727493E-3</c:v>
                </c:pt>
                <c:pt idx="4069">
                  <c:v>1.7236827816477418E-3</c:v>
                </c:pt>
                <c:pt idx="4070">
                  <c:v>1.7232593243865601E-3</c:v>
                </c:pt>
                <c:pt idx="4071">
                  <c:v>1.7228360751358161E-3</c:v>
                </c:pt>
                <c:pt idx="4072">
                  <c:v>1.7224130337422929E-3</c:v>
                </c:pt>
                <c:pt idx="4073">
                  <c:v>1.7219902000528938E-3</c:v>
                </c:pt>
                <c:pt idx="4074">
                  <c:v>1.7215675739147105E-3</c:v>
                </c:pt>
                <c:pt idx="4075">
                  <c:v>1.7211451551749403E-3</c:v>
                </c:pt>
                <c:pt idx="4076">
                  <c:v>1.720722943680972E-3</c:v>
                </c:pt>
                <c:pt idx="4077">
                  <c:v>1.7203009392803177E-3</c:v>
                </c:pt>
                <c:pt idx="4078">
                  <c:v>1.719879141820638E-3</c:v>
                </c:pt>
                <c:pt idx="4079">
                  <c:v>1.7194575511497712E-3</c:v>
                </c:pt>
                <c:pt idx="4080">
                  <c:v>1.7190361671156661E-3</c:v>
                </c:pt>
                <c:pt idx="4081">
                  <c:v>1.7186149895664544E-3</c:v>
                </c:pt>
                <c:pt idx="4082">
                  <c:v>1.7181940183503904E-3</c:v>
                </c:pt>
                <c:pt idx="4083">
                  <c:v>1.7177732533158975E-3</c:v>
                </c:pt>
                <c:pt idx="4084">
                  <c:v>1.7173526943115398E-3</c:v>
                </c:pt>
                <c:pt idx="4085">
                  <c:v>1.7169323411860202E-3</c:v>
                </c:pt>
                <c:pt idx="4086">
                  <c:v>1.716512193788202E-3</c:v>
                </c:pt>
                <c:pt idx="4087">
                  <c:v>1.716092251967088E-3</c:v>
                </c:pt>
                <c:pt idx="4088">
                  <c:v>1.7156725155718444E-3</c:v>
                </c:pt>
                <c:pt idx="4089">
                  <c:v>1.7152529844517684E-3</c:v>
                </c:pt>
                <c:pt idx="4090">
                  <c:v>1.7148336584562941E-3</c:v>
                </c:pt>
                <c:pt idx="4091">
                  <c:v>1.7144145374350444E-3</c:v>
                </c:pt>
                <c:pt idx="4092">
                  <c:v>1.7139956212377477E-3</c:v>
                </c:pt>
                <c:pt idx="4093">
                  <c:v>1.7135769097142981E-3</c:v>
                </c:pt>
                <c:pt idx="4094">
                  <c:v>1.713158402714735E-3</c:v>
                </c:pt>
                <c:pt idx="4095">
                  <c:v>1.7127401000892402E-3</c:v>
                </c:pt>
                <c:pt idx="4096">
                  <c:v>1.7123220016881449E-3</c:v>
                </c:pt>
                <c:pt idx="4097">
                  <c:v>1.7119041073619199E-3</c:v>
                </c:pt>
                <c:pt idx="4098">
                  <c:v>1.7114864169611981E-3</c:v>
                </c:pt>
                <c:pt idx="4099">
                  <c:v>1.7110689303367469E-3</c:v>
                </c:pt>
                <c:pt idx="4100">
                  <c:v>1.7106516473394619E-3</c:v>
                </c:pt>
                <c:pt idx="4101">
                  <c:v>1.7102345678204243E-3</c:v>
                </c:pt>
                <c:pt idx="4102">
                  <c:v>1.7098176916308281E-3</c:v>
                </c:pt>
                <c:pt idx="4103">
                  <c:v>1.7094010186220223E-3</c:v>
                </c:pt>
                <c:pt idx="4104">
                  <c:v>1.7089845486455068E-3</c:v>
                </c:pt>
                <c:pt idx="4105">
                  <c:v>1.70856828155291E-3</c:v>
                </c:pt>
                <c:pt idx="4106">
                  <c:v>1.7081522171960271E-3</c:v>
                </c:pt>
                <c:pt idx="4107">
                  <c:v>1.7077363554267725E-3</c:v>
                </c:pt>
                <c:pt idx="4108">
                  <c:v>1.7073206960972298E-3</c:v>
                </c:pt>
                <c:pt idx="4109">
                  <c:v>1.7069052390596103E-3</c:v>
                </c:pt>
                <c:pt idx="4110">
                  <c:v>1.7064899841662813E-3</c:v>
                </c:pt>
                <c:pt idx="4111">
                  <c:v>1.7060749312697299E-3</c:v>
                </c:pt>
                <c:pt idx="4112">
                  <c:v>1.7056600802226062E-3</c:v>
                </c:pt>
                <c:pt idx="4113">
                  <c:v>1.705245430877717E-3</c:v>
                </c:pt>
                <c:pt idx="4114">
                  <c:v>1.7048309830879761E-3</c:v>
                </c:pt>
                <c:pt idx="4115">
                  <c:v>1.7044167367064715E-3</c:v>
                </c:pt>
                <c:pt idx="4116">
                  <c:v>1.7040026915864166E-3</c:v>
                </c:pt>
                <c:pt idx="4117">
                  <c:v>1.7035888475811704E-3</c:v>
                </c:pt>
                <c:pt idx="4118">
                  <c:v>1.7031752045442443E-3</c:v>
                </c:pt>
                <c:pt idx="4119">
                  <c:v>1.7027617623292799E-3</c:v>
                </c:pt>
                <c:pt idx="4120">
                  <c:v>1.702348520790073E-3</c:v>
                </c:pt>
                <c:pt idx="4121">
                  <c:v>1.7019354797805368E-3</c:v>
                </c:pt>
                <c:pt idx="4122">
                  <c:v>1.7015226391547541E-3</c:v>
                </c:pt>
                <c:pt idx="4123">
                  <c:v>1.701109998766938E-3</c:v>
                </c:pt>
                <c:pt idx="4124">
                  <c:v>1.7006975584714441E-3</c:v>
                </c:pt>
                <c:pt idx="4125">
                  <c:v>1.7002853181227661E-3</c:v>
                </c:pt>
                <c:pt idx="4126">
                  <c:v>1.6998732775755435E-3</c:v>
                </c:pt>
                <c:pt idx="4127">
                  <c:v>1.6994614366845511E-3</c:v>
                </c:pt>
                <c:pt idx="4128">
                  <c:v>1.6990497953047071E-3</c:v>
                </c:pt>
                <c:pt idx="4129">
                  <c:v>1.6986383532910741E-3</c:v>
                </c:pt>
                <c:pt idx="4130">
                  <c:v>1.6982271104988499E-3</c:v>
                </c:pt>
                <c:pt idx="4131">
                  <c:v>1.6978160667833703E-3</c:v>
                </c:pt>
                <c:pt idx="4132">
                  <c:v>1.6974052220001161E-3</c:v>
                </c:pt>
                <c:pt idx="4133">
                  <c:v>1.6969945760047145E-3</c:v>
                </c:pt>
                <c:pt idx="4134">
                  <c:v>1.69658412865292E-3</c:v>
                </c:pt>
                <c:pt idx="4135">
                  <c:v>1.6961738798006291E-3</c:v>
                </c:pt>
                <c:pt idx="4136">
                  <c:v>1.6957638293038789E-3</c:v>
                </c:pt>
                <c:pt idx="4137">
                  <c:v>1.6953539770188509E-3</c:v>
                </c:pt>
                <c:pt idx="4138">
                  <c:v>1.6949443228018593E-3</c:v>
                </c:pt>
                <c:pt idx="4139">
                  <c:v>1.6945348665093586E-3</c:v>
                </c:pt>
                <c:pt idx="4140">
                  <c:v>1.6941256079979401E-3</c:v>
                </c:pt>
                <c:pt idx="4141">
                  <c:v>1.6937165471243461E-3</c:v>
                </c:pt>
                <c:pt idx="4142">
                  <c:v>1.6933076837454401E-3</c:v>
                </c:pt>
                <c:pt idx="4143">
                  <c:v>1.6928990177182293E-3</c:v>
                </c:pt>
                <c:pt idx="4144">
                  <c:v>1.6924905488998638E-3</c:v>
                </c:pt>
                <c:pt idx="4145">
                  <c:v>1.6920822771476277E-3</c:v>
                </c:pt>
                <c:pt idx="4146">
                  <c:v>1.6916742023189359E-3</c:v>
                </c:pt>
                <c:pt idx="4147">
                  <c:v>1.6912663242713666E-3</c:v>
                </c:pt>
                <c:pt idx="4148">
                  <c:v>1.6908586428625969E-3</c:v>
                </c:pt>
                <c:pt idx="4149">
                  <c:v>1.6904511579504723E-3</c:v>
                </c:pt>
                <c:pt idx="4150">
                  <c:v>1.690043869392965E-3</c:v>
                </c:pt>
                <c:pt idx="4151">
                  <c:v>1.689636777048168E-3</c:v>
                </c:pt>
                <c:pt idx="4152">
                  <c:v>1.689229880774346E-3</c:v>
                </c:pt>
                <c:pt idx="4153">
                  <c:v>1.6888231804298721E-3</c:v>
                </c:pt>
                <c:pt idx="4154">
                  <c:v>1.6884166758732691E-3</c:v>
                </c:pt>
                <c:pt idx="4155">
                  <c:v>1.6880103669631823E-3</c:v>
                </c:pt>
                <c:pt idx="4156">
                  <c:v>1.6876042535583951E-3</c:v>
                </c:pt>
                <c:pt idx="4157">
                  <c:v>1.6871983355178544E-3</c:v>
                </c:pt>
                <c:pt idx="4158">
                  <c:v>1.6867926127006061E-3</c:v>
                </c:pt>
                <c:pt idx="4159">
                  <c:v>1.6863870849658643E-3</c:v>
                </c:pt>
                <c:pt idx="4160">
                  <c:v>1.6859817521729279E-3</c:v>
                </c:pt>
                <c:pt idx="4161">
                  <c:v>1.6855766141813013E-3</c:v>
                </c:pt>
                <c:pt idx="4162">
                  <c:v>1.6851716708505657E-3</c:v>
                </c:pt>
                <c:pt idx="4163">
                  <c:v>1.6847669220404666E-3</c:v>
                </c:pt>
                <c:pt idx="4164">
                  <c:v>1.6843623676108753E-3</c:v>
                </c:pt>
                <c:pt idx="4165">
                  <c:v>1.6839580074217973E-3</c:v>
                </c:pt>
                <c:pt idx="4166">
                  <c:v>1.6835538413333725E-3</c:v>
                </c:pt>
                <c:pt idx="4167">
                  <c:v>1.6831498692058784E-3</c:v>
                </c:pt>
                <c:pt idx="4168">
                  <c:v>1.6827460908997208E-3</c:v>
                </c:pt>
                <c:pt idx="4169">
                  <c:v>1.6823425062754524E-3</c:v>
                </c:pt>
                <c:pt idx="4170">
                  <c:v>1.6819391151937375E-3</c:v>
                </c:pt>
                <c:pt idx="4171">
                  <c:v>1.6815359175153973E-3</c:v>
                </c:pt>
                <c:pt idx="4172">
                  <c:v>1.6811329131013765E-3</c:v>
                </c:pt>
                <c:pt idx="4173">
                  <c:v>1.680730101812748E-3</c:v>
                </c:pt>
                <c:pt idx="4174">
                  <c:v>1.6803274835107205E-3</c:v>
                </c:pt>
                <c:pt idx="4175">
                  <c:v>1.6799250580566323E-3</c:v>
                </c:pt>
                <c:pt idx="4176">
                  <c:v>1.6795228253119819E-3</c:v>
                </c:pt>
                <c:pt idx="4177">
                  <c:v>1.6791207851383555E-3</c:v>
                </c:pt>
                <c:pt idx="4178">
                  <c:v>1.6787189373975106E-3</c:v>
                </c:pt>
                <c:pt idx="4179">
                  <c:v>1.6783172819513114E-3</c:v>
                </c:pt>
                <c:pt idx="4180">
                  <c:v>1.6779158186617622E-3</c:v>
                </c:pt>
                <c:pt idx="4181">
                  <c:v>1.6775145473910047E-3</c:v>
                </c:pt>
                <c:pt idx="4182">
                  <c:v>1.6771134680013146E-3</c:v>
                </c:pt>
                <c:pt idx="4183">
                  <c:v>1.6767125803550851E-3</c:v>
                </c:pt>
                <c:pt idx="4184">
                  <c:v>1.6763118843148505E-3</c:v>
                </c:pt>
                <c:pt idx="4185">
                  <c:v>1.6759113797432785E-3</c:v>
                </c:pt>
                <c:pt idx="4186">
                  <c:v>1.6755110665031628E-3</c:v>
                </c:pt>
                <c:pt idx="4187">
                  <c:v>1.6751109444574318E-3</c:v>
                </c:pt>
                <c:pt idx="4188">
                  <c:v>1.6747110134691361E-3</c:v>
                </c:pt>
                <c:pt idx="4189">
                  <c:v>1.674311273401477E-3</c:v>
                </c:pt>
                <c:pt idx="4190">
                  <c:v>1.6739117241177652E-3</c:v>
                </c:pt>
                <c:pt idx="4191">
                  <c:v>1.6735123654814488E-3</c:v>
                </c:pt>
                <c:pt idx="4192">
                  <c:v>1.6731131973561077E-3</c:v>
                </c:pt>
                <c:pt idx="4193">
                  <c:v>1.6727142196054541E-3</c:v>
                </c:pt>
                <c:pt idx="4194">
                  <c:v>1.6723154320933368E-3</c:v>
                </c:pt>
                <c:pt idx="4195">
                  <c:v>1.67191683468371E-3</c:v>
                </c:pt>
                <c:pt idx="4196">
                  <c:v>1.6715184272406733E-3</c:v>
                </c:pt>
                <c:pt idx="4197">
                  <c:v>1.6711202096284621E-3</c:v>
                </c:pt>
                <c:pt idx="4198">
                  <c:v>1.6707221817114438E-3</c:v>
                </c:pt>
                <c:pt idx="4199">
                  <c:v>1.6703243433540821E-3</c:v>
                </c:pt>
                <c:pt idx="4200">
                  <c:v>1.6699266944210141E-3</c:v>
                </c:pt>
                <c:pt idx="4201">
                  <c:v>1.6695292347769781E-3</c:v>
                </c:pt>
                <c:pt idx="4202">
                  <c:v>1.6691319642868543E-3</c:v>
                </c:pt>
                <c:pt idx="4203">
                  <c:v>1.6687348828156223E-3</c:v>
                </c:pt>
                <c:pt idx="4204">
                  <c:v>1.6683379902284439E-3</c:v>
                </c:pt>
                <c:pt idx="4205">
                  <c:v>1.6679412863905541E-3</c:v>
                </c:pt>
                <c:pt idx="4206">
                  <c:v>1.6675447711673541E-3</c:v>
                </c:pt>
                <c:pt idx="4207">
                  <c:v>1.6671484444243582E-3</c:v>
                </c:pt>
                <c:pt idx="4208">
                  <c:v>1.6667523060272071E-3</c:v>
                </c:pt>
                <c:pt idx="4209">
                  <c:v>1.6663563558416659E-3</c:v>
                </c:pt>
                <c:pt idx="4210">
                  <c:v>1.6659605937336375E-3</c:v>
                </c:pt>
                <c:pt idx="4211">
                  <c:v>1.6655650195691487E-3</c:v>
                </c:pt>
                <c:pt idx="4212">
                  <c:v>1.6651696332143544E-3</c:v>
                </c:pt>
                <c:pt idx="4213">
                  <c:v>1.6647744345355403E-3</c:v>
                </c:pt>
                <c:pt idx="4214">
                  <c:v>1.6643794233990961E-3</c:v>
                </c:pt>
                <c:pt idx="4215">
                  <c:v>1.6639845996715675E-3</c:v>
                </c:pt>
                <c:pt idx="4216">
                  <c:v>1.6635899632196102E-3</c:v>
                </c:pt>
                <c:pt idx="4217">
                  <c:v>1.6631955139100151E-3</c:v>
                </c:pt>
                <c:pt idx="4218">
                  <c:v>1.6628012516096877E-3</c:v>
                </c:pt>
                <c:pt idx="4219">
                  <c:v>1.6624071761856846E-3</c:v>
                </c:pt>
                <c:pt idx="4220">
                  <c:v>1.6620132875051481E-3</c:v>
                </c:pt>
                <c:pt idx="4221">
                  <c:v>1.6616195854353862E-3</c:v>
                </c:pt>
                <c:pt idx="4222">
                  <c:v>1.6612260698438124E-3</c:v>
                </c:pt>
                <c:pt idx="4223">
                  <c:v>1.6608327405979563E-3</c:v>
                </c:pt>
                <c:pt idx="4224">
                  <c:v>1.6604395975655076E-3</c:v>
                </c:pt>
                <c:pt idx="4225">
                  <c:v>1.6600466406142443E-3</c:v>
                </c:pt>
                <c:pt idx="4226">
                  <c:v>1.6596538696120895E-3</c:v>
                </c:pt>
                <c:pt idx="4227">
                  <c:v>1.6592612844270771E-3</c:v>
                </c:pt>
                <c:pt idx="4228">
                  <c:v>1.6588688849273948E-3</c:v>
                </c:pt>
                <c:pt idx="4229">
                  <c:v>1.6584766709813199E-3</c:v>
                </c:pt>
                <c:pt idx="4230">
                  <c:v>1.6580846424572681E-3</c:v>
                </c:pt>
                <c:pt idx="4231">
                  <c:v>1.6576927992237945E-3</c:v>
                </c:pt>
                <c:pt idx="4232">
                  <c:v>1.6573011411495531E-3</c:v>
                </c:pt>
                <c:pt idx="4233">
                  <c:v>1.6569096681033361E-3</c:v>
                </c:pt>
                <c:pt idx="4234">
                  <c:v>1.6565183799540661E-3</c:v>
                </c:pt>
                <c:pt idx="4235">
                  <c:v>1.6561272765707705E-3</c:v>
                </c:pt>
                <c:pt idx="4236">
                  <c:v>1.6557363578226054E-3</c:v>
                </c:pt>
                <c:pt idx="4237">
                  <c:v>1.6553456235788779E-3</c:v>
                </c:pt>
                <c:pt idx="4238">
                  <c:v>1.6549550737089773E-3</c:v>
                </c:pt>
                <c:pt idx="4239">
                  <c:v>1.6545647080824317E-3</c:v>
                </c:pt>
                <c:pt idx="4240">
                  <c:v>1.6541745265689191E-3</c:v>
                </c:pt>
                <c:pt idx="4241">
                  <c:v>1.6537845290381921E-3</c:v>
                </c:pt>
                <c:pt idx="4242">
                  <c:v>1.6533947153601575E-3</c:v>
                </c:pt>
                <c:pt idx="4243">
                  <c:v>1.6530050854048509E-3</c:v>
                </c:pt>
                <c:pt idx="4244">
                  <c:v>1.6526156390424057E-3</c:v>
                </c:pt>
                <c:pt idx="4245">
                  <c:v>1.6522263761430882E-3</c:v>
                </c:pt>
                <c:pt idx="4246">
                  <c:v>1.6518372965772913E-3</c:v>
                </c:pt>
                <c:pt idx="4247">
                  <c:v>1.6514484002155365E-3</c:v>
                </c:pt>
                <c:pt idx="4248">
                  <c:v>1.6510596869284411E-3</c:v>
                </c:pt>
                <c:pt idx="4249">
                  <c:v>1.6506711565867744E-3</c:v>
                </c:pt>
                <c:pt idx="4250">
                  <c:v>1.6502828090614061E-3</c:v>
                </c:pt>
                <c:pt idx="4251">
                  <c:v>1.649894644223326E-3</c:v>
                </c:pt>
                <c:pt idx="4252">
                  <c:v>1.6495066619436781E-3</c:v>
                </c:pt>
                <c:pt idx="4253">
                  <c:v>1.6491188620936855E-3</c:v>
                </c:pt>
                <c:pt idx="4254">
                  <c:v>1.6487312445447133E-3</c:v>
                </c:pt>
                <c:pt idx="4255">
                  <c:v>1.6483438091682537E-3</c:v>
                </c:pt>
                <c:pt idx="4256">
                  <c:v>1.6479565558358939E-3</c:v>
                </c:pt>
                <c:pt idx="4257">
                  <c:v>1.6475694844193703E-3</c:v>
                </c:pt>
                <c:pt idx="4258">
                  <c:v>1.6471825947905379E-3</c:v>
                </c:pt>
                <c:pt idx="4259">
                  <c:v>1.646795886821339E-3</c:v>
                </c:pt>
                <c:pt idx="4260">
                  <c:v>1.6464093603838733E-3</c:v>
                </c:pt>
                <c:pt idx="4261">
                  <c:v>1.6460230153503401E-3</c:v>
                </c:pt>
                <c:pt idx="4262">
                  <c:v>1.6456368515930721E-3</c:v>
                </c:pt>
                <c:pt idx="4263">
                  <c:v>1.6452508689845202E-3</c:v>
                </c:pt>
                <c:pt idx="4264">
                  <c:v>1.6448650673972305E-3</c:v>
                </c:pt>
                <c:pt idx="4265">
                  <c:v>1.6444794467039019E-3</c:v>
                </c:pt>
                <c:pt idx="4266">
                  <c:v>1.6440940067773313E-3</c:v>
                </c:pt>
                <c:pt idx="4267">
                  <c:v>1.6437087474904437E-3</c:v>
                </c:pt>
                <c:pt idx="4268">
                  <c:v>1.6433236687162895E-3</c:v>
                </c:pt>
                <c:pt idx="4269">
                  <c:v>1.6429387703280223E-3</c:v>
                </c:pt>
                <c:pt idx="4270">
                  <c:v>1.6425540521989189E-3</c:v>
                </c:pt>
                <c:pt idx="4271">
                  <c:v>1.6421695142023835E-3</c:v>
                </c:pt>
                <c:pt idx="4272">
                  <c:v>1.6417851562119353E-3</c:v>
                </c:pt>
                <c:pt idx="4273">
                  <c:v>1.6414009781012019E-3</c:v>
                </c:pt>
                <c:pt idx="4274">
                  <c:v>1.6410169797439471E-3</c:v>
                </c:pt>
                <c:pt idx="4275">
                  <c:v>1.6406331610140309E-3</c:v>
                </c:pt>
                <c:pt idx="4276">
                  <c:v>1.6402495217854559E-3</c:v>
                </c:pt>
                <c:pt idx="4277">
                  <c:v>1.6398660619323172E-3</c:v>
                </c:pt>
                <c:pt idx="4278">
                  <c:v>1.6394827813288528E-3</c:v>
                </c:pt>
                <c:pt idx="4279">
                  <c:v>1.6390996798493905E-3</c:v>
                </c:pt>
                <c:pt idx="4280">
                  <c:v>1.6387167573684081E-3</c:v>
                </c:pt>
                <c:pt idx="4281">
                  <c:v>1.6383340137604741E-3</c:v>
                </c:pt>
                <c:pt idx="4282">
                  <c:v>1.6379514489002879E-3</c:v>
                </c:pt>
                <c:pt idx="4283">
                  <c:v>1.6375690626626541E-3</c:v>
                </c:pt>
                <c:pt idx="4284">
                  <c:v>1.6371868549225101E-3</c:v>
                </c:pt>
                <c:pt idx="4285">
                  <c:v>1.6368048255548909E-3</c:v>
                </c:pt>
                <c:pt idx="4286">
                  <c:v>1.6364229744349676E-3</c:v>
                </c:pt>
                <c:pt idx="4287">
                  <c:v>1.6360413014380173E-3</c:v>
                </c:pt>
                <c:pt idx="4288">
                  <c:v>1.6356598064394261E-3</c:v>
                </c:pt>
                <c:pt idx="4289">
                  <c:v>1.6352784893147192E-3</c:v>
                </c:pt>
                <c:pt idx="4290">
                  <c:v>1.6348973499395157E-3</c:v>
                </c:pt>
                <c:pt idx="4291">
                  <c:v>1.6345163881895568E-3</c:v>
                </c:pt>
                <c:pt idx="4292">
                  <c:v>1.6341356039407107E-3</c:v>
                </c:pt>
                <c:pt idx="4293">
                  <c:v>1.633754997068934E-3</c:v>
                </c:pt>
                <c:pt idx="4294">
                  <c:v>1.633374567450339E-3</c:v>
                </c:pt>
                <c:pt idx="4295">
                  <c:v>1.6329943149611184E-3</c:v>
                </c:pt>
                <c:pt idx="4296">
                  <c:v>1.6326142394775946E-3</c:v>
                </c:pt>
                <c:pt idx="4297">
                  <c:v>1.6322343408762049E-3</c:v>
                </c:pt>
                <c:pt idx="4298">
                  <c:v>1.6318546190334923E-3</c:v>
                </c:pt>
                <c:pt idx="4299">
                  <c:v>1.6314750738261412E-3</c:v>
                </c:pt>
                <c:pt idx="4300">
                  <c:v>1.631095705130908E-3</c:v>
                </c:pt>
                <c:pt idx="4301">
                  <c:v>1.630716512824711E-3</c:v>
                </c:pt>
                <c:pt idx="4302">
                  <c:v>1.6303374967845414E-3</c:v>
                </c:pt>
                <c:pt idx="4303">
                  <c:v>1.6299586568875293E-3</c:v>
                </c:pt>
                <c:pt idx="4304">
                  <c:v>1.6295799930109121E-3</c:v>
                </c:pt>
                <c:pt idx="4305">
                  <c:v>1.6292015050320475E-3</c:v>
                </c:pt>
                <c:pt idx="4306">
                  <c:v>1.6288231928283921E-3</c:v>
                </c:pt>
                <c:pt idx="4307">
                  <c:v>1.6284450562775367E-3</c:v>
                </c:pt>
                <c:pt idx="4308">
                  <c:v>1.6280670952571619E-3</c:v>
                </c:pt>
                <c:pt idx="4309">
                  <c:v>1.6276893096450831E-3</c:v>
                </c:pt>
                <c:pt idx="4310">
                  <c:v>1.6273116993192141E-3</c:v>
                </c:pt>
                <c:pt idx="4311">
                  <c:v>1.6269342641575973E-3</c:v>
                </c:pt>
                <c:pt idx="4312">
                  <c:v>1.626557004038378E-3</c:v>
                </c:pt>
                <c:pt idx="4313">
                  <c:v>1.6261799188398037E-3</c:v>
                </c:pt>
                <c:pt idx="4314">
                  <c:v>1.6258030084402555E-3</c:v>
                </c:pt>
                <c:pt idx="4315">
                  <c:v>1.6254262727182181E-3</c:v>
                </c:pt>
                <c:pt idx="4316">
                  <c:v>1.6250497115522953E-3</c:v>
                </c:pt>
                <c:pt idx="4317">
                  <c:v>1.6246733248211924E-3</c:v>
                </c:pt>
                <c:pt idx="4318">
                  <c:v>1.6242971124037281E-3</c:v>
                </c:pt>
                <c:pt idx="4319">
                  <c:v>1.6239210741788364E-3</c:v>
                </c:pt>
                <c:pt idx="4320">
                  <c:v>1.6235452100255713E-3</c:v>
                </c:pt>
                <c:pt idx="4321">
                  <c:v>1.62316951982309E-3</c:v>
                </c:pt>
                <c:pt idx="4322">
                  <c:v>1.622794003450658E-3</c:v>
                </c:pt>
                <c:pt idx="4323">
                  <c:v>1.6224186607876701E-3</c:v>
                </c:pt>
                <c:pt idx="4324">
                  <c:v>1.6220434917136074E-3</c:v>
                </c:pt>
                <c:pt idx="4325">
                  <c:v>1.6216684961080725E-3</c:v>
                </c:pt>
                <c:pt idx="4326">
                  <c:v>1.6212936738507963E-3</c:v>
                </c:pt>
                <c:pt idx="4327">
                  <c:v>1.6209190248216076E-3</c:v>
                </c:pt>
                <c:pt idx="4328">
                  <c:v>1.6205445489004247E-3</c:v>
                </c:pt>
                <c:pt idx="4329">
                  <c:v>1.6201702459673136E-3</c:v>
                </c:pt>
                <c:pt idx="4330">
                  <c:v>1.6197961159024284E-3</c:v>
                </c:pt>
                <c:pt idx="4331">
                  <c:v>1.6194221585860515E-3</c:v>
                </c:pt>
                <c:pt idx="4332">
                  <c:v>1.6190483738985561E-3</c:v>
                </c:pt>
                <c:pt idx="4333">
                  <c:v>1.6186747617204312E-3</c:v>
                </c:pt>
                <c:pt idx="4334">
                  <c:v>1.6183013219322861E-3</c:v>
                </c:pt>
                <c:pt idx="4335">
                  <c:v>1.617928054414824E-3</c:v>
                </c:pt>
                <c:pt idx="4336">
                  <c:v>1.6175549590488844E-3</c:v>
                </c:pt>
                <c:pt idx="4337">
                  <c:v>1.6171820357153879E-3</c:v>
                </c:pt>
                <c:pt idx="4338">
                  <c:v>1.6168092842953721E-3</c:v>
                </c:pt>
                <c:pt idx="4339">
                  <c:v>1.6164367046700068E-3</c:v>
                </c:pt>
                <c:pt idx="4340">
                  <c:v>1.616064296720535E-3</c:v>
                </c:pt>
                <c:pt idx="4341">
                  <c:v>1.6156920603283391E-3</c:v>
                </c:pt>
                <c:pt idx="4342">
                  <c:v>1.6153199953748921E-3</c:v>
                </c:pt>
                <c:pt idx="4343">
                  <c:v>1.6149481017418003E-3</c:v>
                </c:pt>
                <c:pt idx="4344">
                  <c:v>1.6145763793107373E-3</c:v>
                </c:pt>
                <c:pt idx="4345">
                  <c:v>1.6142048279635243E-3</c:v>
                </c:pt>
                <c:pt idx="4346">
                  <c:v>1.6138334475820702E-3</c:v>
                </c:pt>
                <c:pt idx="4347">
                  <c:v>1.6134622380484121E-3</c:v>
                </c:pt>
                <c:pt idx="4348">
                  <c:v>1.6130911992446747E-3</c:v>
                </c:pt>
                <c:pt idx="4349">
                  <c:v>1.6127203310531055E-3</c:v>
                </c:pt>
                <c:pt idx="4350">
                  <c:v>1.6123496333560485E-3</c:v>
                </c:pt>
                <c:pt idx="4351">
                  <c:v>1.6119791060359599E-3</c:v>
                </c:pt>
                <c:pt idx="4352">
                  <c:v>1.6116087489754121E-3</c:v>
                </c:pt>
                <c:pt idx="4353">
                  <c:v>1.6112385620570741E-3</c:v>
                </c:pt>
                <c:pt idx="4354">
                  <c:v>1.6108685451637365E-3</c:v>
                </c:pt>
                <c:pt idx="4355">
                  <c:v>1.6104986981782731E-3</c:v>
                </c:pt>
                <c:pt idx="4356">
                  <c:v>1.6101290209837005E-3</c:v>
                </c:pt>
                <c:pt idx="4357">
                  <c:v>1.6097595134631055E-3</c:v>
                </c:pt>
                <c:pt idx="4358">
                  <c:v>1.6093901754997103E-3</c:v>
                </c:pt>
                <c:pt idx="4359">
                  <c:v>1.6090210069768301E-3</c:v>
                </c:pt>
                <c:pt idx="4360">
                  <c:v>1.6086520077778891E-3</c:v>
                </c:pt>
                <c:pt idx="4361">
                  <c:v>1.6082831777864261E-3</c:v>
                </c:pt>
                <c:pt idx="4362">
                  <c:v>1.6079145168860713E-3</c:v>
                </c:pt>
                <c:pt idx="4363">
                  <c:v>1.6075460249605821E-3</c:v>
                </c:pt>
                <c:pt idx="4364">
                  <c:v>1.6071777018938026E-3</c:v>
                </c:pt>
                <c:pt idx="4365">
                  <c:v>1.6068095475696871E-3</c:v>
                </c:pt>
                <c:pt idx="4366">
                  <c:v>1.6064415618723235E-3</c:v>
                </c:pt>
                <c:pt idx="4367">
                  <c:v>1.6060737446858605E-3</c:v>
                </c:pt>
                <c:pt idx="4368">
                  <c:v>1.6057060958945789E-3</c:v>
                </c:pt>
                <c:pt idx="4369">
                  <c:v>1.605338615382874E-3</c:v>
                </c:pt>
                <c:pt idx="4370">
                  <c:v>1.6049713030352301E-3</c:v>
                </c:pt>
                <c:pt idx="4371">
                  <c:v>1.6046041587362446E-3</c:v>
                </c:pt>
                <c:pt idx="4372">
                  <c:v>1.6042371823706094E-3</c:v>
                </c:pt>
                <c:pt idx="4373">
                  <c:v>1.6038703738231351E-3</c:v>
                </c:pt>
                <c:pt idx="4374">
                  <c:v>1.6035037329787387E-3</c:v>
                </c:pt>
                <c:pt idx="4375">
                  <c:v>1.6031372597224247E-3</c:v>
                </c:pt>
                <c:pt idx="4376">
                  <c:v>1.6027709539393313E-3</c:v>
                </c:pt>
                <c:pt idx="4377">
                  <c:v>1.6024048155146701E-3</c:v>
                </c:pt>
                <c:pt idx="4378">
                  <c:v>1.6020388443337911E-3</c:v>
                </c:pt>
                <c:pt idx="4379">
                  <c:v>1.6016730402821041E-3</c:v>
                </c:pt>
                <c:pt idx="4380">
                  <c:v>1.6013074032451735E-3</c:v>
                </c:pt>
                <c:pt idx="4381">
                  <c:v>1.6009419331086368E-3</c:v>
                </c:pt>
                <c:pt idx="4382">
                  <c:v>1.6005766297582432E-3</c:v>
                </c:pt>
                <c:pt idx="4383">
                  <c:v>1.6002114930798381E-3</c:v>
                </c:pt>
                <c:pt idx="4384">
                  <c:v>1.5998465229593961E-3</c:v>
                </c:pt>
                <c:pt idx="4385">
                  <c:v>1.5994817192829707E-3</c:v>
                </c:pt>
                <c:pt idx="4386">
                  <c:v>1.5991170819367401E-3</c:v>
                </c:pt>
                <c:pt idx="4387">
                  <c:v>1.5987526108069501E-3</c:v>
                </c:pt>
                <c:pt idx="4388">
                  <c:v>1.5983883057799893E-3</c:v>
                </c:pt>
                <c:pt idx="4389">
                  <c:v>1.5980241667423369E-3</c:v>
                </c:pt>
                <c:pt idx="4390">
                  <c:v>1.5976601935805673E-3</c:v>
                </c:pt>
                <c:pt idx="4391">
                  <c:v>1.5972963861813681E-3</c:v>
                </c:pt>
                <c:pt idx="4392">
                  <c:v>1.5969327444315313E-3</c:v>
                </c:pt>
                <c:pt idx="4393">
                  <c:v>1.5965692682179281E-3</c:v>
                </c:pt>
                <c:pt idx="4394">
                  <c:v>1.596205957427577E-3</c:v>
                </c:pt>
                <c:pt idx="4395">
                  <c:v>1.5958428119475581E-3</c:v>
                </c:pt>
                <c:pt idx="4396">
                  <c:v>1.5954798316650714E-3</c:v>
                </c:pt>
                <c:pt idx="4397">
                  <c:v>1.5951170164674212E-3</c:v>
                </c:pt>
                <c:pt idx="4398">
                  <c:v>1.5947543662420125E-3</c:v>
                </c:pt>
                <c:pt idx="4399">
                  <c:v>1.5943918808763453E-3</c:v>
                </c:pt>
                <c:pt idx="4400">
                  <c:v>1.5940295602580373E-3</c:v>
                </c:pt>
                <c:pt idx="4401">
                  <c:v>1.5936674042747907E-3</c:v>
                </c:pt>
                <c:pt idx="4402">
                  <c:v>1.5933054128144163E-3</c:v>
                </c:pt>
                <c:pt idx="4403">
                  <c:v>1.5929435857648423E-3</c:v>
                </c:pt>
                <c:pt idx="4404">
                  <c:v>1.5925819230140743E-3</c:v>
                </c:pt>
                <c:pt idx="4405">
                  <c:v>1.5922204244502329E-3</c:v>
                </c:pt>
                <c:pt idx="4406">
                  <c:v>1.5918590899615323E-3</c:v>
                </c:pt>
                <c:pt idx="4407">
                  <c:v>1.5914979194363017E-3</c:v>
                </c:pt>
                <c:pt idx="4408">
                  <c:v>1.5911369127629504E-3</c:v>
                </c:pt>
                <c:pt idx="4409">
                  <c:v>1.5907760698300256E-3</c:v>
                </c:pt>
                <c:pt idx="4410">
                  <c:v>1.5904153905261283E-3</c:v>
                </c:pt>
                <c:pt idx="4411">
                  <c:v>1.5900548747399951E-3</c:v>
                </c:pt>
                <c:pt idx="4412">
                  <c:v>1.5896945223604459E-3</c:v>
                </c:pt>
                <c:pt idx="4413">
                  <c:v>1.5893343332764201E-3</c:v>
                </c:pt>
                <c:pt idx="4414">
                  <c:v>1.5889743073769327E-3</c:v>
                </c:pt>
                <c:pt idx="4415">
                  <c:v>1.588614444551125E-3</c:v>
                </c:pt>
                <c:pt idx="4416">
                  <c:v>1.5882547446882153E-3</c:v>
                </c:pt>
                <c:pt idx="4417">
                  <c:v>1.5878952076775251E-3</c:v>
                </c:pt>
                <c:pt idx="4418">
                  <c:v>1.5875358334085082E-3</c:v>
                </c:pt>
                <c:pt idx="4419">
                  <c:v>1.5871766217706701E-3</c:v>
                </c:pt>
                <c:pt idx="4420">
                  <c:v>1.5868175726536583E-3</c:v>
                </c:pt>
                <c:pt idx="4421">
                  <c:v>1.5864586859471825E-3</c:v>
                </c:pt>
                <c:pt idx="4422">
                  <c:v>1.5860999615410968E-3</c:v>
                </c:pt>
                <c:pt idx="4423">
                  <c:v>1.5857413993253021E-3</c:v>
                </c:pt>
                <c:pt idx="4424">
                  <c:v>1.5853829991898489E-3</c:v>
                </c:pt>
                <c:pt idx="4425">
                  <c:v>1.5850247610248501E-3</c:v>
                </c:pt>
                <c:pt idx="4426">
                  <c:v>1.5846666847205431E-3</c:v>
                </c:pt>
                <c:pt idx="4427">
                  <c:v>1.5843087701672472E-3</c:v>
                </c:pt>
                <c:pt idx="4428">
                  <c:v>1.5839510172553839E-3</c:v>
                </c:pt>
                <c:pt idx="4429">
                  <c:v>1.5835934258754867E-3</c:v>
                </c:pt>
                <c:pt idx="4430">
                  <c:v>1.5832359959181766E-3</c:v>
                </c:pt>
                <c:pt idx="4431">
                  <c:v>1.5828787272741663E-3</c:v>
                </c:pt>
                <c:pt idx="4432">
                  <c:v>1.5825216198342847E-3</c:v>
                </c:pt>
                <c:pt idx="4433">
                  <c:v>1.5821646734894479E-3</c:v>
                </c:pt>
                <c:pt idx="4434">
                  <c:v>1.5818078881306725E-3</c:v>
                </c:pt>
                <c:pt idx="4435">
                  <c:v>1.5814512636490741E-3</c:v>
                </c:pt>
                <c:pt idx="4436">
                  <c:v>1.5810947999358659E-3</c:v>
                </c:pt>
                <c:pt idx="4437">
                  <c:v>1.5807384968823601E-3</c:v>
                </c:pt>
                <c:pt idx="4438">
                  <c:v>1.5803823543799683E-3</c:v>
                </c:pt>
                <c:pt idx="4439">
                  <c:v>1.5800263723201866E-3</c:v>
                </c:pt>
                <c:pt idx="4440">
                  <c:v>1.5796705505946329E-3</c:v>
                </c:pt>
                <c:pt idx="4441">
                  <c:v>1.5793148890950091E-3</c:v>
                </c:pt>
                <c:pt idx="4442">
                  <c:v>1.5789593877131049E-3</c:v>
                </c:pt>
                <c:pt idx="4443">
                  <c:v>1.5786040463408311E-3</c:v>
                </c:pt>
                <c:pt idx="4444">
                  <c:v>1.578248864870177E-3</c:v>
                </c:pt>
                <c:pt idx="4445">
                  <c:v>1.5778938431932241E-3</c:v>
                </c:pt>
                <c:pt idx="4446">
                  <c:v>1.5775389812021743E-3</c:v>
                </c:pt>
                <c:pt idx="4447">
                  <c:v>1.5771842787893123E-3</c:v>
                </c:pt>
                <c:pt idx="4448">
                  <c:v>1.5768297358470201E-3</c:v>
                </c:pt>
                <c:pt idx="4449">
                  <c:v>1.5764753522677763E-3</c:v>
                </c:pt>
                <c:pt idx="4450">
                  <c:v>1.5761211279441563E-3</c:v>
                </c:pt>
                <c:pt idx="4451">
                  <c:v>1.5757670627688401E-3</c:v>
                </c:pt>
                <c:pt idx="4452">
                  <c:v>1.575413156634583E-3</c:v>
                </c:pt>
                <c:pt idx="4453">
                  <c:v>1.5750594094342627E-3</c:v>
                </c:pt>
                <c:pt idx="4454">
                  <c:v>1.5747058210608376E-3</c:v>
                </c:pt>
                <c:pt idx="4455">
                  <c:v>1.5743523914073603E-3</c:v>
                </c:pt>
                <c:pt idx="4456">
                  <c:v>1.5739991203669861E-3</c:v>
                </c:pt>
                <c:pt idx="4457">
                  <c:v>1.573646007832971E-3</c:v>
                </c:pt>
                <c:pt idx="4458">
                  <c:v>1.5732930536986585E-3</c:v>
                </c:pt>
                <c:pt idx="4459">
                  <c:v>1.5729402578574879E-3</c:v>
                </c:pt>
                <c:pt idx="4460">
                  <c:v>1.5725876202030025E-3</c:v>
                </c:pt>
                <c:pt idx="4461">
                  <c:v>1.5722351406288245E-3</c:v>
                </c:pt>
                <c:pt idx="4462">
                  <c:v>1.5718828190286805E-3</c:v>
                </c:pt>
                <c:pt idx="4463">
                  <c:v>1.5715306552963972E-3</c:v>
                </c:pt>
                <c:pt idx="4464">
                  <c:v>1.5711786493258981E-3</c:v>
                </c:pt>
                <c:pt idx="4465">
                  <c:v>1.5708268010111901E-3</c:v>
                </c:pt>
                <c:pt idx="4466">
                  <c:v>1.5704751102463873E-3</c:v>
                </c:pt>
                <c:pt idx="4467">
                  <c:v>1.5701235769256822E-3</c:v>
                </c:pt>
                <c:pt idx="4468">
                  <c:v>1.5697722009433773E-3</c:v>
                </c:pt>
                <c:pt idx="4469">
                  <c:v>1.5694209821938625E-3</c:v>
                </c:pt>
                <c:pt idx="4470">
                  <c:v>1.5690699205716345E-3</c:v>
                </c:pt>
                <c:pt idx="4471">
                  <c:v>1.5687190159712594E-3</c:v>
                </c:pt>
                <c:pt idx="4472">
                  <c:v>1.5683682682874163E-3</c:v>
                </c:pt>
                <c:pt idx="4473">
                  <c:v>1.5680176774148845E-3</c:v>
                </c:pt>
                <c:pt idx="4474">
                  <c:v>1.5676672432485157E-3</c:v>
                </c:pt>
                <c:pt idx="4475">
                  <c:v>1.5673169656832751E-3</c:v>
                </c:pt>
                <c:pt idx="4476">
                  <c:v>1.5669668446142047E-3</c:v>
                </c:pt>
                <c:pt idx="4477">
                  <c:v>1.5666168799364595E-3</c:v>
                </c:pt>
                <c:pt idx="4478">
                  <c:v>1.5662670715452724E-3</c:v>
                </c:pt>
                <c:pt idx="4479">
                  <c:v>1.5659174193359713E-3</c:v>
                </c:pt>
                <c:pt idx="4480">
                  <c:v>1.5655679232039934E-3</c:v>
                </c:pt>
                <c:pt idx="4481">
                  <c:v>1.5652185830448443E-3</c:v>
                </c:pt>
                <c:pt idx="4482">
                  <c:v>1.5648693987541458E-3</c:v>
                </c:pt>
                <c:pt idx="4483">
                  <c:v>1.5645203702276053E-3</c:v>
                </c:pt>
                <c:pt idx="4484">
                  <c:v>1.5641714973610161E-3</c:v>
                </c:pt>
                <c:pt idx="4485">
                  <c:v>1.5638227800502662E-3</c:v>
                </c:pt>
                <c:pt idx="4486">
                  <c:v>1.5634742181913448E-3</c:v>
                </c:pt>
                <c:pt idx="4487">
                  <c:v>1.5631258116803309E-3</c:v>
                </c:pt>
                <c:pt idx="4488">
                  <c:v>1.56277756041339E-3</c:v>
                </c:pt>
                <c:pt idx="4489">
                  <c:v>1.5624294642867804E-3</c:v>
                </c:pt>
                <c:pt idx="4490">
                  <c:v>1.5620815231968616E-3</c:v>
                </c:pt>
                <c:pt idx="4491">
                  <c:v>1.5617337370400679E-3</c:v>
                </c:pt>
                <c:pt idx="4492">
                  <c:v>1.5613861057129619E-3</c:v>
                </c:pt>
                <c:pt idx="4493">
                  <c:v>1.5610386291121561E-3</c:v>
                </c:pt>
                <c:pt idx="4494">
                  <c:v>1.5606913071343766E-3</c:v>
                </c:pt>
                <c:pt idx="4495">
                  <c:v>1.5603441396764531E-3</c:v>
                </c:pt>
                <c:pt idx="4496">
                  <c:v>1.5599971266352704E-3</c:v>
                </c:pt>
                <c:pt idx="4497">
                  <c:v>1.5596502679078321E-3</c:v>
                </c:pt>
                <c:pt idx="4498">
                  <c:v>1.559303563391242E-3</c:v>
                </c:pt>
                <c:pt idx="4499">
                  <c:v>1.5589570129826613E-3</c:v>
                </c:pt>
                <c:pt idx="4500">
                  <c:v>1.5586106165793741E-3</c:v>
                </c:pt>
                <c:pt idx="4501">
                  <c:v>1.5582643740787488E-3</c:v>
                </c:pt>
                <c:pt idx="4502">
                  <c:v>1.5579182853782281E-3</c:v>
                </c:pt>
                <c:pt idx="4503">
                  <c:v>1.5575723503753677E-3</c:v>
                </c:pt>
                <c:pt idx="4504">
                  <c:v>1.5572265689678059E-3</c:v>
                </c:pt>
                <c:pt idx="4505">
                  <c:v>1.5568809410532686E-3</c:v>
                </c:pt>
                <c:pt idx="4506">
                  <c:v>1.5565354665295654E-3</c:v>
                </c:pt>
                <c:pt idx="4507">
                  <c:v>1.5561901452946141E-3</c:v>
                </c:pt>
                <c:pt idx="4508">
                  <c:v>1.5558449772464162E-3</c:v>
                </c:pt>
                <c:pt idx="4509">
                  <c:v>1.5554999622830641E-3</c:v>
                </c:pt>
                <c:pt idx="4510">
                  <c:v>1.5551551003027374E-3</c:v>
                </c:pt>
                <c:pt idx="4511">
                  <c:v>1.5548103912036975E-3</c:v>
                </c:pt>
                <c:pt idx="4512">
                  <c:v>1.5544658348843195E-3</c:v>
                </c:pt>
                <c:pt idx="4513">
                  <c:v>1.5541214312430451E-3</c:v>
                </c:pt>
                <c:pt idx="4514">
                  <c:v>1.5537771801784181E-3</c:v>
                </c:pt>
                <c:pt idx="4515">
                  <c:v>1.5534330815890761E-3</c:v>
                </c:pt>
                <c:pt idx="4516">
                  <c:v>1.5530891353737401E-3</c:v>
                </c:pt>
                <c:pt idx="4517">
                  <c:v>1.5527453414312124E-3</c:v>
                </c:pt>
                <c:pt idx="4518">
                  <c:v>1.5524016996603901E-3</c:v>
                </c:pt>
                <c:pt idx="4519">
                  <c:v>1.5520582099602834E-3</c:v>
                </c:pt>
                <c:pt idx="4520">
                  <c:v>1.5517148722299454E-3</c:v>
                </c:pt>
                <c:pt idx="4521">
                  <c:v>1.5513716863685661E-3</c:v>
                </c:pt>
                <c:pt idx="4522">
                  <c:v>1.5510286522753918E-3</c:v>
                </c:pt>
                <c:pt idx="4523">
                  <c:v>1.5506857698497844E-3</c:v>
                </c:pt>
                <c:pt idx="4524">
                  <c:v>1.5503430389911578E-3</c:v>
                </c:pt>
                <c:pt idx="4525">
                  <c:v>1.5500004595990471E-3</c:v>
                </c:pt>
                <c:pt idx="4526">
                  <c:v>1.5496580315730688E-3</c:v>
                </c:pt>
                <c:pt idx="4527">
                  <c:v>1.5493157548129141E-3</c:v>
                </c:pt>
                <c:pt idx="4528">
                  <c:v>1.5489736292183909E-3</c:v>
                </c:pt>
                <c:pt idx="4529">
                  <c:v>1.5486316546893628E-3</c:v>
                </c:pt>
                <c:pt idx="4530">
                  <c:v>1.5482898311258142E-3</c:v>
                </c:pt>
                <c:pt idx="4531">
                  <c:v>1.5479481584277763E-3</c:v>
                </c:pt>
                <c:pt idx="4532">
                  <c:v>1.5476066364954145E-3</c:v>
                </c:pt>
                <c:pt idx="4533">
                  <c:v>1.5472652652289561E-3</c:v>
                </c:pt>
                <c:pt idx="4534">
                  <c:v>1.5469240445287209E-3</c:v>
                </c:pt>
                <c:pt idx="4535">
                  <c:v>1.5465829742951174E-3</c:v>
                </c:pt>
                <c:pt idx="4536">
                  <c:v>1.5462420544286337E-3</c:v>
                </c:pt>
                <c:pt idx="4537">
                  <c:v>1.5459012848298538E-3</c:v>
                </c:pt>
                <c:pt idx="4538">
                  <c:v>1.5455606653994639E-3</c:v>
                </c:pt>
                <c:pt idx="4539">
                  <c:v>1.5452201960382166E-3</c:v>
                </c:pt>
                <c:pt idx="4540">
                  <c:v>1.5448798766469515E-3</c:v>
                </c:pt>
                <c:pt idx="4541">
                  <c:v>1.5445397071266029E-3</c:v>
                </c:pt>
                <c:pt idx="4542">
                  <c:v>1.5441996873781978E-3</c:v>
                </c:pt>
                <c:pt idx="4543">
                  <c:v>1.5438598173028431E-3</c:v>
                </c:pt>
                <c:pt idx="4544">
                  <c:v>1.5435200968017349E-3</c:v>
                </c:pt>
                <c:pt idx="4545">
                  <c:v>1.5431805257761517E-3</c:v>
                </c:pt>
                <c:pt idx="4546">
                  <c:v>1.5428411041274541E-3</c:v>
                </c:pt>
                <c:pt idx="4547">
                  <c:v>1.5425018317571123E-3</c:v>
                </c:pt>
                <c:pt idx="4548">
                  <c:v>1.5421627085666677E-3</c:v>
                </c:pt>
                <c:pt idx="4549">
                  <c:v>1.5418237344577361E-3</c:v>
                </c:pt>
                <c:pt idx="4550">
                  <c:v>1.5414849093320472E-3</c:v>
                </c:pt>
                <c:pt idx="4551">
                  <c:v>1.5411462330913921E-3</c:v>
                </c:pt>
                <c:pt idx="4552">
                  <c:v>1.5408077056376661E-3</c:v>
                </c:pt>
                <c:pt idx="4553">
                  <c:v>1.5404693268728416E-3</c:v>
                </c:pt>
                <c:pt idx="4554">
                  <c:v>1.5401310966989721E-3</c:v>
                </c:pt>
                <c:pt idx="4555">
                  <c:v>1.539793015018213E-3</c:v>
                </c:pt>
                <c:pt idx="4556">
                  <c:v>1.5394550817327977E-3</c:v>
                </c:pt>
                <c:pt idx="4557">
                  <c:v>1.5391172967450322E-3</c:v>
                </c:pt>
                <c:pt idx="4558">
                  <c:v>1.5387796599573261E-3</c:v>
                </c:pt>
                <c:pt idx="4559">
                  <c:v>1.5384421712721767E-3</c:v>
                </c:pt>
                <c:pt idx="4560">
                  <c:v>1.5381048305921441E-3</c:v>
                </c:pt>
                <c:pt idx="4561">
                  <c:v>1.5377676378198987E-3</c:v>
                </c:pt>
                <c:pt idx="4562">
                  <c:v>1.5374305928581849E-3</c:v>
                </c:pt>
                <c:pt idx="4563">
                  <c:v>1.5370936956098315E-3</c:v>
                </c:pt>
                <c:pt idx="4564">
                  <c:v>1.5367569459777619E-3</c:v>
                </c:pt>
                <c:pt idx="4565">
                  <c:v>1.5364203438649586E-3</c:v>
                </c:pt>
                <c:pt idx="4566">
                  <c:v>1.5360838891745302E-3</c:v>
                </c:pt>
                <c:pt idx="4567">
                  <c:v>1.5357475818096307E-3</c:v>
                </c:pt>
                <c:pt idx="4568">
                  <c:v>1.5354114216735255E-3</c:v>
                </c:pt>
                <c:pt idx="4569">
                  <c:v>1.5350754086695421E-3</c:v>
                </c:pt>
                <c:pt idx="4570">
                  <c:v>1.5347395427011221E-3</c:v>
                </c:pt>
                <c:pt idx="4571">
                  <c:v>1.5344038236717716E-3</c:v>
                </c:pt>
                <c:pt idx="4572">
                  <c:v>1.5340682514850667E-3</c:v>
                </c:pt>
                <c:pt idx="4573">
                  <c:v>1.5337328260447126E-3</c:v>
                </c:pt>
                <c:pt idx="4574">
                  <c:v>1.5333975472544474E-3</c:v>
                </c:pt>
                <c:pt idx="4575">
                  <c:v>1.5330624150181331E-3</c:v>
                </c:pt>
                <c:pt idx="4576">
                  <c:v>1.5327274292396996E-3</c:v>
                </c:pt>
                <c:pt idx="4577">
                  <c:v>1.5323925898231559E-3</c:v>
                </c:pt>
                <c:pt idx="4578">
                  <c:v>1.5320578966725997E-3</c:v>
                </c:pt>
                <c:pt idx="4579">
                  <c:v>1.5317233496922101E-3</c:v>
                </c:pt>
                <c:pt idx="4580">
                  <c:v>1.5313889487862677E-3</c:v>
                </c:pt>
                <c:pt idx="4581">
                  <c:v>1.5310546938591004E-3</c:v>
                </c:pt>
                <c:pt idx="4582">
                  <c:v>1.5307205848151626E-3</c:v>
                </c:pt>
                <c:pt idx="4583">
                  <c:v>1.5303866215589589E-3</c:v>
                </c:pt>
                <c:pt idx="4584">
                  <c:v>1.5300528039950924E-3</c:v>
                </c:pt>
                <c:pt idx="4585">
                  <c:v>1.5297191320282361E-3</c:v>
                </c:pt>
                <c:pt idx="4586">
                  <c:v>1.529385605563168E-3</c:v>
                </c:pt>
                <c:pt idx="4587">
                  <c:v>1.5290522245047413E-3</c:v>
                </c:pt>
                <c:pt idx="4588">
                  <c:v>1.5287189887578699E-3</c:v>
                </c:pt>
                <c:pt idx="4589">
                  <c:v>1.5283858982275801E-3</c:v>
                </c:pt>
                <c:pt idx="4590">
                  <c:v>1.5280529528189737E-3</c:v>
                </c:pt>
                <c:pt idx="4591">
                  <c:v>1.5277201524372139E-3</c:v>
                </c:pt>
                <c:pt idx="4592">
                  <c:v>1.5273874969875855E-3</c:v>
                </c:pt>
                <c:pt idx="4593">
                  <c:v>1.5270549863754177E-3</c:v>
                </c:pt>
                <c:pt idx="4594">
                  <c:v>1.5267226205061451E-3</c:v>
                </c:pt>
                <c:pt idx="4595">
                  <c:v>1.5263903992852722E-3</c:v>
                </c:pt>
                <c:pt idx="4596">
                  <c:v>1.5260583226184041E-3</c:v>
                </c:pt>
                <c:pt idx="4597">
                  <c:v>1.5257263904111939E-3</c:v>
                </c:pt>
                <c:pt idx="4598">
                  <c:v>1.5253946025694132E-3</c:v>
                </c:pt>
                <c:pt idx="4599">
                  <c:v>1.5250629589989102E-3</c:v>
                </c:pt>
                <c:pt idx="4600">
                  <c:v>1.52473145960558E-3</c:v>
                </c:pt>
                <c:pt idx="4601">
                  <c:v>1.524400104295444E-3</c:v>
                </c:pt>
                <c:pt idx="4602">
                  <c:v>1.5240688929745723E-3</c:v>
                </c:pt>
                <c:pt idx="4603">
                  <c:v>1.5237378255491421E-3</c:v>
                </c:pt>
                <c:pt idx="4604">
                  <c:v>1.5234069019253941E-3</c:v>
                </c:pt>
                <c:pt idx="4605">
                  <c:v>1.523076122009656E-3</c:v>
                </c:pt>
                <c:pt idx="4606">
                  <c:v>1.5227454857083442E-3</c:v>
                </c:pt>
                <c:pt idx="4607">
                  <c:v>1.5224149929279366E-3</c:v>
                </c:pt>
                <c:pt idx="4608">
                  <c:v>1.5220846435750181E-3</c:v>
                </c:pt>
                <c:pt idx="4609">
                  <c:v>1.5217544375562381E-3</c:v>
                </c:pt>
                <c:pt idx="4610">
                  <c:v>1.5214243747783253E-3</c:v>
                </c:pt>
                <c:pt idx="4611">
                  <c:v>1.5210944551481008E-3</c:v>
                </c:pt>
                <c:pt idx="4612">
                  <c:v>1.520764678572456E-3</c:v>
                </c:pt>
                <c:pt idx="4613">
                  <c:v>1.5204350449583815E-3</c:v>
                </c:pt>
                <c:pt idx="4614">
                  <c:v>1.5201055542129129E-3</c:v>
                </c:pt>
                <c:pt idx="4615">
                  <c:v>1.5197762062431951E-3</c:v>
                </c:pt>
                <c:pt idx="4616">
                  <c:v>1.5194470009564571E-3</c:v>
                </c:pt>
                <c:pt idx="4617">
                  <c:v>1.5191179382599855E-3</c:v>
                </c:pt>
                <c:pt idx="4618">
                  <c:v>1.5187890180611621E-3</c:v>
                </c:pt>
                <c:pt idx="4619">
                  <c:v>1.5184602402674458E-3</c:v>
                </c:pt>
                <c:pt idx="4620">
                  <c:v>1.5181316047863836E-3</c:v>
                </c:pt>
                <c:pt idx="4621">
                  <c:v>1.5178031115255801E-3</c:v>
                </c:pt>
                <c:pt idx="4622">
                  <c:v>1.5174747603927481E-3</c:v>
                </c:pt>
                <c:pt idx="4623">
                  <c:v>1.5171465512956567E-3</c:v>
                </c:pt>
                <c:pt idx="4624">
                  <c:v>1.5168184841421733E-3</c:v>
                </c:pt>
                <c:pt idx="4625">
                  <c:v>1.5164905588402307E-3</c:v>
                </c:pt>
                <c:pt idx="4626">
                  <c:v>1.5161627752978441E-3</c:v>
                </c:pt>
                <c:pt idx="4627">
                  <c:v>1.5158351334231181E-3</c:v>
                </c:pt>
                <c:pt idx="4628">
                  <c:v>1.5155076331242261E-3</c:v>
                </c:pt>
                <c:pt idx="4629">
                  <c:v>1.5151802743094221E-3</c:v>
                </c:pt>
                <c:pt idx="4630">
                  <c:v>1.5148530568870502E-3</c:v>
                </c:pt>
                <c:pt idx="4631">
                  <c:v>1.5145259807655157E-3</c:v>
                </c:pt>
                <c:pt idx="4632">
                  <c:v>1.5141990458533141E-3</c:v>
                </c:pt>
                <c:pt idx="4633">
                  <c:v>1.5138722520590196E-3</c:v>
                </c:pt>
                <c:pt idx="4634">
                  <c:v>1.5135455992912907E-3</c:v>
                </c:pt>
                <c:pt idx="4635">
                  <c:v>1.5132190874588441E-3</c:v>
                </c:pt>
                <c:pt idx="4636">
                  <c:v>1.5128927164704989E-3</c:v>
                </c:pt>
                <c:pt idx="4637">
                  <c:v>1.5125664862351421E-3</c:v>
                </c:pt>
                <c:pt idx="4638">
                  <c:v>1.5122403966617431E-3</c:v>
                </c:pt>
                <c:pt idx="4639">
                  <c:v>1.5119144476593298E-3</c:v>
                </c:pt>
                <c:pt idx="4640">
                  <c:v>1.5115886391370481E-3</c:v>
                </c:pt>
                <c:pt idx="4641">
                  <c:v>1.5112629710040881E-3</c:v>
                </c:pt>
                <c:pt idx="4642">
                  <c:v>1.5109374431697329E-3</c:v>
                </c:pt>
                <c:pt idx="4643">
                  <c:v>1.5106120555433361E-3</c:v>
                </c:pt>
                <c:pt idx="4644">
                  <c:v>1.5102868080343361E-3</c:v>
                </c:pt>
                <c:pt idx="4645">
                  <c:v>1.5099617005522479E-3</c:v>
                </c:pt>
                <c:pt idx="4646">
                  <c:v>1.5096367330066649E-3</c:v>
                </c:pt>
                <c:pt idx="4647">
                  <c:v>1.5093119053072579E-3</c:v>
                </c:pt>
                <c:pt idx="4648">
                  <c:v>1.5089872173637698E-3</c:v>
                </c:pt>
                <c:pt idx="4649">
                  <c:v>1.5086626690860297E-3</c:v>
                </c:pt>
                <c:pt idx="4650">
                  <c:v>1.5083382603839333E-3</c:v>
                </c:pt>
                <c:pt idx="4651">
                  <c:v>1.5080139911674661E-3</c:v>
                </c:pt>
                <c:pt idx="4652">
                  <c:v>1.5076898613466934E-3</c:v>
                </c:pt>
                <c:pt idx="4653">
                  <c:v>1.5073658708317384E-3</c:v>
                </c:pt>
                <c:pt idx="4654">
                  <c:v>1.5070420195328151E-3</c:v>
                </c:pt>
                <c:pt idx="4655">
                  <c:v>1.5067183073602141E-3</c:v>
                </c:pt>
                <c:pt idx="4656">
                  <c:v>1.5063947342243041E-3</c:v>
                </c:pt>
                <c:pt idx="4657">
                  <c:v>1.5060713000355304E-3</c:v>
                </c:pt>
                <c:pt idx="4658">
                  <c:v>1.5057480047044045E-3</c:v>
                </c:pt>
                <c:pt idx="4659">
                  <c:v>1.505424848141532E-3</c:v>
                </c:pt>
                <c:pt idx="4660">
                  <c:v>1.505101830257584E-3</c:v>
                </c:pt>
                <c:pt idx="4661">
                  <c:v>1.5047789509633135E-3</c:v>
                </c:pt>
                <c:pt idx="4662">
                  <c:v>1.5044562101695373E-3</c:v>
                </c:pt>
                <c:pt idx="4663">
                  <c:v>1.5041336077871699E-3</c:v>
                </c:pt>
                <c:pt idx="4664">
                  <c:v>1.503811143727188E-3</c:v>
                </c:pt>
                <c:pt idx="4665">
                  <c:v>1.5034888179006481E-3</c:v>
                </c:pt>
                <c:pt idx="4666">
                  <c:v>1.5031666302186793E-3</c:v>
                </c:pt>
                <c:pt idx="4667">
                  <c:v>1.5028445805924946E-3</c:v>
                </c:pt>
                <c:pt idx="4668">
                  <c:v>1.5025226689333781E-3</c:v>
                </c:pt>
                <c:pt idx="4669">
                  <c:v>1.5022008951526859E-3</c:v>
                </c:pt>
                <c:pt idx="4670">
                  <c:v>1.5018792591618604E-3</c:v>
                </c:pt>
                <c:pt idx="4671">
                  <c:v>1.5015577608724154E-3</c:v>
                </c:pt>
                <c:pt idx="4672">
                  <c:v>1.5012364001959267E-3</c:v>
                </c:pt>
                <c:pt idx="4673">
                  <c:v>1.5009151770440721E-3</c:v>
                </c:pt>
                <c:pt idx="4674">
                  <c:v>1.5005940913285843E-3</c:v>
                </c:pt>
                <c:pt idx="4675">
                  <c:v>1.5002731429612868E-3</c:v>
                </c:pt>
                <c:pt idx="4676">
                  <c:v>1.4999523318540537E-3</c:v>
                </c:pt>
                <c:pt idx="4677">
                  <c:v>1.4996316579188598E-3</c:v>
                </c:pt>
                <c:pt idx="4678">
                  <c:v>1.4993111210677545E-3</c:v>
                </c:pt>
                <c:pt idx="4679">
                  <c:v>1.4989907212128381E-3</c:v>
                </c:pt>
                <c:pt idx="4680">
                  <c:v>1.4986704582663137E-3</c:v>
                </c:pt>
                <c:pt idx="4681">
                  <c:v>1.4983503321404428E-3</c:v>
                </c:pt>
                <c:pt idx="4682">
                  <c:v>1.4980303427475641E-3</c:v>
                </c:pt>
                <c:pt idx="4683">
                  <c:v>1.4977104900000999E-3</c:v>
                </c:pt>
                <c:pt idx="4684">
                  <c:v>1.4973907738105401E-3</c:v>
                </c:pt>
                <c:pt idx="4685">
                  <c:v>1.497071194091446E-3</c:v>
                </c:pt>
                <c:pt idx="4686">
                  <c:v>1.496751750755461E-3</c:v>
                </c:pt>
                <c:pt idx="4687">
                  <c:v>1.4964324437153045E-3</c:v>
                </c:pt>
                <c:pt idx="4688">
                  <c:v>1.4961132728837563E-3</c:v>
                </c:pt>
                <c:pt idx="4689">
                  <c:v>1.4957942381736778E-3</c:v>
                </c:pt>
                <c:pt idx="4690">
                  <c:v>1.4954753394980263E-3</c:v>
                </c:pt>
                <c:pt idx="4691">
                  <c:v>1.4951565767697954E-3</c:v>
                </c:pt>
                <c:pt idx="4692">
                  <c:v>1.4948379499020753E-3</c:v>
                </c:pt>
                <c:pt idx="4693">
                  <c:v>1.4945194588080288E-3</c:v>
                </c:pt>
                <c:pt idx="4694">
                  <c:v>1.4942011034008911E-3</c:v>
                </c:pt>
                <c:pt idx="4695">
                  <c:v>1.493882883593969E-3</c:v>
                </c:pt>
                <c:pt idx="4696">
                  <c:v>1.4935647993006428E-3</c:v>
                </c:pt>
                <c:pt idx="4697">
                  <c:v>1.4932468504343733E-3</c:v>
                </c:pt>
                <c:pt idx="4698">
                  <c:v>1.4929290369086901E-3</c:v>
                </c:pt>
                <c:pt idx="4699">
                  <c:v>1.4926113586371879E-3</c:v>
                </c:pt>
                <c:pt idx="4700">
                  <c:v>1.4922938155335541E-3</c:v>
                </c:pt>
                <c:pt idx="4701">
                  <c:v>1.4919764075115322E-3</c:v>
                </c:pt>
                <c:pt idx="4702">
                  <c:v>1.4916591344849481E-3</c:v>
                </c:pt>
                <c:pt idx="4703">
                  <c:v>1.491341996367698E-3</c:v>
                </c:pt>
                <c:pt idx="4704">
                  <c:v>1.4910249930737522E-3</c:v>
                </c:pt>
                <c:pt idx="4705">
                  <c:v>1.4907081245171584E-3</c:v>
                </c:pt>
                <c:pt idx="4706">
                  <c:v>1.4903913906120191E-3</c:v>
                </c:pt>
                <c:pt idx="4707">
                  <c:v>1.4900747912725369E-3</c:v>
                </c:pt>
                <c:pt idx="4708">
                  <c:v>1.4897583264129701E-3</c:v>
                </c:pt>
                <c:pt idx="4709">
                  <c:v>1.4894419959476522E-3</c:v>
                </c:pt>
                <c:pt idx="4710">
                  <c:v>1.4891257997909919E-3</c:v>
                </c:pt>
                <c:pt idx="4711">
                  <c:v>1.4888097378574696E-3</c:v>
                </c:pt>
                <c:pt idx="4712">
                  <c:v>1.488493810061638E-3</c:v>
                </c:pt>
                <c:pt idx="4713">
                  <c:v>1.4881780163181221E-3</c:v>
                </c:pt>
                <c:pt idx="4714">
                  <c:v>1.4878623565416202E-3</c:v>
                </c:pt>
                <c:pt idx="4715">
                  <c:v>1.4875468306469063E-3</c:v>
                </c:pt>
                <c:pt idx="4716">
                  <c:v>1.4872314385488141E-3</c:v>
                </c:pt>
                <c:pt idx="4717">
                  <c:v>1.4869161801622621E-3</c:v>
                </c:pt>
                <c:pt idx="4718">
                  <c:v>1.48660105540224E-3</c:v>
                </c:pt>
                <c:pt idx="4719">
                  <c:v>1.4862860641838124E-3</c:v>
                </c:pt>
                <c:pt idx="4720">
                  <c:v>1.4859712064220858E-3</c:v>
                </c:pt>
                <c:pt idx="4721">
                  <c:v>1.485656482032292E-3</c:v>
                </c:pt>
                <c:pt idx="4722">
                  <c:v>1.4853418909296912E-3</c:v>
                </c:pt>
                <c:pt idx="4723">
                  <c:v>1.4850274330296322E-3</c:v>
                </c:pt>
                <c:pt idx="4724">
                  <c:v>1.4847131082475369E-3</c:v>
                </c:pt>
                <c:pt idx="4725">
                  <c:v>1.4843989164988855E-3</c:v>
                </c:pt>
                <c:pt idx="4726">
                  <c:v>1.4840848576992422E-3</c:v>
                </c:pt>
                <c:pt idx="4727">
                  <c:v>1.4837709317642488E-3</c:v>
                </c:pt>
                <c:pt idx="4728">
                  <c:v>1.4834571386095989E-3</c:v>
                </c:pt>
                <c:pt idx="4729">
                  <c:v>1.4831434781510681E-3</c:v>
                </c:pt>
                <c:pt idx="4730">
                  <c:v>1.4828299503045061E-3</c:v>
                </c:pt>
                <c:pt idx="4731">
                  <c:v>1.482516554985838E-3</c:v>
                </c:pt>
                <c:pt idx="4732">
                  <c:v>1.482203292111034E-3</c:v>
                </c:pt>
                <c:pt idx="4733">
                  <c:v>1.4818901615961701E-3</c:v>
                </c:pt>
                <c:pt idx="4734">
                  <c:v>1.4815771633573701E-3</c:v>
                </c:pt>
                <c:pt idx="4735">
                  <c:v>1.4812642973108328E-3</c:v>
                </c:pt>
                <c:pt idx="4736">
                  <c:v>1.4809515633728474E-3</c:v>
                </c:pt>
                <c:pt idx="4737">
                  <c:v>1.4806389614597357E-3</c:v>
                </c:pt>
                <c:pt idx="4738">
                  <c:v>1.4803264914879115E-3</c:v>
                </c:pt>
                <c:pt idx="4739">
                  <c:v>1.4800141533738741E-3</c:v>
                </c:pt>
                <c:pt idx="4740">
                  <c:v>1.479701947034163E-3</c:v>
                </c:pt>
                <c:pt idx="4741">
                  <c:v>1.4793898723854202E-3</c:v>
                </c:pt>
                <c:pt idx="4742">
                  <c:v>1.4790779293443314E-3</c:v>
                </c:pt>
                <c:pt idx="4743">
                  <c:v>1.478766117827652E-3</c:v>
                </c:pt>
                <c:pt idx="4744">
                  <c:v>1.4784544377522341E-3</c:v>
                </c:pt>
                <c:pt idx="4745">
                  <c:v>1.4781428890349741E-3</c:v>
                </c:pt>
                <c:pt idx="4746">
                  <c:v>1.4778314715928513E-3</c:v>
                </c:pt>
                <c:pt idx="4747">
                  <c:v>1.4775201853429098E-3</c:v>
                </c:pt>
                <c:pt idx="4748">
                  <c:v>1.4772090302022675E-3</c:v>
                </c:pt>
                <c:pt idx="4749">
                  <c:v>1.476898006088108E-3</c:v>
                </c:pt>
                <c:pt idx="4750">
                  <c:v>1.4765871129176881E-3</c:v>
                </c:pt>
                <c:pt idx="4751">
                  <c:v>1.4762763506083281E-3</c:v>
                </c:pt>
                <c:pt idx="4752">
                  <c:v>1.4759657190774238E-3</c:v>
                </c:pt>
                <c:pt idx="4753">
                  <c:v>1.4756552182424458E-3</c:v>
                </c:pt>
                <c:pt idx="4754">
                  <c:v>1.475344848020921E-3</c:v>
                </c:pt>
                <c:pt idx="4755">
                  <c:v>1.4750346083304518E-3</c:v>
                </c:pt>
                <c:pt idx="4756">
                  <c:v>1.4747244990887141E-3</c:v>
                </c:pt>
                <c:pt idx="4757">
                  <c:v>1.4744145202134494E-3</c:v>
                </c:pt>
                <c:pt idx="4758">
                  <c:v>1.4741046716224579E-3</c:v>
                </c:pt>
                <c:pt idx="4759">
                  <c:v>1.4737949532336312E-3</c:v>
                </c:pt>
                <c:pt idx="4760">
                  <c:v>1.4734853649649167E-3</c:v>
                </c:pt>
                <c:pt idx="4761">
                  <c:v>1.4731759067343221E-3</c:v>
                </c:pt>
                <c:pt idx="4762">
                  <c:v>1.4728665784599405E-3</c:v>
                </c:pt>
                <c:pt idx="4763">
                  <c:v>1.4725573800599301E-3</c:v>
                </c:pt>
                <c:pt idx="4764">
                  <c:v>1.4722483114525111E-3</c:v>
                </c:pt>
                <c:pt idx="4765">
                  <c:v>1.4719393725559679E-3</c:v>
                </c:pt>
                <c:pt idx="4766">
                  <c:v>1.4716305632886761E-3</c:v>
                </c:pt>
                <c:pt idx="4767">
                  <c:v>1.4713218835690546E-3</c:v>
                </c:pt>
                <c:pt idx="4768">
                  <c:v>1.471013333315609E-3</c:v>
                </c:pt>
                <c:pt idx="4769">
                  <c:v>1.470704912446896E-3</c:v>
                </c:pt>
                <c:pt idx="4770">
                  <c:v>1.4703966208815613E-3</c:v>
                </c:pt>
                <c:pt idx="4771">
                  <c:v>1.4700884585382989E-3</c:v>
                </c:pt>
                <c:pt idx="4772">
                  <c:v>1.4697804253358793E-3</c:v>
                </c:pt>
                <c:pt idx="4773">
                  <c:v>1.4694725211931471E-3</c:v>
                </c:pt>
                <c:pt idx="4774">
                  <c:v>1.4691647460290016E-3</c:v>
                </c:pt>
                <c:pt idx="4775">
                  <c:v>1.4688570997624295E-3</c:v>
                </c:pt>
                <c:pt idx="4776">
                  <c:v>1.4685495823124604E-3</c:v>
                </c:pt>
                <c:pt idx="4777">
                  <c:v>1.4682421935982208E-3</c:v>
                </c:pt>
                <c:pt idx="4778">
                  <c:v>1.4679349335388681E-3</c:v>
                </c:pt>
                <c:pt idx="4779">
                  <c:v>1.46762780205366E-3</c:v>
                </c:pt>
                <c:pt idx="4780">
                  <c:v>1.4673207990619115E-3</c:v>
                </c:pt>
                <c:pt idx="4781">
                  <c:v>1.4670139244830089E-3</c:v>
                </c:pt>
                <c:pt idx="4782">
                  <c:v>1.4667071782363819E-3</c:v>
                </c:pt>
                <c:pt idx="4783">
                  <c:v>1.4664005602415587E-3</c:v>
                </c:pt>
                <c:pt idx="4784">
                  <c:v>1.4660940704181145E-3</c:v>
                </c:pt>
                <c:pt idx="4785">
                  <c:v>1.4657877086857152E-3</c:v>
                </c:pt>
                <c:pt idx="4786">
                  <c:v>1.4654814749640601E-3</c:v>
                </c:pt>
                <c:pt idx="4787">
                  <c:v>1.4651753691729461E-3</c:v>
                </c:pt>
                <c:pt idx="4788">
                  <c:v>1.464869391232216E-3</c:v>
                </c:pt>
                <c:pt idx="4789">
                  <c:v>1.4645635410618005E-3</c:v>
                </c:pt>
                <c:pt idx="4790">
                  <c:v>1.4642578185816719E-3</c:v>
                </c:pt>
                <c:pt idx="4791">
                  <c:v>1.4639522237118831E-3</c:v>
                </c:pt>
                <c:pt idx="4792">
                  <c:v>1.4636467563725539E-3</c:v>
                </c:pt>
                <c:pt idx="4793">
                  <c:v>1.4633414164838781E-3</c:v>
                </c:pt>
                <c:pt idx="4794">
                  <c:v>1.4630362039661003E-3</c:v>
                </c:pt>
                <c:pt idx="4795">
                  <c:v>1.4627311187395409E-3</c:v>
                </c:pt>
                <c:pt idx="4796">
                  <c:v>1.462426160724587E-3</c:v>
                </c:pt>
                <c:pt idx="4797">
                  <c:v>1.4621213298416846E-3</c:v>
                </c:pt>
                <c:pt idx="4798">
                  <c:v>1.4618166260113509E-3</c:v>
                </c:pt>
                <c:pt idx="4799">
                  <c:v>1.4615120491541761E-3</c:v>
                </c:pt>
                <c:pt idx="4800">
                  <c:v>1.4612075991908106E-3</c:v>
                </c:pt>
                <c:pt idx="4801">
                  <c:v>1.4609032760419601E-3</c:v>
                </c:pt>
                <c:pt idx="4802">
                  <c:v>1.4605990796284162E-3</c:v>
                </c:pt>
                <c:pt idx="4803">
                  <c:v>1.460295009871031E-3</c:v>
                </c:pt>
                <c:pt idx="4804">
                  <c:v>1.4599910666906997E-3</c:v>
                </c:pt>
                <c:pt idx="4805">
                  <c:v>1.4596872500084212E-3</c:v>
                </c:pt>
                <c:pt idx="4806">
                  <c:v>1.4593835597452394E-3</c:v>
                </c:pt>
                <c:pt idx="4807">
                  <c:v>1.4590799958222505E-3</c:v>
                </c:pt>
                <c:pt idx="4808">
                  <c:v>1.4587765581606459E-3</c:v>
                </c:pt>
                <c:pt idx="4809">
                  <c:v>1.458473246681666E-3</c:v>
                </c:pt>
                <c:pt idx="4810">
                  <c:v>1.4581700613066205E-3</c:v>
                </c:pt>
                <c:pt idx="4811">
                  <c:v>1.4578670019568714E-3</c:v>
                </c:pt>
                <c:pt idx="4812">
                  <c:v>1.4575640685538637E-3</c:v>
                </c:pt>
                <c:pt idx="4813">
                  <c:v>1.4572612610191059E-3</c:v>
                </c:pt>
                <c:pt idx="4814">
                  <c:v>1.4569585792741661E-3</c:v>
                </c:pt>
                <c:pt idx="4815">
                  <c:v>1.4566560232406784E-3</c:v>
                </c:pt>
                <c:pt idx="4816">
                  <c:v>1.4563535928403361E-3</c:v>
                </c:pt>
                <c:pt idx="4817">
                  <c:v>1.4560512879949075E-3</c:v>
                </c:pt>
                <c:pt idx="4818">
                  <c:v>1.4557491086262281E-3</c:v>
                </c:pt>
                <c:pt idx="4819">
                  <c:v>1.4554470546561851E-3</c:v>
                </c:pt>
                <c:pt idx="4820">
                  <c:v>1.4551451260067434E-3</c:v>
                </c:pt>
                <c:pt idx="4821">
                  <c:v>1.4548433225999103E-3</c:v>
                </c:pt>
                <c:pt idx="4822">
                  <c:v>1.454541644357796E-3</c:v>
                </c:pt>
                <c:pt idx="4823">
                  <c:v>1.4542400912025441E-3</c:v>
                </c:pt>
                <c:pt idx="4824">
                  <c:v>1.4539386630563721E-3</c:v>
                </c:pt>
                <c:pt idx="4825">
                  <c:v>1.4536373598415643E-3</c:v>
                </c:pt>
                <c:pt idx="4826">
                  <c:v>1.453336181480466E-3</c:v>
                </c:pt>
                <c:pt idx="4827">
                  <c:v>1.4530351278954881E-3</c:v>
                </c:pt>
                <c:pt idx="4828">
                  <c:v>1.4527341990091056E-3</c:v>
                </c:pt>
                <c:pt idx="4829">
                  <c:v>1.4524333947438601E-3</c:v>
                </c:pt>
                <c:pt idx="4830">
                  <c:v>1.4521327150223513E-3</c:v>
                </c:pt>
                <c:pt idx="4831">
                  <c:v>1.4518321597672503E-3</c:v>
                </c:pt>
                <c:pt idx="4832">
                  <c:v>1.4515317289012881E-3</c:v>
                </c:pt>
                <c:pt idx="4833">
                  <c:v>1.4512314223472573E-3</c:v>
                </c:pt>
                <c:pt idx="4834">
                  <c:v>1.450931240028021E-3</c:v>
                </c:pt>
                <c:pt idx="4835">
                  <c:v>1.4506311818665053E-3</c:v>
                </c:pt>
                <c:pt idx="4836">
                  <c:v>1.4503312477856852E-3</c:v>
                </c:pt>
                <c:pt idx="4837">
                  <c:v>1.4500314377086261E-3</c:v>
                </c:pt>
                <c:pt idx="4838">
                  <c:v>1.449731751558428E-3</c:v>
                </c:pt>
                <c:pt idx="4839">
                  <c:v>1.4494321892582877E-3</c:v>
                </c:pt>
                <c:pt idx="4840">
                  <c:v>1.4491327507314259E-3</c:v>
                </c:pt>
                <c:pt idx="4841">
                  <c:v>1.4488334359011603E-3</c:v>
                </c:pt>
                <c:pt idx="4842">
                  <c:v>1.4485342446908557E-3</c:v>
                </c:pt>
                <c:pt idx="4843">
                  <c:v>1.4482351770239441E-3</c:v>
                </c:pt>
                <c:pt idx="4844">
                  <c:v>1.4479362328239174E-3</c:v>
                </c:pt>
                <c:pt idx="4845">
                  <c:v>1.4476374120143364E-3</c:v>
                </c:pt>
                <c:pt idx="4846">
                  <c:v>1.4473387145188242E-3</c:v>
                </c:pt>
                <c:pt idx="4847">
                  <c:v>1.4470401402610596E-3</c:v>
                </c:pt>
                <c:pt idx="4848">
                  <c:v>1.4467416891647865E-3</c:v>
                </c:pt>
                <c:pt idx="4849">
                  <c:v>1.4464433611538292E-3</c:v>
                </c:pt>
                <c:pt idx="4850">
                  <c:v>1.4461451561520434E-3</c:v>
                </c:pt>
                <c:pt idx="4851">
                  <c:v>1.4458470740833721E-3</c:v>
                </c:pt>
                <c:pt idx="4852">
                  <c:v>1.445549114871816E-3</c:v>
                </c:pt>
                <c:pt idx="4853">
                  <c:v>1.4452512784414275E-3</c:v>
                </c:pt>
                <c:pt idx="4854">
                  <c:v>1.4449535647163474E-3</c:v>
                </c:pt>
                <c:pt idx="4855">
                  <c:v>1.4446559736207407E-3</c:v>
                </c:pt>
                <c:pt idx="4856">
                  <c:v>1.4443585050788617E-3</c:v>
                </c:pt>
                <c:pt idx="4857">
                  <c:v>1.444061159015022E-3</c:v>
                </c:pt>
                <c:pt idx="4858">
                  <c:v>1.4437639353536021E-3</c:v>
                </c:pt>
                <c:pt idx="4859">
                  <c:v>1.4434668340190279E-3</c:v>
                </c:pt>
                <c:pt idx="4860">
                  <c:v>1.4431698549358027E-3</c:v>
                </c:pt>
                <c:pt idx="4861">
                  <c:v>1.4428729980284823E-3</c:v>
                </c:pt>
                <c:pt idx="4862">
                  <c:v>1.442576263221693E-3</c:v>
                </c:pt>
                <c:pt idx="4863">
                  <c:v>1.4422796504401079E-3</c:v>
                </c:pt>
                <c:pt idx="4864">
                  <c:v>1.4419831596084837E-3</c:v>
                </c:pt>
                <c:pt idx="4865">
                  <c:v>1.441686790651622E-3</c:v>
                </c:pt>
                <c:pt idx="4866">
                  <c:v>1.4413905434943939E-3</c:v>
                </c:pt>
                <c:pt idx="4867">
                  <c:v>1.4410944180617295E-3</c:v>
                </c:pt>
                <c:pt idx="4868">
                  <c:v>1.4407984142786221E-3</c:v>
                </c:pt>
                <c:pt idx="4869">
                  <c:v>1.440502532070124E-3</c:v>
                </c:pt>
                <c:pt idx="4870">
                  <c:v>1.4402067713613557E-3</c:v>
                </c:pt>
                <c:pt idx="4871">
                  <c:v>1.4399111320774838E-3</c:v>
                </c:pt>
                <c:pt idx="4872">
                  <c:v>1.4396156141437601E-3</c:v>
                </c:pt>
                <c:pt idx="4873">
                  <c:v>1.4393202174854723E-3</c:v>
                </c:pt>
                <c:pt idx="4874">
                  <c:v>1.4390249420279928E-3</c:v>
                </c:pt>
                <c:pt idx="4875">
                  <c:v>1.4387297876967426E-3</c:v>
                </c:pt>
                <c:pt idx="4876">
                  <c:v>1.4384347544171979E-3</c:v>
                </c:pt>
                <c:pt idx="4877">
                  <c:v>1.438139842114909E-3</c:v>
                </c:pt>
                <c:pt idx="4878">
                  <c:v>1.4378450507154794E-3</c:v>
                </c:pt>
                <c:pt idx="4879">
                  <c:v>1.437550380144578E-3</c:v>
                </c:pt>
                <c:pt idx="4880">
                  <c:v>1.4372558303279341E-3</c:v>
                </c:pt>
                <c:pt idx="4881">
                  <c:v>1.4369614011913283E-3</c:v>
                </c:pt>
                <c:pt idx="4882">
                  <c:v>1.4366670926606181E-3</c:v>
                </c:pt>
                <c:pt idx="4883">
                  <c:v>1.4363729046617207E-3</c:v>
                </c:pt>
                <c:pt idx="4884">
                  <c:v>1.4360788371205824E-3</c:v>
                </c:pt>
                <c:pt idx="4885">
                  <c:v>1.4357848899632553E-3</c:v>
                </c:pt>
                <c:pt idx="4886">
                  <c:v>1.435491063115823E-3</c:v>
                </c:pt>
                <c:pt idx="4887">
                  <c:v>1.4351973565044434E-3</c:v>
                </c:pt>
                <c:pt idx="4888">
                  <c:v>1.4349037700553281E-3</c:v>
                </c:pt>
                <c:pt idx="4889">
                  <c:v>1.4346103036947501E-3</c:v>
                </c:pt>
                <c:pt idx="4890">
                  <c:v>1.4343169573490381E-3</c:v>
                </c:pt>
                <c:pt idx="4891">
                  <c:v>1.4340237309445913E-3</c:v>
                </c:pt>
                <c:pt idx="4892">
                  <c:v>1.4337306244078629E-3</c:v>
                </c:pt>
                <c:pt idx="4893">
                  <c:v>1.4334376376653659E-3</c:v>
                </c:pt>
                <c:pt idx="4894">
                  <c:v>1.4331447706436749E-3</c:v>
                </c:pt>
                <c:pt idx="4895">
                  <c:v>1.4328520232694275E-3</c:v>
                </c:pt>
                <c:pt idx="4896">
                  <c:v>1.4325593954693078E-3</c:v>
                </c:pt>
                <c:pt idx="4897">
                  <c:v>1.43226688717008E-3</c:v>
                </c:pt>
                <c:pt idx="4898">
                  <c:v>1.4319744982985538E-3</c:v>
                </c:pt>
                <c:pt idx="4899">
                  <c:v>1.4316822287816073E-3</c:v>
                </c:pt>
                <c:pt idx="4900">
                  <c:v>1.4313900785461622E-3</c:v>
                </c:pt>
                <c:pt idx="4901">
                  <c:v>1.4310980475192219E-3</c:v>
                </c:pt>
                <c:pt idx="4902">
                  <c:v>1.4308061356278381E-3</c:v>
                </c:pt>
                <c:pt idx="4903">
                  <c:v>1.4305143427991158E-3</c:v>
                </c:pt>
                <c:pt idx="4904">
                  <c:v>1.430222668960238E-3</c:v>
                </c:pt>
                <c:pt idx="4905">
                  <c:v>1.4299311140384197E-3</c:v>
                </c:pt>
                <c:pt idx="4906">
                  <c:v>1.4296396779609618E-3</c:v>
                </c:pt>
                <c:pt idx="4907">
                  <c:v>1.4293483606552179E-3</c:v>
                </c:pt>
                <c:pt idx="4908">
                  <c:v>1.429057162048589E-3</c:v>
                </c:pt>
                <c:pt idx="4909">
                  <c:v>1.428766082068534E-3</c:v>
                </c:pt>
                <c:pt idx="4910">
                  <c:v>1.428475120642601E-3</c:v>
                </c:pt>
                <c:pt idx="4911">
                  <c:v>1.4281842776983544E-3</c:v>
                </c:pt>
                <c:pt idx="4912">
                  <c:v>1.4278935531634538E-3</c:v>
                </c:pt>
                <c:pt idx="4913">
                  <c:v>1.4276029469656017E-3</c:v>
                </c:pt>
                <c:pt idx="4914">
                  <c:v>1.4273124590325503E-3</c:v>
                </c:pt>
                <c:pt idx="4915">
                  <c:v>1.4270220892921299E-3</c:v>
                </c:pt>
                <c:pt idx="4916">
                  <c:v>1.4267318376722201E-3</c:v>
                </c:pt>
                <c:pt idx="4917">
                  <c:v>1.4264417041007595E-3</c:v>
                </c:pt>
                <c:pt idx="4918">
                  <c:v>1.4261516885057399E-3</c:v>
                </c:pt>
                <c:pt idx="4919">
                  <c:v>1.4258617908152178E-3</c:v>
                </c:pt>
                <c:pt idx="4920">
                  <c:v>1.4255720109573147E-3</c:v>
                </c:pt>
                <c:pt idx="4921">
                  <c:v>1.4252823488601987E-3</c:v>
                </c:pt>
                <c:pt idx="4922">
                  <c:v>1.4249928044521021E-3</c:v>
                </c:pt>
                <c:pt idx="4923">
                  <c:v>1.424703377661312E-3</c:v>
                </c:pt>
                <c:pt idx="4924">
                  <c:v>1.424414068416178E-3</c:v>
                </c:pt>
                <c:pt idx="4925">
                  <c:v>1.424124876645106E-3</c:v>
                </c:pt>
                <c:pt idx="4926">
                  <c:v>1.4238358022765601E-3</c:v>
                </c:pt>
                <c:pt idx="4927">
                  <c:v>1.4235468452390599E-3</c:v>
                </c:pt>
                <c:pt idx="4928">
                  <c:v>1.4232580054611887E-3</c:v>
                </c:pt>
                <c:pt idx="4929">
                  <c:v>1.4229692828715828E-3</c:v>
                </c:pt>
                <c:pt idx="4930">
                  <c:v>1.4226806773989401E-3</c:v>
                </c:pt>
                <c:pt idx="4931">
                  <c:v>1.4223921889720103E-3</c:v>
                </c:pt>
                <c:pt idx="4932">
                  <c:v>1.4221038175196079E-3</c:v>
                </c:pt>
                <c:pt idx="4933">
                  <c:v>1.4218155629706062E-3</c:v>
                </c:pt>
                <c:pt idx="4934">
                  <c:v>1.4215274252539201E-3</c:v>
                </c:pt>
                <c:pt idx="4935">
                  <c:v>1.4212394042985477E-3</c:v>
                </c:pt>
                <c:pt idx="4936">
                  <c:v>1.4209515000335221E-3</c:v>
                </c:pt>
                <c:pt idx="4937">
                  <c:v>1.4206637123879418E-3</c:v>
                </c:pt>
                <c:pt idx="4938">
                  <c:v>1.4203760412909727E-3</c:v>
                </c:pt>
                <c:pt idx="4939">
                  <c:v>1.4200884866718293E-3</c:v>
                </c:pt>
                <c:pt idx="4940">
                  <c:v>1.4198010484597638E-3</c:v>
                </c:pt>
                <c:pt idx="4941">
                  <c:v>1.4195137265841282E-3</c:v>
                </c:pt>
                <c:pt idx="4942">
                  <c:v>1.4192265209742982E-3</c:v>
                </c:pt>
                <c:pt idx="4943">
                  <c:v>1.4189394315597215E-3</c:v>
                </c:pt>
                <c:pt idx="4944">
                  <c:v>1.4186524582698893E-3</c:v>
                </c:pt>
                <c:pt idx="4945">
                  <c:v>1.4183656010343679E-3</c:v>
                </c:pt>
                <c:pt idx="4946">
                  <c:v>1.4180788597827731E-3</c:v>
                </c:pt>
                <c:pt idx="4947">
                  <c:v>1.4177922344447637E-3</c:v>
                </c:pt>
                <c:pt idx="4948">
                  <c:v>1.4175057249500801E-3</c:v>
                </c:pt>
                <c:pt idx="4949">
                  <c:v>1.4172193312285051E-3</c:v>
                </c:pt>
                <c:pt idx="4950">
                  <c:v>1.4169330532098712E-3</c:v>
                </c:pt>
                <c:pt idx="4951">
                  <c:v>1.4166468908240874E-3</c:v>
                </c:pt>
                <c:pt idx="4952">
                  <c:v>1.416360844001107E-3</c:v>
                </c:pt>
                <c:pt idx="4953">
                  <c:v>1.4160749126709341E-3</c:v>
                </c:pt>
                <c:pt idx="4954">
                  <c:v>1.4157890967636427E-3</c:v>
                </c:pt>
                <c:pt idx="4955">
                  <c:v>1.4155033962093538E-3</c:v>
                </c:pt>
                <c:pt idx="4956">
                  <c:v>1.4152178109382598E-3</c:v>
                </c:pt>
                <c:pt idx="4957">
                  <c:v>1.4149323408805801E-3</c:v>
                </c:pt>
                <c:pt idx="4958">
                  <c:v>1.4146469859666181E-3</c:v>
                </c:pt>
                <c:pt idx="4959">
                  <c:v>1.4143617461267201E-3</c:v>
                </c:pt>
                <c:pt idx="4960">
                  <c:v>1.4140766212913001E-3</c:v>
                </c:pt>
                <c:pt idx="4961">
                  <c:v>1.4137916113908019E-3</c:v>
                </c:pt>
                <c:pt idx="4962">
                  <c:v>1.413506716355762E-3</c:v>
                </c:pt>
                <c:pt idx="4963">
                  <c:v>1.4132219361167493E-3</c:v>
                </c:pt>
                <c:pt idx="4964">
                  <c:v>1.4129372706043839E-3</c:v>
                </c:pt>
                <c:pt idx="4965">
                  <c:v>1.4126527197493661E-3</c:v>
                </c:pt>
                <c:pt idx="4966">
                  <c:v>1.4123682834824259E-3</c:v>
                </c:pt>
                <c:pt idx="4967">
                  <c:v>1.4120839617343716E-3</c:v>
                </c:pt>
                <c:pt idx="4968">
                  <c:v>1.4117997544360406E-3</c:v>
                </c:pt>
                <c:pt idx="4969">
                  <c:v>1.4115156615183593E-3</c:v>
                </c:pt>
                <c:pt idx="4970">
                  <c:v>1.4112316829122758E-3</c:v>
                </c:pt>
                <c:pt idx="4971">
                  <c:v>1.4109478185488258E-3</c:v>
                </c:pt>
                <c:pt idx="4972">
                  <c:v>1.4106640683590678E-3</c:v>
                </c:pt>
                <c:pt idx="4973">
                  <c:v>1.4103804322741465E-3</c:v>
                </c:pt>
                <c:pt idx="4974">
                  <c:v>1.4100969102252441E-3</c:v>
                </c:pt>
                <c:pt idx="4975">
                  <c:v>1.4098135021435973E-3</c:v>
                </c:pt>
                <c:pt idx="4976">
                  <c:v>1.4095302079605077E-3</c:v>
                </c:pt>
                <c:pt idx="4977">
                  <c:v>1.4092470276073281E-3</c:v>
                </c:pt>
                <c:pt idx="4978">
                  <c:v>1.4089639610154602E-3</c:v>
                </c:pt>
                <c:pt idx="4979">
                  <c:v>1.4086810081163721E-3</c:v>
                </c:pt>
                <c:pt idx="4980">
                  <c:v>1.4083981688415798E-3</c:v>
                </c:pt>
                <c:pt idx="4981">
                  <c:v>1.4081154431226481E-3</c:v>
                </c:pt>
                <c:pt idx="4982">
                  <c:v>1.4078328308912164E-3</c:v>
                </c:pt>
                <c:pt idx="4983">
                  <c:v>1.407550332078954E-3</c:v>
                </c:pt>
                <c:pt idx="4984">
                  <c:v>1.4072679466176083E-3</c:v>
                </c:pt>
                <c:pt idx="4985">
                  <c:v>1.4069856744389681E-3</c:v>
                </c:pt>
                <c:pt idx="4986">
                  <c:v>1.4067035154748759E-3</c:v>
                </c:pt>
                <c:pt idx="4987">
                  <c:v>1.4064214696572397E-3</c:v>
                </c:pt>
                <c:pt idx="4988">
                  <c:v>1.4061395369180105E-3</c:v>
                </c:pt>
                <c:pt idx="4989">
                  <c:v>1.4058577171891878E-3</c:v>
                </c:pt>
                <c:pt idx="4990">
                  <c:v>1.4055760104028578E-3</c:v>
                </c:pt>
                <c:pt idx="4991">
                  <c:v>1.4052944164911279E-3</c:v>
                </c:pt>
                <c:pt idx="4992">
                  <c:v>1.4050129353861771E-3</c:v>
                </c:pt>
                <c:pt idx="4993">
                  <c:v>1.4047315670202203E-3</c:v>
                </c:pt>
                <c:pt idx="4994">
                  <c:v>1.4044503113255541E-3</c:v>
                </c:pt>
                <c:pt idx="4995">
                  <c:v>1.4041691682345047E-3</c:v>
                </c:pt>
                <c:pt idx="4996">
                  <c:v>1.4038881376794692E-3</c:v>
                </c:pt>
                <c:pt idx="4997">
                  <c:v>1.40360721959289E-3</c:v>
                </c:pt>
                <c:pt idx="4998">
                  <c:v>1.4033264139072638E-3</c:v>
                </c:pt>
                <c:pt idx="4999">
                  <c:v>1.4030457205551521E-3</c:v>
                </c:pt>
                <c:pt idx="5000">
                  <c:v>1.4027651394691463E-3</c:v>
                </c:pt>
                <c:pt idx="5001">
                  <c:v>1.4024846705819201E-3</c:v>
                </c:pt>
                <c:pt idx="5002">
                  <c:v>1.4022043138261799E-3</c:v>
                </c:pt>
                <c:pt idx="5003">
                  <c:v>1.4019240691346959E-3</c:v>
                </c:pt>
                <c:pt idx="5004">
                  <c:v>1.4016439364402981E-3</c:v>
                </c:pt>
                <c:pt idx="5005">
                  <c:v>1.4013639156758499E-3</c:v>
                </c:pt>
                <c:pt idx="5006">
                  <c:v>1.4010840067742881E-3</c:v>
                </c:pt>
                <c:pt idx="5007">
                  <c:v>1.4008042096685905E-3</c:v>
                </c:pt>
                <c:pt idx="5008">
                  <c:v>1.4005245242918022E-3</c:v>
                </c:pt>
                <c:pt idx="5009">
                  <c:v>1.4002449505769981E-3</c:v>
                </c:pt>
                <c:pt idx="5010">
                  <c:v>1.399965488457334E-3</c:v>
                </c:pt>
                <c:pt idx="5011">
                  <c:v>1.3996861378660081E-3</c:v>
                </c:pt>
                <c:pt idx="5012">
                  <c:v>1.3994068987362562E-3</c:v>
                </c:pt>
                <c:pt idx="5013">
                  <c:v>1.3991277710013942E-3</c:v>
                </c:pt>
                <c:pt idx="5014">
                  <c:v>1.3988487545947743E-3</c:v>
                </c:pt>
                <c:pt idx="5015">
                  <c:v>1.3985698494498034E-3</c:v>
                </c:pt>
                <c:pt idx="5016">
                  <c:v>1.3982910554999439E-3</c:v>
                </c:pt>
                <c:pt idx="5017">
                  <c:v>1.398012372678727E-3</c:v>
                </c:pt>
                <c:pt idx="5018">
                  <c:v>1.3977338009196921E-3</c:v>
                </c:pt>
                <c:pt idx="5019">
                  <c:v>1.3974553401564871E-3</c:v>
                </c:pt>
                <c:pt idx="5020">
                  <c:v>1.3971769903227721E-3</c:v>
                </c:pt>
                <c:pt idx="5021">
                  <c:v>1.3968987513522789E-3</c:v>
                </c:pt>
                <c:pt idx="5022">
                  <c:v>1.3966206231787938E-3</c:v>
                </c:pt>
                <c:pt idx="5023">
                  <c:v>1.3963426057361393E-3</c:v>
                </c:pt>
                <c:pt idx="5024">
                  <c:v>1.3960646989581982E-3</c:v>
                </c:pt>
                <c:pt idx="5025">
                  <c:v>1.3957869027789263E-3</c:v>
                </c:pt>
                <c:pt idx="5026">
                  <c:v>1.3955092171322918E-3</c:v>
                </c:pt>
                <c:pt idx="5027">
                  <c:v>1.3952316419523561E-3</c:v>
                </c:pt>
                <c:pt idx="5028">
                  <c:v>1.3949541771732115E-3</c:v>
                </c:pt>
                <c:pt idx="5029">
                  <c:v>1.3946768227289983E-3</c:v>
                </c:pt>
                <c:pt idx="5030">
                  <c:v>1.3943995785539191E-3</c:v>
                </c:pt>
                <c:pt idx="5031">
                  <c:v>1.3941224445822324E-3</c:v>
                </c:pt>
                <c:pt idx="5032">
                  <c:v>1.3938454207482376E-3</c:v>
                </c:pt>
                <c:pt idx="5033">
                  <c:v>1.3935685069862919E-3</c:v>
                </c:pt>
                <c:pt idx="5034">
                  <c:v>1.3932917032308011E-3</c:v>
                </c:pt>
                <c:pt idx="5035">
                  <c:v>1.3930150094162467E-3</c:v>
                </c:pt>
                <c:pt idx="5036">
                  <c:v>1.3927384254771142E-3</c:v>
                </c:pt>
                <c:pt idx="5037">
                  <c:v>1.3924619513479841E-3</c:v>
                </c:pt>
                <c:pt idx="5038">
                  <c:v>1.3921855869634819E-3</c:v>
                </c:pt>
                <c:pt idx="5039">
                  <c:v>1.3919093322582541E-3</c:v>
                </c:pt>
                <c:pt idx="5040">
                  <c:v>1.3916331871670405E-3</c:v>
                </c:pt>
                <c:pt idx="5041">
                  <c:v>1.3913571516246147E-3</c:v>
                </c:pt>
                <c:pt idx="5042">
                  <c:v>1.3910812255657884E-3</c:v>
                </c:pt>
                <c:pt idx="5043">
                  <c:v>1.3908054089254455E-3</c:v>
                </c:pt>
                <c:pt idx="5044">
                  <c:v>1.3905297016385159E-3</c:v>
                </c:pt>
                <c:pt idx="5045">
                  <c:v>1.3902541036399745E-3</c:v>
                </c:pt>
                <c:pt idx="5046">
                  <c:v>1.3899786148648505E-3</c:v>
                </c:pt>
                <c:pt idx="5047">
                  <c:v>1.3897032352482386E-3</c:v>
                </c:pt>
                <c:pt idx="5048">
                  <c:v>1.389427964725266E-3</c:v>
                </c:pt>
                <c:pt idx="5049">
                  <c:v>1.3891528032311123E-3</c:v>
                </c:pt>
                <c:pt idx="5050">
                  <c:v>1.3888777507010193E-3</c:v>
                </c:pt>
                <c:pt idx="5051">
                  <c:v>1.3886028070702735E-3</c:v>
                </c:pt>
                <c:pt idx="5052">
                  <c:v>1.3883279722742199E-3</c:v>
                </c:pt>
                <c:pt idx="5053">
                  <c:v>1.3880532462482442E-3</c:v>
                </c:pt>
                <c:pt idx="5054">
                  <c:v>1.3877786289277858E-3</c:v>
                </c:pt>
                <c:pt idx="5055">
                  <c:v>1.3875041202483411E-3</c:v>
                </c:pt>
                <c:pt idx="5056">
                  <c:v>1.38722972014545E-3</c:v>
                </c:pt>
                <c:pt idx="5057">
                  <c:v>1.3869554285547219E-3</c:v>
                </c:pt>
                <c:pt idx="5058">
                  <c:v>1.3866812454117795E-3</c:v>
                </c:pt>
                <c:pt idx="5059">
                  <c:v>1.386407170652337E-3</c:v>
                </c:pt>
                <c:pt idx="5060">
                  <c:v>1.3861332042121302E-3</c:v>
                </c:pt>
                <c:pt idx="5061">
                  <c:v>1.385859346026965E-3</c:v>
                </c:pt>
                <c:pt idx="5062">
                  <c:v>1.3855855960326889E-3</c:v>
                </c:pt>
                <c:pt idx="5063">
                  <c:v>1.3853119541651991E-3</c:v>
                </c:pt>
                <c:pt idx="5064">
                  <c:v>1.3850384203604471E-3</c:v>
                </c:pt>
                <c:pt idx="5065">
                  <c:v>1.3847649945544303E-3</c:v>
                </c:pt>
                <c:pt idx="5066">
                  <c:v>1.3844916766832104E-3</c:v>
                </c:pt>
                <c:pt idx="5067">
                  <c:v>1.3842184666828827E-3</c:v>
                </c:pt>
                <c:pt idx="5068">
                  <c:v>1.3839453644895903E-3</c:v>
                </c:pt>
                <c:pt idx="5069">
                  <c:v>1.383672370039547E-3</c:v>
                </c:pt>
                <c:pt idx="5070">
                  <c:v>1.3833994832690008E-3</c:v>
                </c:pt>
                <c:pt idx="5071">
                  <c:v>1.3831267041142601E-3</c:v>
                </c:pt>
                <c:pt idx="5072">
                  <c:v>1.3828540325116782E-3</c:v>
                </c:pt>
                <c:pt idx="5073">
                  <c:v>1.3825814683976517E-3</c:v>
                </c:pt>
                <c:pt idx="5074">
                  <c:v>1.3823090117086399E-3</c:v>
                </c:pt>
                <c:pt idx="5075">
                  <c:v>1.3820366623811427E-3</c:v>
                </c:pt>
                <c:pt idx="5076">
                  <c:v>1.3817644203517169E-3</c:v>
                </c:pt>
                <c:pt idx="5077">
                  <c:v>1.3814922855569605E-3</c:v>
                </c:pt>
                <c:pt idx="5078">
                  <c:v>1.381220257933537E-3</c:v>
                </c:pt>
                <c:pt idx="5079">
                  <c:v>1.3809483374181461E-3</c:v>
                </c:pt>
                <c:pt idx="5080">
                  <c:v>1.3806765239475455E-3</c:v>
                </c:pt>
                <c:pt idx="5081">
                  <c:v>1.3804048174585221E-3</c:v>
                </c:pt>
                <c:pt idx="5082">
                  <c:v>1.3801332178879425E-3</c:v>
                </c:pt>
                <c:pt idx="5083">
                  <c:v>1.3798617251727101E-3</c:v>
                </c:pt>
                <c:pt idx="5084">
                  <c:v>1.3795903392497741E-3</c:v>
                </c:pt>
                <c:pt idx="5085">
                  <c:v>1.3793190600561373E-3</c:v>
                </c:pt>
                <c:pt idx="5086">
                  <c:v>1.3790478875288505E-3</c:v>
                </c:pt>
                <c:pt idx="5087">
                  <c:v>1.3787768216050134E-3</c:v>
                </c:pt>
                <c:pt idx="5088">
                  <c:v>1.3785058622217763E-3</c:v>
                </c:pt>
                <c:pt idx="5089">
                  <c:v>1.3782350093163385E-3</c:v>
                </c:pt>
                <c:pt idx="5090">
                  <c:v>1.3779642628259439E-3</c:v>
                </c:pt>
                <c:pt idx="5091">
                  <c:v>1.3776936226879046E-3</c:v>
                </c:pt>
                <c:pt idx="5092">
                  <c:v>1.377423088839562E-3</c:v>
                </c:pt>
                <c:pt idx="5093">
                  <c:v>1.3771526612183186E-3</c:v>
                </c:pt>
                <c:pt idx="5094">
                  <c:v>1.3768823397616076E-3</c:v>
                </c:pt>
                <c:pt idx="5095">
                  <c:v>1.3766121244069322E-3</c:v>
                </c:pt>
                <c:pt idx="5096">
                  <c:v>1.3763420150918278E-3</c:v>
                </c:pt>
                <c:pt idx="5097">
                  <c:v>1.3760720117539003E-3</c:v>
                </c:pt>
                <c:pt idx="5098">
                  <c:v>1.3758021143307829E-3</c:v>
                </c:pt>
                <c:pt idx="5099">
                  <c:v>1.3755323227601665E-3</c:v>
                </c:pt>
                <c:pt idx="5100">
                  <c:v>1.3752626369798026E-3</c:v>
                </c:pt>
                <c:pt idx="5101">
                  <c:v>1.3749930569274659E-3</c:v>
                </c:pt>
                <c:pt idx="5102">
                  <c:v>1.3747235825410076E-3</c:v>
                </c:pt>
                <c:pt idx="5103">
                  <c:v>1.3744542137583006E-3</c:v>
                </c:pt>
                <c:pt idx="5104">
                  <c:v>1.3741849505172869E-3</c:v>
                </c:pt>
                <c:pt idx="5105">
                  <c:v>1.3739157927559441E-3</c:v>
                </c:pt>
                <c:pt idx="5106">
                  <c:v>1.373646740412312E-3</c:v>
                </c:pt>
                <c:pt idx="5107">
                  <c:v>1.3733777934244675E-3</c:v>
                </c:pt>
                <c:pt idx="5108">
                  <c:v>1.3731089517305469E-3</c:v>
                </c:pt>
                <c:pt idx="5109">
                  <c:v>1.372840215268713E-3</c:v>
                </c:pt>
                <c:pt idx="5110">
                  <c:v>1.3725715839771981E-3</c:v>
                </c:pt>
                <c:pt idx="5111">
                  <c:v>1.372303057794282E-3</c:v>
                </c:pt>
                <c:pt idx="5112">
                  <c:v>1.3720346366582867E-3</c:v>
                </c:pt>
                <c:pt idx="5113">
                  <c:v>1.371766320507572E-3</c:v>
                </c:pt>
                <c:pt idx="5114">
                  <c:v>1.3714981092805729E-3</c:v>
                </c:pt>
                <c:pt idx="5115">
                  <c:v>1.3712300029157442E-3</c:v>
                </c:pt>
                <c:pt idx="5116">
                  <c:v>1.3709620013516082E-3</c:v>
                </c:pt>
                <c:pt idx="5117">
                  <c:v>1.3706941045267226E-3</c:v>
                </c:pt>
                <c:pt idx="5118">
                  <c:v>1.3704263123796938E-3</c:v>
                </c:pt>
                <c:pt idx="5119">
                  <c:v>1.3701586248492056E-3</c:v>
                </c:pt>
                <c:pt idx="5120">
                  <c:v>1.3698910418739321E-3</c:v>
                </c:pt>
                <c:pt idx="5121">
                  <c:v>1.3696235633926521E-3</c:v>
                </c:pt>
                <c:pt idx="5122">
                  <c:v>1.3693561893441621E-3</c:v>
                </c:pt>
                <c:pt idx="5123">
                  <c:v>1.369088919667317E-3</c:v>
                </c:pt>
                <c:pt idx="5124">
                  <c:v>1.3688217543009987E-3</c:v>
                </c:pt>
                <c:pt idx="5125">
                  <c:v>1.3685546931841708E-3</c:v>
                </c:pt>
                <c:pt idx="5126">
                  <c:v>1.3682877362558299E-3</c:v>
                </c:pt>
                <c:pt idx="5127">
                  <c:v>1.3680208834549921E-3</c:v>
                </c:pt>
                <c:pt idx="5128">
                  <c:v>1.3677541347207767E-3</c:v>
                </c:pt>
                <c:pt idx="5129">
                  <c:v>1.3674874899922997E-3</c:v>
                </c:pt>
                <c:pt idx="5130">
                  <c:v>1.3672209492087519E-3</c:v>
                </c:pt>
                <c:pt idx="5131">
                  <c:v>1.366954512309358E-3</c:v>
                </c:pt>
                <c:pt idx="5132">
                  <c:v>1.3666881792334146E-3</c:v>
                </c:pt>
                <c:pt idx="5133">
                  <c:v>1.3664219499202289E-3</c:v>
                </c:pt>
                <c:pt idx="5134">
                  <c:v>1.3661558243091843E-3</c:v>
                </c:pt>
                <c:pt idx="5135">
                  <c:v>1.3658898023396879E-3</c:v>
                </c:pt>
                <c:pt idx="5136">
                  <c:v>1.3656238839512291E-3</c:v>
                </c:pt>
                <c:pt idx="5137">
                  <c:v>1.3653580690833097E-3</c:v>
                </c:pt>
                <c:pt idx="5138">
                  <c:v>1.3650923576754826E-3</c:v>
                </c:pt>
                <c:pt idx="5139">
                  <c:v>1.3648267496673761E-3</c:v>
                </c:pt>
                <c:pt idx="5140">
                  <c:v>1.3645612449986321E-3</c:v>
                </c:pt>
                <c:pt idx="5141">
                  <c:v>1.3642958436089645E-3</c:v>
                </c:pt>
                <c:pt idx="5142">
                  <c:v>1.3640305454381114E-3</c:v>
                </c:pt>
                <c:pt idx="5143">
                  <c:v>1.3637653504258709E-3</c:v>
                </c:pt>
                <c:pt idx="5144">
                  <c:v>1.3635002585120938E-3</c:v>
                </c:pt>
                <c:pt idx="5145">
                  <c:v>1.3632352696366708E-3</c:v>
                </c:pt>
                <c:pt idx="5146">
                  <c:v>1.3629703837395261E-3</c:v>
                </c:pt>
                <c:pt idx="5147">
                  <c:v>1.3627056007606561E-3</c:v>
                </c:pt>
                <c:pt idx="5148">
                  <c:v>1.3624409206400899E-3</c:v>
                </c:pt>
                <c:pt idx="5149">
                  <c:v>1.3621763433178922E-3</c:v>
                </c:pt>
                <c:pt idx="5150">
                  <c:v>1.3619118687341943E-3</c:v>
                </c:pt>
                <c:pt idx="5151">
                  <c:v>1.3616474968291721E-3</c:v>
                </c:pt>
                <c:pt idx="5152">
                  <c:v>1.3613832275430346E-3</c:v>
                </c:pt>
                <c:pt idx="5153">
                  <c:v>1.3611190608160469E-3</c:v>
                </c:pt>
                <c:pt idx="5154">
                  <c:v>1.3608549965885143E-3</c:v>
                </c:pt>
                <c:pt idx="5155">
                  <c:v>1.360591034800795E-3</c:v>
                </c:pt>
                <c:pt idx="5156">
                  <c:v>1.3603271753932903E-3</c:v>
                </c:pt>
                <c:pt idx="5157">
                  <c:v>1.3600634183064421E-3</c:v>
                </c:pt>
                <c:pt idx="5158">
                  <c:v>1.3597997634807561E-3</c:v>
                </c:pt>
                <c:pt idx="5159">
                  <c:v>1.3595362108567641E-3</c:v>
                </c:pt>
                <c:pt idx="5160">
                  <c:v>1.3592727603750586E-3</c:v>
                </c:pt>
                <c:pt idx="5161">
                  <c:v>1.3590094119762652E-3</c:v>
                </c:pt>
                <c:pt idx="5162">
                  <c:v>1.3587461656010661E-3</c:v>
                </c:pt>
                <c:pt idx="5163">
                  <c:v>1.3584830211901811E-3</c:v>
                </c:pt>
                <c:pt idx="5164">
                  <c:v>1.3582199786843813E-3</c:v>
                </c:pt>
                <c:pt idx="5165">
                  <c:v>1.3579570380244841E-3</c:v>
                </c:pt>
                <c:pt idx="5166">
                  <c:v>1.357694199151354E-3</c:v>
                </c:pt>
                <c:pt idx="5167">
                  <c:v>1.3574314620058961E-3</c:v>
                </c:pt>
                <c:pt idx="5168">
                  <c:v>1.3571688265290685E-3</c:v>
                </c:pt>
                <c:pt idx="5169">
                  <c:v>1.3569062926618565E-3</c:v>
                </c:pt>
                <c:pt idx="5170">
                  <c:v>1.3566438603453243E-3</c:v>
                </c:pt>
                <c:pt idx="5171">
                  <c:v>1.3563815295205483E-3</c:v>
                </c:pt>
                <c:pt idx="5172">
                  <c:v>1.3561193001286592E-3</c:v>
                </c:pt>
                <c:pt idx="5173">
                  <c:v>1.3558571721108527E-3</c:v>
                </c:pt>
                <c:pt idx="5174">
                  <c:v>1.3555951454083425E-3</c:v>
                </c:pt>
                <c:pt idx="5175">
                  <c:v>1.3553332199624129E-3</c:v>
                </c:pt>
                <c:pt idx="5176">
                  <c:v>1.3550713957143758E-3</c:v>
                </c:pt>
                <c:pt idx="5177">
                  <c:v>1.3548096726055949E-3</c:v>
                </c:pt>
                <c:pt idx="5178">
                  <c:v>1.3545480505774781E-3</c:v>
                </c:pt>
                <c:pt idx="5179">
                  <c:v>1.3542865295714855E-3</c:v>
                </c:pt>
                <c:pt idx="5180">
                  <c:v>1.3540251095290983E-3</c:v>
                </c:pt>
                <c:pt idx="5181">
                  <c:v>1.3537637903918685E-3</c:v>
                </c:pt>
                <c:pt idx="5182">
                  <c:v>1.3535025721013963E-3</c:v>
                </c:pt>
                <c:pt idx="5183">
                  <c:v>1.3532414545993001E-3</c:v>
                </c:pt>
                <c:pt idx="5184">
                  <c:v>1.3529804378272713E-3</c:v>
                </c:pt>
                <c:pt idx="5185">
                  <c:v>1.352719521727028E-3</c:v>
                </c:pt>
                <c:pt idx="5186">
                  <c:v>1.3524587062403357E-3</c:v>
                </c:pt>
                <c:pt idx="5187">
                  <c:v>1.3521979913090096E-3</c:v>
                </c:pt>
                <c:pt idx="5188">
                  <c:v>1.3519373768749101E-3</c:v>
                </c:pt>
                <c:pt idx="5189">
                  <c:v>1.3516768628799437E-3</c:v>
                </c:pt>
                <c:pt idx="5190">
                  <c:v>1.3514164492660625E-3</c:v>
                </c:pt>
                <c:pt idx="5191">
                  <c:v>1.3511561359752487E-3</c:v>
                </c:pt>
                <c:pt idx="5192">
                  <c:v>1.3508959229495416E-3</c:v>
                </c:pt>
                <c:pt idx="5193">
                  <c:v>1.3506358101310271E-3</c:v>
                </c:pt>
                <c:pt idx="5194">
                  <c:v>1.3503757974618327E-3</c:v>
                </c:pt>
                <c:pt idx="5195">
                  <c:v>1.3501158848841296E-3</c:v>
                </c:pt>
                <c:pt idx="5196">
                  <c:v>1.3498560723401267E-3</c:v>
                </c:pt>
                <c:pt idx="5197">
                  <c:v>1.349596359772096E-3</c:v>
                </c:pt>
                <c:pt idx="5198">
                  <c:v>1.3493367471223358E-3</c:v>
                </c:pt>
                <c:pt idx="5199">
                  <c:v>1.3490772343332051E-3</c:v>
                </c:pt>
                <c:pt idx="5200">
                  <c:v>1.3488178213470832E-3</c:v>
                </c:pt>
                <c:pt idx="5201">
                  <c:v>1.3485585081064119E-3</c:v>
                </c:pt>
                <c:pt idx="5202">
                  <c:v>1.3482992945536702E-3</c:v>
                </c:pt>
                <c:pt idx="5203">
                  <c:v>1.3480401806314018E-3</c:v>
                </c:pt>
                <c:pt idx="5204">
                  <c:v>1.3477811662821566E-3</c:v>
                </c:pt>
                <c:pt idx="5205">
                  <c:v>1.3475222514485582E-3</c:v>
                </c:pt>
                <c:pt idx="5206">
                  <c:v>1.3472634360732708E-3</c:v>
                </c:pt>
                <c:pt idx="5207">
                  <c:v>1.347004720098986E-3</c:v>
                </c:pt>
                <c:pt idx="5208">
                  <c:v>1.3467461034684628E-3</c:v>
                </c:pt>
                <c:pt idx="5209">
                  <c:v>1.3464875861244822E-3</c:v>
                </c:pt>
                <c:pt idx="5210">
                  <c:v>1.3462291680098781E-3</c:v>
                </c:pt>
                <c:pt idx="5211">
                  <c:v>1.34597084906754E-3</c:v>
                </c:pt>
                <c:pt idx="5212">
                  <c:v>1.3457126292403818E-3</c:v>
                </c:pt>
                <c:pt idx="5213">
                  <c:v>1.345454508471371E-3</c:v>
                </c:pt>
                <c:pt idx="5214">
                  <c:v>1.3451964867035159E-3</c:v>
                </c:pt>
                <c:pt idx="5215">
                  <c:v>1.3449385638798763E-3</c:v>
                </c:pt>
                <c:pt idx="5216">
                  <c:v>1.3446807399435465E-3</c:v>
                </c:pt>
                <c:pt idx="5217">
                  <c:v>1.344423014837656E-3</c:v>
                </c:pt>
                <c:pt idx="5218">
                  <c:v>1.3441653885054071E-3</c:v>
                </c:pt>
                <c:pt idx="5219">
                  <c:v>1.3439078608900262E-3</c:v>
                </c:pt>
                <c:pt idx="5220">
                  <c:v>1.3436504319347768E-3</c:v>
                </c:pt>
                <c:pt idx="5221">
                  <c:v>1.3433931015829701E-3</c:v>
                </c:pt>
                <c:pt idx="5222">
                  <c:v>1.3431358697779778E-3</c:v>
                </c:pt>
                <c:pt idx="5223">
                  <c:v>1.3428787364631919E-3</c:v>
                </c:pt>
                <c:pt idx="5224">
                  <c:v>1.3426217015820589E-3</c:v>
                </c:pt>
                <c:pt idx="5225">
                  <c:v>1.3423647650780723E-3</c:v>
                </c:pt>
                <c:pt idx="5226">
                  <c:v>1.3421079268947703E-3</c:v>
                </c:pt>
                <c:pt idx="5227">
                  <c:v>1.341851186975703E-3</c:v>
                </c:pt>
                <c:pt idx="5228">
                  <c:v>1.3415945452645054E-3</c:v>
                </c:pt>
                <c:pt idx="5229">
                  <c:v>1.3413380017048449E-3</c:v>
                </c:pt>
                <c:pt idx="5230">
                  <c:v>1.3410815562404121E-3</c:v>
                </c:pt>
                <c:pt idx="5231">
                  <c:v>1.3408252088149609E-3</c:v>
                </c:pt>
                <c:pt idx="5232">
                  <c:v>1.3405689593722857E-3</c:v>
                </c:pt>
                <c:pt idx="5233">
                  <c:v>1.3403128078562161E-3</c:v>
                </c:pt>
                <c:pt idx="5234">
                  <c:v>1.3400567542106198E-3</c:v>
                </c:pt>
                <c:pt idx="5235">
                  <c:v>1.3398007983794218E-3</c:v>
                </c:pt>
                <c:pt idx="5236">
                  <c:v>1.3395449403065941E-3</c:v>
                </c:pt>
                <c:pt idx="5237">
                  <c:v>1.3392891799361337E-3</c:v>
                </c:pt>
                <c:pt idx="5238">
                  <c:v>1.3390335172120773E-3</c:v>
                </c:pt>
                <c:pt idx="5239">
                  <c:v>1.3387779520785362E-3</c:v>
                </c:pt>
                <c:pt idx="5240">
                  <c:v>1.3385224844796241E-3</c:v>
                </c:pt>
                <c:pt idx="5241">
                  <c:v>1.338267114359534E-3</c:v>
                </c:pt>
                <c:pt idx="5242">
                  <c:v>1.3380118416624661E-3</c:v>
                </c:pt>
                <c:pt idx="5243">
                  <c:v>1.3377566663326911E-3</c:v>
                </c:pt>
                <c:pt idx="5244">
                  <c:v>1.3375015883145141E-3</c:v>
                </c:pt>
                <c:pt idx="5245">
                  <c:v>1.3372466075522768E-3</c:v>
                </c:pt>
                <c:pt idx="5246">
                  <c:v>1.3369917239903681E-3</c:v>
                </c:pt>
                <c:pt idx="5247">
                  <c:v>1.3367369375732233E-3</c:v>
                </c:pt>
                <c:pt idx="5248">
                  <c:v>1.336482248245306E-3</c:v>
                </c:pt>
                <c:pt idx="5249">
                  <c:v>1.3362276559511323E-3</c:v>
                </c:pt>
                <c:pt idx="5250">
                  <c:v>1.3359731606352703E-3</c:v>
                </c:pt>
                <c:pt idx="5251">
                  <c:v>1.3357187622423084E-3</c:v>
                </c:pt>
                <c:pt idx="5252">
                  <c:v>1.3354644607168921E-3</c:v>
                </c:pt>
                <c:pt idx="5253">
                  <c:v>1.3352102560037099E-3</c:v>
                </c:pt>
                <c:pt idx="5254">
                  <c:v>1.3349561480474781E-3</c:v>
                </c:pt>
                <c:pt idx="5255">
                  <c:v>1.3347021367929783E-3</c:v>
                </c:pt>
                <c:pt idx="5256">
                  <c:v>1.334448222185007E-3</c:v>
                </c:pt>
                <c:pt idx="5257">
                  <c:v>1.334194404168423E-3</c:v>
                </c:pt>
                <c:pt idx="5258">
                  <c:v>1.3339406826881179E-3</c:v>
                </c:pt>
                <c:pt idx="5259">
                  <c:v>1.3336870576890327E-3</c:v>
                </c:pt>
                <c:pt idx="5260">
                  <c:v>1.3334335291161469E-3</c:v>
                </c:pt>
                <c:pt idx="5261">
                  <c:v>1.3331800969144671E-3</c:v>
                </c:pt>
                <c:pt idx="5262">
                  <c:v>1.3329267610290671E-3</c:v>
                </c:pt>
                <c:pt idx="5263">
                  <c:v>1.3326735214050545E-3</c:v>
                </c:pt>
                <c:pt idx="5264">
                  <c:v>1.3324203779875522E-3</c:v>
                </c:pt>
                <c:pt idx="5265">
                  <c:v>1.3321673307217748E-3</c:v>
                </c:pt>
                <c:pt idx="5266">
                  <c:v>1.3319143795529225E-3</c:v>
                </c:pt>
                <c:pt idx="5267">
                  <c:v>1.3316615244262932E-3</c:v>
                </c:pt>
                <c:pt idx="5268">
                  <c:v>1.3314087652871722E-3</c:v>
                </c:pt>
                <c:pt idx="5269">
                  <c:v>1.3311561020809344E-3</c:v>
                </c:pt>
                <c:pt idx="5270">
                  <c:v>1.3309035347529622E-3</c:v>
                </c:pt>
                <c:pt idx="5271">
                  <c:v>1.3306510632486938E-3</c:v>
                </c:pt>
                <c:pt idx="5272">
                  <c:v>1.330398687513602E-3</c:v>
                </c:pt>
                <c:pt idx="5273">
                  <c:v>1.3301464074932201E-3</c:v>
                </c:pt>
                <c:pt idx="5274">
                  <c:v>1.3298942231330872E-3</c:v>
                </c:pt>
                <c:pt idx="5275">
                  <c:v>1.3296421343788277E-3</c:v>
                </c:pt>
                <c:pt idx="5276">
                  <c:v>1.3293901411760606E-3</c:v>
                </c:pt>
                <c:pt idx="5277">
                  <c:v>1.3291382434704815E-3</c:v>
                </c:pt>
                <c:pt idx="5278">
                  <c:v>1.3288864412078227E-3</c:v>
                </c:pt>
                <c:pt idx="5279">
                  <c:v>1.3286347343338366E-3</c:v>
                </c:pt>
                <c:pt idx="5280">
                  <c:v>1.3283831227943375E-3</c:v>
                </c:pt>
                <c:pt idx="5281">
                  <c:v>1.3281316065351641E-3</c:v>
                </c:pt>
                <c:pt idx="5282">
                  <c:v>1.327880185502221E-3</c:v>
                </c:pt>
                <c:pt idx="5283">
                  <c:v>1.3276288596414277E-3</c:v>
                </c:pt>
                <c:pt idx="5284">
                  <c:v>1.3273776288987604E-3</c:v>
                </c:pt>
                <c:pt idx="5285">
                  <c:v>1.3271264932202189E-3</c:v>
                </c:pt>
                <c:pt idx="5286">
                  <c:v>1.3268754525518744E-3</c:v>
                </c:pt>
                <c:pt idx="5287">
                  <c:v>1.3266245068398045E-3</c:v>
                </c:pt>
                <c:pt idx="5288">
                  <c:v>1.3263736560301541E-3</c:v>
                </c:pt>
                <c:pt idx="5289">
                  <c:v>1.3261229000690966E-3</c:v>
                </c:pt>
                <c:pt idx="5290">
                  <c:v>1.3258722389028383E-3</c:v>
                </c:pt>
                <c:pt idx="5291">
                  <c:v>1.3256216724776458E-3</c:v>
                </c:pt>
                <c:pt idx="5292">
                  <c:v>1.3253712007398142E-3</c:v>
                </c:pt>
                <c:pt idx="5293">
                  <c:v>1.3251208236356826E-3</c:v>
                </c:pt>
                <c:pt idx="5294">
                  <c:v>1.3248705411116257E-3</c:v>
                </c:pt>
                <c:pt idx="5295">
                  <c:v>1.3246203531140526E-3</c:v>
                </c:pt>
                <c:pt idx="5296">
                  <c:v>1.3243702595894401E-3</c:v>
                </c:pt>
                <c:pt idx="5297">
                  <c:v>1.3241202604842789E-3</c:v>
                </c:pt>
                <c:pt idx="5298">
                  <c:v>1.32387035574511E-3</c:v>
                </c:pt>
                <c:pt idx="5299">
                  <c:v>1.3236205453185145E-3</c:v>
                </c:pt>
                <c:pt idx="5300">
                  <c:v>1.3233708291511173E-3</c:v>
                </c:pt>
                <c:pt idx="5301">
                  <c:v>1.3231212071895618E-3</c:v>
                </c:pt>
                <c:pt idx="5302">
                  <c:v>1.3228716793805724E-3</c:v>
                </c:pt>
                <c:pt idx="5303">
                  <c:v>1.3226222456708715E-3</c:v>
                </c:pt>
                <c:pt idx="5304">
                  <c:v>1.3223729060072584E-3</c:v>
                </c:pt>
                <c:pt idx="5305">
                  <c:v>1.3221236603365362E-3</c:v>
                </c:pt>
                <c:pt idx="5306">
                  <c:v>1.3218745086055741E-3</c:v>
                </c:pt>
                <c:pt idx="5307">
                  <c:v>1.3216254507612761E-3</c:v>
                </c:pt>
                <c:pt idx="5308">
                  <c:v>1.3213764867505825E-3</c:v>
                </c:pt>
                <c:pt idx="5309">
                  <c:v>1.321127616520476E-3</c:v>
                </c:pt>
                <c:pt idx="5310">
                  <c:v>1.3208788400179781E-3</c:v>
                </c:pt>
                <c:pt idx="5311">
                  <c:v>1.3206301571901471E-3</c:v>
                </c:pt>
                <c:pt idx="5312">
                  <c:v>1.3203815679840901E-3</c:v>
                </c:pt>
                <c:pt idx="5313">
                  <c:v>1.3201330723469442E-3</c:v>
                </c:pt>
                <c:pt idx="5314">
                  <c:v>1.3198846702258851E-3</c:v>
                </c:pt>
                <c:pt idx="5315">
                  <c:v>1.319636361568144E-3</c:v>
                </c:pt>
                <c:pt idx="5316">
                  <c:v>1.3193881463209793E-3</c:v>
                </c:pt>
                <c:pt idx="5317">
                  <c:v>1.3191400244316879E-3</c:v>
                </c:pt>
                <c:pt idx="5318">
                  <c:v>1.3188919958476021E-3</c:v>
                </c:pt>
                <c:pt idx="5319">
                  <c:v>1.3186440605161185E-3</c:v>
                </c:pt>
                <c:pt idx="5320">
                  <c:v>1.3183962183846358E-3</c:v>
                </c:pt>
                <c:pt idx="5321">
                  <c:v>1.3181484694006398E-3</c:v>
                </c:pt>
                <c:pt idx="5322">
                  <c:v>1.3179008135115961E-3</c:v>
                </c:pt>
                <c:pt idx="5323">
                  <c:v>1.317653250665064E-3</c:v>
                </c:pt>
                <c:pt idx="5324">
                  <c:v>1.3174057808086161E-3</c:v>
                </c:pt>
                <c:pt idx="5325">
                  <c:v>1.3171584038898674E-3</c:v>
                </c:pt>
                <c:pt idx="5326">
                  <c:v>1.3169111198564707E-3</c:v>
                </c:pt>
                <c:pt idx="5327">
                  <c:v>1.316663928656123E-3</c:v>
                </c:pt>
                <c:pt idx="5328">
                  <c:v>1.3164168302365587E-3</c:v>
                </c:pt>
                <c:pt idx="5329">
                  <c:v>1.3161698245455491E-3</c:v>
                </c:pt>
                <c:pt idx="5330">
                  <c:v>1.3159229115309037E-3</c:v>
                </c:pt>
                <c:pt idx="5331">
                  <c:v>1.3156760911404797E-3</c:v>
                </c:pt>
                <c:pt idx="5332">
                  <c:v>1.3154293633221678E-3</c:v>
                </c:pt>
                <c:pt idx="5333">
                  <c:v>1.3151827280239042E-3</c:v>
                </c:pt>
                <c:pt idx="5334">
                  <c:v>1.3149361851936391E-3</c:v>
                </c:pt>
                <c:pt idx="5335">
                  <c:v>1.3146897347793961E-3</c:v>
                </c:pt>
                <c:pt idx="5336">
                  <c:v>1.3144433767292216E-3</c:v>
                </c:pt>
                <c:pt idx="5337">
                  <c:v>1.314197110991192E-3</c:v>
                </c:pt>
                <c:pt idx="5338">
                  <c:v>1.313950937513437E-3</c:v>
                </c:pt>
                <c:pt idx="5339">
                  <c:v>1.3137048562441177E-3</c:v>
                </c:pt>
                <c:pt idx="5340">
                  <c:v>1.3134588671314441E-3</c:v>
                </c:pt>
                <c:pt idx="5341">
                  <c:v>1.3132129701236533E-3</c:v>
                </c:pt>
                <c:pt idx="5342">
                  <c:v>1.312967165169019E-3</c:v>
                </c:pt>
                <c:pt idx="5343">
                  <c:v>1.3127214522158633E-3</c:v>
                </c:pt>
                <c:pt idx="5344">
                  <c:v>1.3124758312125543E-3</c:v>
                </c:pt>
                <c:pt idx="5345">
                  <c:v>1.3122303021074675E-3</c:v>
                </c:pt>
                <c:pt idx="5346">
                  <c:v>1.3119848648490543E-3</c:v>
                </c:pt>
                <c:pt idx="5347">
                  <c:v>1.3117395193857821E-3</c:v>
                </c:pt>
                <c:pt idx="5348">
                  <c:v>1.3114942656661619E-3</c:v>
                </c:pt>
                <c:pt idx="5349">
                  <c:v>1.3112491036387519E-3</c:v>
                </c:pt>
                <c:pt idx="5350">
                  <c:v>1.31100403325212E-3</c:v>
                </c:pt>
                <c:pt idx="5351">
                  <c:v>1.3107590544549162E-3</c:v>
                </c:pt>
                <c:pt idx="5352">
                  <c:v>1.3105141671957941E-3</c:v>
                </c:pt>
                <c:pt idx="5353">
                  <c:v>1.3102693714234586E-3</c:v>
                </c:pt>
                <c:pt idx="5354">
                  <c:v>1.3100246670866499E-3</c:v>
                </c:pt>
                <c:pt idx="5355">
                  <c:v>1.309780054134155E-3</c:v>
                </c:pt>
                <c:pt idx="5356">
                  <c:v>1.3095355325147922E-3</c:v>
                </c:pt>
                <c:pt idx="5357">
                  <c:v>1.3092911021774078E-3</c:v>
                </c:pt>
                <c:pt idx="5358">
                  <c:v>1.3090467630709121E-3</c:v>
                </c:pt>
                <c:pt idx="5359">
                  <c:v>1.3088025151442241E-3</c:v>
                </c:pt>
                <c:pt idx="5360">
                  <c:v>1.3085583583463279E-3</c:v>
                </c:pt>
                <c:pt idx="5361">
                  <c:v>1.3083142926262181E-3</c:v>
                </c:pt>
                <c:pt idx="5362">
                  <c:v>1.3080703179329542E-3</c:v>
                </c:pt>
                <c:pt idx="5363">
                  <c:v>1.3078264342156181E-3</c:v>
                </c:pt>
                <c:pt idx="5364">
                  <c:v>1.3075826414233357E-3</c:v>
                </c:pt>
                <c:pt idx="5365">
                  <c:v>1.3073389395052645E-3</c:v>
                </c:pt>
                <c:pt idx="5366">
                  <c:v>1.3070953284105965E-3</c:v>
                </c:pt>
                <c:pt idx="5367">
                  <c:v>1.3068518080885866E-3</c:v>
                </c:pt>
                <c:pt idx="5368">
                  <c:v>1.3066083784884941E-3</c:v>
                </c:pt>
                <c:pt idx="5369">
                  <c:v>1.3063650395596393E-3</c:v>
                </c:pt>
                <c:pt idx="5370">
                  <c:v>1.3061217912513671E-3</c:v>
                </c:pt>
                <c:pt idx="5371">
                  <c:v>1.3058786335130741E-3</c:v>
                </c:pt>
                <c:pt idx="5372">
                  <c:v>1.3056355662941781E-3</c:v>
                </c:pt>
                <c:pt idx="5373">
                  <c:v>1.305392589544146E-3</c:v>
                </c:pt>
                <c:pt idx="5374">
                  <c:v>1.3051497032124779E-3</c:v>
                </c:pt>
                <c:pt idx="5375">
                  <c:v>1.3049069072487186E-3</c:v>
                </c:pt>
                <c:pt idx="5376">
                  <c:v>1.3046642016024299E-3</c:v>
                </c:pt>
                <c:pt idx="5377">
                  <c:v>1.3044215862232401E-3</c:v>
                </c:pt>
                <c:pt idx="5378">
                  <c:v>1.3041790610607972E-3</c:v>
                </c:pt>
                <c:pt idx="5379">
                  <c:v>1.3039366260647767E-3</c:v>
                </c:pt>
                <c:pt idx="5380">
                  <c:v>1.3036942811849178E-3</c:v>
                </c:pt>
                <c:pt idx="5381">
                  <c:v>1.3034520263709923E-3</c:v>
                </c:pt>
                <c:pt idx="5382">
                  <c:v>1.3032098615727795E-3</c:v>
                </c:pt>
                <c:pt idx="5383">
                  <c:v>1.3029677867401261E-3</c:v>
                </c:pt>
                <c:pt idx="5384">
                  <c:v>1.3027258018229121E-3</c:v>
                </c:pt>
                <c:pt idx="5385">
                  <c:v>1.3024839067710533E-3</c:v>
                </c:pt>
                <c:pt idx="5386">
                  <c:v>1.3022421015344828E-3</c:v>
                </c:pt>
                <c:pt idx="5387">
                  <c:v>1.3020003860631981E-3</c:v>
                </c:pt>
                <c:pt idx="5388">
                  <c:v>1.3017587603072259E-3</c:v>
                </c:pt>
                <c:pt idx="5389">
                  <c:v>1.3015172242166249E-3</c:v>
                </c:pt>
                <c:pt idx="5390">
                  <c:v>1.301275777741484E-3</c:v>
                </c:pt>
                <c:pt idx="5391">
                  <c:v>1.3010344208319521E-3</c:v>
                </c:pt>
                <c:pt idx="5392">
                  <c:v>1.3007931534381951E-3</c:v>
                </c:pt>
                <c:pt idx="5393">
                  <c:v>1.3005519755104264E-3</c:v>
                </c:pt>
                <c:pt idx="5394">
                  <c:v>1.300310886998888E-3</c:v>
                </c:pt>
                <c:pt idx="5395">
                  <c:v>1.3000698878538541E-3</c:v>
                </c:pt>
                <c:pt idx="5396">
                  <c:v>1.2998289780256588E-3</c:v>
                </c:pt>
                <c:pt idx="5397">
                  <c:v>1.2995881574646535E-3</c:v>
                </c:pt>
                <c:pt idx="5398">
                  <c:v>1.2993474261212394E-3</c:v>
                </c:pt>
                <c:pt idx="5399">
                  <c:v>1.2991067839458223E-3</c:v>
                </c:pt>
                <c:pt idx="5400">
                  <c:v>1.298866230888894E-3</c:v>
                </c:pt>
                <c:pt idx="5401">
                  <c:v>1.2986257669009506E-3</c:v>
                </c:pt>
                <c:pt idx="5402">
                  <c:v>1.2983853919325303E-3</c:v>
                </c:pt>
                <c:pt idx="5403">
                  <c:v>1.2981451059342092E-3</c:v>
                </c:pt>
                <c:pt idx="5404">
                  <c:v>1.297904908856598E-3</c:v>
                </c:pt>
                <c:pt idx="5405">
                  <c:v>1.2976648006503499E-3</c:v>
                </c:pt>
                <c:pt idx="5406">
                  <c:v>1.2974247812661548E-3</c:v>
                </c:pt>
                <c:pt idx="5407">
                  <c:v>1.2971848506547327E-3</c:v>
                </c:pt>
                <c:pt idx="5408">
                  <c:v>1.2969450087668469E-3</c:v>
                </c:pt>
                <c:pt idx="5409">
                  <c:v>1.2967052555532801E-3</c:v>
                </c:pt>
                <c:pt idx="5410">
                  <c:v>1.2964655909648781E-3</c:v>
                </c:pt>
                <c:pt idx="5411">
                  <c:v>1.296226014952506E-3</c:v>
                </c:pt>
                <c:pt idx="5412">
                  <c:v>1.2959865274670621E-3</c:v>
                </c:pt>
                <c:pt idx="5413">
                  <c:v>1.2957471284594964E-3</c:v>
                </c:pt>
                <c:pt idx="5414">
                  <c:v>1.2955078178807781E-3</c:v>
                </c:pt>
                <c:pt idx="5415">
                  <c:v>1.2952685956819261E-3</c:v>
                </c:pt>
                <c:pt idx="5416">
                  <c:v>1.2950294618139901E-3</c:v>
                </c:pt>
                <c:pt idx="5417">
                  <c:v>1.2947904162280521E-3</c:v>
                </c:pt>
                <c:pt idx="5418">
                  <c:v>1.2945514588752402E-3</c:v>
                </c:pt>
                <c:pt idx="5419">
                  <c:v>1.2943125897067114E-3</c:v>
                </c:pt>
                <c:pt idx="5420">
                  <c:v>1.2940738086736452E-3</c:v>
                </c:pt>
                <c:pt idx="5421">
                  <c:v>1.293835115727284E-3</c:v>
                </c:pt>
                <c:pt idx="5422">
                  <c:v>1.2935965108188969E-3</c:v>
                </c:pt>
                <c:pt idx="5423">
                  <c:v>1.2933579938997858E-3</c:v>
                </c:pt>
                <c:pt idx="5424">
                  <c:v>1.2931195649212852E-3</c:v>
                </c:pt>
                <c:pt idx="5425">
                  <c:v>1.2928812238347561E-3</c:v>
                </c:pt>
                <c:pt idx="5426">
                  <c:v>1.2926429705916345E-3</c:v>
                </c:pt>
                <c:pt idx="5427">
                  <c:v>1.2924048051433381E-3</c:v>
                </c:pt>
                <c:pt idx="5428">
                  <c:v>1.2921667274413701E-3</c:v>
                </c:pt>
                <c:pt idx="5429">
                  <c:v>1.2919287374372347E-3</c:v>
                </c:pt>
                <c:pt idx="5430">
                  <c:v>1.2916908350824898E-3</c:v>
                </c:pt>
                <c:pt idx="5431">
                  <c:v>1.291453020328731E-3</c:v>
                </c:pt>
                <c:pt idx="5432">
                  <c:v>1.2912152931275601E-3</c:v>
                </c:pt>
                <c:pt idx="5433">
                  <c:v>1.2909776534306581E-3</c:v>
                </c:pt>
                <c:pt idx="5434">
                  <c:v>1.2907401011897127E-3</c:v>
                </c:pt>
                <c:pt idx="5435">
                  <c:v>1.2905026363564504E-3</c:v>
                </c:pt>
                <c:pt idx="5436">
                  <c:v>1.2902652588826387E-3</c:v>
                </c:pt>
                <c:pt idx="5437">
                  <c:v>1.2900279687200924E-3</c:v>
                </c:pt>
                <c:pt idx="5438">
                  <c:v>1.2897907658206249E-3</c:v>
                </c:pt>
                <c:pt idx="5439">
                  <c:v>1.289553650136128E-3</c:v>
                </c:pt>
                <c:pt idx="5440">
                  <c:v>1.2893166216185082E-3</c:v>
                </c:pt>
                <c:pt idx="5441">
                  <c:v>1.2890796802196938E-3</c:v>
                </c:pt>
                <c:pt idx="5442">
                  <c:v>1.2888428258916861E-3</c:v>
                </c:pt>
                <c:pt idx="5443">
                  <c:v>1.2886060585864741E-3</c:v>
                </c:pt>
                <c:pt idx="5444">
                  <c:v>1.2883693782561243E-3</c:v>
                </c:pt>
                <c:pt idx="5445">
                  <c:v>1.2881327848527223E-3</c:v>
                </c:pt>
                <c:pt idx="5446">
                  <c:v>1.2878962783283696E-3</c:v>
                </c:pt>
                <c:pt idx="5447">
                  <c:v>1.2876598586352421E-3</c:v>
                </c:pt>
                <c:pt idx="5448">
                  <c:v>1.2874235257255189E-3</c:v>
                </c:pt>
                <c:pt idx="5449">
                  <c:v>1.2871872795514256E-3</c:v>
                </c:pt>
                <c:pt idx="5450">
                  <c:v>1.2869511200652225E-3</c:v>
                </c:pt>
                <c:pt idx="5451">
                  <c:v>1.2867150472192028E-3</c:v>
                </c:pt>
                <c:pt idx="5452">
                  <c:v>1.2864790609657028E-3</c:v>
                </c:pt>
                <c:pt idx="5453">
                  <c:v>1.2862431612570824E-3</c:v>
                </c:pt>
                <c:pt idx="5454">
                  <c:v>1.2860073480457405E-3</c:v>
                </c:pt>
                <c:pt idx="5455">
                  <c:v>1.285771621284111E-3</c:v>
                </c:pt>
                <c:pt idx="5456">
                  <c:v>1.2855359809246709E-3</c:v>
                </c:pt>
                <c:pt idx="5457">
                  <c:v>1.285300426919924E-3</c:v>
                </c:pt>
                <c:pt idx="5458">
                  <c:v>1.2850649592223993E-3</c:v>
                </c:pt>
                <c:pt idx="5459">
                  <c:v>1.2848295777846798E-3</c:v>
                </c:pt>
                <c:pt idx="5460">
                  <c:v>1.2845942825593717E-3</c:v>
                </c:pt>
                <c:pt idx="5461">
                  <c:v>1.284359073499127E-3</c:v>
                </c:pt>
                <c:pt idx="5462">
                  <c:v>1.2841239505566081E-3</c:v>
                </c:pt>
                <c:pt idx="5463">
                  <c:v>1.2838889136845381E-3</c:v>
                </c:pt>
                <c:pt idx="5464">
                  <c:v>1.2836539628356639E-3</c:v>
                </c:pt>
                <c:pt idx="5465">
                  <c:v>1.2834190979627599E-3</c:v>
                </c:pt>
                <c:pt idx="5466">
                  <c:v>1.2831843190186541E-3</c:v>
                </c:pt>
                <c:pt idx="5467">
                  <c:v>1.2829496259561901E-3</c:v>
                </c:pt>
                <c:pt idx="5468">
                  <c:v>1.2827150187282609E-3</c:v>
                </c:pt>
                <c:pt idx="5469">
                  <c:v>1.2824804972877721E-3</c:v>
                </c:pt>
                <c:pt idx="5470">
                  <c:v>1.2822460615876958E-3</c:v>
                </c:pt>
                <c:pt idx="5471">
                  <c:v>1.2820117115810098E-3</c:v>
                </c:pt>
                <c:pt idx="5472">
                  <c:v>1.2817774472207361E-3</c:v>
                </c:pt>
                <c:pt idx="5473">
                  <c:v>1.2815432684599374E-3</c:v>
                </c:pt>
                <c:pt idx="5474">
                  <c:v>1.2813091752517112E-3</c:v>
                </c:pt>
                <c:pt idx="5475">
                  <c:v>1.2810751675491681E-3</c:v>
                </c:pt>
                <c:pt idx="5476">
                  <c:v>1.2808412453054808E-3</c:v>
                </c:pt>
                <c:pt idx="5477">
                  <c:v>1.2806074084738474E-3</c:v>
                </c:pt>
                <c:pt idx="5478">
                  <c:v>1.2803736570074758E-3</c:v>
                </c:pt>
                <c:pt idx="5479">
                  <c:v>1.280139990859653E-3</c:v>
                </c:pt>
                <c:pt idx="5480">
                  <c:v>1.2799064099836641E-3</c:v>
                </c:pt>
                <c:pt idx="5481">
                  <c:v>1.279672914332844E-3</c:v>
                </c:pt>
                <c:pt idx="5482">
                  <c:v>1.2794395038605521E-3</c:v>
                </c:pt>
                <c:pt idx="5483">
                  <c:v>1.2792061785201921E-3</c:v>
                </c:pt>
                <c:pt idx="5484">
                  <c:v>1.2789729382651981E-3</c:v>
                </c:pt>
                <c:pt idx="5485">
                  <c:v>1.2787397830490322E-3</c:v>
                </c:pt>
                <c:pt idx="5486">
                  <c:v>1.2785067128252021E-3</c:v>
                </c:pt>
                <c:pt idx="5487">
                  <c:v>1.2782737275472413E-3</c:v>
                </c:pt>
                <c:pt idx="5488">
                  <c:v>1.2780408271687172E-3</c:v>
                </c:pt>
                <c:pt idx="5489">
                  <c:v>1.2778080116432253E-3</c:v>
                </c:pt>
                <c:pt idx="5490">
                  <c:v>1.2775752809244078E-3</c:v>
                </c:pt>
                <c:pt idx="5491">
                  <c:v>1.277342634965946E-3</c:v>
                </c:pt>
                <c:pt idx="5492">
                  <c:v>1.2771100737215299E-3</c:v>
                </c:pt>
                <c:pt idx="5493">
                  <c:v>1.2768775971448926E-3</c:v>
                </c:pt>
                <c:pt idx="5494">
                  <c:v>1.2766452051898203E-3</c:v>
                </c:pt>
                <c:pt idx="5495">
                  <c:v>1.2764128978101121E-3</c:v>
                </c:pt>
                <c:pt idx="5496">
                  <c:v>1.2761806749596084E-3</c:v>
                </c:pt>
                <c:pt idx="5497">
                  <c:v>1.2759485365921724E-3</c:v>
                </c:pt>
                <c:pt idx="5498">
                  <c:v>1.2757164826617201E-3</c:v>
                </c:pt>
                <c:pt idx="5499">
                  <c:v>1.275484513122187E-3</c:v>
                </c:pt>
                <c:pt idx="5500">
                  <c:v>1.2752526279275495E-3</c:v>
                </c:pt>
                <c:pt idx="5501">
                  <c:v>1.2750208270318041E-3</c:v>
                </c:pt>
                <c:pt idx="5502">
                  <c:v>1.2747891103890019E-3</c:v>
                </c:pt>
                <c:pt idx="5503">
                  <c:v>1.2745574779532128E-3</c:v>
                </c:pt>
                <c:pt idx="5504">
                  <c:v>1.2743259296785373E-3</c:v>
                </c:pt>
                <c:pt idx="5505">
                  <c:v>1.2740944655191115E-3</c:v>
                </c:pt>
                <c:pt idx="5506">
                  <c:v>1.2738630854291218E-3</c:v>
                </c:pt>
                <c:pt idx="5507">
                  <c:v>1.2736317893627721E-3</c:v>
                </c:pt>
                <c:pt idx="5508">
                  <c:v>1.2734005772742981E-3</c:v>
                </c:pt>
                <c:pt idx="5509">
                  <c:v>1.273169449117972E-3</c:v>
                </c:pt>
                <c:pt idx="5510">
                  <c:v>1.2729384048481055E-3</c:v>
                </c:pt>
                <c:pt idx="5511">
                  <c:v>1.2727074444190318E-3</c:v>
                </c:pt>
                <c:pt idx="5512">
                  <c:v>1.2724765677851217E-3</c:v>
                </c:pt>
                <c:pt idx="5513">
                  <c:v>1.2722457749007906E-3</c:v>
                </c:pt>
                <c:pt idx="5514">
                  <c:v>1.2720150657204634E-3</c:v>
                </c:pt>
                <c:pt idx="5515">
                  <c:v>1.271784440198616E-3</c:v>
                </c:pt>
                <c:pt idx="5516">
                  <c:v>1.2715538982897613E-3</c:v>
                </c:pt>
                <c:pt idx="5517">
                  <c:v>1.2713234399484321E-3</c:v>
                </c:pt>
                <c:pt idx="5518">
                  <c:v>1.2710930651291957E-3</c:v>
                </c:pt>
                <c:pt idx="5519">
                  <c:v>1.2708627737866621E-3</c:v>
                </c:pt>
                <c:pt idx="5520">
                  <c:v>1.270632565875462E-3</c:v>
                </c:pt>
                <c:pt idx="5521">
                  <c:v>1.270402441350267E-3</c:v>
                </c:pt>
                <c:pt idx="5522">
                  <c:v>1.2701724001657761E-3</c:v>
                </c:pt>
                <c:pt idx="5523">
                  <c:v>1.2699424422767242E-3</c:v>
                </c:pt>
                <c:pt idx="5524">
                  <c:v>1.2697125676378821E-3</c:v>
                </c:pt>
                <c:pt idx="5525">
                  <c:v>1.2694827762040513E-3</c:v>
                </c:pt>
                <c:pt idx="5526">
                  <c:v>1.2692530679300601E-3</c:v>
                </c:pt>
                <c:pt idx="5527">
                  <c:v>1.2690234427707768E-3</c:v>
                </c:pt>
                <c:pt idx="5528">
                  <c:v>1.2687939006811044E-3</c:v>
                </c:pt>
                <c:pt idx="5529">
                  <c:v>1.2685644416159641E-3</c:v>
                </c:pt>
                <c:pt idx="5530">
                  <c:v>1.2683350655303307E-3</c:v>
                </c:pt>
                <c:pt idx="5531">
                  <c:v>1.2681057723791861E-3</c:v>
                </c:pt>
                <c:pt idx="5532">
                  <c:v>1.2678765621175721E-3</c:v>
                </c:pt>
                <c:pt idx="5533">
                  <c:v>1.2676474347005507E-3</c:v>
                </c:pt>
                <c:pt idx="5534">
                  <c:v>1.2674183900831994E-3</c:v>
                </c:pt>
                <c:pt idx="5535">
                  <c:v>1.2671894282206637E-3</c:v>
                </c:pt>
                <c:pt idx="5536">
                  <c:v>1.2669605490680908E-3</c:v>
                </c:pt>
                <c:pt idx="5537">
                  <c:v>1.2667317525806698E-3</c:v>
                </c:pt>
                <c:pt idx="5538">
                  <c:v>1.2665030387136384E-3</c:v>
                </c:pt>
                <c:pt idx="5539">
                  <c:v>1.2662744074222341E-3</c:v>
                </c:pt>
                <c:pt idx="5540">
                  <c:v>1.266045858661764E-3</c:v>
                </c:pt>
                <c:pt idx="5541">
                  <c:v>1.2658173923875246E-3</c:v>
                </c:pt>
                <c:pt idx="5542">
                  <c:v>1.265589008554888E-3</c:v>
                </c:pt>
                <c:pt idx="5543">
                  <c:v>1.2653607071192326E-3</c:v>
                </c:pt>
                <c:pt idx="5544">
                  <c:v>1.2651324880359755E-3</c:v>
                </c:pt>
                <c:pt idx="5545">
                  <c:v>1.2649043512605661E-3</c:v>
                </c:pt>
                <c:pt idx="5546">
                  <c:v>1.2646762967484838E-3</c:v>
                </c:pt>
                <c:pt idx="5547">
                  <c:v>1.2644483244552511E-3</c:v>
                </c:pt>
                <c:pt idx="5548">
                  <c:v>1.2642204343363953E-3</c:v>
                </c:pt>
                <c:pt idx="5549">
                  <c:v>1.2639926263475027E-3</c:v>
                </c:pt>
                <c:pt idx="5550">
                  <c:v>1.2637649004441848E-3</c:v>
                </c:pt>
                <c:pt idx="5551">
                  <c:v>1.2635372565820888E-3</c:v>
                </c:pt>
                <c:pt idx="5552">
                  <c:v>1.2633096947168786E-3</c:v>
                </c:pt>
                <c:pt idx="5553">
                  <c:v>1.2630822148042655E-3</c:v>
                </c:pt>
                <c:pt idx="5554">
                  <c:v>1.2628548167999761E-3</c:v>
                </c:pt>
                <c:pt idx="5555">
                  <c:v>1.2626275006597937E-3</c:v>
                </c:pt>
                <c:pt idx="5556">
                  <c:v>1.2624002663395065E-3</c:v>
                </c:pt>
                <c:pt idx="5557">
                  <c:v>1.262173113794956E-3</c:v>
                </c:pt>
                <c:pt idx="5558">
                  <c:v>1.2619460429820033E-3</c:v>
                </c:pt>
                <c:pt idx="5559">
                  <c:v>1.2617190538565463E-3</c:v>
                </c:pt>
                <c:pt idx="5560">
                  <c:v>1.2614921463745107E-3</c:v>
                </c:pt>
                <c:pt idx="5561">
                  <c:v>1.261265320491861E-3</c:v>
                </c:pt>
                <c:pt idx="5562">
                  <c:v>1.2610385761645812E-3</c:v>
                </c:pt>
                <c:pt idx="5563">
                  <c:v>1.2608119133486961E-3</c:v>
                </c:pt>
                <c:pt idx="5564">
                  <c:v>1.2605853320002641E-3</c:v>
                </c:pt>
                <c:pt idx="5565">
                  <c:v>1.2603588320753726E-3</c:v>
                </c:pt>
                <c:pt idx="5566">
                  <c:v>1.2601324135301331E-3</c:v>
                </c:pt>
                <c:pt idx="5567">
                  <c:v>1.2599060763206944E-3</c:v>
                </c:pt>
                <c:pt idx="5568">
                  <c:v>1.2596798204032485E-3</c:v>
                </c:pt>
                <c:pt idx="5569">
                  <c:v>1.2594536457339917E-3</c:v>
                </c:pt>
                <c:pt idx="5570">
                  <c:v>1.2592275522691778E-3</c:v>
                </c:pt>
                <c:pt idx="5571">
                  <c:v>1.2590015399650861E-3</c:v>
                </c:pt>
                <c:pt idx="5572">
                  <c:v>1.2587756087780121E-3</c:v>
                </c:pt>
                <c:pt idx="5573">
                  <c:v>1.2585497586642979E-3</c:v>
                </c:pt>
                <c:pt idx="5574">
                  <c:v>1.2583239895803161E-3</c:v>
                </c:pt>
                <c:pt idx="5575">
                  <c:v>1.2580983014824621E-3</c:v>
                </c:pt>
                <c:pt idx="5576">
                  <c:v>1.2578726943271704E-3</c:v>
                </c:pt>
                <c:pt idx="5577">
                  <c:v>1.2576471680709083E-3</c:v>
                </c:pt>
                <c:pt idx="5578">
                  <c:v>1.2574217226701558E-3</c:v>
                </c:pt>
                <c:pt idx="5579">
                  <c:v>1.2571963580814518E-3</c:v>
                </c:pt>
                <c:pt idx="5580">
                  <c:v>1.2569710742613542E-3</c:v>
                </c:pt>
                <c:pt idx="5581">
                  <c:v>1.2567458711664416E-3</c:v>
                </c:pt>
                <c:pt idx="5582">
                  <c:v>1.2565207487533305E-3</c:v>
                </c:pt>
                <c:pt idx="5583">
                  <c:v>1.2562957069786821E-3</c:v>
                </c:pt>
                <c:pt idx="5584">
                  <c:v>1.2560707457991702E-3</c:v>
                </c:pt>
                <c:pt idx="5585">
                  <c:v>1.2558458651715147E-3</c:v>
                </c:pt>
                <c:pt idx="5586">
                  <c:v>1.2556210650524391E-3</c:v>
                </c:pt>
                <c:pt idx="5587">
                  <c:v>1.2553963453987415E-3</c:v>
                </c:pt>
                <c:pt idx="5588">
                  <c:v>1.2551717061672141E-3</c:v>
                </c:pt>
                <c:pt idx="5589">
                  <c:v>1.2549471473146921E-3</c:v>
                </c:pt>
                <c:pt idx="5590">
                  <c:v>1.2547226687980445E-3</c:v>
                </c:pt>
                <c:pt idx="5591">
                  <c:v>1.2544982705741678E-3</c:v>
                </c:pt>
                <c:pt idx="5592">
                  <c:v>1.2542739525999939E-3</c:v>
                </c:pt>
                <c:pt idx="5593">
                  <c:v>1.2540497148324781E-3</c:v>
                </c:pt>
                <c:pt idx="5594">
                  <c:v>1.2538255572286112E-3</c:v>
                </c:pt>
                <c:pt idx="5595">
                  <c:v>1.2536014797454146E-3</c:v>
                </c:pt>
                <c:pt idx="5596">
                  <c:v>1.2533774823399388E-3</c:v>
                </c:pt>
                <c:pt idx="5597">
                  <c:v>1.2531535649692729E-3</c:v>
                </c:pt>
                <c:pt idx="5598">
                  <c:v>1.25292972759051E-3</c:v>
                </c:pt>
                <c:pt idx="5599">
                  <c:v>1.2527059701608167E-3</c:v>
                </c:pt>
                <c:pt idx="5600">
                  <c:v>1.252482292637348E-3</c:v>
                </c:pt>
                <c:pt idx="5601">
                  <c:v>1.2522586949773253E-3</c:v>
                </c:pt>
                <c:pt idx="5602">
                  <c:v>1.2520351771379682E-3</c:v>
                </c:pt>
                <c:pt idx="5603">
                  <c:v>1.2518117390765541E-3</c:v>
                </c:pt>
                <c:pt idx="5604">
                  <c:v>1.251588380750374E-3</c:v>
                </c:pt>
                <c:pt idx="5605">
                  <c:v>1.2513651021167573E-3</c:v>
                </c:pt>
                <c:pt idx="5606">
                  <c:v>1.2511419031330543E-3</c:v>
                </c:pt>
                <c:pt idx="5607">
                  <c:v>1.2509187837566626E-3</c:v>
                </c:pt>
                <c:pt idx="5608">
                  <c:v>1.2506957439449879E-3</c:v>
                </c:pt>
                <c:pt idx="5609">
                  <c:v>1.2504727836554893E-3</c:v>
                </c:pt>
                <c:pt idx="5610">
                  <c:v>1.2502499028456421E-3</c:v>
                </c:pt>
                <c:pt idx="5611">
                  <c:v>1.2500271014729562E-3</c:v>
                </c:pt>
                <c:pt idx="5612">
                  <c:v>1.2498043794949578E-3</c:v>
                </c:pt>
                <c:pt idx="5613">
                  <c:v>1.2495817368692401E-3</c:v>
                </c:pt>
                <c:pt idx="5614">
                  <c:v>1.2493591735533841E-3</c:v>
                </c:pt>
                <c:pt idx="5615">
                  <c:v>1.249136689505025E-3</c:v>
                </c:pt>
                <c:pt idx="5616">
                  <c:v>1.2489142846818261E-3</c:v>
                </c:pt>
                <c:pt idx="5617">
                  <c:v>1.248691959041472E-3</c:v>
                </c:pt>
                <c:pt idx="5618">
                  <c:v>1.248469712541687E-3</c:v>
                </c:pt>
                <c:pt idx="5619">
                  <c:v>1.248247545140226E-3</c:v>
                </c:pt>
                <c:pt idx="5620">
                  <c:v>1.2480254567948522E-3</c:v>
                </c:pt>
                <c:pt idx="5621">
                  <c:v>1.2478034474633936E-3</c:v>
                </c:pt>
                <c:pt idx="5622">
                  <c:v>1.2475815171036839E-3</c:v>
                </c:pt>
                <c:pt idx="5623">
                  <c:v>1.2473596656735963E-3</c:v>
                </c:pt>
                <c:pt idx="5624">
                  <c:v>1.2471378931310315E-3</c:v>
                </c:pt>
                <c:pt idx="5625">
                  <c:v>1.2469161994339121E-3</c:v>
                </c:pt>
                <c:pt idx="5626">
                  <c:v>1.2466945845402081E-3</c:v>
                </c:pt>
                <c:pt idx="5627">
                  <c:v>1.2464730484079021E-3</c:v>
                </c:pt>
                <c:pt idx="5628">
                  <c:v>1.2462515909950236E-3</c:v>
                </c:pt>
                <c:pt idx="5629">
                  <c:v>1.2460302122596079E-3</c:v>
                </c:pt>
                <c:pt idx="5630">
                  <c:v>1.2458089121597489E-3</c:v>
                </c:pt>
                <c:pt idx="5631">
                  <c:v>1.2455876906535502E-3</c:v>
                </c:pt>
                <c:pt idx="5632">
                  <c:v>1.2453665476991498E-3</c:v>
                </c:pt>
                <c:pt idx="5633">
                  <c:v>1.2451454832547205E-3</c:v>
                </c:pt>
                <c:pt idx="5634">
                  <c:v>1.2449244972784536E-3</c:v>
                </c:pt>
                <c:pt idx="5635">
                  <c:v>1.2447035897285947E-3</c:v>
                </c:pt>
                <c:pt idx="5636">
                  <c:v>1.2444827605633813E-3</c:v>
                </c:pt>
                <c:pt idx="5637">
                  <c:v>1.2442620097411069E-3</c:v>
                </c:pt>
                <c:pt idx="5638">
                  <c:v>1.2440413372200882E-3</c:v>
                </c:pt>
                <c:pt idx="5639">
                  <c:v>1.2438207429586758E-3</c:v>
                </c:pt>
                <c:pt idx="5640">
                  <c:v>1.2436002269152503E-3</c:v>
                </c:pt>
                <c:pt idx="5641">
                  <c:v>1.2433797890482085E-3</c:v>
                </c:pt>
                <c:pt idx="5642">
                  <c:v>1.2431594293159929E-3</c:v>
                </c:pt>
                <c:pt idx="5643">
                  <c:v>1.2429391476770559E-3</c:v>
                </c:pt>
                <c:pt idx="5644">
                  <c:v>1.2427189440899083E-3</c:v>
                </c:pt>
                <c:pt idx="5645">
                  <c:v>1.2424988185130601E-3</c:v>
                </c:pt>
                <c:pt idx="5646">
                  <c:v>1.2422787709050701E-3</c:v>
                </c:pt>
                <c:pt idx="5647">
                  <c:v>1.2420588012245243E-3</c:v>
                </c:pt>
                <c:pt idx="5648">
                  <c:v>1.2418389094300201E-3</c:v>
                </c:pt>
                <c:pt idx="5649">
                  <c:v>1.241619095480214E-3</c:v>
                </c:pt>
                <c:pt idx="5650">
                  <c:v>1.24139935933377E-3</c:v>
                </c:pt>
                <c:pt idx="5651">
                  <c:v>1.241179700949388E-3</c:v>
                </c:pt>
                <c:pt idx="5652">
                  <c:v>1.2409601202858012E-3</c:v>
                </c:pt>
                <c:pt idx="5653">
                  <c:v>1.2407406173017541E-3</c:v>
                </c:pt>
                <c:pt idx="5654">
                  <c:v>1.2405211919560481E-3</c:v>
                </c:pt>
                <c:pt idx="5655">
                  <c:v>1.2403018442074911E-3</c:v>
                </c:pt>
                <c:pt idx="5656">
                  <c:v>1.2400825740149382E-3</c:v>
                </c:pt>
                <c:pt idx="5657">
                  <c:v>1.2398633813372453E-3</c:v>
                </c:pt>
                <c:pt idx="5658">
                  <c:v>1.2396442661333335E-3</c:v>
                </c:pt>
                <c:pt idx="5659">
                  <c:v>1.2394252283621286E-3</c:v>
                </c:pt>
                <c:pt idx="5660">
                  <c:v>1.2392062679825928E-3</c:v>
                </c:pt>
                <c:pt idx="5661">
                  <c:v>1.2389873849537243E-3</c:v>
                </c:pt>
                <c:pt idx="5662">
                  <c:v>1.2387685792345233E-3</c:v>
                </c:pt>
                <c:pt idx="5663">
                  <c:v>1.23854985078405E-3</c:v>
                </c:pt>
                <c:pt idx="5664">
                  <c:v>1.2383311995613861E-3</c:v>
                </c:pt>
                <c:pt idx="5665">
                  <c:v>1.2381126255256365E-3</c:v>
                </c:pt>
                <c:pt idx="5666">
                  <c:v>1.2378941286359246E-3</c:v>
                </c:pt>
                <c:pt idx="5667">
                  <c:v>1.2376757088514282E-3</c:v>
                </c:pt>
                <c:pt idx="5668">
                  <c:v>1.2374573661313396E-3</c:v>
                </c:pt>
                <c:pt idx="5669">
                  <c:v>1.2372391004348649E-3</c:v>
                </c:pt>
                <c:pt idx="5670">
                  <c:v>1.2370209117212741E-3</c:v>
                </c:pt>
                <c:pt idx="5671">
                  <c:v>1.236802799949832E-3</c:v>
                </c:pt>
                <c:pt idx="5672">
                  <c:v>1.2365847650798541E-3</c:v>
                </c:pt>
                <c:pt idx="5673">
                  <c:v>1.236366807070674E-3</c:v>
                </c:pt>
                <c:pt idx="5674">
                  <c:v>1.2361489258816646E-3</c:v>
                </c:pt>
                <c:pt idx="5675">
                  <c:v>1.2359311214721995E-3</c:v>
                </c:pt>
                <c:pt idx="5676">
                  <c:v>1.2357133938017235E-3</c:v>
                </c:pt>
                <c:pt idx="5677">
                  <c:v>1.2354957428296718E-3</c:v>
                </c:pt>
                <c:pt idx="5678">
                  <c:v>1.2352781685155401E-3</c:v>
                </c:pt>
                <c:pt idx="5679">
                  <c:v>1.2350606708188161E-3</c:v>
                </c:pt>
                <c:pt idx="5680">
                  <c:v>1.2348432496990525E-3</c:v>
                </c:pt>
                <c:pt idx="5681">
                  <c:v>1.2346259051158087E-3</c:v>
                </c:pt>
                <c:pt idx="5682">
                  <c:v>1.2344086370286787E-3</c:v>
                </c:pt>
                <c:pt idx="5683">
                  <c:v>1.2341914453972839E-3</c:v>
                </c:pt>
                <c:pt idx="5684">
                  <c:v>1.2339743301812765E-3</c:v>
                </c:pt>
                <c:pt idx="5685">
                  <c:v>1.2337572913403341E-3</c:v>
                </c:pt>
                <c:pt idx="5686">
                  <c:v>1.233540328834163E-3</c:v>
                </c:pt>
                <c:pt idx="5687">
                  <c:v>1.2333234426224952E-3</c:v>
                </c:pt>
                <c:pt idx="5688">
                  <c:v>1.2331066326651079E-3</c:v>
                </c:pt>
                <c:pt idx="5689">
                  <c:v>1.2328898989217845E-3</c:v>
                </c:pt>
                <c:pt idx="5690">
                  <c:v>1.232673241352336E-3</c:v>
                </c:pt>
                <c:pt idx="5691">
                  <c:v>1.232456659916627E-3</c:v>
                </c:pt>
                <c:pt idx="5692">
                  <c:v>1.2322401545745267E-3</c:v>
                </c:pt>
                <c:pt idx="5693">
                  <c:v>1.2320237252859345E-3</c:v>
                </c:pt>
                <c:pt idx="5694">
                  <c:v>1.231807372010794E-3</c:v>
                </c:pt>
                <c:pt idx="5695">
                  <c:v>1.2315910947090618E-3</c:v>
                </c:pt>
                <c:pt idx="5696">
                  <c:v>1.2313748933407301E-3</c:v>
                </c:pt>
                <c:pt idx="5697">
                  <c:v>1.2311587678658167E-3</c:v>
                </c:pt>
                <c:pt idx="5698">
                  <c:v>1.2309427182443566E-3</c:v>
                </c:pt>
                <c:pt idx="5699">
                  <c:v>1.230726744436436E-3</c:v>
                </c:pt>
                <c:pt idx="5700">
                  <c:v>1.2305108464021521E-3</c:v>
                </c:pt>
                <c:pt idx="5701">
                  <c:v>1.2302950241016403E-3</c:v>
                </c:pt>
                <c:pt idx="5702">
                  <c:v>1.2300792774950402E-3</c:v>
                </c:pt>
                <c:pt idx="5703">
                  <c:v>1.2298636065425556E-3</c:v>
                </c:pt>
                <c:pt idx="5704">
                  <c:v>1.2296480112043938E-3</c:v>
                </c:pt>
                <c:pt idx="5705">
                  <c:v>1.2294324914407981E-3</c:v>
                </c:pt>
                <c:pt idx="5706">
                  <c:v>1.2292170472120341E-3</c:v>
                </c:pt>
                <c:pt idx="5707">
                  <c:v>1.2290016784783997E-3</c:v>
                </c:pt>
                <c:pt idx="5708">
                  <c:v>1.2287863852002221E-3</c:v>
                </c:pt>
                <c:pt idx="5709">
                  <c:v>1.2285711673378523E-3</c:v>
                </c:pt>
                <c:pt idx="5710">
                  <c:v>1.2283560248516779E-3</c:v>
                </c:pt>
                <c:pt idx="5711">
                  <c:v>1.2281409577020869E-3</c:v>
                </c:pt>
                <c:pt idx="5712">
                  <c:v>1.2279259658495348E-3</c:v>
                </c:pt>
                <c:pt idx="5713">
                  <c:v>1.227711049254479E-3</c:v>
                </c:pt>
                <c:pt idx="5714">
                  <c:v>1.2274962078774071E-3</c:v>
                </c:pt>
                <c:pt idx="5715">
                  <c:v>1.2272814416788521E-3</c:v>
                </c:pt>
                <c:pt idx="5716">
                  <c:v>1.2270667506193416E-3</c:v>
                </c:pt>
                <c:pt idx="5717">
                  <c:v>1.2268521346594642E-3</c:v>
                </c:pt>
                <c:pt idx="5718">
                  <c:v>1.2266375937598124E-3</c:v>
                </c:pt>
                <c:pt idx="5719">
                  <c:v>1.2264231278810191E-3</c:v>
                </c:pt>
                <c:pt idx="5720">
                  <c:v>1.2262087369837435E-3</c:v>
                </c:pt>
                <c:pt idx="5721">
                  <c:v>1.2259944210286579E-3</c:v>
                </c:pt>
                <c:pt idx="5722">
                  <c:v>1.2257801799764921E-3</c:v>
                </c:pt>
                <c:pt idx="5723">
                  <c:v>1.2255660137879738E-3</c:v>
                </c:pt>
                <c:pt idx="5724">
                  <c:v>1.225351922423877E-3</c:v>
                </c:pt>
                <c:pt idx="5725">
                  <c:v>1.2251379058449861E-3</c:v>
                </c:pt>
                <c:pt idx="5726">
                  <c:v>1.2249239640121309E-3</c:v>
                </c:pt>
                <c:pt idx="5727">
                  <c:v>1.2247100968861581E-3</c:v>
                </c:pt>
                <c:pt idx="5728">
                  <c:v>1.2244963044279419E-3</c:v>
                </c:pt>
                <c:pt idx="5729">
                  <c:v>1.2242825865983948E-3</c:v>
                </c:pt>
                <c:pt idx="5730">
                  <c:v>1.2240689433584281E-3</c:v>
                </c:pt>
                <c:pt idx="5731">
                  <c:v>1.2238553746690163E-3</c:v>
                </c:pt>
                <c:pt idx="5732">
                  <c:v>1.2236418804911409E-3</c:v>
                </c:pt>
                <c:pt idx="5733">
                  <c:v>1.2234284607858161E-3</c:v>
                </c:pt>
                <c:pt idx="5734">
                  <c:v>1.2232151155140761E-3</c:v>
                </c:pt>
                <c:pt idx="5735">
                  <c:v>1.2230018446369921E-3</c:v>
                </c:pt>
                <c:pt idx="5736">
                  <c:v>1.2227886481156569E-3</c:v>
                </c:pt>
                <c:pt idx="5737">
                  <c:v>1.2225755259111983E-3</c:v>
                </c:pt>
                <c:pt idx="5738">
                  <c:v>1.2223624779847497E-3</c:v>
                </c:pt>
                <c:pt idx="5739">
                  <c:v>1.2221495042974942E-3</c:v>
                </c:pt>
                <c:pt idx="5740">
                  <c:v>1.2219366048106378E-3</c:v>
                </c:pt>
                <c:pt idx="5741">
                  <c:v>1.2217237794854075E-3</c:v>
                </c:pt>
                <c:pt idx="5742">
                  <c:v>1.2215110282830601E-3</c:v>
                </c:pt>
                <c:pt idx="5743">
                  <c:v>1.2212983511648758E-3</c:v>
                </c:pt>
                <c:pt idx="5744">
                  <c:v>1.22108574809217E-3</c:v>
                </c:pt>
                <c:pt idx="5745">
                  <c:v>1.220873219026276E-3</c:v>
                </c:pt>
                <c:pt idx="5746">
                  <c:v>1.2206607639285634E-3</c:v>
                </c:pt>
                <c:pt idx="5747">
                  <c:v>1.220448382760412E-3</c:v>
                </c:pt>
                <c:pt idx="5748">
                  <c:v>1.2202360754832542E-3</c:v>
                </c:pt>
                <c:pt idx="5749">
                  <c:v>1.2200238420585221E-3</c:v>
                </c:pt>
                <c:pt idx="5750">
                  <c:v>1.2198116824476903E-3</c:v>
                </c:pt>
                <c:pt idx="5751">
                  <c:v>1.2195995966122694E-3</c:v>
                </c:pt>
                <c:pt idx="5752">
                  <c:v>1.2193875845137783E-3</c:v>
                </c:pt>
                <c:pt idx="5753">
                  <c:v>1.2191756461137542E-3</c:v>
                </c:pt>
                <c:pt idx="5754">
                  <c:v>1.2189637813737901E-3</c:v>
                </c:pt>
                <c:pt idx="5755">
                  <c:v>1.2187519902554891E-3</c:v>
                </c:pt>
                <c:pt idx="5756">
                  <c:v>1.2185402727204842E-3</c:v>
                </c:pt>
                <c:pt idx="5757">
                  <c:v>1.2183286287304328E-3</c:v>
                </c:pt>
                <c:pt idx="5758">
                  <c:v>1.2181170582470221E-3</c:v>
                </c:pt>
                <c:pt idx="5759">
                  <c:v>1.2179055612319626E-3</c:v>
                </c:pt>
                <c:pt idx="5760">
                  <c:v>1.2176941376469868E-3</c:v>
                </c:pt>
                <c:pt idx="5761">
                  <c:v>1.2174827874538701E-3</c:v>
                </c:pt>
                <c:pt idx="5762">
                  <c:v>1.2172715106143978E-3</c:v>
                </c:pt>
                <c:pt idx="5763">
                  <c:v>1.2170603070903899E-3</c:v>
                </c:pt>
                <c:pt idx="5764">
                  <c:v>1.2168491768436941E-3</c:v>
                </c:pt>
                <c:pt idx="5765">
                  <c:v>1.2166381198361789E-3</c:v>
                </c:pt>
                <c:pt idx="5766">
                  <c:v>1.2164271360297389E-3</c:v>
                </c:pt>
                <c:pt idx="5767">
                  <c:v>1.2162162253863001E-3</c:v>
                </c:pt>
                <c:pt idx="5768">
                  <c:v>1.2160053878678121E-3</c:v>
                </c:pt>
                <c:pt idx="5769">
                  <c:v>1.2157946234362539E-3</c:v>
                </c:pt>
                <c:pt idx="5770">
                  <c:v>1.2155839320536301E-3</c:v>
                </c:pt>
                <c:pt idx="5771">
                  <c:v>1.2153733136819659E-3</c:v>
                </c:pt>
                <c:pt idx="5772">
                  <c:v>1.2151627682833203E-3</c:v>
                </c:pt>
                <c:pt idx="5773">
                  <c:v>1.2149522958197743E-3</c:v>
                </c:pt>
                <c:pt idx="5774">
                  <c:v>1.2147418962534359E-3</c:v>
                </c:pt>
                <c:pt idx="5775">
                  <c:v>1.2145315695464441E-3</c:v>
                </c:pt>
                <c:pt idx="5776">
                  <c:v>1.2143213156609479E-3</c:v>
                </c:pt>
                <c:pt idx="5777">
                  <c:v>1.21411113455915E-3</c:v>
                </c:pt>
                <c:pt idx="5778">
                  <c:v>1.213901026203251E-3</c:v>
                </c:pt>
                <c:pt idx="5779">
                  <c:v>1.2136909905554898E-3</c:v>
                </c:pt>
                <c:pt idx="5780">
                  <c:v>1.2134810275781448E-3</c:v>
                </c:pt>
                <c:pt idx="5781">
                  <c:v>1.2132711372334977E-3</c:v>
                </c:pt>
                <c:pt idx="5782">
                  <c:v>1.2130613194838681E-3</c:v>
                </c:pt>
                <c:pt idx="5783">
                  <c:v>1.2128515742916052E-3</c:v>
                </c:pt>
                <c:pt idx="5784">
                  <c:v>1.2126419016190641E-3</c:v>
                </c:pt>
                <c:pt idx="5785">
                  <c:v>1.2124323014286557E-3</c:v>
                </c:pt>
                <c:pt idx="5786">
                  <c:v>1.2122227736827921E-3</c:v>
                </c:pt>
                <c:pt idx="5787">
                  <c:v>1.2120133183439281E-3</c:v>
                </c:pt>
                <c:pt idx="5788">
                  <c:v>1.21180393537453E-3</c:v>
                </c:pt>
                <c:pt idx="5789">
                  <c:v>1.2115946247371044E-3</c:v>
                </c:pt>
                <c:pt idx="5790">
                  <c:v>1.2113853863941744E-3</c:v>
                </c:pt>
                <c:pt idx="5791">
                  <c:v>1.2111762203082907E-3</c:v>
                </c:pt>
                <c:pt idx="5792">
                  <c:v>1.2109671264420353E-3</c:v>
                </c:pt>
                <c:pt idx="5793">
                  <c:v>1.2107581047580052E-3</c:v>
                </c:pt>
                <c:pt idx="5794">
                  <c:v>1.2105491552188241E-3</c:v>
                </c:pt>
                <c:pt idx="5795">
                  <c:v>1.2103402777871566E-3</c:v>
                </c:pt>
                <c:pt idx="5796">
                  <c:v>1.210131472425682E-3</c:v>
                </c:pt>
                <c:pt idx="5797">
                  <c:v>1.2099227390971038E-3</c:v>
                </c:pt>
                <c:pt idx="5798">
                  <c:v>1.2097140777641558E-3</c:v>
                </c:pt>
                <c:pt idx="5799">
                  <c:v>1.2095054883895968E-3</c:v>
                </c:pt>
                <c:pt idx="5800">
                  <c:v>1.2092969709362109E-3</c:v>
                </c:pt>
                <c:pt idx="5801">
                  <c:v>1.209088525366802E-3</c:v>
                </c:pt>
                <c:pt idx="5802">
                  <c:v>1.2088801516442029E-3</c:v>
                </c:pt>
                <c:pt idx="5803">
                  <c:v>1.2086718497312814E-3</c:v>
                </c:pt>
                <c:pt idx="5804">
                  <c:v>1.2084636195909151E-3</c:v>
                </c:pt>
                <c:pt idx="5805">
                  <c:v>1.2082554611860328E-3</c:v>
                </c:pt>
                <c:pt idx="5806">
                  <c:v>1.2080473744795488E-3</c:v>
                </c:pt>
                <c:pt idx="5807">
                  <c:v>1.2078393594344287E-3</c:v>
                </c:pt>
                <c:pt idx="5808">
                  <c:v>1.2076314160136812E-3</c:v>
                </c:pt>
                <c:pt idx="5809">
                  <c:v>1.2074235441803041E-3</c:v>
                </c:pt>
                <c:pt idx="5810">
                  <c:v>1.2072157438973361E-3</c:v>
                </c:pt>
                <c:pt idx="5811">
                  <c:v>1.2070080151278442E-3</c:v>
                </c:pt>
                <c:pt idx="5812">
                  <c:v>1.2068003578349178E-3</c:v>
                </c:pt>
                <c:pt idx="5813">
                  <c:v>1.2065927719816791E-3</c:v>
                </c:pt>
                <c:pt idx="5814">
                  <c:v>1.2063852575312523E-3</c:v>
                </c:pt>
                <c:pt idx="5815">
                  <c:v>1.2061778144468241E-3</c:v>
                </c:pt>
                <c:pt idx="5816">
                  <c:v>1.2059704426915611E-3</c:v>
                </c:pt>
                <c:pt idx="5817">
                  <c:v>1.2057631422287007E-3</c:v>
                </c:pt>
                <c:pt idx="5818">
                  <c:v>1.2055559130214801E-3</c:v>
                </c:pt>
                <c:pt idx="5819">
                  <c:v>1.2053487550331586E-3</c:v>
                </c:pt>
                <c:pt idx="5820">
                  <c:v>1.2051416682270358E-3</c:v>
                </c:pt>
                <c:pt idx="5821">
                  <c:v>1.204934652566426E-3</c:v>
                </c:pt>
                <c:pt idx="5822">
                  <c:v>1.2047277080146786E-3</c:v>
                </c:pt>
                <c:pt idx="5823">
                  <c:v>1.204520834535154E-3</c:v>
                </c:pt>
                <c:pt idx="5824">
                  <c:v>1.2043140320912502E-3</c:v>
                </c:pt>
                <c:pt idx="5825">
                  <c:v>1.2041073006463809E-3</c:v>
                </c:pt>
                <c:pt idx="5826">
                  <c:v>1.2039006401639858E-3</c:v>
                </c:pt>
                <c:pt idx="5827">
                  <c:v>1.2036940506075418E-3</c:v>
                </c:pt>
                <c:pt idx="5828">
                  <c:v>1.2034875319405518E-3</c:v>
                </c:pt>
                <c:pt idx="5829">
                  <c:v>1.2032810841265101E-3</c:v>
                </c:pt>
                <c:pt idx="5830">
                  <c:v>1.2030747071289714E-3</c:v>
                </c:pt>
                <c:pt idx="5831">
                  <c:v>1.2028684009115134E-3</c:v>
                </c:pt>
                <c:pt idx="5832">
                  <c:v>1.2026621654377177E-3</c:v>
                </c:pt>
                <c:pt idx="5833">
                  <c:v>1.2024560006712087E-3</c:v>
                </c:pt>
                <c:pt idx="5834">
                  <c:v>1.2022499065756265E-3</c:v>
                </c:pt>
                <c:pt idx="5835">
                  <c:v>1.2020438831146375E-3</c:v>
                </c:pt>
                <c:pt idx="5836">
                  <c:v>1.2018379302519441E-3</c:v>
                </c:pt>
                <c:pt idx="5837">
                  <c:v>1.201632047951258E-3</c:v>
                </c:pt>
                <c:pt idx="5838">
                  <c:v>1.2014262361763237E-3</c:v>
                </c:pt>
                <c:pt idx="5839">
                  <c:v>1.2012204948909095E-3</c:v>
                </c:pt>
                <c:pt idx="5840">
                  <c:v>1.2010148240588136E-3</c:v>
                </c:pt>
                <c:pt idx="5841">
                  <c:v>1.2008092236438363E-3</c:v>
                </c:pt>
                <c:pt idx="5842">
                  <c:v>1.2006036936098358E-3</c:v>
                </c:pt>
                <c:pt idx="5843">
                  <c:v>1.2003982339206757E-3</c:v>
                </c:pt>
                <c:pt idx="5844">
                  <c:v>1.2001928445402512E-3</c:v>
                </c:pt>
                <c:pt idx="5845">
                  <c:v>1.1999875254324686E-3</c:v>
                </c:pt>
                <c:pt idx="5846">
                  <c:v>1.1997822765612773E-3</c:v>
                </c:pt>
                <c:pt idx="5847">
                  <c:v>1.1995770978906321E-3</c:v>
                </c:pt>
                <c:pt idx="5848">
                  <c:v>1.1993719893845422E-3</c:v>
                </c:pt>
                <c:pt idx="5849">
                  <c:v>1.1991669510070071E-3</c:v>
                </c:pt>
                <c:pt idx="5850">
                  <c:v>1.1989619827220701E-3</c:v>
                </c:pt>
                <c:pt idx="5851">
                  <c:v>1.1987570844938092E-3</c:v>
                </c:pt>
                <c:pt idx="5852">
                  <c:v>1.1985522562862896E-3</c:v>
                </c:pt>
                <c:pt idx="5853">
                  <c:v>1.1983474980636374E-3</c:v>
                </c:pt>
                <c:pt idx="5854">
                  <c:v>1.1981428097899917E-3</c:v>
                </c:pt>
                <c:pt idx="5855">
                  <c:v>1.1979381914295061E-3</c:v>
                </c:pt>
                <c:pt idx="5856">
                  <c:v>1.1977336429463787E-3</c:v>
                </c:pt>
                <c:pt idx="5857">
                  <c:v>1.1975291643048181E-3</c:v>
                </c:pt>
                <c:pt idx="5858">
                  <c:v>1.1973247554690558E-3</c:v>
                </c:pt>
                <c:pt idx="5859">
                  <c:v>1.1971204164033565E-3</c:v>
                </c:pt>
                <c:pt idx="5860">
                  <c:v>1.1969161470720055E-3</c:v>
                </c:pt>
                <c:pt idx="5861">
                  <c:v>1.1967119474393041E-3</c:v>
                </c:pt>
                <c:pt idx="5862">
                  <c:v>1.1965078174695901E-3</c:v>
                </c:pt>
                <c:pt idx="5863">
                  <c:v>1.1963037571272241E-3</c:v>
                </c:pt>
                <c:pt idx="5864">
                  <c:v>1.1960997663765884E-3</c:v>
                </c:pt>
                <c:pt idx="5865">
                  <c:v>1.195895845182076E-3</c:v>
                </c:pt>
                <c:pt idx="5866">
                  <c:v>1.1956919935081341E-3</c:v>
                </c:pt>
                <c:pt idx="5867">
                  <c:v>1.1954882113192121E-3</c:v>
                </c:pt>
                <c:pt idx="5868">
                  <c:v>1.1952844985797847E-3</c:v>
                </c:pt>
                <c:pt idx="5869">
                  <c:v>1.1950808552543633E-3</c:v>
                </c:pt>
                <c:pt idx="5870">
                  <c:v>1.1948772813074643E-3</c:v>
                </c:pt>
                <c:pt idx="5871">
                  <c:v>1.1946737767036533E-3</c:v>
                </c:pt>
                <c:pt idx="5872">
                  <c:v>1.1944703414074899E-3</c:v>
                </c:pt>
                <c:pt idx="5873">
                  <c:v>1.1942669753835871E-3</c:v>
                </c:pt>
                <c:pt idx="5874">
                  <c:v>1.1940636785965611E-3</c:v>
                </c:pt>
                <c:pt idx="5875">
                  <c:v>1.1938604510110581E-3</c:v>
                </c:pt>
                <c:pt idx="5876">
                  <c:v>1.1936572925917636E-3</c:v>
                </c:pt>
                <c:pt idx="5877">
                  <c:v>1.1934542033033575E-3</c:v>
                </c:pt>
                <c:pt idx="5878">
                  <c:v>1.1932511831105721E-3</c:v>
                </c:pt>
                <c:pt idx="5879">
                  <c:v>1.1930482319781443E-3</c:v>
                </c:pt>
                <c:pt idx="5880">
                  <c:v>1.1928453498708459E-3</c:v>
                </c:pt>
                <c:pt idx="5881">
                  <c:v>1.1926425367534666E-3</c:v>
                </c:pt>
                <c:pt idx="5882">
                  <c:v>1.1924397925908161E-3</c:v>
                </c:pt>
                <c:pt idx="5883">
                  <c:v>1.1922371173477518E-3</c:v>
                </c:pt>
                <c:pt idx="5884">
                  <c:v>1.1920345109891213E-3</c:v>
                </c:pt>
                <c:pt idx="5885">
                  <c:v>1.191831973479821E-3</c:v>
                </c:pt>
                <c:pt idx="5886">
                  <c:v>1.1916295047847607E-3</c:v>
                </c:pt>
                <c:pt idx="5887">
                  <c:v>1.1914271048688761E-3</c:v>
                </c:pt>
                <c:pt idx="5888">
                  <c:v>1.191224773697116E-3</c:v>
                </c:pt>
                <c:pt idx="5889">
                  <c:v>1.19102251123448E-3</c:v>
                </c:pt>
                <c:pt idx="5890">
                  <c:v>1.1908203174459664E-3</c:v>
                </c:pt>
                <c:pt idx="5891">
                  <c:v>1.1906181922966132E-3</c:v>
                </c:pt>
                <c:pt idx="5892">
                  <c:v>1.1904161357514645E-3</c:v>
                </c:pt>
                <c:pt idx="5893">
                  <c:v>1.1902141477755986E-3</c:v>
                </c:pt>
                <c:pt idx="5894">
                  <c:v>1.1900122283341236E-3</c:v>
                </c:pt>
                <c:pt idx="5895">
                  <c:v>1.189810377392158E-3</c:v>
                </c:pt>
                <c:pt idx="5896">
                  <c:v>1.1896085949148621E-3</c:v>
                </c:pt>
                <c:pt idx="5897">
                  <c:v>1.1894068808673962E-3</c:v>
                </c:pt>
                <c:pt idx="5898">
                  <c:v>1.1892052352149641E-3</c:v>
                </c:pt>
                <c:pt idx="5899">
                  <c:v>1.1890036579227843E-3</c:v>
                </c:pt>
                <c:pt idx="5900">
                  <c:v>1.1888021489561073E-3</c:v>
                </c:pt>
                <c:pt idx="5901">
                  <c:v>1.1886007082801801E-3</c:v>
                </c:pt>
                <c:pt idx="5902">
                  <c:v>1.1883993358603113E-3</c:v>
                </c:pt>
                <c:pt idx="5903">
                  <c:v>1.1881980316618135E-3</c:v>
                </c:pt>
                <c:pt idx="5904">
                  <c:v>1.1879967956500072E-3</c:v>
                </c:pt>
                <c:pt idx="5905">
                  <c:v>1.1877956277902761E-3</c:v>
                </c:pt>
                <c:pt idx="5906">
                  <c:v>1.1875945280479924E-3</c:v>
                </c:pt>
                <c:pt idx="5907">
                  <c:v>1.1873934963885701E-3</c:v>
                </c:pt>
                <c:pt idx="5908">
                  <c:v>1.1871925327774371E-3</c:v>
                </c:pt>
                <c:pt idx="5909">
                  <c:v>1.1869916371800436E-3</c:v>
                </c:pt>
                <c:pt idx="5910">
                  <c:v>1.186790809561882E-3</c:v>
                </c:pt>
                <c:pt idx="5911">
                  <c:v>1.1865900498884362E-3</c:v>
                </c:pt>
                <c:pt idx="5912">
                  <c:v>1.1863893581252414E-3</c:v>
                </c:pt>
                <c:pt idx="5913">
                  <c:v>1.1861887342378473E-3</c:v>
                </c:pt>
                <c:pt idx="5914">
                  <c:v>1.1859881781918172E-3</c:v>
                </c:pt>
                <c:pt idx="5915">
                  <c:v>1.1857876899527507E-3</c:v>
                </c:pt>
                <c:pt idx="5916">
                  <c:v>1.1855872694862698E-3</c:v>
                </c:pt>
                <c:pt idx="5917">
                  <c:v>1.1853869167580068E-3</c:v>
                </c:pt>
                <c:pt idx="5918">
                  <c:v>1.1851866317336309E-3</c:v>
                </c:pt>
                <c:pt idx="5919">
                  <c:v>1.1849864143788332E-3</c:v>
                </c:pt>
                <c:pt idx="5920">
                  <c:v>1.1847862646593187E-3</c:v>
                </c:pt>
                <c:pt idx="5921">
                  <c:v>1.1845861825408254E-3</c:v>
                </c:pt>
                <c:pt idx="5922">
                  <c:v>1.1843861679891082E-3</c:v>
                </c:pt>
                <c:pt idx="5923">
                  <c:v>1.1841862209699494E-3</c:v>
                </c:pt>
                <c:pt idx="5924">
                  <c:v>1.1839863414491462E-3</c:v>
                </c:pt>
                <c:pt idx="5925">
                  <c:v>1.1837865293925422E-3</c:v>
                </c:pt>
                <c:pt idx="5926">
                  <c:v>1.1835867847659642E-3</c:v>
                </c:pt>
                <c:pt idx="5927">
                  <c:v>1.1833871075353018E-3</c:v>
                </c:pt>
                <c:pt idx="5928">
                  <c:v>1.18318749766644E-3</c:v>
                </c:pt>
                <c:pt idx="5929">
                  <c:v>1.1829879551253052E-3</c:v>
                </c:pt>
                <c:pt idx="5930">
                  <c:v>1.1827884798778368E-3</c:v>
                </c:pt>
                <c:pt idx="5931">
                  <c:v>1.182589071889992E-3</c:v>
                </c:pt>
                <c:pt idx="5932">
                  <c:v>1.1823897311277719E-3</c:v>
                </c:pt>
                <c:pt idx="5933">
                  <c:v>1.1821904575571697E-3</c:v>
                </c:pt>
                <c:pt idx="5934">
                  <c:v>1.1819912511442357E-3</c:v>
                </c:pt>
                <c:pt idx="5935">
                  <c:v>1.181792111855024E-3</c:v>
                </c:pt>
                <c:pt idx="5936">
                  <c:v>1.1815930396556033E-3</c:v>
                </c:pt>
                <c:pt idx="5937">
                  <c:v>1.1813940345120801E-3</c:v>
                </c:pt>
                <c:pt idx="5938">
                  <c:v>1.181195096390582E-3</c:v>
                </c:pt>
                <c:pt idx="5939">
                  <c:v>1.1809962252572561E-3</c:v>
                </c:pt>
                <c:pt idx="5940">
                  <c:v>1.1807974210782794E-3</c:v>
                </c:pt>
                <c:pt idx="5941">
                  <c:v>1.1805986838198221E-3</c:v>
                </c:pt>
                <c:pt idx="5942">
                  <c:v>1.1804000134481253E-3</c:v>
                </c:pt>
                <c:pt idx="5943">
                  <c:v>1.1802014099294171E-3</c:v>
                </c:pt>
                <c:pt idx="5944">
                  <c:v>1.1800028732299591E-3</c:v>
                </c:pt>
                <c:pt idx="5945">
                  <c:v>1.1798044033160355E-3</c:v>
                </c:pt>
                <c:pt idx="5946">
                  <c:v>1.1796060001539503E-3</c:v>
                </c:pt>
                <c:pt idx="5947">
                  <c:v>1.1794076637100461E-3</c:v>
                </c:pt>
                <c:pt idx="5948">
                  <c:v>1.1792093939506543E-3</c:v>
                </c:pt>
                <c:pt idx="5949">
                  <c:v>1.1790111908421661E-3</c:v>
                </c:pt>
                <c:pt idx="5950">
                  <c:v>1.1788130543509781E-3</c:v>
                </c:pt>
                <c:pt idx="5951">
                  <c:v>1.1786149844435002E-3</c:v>
                </c:pt>
                <c:pt idx="5952">
                  <c:v>1.1784169810861837E-3</c:v>
                </c:pt>
                <c:pt idx="5953">
                  <c:v>1.1782190442454845E-3</c:v>
                </c:pt>
                <c:pt idx="5954">
                  <c:v>1.1780211738878985E-3</c:v>
                </c:pt>
                <c:pt idx="5955">
                  <c:v>1.1778233699799301E-3</c:v>
                </c:pt>
                <c:pt idx="5956">
                  <c:v>1.1776256324881169E-3</c:v>
                </c:pt>
                <c:pt idx="5957">
                  <c:v>1.1774279613790174E-3</c:v>
                </c:pt>
                <c:pt idx="5958">
                  <c:v>1.1772303566191938E-3</c:v>
                </c:pt>
                <c:pt idx="5959">
                  <c:v>1.1770328181752649E-3</c:v>
                </c:pt>
                <c:pt idx="5960">
                  <c:v>1.1768353460138393E-3</c:v>
                </c:pt>
                <c:pt idx="5961">
                  <c:v>1.1766379401015705E-3</c:v>
                </c:pt>
                <c:pt idx="5962">
                  <c:v>1.1764406004051101E-3</c:v>
                </c:pt>
                <c:pt idx="5963">
                  <c:v>1.1762433268911728E-3</c:v>
                </c:pt>
                <c:pt idx="5964">
                  <c:v>1.1760461195264493E-3</c:v>
                </c:pt>
                <c:pt idx="5965">
                  <c:v>1.1758489782776745E-3</c:v>
                </c:pt>
                <c:pt idx="5966">
                  <c:v>1.1756519031116239E-3</c:v>
                </c:pt>
                <c:pt idx="5967">
                  <c:v>1.1754548939950549E-3</c:v>
                </c:pt>
                <c:pt idx="5968">
                  <c:v>1.1752579508947823E-3</c:v>
                </c:pt>
                <c:pt idx="5969">
                  <c:v>1.1750610737776143E-3</c:v>
                </c:pt>
                <c:pt idx="5970">
                  <c:v>1.1748642626104122E-3</c:v>
                </c:pt>
                <c:pt idx="5971">
                  <c:v>1.1746675173600427E-3</c:v>
                </c:pt>
                <c:pt idx="5972">
                  <c:v>1.1744708379933851E-3</c:v>
                </c:pt>
                <c:pt idx="5973">
                  <c:v>1.1742742244773576E-3</c:v>
                </c:pt>
                <c:pt idx="5974">
                  <c:v>1.1740776767788952E-3</c:v>
                </c:pt>
                <c:pt idx="5975">
                  <c:v>1.1738811948649459E-3</c:v>
                </c:pt>
                <c:pt idx="5976">
                  <c:v>1.1736847787024959E-3</c:v>
                </c:pt>
                <c:pt idx="5977">
                  <c:v>1.1734884282585541E-3</c:v>
                </c:pt>
                <c:pt idx="5978">
                  <c:v>1.1732921435001233E-3</c:v>
                </c:pt>
                <c:pt idx="5979">
                  <c:v>1.1730959243942643E-3</c:v>
                </c:pt>
                <c:pt idx="5980">
                  <c:v>1.1728997709080319E-3</c:v>
                </c:pt>
                <c:pt idx="5981">
                  <c:v>1.1727036830085221E-3</c:v>
                </c:pt>
                <c:pt idx="5982">
                  <c:v>1.1725076606628503E-3</c:v>
                </c:pt>
                <c:pt idx="5983">
                  <c:v>1.1723117038381374E-3</c:v>
                </c:pt>
                <c:pt idx="5984">
                  <c:v>1.1721158125015468E-3</c:v>
                </c:pt>
                <c:pt idx="5985">
                  <c:v>1.1719199866202473E-3</c:v>
                </c:pt>
                <c:pt idx="5986">
                  <c:v>1.1717242261614412E-3</c:v>
                </c:pt>
                <c:pt idx="5987">
                  <c:v>1.1715285310923541E-3</c:v>
                </c:pt>
                <c:pt idx="5988">
                  <c:v>1.1713329013802308E-3</c:v>
                </c:pt>
                <c:pt idx="5989">
                  <c:v>1.1711373369923193E-3</c:v>
                </c:pt>
                <c:pt idx="5990">
                  <c:v>1.1709418378959141E-3</c:v>
                </c:pt>
                <c:pt idx="5991">
                  <c:v>1.1707464040583329E-3</c:v>
                </c:pt>
                <c:pt idx="5992">
                  <c:v>1.1705510354468921E-3</c:v>
                </c:pt>
                <c:pt idx="5993">
                  <c:v>1.1703557320289478E-3</c:v>
                </c:pt>
                <c:pt idx="5994">
                  <c:v>1.1701604937718736E-3</c:v>
                </c:pt>
                <c:pt idx="5995">
                  <c:v>1.169965320643064E-3</c:v>
                </c:pt>
                <c:pt idx="5996">
                  <c:v>1.1697702126099334E-3</c:v>
                </c:pt>
                <c:pt idx="5997">
                  <c:v>1.1695751696399325E-3</c:v>
                </c:pt>
                <c:pt idx="5998">
                  <c:v>1.1693801917005092E-3</c:v>
                </c:pt>
                <c:pt idx="5999">
                  <c:v>1.1691852787591439E-3</c:v>
                </c:pt>
                <c:pt idx="6000">
                  <c:v>1.1689904307833499E-3</c:v>
                </c:pt>
                <c:pt idx="6001">
                  <c:v>1.1687956477406426E-3</c:v>
                </c:pt>
                <c:pt idx="6002">
                  <c:v>1.1686009295985872E-3</c:v>
                </c:pt>
                <c:pt idx="6003">
                  <c:v>1.1684062763247256E-3</c:v>
                </c:pt>
                <c:pt idx="6004">
                  <c:v>1.1682116878866629E-3</c:v>
                </c:pt>
                <c:pt idx="6005">
                  <c:v>1.168017164252024E-3</c:v>
                </c:pt>
                <c:pt idx="6006">
                  <c:v>1.1678227053884081E-3</c:v>
                </c:pt>
                <c:pt idx="6007">
                  <c:v>1.1676283112634985E-3</c:v>
                </c:pt>
                <c:pt idx="6008">
                  <c:v>1.1674339818449641E-3</c:v>
                </c:pt>
                <c:pt idx="6009">
                  <c:v>1.1672397171005021E-3</c:v>
                </c:pt>
                <c:pt idx="6010">
                  <c:v>1.167045516997838E-3</c:v>
                </c:pt>
                <c:pt idx="6011">
                  <c:v>1.1668513815046961E-3</c:v>
                </c:pt>
                <c:pt idx="6012">
                  <c:v>1.1666573105888582E-3</c:v>
                </c:pt>
                <c:pt idx="6013">
                  <c:v>1.1664633042180917E-3</c:v>
                </c:pt>
                <c:pt idx="6014">
                  <c:v>1.1662693623602117E-3</c:v>
                </c:pt>
                <c:pt idx="6015">
                  <c:v>1.1660754849830467E-3</c:v>
                </c:pt>
                <c:pt idx="6016">
                  <c:v>1.1658816720544279E-3</c:v>
                </c:pt>
                <c:pt idx="6017">
                  <c:v>1.1656879235422549E-3</c:v>
                </c:pt>
                <c:pt idx="6018">
                  <c:v>1.1654942394143833E-3</c:v>
                </c:pt>
                <c:pt idx="6019">
                  <c:v>1.1653006196387569E-3</c:v>
                </c:pt>
                <c:pt idx="6020">
                  <c:v>1.1651070641832929E-3</c:v>
                </c:pt>
                <c:pt idx="6021">
                  <c:v>1.1649135730159423E-3</c:v>
                </c:pt>
                <c:pt idx="6022">
                  <c:v>1.164720146104686E-3</c:v>
                </c:pt>
                <c:pt idx="6023">
                  <c:v>1.1645267834175261E-3</c:v>
                </c:pt>
                <c:pt idx="6024">
                  <c:v>1.1643334849224813E-3</c:v>
                </c:pt>
                <c:pt idx="6025">
                  <c:v>1.1641402505875821E-3</c:v>
                </c:pt>
                <c:pt idx="6026">
                  <c:v>1.1639470803808981E-3</c:v>
                </c:pt>
                <c:pt idx="6027">
                  <c:v>1.1637539742705119E-3</c:v>
                </c:pt>
                <c:pt idx="6028">
                  <c:v>1.1635609322245121E-3</c:v>
                </c:pt>
                <c:pt idx="6029">
                  <c:v>1.1633679542110463E-3</c:v>
                </c:pt>
                <c:pt idx="6030">
                  <c:v>1.1631750401982425E-3</c:v>
                </c:pt>
                <c:pt idx="6031">
                  <c:v>1.1629821901542722E-3</c:v>
                </c:pt>
                <c:pt idx="6032">
                  <c:v>1.1627894040473256E-3</c:v>
                </c:pt>
                <c:pt idx="6033">
                  <c:v>1.1625966818456081E-3</c:v>
                </c:pt>
                <c:pt idx="6034">
                  <c:v>1.1624040235173562E-3</c:v>
                </c:pt>
                <c:pt idx="6035">
                  <c:v>1.1622114290308202E-3</c:v>
                </c:pt>
                <c:pt idx="6036">
                  <c:v>1.1620188983542605E-3</c:v>
                </c:pt>
                <c:pt idx="6037">
                  <c:v>1.1618264314559781E-3</c:v>
                </c:pt>
                <c:pt idx="6038">
                  <c:v>1.1616340283042922E-3</c:v>
                </c:pt>
                <c:pt idx="6039">
                  <c:v>1.1614416888675331E-3</c:v>
                </c:pt>
                <c:pt idx="6040">
                  <c:v>1.1612494131140582E-3</c:v>
                </c:pt>
                <c:pt idx="6041">
                  <c:v>1.1610572010122497E-3</c:v>
                </c:pt>
                <c:pt idx="6042">
                  <c:v>1.160865052530487E-3</c:v>
                </c:pt>
                <c:pt idx="6043">
                  <c:v>1.1606729676372153E-3</c:v>
                </c:pt>
                <c:pt idx="6044">
                  <c:v>1.1604809463008543E-3</c:v>
                </c:pt>
                <c:pt idx="6045">
                  <c:v>1.1602889884898685E-3</c:v>
                </c:pt>
                <c:pt idx="6046">
                  <c:v>1.1600970941727457E-3</c:v>
                </c:pt>
                <c:pt idx="6047">
                  <c:v>1.159905263317978E-3</c:v>
                </c:pt>
                <c:pt idx="6048">
                  <c:v>1.1597134958941005E-3</c:v>
                </c:pt>
                <c:pt idx="6049">
                  <c:v>1.1595217918696518E-3</c:v>
                </c:pt>
                <c:pt idx="6050">
                  <c:v>1.1593301512132063E-3</c:v>
                </c:pt>
                <c:pt idx="6051">
                  <c:v>1.159138573893332E-3</c:v>
                </c:pt>
                <c:pt idx="6052">
                  <c:v>1.1589470598786463E-3</c:v>
                </c:pt>
                <c:pt idx="6053">
                  <c:v>1.1587556091377726E-3</c:v>
                </c:pt>
                <c:pt idx="6054">
                  <c:v>1.1585642216393561E-3</c:v>
                </c:pt>
                <c:pt idx="6055">
                  <c:v>1.1583728973520741E-3</c:v>
                </c:pt>
                <c:pt idx="6056">
                  <c:v>1.1581816362446116E-3</c:v>
                </c:pt>
                <c:pt idx="6057">
                  <c:v>1.157990438285674E-3</c:v>
                </c:pt>
                <c:pt idx="6058">
                  <c:v>1.1577993034439986E-3</c:v>
                </c:pt>
                <c:pt idx="6059">
                  <c:v>1.1576082316883396E-3</c:v>
                </c:pt>
                <c:pt idx="6060">
                  <c:v>1.1574172229874575E-3</c:v>
                </c:pt>
                <c:pt idx="6061">
                  <c:v>1.1572262773101478E-3</c:v>
                </c:pt>
                <c:pt idx="6062">
                  <c:v>1.1570353946252353E-3</c:v>
                </c:pt>
                <c:pt idx="6063">
                  <c:v>1.156844574901545E-3</c:v>
                </c:pt>
                <c:pt idx="6064">
                  <c:v>1.1566538181079181E-3</c:v>
                </c:pt>
                <c:pt idx="6065">
                  <c:v>1.1564631242132588E-3</c:v>
                </c:pt>
                <c:pt idx="6066">
                  <c:v>1.1562724931864334E-3</c:v>
                </c:pt>
                <c:pt idx="6067">
                  <c:v>1.1560819249963792E-3</c:v>
                </c:pt>
                <c:pt idx="6068">
                  <c:v>1.1558914196120075E-3</c:v>
                </c:pt>
                <c:pt idx="6069">
                  <c:v>1.1557009770023041E-3</c:v>
                </c:pt>
                <c:pt idx="6070">
                  <c:v>1.1555105971362311E-3</c:v>
                </c:pt>
                <c:pt idx="6071">
                  <c:v>1.1553202799827857E-3</c:v>
                </c:pt>
                <c:pt idx="6072">
                  <c:v>1.1551300255109897E-3</c:v>
                </c:pt>
                <c:pt idx="6073">
                  <c:v>1.1549398336898799E-3</c:v>
                </c:pt>
                <c:pt idx="6074">
                  <c:v>1.1547497044885184E-3</c:v>
                </c:pt>
                <c:pt idx="6075">
                  <c:v>1.1545596378759741E-3</c:v>
                </c:pt>
                <c:pt idx="6076">
                  <c:v>1.1543696338213588E-3</c:v>
                </c:pt>
                <c:pt idx="6077">
                  <c:v>1.1541796922937841E-3</c:v>
                </c:pt>
                <c:pt idx="6078">
                  <c:v>1.1539898132623947E-3</c:v>
                </c:pt>
                <c:pt idx="6079">
                  <c:v>1.153799996696352E-3</c:v>
                </c:pt>
                <c:pt idx="6080">
                  <c:v>1.153610242564833E-3</c:v>
                </c:pt>
                <c:pt idx="6081">
                  <c:v>1.153420550837042E-3</c:v>
                </c:pt>
                <c:pt idx="6082">
                  <c:v>1.1532309214822044E-3</c:v>
                </c:pt>
                <c:pt idx="6083">
                  <c:v>1.153041354469544E-3</c:v>
                </c:pt>
                <c:pt idx="6084">
                  <c:v>1.1528518497683456E-3</c:v>
                </c:pt>
                <c:pt idx="6085">
                  <c:v>1.1526624073478721E-3</c:v>
                </c:pt>
                <c:pt idx="6086">
                  <c:v>1.1524730271774365E-3</c:v>
                </c:pt>
                <c:pt idx="6087">
                  <c:v>1.1522837092263671E-3</c:v>
                </c:pt>
                <c:pt idx="6088">
                  <c:v>1.1520944534639842E-3</c:v>
                </c:pt>
                <c:pt idx="6089">
                  <c:v>1.1519052598596711E-3</c:v>
                </c:pt>
                <c:pt idx="6090">
                  <c:v>1.151716128382808E-3</c:v>
                </c:pt>
                <c:pt idx="6091">
                  <c:v>1.1515270590027888E-3</c:v>
                </c:pt>
                <c:pt idx="6092">
                  <c:v>1.1513380516890387E-3</c:v>
                </c:pt>
                <c:pt idx="6093">
                  <c:v>1.1511491064110123E-3</c:v>
                </c:pt>
                <c:pt idx="6094">
                  <c:v>1.1509602231381541E-3</c:v>
                </c:pt>
                <c:pt idx="6095">
                  <c:v>1.1507714018399585E-3</c:v>
                </c:pt>
                <c:pt idx="6096">
                  <c:v>1.1505826424859321E-3</c:v>
                </c:pt>
                <c:pt idx="6097">
                  <c:v>1.1503939450455899E-3</c:v>
                </c:pt>
                <c:pt idx="6098">
                  <c:v>1.1502053094884803E-3</c:v>
                </c:pt>
                <c:pt idx="6099">
                  <c:v>1.1500167357841606E-3</c:v>
                </c:pt>
                <c:pt idx="6100">
                  <c:v>1.1498282239022163E-3</c:v>
                </c:pt>
                <c:pt idx="6101">
                  <c:v>1.1496397738122541E-3</c:v>
                </c:pt>
                <c:pt idx="6102">
                  <c:v>1.1494513854838947E-3</c:v>
                </c:pt>
                <c:pt idx="6103">
                  <c:v>1.1492630588867821E-3</c:v>
                </c:pt>
                <c:pt idx="6104">
                  <c:v>1.1490747939905761E-3</c:v>
                </c:pt>
                <c:pt idx="6105">
                  <c:v>1.1488865907649621E-3</c:v>
                </c:pt>
                <c:pt idx="6106">
                  <c:v>1.1486984491796421E-3</c:v>
                </c:pt>
                <c:pt idx="6107">
                  <c:v>1.1485103692043385E-3</c:v>
                </c:pt>
                <c:pt idx="6108">
                  <c:v>1.14832235080879E-3</c:v>
                </c:pt>
                <c:pt idx="6109">
                  <c:v>1.1481343939627581E-3</c:v>
                </c:pt>
                <c:pt idx="6110">
                  <c:v>1.1479464986360339E-3</c:v>
                </c:pt>
                <c:pt idx="6111">
                  <c:v>1.1477586647984127E-3</c:v>
                </c:pt>
                <c:pt idx="6112">
                  <c:v>1.1475708924197081E-3</c:v>
                </c:pt>
                <c:pt idx="6113">
                  <c:v>1.1473831814697794E-3</c:v>
                </c:pt>
                <c:pt idx="6114">
                  <c:v>1.1471955319184723E-3</c:v>
                </c:pt>
                <c:pt idx="6115">
                  <c:v>1.1470079437356721E-3</c:v>
                </c:pt>
                <c:pt idx="6116">
                  <c:v>1.1468204168912769E-3</c:v>
                </c:pt>
                <c:pt idx="6117">
                  <c:v>1.1466329513552117E-3</c:v>
                </c:pt>
                <c:pt idx="6118">
                  <c:v>1.1464455470974043E-3</c:v>
                </c:pt>
                <c:pt idx="6119">
                  <c:v>1.1462582040878346E-3</c:v>
                </c:pt>
                <c:pt idx="6120">
                  <c:v>1.1460709222964641E-3</c:v>
                </c:pt>
                <c:pt idx="6121">
                  <c:v>1.1458837016932941E-3</c:v>
                </c:pt>
                <c:pt idx="6122">
                  <c:v>1.1456965422483409E-3</c:v>
                </c:pt>
                <c:pt idx="6123">
                  <c:v>1.1455094439316521E-3</c:v>
                </c:pt>
                <c:pt idx="6124">
                  <c:v>1.145322406713282E-3</c:v>
                </c:pt>
                <c:pt idx="6125">
                  <c:v>1.1451354305633012E-3</c:v>
                </c:pt>
                <c:pt idx="6126">
                  <c:v>1.1449485154518089E-3</c:v>
                </c:pt>
                <c:pt idx="6127">
                  <c:v>1.1447616613489166E-3</c:v>
                </c:pt>
                <c:pt idx="6128">
                  <c:v>1.1445748682247681E-3</c:v>
                </c:pt>
                <c:pt idx="6129">
                  <c:v>1.1443881360495161E-3</c:v>
                </c:pt>
                <c:pt idx="6130">
                  <c:v>1.1442014647933304E-3</c:v>
                </c:pt>
                <c:pt idx="6131">
                  <c:v>1.144014854426404E-3</c:v>
                </c:pt>
                <c:pt idx="6132">
                  <c:v>1.1438283049189511E-3</c:v>
                </c:pt>
                <c:pt idx="6133">
                  <c:v>1.1436418162412158E-3</c:v>
                </c:pt>
                <c:pt idx="6134">
                  <c:v>1.1434553883634339E-3</c:v>
                </c:pt>
                <c:pt idx="6135">
                  <c:v>1.1432690212558841E-3</c:v>
                </c:pt>
                <c:pt idx="6136">
                  <c:v>1.1430827148888637E-3</c:v>
                </c:pt>
                <c:pt idx="6137">
                  <c:v>1.1428964692326627E-3</c:v>
                </c:pt>
                <c:pt idx="6138">
                  <c:v>1.1427102842576321E-3</c:v>
                </c:pt>
                <c:pt idx="6139">
                  <c:v>1.14252415993411E-3</c:v>
                </c:pt>
                <c:pt idx="6140">
                  <c:v>1.1423380962324681E-3</c:v>
                </c:pt>
                <c:pt idx="6141">
                  <c:v>1.1421520931230965E-3</c:v>
                </c:pt>
                <c:pt idx="6142">
                  <c:v>1.1419661505763883E-3</c:v>
                </c:pt>
                <c:pt idx="6143">
                  <c:v>1.1417802685627877E-3</c:v>
                </c:pt>
                <c:pt idx="6144">
                  <c:v>1.1415944470527246E-3</c:v>
                </c:pt>
                <c:pt idx="6145">
                  <c:v>1.141408686016674E-3</c:v>
                </c:pt>
                <c:pt idx="6146">
                  <c:v>1.1412229854251147E-3</c:v>
                </c:pt>
                <c:pt idx="6147">
                  <c:v>1.1410373452485551E-3</c:v>
                </c:pt>
                <c:pt idx="6148">
                  <c:v>1.1408517654575095E-3</c:v>
                </c:pt>
                <c:pt idx="6149">
                  <c:v>1.1406662460225168E-3</c:v>
                </c:pt>
                <c:pt idx="6150">
                  <c:v>1.1404807869141481E-3</c:v>
                </c:pt>
                <c:pt idx="6151">
                  <c:v>1.1402953881029781E-3</c:v>
                </c:pt>
                <c:pt idx="6152">
                  <c:v>1.1401100495596101E-3</c:v>
                </c:pt>
                <c:pt idx="6153">
                  <c:v>1.1399247712546464E-3</c:v>
                </c:pt>
                <c:pt idx="6154">
                  <c:v>1.1397395531587433E-3</c:v>
                </c:pt>
                <c:pt idx="6155">
                  <c:v>1.1395543952425419E-3</c:v>
                </c:pt>
                <c:pt idx="6156">
                  <c:v>1.1393692974767265E-3</c:v>
                </c:pt>
                <c:pt idx="6157">
                  <c:v>1.1391842598319881E-3</c:v>
                </c:pt>
                <c:pt idx="6158">
                  <c:v>1.1389992822790369E-3</c:v>
                </c:pt>
                <c:pt idx="6159">
                  <c:v>1.1388143647886189E-3</c:v>
                </c:pt>
                <c:pt idx="6160">
                  <c:v>1.1386295073314615E-3</c:v>
                </c:pt>
                <c:pt idx="6161">
                  <c:v>1.1384447098783568E-3</c:v>
                </c:pt>
                <c:pt idx="6162">
                  <c:v>1.1382599724000821E-3</c:v>
                </c:pt>
                <c:pt idx="6163">
                  <c:v>1.1380752948674433E-3</c:v>
                </c:pt>
                <c:pt idx="6164">
                  <c:v>1.1378906772512719E-3</c:v>
                </c:pt>
                <c:pt idx="6165">
                  <c:v>1.1377061195224181E-3</c:v>
                </c:pt>
                <c:pt idx="6166">
                  <c:v>1.1375216216517456E-3</c:v>
                </c:pt>
                <c:pt idx="6167">
                  <c:v>1.1373371836101301E-3</c:v>
                </c:pt>
                <c:pt idx="6168">
                  <c:v>1.1371528053684831E-3</c:v>
                </c:pt>
                <c:pt idx="6169">
                  <c:v>1.1369684868977221E-3</c:v>
                </c:pt>
                <c:pt idx="6170">
                  <c:v>1.1367842281687858E-3</c:v>
                </c:pt>
                <c:pt idx="6171">
                  <c:v>1.1366000291526358E-3</c:v>
                </c:pt>
                <c:pt idx="6172">
                  <c:v>1.1364158898202528E-3</c:v>
                </c:pt>
                <c:pt idx="6173">
                  <c:v>1.1362318101426207E-3</c:v>
                </c:pt>
                <c:pt idx="6174">
                  <c:v>1.1360477900907765E-3</c:v>
                </c:pt>
                <c:pt idx="6175">
                  <c:v>1.1358638296357386E-3</c:v>
                </c:pt>
                <c:pt idx="6176">
                  <c:v>1.1356799287485632E-3</c:v>
                </c:pt>
                <c:pt idx="6177">
                  <c:v>1.1354960874003178E-3</c:v>
                </c:pt>
                <c:pt idx="6178">
                  <c:v>1.1353123055621061E-3</c:v>
                </c:pt>
                <c:pt idx="6179">
                  <c:v>1.1351285832050281E-3</c:v>
                </c:pt>
                <c:pt idx="6180">
                  <c:v>1.134944920300219E-3</c:v>
                </c:pt>
                <c:pt idx="6181">
                  <c:v>1.1347613168188101E-3</c:v>
                </c:pt>
                <c:pt idx="6182">
                  <c:v>1.1345777727319835E-3</c:v>
                </c:pt>
                <c:pt idx="6183">
                  <c:v>1.1343942880109106E-3</c:v>
                </c:pt>
                <c:pt idx="6184">
                  <c:v>1.1342108626268125E-3</c:v>
                </c:pt>
                <c:pt idx="6185">
                  <c:v>1.1340274965508847E-3</c:v>
                </c:pt>
                <c:pt idx="6186">
                  <c:v>1.133844189754379E-3</c:v>
                </c:pt>
                <c:pt idx="6187">
                  <c:v>1.1336609422085621E-3</c:v>
                </c:pt>
                <c:pt idx="6188">
                  <c:v>1.1334777538847033E-3</c:v>
                </c:pt>
                <c:pt idx="6189">
                  <c:v>1.1332946247540939E-3</c:v>
                </c:pt>
                <c:pt idx="6190">
                  <c:v>1.1331115547880625E-3</c:v>
                </c:pt>
                <c:pt idx="6191">
                  <c:v>1.1329285439579239E-3</c:v>
                </c:pt>
                <c:pt idx="6192">
                  <c:v>1.1327455922350406E-3</c:v>
                </c:pt>
                <c:pt idx="6193">
                  <c:v>1.1325626995907796E-3</c:v>
                </c:pt>
                <c:pt idx="6194">
                  <c:v>1.1323798659965308E-3</c:v>
                </c:pt>
                <c:pt idx="6195">
                  <c:v>1.1321970914236939E-3</c:v>
                </c:pt>
                <c:pt idx="6196">
                  <c:v>1.1320143758436999E-3</c:v>
                </c:pt>
                <c:pt idx="6197">
                  <c:v>1.1318317192279897E-3</c:v>
                </c:pt>
                <c:pt idx="6198">
                  <c:v>1.1316491215480372E-3</c:v>
                </c:pt>
                <c:pt idx="6199">
                  <c:v>1.1314665827753E-3</c:v>
                </c:pt>
                <c:pt idx="6200">
                  <c:v>1.1312841028812996E-3</c:v>
                </c:pt>
                <c:pt idx="6201">
                  <c:v>1.1311016818375361E-3</c:v>
                </c:pt>
                <c:pt idx="6202">
                  <c:v>1.1309193196155569E-3</c:v>
                </c:pt>
                <c:pt idx="6203">
                  <c:v>1.13073701618691E-3</c:v>
                </c:pt>
                <c:pt idx="6204">
                  <c:v>1.1305547715231682E-3</c:v>
                </c:pt>
                <c:pt idx="6205">
                  <c:v>1.1303725855959222E-3</c:v>
                </c:pt>
                <c:pt idx="6206">
                  <c:v>1.1301904583767811E-3</c:v>
                </c:pt>
                <c:pt idx="6207">
                  <c:v>1.1300083898373736E-3</c:v>
                </c:pt>
                <c:pt idx="6208">
                  <c:v>1.1298263799493381E-3</c:v>
                </c:pt>
                <c:pt idx="6209">
                  <c:v>1.1296444286843501E-3</c:v>
                </c:pt>
                <c:pt idx="6210">
                  <c:v>1.1294625360140861E-3</c:v>
                </c:pt>
                <c:pt idx="6211">
                  <c:v>1.1292807019102483E-3</c:v>
                </c:pt>
                <c:pt idx="6212">
                  <c:v>1.1290989263445462E-3</c:v>
                </c:pt>
                <c:pt idx="6213">
                  <c:v>1.128917209288728E-3</c:v>
                </c:pt>
                <c:pt idx="6214">
                  <c:v>1.1287355507145361E-3</c:v>
                </c:pt>
                <c:pt idx="6215">
                  <c:v>1.1285539505937598E-3</c:v>
                </c:pt>
                <c:pt idx="6216">
                  <c:v>1.1283724088981743E-3</c:v>
                </c:pt>
                <c:pt idx="6217">
                  <c:v>1.1281909255995977E-3</c:v>
                </c:pt>
                <c:pt idx="6218">
                  <c:v>1.1280095006698549E-3</c:v>
                </c:pt>
                <c:pt idx="6219">
                  <c:v>1.1278281340807929E-3</c:v>
                </c:pt>
                <c:pt idx="6220">
                  <c:v>1.1276468258042721E-3</c:v>
                </c:pt>
                <c:pt idx="6221">
                  <c:v>1.1274655758121781E-3</c:v>
                </c:pt>
                <c:pt idx="6222">
                  <c:v>1.127284384076412E-3</c:v>
                </c:pt>
                <c:pt idx="6223">
                  <c:v>1.1271032505688881E-3</c:v>
                </c:pt>
                <c:pt idx="6224">
                  <c:v>1.126922175261546E-3</c:v>
                </c:pt>
                <c:pt idx="6225">
                  <c:v>1.1267411581263335E-3</c:v>
                </c:pt>
                <c:pt idx="6226">
                  <c:v>1.126560199135228E-3</c:v>
                </c:pt>
                <c:pt idx="6227">
                  <c:v>1.1263792982602141E-3</c:v>
                </c:pt>
                <c:pt idx="6228">
                  <c:v>1.1261984554733059E-3</c:v>
                </c:pt>
                <c:pt idx="6229">
                  <c:v>1.1260176707465319E-3</c:v>
                </c:pt>
                <c:pt idx="6230">
                  <c:v>1.1258369440519211E-3</c:v>
                </c:pt>
                <c:pt idx="6231">
                  <c:v>1.1256562753615461E-3</c:v>
                </c:pt>
                <c:pt idx="6232">
                  <c:v>1.1254756646474908E-3</c:v>
                </c:pt>
                <c:pt idx="6233">
                  <c:v>1.1252951118818483E-3</c:v>
                </c:pt>
                <c:pt idx="6234">
                  <c:v>1.1251146170367281E-3</c:v>
                </c:pt>
                <c:pt idx="6235">
                  <c:v>1.1249341800842704E-3</c:v>
                </c:pt>
                <c:pt idx="6236">
                  <c:v>1.1247538009966339E-3</c:v>
                </c:pt>
                <c:pt idx="6237">
                  <c:v>1.1245734797459711E-3</c:v>
                </c:pt>
                <c:pt idx="6238">
                  <c:v>1.1243932163044748E-3</c:v>
                </c:pt>
                <c:pt idx="6239">
                  <c:v>1.1242130106443606E-3</c:v>
                </c:pt>
                <c:pt idx="6240">
                  <c:v>1.1240328627378424E-3</c:v>
                </c:pt>
                <c:pt idx="6241">
                  <c:v>1.1238527725571526E-3</c:v>
                </c:pt>
                <c:pt idx="6242">
                  <c:v>1.1236727400745642E-3</c:v>
                </c:pt>
                <c:pt idx="6243">
                  <c:v>1.1234927652623481E-3</c:v>
                </c:pt>
                <c:pt idx="6244">
                  <c:v>1.1233128480928004E-3</c:v>
                </c:pt>
                <c:pt idx="6245">
                  <c:v>1.123132988538227E-3</c:v>
                </c:pt>
                <c:pt idx="6246">
                  <c:v>1.1229531865709584E-3</c:v>
                </c:pt>
                <c:pt idx="6247">
                  <c:v>1.1227734421633403E-3</c:v>
                </c:pt>
                <c:pt idx="6248">
                  <c:v>1.1225937552877441E-3</c:v>
                </c:pt>
                <c:pt idx="6249">
                  <c:v>1.122414125916556E-3</c:v>
                </c:pt>
                <c:pt idx="6250">
                  <c:v>1.1222345540221541E-3</c:v>
                </c:pt>
                <c:pt idx="6251">
                  <c:v>1.122055039576985E-3</c:v>
                </c:pt>
                <c:pt idx="6252">
                  <c:v>1.1218755825534541E-3</c:v>
                </c:pt>
                <c:pt idx="6253">
                  <c:v>1.1216961829240374E-3</c:v>
                </c:pt>
                <c:pt idx="6254">
                  <c:v>1.121516840661202E-3</c:v>
                </c:pt>
                <c:pt idx="6255">
                  <c:v>1.1213375557374281E-3</c:v>
                </c:pt>
                <c:pt idx="6256">
                  <c:v>1.1211583281252294E-3</c:v>
                </c:pt>
                <c:pt idx="6257">
                  <c:v>1.1209791577971178E-3</c:v>
                </c:pt>
                <c:pt idx="6258">
                  <c:v>1.1208000447256521E-3</c:v>
                </c:pt>
                <c:pt idx="6259">
                  <c:v>1.120620988883375E-3</c:v>
                </c:pt>
                <c:pt idx="6260">
                  <c:v>1.1204419902428697E-3</c:v>
                </c:pt>
                <c:pt idx="6261">
                  <c:v>1.1202630487767312E-3</c:v>
                </c:pt>
                <c:pt idx="6262">
                  <c:v>1.1200841644575668E-3</c:v>
                </c:pt>
                <c:pt idx="6263">
                  <c:v>1.1199053372579976E-3</c:v>
                </c:pt>
                <c:pt idx="6264">
                  <c:v>1.1197265671506848E-3</c:v>
                </c:pt>
                <c:pt idx="6265">
                  <c:v>1.1195478541082917E-3</c:v>
                </c:pt>
                <c:pt idx="6266">
                  <c:v>1.1193691981034818E-3</c:v>
                </c:pt>
                <c:pt idx="6267">
                  <c:v>1.1191905991089701E-3</c:v>
                </c:pt>
                <c:pt idx="6268">
                  <c:v>1.119012057097466E-3</c:v>
                </c:pt>
                <c:pt idx="6269">
                  <c:v>1.1188335720417103E-3</c:v>
                </c:pt>
                <c:pt idx="6270">
                  <c:v>1.1186551439144397E-3</c:v>
                </c:pt>
                <c:pt idx="6271">
                  <c:v>1.1184767726884297E-3</c:v>
                </c:pt>
                <c:pt idx="6272">
                  <c:v>1.118298458336464E-3</c:v>
                </c:pt>
                <c:pt idx="6273">
                  <c:v>1.1181202008313526E-3</c:v>
                </c:pt>
                <c:pt idx="6274">
                  <c:v>1.1179420001459041E-3</c:v>
                </c:pt>
                <c:pt idx="6275">
                  <c:v>1.1177638562529619E-3</c:v>
                </c:pt>
                <c:pt idx="6276">
                  <c:v>1.1175857691253881E-3</c:v>
                </c:pt>
                <c:pt idx="6277">
                  <c:v>1.1174077387360415E-3</c:v>
                </c:pt>
                <c:pt idx="6278">
                  <c:v>1.1172297650578111E-3</c:v>
                </c:pt>
                <c:pt idx="6279">
                  <c:v>1.1170518480636143E-3</c:v>
                </c:pt>
                <c:pt idx="6280">
                  <c:v>1.116873987726374E-3</c:v>
                </c:pt>
                <c:pt idx="6281">
                  <c:v>1.1166961840190189E-3</c:v>
                </c:pt>
                <c:pt idx="6282">
                  <c:v>1.1165184369145258E-3</c:v>
                </c:pt>
                <c:pt idx="6283">
                  <c:v>1.1163407463858502E-3</c:v>
                </c:pt>
                <c:pt idx="6284">
                  <c:v>1.1161631124059941E-3</c:v>
                </c:pt>
                <c:pt idx="6285">
                  <c:v>1.1159855349479747E-3</c:v>
                </c:pt>
                <c:pt idx="6286">
                  <c:v>1.115808013984804E-3</c:v>
                </c:pt>
                <c:pt idx="6287">
                  <c:v>1.1156305494895381E-3</c:v>
                </c:pt>
                <c:pt idx="6288">
                  <c:v>1.1154531414352396E-3</c:v>
                </c:pt>
                <c:pt idx="6289">
                  <c:v>1.1152757897949705E-3</c:v>
                </c:pt>
                <c:pt idx="6290">
                  <c:v>1.1150984945418471E-3</c:v>
                </c:pt>
                <c:pt idx="6291">
                  <c:v>1.1149212556489656E-3</c:v>
                </c:pt>
                <c:pt idx="6292">
                  <c:v>1.1147440730894659E-3</c:v>
                </c:pt>
                <c:pt idx="6293">
                  <c:v>1.1145669468364959E-3</c:v>
                </c:pt>
                <c:pt idx="6294">
                  <c:v>1.1143898768632169E-3</c:v>
                </c:pt>
                <c:pt idx="6295">
                  <c:v>1.1142128631428029E-3</c:v>
                </c:pt>
                <c:pt idx="6296">
                  <c:v>1.1140359056484542E-3</c:v>
                </c:pt>
                <c:pt idx="6297">
                  <c:v>1.1138590043533929E-3</c:v>
                </c:pt>
                <c:pt idx="6298">
                  <c:v>1.1136821592308487E-3</c:v>
                </c:pt>
                <c:pt idx="6299">
                  <c:v>1.1135053702540625E-3</c:v>
                </c:pt>
                <c:pt idx="6300">
                  <c:v>1.1133286373963126E-3</c:v>
                </c:pt>
                <c:pt idx="6301">
                  <c:v>1.1131519606308819E-3</c:v>
                </c:pt>
                <c:pt idx="6302">
                  <c:v>1.1129753399310603E-3</c:v>
                </c:pt>
                <c:pt idx="6303">
                  <c:v>1.1127987752701622E-3</c:v>
                </c:pt>
                <c:pt idx="6304">
                  <c:v>1.1126222666215406E-3</c:v>
                </c:pt>
                <c:pt idx="6305">
                  <c:v>1.11244581395853E-3</c:v>
                </c:pt>
                <c:pt idx="6306">
                  <c:v>1.1122694172544911E-3</c:v>
                </c:pt>
                <c:pt idx="6307">
                  <c:v>1.1120930764828368E-3</c:v>
                </c:pt>
                <c:pt idx="6308">
                  <c:v>1.1119167916169401E-3</c:v>
                </c:pt>
                <c:pt idx="6309">
                  <c:v>1.1117405626302403E-3</c:v>
                </c:pt>
                <c:pt idx="6310">
                  <c:v>1.1115643894961519E-3</c:v>
                </c:pt>
                <c:pt idx="6311">
                  <c:v>1.111388272188144E-3</c:v>
                </c:pt>
                <c:pt idx="6312">
                  <c:v>1.111212210679678E-3</c:v>
                </c:pt>
                <c:pt idx="6313">
                  <c:v>1.1110362049442421E-3</c:v>
                </c:pt>
                <c:pt idx="6314">
                  <c:v>1.1108602549553361E-3</c:v>
                </c:pt>
                <c:pt idx="6315">
                  <c:v>1.110684360686484E-3</c:v>
                </c:pt>
                <c:pt idx="6316">
                  <c:v>1.1105085221112191E-3</c:v>
                </c:pt>
                <c:pt idx="6317">
                  <c:v>1.1103327392030856E-3</c:v>
                </c:pt>
                <c:pt idx="6318">
                  <c:v>1.1101570119356674E-3</c:v>
                </c:pt>
                <c:pt idx="6319">
                  <c:v>1.1099813402825327E-3</c:v>
                </c:pt>
                <c:pt idx="6320">
                  <c:v>1.1098057242173085E-3</c:v>
                </c:pt>
                <c:pt idx="6321">
                  <c:v>1.1096301637135951E-3</c:v>
                </c:pt>
                <c:pt idx="6322">
                  <c:v>1.1094546587450324E-3</c:v>
                </c:pt>
                <c:pt idx="6323">
                  <c:v>1.1092792092852802E-3</c:v>
                </c:pt>
                <c:pt idx="6324">
                  <c:v>1.1091038153080066E-3</c:v>
                </c:pt>
                <c:pt idx="6325">
                  <c:v>1.1089284767868929E-3</c:v>
                </c:pt>
                <c:pt idx="6326">
                  <c:v>1.1087531936956445E-3</c:v>
                </c:pt>
                <c:pt idx="6327">
                  <c:v>1.1085779660079819E-3</c:v>
                </c:pt>
                <c:pt idx="6328">
                  <c:v>1.1084027936976355E-3</c:v>
                </c:pt>
                <c:pt idx="6329">
                  <c:v>1.1082276767383674E-3</c:v>
                </c:pt>
                <c:pt idx="6330">
                  <c:v>1.10805261510394E-3</c:v>
                </c:pt>
                <c:pt idx="6331">
                  <c:v>1.1078776087681381E-3</c:v>
                </c:pt>
                <c:pt idx="6332">
                  <c:v>1.1077026577047718E-3</c:v>
                </c:pt>
                <c:pt idx="6333">
                  <c:v>1.1075277618876561E-3</c:v>
                </c:pt>
                <c:pt idx="6334">
                  <c:v>1.1073529212906332E-3</c:v>
                </c:pt>
                <c:pt idx="6335">
                  <c:v>1.1071781358875383E-3</c:v>
                </c:pt>
                <c:pt idx="6336">
                  <c:v>1.1070034056522501E-3</c:v>
                </c:pt>
                <c:pt idx="6337">
                  <c:v>1.1068287305586561E-3</c:v>
                </c:pt>
                <c:pt idx="6338">
                  <c:v>1.1066541105806541E-3</c:v>
                </c:pt>
                <c:pt idx="6339">
                  <c:v>1.106479545692164E-3</c:v>
                </c:pt>
                <c:pt idx="6340">
                  <c:v>1.1063050358671217E-3</c:v>
                </c:pt>
                <c:pt idx="6341">
                  <c:v>1.1061305810794741E-3</c:v>
                </c:pt>
                <c:pt idx="6342">
                  <c:v>1.1059561813031881E-3</c:v>
                </c:pt>
                <c:pt idx="6343">
                  <c:v>1.1057818365122541E-3</c:v>
                </c:pt>
                <c:pt idx="6344">
                  <c:v>1.1056075466806671E-3</c:v>
                </c:pt>
                <c:pt idx="6345">
                  <c:v>1.1054333117824389E-3</c:v>
                </c:pt>
                <c:pt idx="6346">
                  <c:v>1.1052591317916188E-3</c:v>
                </c:pt>
                <c:pt idx="6347">
                  <c:v>1.1050850066822383E-3</c:v>
                </c:pt>
                <c:pt idx="6348">
                  <c:v>1.1049109364283704E-3</c:v>
                </c:pt>
                <c:pt idx="6349">
                  <c:v>1.1047369210040936E-3</c:v>
                </c:pt>
                <c:pt idx="6350">
                  <c:v>1.1045629603835155E-3</c:v>
                </c:pt>
                <c:pt idx="6351">
                  <c:v>1.1043890545407392E-3</c:v>
                </c:pt>
                <c:pt idx="6352">
                  <c:v>1.1042152034498995E-3</c:v>
                </c:pt>
                <c:pt idx="6353">
                  <c:v>1.1040414070851445E-3</c:v>
                </c:pt>
                <c:pt idx="6354">
                  <c:v>1.1038676654206421E-3</c:v>
                </c:pt>
                <c:pt idx="6355">
                  <c:v>1.1036939784305681E-3</c:v>
                </c:pt>
                <c:pt idx="6356">
                  <c:v>1.1035203460891159E-3</c:v>
                </c:pt>
                <c:pt idx="6357">
                  <c:v>1.1033467683705053E-3</c:v>
                </c:pt>
                <c:pt idx="6358">
                  <c:v>1.1031732452489529E-3</c:v>
                </c:pt>
                <c:pt idx="6359">
                  <c:v>1.1029997766987183E-3</c:v>
                </c:pt>
                <c:pt idx="6360">
                  <c:v>1.1028263626940437E-3</c:v>
                </c:pt>
                <c:pt idx="6361">
                  <c:v>1.1026530032092253E-3</c:v>
                </c:pt>
                <c:pt idx="6362">
                  <c:v>1.1024796982185411E-3</c:v>
                </c:pt>
                <c:pt idx="6363">
                  <c:v>1.102306447696314E-3</c:v>
                </c:pt>
                <c:pt idx="6364">
                  <c:v>1.1021332516168573E-3</c:v>
                </c:pt>
                <c:pt idx="6365">
                  <c:v>1.1019601099545161E-3</c:v>
                </c:pt>
                <c:pt idx="6366">
                  <c:v>1.1017870226836567E-3</c:v>
                </c:pt>
                <c:pt idx="6367">
                  <c:v>1.1016139897786412E-3</c:v>
                </c:pt>
                <c:pt idx="6368">
                  <c:v>1.101441011213863E-3</c:v>
                </c:pt>
                <c:pt idx="6369">
                  <c:v>1.1012680869637334E-3</c:v>
                </c:pt>
                <c:pt idx="6370">
                  <c:v>1.1010952170026618E-3</c:v>
                </c:pt>
                <c:pt idx="6371">
                  <c:v>1.1009224013051068E-3</c:v>
                </c:pt>
                <c:pt idx="6372">
                  <c:v>1.1007496398455071E-3</c:v>
                </c:pt>
                <c:pt idx="6373">
                  <c:v>1.1005769325983365E-3</c:v>
                </c:pt>
                <c:pt idx="6374">
                  <c:v>1.1004042795380792E-3</c:v>
                </c:pt>
                <c:pt idx="6375">
                  <c:v>1.1002316806392387E-3</c:v>
                </c:pt>
                <c:pt idx="6376">
                  <c:v>1.1000591358763451E-3</c:v>
                </c:pt>
                <c:pt idx="6377">
                  <c:v>1.0998866452239071E-3</c:v>
                </c:pt>
                <c:pt idx="6378">
                  <c:v>1.0997142086564958E-3</c:v>
                </c:pt>
                <c:pt idx="6379">
                  <c:v>1.099541826148678E-3</c:v>
                </c:pt>
                <c:pt idx="6380">
                  <c:v>1.0993694976750199E-3</c:v>
                </c:pt>
                <c:pt idx="6381">
                  <c:v>1.0991972232101341E-3</c:v>
                </c:pt>
                <c:pt idx="6382">
                  <c:v>1.0990250027286281E-3</c:v>
                </c:pt>
                <c:pt idx="6383">
                  <c:v>1.0988528362051388E-3</c:v>
                </c:pt>
                <c:pt idx="6384">
                  <c:v>1.0986807236143005E-3</c:v>
                </c:pt>
                <c:pt idx="6385">
                  <c:v>1.0985086649307819E-3</c:v>
                </c:pt>
                <c:pt idx="6386">
                  <c:v>1.0983366601292521E-3</c:v>
                </c:pt>
                <c:pt idx="6387">
                  <c:v>1.098164709184418E-3</c:v>
                </c:pt>
                <c:pt idx="6388">
                  <c:v>1.0979928120709798E-3</c:v>
                </c:pt>
                <c:pt idx="6389">
                  <c:v>1.0978209687636721E-3</c:v>
                </c:pt>
                <c:pt idx="6390">
                  <c:v>1.097649179237226E-3</c:v>
                </c:pt>
                <c:pt idx="6391">
                  <c:v>1.0974774434664E-3</c:v>
                </c:pt>
                <c:pt idx="6392">
                  <c:v>1.0973057614259659E-3</c:v>
                </c:pt>
                <c:pt idx="6393">
                  <c:v>1.0971341330907158E-3</c:v>
                </c:pt>
                <c:pt idx="6394">
                  <c:v>1.0969625584354473E-3</c:v>
                </c:pt>
                <c:pt idx="6395">
                  <c:v>1.0967910374349878E-3</c:v>
                </c:pt>
                <c:pt idx="6396">
                  <c:v>1.0966195700641708E-3</c:v>
                </c:pt>
                <c:pt idx="6397">
                  <c:v>1.0964481562978493E-3</c:v>
                </c:pt>
                <c:pt idx="6398">
                  <c:v>1.0962767961108801E-3</c:v>
                </c:pt>
                <c:pt idx="6399">
                  <c:v>1.0961054894781613E-3</c:v>
                </c:pt>
                <c:pt idx="6400">
                  <c:v>1.0959342363745738E-3</c:v>
                </c:pt>
                <c:pt idx="6401">
                  <c:v>1.0957630367750481E-3</c:v>
                </c:pt>
                <c:pt idx="6402">
                  <c:v>1.0955918906545039E-3</c:v>
                </c:pt>
                <c:pt idx="6403">
                  <c:v>1.0954207979878919E-3</c:v>
                </c:pt>
                <c:pt idx="6404">
                  <c:v>1.0952497587501699E-3</c:v>
                </c:pt>
                <c:pt idx="6405">
                  <c:v>1.0950787729163201E-3</c:v>
                </c:pt>
                <c:pt idx="6406">
                  <c:v>1.0949078404613292E-3</c:v>
                </c:pt>
                <c:pt idx="6407">
                  <c:v>1.0947369613602028E-3</c:v>
                </c:pt>
                <c:pt idx="6408">
                  <c:v>1.0945661355879642E-3</c:v>
                </c:pt>
                <c:pt idx="6409">
                  <c:v>1.0943953631196621E-3</c:v>
                </c:pt>
                <c:pt idx="6410">
                  <c:v>1.0942246439303435E-3</c:v>
                </c:pt>
                <c:pt idx="6411">
                  <c:v>1.0940539779950883E-3</c:v>
                </c:pt>
                <c:pt idx="6412">
                  <c:v>1.0938833652889641E-3</c:v>
                </c:pt>
                <c:pt idx="6413">
                  <c:v>1.0937128057870861E-3</c:v>
                </c:pt>
                <c:pt idx="6414">
                  <c:v>1.093542299464568E-3</c:v>
                </c:pt>
                <c:pt idx="6415">
                  <c:v>1.0933718462965455E-3</c:v>
                </c:pt>
                <c:pt idx="6416">
                  <c:v>1.0932014462581581E-3</c:v>
                </c:pt>
                <c:pt idx="6417">
                  <c:v>1.0930310993245759E-3</c:v>
                </c:pt>
                <c:pt idx="6418">
                  <c:v>1.0928608054709781E-3</c:v>
                </c:pt>
                <c:pt idx="6419">
                  <c:v>1.092690564672561E-3</c:v>
                </c:pt>
                <c:pt idx="6420">
                  <c:v>1.0925203769045226E-3</c:v>
                </c:pt>
                <c:pt idx="6421">
                  <c:v>1.092350242142096E-3</c:v>
                </c:pt>
                <c:pt idx="6422">
                  <c:v>1.0921801603605325E-3</c:v>
                </c:pt>
                <c:pt idx="6423">
                  <c:v>1.0920101315350693E-3</c:v>
                </c:pt>
                <c:pt idx="6424">
                  <c:v>1.0918401556409786E-3</c:v>
                </c:pt>
                <c:pt idx="6425">
                  <c:v>1.0916702326535627E-3</c:v>
                </c:pt>
                <c:pt idx="6426">
                  <c:v>1.0915003625481161E-3</c:v>
                </c:pt>
                <c:pt idx="6427">
                  <c:v>1.0913305452999557E-3</c:v>
                </c:pt>
                <c:pt idx="6428">
                  <c:v>1.0911607808844158E-3</c:v>
                </c:pt>
                <c:pt idx="6429">
                  <c:v>1.0909910692768487E-3</c:v>
                </c:pt>
                <c:pt idx="6430">
                  <c:v>1.0908214104526036E-3</c:v>
                </c:pt>
                <c:pt idx="6431">
                  <c:v>1.090651804387078E-3</c:v>
                </c:pt>
                <c:pt idx="6432">
                  <c:v>1.0904822510556533E-3</c:v>
                </c:pt>
                <c:pt idx="6433">
                  <c:v>1.0903127504337464E-3</c:v>
                </c:pt>
                <c:pt idx="6434">
                  <c:v>1.0901433024967755E-3</c:v>
                </c:pt>
                <c:pt idx="6435">
                  <c:v>1.08997390722018E-3</c:v>
                </c:pt>
                <c:pt idx="6436">
                  <c:v>1.0898045645794249E-3</c:v>
                </c:pt>
                <c:pt idx="6437">
                  <c:v>1.0896352745499757E-3</c:v>
                </c:pt>
                <c:pt idx="6438">
                  <c:v>1.089466037107318E-3</c:v>
                </c:pt>
                <c:pt idx="6439">
                  <c:v>1.0892968522269535E-3</c:v>
                </c:pt>
                <c:pt idx="6440">
                  <c:v>1.0891277198843983E-3</c:v>
                </c:pt>
                <c:pt idx="6441">
                  <c:v>1.0889586400551841E-3</c:v>
                </c:pt>
                <c:pt idx="6442">
                  <c:v>1.0887896127148571E-3</c:v>
                </c:pt>
                <c:pt idx="6443">
                  <c:v>1.08862063783898E-3</c:v>
                </c:pt>
                <c:pt idx="6444">
                  <c:v>1.08845171540313E-3</c:v>
                </c:pt>
                <c:pt idx="6445">
                  <c:v>1.0882828453829018E-3</c:v>
                </c:pt>
                <c:pt idx="6446">
                  <c:v>1.0881140277538965E-3</c:v>
                </c:pt>
                <c:pt idx="6447">
                  <c:v>1.0879452624917405E-3</c:v>
                </c:pt>
                <c:pt idx="6448">
                  <c:v>1.0877765495720681E-3</c:v>
                </c:pt>
                <c:pt idx="6449">
                  <c:v>1.0876078889705391E-3</c:v>
                </c:pt>
                <c:pt idx="6450">
                  <c:v>1.0874392806628115E-3</c:v>
                </c:pt>
                <c:pt idx="6451">
                  <c:v>1.0872707246245823E-3</c:v>
                </c:pt>
                <c:pt idx="6452">
                  <c:v>1.0871022208315388E-3</c:v>
                </c:pt>
                <c:pt idx="6453">
                  <c:v>1.0869337692593901E-3</c:v>
                </c:pt>
                <c:pt idx="6454">
                  <c:v>1.0867653698838793E-3</c:v>
                </c:pt>
                <c:pt idx="6455">
                  <c:v>1.0865970226807376E-3</c:v>
                </c:pt>
                <c:pt idx="6456">
                  <c:v>1.0864287276257244E-3</c:v>
                </c:pt>
                <c:pt idx="6457">
                  <c:v>1.0862604846946168E-3</c:v>
                </c:pt>
                <c:pt idx="6458">
                  <c:v>1.0860922938631986E-3</c:v>
                </c:pt>
                <c:pt idx="6459">
                  <c:v>1.0859241551072778E-3</c:v>
                </c:pt>
                <c:pt idx="6460">
                  <c:v>1.0857560684026757E-3</c:v>
                </c:pt>
                <c:pt idx="6461">
                  <c:v>1.0855880337252192E-3</c:v>
                </c:pt>
                <c:pt idx="6462">
                  <c:v>1.0854200510507501E-3</c:v>
                </c:pt>
                <c:pt idx="6463">
                  <c:v>1.0852521203551476E-3</c:v>
                </c:pt>
                <c:pt idx="6464">
                  <c:v>1.0850842416142729E-3</c:v>
                </c:pt>
                <c:pt idx="6465">
                  <c:v>1.0849164148040353E-3</c:v>
                </c:pt>
                <c:pt idx="6466">
                  <c:v>1.0847486399003319E-3</c:v>
                </c:pt>
                <c:pt idx="6467">
                  <c:v>1.0845809168790867E-3</c:v>
                </c:pt>
                <c:pt idx="6468">
                  <c:v>1.0844132457162397E-3</c:v>
                </c:pt>
                <c:pt idx="6469">
                  <c:v>1.0842456263877441E-3</c:v>
                </c:pt>
                <c:pt idx="6470">
                  <c:v>1.0840780588695581E-3</c:v>
                </c:pt>
                <c:pt idx="6471">
                  <c:v>1.0839105431376761E-3</c:v>
                </c:pt>
                <c:pt idx="6472">
                  <c:v>1.0837430791680921E-3</c:v>
                </c:pt>
                <c:pt idx="6473">
                  <c:v>1.0835756669368194E-3</c:v>
                </c:pt>
                <c:pt idx="6474">
                  <c:v>1.0834083064198731E-3</c:v>
                </c:pt>
                <c:pt idx="6475">
                  <c:v>1.0832409975933101E-3</c:v>
                </c:pt>
                <c:pt idx="6476">
                  <c:v>1.0830737404331763E-3</c:v>
                </c:pt>
                <c:pt idx="6477">
                  <c:v>1.0829065349155552E-3</c:v>
                </c:pt>
                <c:pt idx="6478">
                  <c:v>1.0827393810165151E-3</c:v>
                </c:pt>
                <c:pt idx="6479">
                  <c:v>1.0825722787121642E-3</c:v>
                </c:pt>
                <c:pt idx="6480">
                  <c:v>1.0824052279786273E-3</c:v>
                </c:pt>
                <c:pt idx="6481">
                  <c:v>1.0822382287920213E-3</c:v>
                </c:pt>
                <c:pt idx="6482">
                  <c:v>1.0820712811284948E-3</c:v>
                </c:pt>
                <c:pt idx="6483">
                  <c:v>1.0819043849642121E-3</c:v>
                </c:pt>
                <c:pt idx="6484">
                  <c:v>1.0817375402753441E-3</c:v>
                </c:pt>
                <c:pt idx="6485">
                  <c:v>1.0815707470380798E-3</c:v>
                </c:pt>
                <c:pt idx="6486">
                  <c:v>1.0814040052286233E-3</c:v>
                </c:pt>
                <c:pt idx="6487">
                  <c:v>1.0812373148231941E-3</c:v>
                </c:pt>
                <c:pt idx="6488">
                  <c:v>1.0810706757980223E-3</c:v>
                </c:pt>
                <c:pt idx="6489">
                  <c:v>1.0809040881293575E-3</c:v>
                </c:pt>
                <c:pt idx="6490">
                  <c:v>1.0807375517934655E-3</c:v>
                </c:pt>
                <c:pt idx="6491">
                  <c:v>1.0805710667666181E-3</c:v>
                </c:pt>
                <c:pt idx="6492">
                  <c:v>1.0804046330251007E-3</c:v>
                </c:pt>
                <c:pt idx="6493">
                  <c:v>1.0802382505452352E-3</c:v>
                </c:pt>
                <c:pt idx="6494">
                  <c:v>1.080071919303333E-3</c:v>
                </c:pt>
                <c:pt idx="6495">
                  <c:v>1.079905639275728E-3</c:v>
                </c:pt>
                <c:pt idx="6496">
                  <c:v>1.0797394104387701E-3</c:v>
                </c:pt>
                <c:pt idx="6497">
                  <c:v>1.0795732327688293E-3</c:v>
                </c:pt>
                <c:pt idx="6498">
                  <c:v>1.0794071062422848E-3</c:v>
                </c:pt>
                <c:pt idx="6499">
                  <c:v>1.0792410308355239E-3</c:v>
                </c:pt>
                <c:pt idx="6500">
                  <c:v>1.0790750065249547E-3</c:v>
                </c:pt>
                <c:pt idx="6501">
                  <c:v>1.078909033287006E-3</c:v>
                </c:pt>
                <c:pt idx="6502">
                  <c:v>1.0787431110981154E-3</c:v>
                </c:pt>
                <c:pt idx="6503">
                  <c:v>1.0785772399347286E-3</c:v>
                </c:pt>
                <c:pt idx="6504">
                  <c:v>1.078411419773311E-3</c:v>
                </c:pt>
                <c:pt idx="6505">
                  <c:v>1.078245650590342E-3</c:v>
                </c:pt>
                <c:pt idx="6506">
                  <c:v>1.0780799323623286E-3</c:v>
                </c:pt>
                <c:pt idx="6507">
                  <c:v>1.0779142650657653E-3</c:v>
                </c:pt>
                <c:pt idx="6508">
                  <c:v>1.0777486486771859E-3</c:v>
                </c:pt>
                <c:pt idx="6509">
                  <c:v>1.0775830831731281E-3</c:v>
                </c:pt>
                <c:pt idx="6510">
                  <c:v>1.0774175685301429E-3</c:v>
                </c:pt>
                <c:pt idx="6511">
                  <c:v>1.0772521047247967E-3</c:v>
                </c:pt>
                <c:pt idx="6512">
                  <c:v>1.0770866917336609E-3</c:v>
                </c:pt>
                <c:pt idx="6513">
                  <c:v>1.07692132953335E-3</c:v>
                </c:pt>
                <c:pt idx="6514">
                  <c:v>1.0767560181004633E-3</c:v>
                </c:pt>
                <c:pt idx="6515">
                  <c:v>1.0765907574116285E-3</c:v>
                </c:pt>
                <c:pt idx="6516">
                  <c:v>1.0764255474434846E-3</c:v>
                </c:pt>
                <c:pt idx="6517">
                  <c:v>1.076260388172684E-3</c:v>
                </c:pt>
                <c:pt idx="6518">
                  <c:v>1.076095279575898E-3</c:v>
                </c:pt>
                <c:pt idx="6519">
                  <c:v>1.0759302216298001E-3</c:v>
                </c:pt>
                <c:pt idx="6520">
                  <c:v>1.0757652143110921E-3</c:v>
                </c:pt>
                <c:pt idx="6521">
                  <c:v>1.0756002575964818E-3</c:v>
                </c:pt>
                <c:pt idx="6522">
                  <c:v>1.0754353514627021E-3</c:v>
                </c:pt>
                <c:pt idx="6523">
                  <c:v>1.0752704958864824E-3</c:v>
                </c:pt>
                <c:pt idx="6524">
                  <c:v>1.0751056908445806E-3</c:v>
                </c:pt>
                <c:pt idx="6525">
                  <c:v>1.074940936313771E-3</c:v>
                </c:pt>
                <c:pt idx="6526">
                  <c:v>1.0747762322708141E-3</c:v>
                </c:pt>
                <c:pt idx="6527">
                  <c:v>1.0746115786925308E-3</c:v>
                </c:pt>
                <c:pt idx="6528">
                  <c:v>1.0744469755557188E-3</c:v>
                </c:pt>
                <c:pt idx="6529">
                  <c:v>1.0742824228371997E-3</c:v>
                </c:pt>
                <c:pt idx="6530">
                  <c:v>1.0741179205138248E-3</c:v>
                </c:pt>
                <c:pt idx="6531">
                  <c:v>1.0739534685624233E-3</c:v>
                </c:pt>
                <c:pt idx="6532">
                  <c:v>1.0737890669598883E-3</c:v>
                </c:pt>
                <c:pt idx="6533">
                  <c:v>1.0736247156830896E-3</c:v>
                </c:pt>
                <c:pt idx="6534">
                  <c:v>1.0734604147089261E-3</c:v>
                </c:pt>
                <c:pt idx="6535">
                  <c:v>1.0732961640143046E-3</c:v>
                </c:pt>
                <c:pt idx="6536">
                  <c:v>1.0731319635761461E-3</c:v>
                </c:pt>
                <c:pt idx="6537">
                  <c:v>1.0729678133713921E-3</c:v>
                </c:pt>
                <c:pt idx="6538">
                  <c:v>1.0728037133769929E-3</c:v>
                </c:pt>
                <c:pt idx="6539">
                  <c:v>1.072639663569916E-3</c:v>
                </c:pt>
                <c:pt idx="6540">
                  <c:v>1.0724756639271448E-3</c:v>
                </c:pt>
                <c:pt idx="6541">
                  <c:v>1.0723117144256621E-3</c:v>
                </c:pt>
                <c:pt idx="6542">
                  <c:v>1.0721478150424865E-3</c:v>
                </c:pt>
                <c:pt idx="6543">
                  <c:v>1.071983965754638E-3</c:v>
                </c:pt>
                <c:pt idx="6544">
                  <c:v>1.0718201665391499E-3</c:v>
                </c:pt>
                <c:pt idx="6545">
                  <c:v>1.071656417373076E-3</c:v>
                </c:pt>
                <c:pt idx="6546">
                  <c:v>1.0714927182334784E-3</c:v>
                </c:pt>
                <c:pt idx="6547">
                  <c:v>1.0713290690974359E-3</c:v>
                </c:pt>
                <c:pt idx="6548">
                  <c:v>1.0711654699420469E-3</c:v>
                </c:pt>
                <c:pt idx="6549">
                  <c:v>1.0710019207444041E-3</c:v>
                </c:pt>
                <c:pt idx="6550">
                  <c:v>1.0708384214816427E-3</c:v>
                </c:pt>
                <c:pt idx="6551">
                  <c:v>1.0706749721308821E-3</c:v>
                </c:pt>
                <c:pt idx="6552">
                  <c:v>1.0705115726692821E-3</c:v>
                </c:pt>
                <c:pt idx="6553">
                  <c:v>1.0703482230740048E-3</c:v>
                </c:pt>
                <c:pt idx="6554">
                  <c:v>1.0701849233222223E-3</c:v>
                </c:pt>
                <c:pt idx="6555">
                  <c:v>1.0700216733911169E-3</c:v>
                </c:pt>
                <c:pt idx="6556">
                  <c:v>1.069858473257908E-3</c:v>
                </c:pt>
                <c:pt idx="6557">
                  <c:v>1.0696953228998046E-3</c:v>
                </c:pt>
                <c:pt idx="6558">
                  <c:v>1.0695322222940408E-3</c:v>
                </c:pt>
                <c:pt idx="6559">
                  <c:v>1.0693691714178625E-3</c:v>
                </c:pt>
                <c:pt idx="6560">
                  <c:v>1.0692061702485308E-3</c:v>
                </c:pt>
                <c:pt idx="6561">
                  <c:v>1.0690432187633121E-3</c:v>
                </c:pt>
                <c:pt idx="6562">
                  <c:v>1.0688803169394997E-3</c:v>
                </c:pt>
                <c:pt idx="6563">
                  <c:v>1.0687174647544006E-3</c:v>
                </c:pt>
                <c:pt idx="6564">
                  <c:v>1.0685546621853103E-3</c:v>
                </c:pt>
                <c:pt idx="6565">
                  <c:v>1.068391909209576E-3</c:v>
                </c:pt>
                <c:pt idx="6566">
                  <c:v>1.0682292058045331E-3</c:v>
                </c:pt>
                <c:pt idx="6567">
                  <c:v>1.0680665519475436E-3</c:v>
                </c:pt>
                <c:pt idx="6568">
                  <c:v>1.0679039476159651E-3</c:v>
                </c:pt>
                <c:pt idx="6569">
                  <c:v>1.0677413927871918E-3</c:v>
                </c:pt>
                <c:pt idx="6570">
                  <c:v>1.0675788874386226E-3</c:v>
                </c:pt>
                <c:pt idx="6571">
                  <c:v>1.0674164315476662E-3</c:v>
                </c:pt>
                <c:pt idx="6572">
                  <c:v>1.0672540250917465E-3</c:v>
                </c:pt>
                <c:pt idx="6573">
                  <c:v>1.0670916680482949E-3</c:v>
                </c:pt>
                <c:pt idx="6574">
                  <c:v>1.0669293603947779E-3</c:v>
                </c:pt>
                <c:pt idx="6575">
                  <c:v>1.0667671021086563E-3</c:v>
                </c:pt>
                <c:pt idx="6576">
                  <c:v>1.0666048931674092E-3</c:v>
                </c:pt>
                <c:pt idx="6577">
                  <c:v>1.0664427335485382E-3</c:v>
                </c:pt>
                <c:pt idx="6578">
                  <c:v>1.0662806232295346E-3</c:v>
                </c:pt>
                <c:pt idx="6579">
                  <c:v>1.0661185621879325E-3</c:v>
                </c:pt>
                <c:pt idx="6580">
                  <c:v>1.0659565504012604E-3</c:v>
                </c:pt>
                <c:pt idx="6581">
                  <c:v>1.0657945878470658E-3</c:v>
                </c:pt>
                <c:pt idx="6582">
                  <c:v>1.06563267450292E-3</c:v>
                </c:pt>
                <c:pt idx="6583">
                  <c:v>1.065470810346392E-3</c:v>
                </c:pt>
                <c:pt idx="6584">
                  <c:v>1.0653089953550721E-3</c:v>
                </c:pt>
                <c:pt idx="6585">
                  <c:v>1.0651472295065691E-3</c:v>
                </c:pt>
                <c:pt idx="6586">
                  <c:v>1.0649855127784821E-3</c:v>
                </c:pt>
                <c:pt idx="6587">
                  <c:v>1.0648238451484578E-3</c:v>
                </c:pt>
                <c:pt idx="6588">
                  <c:v>1.0646622265941363E-3</c:v>
                </c:pt>
                <c:pt idx="6589">
                  <c:v>1.0645006570931734E-3</c:v>
                </c:pt>
                <c:pt idx="6590">
                  <c:v>1.0643391366232462E-3</c:v>
                </c:pt>
                <c:pt idx="6591">
                  <c:v>1.0641776651620259E-3</c:v>
                </c:pt>
                <c:pt idx="6592">
                  <c:v>1.0640162426872161E-3</c:v>
                </c:pt>
                <c:pt idx="6593">
                  <c:v>1.0638548691765367E-3</c:v>
                </c:pt>
                <c:pt idx="6594">
                  <c:v>1.0636935446076982E-3</c:v>
                </c:pt>
                <c:pt idx="6595">
                  <c:v>1.0635322689584521E-3</c:v>
                </c:pt>
                <c:pt idx="6596">
                  <c:v>1.0633710422065441E-3</c:v>
                </c:pt>
                <c:pt idx="6597">
                  <c:v>1.0632098643297448E-3</c:v>
                </c:pt>
                <c:pt idx="6598">
                  <c:v>1.0630487353058223E-3</c:v>
                </c:pt>
                <c:pt idx="6599">
                  <c:v>1.0628876551125801E-3</c:v>
                </c:pt>
                <c:pt idx="6600">
                  <c:v>1.0627266237278187E-3</c:v>
                </c:pt>
                <c:pt idx="6601">
                  <c:v>1.06256564112936E-3</c:v>
                </c:pt>
                <c:pt idx="6602">
                  <c:v>1.0624047072950347E-3</c:v>
                </c:pt>
                <c:pt idx="6603">
                  <c:v>1.0622438222026907E-3</c:v>
                </c:pt>
                <c:pt idx="6604">
                  <c:v>1.0620829858301909E-3</c:v>
                </c:pt>
                <c:pt idx="6605">
                  <c:v>1.0619221981553958E-3</c:v>
                </c:pt>
                <c:pt idx="6606">
                  <c:v>1.0617614591562079E-3</c:v>
                </c:pt>
                <c:pt idx="6607">
                  <c:v>1.0616007688105161E-3</c:v>
                </c:pt>
                <c:pt idx="6608">
                  <c:v>1.0614401270962403E-3</c:v>
                </c:pt>
                <c:pt idx="6609">
                  <c:v>1.0612795339912994E-3</c:v>
                </c:pt>
                <c:pt idx="6610">
                  <c:v>1.06111898947364E-3</c:v>
                </c:pt>
                <c:pt idx="6611">
                  <c:v>1.0609584935212129E-3</c:v>
                </c:pt>
                <c:pt idx="6612">
                  <c:v>1.0607980461119801E-3</c:v>
                </c:pt>
                <c:pt idx="6613">
                  <c:v>1.060637647223931E-3</c:v>
                </c:pt>
                <c:pt idx="6614">
                  <c:v>1.0604772968350561E-3</c:v>
                </c:pt>
                <c:pt idx="6615">
                  <c:v>1.0603169949233622E-3</c:v>
                </c:pt>
                <c:pt idx="6616">
                  <c:v>1.0601567414668641E-3</c:v>
                </c:pt>
                <c:pt idx="6617">
                  <c:v>1.0599965364435921E-3</c:v>
                </c:pt>
                <c:pt idx="6618">
                  <c:v>1.0598363798316041E-3</c:v>
                </c:pt>
                <c:pt idx="6619">
                  <c:v>1.0596762716089535E-3</c:v>
                </c:pt>
                <c:pt idx="6620">
                  <c:v>1.0595162117537145E-3</c:v>
                </c:pt>
                <c:pt idx="6621">
                  <c:v>1.0593562002439729E-3</c:v>
                </c:pt>
                <c:pt idx="6622">
                  <c:v>1.0591962370578279E-3</c:v>
                </c:pt>
                <c:pt idx="6623">
                  <c:v>1.0590363221733927E-3</c:v>
                </c:pt>
                <c:pt idx="6624">
                  <c:v>1.0588764555687941E-3</c:v>
                </c:pt>
                <c:pt idx="6625">
                  <c:v>1.0587166372221658E-3</c:v>
                </c:pt>
                <c:pt idx="6626">
                  <c:v>1.0585568671116713E-3</c:v>
                </c:pt>
                <c:pt idx="6627">
                  <c:v>1.0583971452154607E-3</c:v>
                </c:pt>
                <c:pt idx="6628">
                  <c:v>1.0582374715117336E-3</c:v>
                </c:pt>
                <c:pt idx="6629">
                  <c:v>1.0580778459786558E-3</c:v>
                </c:pt>
                <c:pt idx="6630">
                  <c:v>1.0579182685944448E-3</c:v>
                </c:pt>
                <c:pt idx="6631">
                  <c:v>1.0577587393373273E-3</c:v>
                </c:pt>
                <c:pt idx="6632">
                  <c:v>1.0575992581855198E-3</c:v>
                </c:pt>
                <c:pt idx="6633">
                  <c:v>1.0574398251172788E-3</c:v>
                </c:pt>
                <c:pt idx="6634">
                  <c:v>1.0572804401108549E-3</c:v>
                </c:pt>
                <c:pt idx="6635">
                  <c:v>1.0571211031445199E-3</c:v>
                </c:pt>
                <c:pt idx="6636">
                  <c:v>1.0569618141965601E-3</c:v>
                </c:pt>
                <c:pt idx="6637">
                  <c:v>1.0568025732452739E-3</c:v>
                </c:pt>
                <c:pt idx="6638">
                  <c:v>1.0566433802689564E-3</c:v>
                </c:pt>
                <c:pt idx="6639">
                  <c:v>1.0564842352459481E-3</c:v>
                </c:pt>
                <c:pt idx="6640">
                  <c:v>1.0563251381545799E-3</c:v>
                </c:pt>
                <c:pt idx="6641">
                  <c:v>1.0561660889731941E-3</c:v>
                </c:pt>
                <c:pt idx="6642">
                  <c:v>1.0560070876801607E-3</c:v>
                </c:pt>
                <c:pt idx="6643">
                  <c:v>1.0558481342538575E-3</c:v>
                </c:pt>
                <c:pt idx="6644">
                  <c:v>1.055689228672657E-3</c:v>
                </c:pt>
                <c:pt idx="6645">
                  <c:v>1.055530370914975E-3</c:v>
                </c:pt>
                <c:pt idx="6646">
                  <c:v>1.0553715609592251E-3</c:v>
                </c:pt>
                <c:pt idx="6647">
                  <c:v>1.0552127987838273E-3</c:v>
                </c:pt>
                <c:pt idx="6648">
                  <c:v>1.0550540843672221E-3</c:v>
                </c:pt>
                <c:pt idx="6649">
                  <c:v>1.054895417687866E-3</c:v>
                </c:pt>
                <c:pt idx="6650">
                  <c:v>1.0547367987242262E-3</c:v>
                </c:pt>
                <c:pt idx="6651">
                  <c:v>1.0545782274547801E-3</c:v>
                </c:pt>
                <c:pt idx="6652">
                  <c:v>1.0544197038580224E-3</c:v>
                </c:pt>
                <c:pt idx="6653">
                  <c:v>1.0542612279124471E-3</c:v>
                </c:pt>
                <c:pt idx="6654">
                  <c:v>1.0541027995965887E-3</c:v>
                </c:pt>
                <c:pt idx="6655">
                  <c:v>1.0539444188889591E-3</c:v>
                </c:pt>
                <c:pt idx="6656">
                  <c:v>1.0537860857681163E-3</c:v>
                </c:pt>
                <c:pt idx="6657">
                  <c:v>1.0536278002126122E-3</c:v>
                </c:pt>
                <c:pt idx="6658">
                  <c:v>1.0534695622010193E-3</c:v>
                </c:pt>
                <c:pt idx="6659">
                  <c:v>1.0533113717119144E-3</c:v>
                </c:pt>
                <c:pt idx="6660">
                  <c:v>1.0531532287238942E-3</c:v>
                </c:pt>
                <c:pt idx="6661">
                  <c:v>1.052995133215565E-3</c:v>
                </c:pt>
                <c:pt idx="6662">
                  <c:v>1.052837085165552E-3</c:v>
                </c:pt>
                <c:pt idx="6663">
                  <c:v>1.0526790845524826E-3</c:v>
                </c:pt>
                <c:pt idx="6664">
                  <c:v>1.0525211313550137E-3</c:v>
                </c:pt>
                <c:pt idx="6665">
                  <c:v>1.0523632255517951E-3</c:v>
                </c:pt>
                <c:pt idx="6666">
                  <c:v>1.0522053671215019E-3</c:v>
                </c:pt>
                <c:pt idx="6667">
                  <c:v>1.0520475560428198E-3</c:v>
                </c:pt>
                <c:pt idx="6668">
                  <c:v>1.051889792294435E-3</c:v>
                </c:pt>
                <c:pt idx="6669">
                  <c:v>1.0517320758550821E-3</c:v>
                </c:pt>
                <c:pt idx="6670">
                  <c:v>1.051574406703466E-3</c:v>
                </c:pt>
                <c:pt idx="6671">
                  <c:v>1.0514167848183309E-3</c:v>
                </c:pt>
                <c:pt idx="6672">
                  <c:v>1.0512592101784139E-3</c:v>
                </c:pt>
                <c:pt idx="6673">
                  <c:v>1.051101682762485E-3</c:v>
                </c:pt>
                <c:pt idx="6674">
                  <c:v>1.0509442025493218E-3</c:v>
                </c:pt>
                <c:pt idx="6675">
                  <c:v>1.0507867695177143E-3</c:v>
                </c:pt>
                <c:pt idx="6676">
                  <c:v>1.0506293836464418E-3</c:v>
                </c:pt>
                <c:pt idx="6677">
                  <c:v>1.0504720449143394E-3</c:v>
                </c:pt>
                <c:pt idx="6678">
                  <c:v>1.0503147533002122E-3</c:v>
                </c:pt>
                <c:pt idx="6679">
                  <c:v>1.0501575087829194E-3</c:v>
                </c:pt>
                <c:pt idx="6680">
                  <c:v>1.0500003113412923E-3</c:v>
                </c:pt>
                <c:pt idx="6681">
                  <c:v>1.0498431609541981E-3</c:v>
                </c:pt>
                <c:pt idx="6682">
                  <c:v>1.0496860576005187E-3</c:v>
                </c:pt>
                <c:pt idx="6683">
                  <c:v>1.0495290012591378E-3</c:v>
                </c:pt>
                <c:pt idx="6684">
                  <c:v>1.0493719919089661E-3</c:v>
                </c:pt>
                <c:pt idx="6685">
                  <c:v>1.0492150295289063E-3</c:v>
                </c:pt>
                <c:pt idx="6686">
                  <c:v>1.0490581140978829E-3</c:v>
                </c:pt>
                <c:pt idx="6687">
                  <c:v>1.0489012455948358E-3</c:v>
                </c:pt>
                <c:pt idx="6688">
                  <c:v>1.0487444239987303E-3</c:v>
                </c:pt>
                <c:pt idx="6689">
                  <c:v>1.0485876492885137E-3</c:v>
                </c:pt>
                <c:pt idx="6690">
                  <c:v>1.0484309214431661E-3</c:v>
                </c:pt>
                <c:pt idx="6691">
                  <c:v>1.0482742404416747E-3</c:v>
                </c:pt>
                <c:pt idx="6692">
                  <c:v>1.0481176062630568E-3</c:v>
                </c:pt>
                <c:pt idx="6693">
                  <c:v>1.0479610188863025E-3</c:v>
                </c:pt>
                <c:pt idx="6694">
                  <c:v>1.0478044782904572E-3</c:v>
                </c:pt>
                <c:pt idx="6695">
                  <c:v>1.0476479844545587E-3</c:v>
                </c:pt>
                <c:pt idx="6696">
                  <c:v>1.0474915373576438E-3</c:v>
                </c:pt>
                <c:pt idx="6697">
                  <c:v>1.0473351369787985E-3</c:v>
                </c:pt>
                <c:pt idx="6698">
                  <c:v>1.0471787832970765E-3</c:v>
                </c:pt>
                <c:pt idx="6699">
                  <c:v>1.0470224762915883E-3</c:v>
                </c:pt>
                <c:pt idx="6700">
                  <c:v>1.0468662159414158E-3</c:v>
                </c:pt>
                <c:pt idx="6701">
                  <c:v>1.0467100022256907E-3</c:v>
                </c:pt>
                <c:pt idx="6702">
                  <c:v>1.0465538351235363E-3</c:v>
                </c:pt>
                <c:pt idx="6703">
                  <c:v>1.0463977146140781E-3</c:v>
                </c:pt>
                <c:pt idx="6704">
                  <c:v>1.0462416406764809E-3</c:v>
                </c:pt>
                <c:pt idx="6705">
                  <c:v>1.0460856132899065E-3</c:v>
                </c:pt>
                <c:pt idx="6706">
                  <c:v>1.0459296324335278E-3</c:v>
                </c:pt>
                <c:pt idx="6707">
                  <c:v>1.04577369808654E-3</c:v>
                </c:pt>
                <c:pt idx="6708">
                  <c:v>1.0456178102281387E-3</c:v>
                </c:pt>
                <c:pt idx="6709">
                  <c:v>1.0454619688375401E-3</c:v>
                </c:pt>
                <c:pt idx="6710">
                  <c:v>1.0453061738939704E-3</c:v>
                </c:pt>
                <c:pt idx="6711">
                  <c:v>1.0451504253766669E-3</c:v>
                </c:pt>
                <c:pt idx="6712">
                  <c:v>1.0449947232648738E-3</c:v>
                </c:pt>
                <c:pt idx="6713">
                  <c:v>1.0448390675378665E-3</c:v>
                </c:pt>
                <c:pt idx="6714">
                  <c:v>1.0446834581749149E-3</c:v>
                </c:pt>
                <c:pt idx="6715">
                  <c:v>1.0445278951553081E-3</c:v>
                </c:pt>
                <c:pt idx="6716">
                  <c:v>1.0443723784583482E-3</c:v>
                </c:pt>
                <c:pt idx="6717">
                  <c:v>1.0442169080633413E-3</c:v>
                </c:pt>
                <c:pt idx="6718">
                  <c:v>1.0440614839496119E-3</c:v>
                </c:pt>
                <c:pt idx="6719">
                  <c:v>1.0439061060965081E-3</c:v>
                </c:pt>
                <c:pt idx="6720">
                  <c:v>1.0437507744833706E-3</c:v>
                </c:pt>
                <c:pt idx="6721">
                  <c:v>1.0435954890895586E-3</c:v>
                </c:pt>
                <c:pt idx="6722">
                  <c:v>1.043440249894454E-3</c:v>
                </c:pt>
                <c:pt idx="6723">
                  <c:v>1.04328505687744E-3</c:v>
                </c:pt>
                <c:pt idx="6724">
                  <c:v>1.0431299100179146E-3</c:v>
                </c:pt>
                <c:pt idx="6725">
                  <c:v>1.0429748092952921E-3</c:v>
                </c:pt>
                <c:pt idx="6726">
                  <c:v>1.0428197546889881E-3</c:v>
                </c:pt>
                <c:pt idx="6727">
                  <c:v>1.0426647461784417E-3</c:v>
                </c:pt>
                <c:pt idx="6728">
                  <c:v>1.0425097837431041E-3</c:v>
                </c:pt>
                <c:pt idx="6729">
                  <c:v>1.04235486736243E-3</c:v>
                </c:pt>
                <c:pt idx="6730">
                  <c:v>1.0421999970158928E-3</c:v>
                </c:pt>
                <c:pt idx="6731">
                  <c:v>1.0420451726829815E-3</c:v>
                </c:pt>
                <c:pt idx="6732">
                  <c:v>1.0418903943431798E-3</c:v>
                </c:pt>
                <c:pt idx="6733">
                  <c:v>1.0417356619760137E-3</c:v>
                </c:pt>
                <c:pt idx="6734">
                  <c:v>1.0415809755609899E-3</c:v>
                </c:pt>
                <c:pt idx="6735">
                  <c:v>1.0414263350776434E-3</c:v>
                </c:pt>
                <c:pt idx="6736">
                  <c:v>1.0412717405055248E-3</c:v>
                </c:pt>
                <c:pt idx="6737">
                  <c:v>1.0411171918241881E-3</c:v>
                </c:pt>
                <c:pt idx="6738">
                  <c:v>1.0409626890132062E-3</c:v>
                </c:pt>
                <c:pt idx="6739">
                  <c:v>1.0408082320521499E-3</c:v>
                </c:pt>
                <c:pt idx="6740">
                  <c:v>1.0406538209206293E-3</c:v>
                </c:pt>
                <c:pt idx="6741">
                  <c:v>1.0404994555982302E-3</c:v>
                </c:pt>
                <c:pt idx="6742">
                  <c:v>1.0403451360645893E-3</c:v>
                </c:pt>
                <c:pt idx="6743">
                  <c:v>1.0401908622993221E-3</c:v>
                </c:pt>
                <c:pt idx="6744">
                  <c:v>1.0400366342820781E-3</c:v>
                </c:pt>
                <c:pt idx="6745">
                  <c:v>1.0398824519925124E-3</c:v>
                </c:pt>
                <c:pt idx="6746">
                  <c:v>1.0397283154102818E-3</c:v>
                </c:pt>
                <c:pt idx="6747">
                  <c:v>1.0395742245150751E-3</c:v>
                </c:pt>
                <c:pt idx="6748">
                  <c:v>1.0394201792865813E-3</c:v>
                </c:pt>
                <c:pt idx="6749">
                  <c:v>1.039266179704492E-3</c:v>
                </c:pt>
                <c:pt idx="6750">
                  <c:v>1.039112225748536E-3</c:v>
                </c:pt>
                <c:pt idx="6751">
                  <c:v>1.0389583173984252E-3</c:v>
                </c:pt>
                <c:pt idx="6752">
                  <c:v>1.0388044546339101E-3</c:v>
                </c:pt>
                <c:pt idx="6753">
                  <c:v>1.0386506374347327E-3</c:v>
                </c:pt>
                <c:pt idx="6754">
                  <c:v>1.0384968657806601E-3</c:v>
                </c:pt>
                <c:pt idx="6755">
                  <c:v>1.0383431396514692E-3</c:v>
                </c:pt>
                <c:pt idx="6756">
                  <c:v>1.0381894590269353E-3</c:v>
                </c:pt>
                <c:pt idx="6757">
                  <c:v>1.038035823886869E-3</c:v>
                </c:pt>
                <c:pt idx="6758">
                  <c:v>1.0378822342110669E-3</c:v>
                </c:pt>
                <c:pt idx="6759">
                  <c:v>1.0377286899793572E-3</c:v>
                </c:pt>
                <c:pt idx="6760">
                  <c:v>1.037575191171584E-3</c:v>
                </c:pt>
                <c:pt idx="6761">
                  <c:v>1.0374217377675738E-3</c:v>
                </c:pt>
                <c:pt idx="6762">
                  <c:v>1.0372683297472061E-3</c:v>
                </c:pt>
                <c:pt idx="6763">
                  <c:v>1.0371149670903327E-3</c:v>
                </c:pt>
                <c:pt idx="6764">
                  <c:v>1.0369616497768461E-3</c:v>
                </c:pt>
                <c:pt idx="6765">
                  <c:v>1.0368083777866361E-3</c:v>
                </c:pt>
                <c:pt idx="6766">
                  <c:v>1.0366551510996068E-3</c:v>
                </c:pt>
                <c:pt idx="6767">
                  <c:v>1.0365019696956766E-3</c:v>
                </c:pt>
                <c:pt idx="6768">
                  <c:v>1.0363488335547763E-3</c:v>
                </c:pt>
                <c:pt idx="6769">
                  <c:v>1.0361957426568385E-3</c:v>
                </c:pt>
                <c:pt idx="6770">
                  <c:v>1.036042696981833E-3</c:v>
                </c:pt>
                <c:pt idx="6771">
                  <c:v>1.0358896965097049E-3</c:v>
                </c:pt>
                <c:pt idx="6772">
                  <c:v>1.0357367412204453E-3</c:v>
                </c:pt>
                <c:pt idx="6773">
                  <c:v>1.0355838310940383E-3</c:v>
                </c:pt>
                <c:pt idx="6774">
                  <c:v>1.0354309661104841E-3</c:v>
                </c:pt>
                <c:pt idx="6775">
                  <c:v>1.0352781462497941E-3</c:v>
                </c:pt>
                <c:pt idx="6776">
                  <c:v>1.0351253714919921E-3</c:v>
                </c:pt>
                <c:pt idx="6777">
                  <c:v>1.0349726418171121E-3</c:v>
                </c:pt>
                <c:pt idx="6778">
                  <c:v>1.0348199572052029E-3</c:v>
                </c:pt>
                <c:pt idx="6779">
                  <c:v>1.0346673176363261E-3</c:v>
                </c:pt>
                <c:pt idx="6780">
                  <c:v>1.0345147230905519E-3</c:v>
                </c:pt>
                <c:pt idx="6781">
                  <c:v>1.0343621735479597E-3</c:v>
                </c:pt>
                <c:pt idx="6782">
                  <c:v>1.0342096689886441E-3</c:v>
                </c:pt>
                <c:pt idx="6783">
                  <c:v>1.0340572093927188E-3</c:v>
                </c:pt>
                <c:pt idx="6784">
                  <c:v>1.0339047947402855E-3</c:v>
                </c:pt>
                <c:pt idx="6785">
                  <c:v>1.0337524250114921E-3</c:v>
                </c:pt>
                <c:pt idx="6786">
                  <c:v>1.0336001001864682E-3</c:v>
                </c:pt>
                <c:pt idx="6787">
                  <c:v>1.0334478202453767E-3</c:v>
                </c:pt>
                <c:pt idx="6788">
                  <c:v>1.0332955851683682E-3</c:v>
                </c:pt>
                <c:pt idx="6789">
                  <c:v>1.0331433949356311E-3</c:v>
                </c:pt>
                <c:pt idx="6790">
                  <c:v>1.0329912495273498E-3</c:v>
                </c:pt>
                <c:pt idx="6791">
                  <c:v>1.0328391489237273E-3</c:v>
                </c:pt>
                <c:pt idx="6792">
                  <c:v>1.0326870931049641E-3</c:v>
                </c:pt>
                <c:pt idx="6793">
                  <c:v>1.0325350820512961E-3</c:v>
                </c:pt>
                <c:pt idx="6794">
                  <c:v>1.0323831157429519E-3</c:v>
                </c:pt>
                <c:pt idx="6795">
                  <c:v>1.0322311941601747E-3</c:v>
                </c:pt>
                <c:pt idx="6796">
                  <c:v>1.0320793172832301E-3</c:v>
                </c:pt>
                <c:pt idx="6797">
                  <c:v>1.0319274850923818E-3</c:v>
                </c:pt>
                <c:pt idx="6798">
                  <c:v>1.0317756975679138E-3</c:v>
                </c:pt>
                <c:pt idx="6799">
                  <c:v>1.0316239546901197E-3</c:v>
                </c:pt>
                <c:pt idx="6800">
                  <c:v>1.0314722564393011E-3</c:v>
                </c:pt>
                <c:pt idx="6801">
                  <c:v>1.0313206027957756E-3</c:v>
                </c:pt>
                <c:pt idx="6802">
                  <c:v>1.0311689937398702E-3</c:v>
                </c:pt>
                <c:pt idx="6803">
                  <c:v>1.031017429251931E-3</c:v>
                </c:pt>
                <c:pt idx="6804">
                  <c:v>1.0308659093122901E-3</c:v>
                </c:pt>
                <c:pt idx="6805">
                  <c:v>1.0307144339013299E-3</c:v>
                </c:pt>
                <c:pt idx="6806">
                  <c:v>1.0305630029994073E-3</c:v>
                </c:pt>
                <c:pt idx="6807">
                  <c:v>1.0304116165869221E-3</c:v>
                </c:pt>
                <c:pt idx="6808">
                  <c:v>1.0302602746442668E-3</c:v>
                </c:pt>
                <c:pt idx="6809">
                  <c:v>1.0301089771518467E-3</c:v>
                </c:pt>
                <c:pt idx="6810">
                  <c:v>1.0299577240900813E-3</c:v>
                </c:pt>
                <c:pt idx="6811">
                  <c:v>1.0298065154393978E-3</c:v>
                </c:pt>
                <c:pt idx="6812">
                  <c:v>1.0296553511802541E-3</c:v>
                </c:pt>
                <c:pt idx="6813">
                  <c:v>1.02950423129309E-3</c:v>
                </c:pt>
                <c:pt idx="6814">
                  <c:v>1.0293531557583801E-3</c:v>
                </c:pt>
                <c:pt idx="6815">
                  <c:v>1.029202124556601E-3</c:v>
                </c:pt>
                <c:pt idx="6816">
                  <c:v>1.0290511376682303E-3</c:v>
                </c:pt>
                <c:pt idx="6817">
                  <c:v>1.0289001950737763E-3</c:v>
                </c:pt>
                <c:pt idx="6818">
                  <c:v>1.0287492967537561E-3</c:v>
                </c:pt>
                <c:pt idx="6819">
                  <c:v>1.0285984426886821E-3</c:v>
                </c:pt>
                <c:pt idx="6820">
                  <c:v>1.0284476328590963E-3</c:v>
                </c:pt>
                <c:pt idx="6821">
                  <c:v>1.0282968672455427E-3</c:v>
                </c:pt>
                <c:pt idx="6822">
                  <c:v>1.028146145828582E-3</c:v>
                </c:pt>
                <c:pt idx="6823">
                  <c:v>1.0279954685887701E-3</c:v>
                </c:pt>
                <c:pt idx="6824">
                  <c:v>1.0278448355067022E-3</c:v>
                </c:pt>
                <c:pt idx="6825">
                  <c:v>1.0276942465629534E-3</c:v>
                </c:pt>
                <c:pt idx="6826">
                  <c:v>1.0275437017381501E-3</c:v>
                </c:pt>
                <c:pt idx="6827">
                  <c:v>1.0273932010128838E-3</c:v>
                </c:pt>
                <c:pt idx="6828">
                  <c:v>1.0272427443677955E-3</c:v>
                </c:pt>
                <c:pt idx="6829">
                  <c:v>1.0270923317835115E-3</c:v>
                </c:pt>
                <c:pt idx="6830">
                  <c:v>1.0269419632406805E-3</c:v>
                </c:pt>
                <c:pt idx="6831">
                  <c:v>1.026791638719966E-3</c:v>
                </c:pt>
                <c:pt idx="6832">
                  <c:v>1.0266413582020442E-3</c:v>
                </c:pt>
                <c:pt idx="6833">
                  <c:v>1.0264911216675925E-3</c:v>
                </c:pt>
                <c:pt idx="6834">
                  <c:v>1.0263409290973012E-3</c:v>
                </c:pt>
                <c:pt idx="6835">
                  <c:v>1.0261907804718702E-3</c:v>
                </c:pt>
                <c:pt idx="6836">
                  <c:v>1.0260406757720301E-3</c:v>
                </c:pt>
                <c:pt idx="6837">
                  <c:v>1.0258906149784959E-3</c:v>
                </c:pt>
                <c:pt idx="6838">
                  <c:v>1.025740598072014E-3</c:v>
                </c:pt>
                <c:pt idx="6839">
                  <c:v>1.0255906250333309E-3</c:v>
                </c:pt>
                <c:pt idx="6840">
                  <c:v>1.0254406958432084E-3</c:v>
                </c:pt>
                <c:pt idx="6841">
                  <c:v>1.0252908104824178E-3</c:v>
                </c:pt>
                <c:pt idx="6842">
                  <c:v>1.0251409689317529E-3</c:v>
                </c:pt>
                <c:pt idx="6843">
                  <c:v>1.0249911711719835E-3</c:v>
                </c:pt>
                <c:pt idx="6844">
                  <c:v>1.0248414171839379E-3</c:v>
                </c:pt>
                <c:pt idx="6845">
                  <c:v>1.0246917069484285E-3</c:v>
                </c:pt>
                <c:pt idx="6846">
                  <c:v>1.0245420404462872E-3</c:v>
                </c:pt>
                <c:pt idx="6847">
                  <c:v>1.0243924176583381E-3</c:v>
                </c:pt>
                <c:pt idx="6848">
                  <c:v>1.0242428385654513E-3</c:v>
                </c:pt>
                <c:pt idx="6849">
                  <c:v>1.0240933031484731E-3</c:v>
                </c:pt>
                <c:pt idx="6850">
                  <c:v>1.0239438113882901E-3</c:v>
                </c:pt>
                <c:pt idx="6851">
                  <c:v>1.0237943632657764E-3</c:v>
                </c:pt>
                <c:pt idx="6852">
                  <c:v>1.0236449587618342E-3</c:v>
                </c:pt>
                <c:pt idx="6853">
                  <c:v>1.0234955978573673E-3</c:v>
                </c:pt>
                <c:pt idx="6854">
                  <c:v>1.0233462805332946E-3</c:v>
                </c:pt>
                <c:pt idx="6855">
                  <c:v>1.0231970067705461E-3</c:v>
                </c:pt>
                <c:pt idx="6856">
                  <c:v>1.0230477765500602E-3</c:v>
                </c:pt>
                <c:pt idx="6857">
                  <c:v>1.0228985898527861E-3</c:v>
                </c:pt>
                <c:pt idx="6858">
                  <c:v>1.0227494466596881E-3</c:v>
                </c:pt>
                <c:pt idx="6859">
                  <c:v>1.0226003469517451E-3</c:v>
                </c:pt>
                <c:pt idx="6860">
                  <c:v>1.0224512907099279E-3</c:v>
                </c:pt>
                <c:pt idx="6861">
                  <c:v>1.0223022779152502E-3</c:v>
                </c:pt>
                <c:pt idx="6862">
                  <c:v>1.0221533085487083E-3</c:v>
                </c:pt>
                <c:pt idx="6863">
                  <c:v>1.0220043825913121E-3</c:v>
                </c:pt>
                <c:pt idx="6864">
                  <c:v>1.0218555000241047E-3</c:v>
                </c:pt>
                <c:pt idx="6865">
                  <c:v>1.0217066608281217E-3</c:v>
                </c:pt>
                <c:pt idx="6866">
                  <c:v>1.0215578649844181E-3</c:v>
                </c:pt>
                <c:pt idx="6867">
                  <c:v>1.0214091124740394E-3</c:v>
                </c:pt>
                <c:pt idx="6868">
                  <c:v>1.0212604032780763E-3</c:v>
                </c:pt>
                <c:pt idx="6869">
                  <c:v>1.0211117373776064E-3</c:v>
                </c:pt>
                <c:pt idx="6870">
                  <c:v>1.0209631147537303E-3</c:v>
                </c:pt>
                <c:pt idx="6871">
                  <c:v>1.020814535387541E-3</c:v>
                </c:pt>
                <c:pt idx="6872">
                  <c:v>1.0206659992601625E-3</c:v>
                </c:pt>
                <c:pt idx="6873">
                  <c:v>1.0205175063527333E-3</c:v>
                </c:pt>
                <c:pt idx="6874">
                  <c:v>1.02036905664637E-3</c:v>
                </c:pt>
                <c:pt idx="6875">
                  <c:v>1.0202206501222408E-3</c:v>
                </c:pt>
                <c:pt idx="6876">
                  <c:v>1.0200722867615083E-3</c:v>
                </c:pt>
                <c:pt idx="6877">
                  <c:v>1.0199239665453241E-3</c:v>
                </c:pt>
                <c:pt idx="6878">
                  <c:v>1.0197756894548906E-3</c:v>
                </c:pt>
                <c:pt idx="6879">
                  <c:v>1.019627455471396E-3</c:v>
                </c:pt>
                <c:pt idx="6880">
                  <c:v>1.0194792645760471E-3</c:v>
                </c:pt>
                <c:pt idx="6881">
                  <c:v>1.01933111675005E-3</c:v>
                </c:pt>
                <c:pt idx="6882">
                  <c:v>1.0191830119746421E-3</c:v>
                </c:pt>
                <c:pt idx="6883">
                  <c:v>1.0190349502310551E-3</c:v>
                </c:pt>
                <c:pt idx="6884">
                  <c:v>1.0188869315005456E-3</c:v>
                </c:pt>
                <c:pt idx="6885">
                  <c:v>1.018738955764356E-3</c:v>
                </c:pt>
                <c:pt idx="6886">
                  <c:v>1.0185910230037737E-3</c:v>
                </c:pt>
                <c:pt idx="6887">
                  <c:v>1.0184431332000722E-3</c:v>
                </c:pt>
                <c:pt idx="6888">
                  <c:v>1.0182952863345379E-3</c:v>
                </c:pt>
                <c:pt idx="6889">
                  <c:v>1.0181474823884882E-3</c:v>
                </c:pt>
                <c:pt idx="6890">
                  <c:v>1.017999721343222E-3</c:v>
                </c:pt>
                <c:pt idx="6891">
                  <c:v>1.0178520031800741E-3</c:v>
                </c:pt>
                <c:pt idx="6892">
                  <c:v>1.0177043278803719E-3</c:v>
                </c:pt>
                <c:pt idx="6893">
                  <c:v>1.0175566954254678E-3</c:v>
                </c:pt>
                <c:pt idx="6894">
                  <c:v>1.0174091057967214E-3</c:v>
                </c:pt>
                <c:pt idx="6895">
                  <c:v>1.0172615589754859E-3</c:v>
                </c:pt>
                <c:pt idx="6896">
                  <c:v>1.0171140549431561E-3</c:v>
                </c:pt>
                <c:pt idx="6897">
                  <c:v>1.0169665936811121E-3</c:v>
                </c:pt>
                <c:pt idx="6898">
                  <c:v>1.0168191751707611E-3</c:v>
                </c:pt>
                <c:pt idx="6899">
                  <c:v>1.0166717993935041E-3</c:v>
                </c:pt>
                <c:pt idx="6900">
                  <c:v>1.0165244663307715E-3</c:v>
                </c:pt>
                <c:pt idx="6901">
                  <c:v>1.0163771759639929E-3</c:v>
                </c:pt>
                <c:pt idx="6902">
                  <c:v>1.0162299282746061E-3</c:v>
                </c:pt>
                <c:pt idx="6903">
                  <c:v>1.0160827232440794E-3</c:v>
                </c:pt>
                <c:pt idx="6904">
                  <c:v>1.0159355608538622E-3</c:v>
                </c:pt>
                <c:pt idx="6905">
                  <c:v>1.0157884410854343E-3</c:v>
                </c:pt>
                <c:pt idx="6906">
                  <c:v>1.0156413639202881E-3</c:v>
                </c:pt>
                <c:pt idx="6907">
                  <c:v>1.0154943293399154E-3</c:v>
                </c:pt>
                <c:pt idx="6908">
                  <c:v>1.0153473373258261E-3</c:v>
                </c:pt>
                <c:pt idx="6909">
                  <c:v>1.0152003878595359E-3</c:v>
                </c:pt>
                <c:pt idx="6910">
                  <c:v>1.0150534809225799E-3</c:v>
                </c:pt>
                <c:pt idx="6911">
                  <c:v>1.0149066164964866E-3</c:v>
                </c:pt>
                <c:pt idx="6912">
                  <c:v>1.0147597945628192E-3</c:v>
                </c:pt>
                <c:pt idx="6913">
                  <c:v>1.0146130151031281E-3</c:v>
                </c:pt>
                <c:pt idx="6914">
                  <c:v>1.0144662780989899E-3</c:v>
                </c:pt>
                <c:pt idx="6915">
                  <c:v>1.0143195835319915E-3</c:v>
                </c:pt>
                <c:pt idx="6916">
                  <c:v>1.0141729313837245E-3</c:v>
                </c:pt>
                <c:pt idx="6917">
                  <c:v>1.0140263216357785E-3</c:v>
                </c:pt>
                <c:pt idx="6918">
                  <c:v>1.0138797542697789E-3</c:v>
                </c:pt>
                <c:pt idx="6919">
                  <c:v>1.0137332292673555E-3</c:v>
                </c:pt>
                <c:pt idx="6920">
                  <c:v>1.0135867466101389E-3</c:v>
                </c:pt>
                <c:pt idx="6921">
                  <c:v>1.0134403062797761E-3</c:v>
                </c:pt>
                <c:pt idx="6922">
                  <c:v>1.0132939082579222E-3</c:v>
                </c:pt>
                <c:pt idx="6923">
                  <c:v>1.0131475525262509E-3</c:v>
                </c:pt>
                <c:pt idx="6924">
                  <c:v>1.0130012390664261E-3</c:v>
                </c:pt>
                <c:pt idx="6925">
                  <c:v>1.0128549678601521E-3</c:v>
                </c:pt>
                <c:pt idx="6926">
                  <c:v>1.0127087388891165E-3</c:v>
                </c:pt>
                <c:pt idx="6927">
                  <c:v>1.0125625521350367E-3</c:v>
                </c:pt>
                <c:pt idx="6928">
                  <c:v>1.0124164075796299E-3</c:v>
                </c:pt>
                <c:pt idx="6929">
                  <c:v>1.0122703052046276E-3</c:v>
                </c:pt>
                <c:pt idx="6930">
                  <c:v>1.0121242449917739E-3</c:v>
                </c:pt>
                <c:pt idx="6931">
                  <c:v>1.0119782269228121E-3</c:v>
                </c:pt>
                <c:pt idx="6932">
                  <c:v>1.0118322509795098E-3</c:v>
                </c:pt>
                <c:pt idx="6933">
                  <c:v>1.0116863171436455E-3</c:v>
                </c:pt>
                <c:pt idx="6934">
                  <c:v>1.0115404253969961E-3</c:v>
                </c:pt>
                <c:pt idx="6935">
                  <c:v>1.0113945757213563E-3</c:v>
                </c:pt>
                <c:pt idx="6936">
                  <c:v>1.011248768098535E-3</c:v>
                </c:pt>
                <c:pt idx="6937">
                  <c:v>1.011103002510338E-3</c:v>
                </c:pt>
                <c:pt idx="6938">
                  <c:v>1.0109572789386036E-3</c:v>
                </c:pt>
                <c:pt idx="6939">
                  <c:v>1.0108115973651512E-3</c:v>
                </c:pt>
                <c:pt idx="6940">
                  <c:v>1.0106659577718423E-3</c:v>
                </c:pt>
                <c:pt idx="6941">
                  <c:v>1.0105203601405281E-3</c:v>
                </c:pt>
                <c:pt idx="6942">
                  <c:v>1.0103748044530743E-3</c:v>
                </c:pt>
                <c:pt idx="6943">
                  <c:v>1.0102292906913612E-3</c:v>
                </c:pt>
                <c:pt idx="6944">
                  <c:v>1.0100838188372807E-3</c:v>
                </c:pt>
                <c:pt idx="6945">
                  <c:v>1.0099383888727185E-3</c:v>
                </c:pt>
                <c:pt idx="6946">
                  <c:v>1.0097930007795964E-3</c:v>
                </c:pt>
                <c:pt idx="6947">
                  <c:v>1.0096476545398301E-3</c:v>
                </c:pt>
                <c:pt idx="6948">
                  <c:v>1.0095023501353478E-3</c:v>
                </c:pt>
                <c:pt idx="6949">
                  <c:v>1.0093570875480925E-3</c:v>
                </c:pt>
                <c:pt idx="6950">
                  <c:v>1.0092118667600167E-3</c:v>
                </c:pt>
                <c:pt idx="6951">
                  <c:v>1.0090666877530699E-3</c:v>
                </c:pt>
                <c:pt idx="6952">
                  <c:v>1.0089215505092364E-3</c:v>
                </c:pt>
                <c:pt idx="6953">
                  <c:v>1.0087764550104918E-3</c:v>
                </c:pt>
                <c:pt idx="6954">
                  <c:v>1.0086314012388341E-3</c:v>
                </c:pt>
                <c:pt idx="6955">
                  <c:v>1.0084863891762629E-3</c:v>
                </c:pt>
                <c:pt idx="6956">
                  <c:v>1.0083414188047821E-3</c:v>
                </c:pt>
                <c:pt idx="6957">
                  <c:v>1.0081964901064271E-3</c:v>
                </c:pt>
                <c:pt idx="6958">
                  <c:v>1.0080516030632313E-3</c:v>
                </c:pt>
                <c:pt idx="6959">
                  <c:v>1.0079067576572258E-3</c:v>
                </c:pt>
                <c:pt idx="6960">
                  <c:v>1.0077619538704779E-3</c:v>
                </c:pt>
                <c:pt idx="6961">
                  <c:v>1.0076171916850501E-3</c:v>
                </c:pt>
                <c:pt idx="6962">
                  <c:v>1.0074724710830163E-3</c:v>
                </c:pt>
                <c:pt idx="6963">
                  <c:v>1.0073277920464518E-3</c:v>
                </c:pt>
                <c:pt idx="6964">
                  <c:v>1.007183154557466E-3</c:v>
                </c:pt>
                <c:pt idx="6965">
                  <c:v>1.007038558598158E-3</c:v>
                </c:pt>
                <c:pt idx="6966">
                  <c:v>1.0068940041506446E-3</c:v>
                </c:pt>
                <c:pt idx="6967">
                  <c:v>1.0067494911970532E-3</c:v>
                </c:pt>
                <c:pt idx="6968">
                  <c:v>1.0066050197195201E-3</c:v>
                </c:pt>
                <c:pt idx="6969">
                  <c:v>1.0064605897001891E-3</c:v>
                </c:pt>
                <c:pt idx="6970">
                  <c:v>1.0063162011212242E-3</c:v>
                </c:pt>
                <c:pt idx="6971">
                  <c:v>1.0061718539647803E-3</c:v>
                </c:pt>
                <c:pt idx="6972">
                  <c:v>1.0060275482130481E-3</c:v>
                </c:pt>
                <c:pt idx="6973">
                  <c:v>1.0058832838482081E-3</c:v>
                </c:pt>
                <c:pt idx="6974">
                  <c:v>1.0057390608524577E-3</c:v>
                </c:pt>
                <c:pt idx="6975">
                  <c:v>1.0055948792080101E-3</c:v>
                </c:pt>
                <c:pt idx="6976">
                  <c:v>1.0054507388970787E-3</c:v>
                </c:pt>
                <c:pt idx="6977">
                  <c:v>1.0053066399018941E-3</c:v>
                </c:pt>
                <c:pt idx="6978">
                  <c:v>1.0051625822046952E-3</c:v>
                </c:pt>
                <c:pt idx="6979">
                  <c:v>1.0050185657877356E-3</c:v>
                </c:pt>
                <c:pt idx="6980">
                  <c:v>1.0048745906332595E-3</c:v>
                </c:pt>
                <c:pt idx="6981">
                  <c:v>1.0047306567235504E-3</c:v>
                </c:pt>
                <c:pt idx="6982">
                  <c:v>1.0045867640408872E-3</c:v>
                </c:pt>
                <c:pt idx="6983">
                  <c:v>1.0044429125675481E-3</c:v>
                </c:pt>
                <c:pt idx="6984">
                  <c:v>1.0042991022858425E-3</c:v>
                </c:pt>
                <c:pt idx="6985">
                  <c:v>1.0041553331780818E-3</c:v>
                </c:pt>
                <c:pt idx="6986">
                  <c:v>1.0040116052265761E-3</c:v>
                </c:pt>
                <c:pt idx="6987">
                  <c:v>1.0038679184136625E-3</c:v>
                </c:pt>
                <c:pt idx="6988">
                  <c:v>1.0037242727216798E-3</c:v>
                </c:pt>
                <c:pt idx="6989">
                  <c:v>1.0035806681329804E-3</c:v>
                </c:pt>
                <c:pt idx="6990">
                  <c:v>1.0034371046299241E-3</c:v>
                </c:pt>
                <c:pt idx="6991">
                  <c:v>1.0032935821948738E-3</c:v>
                </c:pt>
                <c:pt idx="6992">
                  <c:v>1.0031501008102249E-3</c:v>
                </c:pt>
                <c:pt idx="6993">
                  <c:v>1.0030066604583495E-3</c:v>
                </c:pt>
                <c:pt idx="6994">
                  <c:v>1.0028632611216641E-3</c:v>
                </c:pt>
                <c:pt idx="6995">
                  <c:v>1.0027199027825703E-3</c:v>
                </c:pt>
                <c:pt idx="6996">
                  <c:v>1.0025765854234927E-3</c:v>
                </c:pt>
                <c:pt idx="6997">
                  <c:v>1.0024333090268623E-3</c:v>
                </c:pt>
                <c:pt idx="6998">
                  <c:v>1.0022900735751185E-3</c:v>
                </c:pt>
                <c:pt idx="6999">
                  <c:v>1.0021468790507183E-3</c:v>
                </c:pt>
                <c:pt idx="7000">
                  <c:v>1.0020037254361081E-3</c:v>
                </c:pt>
                <c:pt idx="7001">
                  <c:v>1.0018606127137708E-3</c:v>
                </c:pt>
                <c:pt idx="7002">
                  <c:v>1.0017175408661863E-3</c:v>
                </c:pt>
                <c:pt idx="7003">
                  <c:v>1.0015745098758441E-3</c:v>
                </c:pt>
                <c:pt idx="7004">
                  <c:v>1.0014315197252441E-3</c:v>
                </c:pt>
                <c:pt idx="7005">
                  <c:v>1.0012885703969011E-3</c:v>
                </c:pt>
                <c:pt idx="7006">
                  <c:v>1.0011456618733306E-3</c:v>
                </c:pt>
                <c:pt idx="7007">
                  <c:v>1.0010027941370625E-3</c:v>
                </c:pt>
                <c:pt idx="7008">
                  <c:v>1.0008599671706461E-3</c:v>
                </c:pt>
                <c:pt idx="7009">
                  <c:v>1.0007171809566307E-3</c:v>
                </c:pt>
                <c:pt idx="7010">
                  <c:v>1.0005744354775661E-3</c:v>
                </c:pt>
                <c:pt idx="7011">
                  <c:v>1.0004317307160341E-3</c:v>
                </c:pt>
                <c:pt idx="7012">
                  <c:v>1.0002890666546155E-3</c:v>
                </c:pt>
                <c:pt idx="7013">
                  <c:v>1.0001464432758923E-3</c:v>
                </c:pt>
                <c:pt idx="7014">
                  <c:v>1.0000038605624741E-3</c:v>
                </c:pt>
                <c:pt idx="7015">
                  <c:v>9.9986131849696741E-4</c:v>
                </c:pt>
                <c:pt idx="7016">
                  <c:v>9.9971881706199263E-4</c:v>
                </c:pt>
                <c:pt idx="7017">
                  <c:v>9.995763562401826E-4</c:v>
                </c:pt>
                <c:pt idx="7018">
                  <c:v>9.9943393601417295E-4</c:v>
                </c:pt>
                <c:pt idx="7019">
                  <c:v>9.9929155636662012E-4</c:v>
                </c:pt>
                <c:pt idx="7020">
                  <c:v>9.9914921728017862E-4</c:v>
                </c:pt>
                <c:pt idx="7021">
                  <c:v>9.9900691873751595E-4</c:v>
                </c:pt>
                <c:pt idx="7022">
                  <c:v>9.9886466072132479E-4</c:v>
                </c:pt>
                <c:pt idx="7023">
                  <c:v>9.9872244321427741E-4</c:v>
                </c:pt>
                <c:pt idx="7024">
                  <c:v>9.9858026619908578E-4</c:v>
                </c:pt>
                <c:pt idx="7025">
                  <c:v>9.9843812965845708E-4</c:v>
                </c:pt>
                <c:pt idx="7026">
                  <c:v>9.9829603357510762E-4</c:v>
                </c:pt>
                <c:pt idx="7027">
                  <c:v>9.9815397793176931E-4</c:v>
                </c:pt>
                <c:pt idx="7028">
                  <c:v>9.9801196271117275E-4</c:v>
                </c:pt>
                <c:pt idx="7029">
                  <c:v>9.9786998789608175E-4</c:v>
                </c:pt>
                <c:pt idx="7030">
                  <c:v>9.9772805346924143E-4</c:v>
                </c:pt>
                <c:pt idx="7031">
                  <c:v>9.9758615941342578E-4</c:v>
                </c:pt>
                <c:pt idx="7032">
                  <c:v>9.9744430571141116E-4</c:v>
                </c:pt>
                <c:pt idx="7033">
                  <c:v>9.973024923459826E-4</c:v>
                </c:pt>
                <c:pt idx="7034">
                  <c:v>9.9716071929994727E-4</c:v>
                </c:pt>
                <c:pt idx="7035">
                  <c:v>9.9701898655610885E-4</c:v>
                </c:pt>
                <c:pt idx="7036">
                  <c:v>9.9687729409727406E-4</c:v>
                </c:pt>
                <c:pt idx="7037">
                  <c:v>9.9673564190628735E-4</c:v>
                </c:pt>
                <c:pt idx="7038">
                  <c:v>9.9659402996597562E-4</c:v>
                </c:pt>
                <c:pt idx="7039">
                  <c:v>9.9645245825917723E-4</c:v>
                </c:pt>
                <c:pt idx="7040">
                  <c:v>9.9631092676876897E-4</c:v>
                </c:pt>
                <c:pt idx="7041">
                  <c:v>9.961694354775983E-4</c:v>
                </c:pt>
                <c:pt idx="7042">
                  <c:v>9.9602798436854568E-4</c:v>
                </c:pt>
                <c:pt idx="7043">
                  <c:v>9.9588657342450067E-4</c:v>
                </c:pt>
                <c:pt idx="7044">
                  <c:v>9.9574520262836388E-4</c:v>
                </c:pt>
                <c:pt idx="7045">
                  <c:v>9.9560387196302746E-4</c:v>
                </c:pt>
                <c:pt idx="7046">
                  <c:v>9.9546258141141003E-4</c:v>
                </c:pt>
                <c:pt idx="7047">
                  <c:v>9.9532133095643779E-4</c:v>
                </c:pt>
                <c:pt idx="7048">
                  <c:v>9.9518012058104257E-4</c:v>
                </c:pt>
                <c:pt idx="7049">
                  <c:v>9.9503895026817617E-4</c:v>
                </c:pt>
                <c:pt idx="7050">
                  <c:v>9.9489782000077541E-4</c:v>
                </c:pt>
                <c:pt idx="7051">
                  <c:v>9.9475672976182461E-4</c:v>
                </c:pt>
                <c:pt idx="7052">
                  <c:v>9.9461567953427728E-4</c:v>
                </c:pt>
                <c:pt idx="7053">
                  <c:v>9.9447466930112642E-4</c:v>
                </c:pt>
                <c:pt idx="7054">
                  <c:v>9.94333699045357E-4</c:v>
                </c:pt>
                <c:pt idx="7055">
                  <c:v>9.9419276874997738E-4</c:v>
                </c:pt>
                <c:pt idx="7056">
                  <c:v>9.9405187839799705E-4</c:v>
                </c:pt>
                <c:pt idx="7057">
                  <c:v>9.9391102797244087E-4</c:v>
                </c:pt>
                <c:pt idx="7058">
                  <c:v>9.9377021745632893E-4</c:v>
                </c:pt>
                <c:pt idx="7059">
                  <c:v>9.9362944683270625E-4</c:v>
                </c:pt>
                <c:pt idx="7060">
                  <c:v>9.9348871608462264E-4</c:v>
                </c:pt>
                <c:pt idx="7061">
                  <c:v>9.9334802519514265E-4</c:v>
                </c:pt>
                <c:pt idx="7062">
                  <c:v>9.9320737414732301E-4</c:v>
                </c:pt>
                <c:pt idx="7063">
                  <c:v>9.9306676292425667E-4</c:v>
                </c:pt>
                <c:pt idx="7064">
                  <c:v>9.9292619150901946E-4</c:v>
                </c:pt>
                <c:pt idx="7065">
                  <c:v>9.9278565988472319E-4</c:v>
                </c:pt>
                <c:pt idx="7066">
                  <c:v>9.9264516803445365E-4</c:v>
                </c:pt>
                <c:pt idx="7067">
                  <c:v>9.9250471594135021E-4</c:v>
                </c:pt>
                <c:pt idx="7068">
                  <c:v>9.923643035885288E-4</c:v>
                </c:pt>
                <c:pt idx="7069">
                  <c:v>9.9222393095911728E-4</c:v>
                </c:pt>
                <c:pt idx="7070">
                  <c:v>9.9208359803627365E-4</c:v>
                </c:pt>
                <c:pt idx="7071">
                  <c:v>9.9194330480315246E-4</c:v>
                </c:pt>
                <c:pt idx="7072">
                  <c:v>9.9180305124291386E-4</c:v>
                </c:pt>
                <c:pt idx="7073">
                  <c:v>9.9166283733872888E-4</c:v>
                </c:pt>
                <c:pt idx="7074">
                  <c:v>9.9152266307378522E-4</c:v>
                </c:pt>
                <c:pt idx="7075">
                  <c:v>9.9138252843127233E-4</c:v>
                </c:pt>
                <c:pt idx="7076">
                  <c:v>9.9124243339440633E-4</c:v>
                </c:pt>
                <c:pt idx="7077">
                  <c:v>9.9110237794637537E-4</c:v>
                </c:pt>
                <c:pt idx="7078">
                  <c:v>9.9096236207042395E-4</c:v>
                </c:pt>
                <c:pt idx="7079">
                  <c:v>9.9082238574976647E-4</c:v>
                </c:pt>
                <c:pt idx="7080">
                  <c:v>9.9068244896765374E-4</c:v>
                </c:pt>
                <c:pt idx="7081">
                  <c:v>9.9054255170733787E-4</c:v>
                </c:pt>
                <c:pt idx="7082">
                  <c:v>9.9040269395206599E-4</c:v>
                </c:pt>
                <c:pt idx="7083">
                  <c:v>9.9026287568511058E-4</c:v>
                </c:pt>
                <c:pt idx="7084">
                  <c:v>9.901230968897552E-4</c:v>
                </c:pt>
                <c:pt idx="7085">
                  <c:v>9.8998335754929079E-4</c:v>
                </c:pt>
                <c:pt idx="7086">
                  <c:v>9.898436576470074E-4</c:v>
                </c:pt>
                <c:pt idx="7087">
                  <c:v>9.8970399716620961E-4</c:v>
                </c:pt>
                <c:pt idx="7088">
                  <c:v>9.8956437609021264E-4</c:v>
                </c:pt>
                <c:pt idx="7089">
                  <c:v>9.8942479440235166E-4</c:v>
                </c:pt>
                <c:pt idx="7090">
                  <c:v>9.8928525208595748E-4</c:v>
                </c:pt>
                <c:pt idx="7091">
                  <c:v>9.8914574912437373E-4</c:v>
                </c:pt>
                <c:pt idx="7092">
                  <c:v>9.8900628550095248E-4</c:v>
                </c:pt>
                <c:pt idx="7093">
                  <c:v>9.8886686119905058E-4</c:v>
                </c:pt>
                <c:pt idx="7094">
                  <c:v>9.8872747620205328E-4</c:v>
                </c:pt>
                <c:pt idx="7095">
                  <c:v>9.8858813049334127E-4</c:v>
                </c:pt>
                <c:pt idx="7096">
                  <c:v>9.8844882405629613E-4</c:v>
                </c:pt>
                <c:pt idx="7097">
                  <c:v>9.8830955687432306E-4</c:v>
                </c:pt>
                <c:pt idx="7098">
                  <c:v>9.8817032893083116E-4</c:v>
                </c:pt>
                <c:pt idx="7099">
                  <c:v>9.8803114020923561E-4</c:v>
                </c:pt>
                <c:pt idx="7100">
                  <c:v>9.8789199069297846E-4</c:v>
                </c:pt>
                <c:pt idx="7101">
                  <c:v>9.8775288036548206E-4</c:v>
                </c:pt>
                <c:pt idx="7102">
                  <c:v>9.8761380921020842E-4</c:v>
                </c:pt>
                <c:pt idx="7103">
                  <c:v>9.8747477721060112E-4</c:v>
                </c:pt>
                <c:pt idx="7104">
                  <c:v>9.8733578435013084E-4</c:v>
                </c:pt>
                <c:pt idx="7105">
                  <c:v>9.8719683061227045E-4</c:v>
                </c:pt>
                <c:pt idx="7106">
                  <c:v>9.8705791598051231E-4</c:v>
                </c:pt>
                <c:pt idx="7107">
                  <c:v>9.8691904043834012E-4</c:v>
                </c:pt>
                <c:pt idx="7108">
                  <c:v>9.8678020396926317E-4</c:v>
                </c:pt>
                <c:pt idx="7109">
                  <c:v>9.8664140655679291E-4</c:v>
                </c:pt>
                <c:pt idx="7110">
                  <c:v>9.8650264818444578E-4</c:v>
                </c:pt>
                <c:pt idx="7111">
                  <c:v>9.8636392883576034E-4</c:v>
                </c:pt>
                <c:pt idx="7112">
                  <c:v>9.862252484942706E-4</c:v>
                </c:pt>
                <c:pt idx="7113">
                  <c:v>9.860866071435318E-4</c:v>
                </c:pt>
                <c:pt idx="7114">
                  <c:v>9.859480047670979E-4</c:v>
                </c:pt>
                <c:pt idx="7115">
                  <c:v>9.8580944134853674E-4</c:v>
                </c:pt>
                <c:pt idx="7116">
                  <c:v>9.8567091687142613E-4</c:v>
                </c:pt>
                <c:pt idx="7117">
                  <c:v>9.8553243131935318E-4</c:v>
                </c:pt>
                <c:pt idx="7118">
                  <c:v>9.8539398467591675E-4</c:v>
                </c:pt>
                <c:pt idx="7119">
                  <c:v>9.8525557692471545E-4</c:v>
                </c:pt>
                <c:pt idx="7120">
                  <c:v>9.8511720804936006E-4</c:v>
                </c:pt>
                <c:pt idx="7121">
                  <c:v>9.8497887803348561E-4</c:v>
                </c:pt>
                <c:pt idx="7122">
                  <c:v>9.8484058686072328E-4</c:v>
                </c:pt>
                <c:pt idx="7123">
                  <c:v>9.8470233451470094E-4</c:v>
                </c:pt>
                <c:pt idx="7124">
                  <c:v>9.8456412097908531E-4</c:v>
                </c:pt>
                <c:pt idx="7125">
                  <c:v>9.8442594623752294E-4</c:v>
                </c:pt>
                <c:pt idx="7126">
                  <c:v>9.8428781027369225E-4</c:v>
                </c:pt>
                <c:pt idx="7127">
                  <c:v>9.8414971307127165E-4</c:v>
                </c:pt>
                <c:pt idx="7128">
                  <c:v>9.8401165461394348E-4</c:v>
                </c:pt>
                <c:pt idx="7129">
                  <c:v>9.8387363488540544E-4</c:v>
                </c:pt>
                <c:pt idx="7130">
                  <c:v>9.8373565386936524E-4</c:v>
                </c:pt>
                <c:pt idx="7131">
                  <c:v>9.8359771154953274E-4</c:v>
                </c:pt>
                <c:pt idx="7132">
                  <c:v>9.8345980790963817E-4</c:v>
                </c:pt>
                <c:pt idx="7133">
                  <c:v>9.8332194293340876E-4</c:v>
                </c:pt>
                <c:pt idx="7134">
                  <c:v>9.8318411660459296E-4</c:v>
                </c:pt>
                <c:pt idx="7135">
                  <c:v>9.8304632890694487E-4</c:v>
                </c:pt>
                <c:pt idx="7136">
                  <c:v>9.8290857982421317E-4</c:v>
                </c:pt>
                <c:pt idx="7137">
                  <c:v>9.8277086934017298E-4</c:v>
                </c:pt>
                <c:pt idx="7138">
                  <c:v>9.8263319743860725E-4</c:v>
                </c:pt>
                <c:pt idx="7139">
                  <c:v>9.82495564103295E-4</c:v>
                </c:pt>
                <c:pt idx="7140">
                  <c:v>9.8235796931804456E-4</c:v>
                </c:pt>
                <c:pt idx="7141">
                  <c:v>9.8222041306665251E-4</c:v>
                </c:pt>
                <c:pt idx="7142">
                  <c:v>9.8208289533293584E-4</c:v>
                </c:pt>
                <c:pt idx="7143">
                  <c:v>9.819454161007215E-4</c:v>
                </c:pt>
                <c:pt idx="7144">
                  <c:v>9.8180797535383558E-4</c:v>
                </c:pt>
                <c:pt idx="7145">
                  <c:v>9.8167057307613193E-4</c:v>
                </c:pt>
                <c:pt idx="7146">
                  <c:v>9.8153320925145095E-4</c:v>
                </c:pt>
                <c:pt idx="7147">
                  <c:v>9.8139588386365753E-4</c:v>
                </c:pt>
                <c:pt idx="7148">
                  <c:v>9.8125859689662332E-4</c:v>
                </c:pt>
                <c:pt idx="7149">
                  <c:v>9.8112134833421472E-4</c:v>
                </c:pt>
                <c:pt idx="7150">
                  <c:v>9.8098413816033805E-4</c:v>
                </c:pt>
                <c:pt idx="7151">
                  <c:v>9.8084696635887558E-4</c:v>
                </c:pt>
                <c:pt idx="7152">
                  <c:v>9.8070983291373578E-4</c:v>
                </c:pt>
                <c:pt idx="7153">
                  <c:v>9.8057273780883755E-4</c:v>
                </c:pt>
                <c:pt idx="7154">
                  <c:v>9.8043568102809567E-4</c:v>
                </c:pt>
                <c:pt idx="7155">
                  <c:v>9.8029866255544768E-4</c:v>
                </c:pt>
                <c:pt idx="7156">
                  <c:v>9.8016168237483633E-4</c:v>
                </c:pt>
                <c:pt idx="7157">
                  <c:v>9.8002474047020546E-4</c:v>
                </c:pt>
                <c:pt idx="7158">
                  <c:v>9.7988783682551451E-4</c:v>
                </c:pt>
                <c:pt idx="7159">
                  <c:v>9.7975097142474765E-4</c:v>
                </c:pt>
                <c:pt idx="7160">
                  <c:v>9.7961414425186324E-4</c:v>
                </c:pt>
                <c:pt idx="7161">
                  <c:v>9.7947735529085693E-4</c:v>
                </c:pt>
                <c:pt idx="7162">
                  <c:v>9.793406045257246E-4</c:v>
                </c:pt>
                <c:pt idx="7163">
                  <c:v>9.7920389194046148E-4</c:v>
                </c:pt>
                <c:pt idx="7164">
                  <c:v>9.7906721751908252E-4</c:v>
                </c:pt>
                <c:pt idx="7165">
                  <c:v>9.7893058124561721E-4</c:v>
                </c:pt>
                <c:pt idx="7166">
                  <c:v>9.7879398310409568E-4</c:v>
                </c:pt>
                <c:pt idx="7167">
                  <c:v>9.7865742307854872E-4</c:v>
                </c:pt>
                <c:pt idx="7168">
                  <c:v>9.7852090115302945E-4</c:v>
                </c:pt>
                <c:pt idx="7169">
                  <c:v>9.7838441731159685E-4</c:v>
                </c:pt>
                <c:pt idx="7170">
                  <c:v>9.7824797153831596E-4</c:v>
                </c:pt>
                <c:pt idx="7171">
                  <c:v>9.7811156381725833E-4</c:v>
                </c:pt>
                <c:pt idx="7172">
                  <c:v>9.7797519413251547E-4</c:v>
                </c:pt>
                <c:pt idx="7173">
                  <c:v>9.7783886246817714E-4</c:v>
                </c:pt>
                <c:pt idx="7174">
                  <c:v>9.7770256880834504E-4</c:v>
                </c:pt>
                <c:pt idx="7175">
                  <c:v>9.7756631313713062E-4</c:v>
                </c:pt>
                <c:pt idx="7176">
                  <c:v>9.7743009543864966E-4</c:v>
                </c:pt>
                <c:pt idx="7177">
                  <c:v>9.7729391569703768E-4</c:v>
                </c:pt>
                <c:pt idx="7178">
                  <c:v>9.7715777389642609E-4</c:v>
                </c:pt>
                <c:pt idx="7179">
                  <c:v>9.7702167002095821E-4</c:v>
                </c:pt>
                <c:pt idx="7180">
                  <c:v>9.7688560405480036E-4</c:v>
                </c:pt>
                <c:pt idx="7181">
                  <c:v>9.7674957598210669E-4</c:v>
                </c:pt>
                <c:pt idx="7182">
                  <c:v>9.7661358578704765E-4</c:v>
                </c:pt>
                <c:pt idx="7183">
                  <c:v>9.7647763345381567E-4</c:v>
                </c:pt>
                <c:pt idx="7184">
                  <c:v>9.7634171896659463E-4</c:v>
                </c:pt>
                <c:pt idx="7185">
                  <c:v>9.7620584230957697E-4</c:v>
                </c:pt>
                <c:pt idx="7186">
                  <c:v>9.7607000346698657E-4</c:v>
                </c:pt>
                <c:pt idx="7187">
                  <c:v>9.759342024230252E-4</c:v>
                </c:pt>
                <c:pt idx="7188">
                  <c:v>9.7579843916192606E-4</c:v>
                </c:pt>
                <c:pt idx="7189">
                  <c:v>9.7566271366791716E-4</c:v>
                </c:pt>
                <c:pt idx="7190">
                  <c:v>9.7552702592524753E-4</c:v>
                </c:pt>
                <c:pt idx="7191">
                  <c:v>9.7539137591816589E-4</c:v>
                </c:pt>
                <c:pt idx="7192">
                  <c:v>9.7525576363093839E-4</c:v>
                </c:pt>
                <c:pt idx="7193">
                  <c:v>9.7512018904781647E-4</c:v>
                </c:pt>
                <c:pt idx="7194">
                  <c:v>9.7498465215310065E-4</c:v>
                </c:pt>
                <c:pt idx="7195">
                  <c:v>9.7484915293106393E-4</c:v>
                </c:pt>
                <c:pt idx="7196">
                  <c:v>9.747136913660099E-4</c:v>
                </c:pt>
                <c:pt idx="7197">
                  <c:v>9.745782674422369E-4</c:v>
                </c:pt>
                <c:pt idx="7198">
                  <c:v>9.744428811440534E-4</c:v>
                </c:pt>
                <c:pt idx="7199">
                  <c:v>9.7430753245579104E-4</c:v>
                </c:pt>
                <c:pt idx="7200">
                  <c:v>9.7417222136177595E-4</c:v>
                </c:pt>
                <c:pt idx="7201">
                  <c:v>9.7403694784634694E-4</c:v>
                </c:pt>
                <c:pt idx="7202">
                  <c:v>9.7390171189385224E-4</c:v>
                </c:pt>
                <c:pt idx="7203">
                  <c:v>9.7376651348864704E-4</c:v>
                </c:pt>
                <c:pt idx="7204">
                  <c:v>9.7363135261509693E-4</c:v>
                </c:pt>
                <c:pt idx="7205">
                  <c:v>9.7349622925757648E-4</c:v>
                </c:pt>
                <c:pt idx="7206">
                  <c:v>9.7336114340046745E-4</c:v>
                </c:pt>
                <c:pt idx="7207">
                  <c:v>9.7322609502816068E-4</c:v>
                </c:pt>
                <c:pt idx="7208">
                  <c:v>9.7309108412505613E-4</c:v>
                </c:pt>
                <c:pt idx="7209">
                  <c:v>9.7295611067556233E-4</c:v>
                </c:pt>
                <c:pt idx="7210">
                  <c:v>9.7282117466409614E-4</c:v>
                </c:pt>
                <c:pt idx="7211">
                  <c:v>9.726862760750818E-4</c:v>
                </c:pt>
                <c:pt idx="7212">
                  <c:v>9.7255141489296405E-4</c:v>
                </c:pt>
                <c:pt idx="7213">
                  <c:v>9.7241659110216541E-4</c:v>
                </c:pt>
                <c:pt idx="7214">
                  <c:v>9.7228180468715282E-4</c:v>
                </c:pt>
                <c:pt idx="7215">
                  <c:v>9.7214705563238545E-4</c:v>
                </c:pt>
                <c:pt idx="7216">
                  <c:v>9.7201234392232667E-4</c:v>
                </c:pt>
                <c:pt idx="7217">
                  <c:v>9.7187766954145711E-4</c:v>
                </c:pt>
                <c:pt idx="7218">
                  <c:v>9.7174303247426726E-4</c:v>
                </c:pt>
                <c:pt idx="7219">
                  <c:v>9.7160843270524143E-4</c:v>
                </c:pt>
                <c:pt idx="7220">
                  <c:v>9.7147387021888625E-4</c:v>
                </c:pt>
                <c:pt idx="7221">
                  <c:v>9.7133934499971835E-4</c:v>
                </c:pt>
                <c:pt idx="7222">
                  <c:v>9.7120485703225726E-4</c:v>
                </c:pt>
                <c:pt idx="7223">
                  <c:v>9.7107040630102742E-4</c:v>
                </c:pt>
                <c:pt idx="7224">
                  <c:v>9.7093599279057233E-4</c:v>
                </c:pt>
                <c:pt idx="7225">
                  <c:v>9.7080161648542963E-4</c:v>
                </c:pt>
                <c:pt idx="7226">
                  <c:v>9.7066727737016246E-4</c:v>
                </c:pt>
                <c:pt idx="7227">
                  <c:v>9.7053297542932864E-4</c:v>
                </c:pt>
                <c:pt idx="7228">
                  <c:v>9.7039871064750224E-4</c:v>
                </c:pt>
                <c:pt idx="7229">
                  <c:v>9.7026448300926874E-4</c:v>
                </c:pt>
                <c:pt idx="7230">
                  <c:v>9.7013029249920014E-4</c:v>
                </c:pt>
                <c:pt idx="7231">
                  <c:v>9.6999613910191053E-4</c:v>
                </c:pt>
                <c:pt idx="7232">
                  <c:v>9.6986202280200046E-4</c:v>
                </c:pt>
                <c:pt idx="7233">
                  <c:v>9.6972794358408335E-4</c:v>
                </c:pt>
                <c:pt idx="7234">
                  <c:v>9.6959390143278913E-4</c:v>
                </c:pt>
                <c:pt idx="7235">
                  <c:v>9.6945989633273068E-4</c:v>
                </c:pt>
                <c:pt idx="7236">
                  <c:v>9.6932592826856775E-4</c:v>
                </c:pt>
                <c:pt idx="7237">
                  <c:v>9.6919199722493728E-4</c:v>
                </c:pt>
                <c:pt idx="7238">
                  <c:v>9.6905810318650282E-4</c:v>
                </c:pt>
                <c:pt idx="7239">
                  <c:v>9.6892424613791964E-4</c:v>
                </c:pt>
                <c:pt idx="7240">
                  <c:v>9.6879042606387263E-4</c:v>
                </c:pt>
                <c:pt idx="7241">
                  <c:v>9.6865664294904234E-4</c:v>
                </c:pt>
                <c:pt idx="7242">
                  <c:v>9.6852289677811095E-4</c:v>
                </c:pt>
                <c:pt idx="7243">
                  <c:v>9.6838918753578741E-4</c:v>
                </c:pt>
                <c:pt idx="7244">
                  <c:v>9.6825551520677785E-4</c:v>
                </c:pt>
                <c:pt idx="7245">
                  <c:v>9.681218797757869E-4</c:v>
                </c:pt>
                <c:pt idx="7246">
                  <c:v>9.6798828122755798E-4</c:v>
                </c:pt>
                <c:pt idx="7247">
                  <c:v>9.6785471954680829E-4</c:v>
                </c:pt>
                <c:pt idx="7248">
                  <c:v>9.6772119471828192E-4</c:v>
                </c:pt>
                <c:pt idx="7249">
                  <c:v>9.6758770672673888E-4</c:v>
                </c:pt>
                <c:pt idx="7250">
                  <c:v>9.6745425555693051E-4</c:v>
                </c:pt>
                <c:pt idx="7251">
                  <c:v>9.6732084119361056E-4</c:v>
                </c:pt>
                <c:pt idx="7252">
                  <c:v>9.6718746362157548E-4</c:v>
                </c:pt>
                <c:pt idx="7253">
                  <c:v>9.6705412282560132E-4</c:v>
                </c:pt>
                <c:pt idx="7254">
                  <c:v>9.6692081879047045E-4</c:v>
                </c:pt>
                <c:pt idx="7255">
                  <c:v>9.6678755150099958E-4</c:v>
                </c:pt>
                <c:pt idx="7256">
                  <c:v>9.6665432094198388E-4</c:v>
                </c:pt>
                <c:pt idx="7257">
                  <c:v>9.6652112709824233E-4</c:v>
                </c:pt>
                <c:pt idx="7258">
                  <c:v>9.6638796995460511E-4</c:v>
                </c:pt>
                <c:pt idx="7259">
                  <c:v>9.6625484949590227E-4</c:v>
                </c:pt>
                <c:pt idx="7260">
                  <c:v>9.6612176570697538E-4</c:v>
                </c:pt>
                <c:pt idx="7261">
                  <c:v>9.6598871857267758E-4</c:v>
                </c:pt>
                <c:pt idx="7262">
                  <c:v>9.6585570807786246E-4</c:v>
                </c:pt>
                <c:pt idx="7263">
                  <c:v>9.6572273420740236E-4</c:v>
                </c:pt>
                <c:pt idx="7264">
                  <c:v>9.6558979694617733E-4</c:v>
                </c:pt>
                <c:pt idx="7265">
                  <c:v>9.654568962790544E-4</c:v>
                </c:pt>
                <c:pt idx="7266">
                  <c:v>9.6532403219094418E-4</c:v>
                </c:pt>
                <c:pt idx="7267">
                  <c:v>9.651912046667342E-4</c:v>
                </c:pt>
                <c:pt idx="7268">
                  <c:v>9.6505841369134114E-4</c:v>
                </c:pt>
                <c:pt idx="7269">
                  <c:v>9.6492565924967215E-4</c:v>
                </c:pt>
                <c:pt idx="7270">
                  <c:v>9.647929413266578E-4</c:v>
                </c:pt>
                <c:pt idx="7271">
                  <c:v>9.6466025990723917E-4</c:v>
                </c:pt>
                <c:pt idx="7272">
                  <c:v>9.6452761497634542E-4</c:v>
                </c:pt>
                <c:pt idx="7273">
                  <c:v>9.6439500651893714E-4</c:v>
                </c:pt>
                <c:pt idx="7274">
                  <c:v>9.6426243451996267E-4</c:v>
                </c:pt>
                <c:pt idx="7275">
                  <c:v>9.6412989896439694E-4</c:v>
                </c:pt>
                <c:pt idx="7276">
                  <c:v>9.6399739983721116E-4</c:v>
                </c:pt>
                <c:pt idx="7277">
                  <c:v>9.6386493712338967E-4</c:v>
                </c:pt>
                <c:pt idx="7278">
                  <c:v>9.6373251080792322E-4</c:v>
                </c:pt>
                <c:pt idx="7279">
                  <c:v>9.6360012087581208E-4</c:v>
                </c:pt>
                <c:pt idx="7280">
                  <c:v>9.6346776731206227E-4</c:v>
                </c:pt>
                <c:pt idx="7281">
                  <c:v>9.6333545010169263E-4</c:v>
                </c:pt>
                <c:pt idx="7282">
                  <c:v>9.6320316922972804E-4</c:v>
                </c:pt>
                <c:pt idx="7283">
                  <c:v>9.6307092468119577E-4</c:v>
                </c:pt>
                <c:pt idx="7284">
                  <c:v>9.6293871644113752E-4</c:v>
                </c:pt>
                <c:pt idx="7285">
                  <c:v>9.6280654449460812E-4</c:v>
                </c:pt>
                <c:pt idx="7286">
                  <c:v>9.6267440882666637E-4</c:v>
                </c:pt>
                <c:pt idx="7287">
                  <c:v>9.6254230942236689E-4</c:v>
                </c:pt>
                <c:pt idx="7288">
                  <c:v>9.6241024626678531E-4</c:v>
                </c:pt>
                <c:pt idx="7289">
                  <c:v>9.6227821934501264E-4</c:v>
                </c:pt>
                <c:pt idx="7290">
                  <c:v>9.6214622864213267E-4</c:v>
                </c:pt>
                <c:pt idx="7291">
                  <c:v>9.6201427414324464E-4</c:v>
                </c:pt>
                <c:pt idx="7292">
                  <c:v>9.6188235583345456E-4</c:v>
                </c:pt>
                <c:pt idx="7293">
                  <c:v>9.6175047369788044E-4</c:v>
                </c:pt>
                <c:pt idx="7294">
                  <c:v>9.6161862772164107E-4</c:v>
                </c:pt>
                <c:pt idx="7295">
                  <c:v>9.6148681788985914E-4</c:v>
                </c:pt>
                <c:pt idx="7296">
                  <c:v>9.6135504418768834E-4</c:v>
                </c:pt>
                <c:pt idx="7297">
                  <c:v>9.6122330660027293E-4</c:v>
                </c:pt>
                <c:pt idx="7298">
                  <c:v>9.6109160511276173E-4</c:v>
                </c:pt>
                <c:pt idx="7299">
                  <c:v>9.6095993971032458E-4</c:v>
                </c:pt>
                <c:pt idx="7300">
                  <c:v>9.6082831037812061E-4</c:v>
                </c:pt>
                <c:pt idx="7301">
                  <c:v>9.6069671710134503E-4</c:v>
                </c:pt>
                <c:pt idx="7302">
                  <c:v>9.6056515986518232E-4</c:v>
                </c:pt>
                <c:pt idx="7303">
                  <c:v>9.6043363865482283E-4</c:v>
                </c:pt>
                <c:pt idx="7304">
                  <c:v>9.6030215345547045E-4</c:v>
                </c:pt>
                <c:pt idx="7305">
                  <c:v>9.6017070425234046E-4</c:v>
                </c:pt>
                <c:pt idx="7306">
                  <c:v>9.6003929103065605E-4</c:v>
                </c:pt>
                <c:pt idx="7307">
                  <c:v>9.5990791377563748E-4</c:v>
                </c:pt>
                <c:pt idx="7308">
                  <c:v>9.5977657247253028E-4</c:v>
                </c:pt>
                <c:pt idx="7309">
                  <c:v>9.5964526710657543E-4</c:v>
                </c:pt>
                <c:pt idx="7310">
                  <c:v>9.5951399766301844E-4</c:v>
                </c:pt>
                <c:pt idx="7311">
                  <c:v>9.5938276412712523E-4</c:v>
                </c:pt>
                <c:pt idx="7312">
                  <c:v>9.5925156648417039E-4</c:v>
                </c:pt>
                <c:pt idx="7313">
                  <c:v>9.5912040471941894E-4</c:v>
                </c:pt>
                <c:pt idx="7314">
                  <c:v>9.5898927881816814E-4</c:v>
                </c:pt>
                <c:pt idx="7315">
                  <c:v>9.5885818876570211E-4</c:v>
                </c:pt>
                <c:pt idx="7316">
                  <c:v>9.5872713454732005E-4</c:v>
                </c:pt>
                <c:pt idx="7317">
                  <c:v>9.5859611614833968E-4</c:v>
                </c:pt>
                <c:pt idx="7318">
                  <c:v>9.5846513355407267E-4</c:v>
                </c:pt>
                <c:pt idx="7319">
                  <c:v>9.5833418674984207E-4</c:v>
                </c:pt>
                <c:pt idx="7320">
                  <c:v>9.5820327572099034E-4</c:v>
                </c:pt>
                <c:pt idx="7321">
                  <c:v>9.5807240045284387E-4</c:v>
                </c:pt>
                <c:pt idx="7322">
                  <c:v>9.5794156093076247E-4</c:v>
                </c:pt>
                <c:pt idx="7323">
                  <c:v>9.5781075714009673E-4</c:v>
                </c:pt>
                <c:pt idx="7324">
                  <c:v>9.5767998906621697E-4</c:v>
                </c:pt>
                <c:pt idx="7325">
                  <c:v>9.575492566944949E-4</c:v>
                </c:pt>
                <c:pt idx="7326">
                  <c:v>9.5741856001030248E-4</c:v>
                </c:pt>
                <c:pt idx="7327">
                  <c:v>9.5728789899904027E-4</c:v>
                </c:pt>
                <c:pt idx="7328">
                  <c:v>9.5715727364610668E-4</c:v>
                </c:pt>
                <c:pt idx="7329">
                  <c:v>9.5702668393690248E-4</c:v>
                </c:pt>
                <c:pt idx="7330">
                  <c:v>9.5689612985683063E-4</c:v>
                </c:pt>
                <c:pt idx="7331">
                  <c:v>9.5676561139132639E-4</c:v>
                </c:pt>
                <c:pt idx="7332">
                  <c:v>9.5663512852580562E-4</c:v>
                </c:pt>
                <c:pt idx="7333">
                  <c:v>9.5650468124572547E-4</c:v>
                </c:pt>
                <c:pt idx="7334">
                  <c:v>9.5637426953650733E-4</c:v>
                </c:pt>
                <c:pt idx="7335">
                  <c:v>9.5624389338361574E-4</c:v>
                </c:pt>
                <c:pt idx="7336">
                  <c:v>9.5611355277250753E-4</c:v>
                </c:pt>
                <c:pt idx="7337">
                  <c:v>9.5598324768865538E-4</c:v>
                </c:pt>
                <c:pt idx="7338">
                  <c:v>9.5585297811752706E-4</c:v>
                </c:pt>
                <c:pt idx="7339">
                  <c:v>9.5572274404461715E-4</c:v>
                </c:pt>
                <c:pt idx="7340">
                  <c:v>9.5559254545541544E-4</c:v>
                </c:pt>
                <c:pt idx="7341">
                  <c:v>9.5546238233541736E-4</c:v>
                </c:pt>
                <c:pt idx="7342">
                  <c:v>9.5533225467013864E-4</c:v>
                </c:pt>
                <c:pt idx="7343">
                  <c:v>9.5520216244508304E-4</c:v>
                </c:pt>
                <c:pt idx="7344">
                  <c:v>9.5507210564578547E-4</c:v>
                </c:pt>
                <c:pt idx="7345">
                  <c:v>9.5494208425777368E-4</c:v>
                </c:pt>
                <c:pt idx="7346">
                  <c:v>9.5481209826658484E-4</c:v>
                </c:pt>
                <c:pt idx="7347">
                  <c:v>9.5468214765777012E-4</c:v>
                </c:pt>
                <c:pt idx="7348">
                  <c:v>9.5455223241688663E-4</c:v>
                </c:pt>
                <c:pt idx="7349">
                  <c:v>9.5442235252948685E-4</c:v>
                </c:pt>
                <c:pt idx="7350">
                  <c:v>9.5429250798115327E-4</c:v>
                </c:pt>
                <c:pt idx="7351">
                  <c:v>9.5416269875746025E-4</c:v>
                </c:pt>
                <c:pt idx="7352">
                  <c:v>9.5403292484399528E-4</c:v>
                </c:pt>
                <c:pt idx="7353">
                  <c:v>9.5390318622635224E-4</c:v>
                </c:pt>
                <c:pt idx="7354">
                  <c:v>9.5377348289013683E-4</c:v>
                </c:pt>
                <c:pt idx="7355">
                  <c:v>9.5364381482094932E-4</c:v>
                </c:pt>
                <c:pt idx="7356">
                  <c:v>9.5351418200441548E-4</c:v>
                </c:pt>
                <c:pt idx="7357">
                  <c:v>9.5338458442616257E-4</c:v>
                </c:pt>
                <c:pt idx="7358">
                  <c:v>9.5325502207182057E-4</c:v>
                </c:pt>
                <c:pt idx="7359">
                  <c:v>9.5312549492702968E-4</c:v>
                </c:pt>
                <c:pt idx="7360">
                  <c:v>9.5299600297744274E-4</c:v>
                </c:pt>
                <c:pt idx="7361">
                  <c:v>9.5286654620871652E-4</c:v>
                </c:pt>
                <c:pt idx="7362">
                  <c:v>9.5273712460651493E-4</c:v>
                </c:pt>
                <c:pt idx="7363">
                  <c:v>9.5260773815651146E-4</c:v>
                </c:pt>
                <c:pt idx="7364">
                  <c:v>9.5247838684438745E-4</c:v>
                </c:pt>
                <c:pt idx="7365">
                  <c:v>9.5234907065582777E-4</c:v>
                </c:pt>
                <c:pt idx="7366">
                  <c:v>9.5221978957653081E-4</c:v>
                </c:pt>
                <c:pt idx="7367">
                  <c:v>9.5209054359219432E-4</c:v>
                </c:pt>
                <c:pt idx="7368">
                  <c:v>9.5196133268853815E-4</c:v>
                </c:pt>
                <c:pt idx="7369">
                  <c:v>9.518321568512747E-4</c:v>
                </c:pt>
                <c:pt idx="7370">
                  <c:v>9.5170301606613793E-4</c:v>
                </c:pt>
                <c:pt idx="7371">
                  <c:v>9.5157391031886439E-4</c:v>
                </c:pt>
                <c:pt idx="7372">
                  <c:v>9.5144483959518045E-4</c:v>
                </c:pt>
                <c:pt idx="7373">
                  <c:v>9.5131580388085587E-4</c:v>
                </c:pt>
                <c:pt idx="7374">
                  <c:v>9.5118680316163358E-4</c:v>
                </c:pt>
                <c:pt idx="7375">
                  <c:v>9.5105783742328897E-4</c:v>
                </c:pt>
                <c:pt idx="7376">
                  <c:v>9.5092890665159622E-4</c:v>
                </c:pt>
                <c:pt idx="7377">
                  <c:v>9.5080001083232648E-4</c:v>
                </c:pt>
                <c:pt idx="7378">
                  <c:v>9.5067114995127291E-4</c:v>
                </c:pt>
                <c:pt idx="7379">
                  <c:v>9.5054232399424275E-4</c:v>
                </c:pt>
                <c:pt idx="7380">
                  <c:v>9.5041353294701844E-4</c:v>
                </c:pt>
                <c:pt idx="7381">
                  <c:v>9.5028477679543345E-4</c:v>
                </c:pt>
                <c:pt idx="7382">
                  <c:v>9.5015605552529602E-4</c:v>
                </c:pt>
                <c:pt idx="7383">
                  <c:v>9.5002736912243096E-4</c:v>
                </c:pt>
                <c:pt idx="7384">
                  <c:v>9.4989871757268228E-4</c:v>
                </c:pt>
                <c:pt idx="7385">
                  <c:v>9.4977010086188726E-4</c:v>
                </c:pt>
                <c:pt idx="7386">
                  <c:v>9.496415189759013E-4</c:v>
                </c:pt>
                <c:pt idx="7387">
                  <c:v>9.495129719005762E-4</c:v>
                </c:pt>
                <c:pt idx="7388">
                  <c:v>9.4938445962177819E-4</c:v>
                </c:pt>
                <c:pt idx="7389">
                  <c:v>9.4925598212538067E-4</c:v>
                </c:pt>
                <c:pt idx="7390">
                  <c:v>9.4912753939726234E-4</c:v>
                </c:pt>
                <c:pt idx="7391">
                  <c:v>9.489991314233239E-4</c:v>
                </c:pt>
                <c:pt idx="7392">
                  <c:v>9.4887075818944524E-4</c:v>
                </c:pt>
                <c:pt idx="7393">
                  <c:v>9.4874241968154378E-4</c:v>
                </c:pt>
                <c:pt idx="7394">
                  <c:v>9.4861411588552228E-4</c:v>
                </c:pt>
                <c:pt idx="7395">
                  <c:v>9.4848584678729837E-4</c:v>
                </c:pt>
                <c:pt idx="7396">
                  <c:v>9.4835761237281157E-4</c:v>
                </c:pt>
                <c:pt idx="7397">
                  <c:v>9.4822941262798167E-4</c:v>
                </c:pt>
                <c:pt idx="7398">
                  <c:v>9.4810124753875568E-4</c:v>
                </c:pt>
                <c:pt idx="7399">
                  <c:v>9.4797311709108277E-4</c:v>
                </c:pt>
                <c:pt idx="7400">
                  <c:v>9.4784502127093109E-4</c:v>
                </c:pt>
                <c:pt idx="7401">
                  <c:v>9.4771696006424233E-4</c:v>
                </c:pt>
                <c:pt idx="7402">
                  <c:v>9.4758893345700936E-4</c:v>
                </c:pt>
                <c:pt idx="7403">
                  <c:v>9.4746094143519945E-4</c:v>
                </c:pt>
                <c:pt idx="7404">
                  <c:v>9.473329839848083E-4</c:v>
                </c:pt>
                <c:pt idx="7405">
                  <c:v>9.4720506109182583E-4</c:v>
                </c:pt>
                <c:pt idx="7406">
                  <c:v>9.4707717274225003E-4</c:v>
                </c:pt>
                <c:pt idx="7407">
                  <c:v>9.4694931892210638E-4</c:v>
                </c:pt>
                <c:pt idx="7408">
                  <c:v>9.4682149961739773E-4</c:v>
                </c:pt>
                <c:pt idx="7409">
                  <c:v>9.4669371481415662E-4</c:v>
                </c:pt>
                <c:pt idx="7410">
                  <c:v>9.4656596449841594E-4</c:v>
                </c:pt>
                <c:pt idx="7411">
                  <c:v>9.4643824865620746E-4</c:v>
                </c:pt>
                <c:pt idx="7412">
                  <c:v>9.4631056727359085E-4</c:v>
                </c:pt>
                <c:pt idx="7413">
                  <c:v>9.4618292033661503E-4</c:v>
                </c:pt>
                <c:pt idx="7414">
                  <c:v>9.4605530783134387E-4</c:v>
                </c:pt>
                <c:pt idx="7415">
                  <c:v>9.4592772974384765E-4</c:v>
                </c:pt>
                <c:pt idx="7416">
                  <c:v>9.4580018606020067E-4</c:v>
                </c:pt>
                <c:pt idx="7417">
                  <c:v>9.4567267676649934E-4</c:v>
                </c:pt>
                <c:pt idx="7418">
                  <c:v>9.4554520184883073E-4</c:v>
                </c:pt>
                <c:pt idx="7419">
                  <c:v>9.4541776129327727E-4</c:v>
                </c:pt>
                <c:pt idx="7420">
                  <c:v>9.4529035508597896E-4</c:v>
                </c:pt>
                <c:pt idx="7421">
                  <c:v>9.4516298321303046E-4</c:v>
                </c:pt>
                <c:pt idx="7422">
                  <c:v>9.4503564566055865E-4</c:v>
                </c:pt>
                <c:pt idx="7423">
                  <c:v>9.4490834241469615E-4</c:v>
                </c:pt>
                <c:pt idx="7424">
                  <c:v>9.4478107346157537E-4</c:v>
                </c:pt>
                <c:pt idx="7425">
                  <c:v>9.4465383878735028E-4</c:v>
                </c:pt>
                <c:pt idx="7426">
                  <c:v>9.4452663837817129E-4</c:v>
                </c:pt>
                <c:pt idx="7427">
                  <c:v>9.4439947222019248E-4</c:v>
                </c:pt>
                <c:pt idx="7428">
                  <c:v>9.4427234029958497E-4</c:v>
                </c:pt>
                <c:pt idx="7429">
                  <c:v>9.441452426025295E-4</c:v>
                </c:pt>
                <c:pt idx="7430">
                  <c:v>9.4401817911519666E-4</c:v>
                </c:pt>
                <c:pt idx="7431">
                  <c:v>9.4389114982378519E-4</c:v>
                </c:pt>
                <c:pt idx="7432">
                  <c:v>9.4376415471449744E-4</c:v>
                </c:pt>
                <c:pt idx="7433">
                  <c:v>9.4363719377352098E-4</c:v>
                </c:pt>
                <c:pt idx="7434">
                  <c:v>9.4351026698708527E-4</c:v>
                </c:pt>
                <c:pt idx="7435">
                  <c:v>9.4338337434139968E-4</c:v>
                </c:pt>
                <c:pt idx="7436">
                  <c:v>9.4325651582270037E-4</c:v>
                </c:pt>
                <c:pt idx="7437">
                  <c:v>9.4312969141720747E-4</c:v>
                </c:pt>
                <c:pt idx="7438">
                  <c:v>9.4300290111117545E-4</c:v>
                </c:pt>
                <c:pt idx="7439">
                  <c:v>9.428761448908486E-4</c:v>
                </c:pt>
                <c:pt idx="7440">
                  <c:v>9.4274942274249162E-4</c:v>
                </c:pt>
                <c:pt idx="7441">
                  <c:v>9.4262273465235095E-4</c:v>
                </c:pt>
                <c:pt idx="7442">
                  <c:v>9.4249608060671566E-4</c:v>
                </c:pt>
                <c:pt idx="7443">
                  <c:v>9.4236946059185771E-4</c:v>
                </c:pt>
                <c:pt idx="7444">
                  <c:v>9.4224287459405845E-4</c:v>
                </c:pt>
                <c:pt idx="7445">
                  <c:v>9.4211632259961966E-4</c:v>
                </c:pt>
                <c:pt idx="7446">
                  <c:v>9.4198980459484275E-4</c:v>
                </c:pt>
                <c:pt idx="7447">
                  <c:v>9.4186332056602894E-4</c:v>
                </c:pt>
                <c:pt idx="7448">
                  <c:v>9.4173687049949192E-4</c:v>
                </c:pt>
                <c:pt idx="7449">
                  <c:v>9.4161045438156943E-4</c:v>
                </c:pt>
                <c:pt idx="7450">
                  <c:v>9.4148407219857527E-4</c:v>
                </c:pt>
                <c:pt idx="7451">
                  <c:v>9.4135772393686031E-4</c:v>
                </c:pt>
                <c:pt idx="7452">
                  <c:v>9.412314095827572E-4</c:v>
                </c:pt>
                <c:pt idx="7453">
                  <c:v>9.4110512912262635E-4</c:v>
                </c:pt>
                <c:pt idx="7454">
                  <c:v>9.4097888254282937E-4</c:v>
                </c:pt>
                <c:pt idx="7455">
                  <c:v>9.4085266982972321E-4</c:v>
                </c:pt>
                <c:pt idx="7456">
                  <c:v>9.4072649096968702E-4</c:v>
                </c:pt>
                <c:pt idx="7457">
                  <c:v>9.4060034594910745E-4</c:v>
                </c:pt>
                <c:pt idx="7458">
                  <c:v>9.4047423475437421E-4</c:v>
                </c:pt>
                <c:pt idx="7459">
                  <c:v>9.4034815737187684E-4</c:v>
                </c:pt>
                <c:pt idx="7460">
                  <c:v>9.4022211378801265E-4</c:v>
                </c:pt>
                <c:pt idx="7461">
                  <c:v>9.400961039892074E-4</c:v>
                </c:pt>
                <c:pt idx="7462">
                  <c:v>9.3997012796187681E-4</c:v>
                </c:pt>
                <c:pt idx="7463">
                  <c:v>9.3984418569243789E-4</c:v>
                </c:pt>
                <c:pt idx="7464">
                  <c:v>9.3971827716732488E-4</c:v>
                </c:pt>
                <c:pt idx="7465">
                  <c:v>9.3959240237298286E-4</c:v>
                </c:pt>
                <c:pt idx="7466">
                  <c:v>9.3946656129585227E-4</c:v>
                </c:pt>
                <c:pt idx="7467">
                  <c:v>9.3934075392240149E-4</c:v>
                </c:pt>
                <c:pt idx="7468">
                  <c:v>9.3921498023907162E-4</c:v>
                </c:pt>
                <c:pt idx="7469">
                  <c:v>9.3908924023234329E-4</c:v>
                </c:pt>
                <c:pt idx="7470">
                  <c:v>9.3896353388869976E-4</c:v>
                </c:pt>
                <c:pt idx="7471">
                  <c:v>9.3883786119460205E-4</c:v>
                </c:pt>
                <c:pt idx="7472">
                  <c:v>9.3871222213656746E-4</c:v>
                </c:pt>
                <c:pt idx="7473">
                  <c:v>9.3858661670107588E-4</c:v>
                </c:pt>
                <c:pt idx="7474">
                  <c:v>9.3846104487463973E-4</c:v>
                </c:pt>
                <c:pt idx="7475">
                  <c:v>9.3833550664376827E-4</c:v>
                </c:pt>
                <c:pt idx="7476">
                  <c:v>9.3821000199498694E-4</c:v>
                </c:pt>
                <c:pt idx="7477">
                  <c:v>9.3808453091481249E-4</c:v>
                </c:pt>
                <c:pt idx="7478">
                  <c:v>9.3795909338978574E-4</c:v>
                </c:pt>
                <c:pt idx="7479">
                  <c:v>9.3783368940644611E-4</c:v>
                </c:pt>
                <c:pt idx="7480">
                  <c:v>9.3770831895133744E-4</c:v>
                </c:pt>
                <c:pt idx="7481">
                  <c:v>9.3758298201102779E-4</c:v>
                </c:pt>
                <c:pt idx="7482">
                  <c:v>9.3745767857206762E-4</c:v>
                </c:pt>
                <c:pt idx="7483">
                  <c:v>9.3733240862103125E-4</c:v>
                </c:pt>
                <c:pt idx="7484">
                  <c:v>9.3720717214449756E-4</c:v>
                </c:pt>
                <c:pt idx="7485">
                  <c:v>9.3708196912904728E-4</c:v>
                </c:pt>
                <c:pt idx="7486">
                  <c:v>9.3695679956127729E-4</c:v>
                </c:pt>
                <c:pt idx="7487">
                  <c:v>9.3683166342777848E-4</c:v>
                </c:pt>
                <c:pt idx="7488">
                  <c:v>9.3670656071515967E-4</c:v>
                </c:pt>
                <c:pt idx="7489">
                  <c:v>9.3658149141004354E-4</c:v>
                </c:pt>
                <c:pt idx="7490">
                  <c:v>9.3645645549903401E-4</c:v>
                </c:pt>
                <c:pt idx="7491">
                  <c:v>9.3633145296876763E-4</c:v>
                </c:pt>
                <c:pt idx="7492">
                  <c:v>9.3620648380587609E-4</c:v>
                </c:pt>
                <c:pt idx="7493">
                  <c:v>9.360815479969993E-4</c:v>
                </c:pt>
                <c:pt idx="7494">
                  <c:v>9.3595664552879063E-4</c:v>
                </c:pt>
                <c:pt idx="7495">
                  <c:v>9.3583177638789541E-4</c:v>
                </c:pt>
                <c:pt idx="7496">
                  <c:v>9.3570694056099683E-4</c:v>
                </c:pt>
                <c:pt idx="7497">
                  <c:v>9.3558213803474402E-4</c:v>
                </c:pt>
                <c:pt idx="7498">
                  <c:v>9.3545736879582547E-4</c:v>
                </c:pt>
                <c:pt idx="7499">
                  <c:v>9.3533263283092339E-4</c:v>
                </c:pt>
                <c:pt idx="7500">
                  <c:v>9.3520793012672767E-4</c:v>
                </c:pt>
                <c:pt idx="7501">
                  <c:v>9.3508326066993569E-4</c:v>
                </c:pt>
                <c:pt idx="7502">
                  <c:v>9.3495862444725145E-4</c:v>
                </c:pt>
                <c:pt idx="7503">
                  <c:v>9.3483402144538795E-4</c:v>
                </c:pt>
                <c:pt idx="7504">
                  <c:v>9.3470945165107617E-4</c:v>
                </c:pt>
                <c:pt idx="7505">
                  <c:v>9.3458491505102868E-4</c:v>
                </c:pt>
                <c:pt idx="7506">
                  <c:v>9.3446041163198525E-4</c:v>
                </c:pt>
                <c:pt idx="7507">
                  <c:v>9.3433594138068467E-4</c:v>
                </c:pt>
                <c:pt idx="7508">
                  <c:v>9.3421150428387508E-4</c:v>
                </c:pt>
                <c:pt idx="7509">
                  <c:v>9.3408710032831326E-4</c:v>
                </c:pt>
                <c:pt idx="7510">
                  <c:v>9.3396272950076772E-4</c:v>
                </c:pt>
                <c:pt idx="7511">
                  <c:v>9.3383839178798746E-4</c:v>
                </c:pt>
                <c:pt idx="7512">
                  <c:v>9.3371408717677262E-4</c:v>
                </c:pt>
                <c:pt idx="7513">
                  <c:v>9.3358981565388566E-4</c:v>
                </c:pt>
                <c:pt idx="7514">
                  <c:v>9.3346557720613247E-4</c:v>
                </c:pt>
                <c:pt idx="7515">
                  <c:v>9.3334137182030531E-4</c:v>
                </c:pt>
                <c:pt idx="7516">
                  <c:v>9.3321719948320021E-4</c:v>
                </c:pt>
                <c:pt idx="7517">
                  <c:v>9.3309306018164067E-4</c:v>
                </c:pt>
                <c:pt idx="7518">
                  <c:v>9.3296895390244505E-4</c:v>
                </c:pt>
                <c:pt idx="7519">
                  <c:v>9.3284488063242273E-4</c:v>
                </c:pt>
                <c:pt idx="7520">
                  <c:v>9.3272084035841594E-4</c:v>
                </c:pt>
                <c:pt idx="7521">
                  <c:v>9.3259683306727245E-4</c:v>
                </c:pt>
                <c:pt idx="7522">
                  <c:v>9.3247285874582548E-4</c:v>
                </c:pt>
                <c:pt idx="7523">
                  <c:v>9.3234891738094275E-4</c:v>
                </c:pt>
                <c:pt idx="7524">
                  <c:v>9.3222500895946529E-4</c:v>
                </c:pt>
                <c:pt idx="7525">
                  <c:v>9.3210113346827068E-4</c:v>
                </c:pt>
                <c:pt idx="7526">
                  <c:v>9.3197729089424029E-4</c:v>
                </c:pt>
                <c:pt idx="7527">
                  <c:v>9.3185348122424704E-4</c:v>
                </c:pt>
                <c:pt idx="7528">
                  <c:v>9.3172970444517207E-4</c:v>
                </c:pt>
                <c:pt idx="7529">
                  <c:v>9.3160596054392821E-4</c:v>
                </c:pt>
                <c:pt idx="7530">
                  <c:v>9.3148224950740006E-4</c:v>
                </c:pt>
                <c:pt idx="7531">
                  <c:v>9.3135857132251379E-4</c:v>
                </c:pt>
                <c:pt idx="7532">
                  <c:v>9.3123492597617277E-4</c:v>
                </c:pt>
                <c:pt idx="7533">
                  <c:v>9.3111131345529567E-4</c:v>
                </c:pt>
                <c:pt idx="7534">
                  <c:v>9.3098773374683367E-4</c:v>
                </c:pt>
                <c:pt idx="7535">
                  <c:v>9.3086418683770058E-4</c:v>
                </c:pt>
                <c:pt idx="7536">
                  <c:v>9.3074067271485539E-4</c:v>
                </c:pt>
                <c:pt idx="7537">
                  <c:v>9.3061719136523725E-4</c:v>
                </c:pt>
                <c:pt idx="7538">
                  <c:v>9.3049374277581547E-4</c:v>
                </c:pt>
                <c:pt idx="7539">
                  <c:v>9.3037032693354883E-4</c:v>
                </c:pt>
                <c:pt idx="7540">
                  <c:v>9.3024694382541108E-4</c:v>
                </c:pt>
                <c:pt idx="7541">
                  <c:v>9.3012359343837444E-4</c:v>
                </c:pt>
                <c:pt idx="7542">
                  <c:v>9.3000027575943054E-4</c:v>
                </c:pt>
                <c:pt idx="7543">
                  <c:v>9.2987699077556505E-4</c:v>
                </c:pt>
                <c:pt idx="7544">
                  <c:v>9.2975373847378523E-4</c:v>
                </c:pt>
                <c:pt idx="7545">
                  <c:v>9.2963051884109322E-4</c:v>
                </c:pt>
                <c:pt idx="7546">
                  <c:v>9.2950733186450592E-4</c:v>
                </c:pt>
                <c:pt idx="7547">
                  <c:v>9.2938417753103231E-4</c:v>
                </c:pt>
                <c:pt idx="7548">
                  <c:v>9.2926105582771367E-4</c:v>
                </c:pt>
                <c:pt idx="7549">
                  <c:v>9.29137966741568E-4</c:v>
                </c:pt>
                <c:pt idx="7550">
                  <c:v>9.2901491025964731E-4</c:v>
                </c:pt>
                <c:pt idx="7551">
                  <c:v>9.2889188636899561E-4</c:v>
                </c:pt>
                <c:pt idx="7552">
                  <c:v>9.2876889505666947E-4</c:v>
                </c:pt>
                <c:pt idx="7553">
                  <c:v>9.2864593630972373E-4</c:v>
                </c:pt>
                <c:pt idx="7554">
                  <c:v>9.2852301011522745E-4</c:v>
                </c:pt>
                <c:pt idx="7555">
                  <c:v>9.2840011646025617E-4</c:v>
                </c:pt>
                <c:pt idx="7556">
                  <c:v>9.2827725533189997E-4</c:v>
                </c:pt>
                <c:pt idx="7557">
                  <c:v>9.2815442671723364E-4</c:v>
                </c:pt>
                <c:pt idx="7558">
                  <c:v>9.2803163060335583E-4</c:v>
                </c:pt>
                <c:pt idx="7559">
                  <c:v>9.2790886697737527E-4</c:v>
                </c:pt>
                <c:pt idx="7560">
                  <c:v>9.2778613582639765E-4</c:v>
                </c:pt>
                <c:pt idx="7561">
                  <c:v>9.2766343713753983E-4</c:v>
                </c:pt>
                <c:pt idx="7562">
                  <c:v>9.2754077089791649E-4</c:v>
                </c:pt>
                <c:pt idx="7563">
                  <c:v>9.2741813709466391E-4</c:v>
                </c:pt>
                <c:pt idx="7564">
                  <c:v>9.2729553571491846E-4</c:v>
                </c:pt>
                <c:pt idx="7565">
                  <c:v>9.2717296674581554E-4</c:v>
                </c:pt>
                <c:pt idx="7566">
                  <c:v>9.2705043017451863E-4</c:v>
                </c:pt>
                <c:pt idx="7567">
                  <c:v>9.2692792598817299E-4</c:v>
                </c:pt>
                <c:pt idx="7568">
                  <c:v>9.2680545417394243E-4</c:v>
                </c:pt>
                <c:pt idx="7569">
                  <c:v>9.2668301471900225E-4</c:v>
                </c:pt>
                <c:pt idx="7570">
                  <c:v>9.2656060761053176E-4</c:v>
                </c:pt>
                <c:pt idx="7571">
                  <c:v>9.2643823283569747E-4</c:v>
                </c:pt>
                <c:pt idx="7572">
                  <c:v>9.2631589038170644E-4</c:v>
                </c:pt>
                <c:pt idx="7573">
                  <c:v>9.261935802357522E-4</c:v>
                </c:pt>
                <c:pt idx="7574">
                  <c:v>9.2607130238503736E-4</c:v>
                </c:pt>
                <c:pt idx="7575">
                  <c:v>9.2594905681678047E-4</c:v>
                </c:pt>
                <c:pt idx="7576">
                  <c:v>9.2582684351817711E-4</c:v>
                </c:pt>
                <c:pt idx="7577">
                  <c:v>9.2570466247647652E-4</c:v>
                </c:pt>
                <c:pt idx="7578">
                  <c:v>9.2558251367889574E-4</c:v>
                </c:pt>
                <c:pt idx="7579">
                  <c:v>9.2546039711267165E-4</c:v>
                </c:pt>
                <c:pt idx="7580">
                  <c:v>9.2533831276505035E-4</c:v>
                </c:pt>
                <c:pt idx="7581">
                  <c:v>9.2521626062329234E-4</c:v>
                </c:pt>
                <c:pt idx="7582">
                  <c:v>9.2509424067464482E-4</c:v>
                </c:pt>
                <c:pt idx="7583">
                  <c:v>9.2497225290637264E-4</c:v>
                </c:pt>
                <c:pt idx="7584">
                  <c:v>9.2485029730575094E-4</c:v>
                </c:pt>
                <c:pt idx="7585">
                  <c:v>9.2472837386005694E-4</c:v>
                </c:pt>
                <c:pt idx="7586">
                  <c:v>9.2460648255657707E-4</c:v>
                </c:pt>
                <c:pt idx="7587">
                  <c:v>9.2448462338260318E-4</c:v>
                </c:pt>
                <c:pt idx="7588">
                  <c:v>9.2436279632542213E-4</c:v>
                </c:pt>
                <c:pt idx="7589">
                  <c:v>9.2424100137235266E-4</c:v>
                </c:pt>
                <c:pt idx="7590">
                  <c:v>9.2411923851070028E-4</c:v>
                </c:pt>
                <c:pt idx="7591">
                  <c:v>9.239975077277834E-4</c:v>
                </c:pt>
                <c:pt idx="7592">
                  <c:v>9.2387580901092737E-4</c:v>
                </c:pt>
                <c:pt idx="7593">
                  <c:v>9.2375414234746394E-4</c:v>
                </c:pt>
                <c:pt idx="7594">
                  <c:v>9.2363250772473202E-4</c:v>
                </c:pt>
                <c:pt idx="7595">
                  <c:v>9.235109051300756E-4</c:v>
                </c:pt>
                <c:pt idx="7596">
                  <c:v>9.2338933455084204E-4</c:v>
                </c:pt>
                <c:pt idx="7597">
                  <c:v>9.2326779597439921E-4</c:v>
                </c:pt>
                <c:pt idx="7598">
                  <c:v>9.2314628938810236E-4</c:v>
                </c:pt>
                <c:pt idx="7599">
                  <c:v>9.2302481477932283E-4</c:v>
                </c:pt>
                <c:pt idx="7600">
                  <c:v>9.2290337213544711E-4</c:v>
                </c:pt>
                <c:pt idx="7601">
                  <c:v>9.2278196144385542E-4</c:v>
                </c:pt>
                <c:pt idx="7602">
                  <c:v>9.2266058269194228E-4</c:v>
                </c:pt>
                <c:pt idx="7603">
                  <c:v>9.2253923586709766E-4</c:v>
                </c:pt>
                <c:pt idx="7604">
                  <c:v>9.2241792095673245E-4</c:v>
                </c:pt>
                <c:pt idx="7605">
                  <c:v>9.2229663794825745E-4</c:v>
                </c:pt>
                <c:pt idx="7606">
                  <c:v>9.2217538682908885E-4</c:v>
                </c:pt>
                <c:pt idx="7607">
                  <c:v>9.2205416758665544E-4</c:v>
                </c:pt>
                <c:pt idx="7608">
                  <c:v>9.2193298020838146E-4</c:v>
                </c:pt>
                <c:pt idx="7609">
                  <c:v>9.2181182468170934E-4</c:v>
                </c:pt>
                <c:pt idx="7610">
                  <c:v>9.2169070099408295E-4</c:v>
                </c:pt>
                <c:pt idx="7611">
                  <c:v>9.2156960913295752E-4</c:v>
                </c:pt>
                <c:pt idx="7612">
                  <c:v>9.2144854908577647E-4</c:v>
                </c:pt>
                <c:pt idx="7613">
                  <c:v>9.2132752084001695E-4</c:v>
                </c:pt>
                <c:pt idx="7614">
                  <c:v>9.2120652438314643E-4</c:v>
                </c:pt>
                <c:pt idx="7615">
                  <c:v>9.2108555970264489E-4</c:v>
                </c:pt>
                <c:pt idx="7616">
                  <c:v>9.209646267859913E-4</c:v>
                </c:pt>
                <c:pt idx="7617">
                  <c:v>9.2084372562067766E-4</c:v>
                </c:pt>
                <c:pt idx="7618">
                  <c:v>9.2072285619419444E-4</c:v>
                </c:pt>
                <c:pt idx="7619">
                  <c:v>9.2060201849405684E-4</c:v>
                </c:pt>
                <c:pt idx="7620">
                  <c:v>9.2048121250777094E-4</c:v>
                </c:pt>
                <c:pt idx="7621">
                  <c:v>9.2036043822285227E-4</c:v>
                </c:pt>
                <c:pt idx="7622">
                  <c:v>9.2023969562683055E-4</c:v>
                </c:pt>
                <c:pt idx="7623">
                  <c:v>9.2011898470721707E-4</c:v>
                </c:pt>
                <c:pt idx="7624">
                  <c:v>9.1999830545156768E-4</c:v>
                </c:pt>
                <c:pt idx="7625">
                  <c:v>9.1987765784741667E-4</c:v>
                </c:pt>
                <c:pt idx="7626">
                  <c:v>9.1975704188231565E-4</c:v>
                </c:pt>
                <c:pt idx="7627">
                  <c:v>9.1963645754381766E-4</c:v>
                </c:pt>
                <c:pt idx="7628">
                  <c:v>9.1951590481949134E-4</c:v>
                </c:pt>
                <c:pt idx="7629">
                  <c:v>9.193953836969009E-4</c:v>
                </c:pt>
                <c:pt idx="7630">
                  <c:v>9.1927489416361564E-4</c:v>
                </c:pt>
                <c:pt idx="7631">
                  <c:v>9.1915443620723195E-4</c:v>
                </c:pt>
                <c:pt idx="7632">
                  <c:v>9.1903400981532748E-4</c:v>
                </c:pt>
                <c:pt idx="7633">
                  <c:v>9.1891361497550264E-4</c:v>
                </c:pt>
                <c:pt idx="7634">
                  <c:v>9.1879325167535449E-4</c:v>
                </c:pt>
                <c:pt idx="7635">
                  <c:v>9.1867291990249461E-4</c:v>
                </c:pt>
                <c:pt idx="7636">
                  <c:v>9.1855261964453783E-4</c:v>
                </c:pt>
                <c:pt idx="7637">
                  <c:v>9.1843235088909551E-4</c:v>
                </c:pt>
                <c:pt idx="7638">
                  <c:v>9.1831211362380948E-4</c:v>
                </c:pt>
                <c:pt idx="7639">
                  <c:v>9.1819190783630988E-4</c:v>
                </c:pt>
                <c:pt idx="7640">
                  <c:v>9.180717335142332E-4</c:v>
                </c:pt>
                <c:pt idx="7641">
                  <c:v>9.1795159064522595E-4</c:v>
                </c:pt>
                <c:pt idx="7642">
                  <c:v>9.1783147921694057E-4</c:v>
                </c:pt>
                <c:pt idx="7643">
                  <c:v>9.1771139921704233E-4</c:v>
                </c:pt>
                <c:pt idx="7644">
                  <c:v>9.1759135063319765E-4</c:v>
                </c:pt>
                <c:pt idx="7645">
                  <c:v>9.1747133345307255E-4</c:v>
                </c:pt>
                <c:pt idx="7646">
                  <c:v>9.1735134766435245E-4</c:v>
                </c:pt>
                <c:pt idx="7647">
                  <c:v>9.172313932547235E-4</c:v>
                </c:pt>
                <c:pt idx="7648">
                  <c:v>9.1711147021186735E-4</c:v>
                </c:pt>
                <c:pt idx="7649">
                  <c:v>9.169915785234952E-4</c:v>
                </c:pt>
                <c:pt idx="7650">
                  <c:v>9.1687171817730472E-4</c:v>
                </c:pt>
                <c:pt idx="7651">
                  <c:v>9.1675188916101006E-4</c:v>
                </c:pt>
                <c:pt idx="7652">
                  <c:v>9.1663209146233219E-4</c:v>
                </c:pt>
                <c:pt idx="7653">
                  <c:v>9.1651232506898776E-4</c:v>
                </c:pt>
                <c:pt idx="7654">
                  <c:v>9.1639258996871118E-4</c:v>
                </c:pt>
                <c:pt idx="7655">
                  <c:v>9.1627288614923525E-4</c:v>
                </c:pt>
                <c:pt idx="7656">
                  <c:v>9.1615321359831586E-4</c:v>
                </c:pt>
                <c:pt idx="7657">
                  <c:v>9.1603357230368514E-4</c:v>
                </c:pt>
                <c:pt idx="7658">
                  <c:v>9.1591396225311657E-4</c:v>
                </c:pt>
                <c:pt idx="7659">
                  <c:v>9.1579438343436287E-4</c:v>
                </c:pt>
                <c:pt idx="7660">
                  <c:v>9.1567483583519392E-4</c:v>
                </c:pt>
                <c:pt idx="7661">
                  <c:v>9.1555531944338448E-4</c:v>
                </c:pt>
                <c:pt idx="7662">
                  <c:v>9.1543583424671721E-4</c:v>
                </c:pt>
                <c:pt idx="7663">
                  <c:v>9.1531638023298627E-4</c:v>
                </c:pt>
                <c:pt idx="7664">
                  <c:v>9.1519695738997823E-4</c:v>
                </c:pt>
                <c:pt idx="7665">
                  <c:v>9.1507756570549767E-4</c:v>
                </c:pt>
                <c:pt idx="7666">
                  <c:v>9.1495820516735002E-4</c:v>
                </c:pt>
                <c:pt idx="7667">
                  <c:v>9.1483887576334613E-4</c:v>
                </c:pt>
                <c:pt idx="7668">
                  <c:v>9.147195774813153E-4</c:v>
                </c:pt>
                <c:pt idx="7669">
                  <c:v>9.1460031030907683E-4</c:v>
                </c:pt>
                <c:pt idx="7670">
                  <c:v>9.1448107423446534E-4</c:v>
                </c:pt>
                <c:pt idx="7671">
                  <c:v>9.1436186924531942E-4</c:v>
                </c:pt>
                <c:pt idx="7672">
                  <c:v>9.1424269532948735E-4</c:v>
                </c:pt>
                <c:pt idx="7673">
                  <c:v>9.1412355247481208E-4</c:v>
                </c:pt>
                <c:pt idx="7674">
                  <c:v>9.1400444066915996E-4</c:v>
                </c:pt>
                <c:pt idx="7675">
                  <c:v>9.1388535990039607E-4</c:v>
                </c:pt>
                <c:pt idx="7676">
                  <c:v>9.1376631015638191E-4</c:v>
                </c:pt>
                <c:pt idx="7677">
                  <c:v>9.1364729142500616E-4</c:v>
                </c:pt>
                <c:pt idx="7678">
                  <c:v>9.1352830369414268E-4</c:v>
                </c:pt>
                <c:pt idx="7679">
                  <c:v>9.1340934695168484E-4</c:v>
                </c:pt>
                <c:pt idx="7680">
                  <c:v>9.1329042118553478E-4</c:v>
                </c:pt>
                <c:pt idx="7681">
                  <c:v>9.1317152638357958E-4</c:v>
                </c:pt>
                <c:pt idx="7682">
                  <c:v>9.1305266253374241E-4</c:v>
                </c:pt>
                <c:pt idx="7683">
                  <c:v>9.1293382962393378E-4</c:v>
                </c:pt>
                <c:pt idx="7684">
                  <c:v>9.1281502764206765E-4</c:v>
                </c:pt>
                <c:pt idx="7685">
                  <c:v>9.1269625657608075E-4</c:v>
                </c:pt>
                <c:pt idx="7686">
                  <c:v>9.1257751641390342E-4</c:v>
                </c:pt>
                <c:pt idx="7687">
                  <c:v>9.1245880714347564E-4</c:v>
                </c:pt>
                <c:pt idx="7688">
                  <c:v>9.1234012875274684E-4</c:v>
                </c:pt>
                <c:pt idx="7689">
                  <c:v>9.1222148122966349E-4</c:v>
                </c:pt>
                <c:pt idx="7690">
                  <c:v>9.1210286456218186E-4</c:v>
                </c:pt>
                <c:pt idx="7691">
                  <c:v>9.1198427873827868E-4</c:v>
                </c:pt>
                <c:pt idx="7692">
                  <c:v>9.1186572374591746E-4</c:v>
                </c:pt>
                <c:pt idx="7693">
                  <c:v>9.1174719957307711E-4</c:v>
                </c:pt>
                <c:pt idx="7694">
                  <c:v>9.1162870620774207E-4</c:v>
                </c:pt>
                <c:pt idx="7695">
                  <c:v>9.1151024363790459E-4</c:v>
                </c:pt>
                <c:pt idx="7696">
                  <c:v>9.1139181185155192E-4</c:v>
                </c:pt>
                <c:pt idx="7697">
                  <c:v>9.1127341083670254E-4</c:v>
                </c:pt>
                <c:pt idx="7698">
                  <c:v>9.1115504058134273E-4</c:v>
                </c:pt>
                <c:pt idx="7699">
                  <c:v>9.1103670107350713E-4</c:v>
                </c:pt>
                <c:pt idx="7700">
                  <c:v>9.1091839230121043E-4</c:v>
                </c:pt>
                <c:pt idx="7701">
                  <c:v>9.1080011425247881E-4</c:v>
                </c:pt>
                <c:pt idx="7702">
                  <c:v>9.1068186691534733E-4</c:v>
                </c:pt>
                <c:pt idx="7703">
                  <c:v>9.1056365027786192E-4</c:v>
                </c:pt>
                <c:pt idx="7704">
                  <c:v>9.1044546432805242E-4</c:v>
                </c:pt>
                <c:pt idx="7705">
                  <c:v>9.103273090539832E-4</c:v>
                </c:pt>
                <c:pt idx="7706">
                  <c:v>9.1020918444371262E-4</c:v>
                </c:pt>
                <c:pt idx="7707">
                  <c:v>9.1009109048530233E-4</c:v>
                </c:pt>
                <c:pt idx="7708">
                  <c:v>9.0997302716683195E-4</c:v>
                </c:pt>
                <c:pt idx="7709">
                  <c:v>9.0985499447635725E-4</c:v>
                </c:pt>
                <c:pt idx="7710">
                  <c:v>9.0973699240198022E-4</c:v>
                </c:pt>
                <c:pt idx="7711">
                  <c:v>9.0961902093178969E-4</c:v>
                </c:pt>
                <c:pt idx="7712">
                  <c:v>9.0950108005387288E-4</c:v>
                </c:pt>
                <c:pt idx="7713">
                  <c:v>9.0938316975633631E-4</c:v>
                </c:pt>
                <c:pt idx="7714">
                  <c:v>9.0926529002728228E-4</c:v>
                </c:pt>
                <c:pt idx="7715">
                  <c:v>9.0914744085483735E-4</c:v>
                </c:pt>
                <c:pt idx="7716">
                  <c:v>9.0902962222710946E-4</c:v>
                </c:pt>
                <c:pt idx="7717">
                  <c:v>9.0891183413222768E-4</c:v>
                </c:pt>
                <c:pt idx="7718">
                  <c:v>9.0879407655833225E-4</c:v>
                </c:pt>
                <c:pt idx="7719">
                  <c:v>9.0867634949355126E-4</c:v>
                </c:pt>
                <c:pt idx="7720">
                  <c:v>9.0855865292604554E-4</c:v>
                </c:pt>
                <c:pt idx="7721">
                  <c:v>9.0844098684394266E-4</c:v>
                </c:pt>
                <c:pt idx="7722">
                  <c:v>9.0832335123541483E-4</c:v>
                </c:pt>
                <c:pt idx="7723">
                  <c:v>9.0820574608862527E-4</c:v>
                </c:pt>
                <c:pt idx="7724">
                  <c:v>9.0808817139173765E-4</c:v>
                </c:pt>
                <c:pt idx="7725">
                  <c:v>9.0797062713294E-4</c:v>
                </c:pt>
                <c:pt idx="7726">
                  <c:v>9.0785311330039546E-4</c:v>
                </c:pt>
                <c:pt idx="7727">
                  <c:v>9.0773562988230485E-4</c:v>
                </c:pt>
                <c:pt idx="7728">
                  <c:v>9.0761817686685245E-4</c:v>
                </c:pt>
                <c:pt idx="7729">
                  <c:v>9.0750075424225318E-4</c:v>
                </c:pt>
                <c:pt idx="7730">
                  <c:v>9.0738336199670388E-4</c:v>
                </c:pt>
                <c:pt idx="7731">
                  <c:v>9.0726600011841157E-4</c:v>
                </c:pt>
                <c:pt idx="7732">
                  <c:v>9.0714866859560334E-4</c:v>
                </c:pt>
                <c:pt idx="7733">
                  <c:v>9.0703136741649825E-4</c:v>
                </c:pt>
                <c:pt idx="7734">
                  <c:v>9.0691409656933151E-4</c:v>
                </c:pt>
                <c:pt idx="7735">
                  <c:v>9.0679685604233367E-4</c:v>
                </c:pt>
                <c:pt idx="7736">
                  <c:v>9.0667964582375783E-4</c:v>
                </c:pt>
                <c:pt idx="7737">
                  <c:v>9.0656246590184323E-4</c:v>
                </c:pt>
                <c:pt idx="7738">
                  <c:v>9.0644531626484068E-4</c:v>
                </c:pt>
                <c:pt idx="7739">
                  <c:v>9.0632819690102627E-4</c:v>
                </c:pt>
                <c:pt idx="7740">
                  <c:v>9.0621110779865572E-4</c:v>
                </c:pt>
                <c:pt idx="7741">
                  <c:v>9.0609404894600467E-4</c:v>
                </c:pt>
                <c:pt idx="7742">
                  <c:v>9.0597702033135214E-4</c:v>
                </c:pt>
                <c:pt idx="7743">
                  <c:v>9.058600219429869E-4</c:v>
                </c:pt>
                <c:pt idx="7744">
                  <c:v>9.0574305376919339E-4</c:v>
                </c:pt>
                <c:pt idx="7745">
                  <c:v>9.0562611579826765E-4</c:v>
                </c:pt>
                <c:pt idx="7746">
                  <c:v>9.0550920801852654E-4</c:v>
                </c:pt>
                <c:pt idx="7747">
                  <c:v>9.0539233041826272E-4</c:v>
                </c:pt>
                <c:pt idx="7748">
                  <c:v>9.0527548298580639E-4</c:v>
                </c:pt>
                <c:pt idx="7749">
                  <c:v>9.0515866570946833E-4</c:v>
                </c:pt>
                <c:pt idx="7750">
                  <c:v>9.0504187857757168E-4</c:v>
                </c:pt>
                <c:pt idx="7751">
                  <c:v>9.0492512157846832E-4</c:v>
                </c:pt>
                <c:pt idx="7752">
                  <c:v>9.0480839470047966E-4</c:v>
                </c:pt>
                <c:pt idx="7753">
                  <c:v>9.0469169793196602E-4</c:v>
                </c:pt>
                <c:pt idx="7754">
                  <c:v>9.0457503126126736E-4</c:v>
                </c:pt>
                <c:pt idx="7755">
                  <c:v>9.0445839467674248E-4</c:v>
                </c:pt>
                <c:pt idx="7756">
                  <c:v>9.0434178816676245E-4</c:v>
                </c:pt>
                <c:pt idx="7757">
                  <c:v>9.0422521171968707E-4</c:v>
                </c:pt>
                <c:pt idx="7758">
                  <c:v>9.0410866532390256E-4</c:v>
                </c:pt>
                <c:pt idx="7759">
                  <c:v>9.0399214896777719E-4</c:v>
                </c:pt>
                <c:pt idx="7760">
                  <c:v>9.0387566263971041E-4</c:v>
                </c:pt>
                <c:pt idx="7761">
                  <c:v>9.037592063280926E-4</c:v>
                </c:pt>
                <c:pt idx="7762">
                  <c:v>9.0364278002131703E-4</c:v>
                </c:pt>
                <c:pt idx="7763">
                  <c:v>9.0352638370779848E-4</c:v>
                </c:pt>
                <c:pt idx="7764">
                  <c:v>9.034100173759376E-4</c:v>
                </c:pt>
                <c:pt idx="7765">
                  <c:v>9.032936810141678E-4</c:v>
                </c:pt>
                <c:pt idx="7766">
                  <c:v>9.0317737461088812E-4</c:v>
                </c:pt>
                <c:pt idx="7767">
                  <c:v>9.0306109815455028E-4</c:v>
                </c:pt>
                <c:pt idx="7768">
                  <c:v>9.0294485163358476E-4</c:v>
                </c:pt>
                <c:pt idx="7769">
                  <c:v>9.0282863503642475E-4</c:v>
                </c:pt>
                <c:pt idx="7770">
                  <c:v>9.0271244835151679E-4</c:v>
                </c:pt>
                <c:pt idx="7771">
                  <c:v>9.0259629156732918E-4</c:v>
                </c:pt>
                <c:pt idx="7772">
                  <c:v>9.0248016467230226E-4</c:v>
                </c:pt>
                <c:pt idx="7773">
                  <c:v>9.0236406765491759E-4</c:v>
                </c:pt>
                <c:pt idx="7774">
                  <c:v>9.0224800050363557E-4</c:v>
                </c:pt>
                <c:pt idx="7775">
                  <c:v>9.0213196320693091E-4</c:v>
                </c:pt>
                <c:pt idx="7776">
                  <c:v>9.0201595575329567E-4</c:v>
                </c:pt>
                <c:pt idx="7777">
                  <c:v>9.0189997813120684E-4</c:v>
                </c:pt>
                <c:pt idx="7778">
                  <c:v>9.0178403032917243E-4</c:v>
                </c:pt>
                <c:pt idx="7779">
                  <c:v>9.0166811233568557E-4</c:v>
                </c:pt>
                <c:pt idx="7780">
                  <c:v>9.0155222413925546E-4</c:v>
                </c:pt>
                <c:pt idx="7781">
                  <c:v>9.0143636572839227E-4</c:v>
                </c:pt>
                <c:pt idx="7782">
                  <c:v>9.0132053709161201E-4</c:v>
                </c:pt>
                <c:pt idx="7783">
                  <c:v>9.0120473821744547E-4</c:v>
                </c:pt>
                <c:pt idx="7784">
                  <c:v>9.0108896909441775E-4</c:v>
                </c:pt>
                <c:pt idx="7785">
                  <c:v>9.0097322971106756E-4</c:v>
                </c:pt>
                <c:pt idx="7786">
                  <c:v>9.0085752005592728E-4</c:v>
                </c:pt>
                <c:pt idx="7787">
                  <c:v>9.0074184011755586E-4</c:v>
                </c:pt>
                <c:pt idx="7788">
                  <c:v>9.0062618988450847E-4</c:v>
                </c:pt>
                <c:pt idx="7789">
                  <c:v>9.0051056934533572E-4</c:v>
                </c:pt>
                <c:pt idx="7790">
                  <c:v>9.0039497848860568E-4</c:v>
                </c:pt>
                <c:pt idx="7791">
                  <c:v>9.0027941730289724E-4</c:v>
                </c:pt>
                <c:pt idx="7792">
                  <c:v>9.0016388577677435E-4</c:v>
                </c:pt>
                <c:pt idx="7793">
                  <c:v>9.0004838389883056E-4</c:v>
                </c:pt>
                <c:pt idx="7794">
                  <c:v>8.9993291165764064E-4</c:v>
                </c:pt>
                <c:pt idx="7795">
                  <c:v>8.9981746904181496E-4</c:v>
                </c:pt>
                <c:pt idx="7796">
                  <c:v>8.9970205603995008E-4</c:v>
                </c:pt>
                <c:pt idx="7797">
                  <c:v>8.9958667264065342E-4</c:v>
                </c:pt>
                <c:pt idx="7798">
                  <c:v>8.9947131883252797E-4</c:v>
                </c:pt>
                <c:pt idx="7799">
                  <c:v>8.9935599460420619E-4</c:v>
                </c:pt>
                <c:pt idx="7800">
                  <c:v>8.9924069994430308E-4</c:v>
                </c:pt>
                <c:pt idx="7801">
                  <c:v>8.9912543484143724E-4</c:v>
                </c:pt>
                <c:pt idx="7802">
                  <c:v>8.9901019928426639E-4</c:v>
                </c:pt>
                <c:pt idx="7803">
                  <c:v>8.9889499326141725E-4</c:v>
                </c:pt>
                <c:pt idx="7804">
                  <c:v>8.9877981676154365E-4</c:v>
                </c:pt>
                <c:pt idx="7805">
                  <c:v>8.9866466977330309E-4</c:v>
                </c:pt>
                <c:pt idx="7806">
                  <c:v>8.985495522853404E-4</c:v>
                </c:pt>
                <c:pt idx="7807">
                  <c:v>8.9843446428632741E-4</c:v>
                </c:pt>
                <c:pt idx="7808">
                  <c:v>8.9831940576493854E-4</c:v>
                </c:pt>
                <c:pt idx="7809">
                  <c:v>8.9820437670983747E-4</c:v>
                </c:pt>
                <c:pt idx="7810">
                  <c:v>8.9808937710972249E-4</c:v>
                </c:pt>
                <c:pt idx="7811">
                  <c:v>8.9797440695327517E-4</c:v>
                </c:pt>
                <c:pt idx="7812">
                  <c:v>8.9785946622918046E-4</c:v>
                </c:pt>
                <c:pt idx="7813">
                  <c:v>8.9774455492615474E-4</c:v>
                </c:pt>
                <c:pt idx="7814">
                  <c:v>8.9762967303288782E-4</c:v>
                </c:pt>
                <c:pt idx="7815">
                  <c:v>8.9751482053809935E-4</c:v>
                </c:pt>
                <c:pt idx="7816">
                  <c:v>8.9739999743050126E-4</c:v>
                </c:pt>
                <c:pt idx="7817">
                  <c:v>8.9728520369881904E-4</c:v>
                </c:pt>
                <c:pt idx="7818">
                  <c:v>8.9717043933177721E-4</c:v>
                </c:pt>
                <c:pt idx="7819">
                  <c:v>8.9705570431811491E-4</c:v>
                </c:pt>
                <c:pt idx="7820">
                  <c:v>8.9694099864657281E-4</c:v>
                </c:pt>
                <c:pt idx="7821">
                  <c:v>8.9682632230588346E-4</c:v>
                </c:pt>
                <c:pt idx="7822">
                  <c:v>8.9671167528481885E-4</c:v>
                </c:pt>
                <c:pt idx="7823">
                  <c:v>8.9659705757212454E-4</c:v>
                </c:pt>
                <c:pt idx="7824">
                  <c:v>8.9648246915655745E-4</c:v>
                </c:pt>
                <c:pt idx="7825">
                  <c:v>8.9636791002689945E-4</c:v>
                </c:pt>
                <c:pt idx="7826">
                  <c:v>8.9625338017191756E-4</c:v>
                </c:pt>
                <c:pt idx="7827">
                  <c:v>8.9613887958038562E-4</c:v>
                </c:pt>
                <c:pt idx="7828">
                  <c:v>8.960244082411047E-4</c:v>
                </c:pt>
                <c:pt idx="7829">
                  <c:v>8.9590996614285785E-4</c:v>
                </c:pt>
                <c:pt idx="7830">
                  <c:v>8.9579555327444103E-4</c:v>
                </c:pt>
                <c:pt idx="7831">
                  <c:v>8.9568116962465607E-4</c:v>
                </c:pt>
                <c:pt idx="7832">
                  <c:v>8.9556681518231725E-4</c:v>
                </c:pt>
                <c:pt idx="7833">
                  <c:v>8.9545248993623799E-4</c:v>
                </c:pt>
                <c:pt idx="7834">
                  <c:v>8.953381938752316E-4</c:v>
                </c:pt>
                <c:pt idx="7835">
                  <c:v>8.952239269881348E-4</c:v>
                </c:pt>
                <c:pt idx="7836">
                  <c:v>8.9510968926376775E-4</c:v>
                </c:pt>
                <c:pt idx="7837">
                  <c:v>8.949954806909741E-4</c:v>
                </c:pt>
                <c:pt idx="7838">
                  <c:v>8.9488130125859244E-4</c:v>
                </c:pt>
                <c:pt idx="7839">
                  <c:v>8.9476715095547792E-4</c:v>
                </c:pt>
                <c:pt idx="7840">
                  <c:v>8.9465302977048786E-4</c:v>
                </c:pt>
                <c:pt idx="7841">
                  <c:v>8.9453893769247126E-4</c:v>
                </c:pt>
                <c:pt idx="7842">
                  <c:v>8.9442487471029215E-4</c:v>
                </c:pt>
                <c:pt idx="7843">
                  <c:v>8.9431084081283564E-4</c:v>
                </c:pt>
                <c:pt idx="7844">
                  <c:v>8.9419683598897064E-4</c:v>
                </c:pt>
                <c:pt idx="7845">
                  <c:v>8.9408286022757833E-4</c:v>
                </c:pt>
                <c:pt idx="7846">
                  <c:v>8.9396891351755541E-4</c:v>
                </c:pt>
                <c:pt idx="7847">
                  <c:v>8.938549958477849E-4</c:v>
                </c:pt>
                <c:pt idx="7848">
                  <c:v>8.937411072071702E-4</c:v>
                </c:pt>
                <c:pt idx="7849">
                  <c:v>8.9362724758462189E-4</c:v>
                </c:pt>
                <c:pt idx="7850">
                  <c:v>8.935134169690452E-4</c:v>
                </c:pt>
                <c:pt idx="7851">
                  <c:v>8.9339961534935666E-4</c:v>
                </c:pt>
                <c:pt idx="7852">
                  <c:v>8.9328584271448203E-4</c:v>
                </c:pt>
                <c:pt idx="7853">
                  <c:v>8.9317209905334779E-4</c:v>
                </c:pt>
                <c:pt idx="7854">
                  <c:v>8.9305838435489238E-4</c:v>
                </c:pt>
                <c:pt idx="7855">
                  <c:v>8.9294469860804696E-4</c:v>
                </c:pt>
                <c:pt idx="7856">
                  <c:v>8.9283104180175213E-4</c:v>
                </c:pt>
                <c:pt idx="7857">
                  <c:v>8.9271741392497558E-4</c:v>
                </c:pt>
                <c:pt idx="7858">
                  <c:v>8.9260381496665726E-4</c:v>
                </c:pt>
                <c:pt idx="7859">
                  <c:v>8.9249024491576704E-4</c:v>
                </c:pt>
                <c:pt idx="7860">
                  <c:v>8.9237670376127382E-4</c:v>
                </c:pt>
                <c:pt idx="7861">
                  <c:v>8.9226319149214638E-4</c:v>
                </c:pt>
                <c:pt idx="7862">
                  <c:v>8.9214970809735697E-4</c:v>
                </c:pt>
                <c:pt idx="7863">
                  <c:v>8.9203625356590538E-4</c:v>
                </c:pt>
                <c:pt idx="7864">
                  <c:v>8.9192282788677006E-4</c:v>
                </c:pt>
                <c:pt idx="7865">
                  <c:v>8.9180943104894797E-4</c:v>
                </c:pt>
                <c:pt idx="7866">
                  <c:v>8.9169606304143761E-4</c:v>
                </c:pt>
                <c:pt idx="7867">
                  <c:v>8.9158272385325644E-4</c:v>
                </c:pt>
                <c:pt idx="7868">
                  <c:v>8.9146941347340632E-4</c:v>
                </c:pt>
                <c:pt idx="7869">
                  <c:v>8.9135613189090927E-4</c:v>
                </c:pt>
                <c:pt idx="7870">
                  <c:v>8.9124287909478068E-4</c:v>
                </c:pt>
                <c:pt idx="7871">
                  <c:v>8.9112965507406568E-4</c:v>
                </c:pt>
                <c:pt idx="7872">
                  <c:v>8.9101645981778292E-4</c:v>
                </c:pt>
                <c:pt idx="7873">
                  <c:v>8.9090329331498294E-4</c:v>
                </c:pt>
                <c:pt idx="7874">
                  <c:v>8.9079015555470261E-4</c:v>
                </c:pt>
                <c:pt idx="7875">
                  <c:v>8.9067704652599528E-4</c:v>
                </c:pt>
                <c:pt idx="7876">
                  <c:v>8.9056396621792937E-4</c:v>
                </c:pt>
                <c:pt idx="7877">
                  <c:v>8.9045091461954567E-4</c:v>
                </c:pt>
                <c:pt idx="7878">
                  <c:v>8.9033789171993048E-4</c:v>
                </c:pt>
                <c:pt idx="7879">
                  <c:v>8.9022489750815266E-4</c:v>
                </c:pt>
                <c:pt idx="7880">
                  <c:v>8.9011193197328713E-4</c:v>
                </c:pt>
                <c:pt idx="7881">
                  <c:v>8.8999899510442348E-4</c:v>
                </c:pt>
                <c:pt idx="7882">
                  <c:v>8.8988608689064268E-4</c:v>
                </c:pt>
                <c:pt idx="7883">
                  <c:v>8.8977320732104982E-4</c:v>
                </c:pt>
                <c:pt idx="7884">
                  <c:v>8.896603563847427E-4</c:v>
                </c:pt>
                <c:pt idx="7885">
                  <c:v>8.8954753407082768E-4</c:v>
                </c:pt>
                <c:pt idx="7886">
                  <c:v>8.894347403684106E-4</c:v>
                </c:pt>
                <c:pt idx="7887">
                  <c:v>8.8932197526662537E-4</c:v>
                </c:pt>
                <c:pt idx="7888">
                  <c:v>8.8920923875458106E-4</c:v>
                </c:pt>
                <c:pt idx="7889">
                  <c:v>8.8909653082140563E-4</c:v>
                </c:pt>
                <c:pt idx="7890">
                  <c:v>8.8898385145624707E-4</c:v>
                </c:pt>
                <c:pt idx="7891">
                  <c:v>8.8887120064822976E-4</c:v>
                </c:pt>
                <c:pt idx="7892">
                  <c:v>8.8875857838650602E-4</c:v>
                </c:pt>
                <c:pt idx="7893">
                  <c:v>8.8864598466023104E-4</c:v>
                </c:pt>
                <c:pt idx="7894">
                  <c:v>8.8853341945854933E-4</c:v>
                </c:pt>
                <c:pt idx="7895">
                  <c:v>8.8842088277062852E-4</c:v>
                </c:pt>
                <c:pt idx="7896">
                  <c:v>8.8830837458563766E-4</c:v>
                </c:pt>
                <c:pt idx="7897">
                  <c:v>8.8819589489274708E-4</c:v>
                </c:pt>
                <c:pt idx="7898">
                  <c:v>8.8808344368114262E-4</c:v>
                </c:pt>
                <c:pt idx="7899">
                  <c:v>8.8797102093999907E-4</c:v>
                </c:pt>
                <c:pt idx="7900">
                  <c:v>8.8785862665850584E-4</c:v>
                </c:pt>
                <c:pt idx="7901">
                  <c:v>8.8774626082585583E-4</c:v>
                </c:pt>
                <c:pt idx="7902">
                  <c:v>8.8763392343125678E-4</c:v>
                </c:pt>
                <c:pt idx="7903">
                  <c:v>8.8752161446390852E-4</c:v>
                </c:pt>
                <c:pt idx="7904">
                  <c:v>8.8740933391302443E-4</c:v>
                </c:pt>
                <c:pt idx="7905">
                  <c:v>8.872970817678207E-4</c:v>
                </c:pt>
                <c:pt idx="7906">
                  <c:v>8.8718485801751344E-4</c:v>
                </c:pt>
                <c:pt idx="7907">
                  <c:v>8.8707266265134344E-4</c:v>
                </c:pt>
                <c:pt idx="7908">
                  <c:v>8.8696049565853679E-4</c:v>
                </c:pt>
                <c:pt idx="7909">
                  <c:v>8.8684835702832192E-4</c:v>
                </c:pt>
                <c:pt idx="7910">
                  <c:v>8.8673624674994865E-4</c:v>
                </c:pt>
                <c:pt idx="7911">
                  <c:v>8.8662416481267764E-4</c:v>
                </c:pt>
                <c:pt idx="7912">
                  <c:v>8.8651211120574708E-4</c:v>
                </c:pt>
                <c:pt idx="7913">
                  <c:v>8.8640008591843401E-4</c:v>
                </c:pt>
                <c:pt idx="7914">
                  <c:v>8.8628808893998596E-4</c:v>
                </c:pt>
                <c:pt idx="7915">
                  <c:v>8.8617612025967724E-4</c:v>
                </c:pt>
                <c:pt idx="7916">
                  <c:v>8.860641798667994E-4</c:v>
                </c:pt>
                <c:pt idx="7917">
                  <c:v>8.8595226775061797E-4</c:v>
                </c:pt>
                <c:pt idx="7918">
                  <c:v>8.8584038390042755E-4</c:v>
                </c:pt>
                <c:pt idx="7919">
                  <c:v>8.8572852830551144E-4</c:v>
                </c:pt>
                <c:pt idx="7920">
                  <c:v>8.8561670095517876E-4</c:v>
                </c:pt>
                <c:pt idx="7921">
                  <c:v>8.8550490183873602E-4</c:v>
                </c:pt>
                <c:pt idx="7922">
                  <c:v>8.8539313094547229E-4</c:v>
                </c:pt>
                <c:pt idx="7923">
                  <c:v>8.8528138826471901E-4</c:v>
                </c:pt>
                <c:pt idx="7924">
                  <c:v>8.8516967378579278E-4</c:v>
                </c:pt>
                <c:pt idx="7925">
                  <c:v>8.8505798749801507E-4</c:v>
                </c:pt>
                <c:pt idx="7926">
                  <c:v>8.8494632939071496E-4</c:v>
                </c:pt>
                <c:pt idx="7927">
                  <c:v>8.8483469945323104E-4</c:v>
                </c:pt>
                <c:pt idx="7928">
                  <c:v>8.8472309767490757E-4</c:v>
                </c:pt>
                <c:pt idx="7929">
                  <c:v>8.8461152404508054E-4</c:v>
                </c:pt>
                <c:pt idx="7930">
                  <c:v>8.844999785531135E-4</c:v>
                </c:pt>
                <c:pt idx="7931">
                  <c:v>8.8438846118836512E-4</c:v>
                </c:pt>
                <c:pt idx="7932">
                  <c:v>8.8427697194018277E-4</c:v>
                </c:pt>
                <c:pt idx="7933">
                  <c:v>8.8416551079794205E-4</c:v>
                </c:pt>
                <c:pt idx="7934">
                  <c:v>8.840540777510235E-4</c:v>
                </c:pt>
                <c:pt idx="7935">
                  <c:v>8.8394267278879936E-4</c:v>
                </c:pt>
                <c:pt idx="7936">
                  <c:v>8.8383129590064564E-4</c:v>
                </c:pt>
                <c:pt idx="7937">
                  <c:v>8.8371994707596728E-4</c:v>
                </c:pt>
                <c:pt idx="7938">
                  <c:v>8.8360862630415158E-4</c:v>
                </c:pt>
                <c:pt idx="7939">
                  <c:v>8.8349733357459266E-4</c:v>
                </c:pt>
                <c:pt idx="7940">
                  <c:v>8.8338606887670718E-4</c:v>
                </c:pt>
                <c:pt idx="7941">
                  <c:v>8.8327483219989827E-4</c:v>
                </c:pt>
                <c:pt idx="7942">
                  <c:v>8.8316362353358649E-4</c:v>
                </c:pt>
                <c:pt idx="7943">
                  <c:v>8.8305244286718298E-4</c:v>
                </c:pt>
                <c:pt idx="7944">
                  <c:v>8.8294129019013282E-4</c:v>
                </c:pt>
                <c:pt idx="7945">
                  <c:v>8.8283016549184693E-4</c:v>
                </c:pt>
                <c:pt idx="7946">
                  <c:v>8.8271906876177797E-4</c:v>
                </c:pt>
                <c:pt idx="7947">
                  <c:v>8.8260799998936734E-4</c:v>
                </c:pt>
                <c:pt idx="7948">
                  <c:v>8.8249695916405241E-4</c:v>
                </c:pt>
                <c:pt idx="7949">
                  <c:v>8.8238594627529723E-4</c:v>
                </c:pt>
                <c:pt idx="7950">
                  <c:v>8.8227496131256108E-4</c:v>
                </c:pt>
                <c:pt idx="7951">
                  <c:v>8.8216400426529488E-4</c:v>
                </c:pt>
                <c:pt idx="7952">
                  <c:v>8.8205307512298113E-4</c:v>
                </c:pt>
                <c:pt idx="7953">
                  <c:v>8.8194217387508266E-4</c:v>
                </c:pt>
                <c:pt idx="7954">
                  <c:v>8.8183130051109043E-4</c:v>
                </c:pt>
                <c:pt idx="7955">
                  <c:v>8.8172045502048853E-4</c:v>
                </c:pt>
                <c:pt idx="7956">
                  <c:v>8.8160963739276281E-4</c:v>
                </c:pt>
                <c:pt idx="7957">
                  <c:v>8.8149884761740225E-4</c:v>
                </c:pt>
                <c:pt idx="7958">
                  <c:v>8.8138808568392587E-4</c:v>
                </c:pt>
                <c:pt idx="7959">
                  <c:v>8.8127735158182038E-4</c:v>
                </c:pt>
                <c:pt idx="7960">
                  <c:v>8.8116664530060978E-4</c:v>
                </c:pt>
                <c:pt idx="7961">
                  <c:v>8.8105596682980659E-4</c:v>
                </c:pt>
                <c:pt idx="7962">
                  <c:v>8.8094531615893318E-4</c:v>
                </c:pt>
                <c:pt idx="7963">
                  <c:v>8.8083469327751248E-4</c:v>
                </c:pt>
                <c:pt idx="7964">
                  <c:v>8.807240981750853E-4</c:v>
                </c:pt>
                <c:pt idx="7965">
                  <c:v>8.8061353084118766E-4</c:v>
                </c:pt>
                <c:pt idx="7966">
                  <c:v>8.8050299126535986E-4</c:v>
                </c:pt>
                <c:pt idx="7967">
                  <c:v>8.8039247943714702E-4</c:v>
                </c:pt>
                <c:pt idx="7968">
                  <c:v>8.8028199534611359E-4</c:v>
                </c:pt>
                <c:pt idx="7969">
                  <c:v>8.8017153898180245E-4</c:v>
                </c:pt>
                <c:pt idx="7970">
                  <c:v>8.8006111033378943E-4</c:v>
                </c:pt>
                <c:pt idx="7971">
                  <c:v>8.7995070939164265E-4</c:v>
                </c:pt>
                <c:pt idx="7972">
                  <c:v>8.7984033614493242E-4</c:v>
                </c:pt>
                <c:pt idx="7973">
                  <c:v>8.7972999058324032E-4</c:v>
                </c:pt>
                <c:pt idx="7974">
                  <c:v>8.7961967269615247E-4</c:v>
                </c:pt>
                <c:pt idx="7975">
                  <c:v>8.7950938247325792E-4</c:v>
                </c:pt>
                <c:pt idx="7976">
                  <c:v>8.7939911990415193E-4</c:v>
                </c:pt>
                <c:pt idx="7977">
                  <c:v>8.7928888497843915E-4</c:v>
                </c:pt>
                <c:pt idx="7978">
                  <c:v>8.7917867768571526E-4</c:v>
                </c:pt>
                <c:pt idx="7979">
                  <c:v>8.7906849801560065E-4</c:v>
                </c:pt>
                <c:pt idx="7980">
                  <c:v>8.7895834595770898E-4</c:v>
                </c:pt>
                <c:pt idx="7981">
                  <c:v>8.7884822150165914E-4</c:v>
                </c:pt>
                <c:pt idx="7982">
                  <c:v>8.7873812463707692E-4</c:v>
                </c:pt>
                <c:pt idx="7983">
                  <c:v>8.7862805535360387E-4</c:v>
                </c:pt>
                <c:pt idx="7984">
                  <c:v>8.7851801364086806E-4</c:v>
                </c:pt>
                <c:pt idx="7985">
                  <c:v>8.7840799948850704E-4</c:v>
                </c:pt>
                <c:pt idx="7986">
                  <c:v>8.7829801288618172E-4</c:v>
                </c:pt>
                <c:pt idx="7987">
                  <c:v>8.781880538235369E-4</c:v>
                </c:pt>
                <c:pt idx="7988">
                  <c:v>8.7807812229022885E-4</c:v>
                </c:pt>
                <c:pt idx="7989">
                  <c:v>8.7796821827592383E-4</c:v>
                </c:pt>
                <c:pt idx="7990">
                  <c:v>8.7785834177028722E-4</c:v>
                </c:pt>
                <c:pt idx="7991">
                  <c:v>8.7774849276300057E-4</c:v>
                </c:pt>
                <c:pt idx="7992">
                  <c:v>8.7763867124372849E-4</c:v>
                </c:pt>
                <c:pt idx="7993">
                  <c:v>8.7752887720216326E-4</c:v>
                </c:pt>
                <c:pt idx="7994">
                  <c:v>8.7741911062799043E-4</c:v>
                </c:pt>
                <c:pt idx="7995">
                  <c:v>8.7730937151091182E-4</c:v>
                </c:pt>
                <c:pt idx="7996">
                  <c:v>8.7719965984061775E-4</c:v>
                </c:pt>
                <c:pt idx="7997">
                  <c:v>8.7708997560681447E-4</c:v>
                </c:pt>
                <c:pt idx="7998">
                  <c:v>8.7698031879920825E-4</c:v>
                </c:pt>
                <c:pt idx="7999">
                  <c:v>8.7687068940752561E-4</c:v>
                </c:pt>
                <c:pt idx="8000">
                  <c:v>8.7676108742147272E-4</c:v>
                </c:pt>
                <c:pt idx="8001">
                  <c:v>8.7665151283078076E-4</c:v>
                </c:pt>
                <c:pt idx="8002">
                  <c:v>8.7654196562517996E-4</c:v>
                </c:pt>
                <c:pt idx="8003">
                  <c:v>8.7643244579440065E-4</c:v>
                </c:pt>
                <c:pt idx="8004">
                  <c:v>8.7632295332818746E-4</c:v>
                </c:pt>
                <c:pt idx="8005">
                  <c:v>8.7621348821628861E-4</c:v>
                </c:pt>
                <c:pt idx="8006">
                  <c:v>8.7610405044844756E-4</c:v>
                </c:pt>
                <c:pt idx="8007">
                  <c:v>8.7599464001442476E-4</c:v>
                </c:pt>
                <c:pt idx="8008">
                  <c:v>8.7588525690397603E-4</c:v>
                </c:pt>
                <c:pt idx="8009">
                  <c:v>8.7577590110687388E-4</c:v>
                </c:pt>
                <c:pt idx="8010">
                  <c:v>8.7566657261288234E-4</c:v>
                </c:pt>
                <c:pt idx="8011">
                  <c:v>8.7555727141178238E-4</c:v>
                </c:pt>
                <c:pt idx="8012">
                  <c:v>8.7544799749335062E-4</c:v>
                </c:pt>
                <c:pt idx="8013">
                  <c:v>8.7533875084738158E-4</c:v>
                </c:pt>
                <c:pt idx="8014">
                  <c:v>8.7522953146365568E-4</c:v>
                </c:pt>
                <c:pt idx="8015">
                  <c:v>8.7512033933197751E-4</c:v>
                </c:pt>
                <c:pt idx="8016">
                  <c:v>8.7501117444214636E-4</c:v>
                </c:pt>
                <c:pt idx="8017">
                  <c:v>8.7490203678396844E-4</c:v>
                </c:pt>
                <c:pt idx="8018">
                  <c:v>8.7479292634725519E-4</c:v>
                </c:pt>
                <c:pt idx="8019">
                  <c:v>8.7468384312182508E-4</c:v>
                </c:pt>
                <c:pt idx="8020">
                  <c:v>8.7457478709749973E-4</c:v>
                </c:pt>
                <c:pt idx="8021">
                  <c:v>8.7446575826409967E-4</c:v>
                </c:pt>
                <c:pt idx="8022">
                  <c:v>8.7435675661146398E-4</c:v>
                </c:pt>
                <c:pt idx="8023">
                  <c:v>8.7424778212942848E-4</c:v>
                </c:pt>
                <c:pt idx="8024">
                  <c:v>8.7413883480783451E-4</c:v>
                </c:pt>
                <c:pt idx="8025">
                  <c:v>8.7402991463653005E-4</c:v>
                </c:pt>
                <c:pt idx="8026">
                  <c:v>8.7392102160536598E-4</c:v>
                </c:pt>
                <c:pt idx="8027">
                  <c:v>8.7381215570420015E-4</c:v>
                </c:pt>
                <c:pt idx="8028">
                  <c:v>8.7370331692289568E-4</c:v>
                </c:pt>
                <c:pt idx="8029">
                  <c:v>8.7359450525131962E-4</c:v>
                </c:pt>
                <c:pt idx="8030">
                  <c:v>8.7348572067934337E-4</c:v>
                </c:pt>
                <c:pt idx="8031">
                  <c:v>8.7337696319684708E-4</c:v>
                </c:pt>
                <c:pt idx="8032">
                  <c:v>8.7326823279371254E-4</c:v>
                </c:pt>
                <c:pt idx="8033">
                  <c:v>8.7315952945982329E-4</c:v>
                </c:pt>
                <c:pt idx="8034">
                  <c:v>8.7305085318507261E-4</c:v>
                </c:pt>
                <c:pt idx="8035">
                  <c:v>8.7294220395936733E-4</c:v>
                </c:pt>
                <c:pt idx="8036">
                  <c:v>8.7283358177259911E-4</c:v>
                </c:pt>
                <c:pt idx="8037">
                  <c:v>8.7272498661467761E-4</c:v>
                </c:pt>
                <c:pt idx="8038">
                  <c:v>8.7261641847551986E-4</c:v>
                </c:pt>
                <c:pt idx="8039">
                  <c:v>8.7250787734504179E-4</c:v>
                </c:pt>
                <c:pt idx="8040">
                  <c:v>8.7239936321316695E-4</c:v>
                </c:pt>
                <c:pt idx="8041">
                  <c:v>8.7229087606982146E-4</c:v>
                </c:pt>
                <c:pt idx="8042">
                  <c:v>8.7218241590494025E-4</c:v>
                </c:pt>
                <c:pt idx="8043">
                  <c:v>8.7207398270845748E-4</c:v>
                </c:pt>
                <c:pt idx="8044">
                  <c:v>8.7196557647031716E-4</c:v>
                </c:pt>
                <c:pt idx="8045">
                  <c:v>8.7185719718046995E-4</c:v>
                </c:pt>
                <c:pt idx="8046">
                  <c:v>8.7174884482886766E-4</c:v>
                </c:pt>
                <c:pt idx="8047">
                  <c:v>8.7164051940546625E-4</c:v>
                </c:pt>
                <c:pt idx="8048">
                  <c:v>8.7153222090022916E-4</c:v>
                </c:pt>
                <c:pt idx="8049">
                  <c:v>8.7142394930312045E-4</c:v>
                </c:pt>
                <c:pt idx="8050">
                  <c:v>8.7131570460412255E-4</c:v>
                </c:pt>
                <c:pt idx="8051">
                  <c:v>8.7120748679320225E-4</c:v>
                </c:pt>
                <c:pt idx="8052">
                  <c:v>8.7109929586035246E-4</c:v>
                </c:pt>
                <c:pt idx="8053">
                  <c:v>8.7099113179555092E-4</c:v>
                </c:pt>
                <c:pt idx="8054">
                  <c:v>8.708829945887974E-4</c:v>
                </c:pt>
                <c:pt idx="8055">
                  <c:v>8.7077488423008709E-4</c:v>
                </c:pt>
                <c:pt idx="8056">
                  <c:v>8.7066680070942365E-4</c:v>
                </c:pt>
                <c:pt idx="8057">
                  <c:v>8.7055874401681572E-4</c:v>
                </c:pt>
                <c:pt idx="8058">
                  <c:v>8.7045071414226826E-4</c:v>
                </c:pt>
                <c:pt idx="8059">
                  <c:v>8.7034271107580725E-4</c:v>
                </c:pt>
                <c:pt idx="8060">
                  <c:v>8.7023473480745198E-4</c:v>
                </c:pt>
                <c:pt idx="8061">
                  <c:v>8.7012678532723037E-4</c:v>
                </c:pt>
                <c:pt idx="8062">
                  <c:v>8.700188626251746E-4</c:v>
                </c:pt>
                <c:pt idx="8063">
                  <c:v>8.6991096669132247E-4</c:v>
                </c:pt>
                <c:pt idx="8064">
                  <c:v>8.6980309751571365E-4</c:v>
                </c:pt>
                <c:pt idx="8065">
                  <c:v>8.6969525508840231E-4</c:v>
                </c:pt>
                <c:pt idx="8066">
                  <c:v>8.6958743939942874E-4</c:v>
                </c:pt>
                <c:pt idx="8067">
                  <c:v>8.6947965043885885E-4</c:v>
                </c:pt>
                <c:pt idx="8068">
                  <c:v>8.6937188819674897E-4</c:v>
                </c:pt>
                <c:pt idx="8069">
                  <c:v>8.6926415266317487E-4</c:v>
                </c:pt>
                <c:pt idx="8070">
                  <c:v>8.6915644382820113E-4</c:v>
                </c:pt>
                <c:pt idx="8071">
                  <c:v>8.6904876168190719E-4</c:v>
                </c:pt>
                <c:pt idx="8072">
                  <c:v>8.6894110621436838E-4</c:v>
                </c:pt>
                <c:pt idx="8073">
                  <c:v>8.6883347741567715E-4</c:v>
                </c:pt>
                <c:pt idx="8074">
                  <c:v>8.6872587527592703E-4</c:v>
                </c:pt>
                <c:pt idx="8075">
                  <c:v>8.6861829978521264E-4</c:v>
                </c:pt>
                <c:pt idx="8076">
                  <c:v>8.6851075093363533E-4</c:v>
                </c:pt>
                <c:pt idx="8077">
                  <c:v>8.6840322871129644E-4</c:v>
                </c:pt>
                <c:pt idx="8078">
                  <c:v>8.6829573310831184E-4</c:v>
                </c:pt>
                <c:pt idx="8079">
                  <c:v>8.6818826411479686E-4</c:v>
                </c:pt>
                <c:pt idx="8080">
                  <c:v>8.6808082172087225E-4</c:v>
                </c:pt>
                <c:pt idx="8081">
                  <c:v>8.6797340591666429E-4</c:v>
                </c:pt>
                <c:pt idx="8082">
                  <c:v>8.6786601669229524E-4</c:v>
                </c:pt>
                <c:pt idx="8083">
                  <c:v>8.6775865403791708E-4</c:v>
                </c:pt>
                <c:pt idx="8084">
                  <c:v>8.6765131794365523E-4</c:v>
                </c:pt>
                <c:pt idx="8085">
                  <c:v>8.6754400839966653E-4</c:v>
                </c:pt>
                <c:pt idx="8086">
                  <c:v>8.6743672539608843E-4</c:v>
                </c:pt>
                <c:pt idx="8087">
                  <c:v>8.6732946892308723E-4</c:v>
                </c:pt>
                <c:pt idx="8088">
                  <c:v>8.6722223897082247E-4</c:v>
                </c:pt>
                <c:pt idx="8089">
                  <c:v>8.6711503552944756E-4</c:v>
                </c:pt>
                <c:pt idx="8090">
                  <c:v>8.6700785858914383E-4</c:v>
                </c:pt>
                <c:pt idx="8091">
                  <c:v>8.6690070814008226E-4</c:v>
                </c:pt>
                <c:pt idx="8092">
                  <c:v>8.6679358417244255E-4</c:v>
                </c:pt>
                <c:pt idx="8093">
                  <c:v>8.6668648667640759E-4</c:v>
                </c:pt>
                <c:pt idx="8094">
                  <c:v>8.6657941564216665E-4</c:v>
                </c:pt>
                <c:pt idx="8095">
                  <c:v>8.6647237105990597E-4</c:v>
                </c:pt>
                <c:pt idx="8096">
                  <c:v>8.6636535291984202E-4</c:v>
                </c:pt>
                <c:pt idx="8097">
                  <c:v>8.6625836121216691E-4</c:v>
                </c:pt>
                <c:pt idx="8098">
                  <c:v>8.6615139592708204E-4</c:v>
                </c:pt>
                <c:pt idx="8099">
                  <c:v>8.6604445705482059E-4</c:v>
                </c:pt>
                <c:pt idx="8100">
                  <c:v>8.6593754458557694E-4</c:v>
                </c:pt>
                <c:pt idx="8101">
                  <c:v>8.6583065850959608E-4</c:v>
                </c:pt>
                <c:pt idx="8102">
                  <c:v>8.6572379881708962E-4</c:v>
                </c:pt>
                <c:pt idx="8103">
                  <c:v>8.6561696549830407E-4</c:v>
                </c:pt>
                <c:pt idx="8104">
                  <c:v>8.6551015854346254E-4</c:v>
                </c:pt>
                <c:pt idx="8105">
                  <c:v>8.6540337794281652E-4</c:v>
                </c:pt>
                <c:pt idx="8106">
                  <c:v>8.6529662368661211E-4</c:v>
                </c:pt>
                <c:pt idx="8107">
                  <c:v>8.6518989576509246E-4</c:v>
                </c:pt>
                <c:pt idx="8108">
                  <c:v>8.6508319416852685E-4</c:v>
                </c:pt>
                <c:pt idx="8109">
                  <c:v>8.6497651888716516E-4</c:v>
                </c:pt>
                <c:pt idx="8110">
                  <c:v>8.6486986991128351E-4</c:v>
                </c:pt>
                <c:pt idx="8111">
                  <c:v>8.6476324723114945E-4</c:v>
                </c:pt>
                <c:pt idx="8112">
                  <c:v>8.646566508370404E-4</c:v>
                </c:pt>
                <c:pt idx="8113">
                  <c:v>8.6455008071923344E-4</c:v>
                </c:pt>
                <c:pt idx="8114">
                  <c:v>8.6444353686801045E-4</c:v>
                </c:pt>
                <c:pt idx="8115">
                  <c:v>8.6433701927366954E-4</c:v>
                </c:pt>
                <c:pt idx="8116">
                  <c:v>8.6423052792650753E-4</c:v>
                </c:pt>
                <c:pt idx="8117">
                  <c:v>8.6412406281681162E-4</c:v>
                </c:pt>
                <c:pt idx="8118">
                  <c:v>8.6401762393490268E-4</c:v>
                </c:pt>
                <c:pt idx="8119">
                  <c:v>8.6391121127107212E-4</c:v>
                </c:pt>
                <c:pt idx="8120">
                  <c:v>8.6380482481564712E-4</c:v>
                </c:pt>
                <c:pt idx="8121">
                  <c:v>8.6369846455894772E-4</c:v>
                </c:pt>
                <c:pt idx="8122">
                  <c:v>8.6359213049128482E-4</c:v>
                </c:pt>
                <c:pt idx="8123">
                  <c:v>8.6348582260300014E-4</c:v>
                </c:pt>
                <c:pt idx="8124">
                  <c:v>8.6337954088442248E-4</c:v>
                </c:pt>
                <c:pt idx="8125">
                  <c:v>8.6327328532588847E-4</c:v>
                </c:pt>
                <c:pt idx="8126">
                  <c:v>8.6316705591773547E-4</c:v>
                </c:pt>
                <c:pt idx="8127">
                  <c:v>8.6306085265032222E-4</c:v>
                </c:pt>
                <c:pt idx="8128">
                  <c:v>8.6295467551399574E-4</c:v>
                </c:pt>
                <c:pt idx="8129">
                  <c:v>8.6284852449910543E-4</c:v>
                </c:pt>
                <c:pt idx="8130">
                  <c:v>8.6274239959602565E-4</c:v>
                </c:pt>
                <c:pt idx="8131">
                  <c:v>8.6263630079511349E-4</c:v>
                </c:pt>
                <c:pt idx="8132">
                  <c:v>8.6253022808674743E-4</c:v>
                </c:pt>
                <c:pt idx="8133">
                  <c:v>8.6242418146129844E-4</c:v>
                </c:pt>
                <c:pt idx="8134">
                  <c:v>8.6231816090914836E-4</c:v>
                </c:pt>
                <c:pt idx="8135">
                  <c:v>8.6221216642068279E-4</c:v>
                </c:pt>
                <c:pt idx="8136">
                  <c:v>8.6210619798629247E-4</c:v>
                </c:pt>
                <c:pt idx="8137">
                  <c:v>8.6200025559637526E-4</c:v>
                </c:pt>
                <c:pt idx="8138">
                  <c:v>8.6189433924131699E-4</c:v>
                </c:pt>
                <c:pt idx="8139">
                  <c:v>8.6178844891153863E-4</c:v>
                </c:pt>
                <c:pt idx="8140">
                  <c:v>8.6168258459744056E-4</c:v>
                </c:pt>
                <c:pt idx="8141">
                  <c:v>8.6157674628943896E-4</c:v>
                </c:pt>
                <c:pt idx="8142">
                  <c:v>8.6147093397795414E-4</c:v>
                </c:pt>
                <c:pt idx="8143">
                  <c:v>8.6136514765340047E-4</c:v>
                </c:pt>
                <c:pt idx="8144">
                  <c:v>8.6125938730621885E-4</c:v>
                </c:pt>
                <c:pt idx="8145">
                  <c:v>8.6115365292683383E-4</c:v>
                </c:pt>
                <c:pt idx="8146">
                  <c:v>8.6104794450567342E-4</c:v>
                </c:pt>
                <c:pt idx="8147">
                  <c:v>8.6094226203319707E-4</c:v>
                </c:pt>
                <c:pt idx="8148">
                  <c:v>8.6083660549984256E-4</c:v>
                </c:pt>
                <c:pt idx="8149">
                  <c:v>8.6073097489606468E-4</c:v>
                </c:pt>
                <c:pt idx="8150">
                  <c:v>8.6062537021231464E-4</c:v>
                </c:pt>
                <c:pt idx="8151">
                  <c:v>8.6051979143905743E-4</c:v>
                </c:pt>
                <c:pt idx="8152">
                  <c:v>8.6041423856675543E-4</c:v>
                </c:pt>
                <c:pt idx="8153">
                  <c:v>8.6030871158588251E-4</c:v>
                </c:pt>
                <c:pt idx="8154">
                  <c:v>8.6020321048691027E-4</c:v>
                </c:pt>
                <c:pt idx="8155">
                  <c:v>8.6009773526031204E-4</c:v>
                </c:pt>
                <c:pt idx="8156">
                  <c:v>8.5999228589658545E-4</c:v>
                </c:pt>
                <c:pt idx="8157">
                  <c:v>8.5988686238620501E-4</c:v>
                </c:pt>
                <c:pt idx="8158">
                  <c:v>8.5978146471967507E-4</c:v>
                </c:pt>
                <c:pt idx="8159">
                  <c:v>8.5967609288748967E-4</c:v>
                </c:pt>
                <c:pt idx="8160">
                  <c:v>8.5957074688015227E-4</c:v>
                </c:pt>
                <c:pt idx="8161">
                  <c:v>8.5946542668816994E-4</c:v>
                </c:pt>
                <c:pt idx="8162">
                  <c:v>8.5936013230204842E-4</c:v>
                </c:pt>
                <c:pt idx="8163">
                  <c:v>8.5925486371231786E-4</c:v>
                </c:pt>
                <c:pt idx="8164">
                  <c:v>8.591496209094865E-4</c:v>
                </c:pt>
                <c:pt idx="8165">
                  <c:v>8.5904440388408774E-4</c:v>
                </c:pt>
                <c:pt idx="8166">
                  <c:v>8.5893921262664228E-4</c:v>
                </c:pt>
                <c:pt idx="8167">
                  <c:v>8.5883404712769741E-4</c:v>
                </c:pt>
                <c:pt idx="8168">
                  <c:v>8.5872890737779249E-4</c:v>
                </c:pt>
                <c:pt idx="8169">
                  <c:v>8.5862379336746513E-4</c:v>
                </c:pt>
                <c:pt idx="8170">
                  <c:v>8.585187050872662E-4</c:v>
                </c:pt>
                <c:pt idx="8171">
                  <c:v>8.5841364252774567E-4</c:v>
                </c:pt>
                <c:pt idx="8172">
                  <c:v>8.5830860567947533E-4</c:v>
                </c:pt>
                <c:pt idx="8173">
                  <c:v>8.5820359453300256E-4</c:v>
                </c:pt>
                <c:pt idx="8174">
                  <c:v>8.580986090789063E-4</c:v>
                </c:pt>
                <c:pt idx="8175">
                  <c:v>8.5799364930774866E-4</c:v>
                </c:pt>
                <c:pt idx="8176">
                  <c:v>8.5788871521011066E-4</c:v>
                </c:pt>
                <c:pt idx="8177">
                  <c:v>8.5778380677658129E-4</c:v>
                </c:pt>
                <c:pt idx="8178">
                  <c:v>8.5767892399774177E-4</c:v>
                </c:pt>
                <c:pt idx="8179">
                  <c:v>8.5757406686417408E-4</c:v>
                </c:pt>
                <c:pt idx="8180">
                  <c:v>8.5746923536648208E-4</c:v>
                </c:pt>
                <c:pt idx="8181">
                  <c:v>8.5736442949526596E-4</c:v>
                </c:pt>
                <c:pt idx="8182">
                  <c:v>8.5725964924112687E-4</c:v>
                </c:pt>
                <c:pt idx="8183">
                  <c:v>8.5715489459467162E-4</c:v>
                </c:pt>
                <c:pt idx="8184">
                  <c:v>8.5705016554652076E-4</c:v>
                </c:pt>
                <c:pt idx="8185">
                  <c:v>8.5694546208728772E-4</c:v>
                </c:pt>
                <c:pt idx="8186">
                  <c:v>8.5684078420759772E-4</c:v>
                </c:pt>
                <c:pt idx="8187">
                  <c:v>8.5673613189807263E-4</c:v>
                </c:pt>
                <c:pt idx="8188">
                  <c:v>8.566315051493522E-4</c:v>
                </c:pt>
                <c:pt idx="8189">
                  <c:v>8.5652690395207479E-4</c:v>
                </c:pt>
                <c:pt idx="8190">
                  <c:v>8.5642232829686563E-4</c:v>
                </c:pt>
                <c:pt idx="8191">
                  <c:v>8.5631777817438387E-4</c:v>
                </c:pt>
                <c:pt idx="8192">
                  <c:v>8.5621325357528391E-4</c:v>
                </c:pt>
                <c:pt idx="8193">
                  <c:v>8.5610875449020584E-4</c:v>
                </c:pt>
                <c:pt idx="8194">
                  <c:v>8.5600428090981846E-4</c:v>
                </c:pt>
                <c:pt idx="8195">
                  <c:v>8.5589983282477868E-4</c:v>
                </c:pt>
                <c:pt idx="8196">
                  <c:v>8.5579541022576624E-4</c:v>
                </c:pt>
                <c:pt idx="8197">
                  <c:v>8.5569101310344227E-4</c:v>
                </c:pt>
                <c:pt idx="8198">
                  <c:v>8.5558664144849954E-4</c:v>
                </c:pt>
                <c:pt idx="8199">
                  <c:v>8.5548229525159766E-4</c:v>
                </c:pt>
                <c:pt idx="8200">
                  <c:v>8.5537797450344207E-4</c:v>
                </c:pt>
                <c:pt idx="8201">
                  <c:v>8.5527367919472361E-4</c:v>
                </c:pt>
                <c:pt idx="8202">
                  <c:v>8.551694093161254E-4</c:v>
                </c:pt>
                <c:pt idx="8203">
                  <c:v>8.5506516485835235E-4</c:v>
                </c:pt>
                <c:pt idx="8204">
                  <c:v>8.5496094581211525E-4</c:v>
                </c:pt>
                <c:pt idx="8205">
                  <c:v>8.5485675216811542E-4</c:v>
                </c:pt>
                <c:pt idx="8206">
                  <c:v>8.5475258391707525E-4</c:v>
                </c:pt>
                <c:pt idx="8207">
                  <c:v>8.5464844104971049E-4</c:v>
                </c:pt>
                <c:pt idx="8208">
                  <c:v>8.5454432355674254E-4</c:v>
                </c:pt>
                <c:pt idx="8209">
                  <c:v>8.5444023142889453E-4</c:v>
                </c:pt>
                <c:pt idx="8210">
                  <c:v>8.5433616465689893E-4</c:v>
                </c:pt>
                <c:pt idx="8211">
                  <c:v>8.5423212323150054E-4</c:v>
                </c:pt>
                <c:pt idx="8212">
                  <c:v>8.5412810714343584E-4</c:v>
                </c:pt>
                <c:pt idx="8213">
                  <c:v>8.5402411638344986E-4</c:v>
                </c:pt>
                <c:pt idx="8214">
                  <c:v>8.5392015094229684E-4</c:v>
                </c:pt>
                <c:pt idx="8215">
                  <c:v>8.5381621081071955E-4</c:v>
                </c:pt>
                <c:pt idx="8216">
                  <c:v>8.537122959794886E-4</c:v>
                </c:pt>
                <c:pt idx="8217">
                  <c:v>8.5360840643936681E-4</c:v>
                </c:pt>
                <c:pt idx="8218">
                  <c:v>8.5350454218111201E-4</c:v>
                </c:pt>
                <c:pt idx="8219">
                  <c:v>8.5340070319550707E-4</c:v>
                </c:pt>
                <c:pt idx="8220">
                  <c:v>8.5329688947332564E-4</c:v>
                </c:pt>
                <c:pt idx="8221">
                  <c:v>8.5319310100534734E-4</c:v>
                </c:pt>
                <c:pt idx="8222">
                  <c:v>8.5308933778236525E-4</c:v>
                </c:pt>
                <c:pt idx="8223">
                  <c:v>8.5298559979515647E-4</c:v>
                </c:pt>
                <c:pt idx="8224">
                  <c:v>8.5288188703452742E-4</c:v>
                </c:pt>
                <c:pt idx="8225">
                  <c:v>8.5277819949127343E-4</c:v>
                </c:pt>
                <c:pt idx="8226">
                  <c:v>8.5267453715620275E-4</c:v>
                </c:pt>
                <c:pt idx="8227">
                  <c:v>8.5257090002011267E-4</c:v>
                </c:pt>
                <c:pt idx="8228">
                  <c:v>8.5246728807382508E-4</c:v>
                </c:pt>
                <c:pt idx="8229">
                  <c:v>8.5236370130815974E-4</c:v>
                </c:pt>
                <c:pt idx="8230">
                  <c:v>8.5226013971393029E-4</c:v>
                </c:pt>
                <c:pt idx="8231">
                  <c:v>8.5215660328196569E-4</c:v>
                </c:pt>
                <c:pt idx="8232">
                  <c:v>8.5205309200309684E-4</c:v>
                </c:pt>
                <c:pt idx="8233">
                  <c:v>8.5194960586816354E-4</c:v>
                </c:pt>
                <c:pt idx="8234">
                  <c:v>8.5184614486799061E-4</c:v>
                </c:pt>
                <c:pt idx="8235">
                  <c:v>8.5174270899344008E-4</c:v>
                </c:pt>
                <c:pt idx="8236">
                  <c:v>8.5163929823535054E-4</c:v>
                </c:pt>
                <c:pt idx="8237">
                  <c:v>8.5153591258458066E-4</c:v>
                </c:pt>
                <c:pt idx="8238">
                  <c:v>8.5143255203197997E-4</c:v>
                </c:pt>
                <c:pt idx="8239">
                  <c:v>8.5132921656841702E-4</c:v>
                </c:pt>
                <c:pt idx="8240">
                  <c:v>8.5122590618475565E-4</c:v>
                </c:pt>
                <c:pt idx="8241">
                  <c:v>8.5112262087186754E-4</c:v>
                </c:pt>
                <c:pt idx="8242">
                  <c:v>8.5101936062062435E-4</c:v>
                </c:pt>
                <c:pt idx="8243">
                  <c:v>8.5091612542190567E-4</c:v>
                </c:pt>
                <c:pt idx="8244">
                  <c:v>8.5081291526659867E-4</c:v>
                </c:pt>
                <c:pt idx="8245">
                  <c:v>8.5070973014559248E-4</c:v>
                </c:pt>
                <c:pt idx="8246">
                  <c:v>8.5060657004977502E-4</c:v>
                </c:pt>
                <c:pt idx="8247">
                  <c:v>8.5050343497005288E-4</c:v>
                </c:pt>
                <c:pt idx="8248">
                  <c:v>8.5040032489731095E-4</c:v>
                </c:pt>
                <c:pt idx="8249">
                  <c:v>8.5029723982247402E-4</c:v>
                </c:pt>
                <c:pt idx="8250">
                  <c:v>8.5019417973643708E-4</c:v>
                </c:pt>
                <c:pt idx="8251">
                  <c:v>8.5009114463012448E-4</c:v>
                </c:pt>
                <c:pt idx="8252">
                  <c:v>8.4998813449445245E-4</c:v>
                </c:pt>
                <c:pt idx="8253">
                  <c:v>8.4988514932034503E-4</c:v>
                </c:pt>
                <c:pt idx="8254">
                  <c:v>8.4978218909873265E-4</c:v>
                </c:pt>
                <c:pt idx="8255">
                  <c:v>8.4967925382054704E-4</c:v>
                </c:pt>
                <c:pt idx="8256">
                  <c:v>8.4957634347671538E-4</c:v>
                </c:pt>
                <c:pt idx="8257">
                  <c:v>8.4947345805818839E-4</c:v>
                </c:pt>
                <c:pt idx="8258">
                  <c:v>8.4937059755591188E-4</c:v>
                </c:pt>
                <c:pt idx="8259">
                  <c:v>8.4926776196083613E-4</c:v>
                </c:pt>
                <c:pt idx="8260">
                  <c:v>8.4916495126390805E-4</c:v>
                </c:pt>
                <c:pt idx="8261">
                  <c:v>8.4906216545608745E-4</c:v>
                </c:pt>
                <c:pt idx="8262">
                  <c:v>8.4895940452835248E-4</c:v>
                </c:pt>
                <c:pt idx="8263">
                  <c:v>8.4885666847164863E-4</c:v>
                </c:pt>
                <c:pt idx="8264">
                  <c:v>8.4875395727697215E-4</c:v>
                </c:pt>
                <c:pt idx="8265">
                  <c:v>8.4865127093527234E-4</c:v>
                </c:pt>
                <c:pt idx="8266">
                  <c:v>8.4854860943755247E-4</c:v>
                </c:pt>
                <c:pt idx="8267">
                  <c:v>8.4844597277478149E-4</c:v>
                </c:pt>
                <c:pt idx="8268">
                  <c:v>8.4834336093795757E-4</c:v>
                </c:pt>
                <c:pt idx="8269">
                  <c:v>8.4824077391807524E-4</c:v>
                </c:pt>
                <c:pt idx="8270">
                  <c:v>8.4813821170612476E-4</c:v>
                </c:pt>
                <c:pt idx="8271">
                  <c:v>8.4803567429311095E-4</c:v>
                </c:pt>
                <c:pt idx="8272">
                  <c:v>8.4793316167005098E-4</c:v>
                </c:pt>
                <c:pt idx="8273">
                  <c:v>8.4783067382794358E-4</c:v>
                </c:pt>
                <c:pt idx="8274">
                  <c:v>8.4772821075780765E-4</c:v>
                </c:pt>
                <c:pt idx="8275">
                  <c:v>8.4762577245066752E-4</c:v>
                </c:pt>
                <c:pt idx="8276">
                  <c:v>8.4752335889754188E-4</c:v>
                </c:pt>
                <c:pt idx="8277">
                  <c:v>8.4742097008945537E-4</c:v>
                </c:pt>
                <c:pt idx="8278">
                  <c:v>8.4731860601745248E-4</c:v>
                </c:pt>
                <c:pt idx="8279">
                  <c:v>8.4721626667256644E-4</c:v>
                </c:pt>
                <c:pt idx="8280">
                  <c:v>8.471139520458312E-4</c:v>
                </c:pt>
                <c:pt idx="8281">
                  <c:v>8.4701166212829831E-4</c:v>
                </c:pt>
                <c:pt idx="8282">
                  <c:v>8.4690939691101368E-4</c:v>
                </c:pt>
                <c:pt idx="8283">
                  <c:v>8.4680715638503837E-4</c:v>
                </c:pt>
                <c:pt idx="8284">
                  <c:v>8.467049405414326E-4</c:v>
                </c:pt>
                <c:pt idx="8285">
                  <c:v>8.4660274937124725E-4</c:v>
                </c:pt>
                <c:pt idx="8286">
                  <c:v>8.4650058286556661E-4</c:v>
                </c:pt>
                <c:pt idx="8287">
                  <c:v>8.4639844101544513E-4</c:v>
                </c:pt>
                <c:pt idx="8288">
                  <c:v>8.4629632381197058E-4</c:v>
                </c:pt>
                <c:pt idx="8289">
                  <c:v>8.4619423124621508E-4</c:v>
                </c:pt>
                <c:pt idx="8290">
                  <c:v>8.4609216330926596E-4</c:v>
                </c:pt>
                <c:pt idx="8291">
                  <c:v>8.4599011999221768E-4</c:v>
                </c:pt>
                <c:pt idx="8292">
                  <c:v>8.458881012861619E-4</c:v>
                </c:pt>
                <c:pt idx="8293">
                  <c:v>8.4578610718218723E-4</c:v>
                </c:pt>
                <c:pt idx="8294">
                  <c:v>8.4568413767140865E-4</c:v>
                </c:pt>
                <c:pt idx="8295">
                  <c:v>8.4558219274492212E-4</c:v>
                </c:pt>
                <c:pt idx="8296">
                  <c:v>8.4548027239383765E-4</c:v>
                </c:pt>
                <c:pt idx="8297">
                  <c:v>8.4537837660927744E-4</c:v>
                </c:pt>
                <c:pt idx="8298">
                  <c:v>8.4527650538235852E-4</c:v>
                </c:pt>
                <c:pt idx="8299">
                  <c:v>8.4517465870420172E-4</c:v>
                </c:pt>
                <c:pt idx="8300">
                  <c:v>8.4507283656592872E-4</c:v>
                </c:pt>
                <c:pt idx="8301">
                  <c:v>8.4497103895868103E-4</c:v>
                </c:pt>
                <c:pt idx="8302">
                  <c:v>8.4486926587358968E-4</c:v>
                </c:pt>
                <c:pt idx="8303">
                  <c:v>8.4476751730179662E-4</c:v>
                </c:pt>
                <c:pt idx="8304">
                  <c:v>8.4466579323445076E-4</c:v>
                </c:pt>
                <c:pt idx="8305">
                  <c:v>8.4456409366269599E-4</c:v>
                </c:pt>
                <c:pt idx="8306">
                  <c:v>8.4446241857767624E-4</c:v>
                </c:pt>
                <c:pt idx="8307">
                  <c:v>8.4436076797057E-4</c:v>
                </c:pt>
                <c:pt idx="8308">
                  <c:v>8.4425914183252108E-4</c:v>
                </c:pt>
                <c:pt idx="8309">
                  <c:v>8.4415754015469842E-4</c:v>
                </c:pt>
                <c:pt idx="8310">
                  <c:v>8.4405596292828271E-4</c:v>
                </c:pt>
                <c:pt idx="8311">
                  <c:v>8.4395441014443919E-4</c:v>
                </c:pt>
                <c:pt idx="8312">
                  <c:v>8.4385288179434227E-4</c:v>
                </c:pt>
                <c:pt idx="8313">
                  <c:v>8.4375137786918495E-4</c:v>
                </c:pt>
                <c:pt idx="8314">
                  <c:v>8.4364989836015062E-4</c:v>
                </c:pt>
                <c:pt idx="8315">
                  <c:v>8.4354844325843588E-4</c:v>
                </c:pt>
                <c:pt idx="8316">
                  <c:v>8.4344701255521684E-4</c:v>
                </c:pt>
                <c:pt idx="8317">
                  <c:v>8.4334560624171764E-4</c:v>
                </c:pt>
                <c:pt idx="8318">
                  <c:v>8.4324422430913175E-4</c:v>
                </c:pt>
                <c:pt idx="8319">
                  <c:v>8.4314286674865924E-4</c:v>
                </c:pt>
                <c:pt idx="8320">
                  <c:v>8.4304153355152978E-4</c:v>
                </c:pt>
                <c:pt idx="8321">
                  <c:v>8.4294022470894896E-4</c:v>
                </c:pt>
                <c:pt idx="8322">
                  <c:v>8.4283894021213227E-4</c:v>
                </c:pt>
                <c:pt idx="8323">
                  <c:v>8.4273768005231804E-4</c:v>
                </c:pt>
                <c:pt idx="8324">
                  <c:v>8.4263644422073064E-4</c:v>
                </c:pt>
                <c:pt idx="8325">
                  <c:v>8.4253523270860612E-4</c:v>
                </c:pt>
                <c:pt idx="8326">
                  <c:v>8.4243404550717212E-4</c:v>
                </c:pt>
                <c:pt idx="8327">
                  <c:v>8.423328826076816E-4</c:v>
                </c:pt>
                <c:pt idx="8328">
                  <c:v>8.4223174400137693E-4</c:v>
                </c:pt>
                <c:pt idx="8329">
                  <c:v>8.4213062967951184E-4</c:v>
                </c:pt>
                <c:pt idx="8330">
                  <c:v>8.4202953963333227E-4</c:v>
                </c:pt>
                <c:pt idx="8331">
                  <c:v>8.4192847385410931E-4</c:v>
                </c:pt>
                <c:pt idx="8332">
                  <c:v>8.418274323330891E-4</c:v>
                </c:pt>
                <c:pt idx="8333">
                  <c:v>8.4172641506155457E-4</c:v>
                </c:pt>
                <c:pt idx="8334">
                  <c:v>8.4162542203077614E-4</c:v>
                </c:pt>
                <c:pt idx="8335">
                  <c:v>8.4152445323202067E-4</c:v>
                </c:pt>
                <c:pt idx="8336">
                  <c:v>8.4142350865656966E-4</c:v>
                </c:pt>
                <c:pt idx="8337">
                  <c:v>8.4132258829570862E-4</c:v>
                </c:pt>
                <c:pt idx="8338">
                  <c:v>8.412216921407339E-4</c:v>
                </c:pt>
                <c:pt idx="8339">
                  <c:v>8.4112082018292418E-4</c:v>
                </c:pt>
                <c:pt idx="8340">
                  <c:v>8.4101997241358046E-4</c:v>
                </c:pt>
                <c:pt idx="8341">
                  <c:v>8.4091914882400865E-4</c:v>
                </c:pt>
                <c:pt idx="8342">
                  <c:v>8.4081834940551007E-4</c:v>
                </c:pt>
                <c:pt idx="8343">
                  <c:v>8.4071757414939355E-4</c:v>
                </c:pt>
                <c:pt idx="8344">
                  <c:v>8.4061682304697744E-4</c:v>
                </c:pt>
                <c:pt idx="8345">
                  <c:v>8.4051609608956548E-4</c:v>
                </c:pt>
                <c:pt idx="8346">
                  <c:v>8.4041539326849542E-4</c:v>
                </c:pt>
                <c:pt idx="8347">
                  <c:v>8.4031471457507868E-4</c:v>
                </c:pt>
                <c:pt idx="8348">
                  <c:v>8.4021406000065748E-4</c:v>
                </c:pt>
                <c:pt idx="8349">
                  <c:v>8.4011342953655972E-4</c:v>
                </c:pt>
                <c:pt idx="8350">
                  <c:v>8.4001282317411742E-4</c:v>
                </c:pt>
                <c:pt idx="8351">
                  <c:v>8.3991224090468677E-4</c:v>
                </c:pt>
                <c:pt idx="8352">
                  <c:v>8.3981168271960469E-4</c:v>
                </c:pt>
                <c:pt idx="8353">
                  <c:v>8.3971114861021944E-4</c:v>
                </c:pt>
                <c:pt idx="8354">
                  <c:v>8.3961063856789818E-4</c:v>
                </c:pt>
                <c:pt idx="8355">
                  <c:v>8.3951015258398615E-4</c:v>
                </c:pt>
                <c:pt idx="8356">
                  <c:v>8.3940969064985268E-4</c:v>
                </c:pt>
                <c:pt idx="8357">
                  <c:v>8.3930925275686828E-4</c:v>
                </c:pt>
                <c:pt idx="8358">
                  <c:v>8.3920883889639433E-4</c:v>
                </c:pt>
                <c:pt idx="8359">
                  <c:v>8.3910844905981166E-4</c:v>
                </c:pt>
                <c:pt idx="8360">
                  <c:v>8.3900808323850585E-4</c:v>
                </c:pt>
                <c:pt idx="8361">
                  <c:v>8.3890774142384664E-4</c:v>
                </c:pt>
                <c:pt idx="8362">
                  <c:v>8.3880742360723415E-4</c:v>
                </c:pt>
                <c:pt idx="8363">
                  <c:v>8.3870712978005265E-4</c:v>
                </c:pt>
                <c:pt idx="8364">
                  <c:v>8.3860685993370778E-4</c:v>
                </c:pt>
                <c:pt idx="8365">
                  <c:v>8.3850661405958707E-4</c:v>
                </c:pt>
                <c:pt idx="8366">
                  <c:v>8.3840639214910256E-4</c:v>
                </c:pt>
                <c:pt idx="8367">
                  <c:v>8.3830619419366227E-4</c:v>
                </c:pt>
                <c:pt idx="8368">
                  <c:v>8.3820602018468181E-4</c:v>
                </c:pt>
                <c:pt idx="8369">
                  <c:v>8.3810587011356324E-4</c:v>
                </c:pt>
                <c:pt idx="8370">
                  <c:v>8.3800574397174614E-4</c:v>
                </c:pt>
                <c:pt idx="8371">
                  <c:v>8.3790564175064569E-4</c:v>
                </c:pt>
                <c:pt idx="8372">
                  <c:v>8.3780556344168226E-4</c:v>
                </c:pt>
                <c:pt idx="8373">
                  <c:v>8.3770550903630508E-4</c:v>
                </c:pt>
                <c:pt idx="8374">
                  <c:v>8.3760547852594169E-4</c:v>
                </c:pt>
                <c:pt idx="8375">
                  <c:v>8.3750547190203871E-4</c:v>
                </c:pt>
                <c:pt idx="8376">
                  <c:v>8.3740548915603355E-4</c:v>
                </c:pt>
                <c:pt idx="8377">
                  <c:v>8.3730553027937748E-4</c:v>
                </c:pt>
                <c:pt idx="8378">
                  <c:v>8.3720559526353263E-4</c:v>
                </c:pt>
                <c:pt idx="8379">
                  <c:v>8.3710568409994617E-4</c:v>
                </c:pt>
                <c:pt idx="8380">
                  <c:v>8.3700579678008412E-4</c:v>
                </c:pt>
                <c:pt idx="8381">
                  <c:v>8.3690593329541359E-4</c:v>
                </c:pt>
                <c:pt idx="8382">
                  <c:v>8.3680609363739878E-4</c:v>
                </c:pt>
                <c:pt idx="8383">
                  <c:v>8.3670627779751567E-4</c:v>
                </c:pt>
                <c:pt idx="8384">
                  <c:v>8.3660648576725004E-4</c:v>
                </c:pt>
                <c:pt idx="8385">
                  <c:v>8.3650671753807289E-4</c:v>
                </c:pt>
                <c:pt idx="8386">
                  <c:v>8.3640697310147227E-4</c:v>
                </c:pt>
                <c:pt idx="8387">
                  <c:v>8.3630725244894337E-4</c:v>
                </c:pt>
                <c:pt idx="8388">
                  <c:v>8.3620755557197574E-4</c:v>
                </c:pt>
                <c:pt idx="8389">
                  <c:v>8.3610788246206522E-4</c:v>
                </c:pt>
                <c:pt idx="8390">
                  <c:v>8.3600823311072382E-4</c:v>
                </c:pt>
                <c:pt idx="8391">
                  <c:v>8.3590860750944694E-4</c:v>
                </c:pt>
                <c:pt idx="8392">
                  <c:v>8.3580900564974724E-4</c:v>
                </c:pt>
                <c:pt idx="8393">
                  <c:v>8.3570942752314483E-4</c:v>
                </c:pt>
                <c:pt idx="8394">
                  <c:v>8.3560987312114728E-4</c:v>
                </c:pt>
                <c:pt idx="8395">
                  <c:v>8.3551034243529185E-4</c:v>
                </c:pt>
                <c:pt idx="8396">
                  <c:v>8.3541083545709486E-4</c:v>
                </c:pt>
                <c:pt idx="8397">
                  <c:v>8.3531135217808784E-4</c:v>
                </c:pt>
                <c:pt idx="8398">
                  <c:v>8.3521189258980793E-4</c:v>
                </c:pt>
                <c:pt idx="8399">
                  <c:v>8.3511245668378763E-4</c:v>
                </c:pt>
                <c:pt idx="8400">
                  <c:v>8.3501304445158001E-4</c:v>
                </c:pt>
                <c:pt idx="8401">
                  <c:v>8.3491365588472756E-4</c:v>
                </c:pt>
                <c:pt idx="8402">
                  <c:v>8.3481429097476882E-4</c:v>
                </c:pt>
                <c:pt idx="8403">
                  <c:v>8.3471494971327066E-4</c:v>
                </c:pt>
                <c:pt idx="8404">
                  <c:v>8.3461563209179614E-4</c:v>
                </c:pt>
                <c:pt idx="8405">
                  <c:v>8.3451633810189543E-4</c:v>
                </c:pt>
                <c:pt idx="8406">
                  <c:v>8.3441706773514156E-4</c:v>
                </c:pt>
                <c:pt idx="8407">
                  <c:v>8.3431782098310702E-4</c:v>
                </c:pt>
                <c:pt idx="8408">
                  <c:v>8.3421859783736746E-4</c:v>
                </c:pt>
                <c:pt idx="8409">
                  <c:v>8.3411939828949007E-4</c:v>
                </c:pt>
                <c:pt idx="8410">
                  <c:v>8.3402022233107064E-4</c:v>
                </c:pt>
                <c:pt idx="8411">
                  <c:v>8.3392106995369383E-4</c:v>
                </c:pt>
                <c:pt idx="8412">
                  <c:v>8.3382194114894241E-4</c:v>
                </c:pt>
                <c:pt idx="8413">
                  <c:v>8.337228359084172E-4</c:v>
                </c:pt>
                <c:pt idx="8414">
                  <c:v>8.3362375422371747E-4</c:v>
                </c:pt>
                <c:pt idx="8415">
                  <c:v>8.3352469608644812E-4</c:v>
                </c:pt>
                <c:pt idx="8416">
                  <c:v>8.3342566148820779E-4</c:v>
                </c:pt>
                <c:pt idx="8417">
                  <c:v>8.3332665042061224E-4</c:v>
                </c:pt>
                <c:pt idx="8418">
                  <c:v>8.3322766287527244E-4</c:v>
                </c:pt>
                <c:pt idx="8419">
                  <c:v>8.3312869884381207E-4</c:v>
                </c:pt>
                <c:pt idx="8420">
                  <c:v>8.3302975831785165E-4</c:v>
                </c:pt>
                <c:pt idx="8421">
                  <c:v>8.3293084128901822E-4</c:v>
                </c:pt>
                <c:pt idx="8422">
                  <c:v>8.3283194774894261E-4</c:v>
                </c:pt>
                <c:pt idx="8423">
                  <c:v>8.3273307768925845E-4</c:v>
                </c:pt>
                <c:pt idx="8424">
                  <c:v>8.3263423110160786E-4</c:v>
                </c:pt>
                <c:pt idx="8425">
                  <c:v>8.3253540797762935E-4</c:v>
                </c:pt>
                <c:pt idx="8426">
                  <c:v>8.3243660830896525E-4</c:v>
                </c:pt>
                <c:pt idx="8427">
                  <c:v>8.3233783208726991E-4</c:v>
                </c:pt>
                <c:pt idx="8428">
                  <c:v>8.3223907930420516E-4</c:v>
                </c:pt>
                <c:pt idx="8429">
                  <c:v>8.3214034995141722E-4</c:v>
                </c:pt>
                <c:pt idx="8430">
                  <c:v>8.3204164402057976E-4</c:v>
                </c:pt>
                <c:pt idx="8431">
                  <c:v>8.3194296150335047E-4</c:v>
                </c:pt>
                <c:pt idx="8432">
                  <c:v>8.3184430239140162E-4</c:v>
                </c:pt>
                <c:pt idx="8433">
                  <c:v>8.3174566667641129E-4</c:v>
                </c:pt>
                <c:pt idx="8434">
                  <c:v>8.3164705435005042E-4</c:v>
                </c:pt>
                <c:pt idx="8435">
                  <c:v>8.3154846540401111E-4</c:v>
                </c:pt>
                <c:pt idx="8436">
                  <c:v>8.3144989982996602E-4</c:v>
                </c:pt>
                <c:pt idx="8437">
                  <c:v>8.3135135761961494E-4</c:v>
                </c:pt>
                <c:pt idx="8438">
                  <c:v>8.3125283876464768E-4</c:v>
                </c:pt>
                <c:pt idx="8439">
                  <c:v>8.3115434325676944E-4</c:v>
                </c:pt>
                <c:pt idx="8440">
                  <c:v>8.3105587108767175E-4</c:v>
                </c:pt>
                <c:pt idx="8441">
                  <c:v>8.3095742224906797E-4</c:v>
                </c:pt>
                <c:pt idx="8442">
                  <c:v>8.3085899673266306E-4</c:v>
                </c:pt>
                <c:pt idx="8443">
                  <c:v>8.3076059453017059E-4</c:v>
                </c:pt>
                <c:pt idx="8444">
                  <c:v>8.3066221563331071E-4</c:v>
                </c:pt>
                <c:pt idx="8445">
                  <c:v>8.3056386003380587E-4</c:v>
                </c:pt>
                <c:pt idx="8446">
                  <c:v>8.3046552772337689E-4</c:v>
                </c:pt>
                <c:pt idx="8447">
                  <c:v>8.3036721869375206E-4</c:v>
                </c:pt>
                <c:pt idx="8448">
                  <c:v>8.3026893293667876E-4</c:v>
                </c:pt>
                <c:pt idx="8449">
                  <c:v>8.3017067044387184E-4</c:v>
                </c:pt>
                <c:pt idx="8450">
                  <c:v>8.3007243120708735E-4</c:v>
                </c:pt>
                <c:pt idx="8451">
                  <c:v>8.2997421521806768E-4</c:v>
                </c:pt>
                <c:pt idx="8452">
                  <c:v>8.2987602246855556E-4</c:v>
                </c:pt>
                <c:pt idx="8453">
                  <c:v>8.2977785295031234E-4</c:v>
                </c:pt>
                <c:pt idx="8454">
                  <c:v>8.2967970665509224E-4</c:v>
                </c:pt>
                <c:pt idx="8455">
                  <c:v>8.295815835746552E-4</c:v>
                </c:pt>
                <c:pt idx="8456">
                  <c:v>8.294834837007651E-4</c:v>
                </c:pt>
                <c:pt idx="8457">
                  <c:v>8.2938540702518057E-4</c:v>
                </c:pt>
                <c:pt idx="8458">
                  <c:v>8.2928735353969248E-4</c:v>
                </c:pt>
                <c:pt idx="8459">
                  <c:v>8.2918932323606262E-4</c:v>
                </c:pt>
                <c:pt idx="8460">
                  <c:v>8.2909131610607719E-4</c:v>
                </c:pt>
                <c:pt idx="8461">
                  <c:v>8.2899333214151967E-4</c:v>
                </c:pt>
                <c:pt idx="8462">
                  <c:v>8.2889537133417615E-4</c:v>
                </c:pt>
                <c:pt idx="8463">
                  <c:v>8.2879743367584007E-4</c:v>
                </c:pt>
                <c:pt idx="8464">
                  <c:v>8.2869951915830523E-4</c:v>
                </c:pt>
                <c:pt idx="8465">
                  <c:v>8.2860162777337386E-4</c:v>
                </c:pt>
                <c:pt idx="8466">
                  <c:v>8.2850375951284733E-4</c:v>
                </c:pt>
                <c:pt idx="8467">
                  <c:v>8.2840591436852528E-4</c:v>
                </c:pt>
                <c:pt idx="8468">
                  <c:v>8.2830809233223055E-4</c:v>
                </c:pt>
                <c:pt idx="8469">
                  <c:v>8.2821029339577275E-4</c:v>
                </c:pt>
                <c:pt idx="8470">
                  <c:v>8.2811251755096724E-4</c:v>
                </c:pt>
                <c:pt idx="8471">
                  <c:v>8.2801476478964466E-4</c:v>
                </c:pt>
                <c:pt idx="8472">
                  <c:v>8.2791703510362742E-4</c:v>
                </c:pt>
                <c:pt idx="8473">
                  <c:v>8.2781932848474292E-4</c:v>
                </c:pt>
                <c:pt idx="8474">
                  <c:v>8.2772164492483067E-4</c:v>
                </c:pt>
                <c:pt idx="8475">
                  <c:v>8.2762398441572774E-4</c:v>
                </c:pt>
                <c:pt idx="8476">
                  <c:v>8.2752634694926769E-4</c:v>
                </c:pt>
                <c:pt idx="8477">
                  <c:v>8.2742873251730696E-4</c:v>
                </c:pt>
                <c:pt idx="8478">
                  <c:v>8.2733114111169042E-4</c:v>
                </c:pt>
                <c:pt idx="8479">
                  <c:v>8.2723357272427244E-4</c:v>
                </c:pt>
                <c:pt idx="8480">
                  <c:v>8.2713602734691045E-4</c:v>
                </c:pt>
                <c:pt idx="8481">
                  <c:v>8.2703850497146546E-4</c:v>
                </c:pt>
                <c:pt idx="8482">
                  <c:v>8.2694100558980334E-4</c:v>
                </c:pt>
                <c:pt idx="8483">
                  <c:v>8.2684352919378727E-4</c:v>
                </c:pt>
                <c:pt idx="8484">
                  <c:v>8.2674607577529267E-4</c:v>
                </c:pt>
                <c:pt idx="8485">
                  <c:v>8.2664864532620635E-4</c:v>
                </c:pt>
                <c:pt idx="8486">
                  <c:v>8.2655123783839169E-4</c:v>
                </c:pt>
                <c:pt idx="8487">
                  <c:v>8.2645385330374114E-4</c:v>
                </c:pt>
                <c:pt idx="8488">
                  <c:v>8.2635649171414389E-4</c:v>
                </c:pt>
                <c:pt idx="8489">
                  <c:v>8.2625915306148718E-4</c:v>
                </c:pt>
                <c:pt idx="8490">
                  <c:v>8.2616183733766791E-4</c:v>
                </c:pt>
                <c:pt idx="8491">
                  <c:v>8.260645445345926E-4</c:v>
                </c:pt>
                <c:pt idx="8492">
                  <c:v>8.2596727464415251E-4</c:v>
                </c:pt>
                <c:pt idx="8493">
                  <c:v>8.2587002765826796E-4</c:v>
                </c:pt>
                <c:pt idx="8494">
                  <c:v>8.2577280356883756E-4</c:v>
                </c:pt>
                <c:pt idx="8495">
                  <c:v>8.2567560236778271E-4</c:v>
                </c:pt>
                <c:pt idx="8496">
                  <c:v>8.2557842404701949E-4</c:v>
                </c:pt>
                <c:pt idx="8497">
                  <c:v>8.2548126859846745E-4</c:v>
                </c:pt>
                <c:pt idx="8498">
                  <c:v>8.253841360140573E-4</c:v>
                </c:pt>
                <c:pt idx="8499">
                  <c:v>8.2528702628572215E-4</c:v>
                </c:pt>
                <c:pt idx="8500">
                  <c:v>8.2518993940538523E-4</c:v>
                </c:pt>
                <c:pt idx="8501">
                  <c:v>8.2509287536499244E-4</c:v>
                </c:pt>
                <c:pt idx="8502">
                  <c:v>8.2499583415647938E-4</c:v>
                </c:pt>
                <c:pt idx="8503">
                  <c:v>8.2489881577179583E-4</c:v>
                </c:pt>
                <c:pt idx="8504">
                  <c:v>8.2480182020288739E-4</c:v>
                </c:pt>
                <c:pt idx="8505">
                  <c:v>8.2470484744171012E-4</c:v>
                </c:pt>
                <c:pt idx="8506">
                  <c:v>8.2460789748021687E-4</c:v>
                </c:pt>
                <c:pt idx="8507">
                  <c:v>8.2451097031036968E-4</c:v>
                </c:pt>
                <c:pt idx="8508">
                  <c:v>8.2441406592413224E-4</c:v>
                </c:pt>
                <c:pt idx="8509">
                  <c:v>8.243171843134693E-4</c:v>
                </c:pt>
                <c:pt idx="8510">
                  <c:v>8.2422032547035647E-4</c:v>
                </c:pt>
                <c:pt idx="8511">
                  <c:v>8.2412348938677043E-4</c:v>
                </c:pt>
                <c:pt idx="8512">
                  <c:v>8.2402667605467985E-4</c:v>
                </c:pt>
                <c:pt idx="8513">
                  <c:v>8.2392988546608006E-4</c:v>
                </c:pt>
                <c:pt idx="8514">
                  <c:v>8.2383311761295014E-4</c:v>
                </c:pt>
                <c:pt idx="8515">
                  <c:v>8.2373637248727967E-4</c:v>
                </c:pt>
                <c:pt idx="8516">
                  <c:v>8.2363965008107505E-4</c:v>
                </c:pt>
                <c:pt idx="8517">
                  <c:v>8.2354295038632283E-4</c:v>
                </c:pt>
                <c:pt idx="8518">
                  <c:v>8.2344627339501835E-4</c:v>
                </c:pt>
                <c:pt idx="8519">
                  <c:v>8.2334961909918047E-4</c:v>
                </c:pt>
                <c:pt idx="8520">
                  <c:v>8.2325298749081613E-4</c:v>
                </c:pt>
                <c:pt idx="8521">
                  <c:v>8.2315637856192759E-4</c:v>
                </c:pt>
                <c:pt idx="8522">
                  <c:v>8.2305979230454544E-4</c:v>
                </c:pt>
                <c:pt idx="8523">
                  <c:v>8.2296322871068246E-4</c:v>
                </c:pt>
                <c:pt idx="8524">
                  <c:v>8.2286668777235828E-4</c:v>
                </c:pt>
                <c:pt idx="8525">
                  <c:v>8.2277016948160996E-4</c:v>
                </c:pt>
                <c:pt idx="8526">
                  <c:v>8.2267367383047146E-4</c:v>
                </c:pt>
                <c:pt idx="8527">
                  <c:v>8.2257720081096433E-4</c:v>
                </c:pt>
                <c:pt idx="8528">
                  <c:v>8.2248075041513357E-4</c:v>
                </c:pt>
                <c:pt idx="8529">
                  <c:v>8.2238432263502764E-4</c:v>
                </c:pt>
                <c:pt idx="8530">
                  <c:v>8.2228791746268948E-4</c:v>
                </c:pt>
                <c:pt idx="8531">
                  <c:v>8.2219153489016786E-4</c:v>
                </c:pt>
                <c:pt idx="8532">
                  <c:v>8.2209517490951819E-4</c:v>
                </c:pt>
                <c:pt idx="8533">
                  <c:v>8.2199883751280238E-4</c:v>
                </c:pt>
                <c:pt idx="8534">
                  <c:v>8.2190252269207008E-4</c:v>
                </c:pt>
                <c:pt idx="8535">
                  <c:v>8.2180623043939642E-4</c:v>
                </c:pt>
                <c:pt idx="8536">
                  <c:v>8.2170996074684797E-4</c:v>
                </c:pt>
                <c:pt idx="8537">
                  <c:v>8.2161371360650116E-4</c:v>
                </c:pt>
                <c:pt idx="8538">
                  <c:v>8.2151748901042299E-4</c:v>
                </c:pt>
                <c:pt idx="8539">
                  <c:v>8.2142128695069727E-4</c:v>
                </c:pt>
                <c:pt idx="8540">
                  <c:v>8.2132510741940955E-4</c:v>
                </c:pt>
                <c:pt idx="8541">
                  <c:v>8.2122895040865251E-4</c:v>
                </c:pt>
                <c:pt idx="8542">
                  <c:v>8.2113281591050195E-4</c:v>
                </c:pt>
                <c:pt idx="8543">
                  <c:v>8.2103670391706757E-4</c:v>
                </c:pt>
                <c:pt idx="8544">
                  <c:v>8.2094061442044555E-4</c:v>
                </c:pt>
                <c:pt idx="8545">
                  <c:v>8.2084454741273107E-4</c:v>
                </c:pt>
                <c:pt idx="8546">
                  <c:v>8.2074850288603527E-4</c:v>
                </c:pt>
                <c:pt idx="8547">
                  <c:v>8.2065248083246711E-4</c:v>
                </c:pt>
                <c:pt idx="8548">
                  <c:v>8.2055648124413846E-4</c:v>
                </c:pt>
                <c:pt idx="8549">
                  <c:v>8.2046050411316057E-4</c:v>
                </c:pt>
                <c:pt idx="8550">
                  <c:v>8.2036454943166723E-4</c:v>
                </c:pt>
                <c:pt idx="8551">
                  <c:v>8.2026861719177943E-4</c:v>
                </c:pt>
                <c:pt idx="8552">
                  <c:v>8.2017270738561447E-4</c:v>
                </c:pt>
                <c:pt idx="8553">
                  <c:v>8.2007682000531516E-4</c:v>
                </c:pt>
                <c:pt idx="8554">
                  <c:v>8.1998095504301548E-4</c:v>
                </c:pt>
                <c:pt idx="8555">
                  <c:v>8.1988511249084987E-4</c:v>
                </c:pt>
                <c:pt idx="8556">
                  <c:v>8.1978929234096808E-4</c:v>
                </c:pt>
                <c:pt idx="8557">
                  <c:v>8.1969349458550745E-4</c:v>
                </c:pt>
                <c:pt idx="8558">
                  <c:v>8.1959771921662607E-4</c:v>
                </c:pt>
                <c:pt idx="8559">
                  <c:v>8.1950196622647246E-4</c:v>
                </c:pt>
                <c:pt idx="8560">
                  <c:v>8.1940623560720503E-4</c:v>
                </c:pt>
                <c:pt idx="8561">
                  <c:v>8.1931052735098912E-4</c:v>
                </c:pt>
                <c:pt idx="8562">
                  <c:v>8.1921484144998203E-4</c:v>
                </c:pt>
                <c:pt idx="8563">
                  <c:v>8.1911917789635855E-4</c:v>
                </c:pt>
                <c:pt idx="8564">
                  <c:v>8.1902353668228964E-4</c:v>
                </c:pt>
                <c:pt idx="8565">
                  <c:v>8.1892791779994965E-4</c:v>
                </c:pt>
                <c:pt idx="8566">
                  <c:v>8.1883232124151833E-4</c:v>
                </c:pt>
                <c:pt idx="8567">
                  <c:v>8.1873674699917912E-4</c:v>
                </c:pt>
                <c:pt idx="8568">
                  <c:v>8.1864119506511862E-4</c:v>
                </c:pt>
                <c:pt idx="8569">
                  <c:v>8.1854566543153307E-4</c:v>
                </c:pt>
                <c:pt idx="8570">
                  <c:v>8.1845015809059798E-4</c:v>
                </c:pt>
                <c:pt idx="8571">
                  <c:v>8.1835467303453542E-4</c:v>
                </c:pt>
                <c:pt idx="8572">
                  <c:v>8.1825921025552675E-4</c:v>
                </c:pt>
                <c:pt idx="8573">
                  <c:v>8.1816376974578513E-4</c:v>
                </c:pt>
                <c:pt idx="8574">
                  <c:v>8.1806835149752307E-4</c:v>
                </c:pt>
                <c:pt idx="8575">
                  <c:v>8.179729555029459E-4</c:v>
                </c:pt>
                <c:pt idx="8576">
                  <c:v>8.1787758175426916E-4</c:v>
                </c:pt>
                <c:pt idx="8577">
                  <c:v>8.1778223024371512E-4</c:v>
                </c:pt>
                <c:pt idx="8578">
                  <c:v>8.1768690096351048E-4</c:v>
                </c:pt>
                <c:pt idx="8579">
                  <c:v>8.1759159390587955E-4</c:v>
                </c:pt>
                <c:pt idx="8580">
                  <c:v>8.1749630906304601E-4</c:v>
                </c:pt>
                <c:pt idx="8581">
                  <c:v>8.1740104642725239E-4</c:v>
                </c:pt>
                <c:pt idx="8582">
                  <c:v>8.1730580599073796E-4</c:v>
                </c:pt>
                <c:pt idx="8583">
                  <c:v>8.172105877457341E-4</c:v>
                </c:pt>
                <c:pt idx="8584">
                  <c:v>8.1711539168448648E-4</c:v>
                </c:pt>
                <c:pt idx="8585">
                  <c:v>8.1702021779925054E-4</c:v>
                </c:pt>
                <c:pt idx="8586">
                  <c:v>8.1692506608227705E-4</c:v>
                </c:pt>
                <c:pt idx="8587">
                  <c:v>8.1682993652581852E-4</c:v>
                </c:pt>
                <c:pt idx="8588">
                  <c:v>8.1673482912213743E-4</c:v>
                </c:pt>
                <c:pt idx="8589">
                  <c:v>8.1663974386349562E-4</c:v>
                </c:pt>
                <c:pt idx="8590">
                  <c:v>8.1654468074216012E-4</c:v>
                </c:pt>
                <c:pt idx="8591">
                  <c:v>8.1644963975039569E-4</c:v>
                </c:pt>
                <c:pt idx="8592">
                  <c:v>8.1635462088048064E-4</c:v>
                </c:pt>
                <c:pt idx="8593">
                  <c:v>8.1625962412469036E-4</c:v>
                </c:pt>
                <c:pt idx="8594">
                  <c:v>8.1616464947530326E-4</c:v>
                </c:pt>
                <c:pt idx="8595">
                  <c:v>8.1606969692461285E-4</c:v>
                </c:pt>
                <c:pt idx="8596">
                  <c:v>8.1597476646490057E-4</c:v>
                </c:pt>
                <c:pt idx="8597">
                  <c:v>8.1587985808845222E-4</c:v>
                </c:pt>
                <c:pt idx="8598">
                  <c:v>8.1578497178757864E-4</c:v>
                </c:pt>
                <c:pt idx="8599">
                  <c:v>8.1569010755456746E-4</c:v>
                </c:pt>
                <c:pt idx="8600">
                  <c:v>8.1559526538172312E-4</c:v>
                </c:pt>
                <c:pt idx="8601">
                  <c:v>8.1550044526134768E-4</c:v>
                </c:pt>
                <c:pt idx="8602">
                  <c:v>8.1540564718575665E-4</c:v>
                </c:pt>
                <c:pt idx="8603">
                  <c:v>8.1531087114726205E-4</c:v>
                </c:pt>
                <c:pt idx="8604">
                  <c:v>8.1521611713818002E-4</c:v>
                </c:pt>
                <c:pt idx="8605">
                  <c:v>8.1512138515083313E-4</c:v>
                </c:pt>
                <c:pt idx="8606">
                  <c:v>8.1502667517753741E-4</c:v>
                </c:pt>
                <c:pt idx="8607">
                  <c:v>8.1493198721062951E-4</c:v>
                </c:pt>
                <c:pt idx="8608">
                  <c:v>8.1483732124243121E-4</c:v>
                </c:pt>
                <c:pt idx="8609">
                  <c:v>8.1474267726528457E-4</c:v>
                </c:pt>
                <c:pt idx="8610">
                  <c:v>8.1464805527153036E-4</c:v>
                </c:pt>
                <c:pt idx="8611">
                  <c:v>8.1455345525350078E-4</c:v>
                </c:pt>
                <c:pt idx="8612">
                  <c:v>8.1445887720353735E-4</c:v>
                </c:pt>
                <c:pt idx="8613">
                  <c:v>8.1436432111400663E-4</c:v>
                </c:pt>
                <c:pt idx="8614">
                  <c:v>8.1426978697724548E-4</c:v>
                </c:pt>
                <c:pt idx="8615">
                  <c:v>8.1417527478561493E-4</c:v>
                </c:pt>
                <c:pt idx="8616">
                  <c:v>8.1408078453147701E-4</c:v>
                </c:pt>
                <c:pt idx="8617">
                  <c:v>8.1398631620718939E-4</c:v>
                </c:pt>
                <c:pt idx="8618">
                  <c:v>8.1389186980512492E-4</c:v>
                </c:pt>
                <c:pt idx="8619">
                  <c:v>8.137974453176481E-4</c:v>
                </c:pt>
                <c:pt idx="8620">
                  <c:v>8.1370304273713462E-4</c:v>
                </c:pt>
                <c:pt idx="8621">
                  <c:v>8.1360866205596447E-4</c:v>
                </c:pt>
                <c:pt idx="8622">
                  <c:v>8.1351430326651129E-4</c:v>
                </c:pt>
                <c:pt idx="8623">
                  <c:v>8.1341996636116038E-4</c:v>
                </c:pt>
                <c:pt idx="8624">
                  <c:v>8.1332565133230921E-4</c:v>
                </c:pt>
                <c:pt idx="8625">
                  <c:v>8.1323135817233465E-4</c:v>
                </c:pt>
                <c:pt idx="8626">
                  <c:v>8.1313708687364133E-4</c:v>
                </c:pt>
                <c:pt idx="8627">
                  <c:v>8.1304283742862746E-4</c:v>
                </c:pt>
                <c:pt idx="8628">
                  <c:v>8.1294860982969496E-4</c:v>
                </c:pt>
                <c:pt idx="8629">
                  <c:v>8.1285440406923554E-4</c:v>
                </c:pt>
                <c:pt idx="8630">
                  <c:v>8.1276022013967563E-4</c:v>
                </c:pt>
                <c:pt idx="8631">
                  <c:v>8.1266605803342168E-4</c:v>
                </c:pt>
                <c:pt idx="8632">
                  <c:v>8.1257191774288917E-4</c:v>
                </c:pt>
                <c:pt idx="8633">
                  <c:v>8.1247779926049365E-4</c:v>
                </c:pt>
                <c:pt idx="8634">
                  <c:v>8.1238370257866719E-4</c:v>
                </c:pt>
                <c:pt idx="8635">
                  <c:v>8.1228962768982959E-4</c:v>
                </c:pt>
                <c:pt idx="8636">
                  <c:v>8.1219557458640259E-4</c:v>
                </c:pt>
                <c:pt idx="8637">
                  <c:v>8.1210154326083592E-4</c:v>
                </c:pt>
                <c:pt idx="8638">
                  <c:v>8.1200753370555849E-4</c:v>
                </c:pt>
                <c:pt idx="8639">
                  <c:v>8.1191354591301243E-4</c:v>
                </c:pt>
                <c:pt idx="8640">
                  <c:v>8.118195798756401E-4</c:v>
                </c:pt>
                <c:pt idx="8641">
                  <c:v>8.1172563558589306E-4</c:v>
                </c:pt>
                <c:pt idx="8642">
                  <c:v>8.1163171303621237E-4</c:v>
                </c:pt>
                <c:pt idx="8643">
                  <c:v>8.1153781221906239E-4</c:v>
                </c:pt>
                <c:pt idx="8644">
                  <c:v>8.11443933126904E-4</c:v>
                </c:pt>
                <c:pt idx="8645">
                  <c:v>8.1135007575218248E-4</c:v>
                </c:pt>
                <c:pt idx="8646">
                  <c:v>8.1125624008737262E-4</c:v>
                </c:pt>
                <c:pt idx="8647">
                  <c:v>8.1116242612494743E-4</c:v>
                </c:pt>
                <c:pt idx="8648">
                  <c:v>8.110686338573753E-4</c:v>
                </c:pt>
                <c:pt idx="8649">
                  <c:v>8.1097486327712557E-4</c:v>
                </c:pt>
                <c:pt idx="8650">
                  <c:v>8.1088111437667952E-4</c:v>
                </c:pt>
                <c:pt idx="8651">
                  <c:v>8.1078738714852568E-4</c:v>
                </c:pt>
                <c:pt idx="8652">
                  <c:v>8.1069368158514946E-4</c:v>
                </c:pt>
                <c:pt idx="8653">
                  <c:v>8.105999976790319E-4</c:v>
                </c:pt>
                <c:pt idx="8654">
                  <c:v>8.1050633542267044E-4</c:v>
                </c:pt>
                <c:pt idx="8655">
                  <c:v>8.1041269480855731E-4</c:v>
                </c:pt>
                <c:pt idx="8656">
                  <c:v>8.1031907582920044E-4</c:v>
                </c:pt>
                <c:pt idx="8657">
                  <c:v>8.1022547847709706E-4</c:v>
                </c:pt>
                <c:pt idx="8658">
                  <c:v>8.1013190274475554E-4</c:v>
                </c:pt>
                <c:pt idx="8659">
                  <c:v>8.1003834862468556E-4</c:v>
                </c:pt>
                <c:pt idx="8660">
                  <c:v>8.0994481610940168E-4</c:v>
                </c:pt>
                <c:pt idx="8661">
                  <c:v>8.0985130519141814E-4</c:v>
                </c:pt>
                <c:pt idx="8662">
                  <c:v>8.0975781586325719E-4</c:v>
                </c:pt>
                <c:pt idx="8663">
                  <c:v>8.0966434811744284E-4</c:v>
                </c:pt>
                <c:pt idx="8664">
                  <c:v>8.0957090194650925E-4</c:v>
                </c:pt>
                <c:pt idx="8665">
                  <c:v>8.0947747734296817E-4</c:v>
                </c:pt>
                <c:pt idx="8666">
                  <c:v>8.0938407429936724E-4</c:v>
                </c:pt>
                <c:pt idx="8667">
                  <c:v>8.0929069280824919E-4</c:v>
                </c:pt>
                <c:pt idx="8668">
                  <c:v>8.0919733286214052E-4</c:v>
                </c:pt>
                <c:pt idx="8669">
                  <c:v>8.0910399445360067E-4</c:v>
                </c:pt>
                <c:pt idx="8670">
                  <c:v>8.0901067757516772E-4</c:v>
                </c:pt>
                <c:pt idx="8671">
                  <c:v>8.0891738221939365E-4</c:v>
                </c:pt>
                <c:pt idx="8672">
                  <c:v>8.0882410837883713E-4</c:v>
                </c:pt>
                <c:pt idx="8673">
                  <c:v>8.0873085604605622E-4</c:v>
                </c:pt>
                <c:pt idx="8674">
                  <c:v>8.0863762521361262E-4</c:v>
                </c:pt>
                <c:pt idx="8675">
                  <c:v>8.0854441587407391E-4</c:v>
                </c:pt>
                <c:pt idx="8676">
                  <c:v>8.0845122801999608E-4</c:v>
                </c:pt>
                <c:pt idx="8677">
                  <c:v>8.0835806164396707E-4</c:v>
                </c:pt>
                <c:pt idx="8678">
                  <c:v>8.0826491673854971E-4</c:v>
                </c:pt>
                <c:pt idx="8679">
                  <c:v>8.0817179329633042E-4</c:v>
                </c:pt>
                <c:pt idx="8680">
                  <c:v>8.0807869130989154E-4</c:v>
                </c:pt>
                <c:pt idx="8681">
                  <c:v>8.0798561077181268E-4</c:v>
                </c:pt>
                <c:pt idx="8682">
                  <c:v>8.0789255167468743E-4</c:v>
                </c:pt>
                <c:pt idx="8683">
                  <c:v>8.0779951401110917E-4</c:v>
                </c:pt>
                <c:pt idx="8684">
                  <c:v>8.0770649777367682E-4</c:v>
                </c:pt>
                <c:pt idx="8685">
                  <c:v>8.0761350295498299E-4</c:v>
                </c:pt>
                <c:pt idx="8686">
                  <c:v>8.0752052954763268E-4</c:v>
                </c:pt>
                <c:pt idx="8687">
                  <c:v>8.0742757754422706E-4</c:v>
                </c:pt>
                <c:pt idx="8688">
                  <c:v>8.0733464693738522E-4</c:v>
                </c:pt>
                <c:pt idx="8689">
                  <c:v>8.0724173771971972E-4</c:v>
                </c:pt>
                <c:pt idx="8690">
                  <c:v>8.0714884988383826E-4</c:v>
                </c:pt>
                <c:pt idx="8691">
                  <c:v>8.070559834223699E-4</c:v>
                </c:pt>
                <c:pt idx="8692">
                  <c:v>8.069631383279273E-4</c:v>
                </c:pt>
                <c:pt idx="8693">
                  <c:v>8.068703145931405E-4</c:v>
                </c:pt>
                <c:pt idx="8694">
                  <c:v>8.0677751221064668E-4</c:v>
                </c:pt>
                <c:pt idx="8695">
                  <c:v>8.0668473117307771E-4</c:v>
                </c:pt>
                <c:pt idx="8696">
                  <c:v>8.0659197147306329E-4</c:v>
                </c:pt>
                <c:pt idx="8697">
                  <c:v>8.0649923310324527E-4</c:v>
                </c:pt>
                <c:pt idx="8698">
                  <c:v>8.0640651605627016E-4</c:v>
                </c:pt>
                <c:pt idx="8699">
                  <c:v>8.0631382032478869E-4</c:v>
                </c:pt>
                <c:pt idx="8700">
                  <c:v>8.0622114590144043E-4</c:v>
                </c:pt>
                <c:pt idx="8701">
                  <c:v>8.0612849277888858E-4</c:v>
                </c:pt>
                <c:pt idx="8702">
                  <c:v>8.0603586094978095E-4</c:v>
                </c:pt>
                <c:pt idx="8703">
                  <c:v>8.0594325040679495E-4</c:v>
                </c:pt>
                <c:pt idx="8704">
                  <c:v>8.0585066114257254E-4</c:v>
                </c:pt>
                <c:pt idx="8705">
                  <c:v>8.0575809314979046E-4</c:v>
                </c:pt>
                <c:pt idx="8706">
                  <c:v>8.0566554642111864E-4</c:v>
                </c:pt>
                <c:pt idx="8707">
                  <c:v>8.0557302094924242E-4</c:v>
                </c:pt>
                <c:pt idx="8708">
                  <c:v>8.0548051672681544E-4</c:v>
                </c:pt>
                <c:pt idx="8709">
                  <c:v>8.0538803374654384E-4</c:v>
                </c:pt>
                <c:pt idx="8710">
                  <c:v>8.0529557200108694E-4</c:v>
                </c:pt>
                <c:pt idx="8711">
                  <c:v>8.0520313148315455E-4</c:v>
                </c:pt>
                <c:pt idx="8712">
                  <c:v>8.0511071218541963E-4</c:v>
                </c:pt>
                <c:pt idx="8713">
                  <c:v>8.0501831410058724E-4</c:v>
                </c:pt>
                <c:pt idx="8714">
                  <c:v>8.0492593722135148E-4</c:v>
                </c:pt>
                <c:pt idx="8715">
                  <c:v>8.0483358154041296E-4</c:v>
                </c:pt>
                <c:pt idx="8716">
                  <c:v>8.0474124705047544E-4</c:v>
                </c:pt>
                <c:pt idx="8717">
                  <c:v>8.0464893374425145E-4</c:v>
                </c:pt>
                <c:pt idx="8718">
                  <c:v>8.0455664161444181E-4</c:v>
                </c:pt>
                <c:pt idx="8719">
                  <c:v>8.0446437065376057E-4</c:v>
                </c:pt>
                <c:pt idx="8720">
                  <c:v>8.0437212085493763E-4</c:v>
                </c:pt>
                <c:pt idx="8721">
                  <c:v>8.0427989221068237E-4</c:v>
                </c:pt>
                <c:pt idx="8722">
                  <c:v>8.0418768471372543E-4</c:v>
                </c:pt>
                <c:pt idx="8723">
                  <c:v>8.0409549835679247E-4</c:v>
                </c:pt>
                <c:pt idx="8724">
                  <c:v>8.0400333313261228E-4</c:v>
                </c:pt>
                <c:pt idx="8725">
                  <c:v>8.0391118903392245E-4</c:v>
                </c:pt>
                <c:pt idx="8726">
                  <c:v>8.0381906605345415E-4</c:v>
                </c:pt>
                <c:pt idx="8727">
                  <c:v>8.0372696418395484E-4</c:v>
                </c:pt>
                <c:pt idx="8728">
                  <c:v>8.0363488341816968E-4</c:v>
                </c:pt>
                <c:pt idx="8729">
                  <c:v>8.0354282374884179E-4</c:v>
                </c:pt>
                <c:pt idx="8730">
                  <c:v>8.0345078516871849E-4</c:v>
                </c:pt>
                <c:pt idx="8731">
                  <c:v>8.0335876767056167E-4</c:v>
                </c:pt>
                <c:pt idx="8732">
                  <c:v>8.0326677124711963E-4</c:v>
                </c:pt>
                <c:pt idx="8733">
                  <c:v>8.0317479589116518E-4</c:v>
                </c:pt>
                <c:pt idx="8734">
                  <c:v>8.0308284159545011E-4</c:v>
                </c:pt>
                <c:pt idx="8735">
                  <c:v>8.0299090835275245E-4</c:v>
                </c:pt>
                <c:pt idx="8736">
                  <c:v>8.0289899615583677E-4</c:v>
                </c:pt>
                <c:pt idx="8737">
                  <c:v>8.0280710499747686E-4</c:v>
                </c:pt>
                <c:pt idx="8738">
                  <c:v>8.0271523487045508E-4</c:v>
                </c:pt>
                <c:pt idx="8739">
                  <c:v>8.0262338576754728E-4</c:v>
                </c:pt>
                <c:pt idx="8740">
                  <c:v>8.0253155768153766E-4</c:v>
                </c:pt>
                <c:pt idx="8741">
                  <c:v>8.0243975060521292E-4</c:v>
                </c:pt>
                <c:pt idx="8742">
                  <c:v>8.0234796453136723E-4</c:v>
                </c:pt>
                <c:pt idx="8743">
                  <c:v>8.0225619945279445E-4</c:v>
                </c:pt>
                <c:pt idx="8744">
                  <c:v>8.0216445536228506E-4</c:v>
                </c:pt>
                <c:pt idx="8745">
                  <c:v>8.0207273225264201E-4</c:v>
                </c:pt>
                <c:pt idx="8746">
                  <c:v>8.0198103011667413E-4</c:v>
                </c:pt>
                <c:pt idx="8747">
                  <c:v>8.0188934894717982E-4</c:v>
                </c:pt>
                <c:pt idx="8748">
                  <c:v>8.0179768873698068E-4</c:v>
                </c:pt>
                <c:pt idx="8749">
                  <c:v>8.0170604947888075E-4</c:v>
                </c:pt>
                <c:pt idx="8750">
                  <c:v>8.0161443116570543E-4</c:v>
                </c:pt>
                <c:pt idx="8751">
                  <c:v>8.0152283379026268E-4</c:v>
                </c:pt>
                <c:pt idx="8752">
                  <c:v>8.0143125734538363E-4</c:v>
                </c:pt>
                <c:pt idx="8753">
                  <c:v>8.0133970182389932E-4</c:v>
                </c:pt>
                <c:pt idx="8754">
                  <c:v>8.0124816721863256E-4</c:v>
                </c:pt>
                <c:pt idx="8755">
                  <c:v>8.011566535224159E-4</c:v>
                </c:pt>
                <c:pt idx="8756">
                  <c:v>8.0106516072808503E-4</c:v>
                </c:pt>
                <c:pt idx="8757">
                  <c:v>8.0097368882849269E-4</c:v>
                </c:pt>
                <c:pt idx="8758">
                  <c:v>8.0088223781646318E-4</c:v>
                </c:pt>
                <c:pt idx="8759">
                  <c:v>8.0079080768485293E-4</c:v>
                </c:pt>
                <c:pt idx="8760">
                  <c:v>8.0069939842651345E-4</c:v>
                </c:pt>
                <c:pt idx="8761">
                  <c:v>8.0060801003429768E-4</c:v>
                </c:pt>
                <c:pt idx="8762">
                  <c:v>8.0051664250105196E-4</c:v>
                </c:pt>
                <c:pt idx="8763">
                  <c:v>8.0042529581964667E-4</c:v>
                </c:pt>
                <c:pt idx="8764">
                  <c:v>8.0033396998294409E-4</c:v>
                </c:pt>
                <c:pt idx="8765">
                  <c:v>8.0024266498380202E-4</c:v>
                </c:pt>
                <c:pt idx="8766">
                  <c:v>8.0015138081508783E-4</c:v>
                </c:pt>
                <c:pt idx="8767">
                  <c:v>8.0006011746968557E-4</c:v>
                </c:pt>
                <c:pt idx="8768">
                  <c:v>7.9996887494046944E-4</c:v>
                </c:pt>
                <c:pt idx="8769">
                  <c:v>7.9987765322030841E-4</c:v>
                </c:pt>
                <c:pt idx="8770">
                  <c:v>7.9978645230209023E-4</c:v>
                </c:pt>
                <c:pt idx="8771">
                  <c:v>7.9969527217870265E-4</c:v>
                </c:pt>
                <c:pt idx="8772">
                  <c:v>7.9960411284303189E-4</c:v>
                </c:pt>
                <c:pt idx="8773">
                  <c:v>7.9951297428796947E-4</c:v>
                </c:pt>
                <c:pt idx="8774">
                  <c:v>7.9942185650640934E-4</c:v>
                </c:pt>
                <c:pt idx="8775">
                  <c:v>7.9933075949125483E-4</c:v>
                </c:pt>
                <c:pt idx="8776">
                  <c:v>7.9923968323539988E-4</c:v>
                </c:pt>
                <c:pt idx="8777">
                  <c:v>7.9914862773175401E-4</c:v>
                </c:pt>
                <c:pt idx="8778">
                  <c:v>7.9905759297322829E-4</c:v>
                </c:pt>
                <c:pt idx="8779">
                  <c:v>7.9896657895273159E-4</c:v>
                </c:pt>
                <c:pt idx="8780">
                  <c:v>7.9887558566317084E-4</c:v>
                </c:pt>
                <c:pt idx="8781">
                  <c:v>7.9878461309747749E-4</c:v>
                </c:pt>
                <c:pt idx="8782">
                  <c:v>7.9869366124855933E-4</c:v>
                </c:pt>
                <c:pt idx="8783">
                  <c:v>7.9860273010935322E-4</c:v>
                </c:pt>
                <c:pt idx="8784">
                  <c:v>7.9851181967277444E-4</c:v>
                </c:pt>
                <c:pt idx="8785">
                  <c:v>7.9842092993176212E-4</c:v>
                </c:pt>
                <c:pt idx="8786">
                  <c:v>7.9833006087924585E-4</c:v>
                </c:pt>
                <c:pt idx="8787">
                  <c:v>7.9823921250816662E-4</c:v>
                </c:pt>
                <c:pt idx="8788">
                  <c:v>7.9814838481145726E-4</c:v>
                </c:pt>
                <c:pt idx="8789">
                  <c:v>7.980575777820683E-4</c:v>
                </c:pt>
                <c:pt idx="8790">
                  <c:v>7.9796679141294657E-4</c:v>
                </c:pt>
                <c:pt idx="8791">
                  <c:v>7.9787602569703607E-4</c:v>
                </c:pt>
                <c:pt idx="8792">
                  <c:v>7.9778528062729437E-4</c:v>
                </c:pt>
                <c:pt idx="8793">
                  <c:v>7.9769455619667763E-4</c:v>
                </c:pt>
                <c:pt idx="8794">
                  <c:v>7.976038523981458E-4</c:v>
                </c:pt>
                <c:pt idx="8795">
                  <c:v>7.9751316922465959E-4</c:v>
                </c:pt>
                <c:pt idx="8796">
                  <c:v>7.9742250666918544E-4</c:v>
                </c:pt>
                <c:pt idx="8797">
                  <c:v>7.9733186472469124E-4</c:v>
                </c:pt>
                <c:pt idx="8798">
                  <c:v>7.9724124338415644E-4</c:v>
                </c:pt>
                <c:pt idx="8799">
                  <c:v>7.9715064264054586E-4</c:v>
                </c:pt>
                <c:pt idx="8800">
                  <c:v>7.9706006248684723E-4</c:v>
                </c:pt>
                <c:pt idx="8801">
                  <c:v>7.9696950291603674E-4</c:v>
                </c:pt>
                <c:pt idx="8802">
                  <c:v>7.9687896392109973E-4</c:v>
                </c:pt>
                <c:pt idx="8803">
                  <c:v>7.9678844549502714E-4</c:v>
                </c:pt>
                <c:pt idx="8804">
                  <c:v>7.9669794763081244E-4</c:v>
                </c:pt>
                <c:pt idx="8805">
                  <c:v>7.9660747032144603E-4</c:v>
                </c:pt>
                <c:pt idx="8806">
                  <c:v>7.9651701355992592E-4</c:v>
                </c:pt>
                <c:pt idx="8807">
                  <c:v>7.9642657733925586E-4</c:v>
                </c:pt>
                <c:pt idx="8808">
                  <c:v>7.963361616524381E-4</c:v>
                </c:pt>
                <c:pt idx="8809">
                  <c:v>7.9624576649247832E-4</c:v>
                </c:pt>
                <c:pt idx="8810">
                  <c:v>7.9615539185239103E-4</c:v>
                </c:pt>
                <c:pt idx="8811">
                  <c:v>7.9606503772518722E-4</c:v>
                </c:pt>
                <c:pt idx="8812">
                  <c:v>7.959747041038866E-4</c:v>
                </c:pt>
                <c:pt idx="8813">
                  <c:v>7.9588439098150483E-4</c:v>
                </c:pt>
                <c:pt idx="8814">
                  <c:v>7.9579409835106921E-4</c:v>
                </c:pt>
                <c:pt idx="8815">
                  <c:v>7.9570382620560039E-4</c:v>
                </c:pt>
                <c:pt idx="8816">
                  <c:v>7.9561357453813812E-4</c:v>
                </c:pt>
                <c:pt idx="8817">
                  <c:v>7.9552334334170676E-4</c:v>
                </c:pt>
                <c:pt idx="8818">
                  <c:v>7.9543313260934138E-4</c:v>
                </c:pt>
                <c:pt idx="8819">
                  <c:v>7.9534294233408955E-4</c:v>
                </c:pt>
                <c:pt idx="8820">
                  <c:v>7.9525277250898395E-4</c:v>
                </c:pt>
                <c:pt idx="8821">
                  <c:v>7.9516262312707563E-4</c:v>
                </c:pt>
                <c:pt idx="8822">
                  <c:v>7.9507249418141017E-4</c:v>
                </c:pt>
                <c:pt idx="8823">
                  <c:v>7.9498238566504077E-4</c:v>
                </c:pt>
                <c:pt idx="8824">
                  <c:v>7.9489229757102322E-4</c:v>
                </c:pt>
                <c:pt idx="8825">
                  <c:v>7.9480222989241494E-4</c:v>
                </c:pt>
                <c:pt idx="8826">
                  <c:v>7.9471218262227032E-4</c:v>
                </c:pt>
                <c:pt idx="8827">
                  <c:v>7.9462215575366651E-4</c:v>
                </c:pt>
                <c:pt idx="8828">
                  <c:v>7.9453214927966331E-4</c:v>
                </c:pt>
                <c:pt idx="8829">
                  <c:v>7.9444216319332834E-4</c:v>
                </c:pt>
                <c:pt idx="8830">
                  <c:v>7.9435219748774015E-4</c:v>
                </c:pt>
                <c:pt idx="8831">
                  <c:v>7.9426225215597514E-4</c:v>
                </c:pt>
                <c:pt idx="8832">
                  <c:v>7.9417232719111242E-4</c:v>
                </c:pt>
                <c:pt idx="8833">
                  <c:v>7.9408242258623401E-4</c:v>
                </c:pt>
                <c:pt idx="8834">
                  <c:v>7.9399253833442823E-4</c:v>
                </c:pt>
                <c:pt idx="8835">
                  <c:v>7.9390267442878168E-4</c:v>
                </c:pt>
                <c:pt idx="8836">
                  <c:v>7.9381283086238927E-4</c:v>
                </c:pt>
                <c:pt idx="8837">
                  <c:v>7.9372300762834346E-4</c:v>
                </c:pt>
                <c:pt idx="8838">
                  <c:v>7.9363320471974785E-4</c:v>
                </c:pt>
                <c:pt idx="8839">
                  <c:v>7.9354342212969834E-4</c:v>
                </c:pt>
                <c:pt idx="8840">
                  <c:v>7.9345365985130788E-4</c:v>
                </c:pt>
                <c:pt idx="8841">
                  <c:v>7.9336391787767865E-4</c:v>
                </c:pt>
                <c:pt idx="8842">
                  <c:v>7.9327419620192185E-4</c:v>
                </c:pt>
                <c:pt idx="8843">
                  <c:v>7.9318449481715302E-4</c:v>
                </c:pt>
                <c:pt idx="8844">
                  <c:v>7.9309481371649083E-4</c:v>
                </c:pt>
                <c:pt idx="8845">
                  <c:v>7.9300515289305114E-4</c:v>
                </c:pt>
                <c:pt idx="8846">
                  <c:v>7.9291551233996445E-4</c:v>
                </c:pt>
                <c:pt idx="8847">
                  <c:v>7.928258920503529E-4</c:v>
                </c:pt>
                <c:pt idx="8848">
                  <c:v>7.9273629201734666E-4</c:v>
                </c:pt>
                <c:pt idx="8849">
                  <c:v>7.92646712234081E-4</c:v>
                </c:pt>
                <c:pt idx="8850">
                  <c:v>7.9255715269368598E-4</c:v>
                </c:pt>
                <c:pt idx="8851">
                  <c:v>7.9246761338931204E-4</c:v>
                </c:pt>
                <c:pt idx="8852">
                  <c:v>7.9237809431409033E-4</c:v>
                </c:pt>
                <c:pt idx="8853">
                  <c:v>7.9228859546117021E-4</c:v>
                </c:pt>
                <c:pt idx="8854">
                  <c:v>7.9219911682370408E-4</c:v>
                </c:pt>
                <c:pt idx="8855">
                  <c:v>7.9210965839483923E-4</c:v>
                </c:pt>
                <c:pt idx="8856">
                  <c:v>7.9202022016772893E-4</c:v>
                </c:pt>
                <c:pt idx="8857">
                  <c:v>7.9193080213553479E-4</c:v>
                </c:pt>
                <c:pt idx="8858">
                  <c:v>7.9184140429141409E-4</c:v>
                </c:pt>
                <c:pt idx="8859">
                  <c:v>7.9175202662853082E-4</c:v>
                </c:pt>
                <c:pt idx="8860">
                  <c:v>7.9166266914006047E-4</c:v>
                </c:pt>
                <c:pt idx="8861">
                  <c:v>7.9157333181916032E-4</c:v>
                </c:pt>
                <c:pt idx="8862">
                  <c:v>7.9148401465900932E-4</c:v>
                </c:pt>
                <c:pt idx="8863">
                  <c:v>7.9139471765278828E-4</c:v>
                </c:pt>
                <c:pt idx="8864">
                  <c:v>7.9130544079366965E-4</c:v>
                </c:pt>
                <c:pt idx="8865">
                  <c:v>7.9121618407483911E-4</c:v>
                </c:pt>
                <c:pt idx="8866">
                  <c:v>7.9112694748948516E-4</c:v>
                </c:pt>
                <c:pt idx="8867">
                  <c:v>7.910377310307859E-4</c:v>
                </c:pt>
                <c:pt idx="8868">
                  <c:v>7.9094853469194022E-4</c:v>
                </c:pt>
                <c:pt idx="8869">
                  <c:v>7.9085935846614813E-4</c:v>
                </c:pt>
                <c:pt idx="8870">
                  <c:v>7.9077020234659694E-4</c:v>
                </c:pt>
                <c:pt idx="8871">
                  <c:v>7.9068106632649345E-4</c:v>
                </c:pt>
                <c:pt idx="8872">
                  <c:v>7.9059195039904028E-4</c:v>
                </c:pt>
                <c:pt idx="8873">
                  <c:v>7.9050285455744608E-4</c:v>
                </c:pt>
                <c:pt idx="8874">
                  <c:v>7.9041377879491702E-4</c:v>
                </c:pt>
                <c:pt idx="8875">
                  <c:v>7.9032472310467002E-4</c:v>
                </c:pt>
                <c:pt idx="8876">
                  <c:v>7.9023568747991807E-4</c:v>
                </c:pt>
                <c:pt idx="8877">
                  <c:v>7.9014667191388372E-4</c:v>
                </c:pt>
                <c:pt idx="8878">
                  <c:v>7.9005767639978529E-4</c:v>
                </c:pt>
                <c:pt idx="8879">
                  <c:v>7.8996870093084933E-4</c:v>
                </c:pt>
                <c:pt idx="8880">
                  <c:v>7.8987974550030944E-4</c:v>
                </c:pt>
                <c:pt idx="8881">
                  <c:v>7.8979081010138947E-4</c:v>
                </c:pt>
                <c:pt idx="8882">
                  <c:v>7.8970189472732551E-4</c:v>
                </c:pt>
                <c:pt idx="8883">
                  <c:v>7.8961299937136331E-4</c:v>
                </c:pt>
                <c:pt idx="8884">
                  <c:v>7.8952412402672834E-4</c:v>
                </c:pt>
                <c:pt idx="8885">
                  <c:v>7.8943526868667838E-4</c:v>
                </c:pt>
                <c:pt idx="8886">
                  <c:v>7.8934643334445441E-4</c:v>
                </c:pt>
                <c:pt idx="8887">
                  <c:v>7.8925761799330174E-4</c:v>
                </c:pt>
                <c:pt idx="8888">
                  <c:v>7.8916882262648248E-4</c:v>
                </c:pt>
                <c:pt idx="8889">
                  <c:v>7.8908004723724434E-4</c:v>
                </c:pt>
                <c:pt idx="8890">
                  <c:v>7.8899129181884801E-4</c:v>
                </c:pt>
                <c:pt idx="8891">
                  <c:v>7.8890255636455823E-4</c:v>
                </c:pt>
                <c:pt idx="8892">
                  <c:v>7.8881384086763938E-4</c:v>
                </c:pt>
                <c:pt idx="8893">
                  <c:v>7.8872514532135791E-4</c:v>
                </c:pt>
                <c:pt idx="8894">
                  <c:v>7.8863646971898311E-4</c:v>
                </c:pt>
                <c:pt idx="8895">
                  <c:v>7.8854781405378999E-4</c:v>
                </c:pt>
                <c:pt idx="8896">
                  <c:v>7.8845917831905725E-4</c:v>
                </c:pt>
                <c:pt idx="8897">
                  <c:v>7.8837056250806383E-4</c:v>
                </c:pt>
                <c:pt idx="8898">
                  <c:v>7.8828196661408874E-4</c:v>
                </c:pt>
                <c:pt idx="8899">
                  <c:v>7.8819339063042684E-4</c:v>
                </c:pt>
                <c:pt idx="8900">
                  <c:v>7.8810483455036325E-4</c:v>
                </c:pt>
                <c:pt idx="8901">
                  <c:v>7.880162983671861E-4</c:v>
                </c:pt>
                <c:pt idx="8902">
                  <c:v>7.8792778207419209E-4</c:v>
                </c:pt>
                <c:pt idx="8903">
                  <c:v>7.8783928566467912E-4</c:v>
                </c:pt>
                <c:pt idx="8904">
                  <c:v>7.8775080913195484E-4</c:v>
                </c:pt>
                <c:pt idx="8905">
                  <c:v>7.8766235246931812E-4</c:v>
                </c:pt>
                <c:pt idx="8906">
                  <c:v>7.8757391567007098E-4</c:v>
                </c:pt>
                <c:pt idx="8907">
                  <c:v>7.874854987275292E-4</c:v>
                </c:pt>
                <c:pt idx="8908">
                  <c:v>7.8739710163500934E-4</c:v>
                </c:pt>
                <c:pt idx="8909">
                  <c:v>7.8730872438582131E-4</c:v>
                </c:pt>
                <c:pt idx="8910">
                  <c:v>7.8722036697328958E-4</c:v>
                </c:pt>
                <c:pt idx="8911">
                  <c:v>7.8713202939073091E-4</c:v>
                </c:pt>
                <c:pt idx="8912">
                  <c:v>7.8704371163147149E-4</c:v>
                </c:pt>
                <c:pt idx="8913">
                  <c:v>7.8695541368883903E-4</c:v>
                </c:pt>
                <c:pt idx="8914">
                  <c:v>7.8686713555617144E-4</c:v>
                </c:pt>
                <c:pt idx="8915">
                  <c:v>7.8677887722679264E-4</c:v>
                </c:pt>
                <c:pt idx="8916">
                  <c:v>7.8669063869404713E-4</c:v>
                </c:pt>
                <c:pt idx="8917">
                  <c:v>7.8660241995127456E-4</c:v>
                </c:pt>
                <c:pt idx="8918">
                  <c:v>7.8651422099181132E-4</c:v>
                </c:pt>
                <c:pt idx="8919">
                  <c:v>7.8642604180901307E-4</c:v>
                </c:pt>
                <c:pt idx="8920">
                  <c:v>7.8633788239622089E-4</c:v>
                </c:pt>
                <c:pt idx="8921">
                  <c:v>7.8624974274678903E-4</c:v>
                </c:pt>
                <c:pt idx="8922">
                  <c:v>7.8616162285407394E-4</c:v>
                </c:pt>
                <c:pt idx="8923">
                  <c:v>7.8607352271143304E-4</c:v>
                </c:pt>
                <c:pt idx="8924">
                  <c:v>7.8598544231222884E-4</c:v>
                </c:pt>
                <c:pt idx="8925">
                  <c:v>7.8589738164982017E-4</c:v>
                </c:pt>
                <c:pt idx="8926">
                  <c:v>7.8580934071758072E-4</c:v>
                </c:pt>
                <c:pt idx="8927">
                  <c:v>7.8572131950887657E-4</c:v>
                </c:pt>
                <c:pt idx="8928">
                  <c:v>7.8563331801708011E-4</c:v>
                </c:pt>
                <c:pt idx="8929">
                  <c:v>7.8554533623556523E-4</c:v>
                </c:pt>
                <c:pt idx="8930">
                  <c:v>7.8545737415771581E-4</c:v>
                </c:pt>
                <c:pt idx="8931">
                  <c:v>7.8536943177691149E-4</c:v>
                </c:pt>
                <c:pt idx="8932">
                  <c:v>7.852815090865343E-4</c:v>
                </c:pt>
                <c:pt idx="8933">
                  <c:v>7.8519360607997614E-4</c:v>
                </c:pt>
                <c:pt idx="8934">
                  <c:v>7.8510572275062587E-4</c:v>
                </c:pt>
                <c:pt idx="8935">
                  <c:v>7.8501785909187885E-4</c:v>
                </c:pt>
                <c:pt idx="8936">
                  <c:v>7.8493001509712915E-4</c:v>
                </c:pt>
                <c:pt idx="8937">
                  <c:v>7.8484219075977441E-4</c:v>
                </c:pt>
                <c:pt idx="8938">
                  <c:v>7.8475438607322051E-4</c:v>
                </c:pt>
                <c:pt idx="8939">
                  <c:v>7.8466660103087356E-4</c:v>
                </c:pt>
                <c:pt idx="8940">
                  <c:v>7.8457883562613791E-4</c:v>
                </c:pt>
                <c:pt idx="8941">
                  <c:v>7.8449108985242596E-4</c:v>
                </c:pt>
                <c:pt idx="8942">
                  <c:v>7.844033637031553E-4</c:v>
                </c:pt>
                <c:pt idx="8943">
                  <c:v>7.8431565717174113E-4</c:v>
                </c:pt>
                <c:pt idx="8944">
                  <c:v>7.8422797025160689E-4</c:v>
                </c:pt>
                <c:pt idx="8945">
                  <c:v>7.8414030293616911E-4</c:v>
                </c:pt>
                <c:pt idx="8946">
                  <c:v>7.8405265521885403E-4</c:v>
                </c:pt>
                <c:pt idx="8947">
                  <c:v>7.8396502709309694E-4</c:v>
                </c:pt>
                <c:pt idx="8948">
                  <c:v>7.8387741855232777E-4</c:v>
                </c:pt>
                <c:pt idx="8949">
                  <c:v>7.8378982958997605E-4</c:v>
                </c:pt>
                <c:pt idx="8950">
                  <c:v>7.8370226019948603E-4</c:v>
                </c:pt>
                <c:pt idx="8951">
                  <c:v>7.8361471037429495E-4</c:v>
                </c:pt>
                <c:pt idx="8952">
                  <c:v>7.8352718010784542E-4</c:v>
                </c:pt>
                <c:pt idx="8953">
                  <c:v>7.8343966939358833E-4</c:v>
                </c:pt>
                <c:pt idx="8954">
                  <c:v>7.8335217822497088E-4</c:v>
                </c:pt>
                <c:pt idx="8955">
                  <c:v>7.8326470659544414E-4</c:v>
                </c:pt>
                <c:pt idx="8956">
                  <c:v>7.8317725449846551E-4</c:v>
                </c:pt>
                <c:pt idx="8957">
                  <c:v>7.830898219274902E-4</c:v>
                </c:pt>
                <c:pt idx="8958">
                  <c:v>7.8300240887598275E-4</c:v>
                </c:pt>
                <c:pt idx="8959">
                  <c:v>7.8291501533740585E-4</c:v>
                </c:pt>
                <c:pt idx="8960">
                  <c:v>7.8282764130522761E-4</c:v>
                </c:pt>
                <c:pt idx="8961">
                  <c:v>7.8274028677291399E-4</c:v>
                </c:pt>
                <c:pt idx="8962">
                  <c:v>7.8265295173394339E-4</c:v>
                </c:pt>
                <c:pt idx="8963">
                  <c:v>7.8256563618178991E-4</c:v>
                </c:pt>
                <c:pt idx="8964">
                  <c:v>7.8247834010992999E-4</c:v>
                </c:pt>
                <c:pt idx="8965">
                  <c:v>7.8239106351184738E-4</c:v>
                </c:pt>
                <c:pt idx="8966">
                  <c:v>7.8230380638102752E-4</c:v>
                </c:pt>
                <c:pt idx="8967">
                  <c:v>7.8221656871095416E-4</c:v>
                </c:pt>
                <c:pt idx="8968">
                  <c:v>7.8212935049512165E-4</c:v>
                </c:pt>
                <c:pt idx="8969">
                  <c:v>7.820421517270175E-4</c:v>
                </c:pt>
                <c:pt idx="8970">
                  <c:v>7.8195497240014452E-4</c:v>
                </c:pt>
                <c:pt idx="8971">
                  <c:v>7.8186781250799708E-4</c:v>
                </c:pt>
                <c:pt idx="8972">
                  <c:v>7.8178067204407581E-4</c:v>
                </c:pt>
                <c:pt idx="8973">
                  <c:v>7.8169355100189089E-4</c:v>
                </c:pt>
                <c:pt idx="8974">
                  <c:v>7.8160644937495046E-4</c:v>
                </c:pt>
                <c:pt idx="8975">
                  <c:v>7.8151936715675806E-4</c:v>
                </c:pt>
                <c:pt idx="8976">
                  <c:v>7.8143230434083301E-4</c:v>
                </c:pt>
                <c:pt idx="8977">
                  <c:v>7.8134526092068883E-4</c:v>
                </c:pt>
                <c:pt idx="8978">
                  <c:v>7.8125823688984417E-4</c:v>
                </c:pt>
                <c:pt idx="8979">
                  <c:v>7.81171232241827E-4</c:v>
                </c:pt>
                <c:pt idx="8980">
                  <c:v>7.8108424697015595E-4</c:v>
                </c:pt>
                <c:pt idx="8981">
                  <c:v>7.809972810683618E-4</c:v>
                </c:pt>
                <c:pt idx="8982">
                  <c:v>7.8091033452997415E-4</c:v>
                </c:pt>
                <c:pt idx="8983">
                  <c:v>7.8082340734852431E-4</c:v>
                </c:pt>
                <c:pt idx="8984">
                  <c:v>7.8073649951755674E-4</c:v>
                </c:pt>
                <c:pt idx="8985">
                  <c:v>7.8064961103060395E-4</c:v>
                </c:pt>
                <c:pt idx="8986">
                  <c:v>7.8056274188121016E-4</c:v>
                </c:pt>
                <c:pt idx="8987">
                  <c:v>7.8047589206291907E-4</c:v>
                </c:pt>
                <c:pt idx="8988">
                  <c:v>7.8038906156928281E-4</c:v>
                </c:pt>
                <c:pt idx="8989">
                  <c:v>7.803022503938469E-4</c:v>
                </c:pt>
                <c:pt idx="8990">
                  <c:v>7.8021545853016925E-4</c:v>
                </c:pt>
                <c:pt idx="8991">
                  <c:v>7.8012868597180404E-4</c:v>
                </c:pt>
                <c:pt idx="8992">
                  <c:v>7.8004193271231502E-4</c:v>
                </c:pt>
                <c:pt idx="8993">
                  <c:v>7.7995519874525965E-4</c:v>
                </c:pt>
                <c:pt idx="8994">
                  <c:v>7.7986848406420405E-4</c:v>
                </c:pt>
                <c:pt idx="8995">
                  <c:v>7.7978178866271804E-4</c:v>
                </c:pt>
                <c:pt idx="8996">
                  <c:v>7.7969511253437457E-4</c:v>
                </c:pt>
                <c:pt idx="8997">
                  <c:v>7.7960845567273879E-4</c:v>
                </c:pt>
                <c:pt idx="8998">
                  <c:v>7.795218180714008E-4</c:v>
                </c:pt>
                <c:pt idx="8999">
                  <c:v>7.7943519972392748E-4</c:v>
                </c:pt>
                <c:pt idx="9000">
                  <c:v>7.7934860062390783E-4</c:v>
                </c:pt>
                <c:pt idx="9001">
                  <c:v>7.7926202076492523E-4</c:v>
                </c:pt>
                <c:pt idx="9002">
                  <c:v>7.791754601405704E-4</c:v>
                </c:pt>
                <c:pt idx="9003">
                  <c:v>7.7908891874443268E-4</c:v>
                </c:pt>
                <c:pt idx="9004">
                  <c:v>7.7900239657010357E-4</c:v>
                </c:pt>
                <c:pt idx="9005">
                  <c:v>7.7891589361117934E-4</c:v>
                </c:pt>
                <c:pt idx="9006">
                  <c:v>7.7882940986126773E-4</c:v>
                </c:pt>
                <c:pt idx="9007">
                  <c:v>7.7874294531396005E-4</c:v>
                </c:pt>
                <c:pt idx="9008">
                  <c:v>7.7865649996286795E-4</c:v>
                </c:pt>
                <c:pt idx="9009">
                  <c:v>7.7857007380159539E-4</c:v>
                </c:pt>
                <c:pt idx="9010">
                  <c:v>7.7848366682375762E-4</c:v>
                </c:pt>
                <c:pt idx="9011">
                  <c:v>7.7839727902297075E-4</c:v>
                </c:pt>
                <c:pt idx="9012">
                  <c:v>7.7831091039284276E-4</c:v>
                </c:pt>
                <c:pt idx="9013">
                  <c:v>7.782245609269969E-4</c:v>
                </c:pt>
                <c:pt idx="9014">
                  <c:v>7.7813823061905765E-4</c:v>
                </c:pt>
                <c:pt idx="9015">
                  <c:v>7.7805191946264673E-4</c:v>
                </c:pt>
                <c:pt idx="9016">
                  <c:v>7.7796562745139459E-4</c:v>
                </c:pt>
                <c:pt idx="9017">
                  <c:v>7.7787935457892989E-4</c:v>
                </c:pt>
                <c:pt idx="9018">
                  <c:v>7.7779310083888492E-4</c:v>
                </c:pt>
                <c:pt idx="9019">
                  <c:v>7.7770686622490005E-4</c:v>
                </c:pt>
                <c:pt idx="9020">
                  <c:v>7.7762065073061265E-4</c:v>
                </c:pt>
                <c:pt idx="9021">
                  <c:v>7.7753445434966409E-4</c:v>
                </c:pt>
                <c:pt idx="9022">
                  <c:v>7.7744827707569759E-4</c:v>
                </c:pt>
                <c:pt idx="9023">
                  <c:v>7.773621189023685E-4</c:v>
                </c:pt>
                <c:pt idx="9024">
                  <c:v>7.7727597982331549E-4</c:v>
                </c:pt>
                <c:pt idx="9025">
                  <c:v>7.7718985983219759E-4</c:v>
                </c:pt>
                <c:pt idx="9026">
                  <c:v>7.7710375892267103E-4</c:v>
                </c:pt>
                <c:pt idx="9027">
                  <c:v>7.770176770883953E-4</c:v>
                </c:pt>
                <c:pt idx="9028">
                  <c:v>7.7693161432303127E-4</c:v>
                </c:pt>
                <c:pt idx="9029">
                  <c:v>7.7684557062024113E-4</c:v>
                </c:pt>
                <c:pt idx="9030">
                  <c:v>7.7675954597369672E-4</c:v>
                </c:pt>
                <c:pt idx="9031">
                  <c:v>7.7667354037706901E-4</c:v>
                </c:pt>
                <c:pt idx="9032">
                  <c:v>7.7658755382402096E-4</c:v>
                </c:pt>
                <c:pt idx="9033">
                  <c:v>7.7650158630823837E-4</c:v>
                </c:pt>
                <c:pt idx="9034">
                  <c:v>7.7641563782339558E-4</c:v>
                </c:pt>
                <c:pt idx="9035">
                  <c:v>7.7632970836317918E-4</c:v>
                </c:pt>
                <c:pt idx="9036">
                  <c:v>7.7624379792126023E-4</c:v>
                </c:pt>
                <c:pt idx="9037">
                  <c:v>7.7615790649134117E-4</c:v>
                </c:pt>
                <c:pt idx="9038">
                  <c:v>7.7607203406709923E-4</c:v>
                </c:pt>
                <c:pt idx="9039">
                  <c:v>7.7598618064223608E-4</c:v>
                </c:pt>
                <c:pt idx="9040">
                  <c:v>7.7590034621044209E-4</c:v>
                </c:pt>
                <c:pt idx="9041">
                  <c:v>7.7581453076541436E-4</c:v>
                </c:pt>
                <c:pt idx="9042">
                  <c:v>7.7572873430085552E-4</c:v>
                </c:pt>
                <c:pt idx="9043">
                  <c:v>7.756429568104707E-4</c:v>
                </c:pt>
                <c:pt idx="9044">
                  <c:v>7.7555719828796457E-4</c:v>
                </c:pt>
                <c:pt idx="9045">
                  <c:v>7.7547145872704302E-4</c:v>
                </c:pt>
                <c:pt idx="9046">
                  <c:v>7.7538573812142787E-4</c:v>
                </c:pt>
                <c:pt idx="9047">
                  <c:v>7.7530003646482284E-4</c:v>
                </c:pt>
                <c:pt idx="9048">
                  <c:v>7.7521435375094963E-4</c:v>
                </c:pt>
                <c:pt idx="9049">
                  <c:v>7.7512868997353299E-4</c:v>
                </c:pt>
                <c:pt idx="9050">
                  <c:v>7.7504304512629018E-4</c:v>
                </c:pt>
                <c:pt idx="9051">
                  <c:v>7.7495741920294932E-4</c:v>
                </c:pt>
                <c:pt idx="9052">
                  <c:v>7.748718121972385E-4</c:v>
                </c:pt>
                <c:pt idx="9053">
                  <c:v>7.7478622410288714E-4</c:v>
                </c:pt>
                <c:pt idx="9054">
                  <c:v>7.7470065491363072E-4</c:v>
                </c:pt>
                <c:pt idx="9055">
                  <c:v>7.7461510462321068E-4</c:v>
                </c:pt>
                <c:pt idx="9056">
                  <c:v>7.7452957322536381E-4</c:v>
                </c:pt>
                <c:pt idx="9057">
                  <c:v>7.7444406071382503E-4</c:v>
                </c:pt>
                <c:pt idx="9058">
                  <c:v>7.7435856708235151E-4</c:v>
                </c:pt>
                <c:pt idx="9059">
                  <c:v>7.7427309232468524E-4</c:v>
                </c:pt>
                <c:pt idx="9060">
                  <c:v>7.7418763643457721E-4</c:v>
                </c:pt>
                <c:pt idx="9061">
                  <c:v>7.7410219940578348E-4</c:v>
                </c:pt>
                <c:pt idx="9062">
                  <c:v>7.7401678123205473E-4</c:v>
                </c:pt>
                <c:pt idx="9063">
                  <c:v>7.7393138190715483E-4</c:v>
                </c:pt>
                <c:pt idx="9064">
                  <c:v>7.7384600142484388E-4</c:v>
                </c:pt>
                <c:pt idx="9065">
                  <c:v>7.7376063977888673E-4</c:v>
                </c:pt>
                <c:pt idx="9066">
                  <c:v>7.7367529696304967E-4</c:v>
                </c:pt>
                <c:pt idx="9067">
                  <c:v>7.7358997297110579E-4</c:v>
                </c:pt>
                <c:pt idx="9068">
                  <c:v>7.7350466779682104E-4</c:v>
                </c:pt>
                <c:pt idx="9069">
                  <c:v>7.7341938143398045E-4</c:v>
                </c:pt>
                <c:pt idx="9070">
                  <c:v>7.7333411387635852E-4</c:v>
                </c:pt>
                <c:pt idx="9071">
                  <c:v>7.7324886511772814E-4</c:v>
                </c:pt>
                <c:pt idx="9072">
                  <c:v>7.7316363515188714E-4</c:v>
                </c:pt>
                <c:pt idx="9073">
                  <c:v>7.7307842397260893E-4</c:v>
                </c:pt>
                <c:pt idx="9074">
                  <c:v>7.7299323157369406E-4</c:v>
                </c:pt>
                <c:pt idx="9075">
                  <c:v>7.7290805794892473E-4</c:v>
                </c:pt>
                <c:pt idx="9076">
                  <c:v>7.7282290309210603E-4</c:v>
                </c:pt>
                <c:pt idx="9077">
                  <c:v>7.7273776699702374E-4</c:v>
                </c:pt>
                <c:pt idx="9078">
                  <c:v>7.7265264965748685E-4</c:v>
                </c:pt>
                <c:pt idx="9079">
                  <c:v>7.7256755106729113E-4</c:v>
                </c:pt>
                <c:pt idx="9080">
                  <c:v>7.7248247122024892E-4</c:v>
                </c:pt>
                <c:pt idx="9081">
                  <c:v>7.7239741011016813E-4</c:v>
                </c:pt>
                <c:pt idx="9082">
                  <c:v>7.7231236773085406E-4</c:v>
                </c:pt>
                <c:pt idx="9083">
                  <c:v>7.722273440761261E-4</c:v>
                </c:pt>
                <c:pt idx="9084">
                  <c:v>7.7214233913979803E-4</c:v>
                </c:pt>
                <c:pt idx="9085">
                  <c:v>7.7205735291568792E-4</c:v>
                </c:pt>
                <c:pt idx="9086">
                  <c:v>7.7197238539762169E-4</c:v>
                </c:pt>
                <c:pt idx="9087">
                  <c:v>7.7188743657942112E-4</c:v>
                </c:pt>
                <c:pt idx="9088">
                  <c:v>7.7180250645491504E-4</c:v>
                </c:pt>
                <c:pt idx="9089">
                  <c:v>7.7171759501792902E-4</c:v>
                </c:pt>
                <c:pt idx="9090">
                  <c:v>7.7163270226230708E-4</c:v>
                </c:pt>
                <c:pt idx="9091">
                  <c:v>7.7154782818187196E-4</c:v>
                </c:pt>
                <c:pt idx="9092">
                  <c:v>7.714629727704704E-4</c:v>
                </c:pt>
                <c:pt idx="9093">
                  <c:v>7.7137813602193533E-4</c:v>
                </c:pt>
                <c:pt idx="9094">
                  <c:v>7.7129331793011934E-4</c:v>
                </c:pt>
                <c:pt idx="9095">
                  <c:v>7.7120851848886773E-4</c:v>
                </c:pt>
                <c:pt idx="9096">
                  <c:v>7.7112373769202256E-4</c:v>
                </c:pt>
                <c:pt idx="9097">
                  <c:v>7.710389755334428E-4</c:v>
                </c:pt>
                <c:pt idx="9098">
                  <c:v>7.7095423200697864E-4</c:v>
                </c:pt>
                <c:pt idx="9099">
                  <c:v>7.7086950710648938E-4</c:v>
                </c:pt>
                <c:pt idx="9100">
                  <c:v>7.7078480082583235E-4</c:v>
                </c:pt>
                <c:pt idx="9101">
                  <c:v>7.7070011315887369E-4</c:v>
                </c:pt>
                <c:pt idx="9102">
                  <c:v>7.7061544409947691E-4</c:v>
                </c:pt>
                <c:pt idx="9103">
                  <c:v>7.7053079364150902E-4</c:v>
                </c:pt>
                <c:pt idx="9104">
                  <c:v>7.7044616177884373E-4</c:v>
                </c:pt>
                <c:pt idx="9105">
                  <c:v>7.7036154850535486E-4</c:v>
                </c:pt>
                <c:pt idx="9106">
                  <c:v>7.7027695381491114E-4</c:v>
                </c:pt>
                <c:pt idx="9107">
                  <c:v>7.7019237770139908E-4</c:v>
                </c:pt>
                <c:pt idx="9108">
                  <c:v>7.7010782015869651E-4</c:v>
                </c:pt>
                <c:pt idx="9109">
                  <c:v>7.7002328118068962E-4</c:v>
                </c:pt>
                <c:pt idx="9110">
                  <c:v>7.6993876076126341E-4</c:v>
                </c:pt>
                <c:pt idx="9111">
                  <c:v>7.6985425889430849E-4</c:v>
                </c:pt>
                <c:pt idx="9112">
                  <c:v>7.6976977557371626E-4</c:v>
                </c:pt>
                <c:pt idx="9113">
                  <c:v>7.6968531079338288E-4</c:v>
                </c:pt>
                <c:pt idx="9114">
                  <c:v>7.6960086454720472E-4</c:v>
                </c:pt>
                <c:pt idx="9115">
                  <c:v>7.695164368290787E-4</c:v>
                </c:pt>
                <c:pt idx="9116">
                  <c:v>7.6943202763291474E-4</c:v>
                </c:pt>
                <c:pt idx="9117">
                  <c:v>7.6934763695261509E-4</c:v>
                </c:pt>
                <c:pt idx="9118">
                  <c:v>7.6926326478208814E-4</c:v>
                </c:pt>
                <c:pt idx="9119">
                  <c:v>7.6917891111524632E-4</c:v>
                </c:pt>
                <c:pt idx="9120">
                  <c:v>7.6909457594599728E-4</c:v>
                </c:pt>
                <c:pt idx="9121">
                  <c:v>7.6901025926826624E-4</c:v>
                </c:pt>
                <c:pt idx="9122">
                  <c:v>7.6892596107596615E-4</c:v>
                </c:pt>
                <c:pt idx="9123">
                  <c:v>7.6884168136301531E-4</c:v>
                </c:pt>
                <c:pt idx="9124">
                  <c:v>7.6875742012334563E-4</c:v>
                </c:pt>
                <c:pt idx="9125">
                  <c:v>7.6867317735088408E-4</c:v>
                </c:pt>
                <c:pt idx="9126">
                  <c:v>7.6858895303955153E-4</c:v>
                </c:pt>
                <c:pt idx="9127">
                  <c:v>7.6850474718329087E-4</c:v>
                </c:pt>
                <c:pt idx="9128">
                  <c:v>7.6842055977602828E-4</c:v>
                </c:pt>
                <c:pt idx="9129">
                  <c:v>7.6833639081170895E-4</c:v>
                </c:pt>
                <c:pt idx="9130">
                  <c:v>7.6825224028426674E-4</c:v>
                </c:pt>
                <c:pt idx="9131">
                  <c:v>7.6816810818764608E-4</c:v>
                </c:pt>
                <c:pt idx="9132">
                  <c:v>7.6808399451579353E-4</c:v>
                </c:pt>
                <c:pt idx="9133">
                  <c:v>7.6799989926265902E-4</c:v>
                </c:pt>
                <c:pt idx="9134">
                  <c:v>7.679158224221899E-4</c:v>
                </c:pt>
                <c:pt idx="9135">
                  <c:v>7.6783176398834043E-4</c:v>
                </c:pt>
                <c:pt idx="9136">
                  <c:v>7.6774772395506847E-4</c:v>
                </c:pt>
                <c:pt idx="9137">
                  <c:v>7.6766370231633413E-4</c:v>
                </c:pt>
                <c:pt idx="9138">
                  <c:v>7.6757969906609278E-4</c:v>
                </c:pt>
                <c:pt idx="9139">
                  <c:v>7.6749571419831386E-4</c:v>
                </c:pt>
                <c:pt idx="9140">
                  <c:v>7.6741174770695989E-4</c:v>
                </c:pt>
                <c:pt idx="9141">
                  <c:v>7.6732779958600943E-4</c:v>
                </c:pt>
                <c:pt idx="9142">
                  <c:v>7.6724386982942162E-4</c:v>
                </c:pt>
                <c:pt idx="9143">
                  <c:v>7.6715995843118067E-4</c:v>
                </c:pt>
                <c:pt idx="9144">
                  <c:v>7.6707606538525873E-4</c:v>
                </c:pt>
                <c:pt idx="9145">
                  <c:v>7.6699219068563404E-4</c:v>
                </c:pt>
                <c:pt idx="9146">
                  <c:v>7.6690833432629816E-4</c:v>
                </c:pt>
                <c:pt idx="9147">
                  <c:v>7.6682449630122824E-4</c:v>
                </c:pt>
                <c:pt idx="9148">
                  <c:v>7.6674067660441303E-4</c:v>
                </c:pt>
                <c:pt idx="9149">
                  <c:v>7.666568752298453E-4</c:v>
                </c:pt>
                <c:pt idx="9150">
                  <c:v>7.6657309217151737E-4</c:v>
                </c:pt>
                <c:pt idx="9151">
                  <c:v>7.6648932742342439E-4</c:v>
                </c:pt>
                <c:pt idx="9152">
                  <c:v>7.6640558097956486E-4</c:v>
                </c:pt>
                <c:pt idx="9153">
                  <c:v>7.663218528339399E-4</c:v>
                </c:pt>
                <c:pt idx="9154">
                  <c:v>7.6623814298055234E-4</c:v>
                </c:pt>
                <c:pt idx="9155">
                  <c:v>7.66154451413411E-4</c:v>
                </c:pt>
                <c:pt idx="9156">
                  <c:v>7.6607077812652067E-4</c:v>
                </c:pt>
                <c:pt idx="9157">
                  <c:v>7.6598712311389233E-4</c:v>
                </c:pt>
                <c:pt idx="9158">
                  <c:v>7.6590348636954399E-4</c:v>
                </c:pt>
                <c:pt idx="9159">
                  <c:v>7.6581986788749033E-4</c:v>
                </c:pt>
                <c:pt idx="9160">
                  <c:v>7.6573626766175099E-4</c:v>
                </c:pt>
                <c:pt idx="9161">
                  <c:v>7.6565268568634692E-4</c:v>
                </c:pt>
                <c:pt idx="9162">
                  <c:v>7.6556912195530524E-4</c:v>
                </c:pt>
                <c:pt idx="9163">
                  <c:v>7.6548557646264703E-4</c:v>
                </c:pt>
                <c:pt idx="9164">
                  <c:v>7.654020492024108E-4</c:v>
                </c:pt>
                <c:pt idx="9165">
                  <c:v>7.6531854016861813E-4</c:v>
                </c:pt>
                <c:pt idx="9166">
                  <c:v>7.6523504935531548E-4</c:v>
                </c:pt>
                <c:pt idx="9167">
                  <c:v>7.6515157675652768E-4</c:v>
                </c:pt>
                <c:pt idx="9168">
                  <c:v>7.650681223663068E-4</c:v>
                </c:pt>
                <c:pt idx="9169">
                  <c:v>7.6498468617868833E-4</c:v>
                </c:pt>
                <c:pt idx="9170">
                  <c:v>7.6490126818772063E-4</c:v>
                </c:pt>
                <c:pt idx="9171">
                  <c:v>7.6481786838744961E-4</c:v>
                </c:pt>
                <c:pt idx="9172">
                  <c:v>7.6473448677192332E-4</c:v>
                </c:pt>
                <c:pt idx="9173">
                  <c:v>7.646511233352013E-4</c:v>
                </c:pt>
                <c:pt idx="9174">
                  <c:v>7.6456777807133941E-4</c:v>
                </c:pt>
                <c:pt idx="9175">
                  <c:v>7.6448445097438528E-4</c:v>
                </c:pt>
                <c:pt idx="9176">
                  <c:v>7.6440114203840984E-4</c:v>
                </c:pt>
                <c:pt idx="9177">
                  <c:v>7.6431785125747589E-4</c:v>
                </c:pt>
                <c:pt idx="9178">
                  <c:v>7.6423457862564482E-4</c:v>
                </c:pt>
                <c:pt idx="9179">
                  <c:v>7.6415132413698832E-4</c:v>
                </c:pt>
                <c:pt idx="9180">
                  <c:v>7.6406808778557451E-4</c:v>
                </c:pt>
                <c:pt idx="9181">
                  <c:v>7.6398486956548656E-4</c:v>
                </c:pt>
                <c:pt idx="9182">
                  <c:v>7.6390166947078631E-4</c:v>
                </c:pt>
                <c:pt idx="9183">
                  <c:v>7.638184874955591E-4</c:v>
                </c:pt>
                <c:pt idx="9184">
                  <c:v>7.6373532363389071E-4</c:v>
                </c:pt>
                <c:pt idx="9185">
                  <c:v>7.6365217787986402E-4</c:v>
                </c:pt>
                <c:pt idx="9186">
                  <c:v>7.6356905022756047E-4</c:v>
                </c:pt>
                <c:pt idx="9187">
                  <c:v>7.634859406710731E-4</c:v>
                </c:pt>
                <c:pt idx="9188">
                  <c:v>7.6340284920449453E-4</c:v>
                </c:pt>
                <c:pt idx="9189">
                  <c:v>7.6331977582191511E-4</c:v>
                </c:pt>
                <c:pt idx="9190">
                  <c:v>7.6323672051743698E-4</c:v>
                </c:pt>
                <c:pt idx="9191">
                  <c:v>7.6315368328515299E-4</c:v>
                </c:pt>
                <c:pt idx="9192">
                  <c:v>7.6307066411917146E-4</c:v>
                </c:pt>
                <c:pt idx="9193">
                  <c:v>7.6298766301359326E-4</c:v>
                </c:pt>
                <c:pt idx="9194">
                  <c:v>7.6290467996252933E-4</c:v>
                </c:pt>
                <c:pt idx="9195">
                  <c:v>7.6282171496008593E-4</c:v>
                </c:pt>
                <c:pt idx="9196">
                  <c:v>7.6273876800037814E-4</c:v>
                </c:pt>
                <c:pt idx="9197">
                  <c:v>7.6265583907751916E-4</c:v>
                </c:pt>
                <c:pt idx="9198">
                  <c:v>7.6257292818562514E-4</c:v>
                </c:pt>
                <c:pt idx="9199">
                  <c:v>7.6249003531881829E-4</c:v>
                </c:pt>
                <c:pt idx="9200">
                  <c:v>7.6240716047122094E-4</c:v>
                </c:pt>
                <c:pt idx="9201">
                  <c:v>7.6232430363695964E-4</c:v>
                </c:pt>
                <c:pt idx="9202">
                  <c:v>7.6224146481015682E-4</c:v>
                </c:pt>
                <c:pt idx="9203">
                  <c:v>7.6215864398494792E-4</c:v>
                </c:pt>
                <c:pt idx="9204">
                  <c:v>7.6207584115546708E-4</c:v>
                </c:pt>
                <c:pt idx="9205">
                  <c:v>7.619930563158401E-4</c:v>
                </c:pt>
                <c:pt idx="9206">
                  <c:v>7.6191028946021825E-4</c:v>
                </c:pt>
                <c:pt idx="9207">
                  <c:v>7.6182754058273024E-4</c:v>
                </c:pt>
                <c:pt idx="9208">
                  <c:v>7.6174480967752312E-4</c:v>
                </c:pt>
                <c:pt idx="9209">
                  <c:v>7.6166209673874481E-4</c:v>
                </c:pt>
                <c:pt idx="9210">
                  <c:v>7.6157940176054158E-4</c:v>
                </c:pt>
                <c:pt idx="9211">
                  <c:v>7.6149672473706427E-4</c:v>
                </c:pt>
                <c:pt idx="9212">
                  <c:v>7.6141406566246589E-4</c:v>
                </c:pt>
                <c:pt idx="9213">
                  <c:v>7.6133142453090302E-4</c:v>
                </c:pt>
                <c:pt idx="9214">
                  <c:v>7.6124880133653127E-4</c:v>
                </c:pt>
                <c:pt idx="9215">
                  <c:v>7.6116619607351644E-4</c:v>
                </c:pt>
                <c:pt idx="9216">
                  <c:v>7.6108360873601512E-4</c:v>
                </c:pt>
                <c:pt idx="9217">
                  <c:v>7.6100103931819733E-4</c:v>
                </c:pt>
                <c:pt idx="9218">
                  <c:v>7.6091848781422876E-4</c:v>
                </c:pt>
                <c:pt idx="9219">
                  <c:v>7.6083595421828595E-4</c:v>
                </c:pt>
                <c:pt idx="9220">
                  <c:v>7.6075343852453491E-4</c:v>
                </c:pt>
                <c:pt idx="9221">
                  <c:v>7.6067094072715922E-4</c:v>
                </c:pt>
                <c:pt idx="9222">
                  <c:v>7.6058846082032729E-4</c:v>
                </c:pt>
                <c:pt idx="9223">
                  <c:v>7.6050599879823148E-4</c:v>
                </c:pt>
                <c:pt idx="9224">
                  <c:v>7.6042355465504551E-4</c:v>
                </c:pt>
                <c:pt idx="9225">
                  <c:v>7.6034112838496487E-4</c:v>
                </c:pt>
                <c:pt idx="9226">
                  <c:v>7.6025871998216925E-4</c:v>
                </c:pt>
                <c:pt idx="9227">
                  <c:v>7.6017632944085675E-4</c:v>
                </c:pt>
                <c:pt idx="9228">
                  <c:v>7.6009395675521139E-4</c:v>
                </c:pt>
                <c:pt idx="9229">
                  <c:v>7.6001160191944018E-4</c:v>
                </c:pt>
                <c:pt idx="9230">
                  <c:v>7.5992926492773915E-4</c:v>
                </c:pt>
                <c:pt idx="9231">
                  <c:v>7.5984694577430523E-4</c:v>
                </c:pt>
                <c:pt idx="9232">
                  <c:v>7.5976464445334389E-4</c:v>
                </c:pt>
                <c:pt idx="9233">
                  <c:v>7.5968236095906149E-4</c:v>
                </c:pt>
                <c:pt idx="9234">
                  <c:v>7.5960009528566633E-4</c:v>
                </c:pt>
                <c:pt idx="9235">
                  <c:v>7.5951784742737168E-4</c:v>
                </c:pt>
                <c:pt idx="9236">
                  <c:v>7.5943561737838933E-4</c:v>
                </c:pt>
                <c:pt idx="9237">
                  <c:v>7.5935340513293332E-4</c:v>
                </c:pt>
                <c:pt idx="9238">
                  <c:v>7.5927121068522854E-4</c:v>
                </c:pt>
                <c:pt idx="9239">
                  <c:v>7.5918903402949164E-4</c:v>
                </c:pt>
                <c:pt idx="9240">
                  <c:v>7.5910687515994739E-4</c:v>
                </c:pt>
                <c:pt idx="9241">
                  <c:v>7.5902473407082102E-4</c:v>
                </c:pt>
                <c:pt idx="9242">
                  <c:v>7.5894261075634239E-4</c:v>
                </c:pt>
                <c:pt idx="9243">
                  <c:v>7.5886050521074106E-4</c:v>
                </c:pt>
                <c:pt idx="9244">
                  <c:v>7.5877841742825124E-4</c:v>
                </c:pt>
                <c:pt idx="9245">
                  <c:v>7.5869634740311604E-4</c:v>
                </c:pt>
                <c:pt idx="9246">
                  <c:v>7.5861429512956121E-4</c:v>
                </c:pt>
                <c:pt idx="9247">
                  <c:v>7.5853226060183733E-4</c:v>
                </c:pt>
                <c:pt idx="9248">
                  <c:v>7.5845024381418469E-4</c:v>
                </c:pt>
                <c:pt idx="9249">
                  <c:v>7.5836824476084932E-4</c:v>
                </c:pt>
                <c:pt idx="9250">
                  <c:v>7.5828626343608441E-4</c:v>
                </c:pt>
                <c:pt idx="9251">
                  <c:v>7.5820429983413501E-4</c:v>
                </c:pt>
                <c:pt idx="9252">
                  <c:v>7.5812235394925713E-4</c:v>
                </c:pt>
                <c:pt idx="9253">
                  <c:v>7.5804042577570308E-4</c:v>
                </c:pt>
                <c:pt idx="9254">
                  <c:v>7.5795851530774047E-4</c:v>
                </c:pt>
                <c:pt idx="9255">
                  <c:v>7.5787662253962434E-4</c:v>
                </c:pt>
                <c:pt idx="9256">
                  <c:v>7.5779474746561805E-4</c:v>
                </c:pt>
                <c:pt idx="9257">
                  <c:v>7.5771289007998835E-4</c:v>
                </c:pt>
                <c:pt idx="9258">
                  <c:v>7.5763105037700415E-4</c:v>
                </c:pt>
                <c:pt idx="9259">
                  <c:v>7.5754922835093706E-4</c:v>
                </c:pt>
                <c:pt idx="9260">
                  <c:v>7.5746742399605512E-4</c:v>
                </c:pt>
                <c:pt idx="9261">
                  <c:v>7.5738563730664394E-4</c:v>
                </c:pt>
                <c:pt idx="9262">
                  <c:v>7.5730386827697687E-4</c:v>
                </c:pt>
                <c:pt idx="9263">
                  <c:v>7.5722211690133334E-4</c:v>
                </c:pt>
                <c:pt idx="9264">
                  <c:v>7.5714038317399644E-4</c:v>
                </c:pt>
                <c:pt idx="9265">
                  <c:v>7.5705866708925419E-4</c:v>
                </c:pt>
                <c:pt idx="9266">
                  <c:v>7.5697696864139618E-4</c:v>
                </c:pt>
                <c:pt idx="9267">
                  <c:v>7.5689528782470639E-4</c:v>
                </c:pt>
                <c:pt idx="9268">
                  <c:v>7.5681362463348692E-4</c:v>
                </c:pt>
                <c:pt idx="9269">
                  <c:v>7.5673197906202965E-4</c:v>
                </c:pt>
                <c:pt idx="9270">
                  <c:v>7.5665035110462962E-4</c:v>
                </c:pt>
                <c:pt idx="9271">
                  <c:v>7.5656874075559163E-4</c:v>
                </c:pt>
                <c:pt idx="9272">
                  <c:v>7.5648714800922003E-4</c:v>
                </c:pt>
                <c:pt idx="9273">
                  <c:v>7.5640557285981322E-4</c:v>
                </c:pt>
                <c:pt idx="9274">
                  <c:v>7.5632401530168706E-4</c:v>
                </c:pt>
                <c:pt idx="9275">
                  <c:v>7.5624247532914384E-4</c:v>
                </c:pt>
                <c:pt idx="9276">
                  <c:v>7.5616095293650463E-4</c:v>
                </c:pt>
                <c:pt idx="9277">
                  <c:v>7.5607944811808018E-4</c:v>
                </c:pt>
                <c:pt idx="9278">
                  <c:v>7.5599796086818917E-4</c:v>
                </c:pt>
                <c:pt idx="9279">
                  <c:v>7.5591649118115036E-4</c:v>
                </c:pt>
                <c:pt idx="9280">
                  <c:v>7.5583503905129004E-4</c:v>
                </c:pt>
                <c:pt idx="9281">
                  <c:v>7.5575360447292729E-4</c:v>
                </c:pt>
                <c:pt idx="9282">
                  <c:v>7.556721874403975E-4</c:v>
                </c:pt>
                <c:pt idx="9283">
                  <c:v>7.555907879480228E-4</c:v>
                </c:pt>
                <c:pt idx="9284">
                  <c:v>7.5550940599014137E-4</c:v>
                </c:pt>
                <c:pt idx="9285">
                  <c:v>7.5542804156108925E-4</c:v>
                </c:pt>
                <c:pt idx="9286">
                  <c:v>7.5534669465519529E-4</c:v>
                </c:pt>
                <c:pt idx="9287">
                  <c:v>7.5526536526680885E-4</c:v>
                </c:pt>
                <c:pt idx="9288">
                  <c:v>7.5518405339026747E-4</c:v>
                </c:pt>
                <c:pt idx="9289">
                  <c:v>7.5510275901991475E-4</c:v>
                </c:pt>
                <c:pt idx="9290">
                  <c:v>7.5502148215009614E-4</c:v>
                </c:pt>
                <c:pt idx="9291">
                  <c:v>7.5494022277517012E-4</c:v>
                </c:pt>
                <c:pt idx="9292">
                  <c:v>7.5485898088947833E-4</c:v>
                </c:pt>
                <c:pt idx="9293">
                  <c:v>7.5477775648738238E-4</c:v>
                </c:pt>
                <c:pt idx="9294">
                  <c:v>7.5469654956323749E-4</c:v>
                </c:pt>
                <c:pt idx="9295">
                  <c:v>7.5461536011139745E-4</c:v>
                </c:pt>
                <c:pt idx="9296">
                  <c:v>7.5453418812622994E-4</c:v>
                </c:pt>
                <c:pt idx="9297">
                  <c:v>7.5445303360209396E-4</c:v>
                </c:pt>
                <c:pt idx="9298">
                  <c:v>7.5437189653336566E-4</c:v>
                </c:pt>
                <c:pt idx="9299">
                  <c:v>7.5429077691440229E-4</c:v>
                </c:pt>
                <c:pt idx="9300">
                  <c:v>7.5420967473958131E-4</c:v>
                </c:pt>
                <c:pt idx="9301">
                  <c:v>7.541285900032784E-4</c:v>
                </c:pt>
                <c:pt idx="9302">
                  <c:v>7.5404752269986385E-4</c:v>
                </c:pt>
                <c:pt idx="9303">
                  <c:v>7.539664728237217E-4</c:v>
                </c:pt>
                <c:pt idx="9304">
                  <c:v>7.5388544036922929E-4</c:v>
                </c:pt>
                <c:pt idx="9305">
                  <c:v>7.5380442533077034E-4</c:v>
                </c:pt>
                <c:pt idx="9306">
                  <c:v>7.5372342770273128E-4</c:v>
                </c:pt>
                <c:pt idx="9307">
                  <c:v>7.5364244747950484E-4</c:v>
                </c:pt>
                <c:pt idx="9308">
                  <c:v>7.5356148465547323E-4</c:v>
                </c:pt>
                <c:pt idx="9309">
                  <c:v>7.5348053922503827E-4</c:v>
                </c:pt>
                <c:pt idx="9310">
                  <c:v>7.5339961118258878E-4</c:v>
                </c:pt>
                <c:pt idx="9311">
                  <c:v>7.5331870052252432E-4</c:v>
                </c:pt>
                <c:pt idx="9312">
                  <c:v>7.5323780723924737E-4</c:v>
                </c:pt>
                <c:pt idx="9313">
                  <c:v>7.5315693132716008E-4</c:v>
                </c:pt>
                <c:pt idx="9314">
                  <c:v>7.5307607278066451E-4</c:v>
                </c:pt>
                <c:pt idx="9315">
                  <c:v>7.529952315941705E-4</c:v>
                </c:pt>
                <c:pt idx="9316">
                  <c:v>7.5291440776208531E-4</c:v>
                </c:pt>
                <c:pt idx="9317">
                  <c:v>7.5283360127882724E-4</c:v>
                </c:pt>
                <c:pt idx="9318">
                  <c:v>7.5275281213880822E-4</c:v>
                </c:pt>
                <c:pt idx="9319">
                  <c:v>7.5267204033644492E-4</c:v>
                </c:pt>
                <c:pt idx="9320">
                  <c:v>7.5259128586615176E-4</c:v>
                </c:pt>
                <c:pt idx="9321">
                  <c:v>7.525105487223607E-4</c:v>
                </c:pt>
                <c:pt idx="9322">
                  <c:v>7.5242982889948983E-4</c:v>
                </c:pt>
                <c:pt idx="9323">
                  <c:v>7.5234912639196517E-4</c:v>
                </c:pt>
                <c:pt idx="9324">
                  <c:v>7.5226844119421848E-4</c:v>
                </c:pt>
                <c:pt idx="9325">
                  <c:v>7.5218777330067932E-4</c:v>
                </c:pt>
                <c:pt idx="9326">
                  <c:v>7.5210712270578121E-4</c:v>
                </c:pt>
                <c:pt idx="9327">
                  <c:v>7.5202648940396639E-4</c:v>
                </c:pt>
                <c:pt idx="9328">
                  <c:v>7.5194587338966578E-4</c:v>
                </c:pt>
                <c:pt idx="9329">
                  <c:v>7.5186527465732217E-4</c:v>
                </c:pt>
                <c:pt idx="9330">
                  <c:v>7.5178469320137914E-4</c:v>
                </c:pt>
                <c:pt idx="9331">
                  <c:v>7.5170412901628839E-4</c:v>
                </c:pt>
                <c:pt idx="9332">
                  <c:v>7.5162358209648992E-4</c:v>
                </c:pt>
                <c:pt idx="9333">
                  <c:v>7.5154305243643705E-4</c:v>
                </c:pt>
                <c:pt idx="9334">
                  <c:v>7.514625400305841E-4</c:v>
                </c:pt>
                <c:pt idx="9335">
                  <c:v>7.5138204487338591E-4</c:v>
                </c:pt>
                <c:pt idx="9336">
                  <c:v>7.5130156695929593E-4</c:v>
                </c:pt>
                <c:pt idx="9337">
                  <c:v>7.5122110628278124E-4</c:v>
                </c:pt>
                <c:pt idx="9338">
                  <c:v>7.5114066283830201E-4</c:v>
                </c:pt>
                <c:pt idx="9339">
                  <c:v>7.5106023662032089E-4</c:v>
                </c:pt>
                <c:pt idx="9340">
                  <c:v>7.5097982762330575E-4</c:v>
                </c:pt>
                <c:pt idx="9341">
                  <c:v>7.5089943584172422E-4</c:v>
                </c:pt>
                <c:pt idx="9342">
                  <c:v>7.5081906127005512E-4</c:v>
                </c:pt>
                <c:pt idx="9343">
                  <c:v>7.5073870390276424E-4</c:v>
                </c:pt>
                <c:pt idx="9344">
                  <c:v>7.5065836373433483E-4</c:v>
                </c:pt>
                <c:pt idx="9345">
                  <c:v>7.5057804075924061E-4</c:v>
                </c:pt>
                <c:pt idx="9346">
                  <c:v>7.5049773497196494E-4</c:v>
                </c:pt>
                <c:pt idx="9347">
                  <c:v>7.5041744636699303E-4</c:v>
                </c:pt>
                <c:pt idx="9348">
                  <c:v>7.5033717493881312E-4</c:v>
                </c:pt>
                <c:pt idx="9349">
                  <c:v>7.5025692068190532E-4</c:v>
                </c:pt>
                <c:pt idx="9350">
                  <c:v>7.5017668359077044E-4</c:v>
                </c:pt>
                <c:pt idx="9351">
                  <c:v>7.5009646365989087E-4</c:v>
                </c:pt>
                <c:pt idx="9352">
                  <c:v>7.5001626088377134E-4</c:v>
                </c:pt>
                <c:pt idx="9353">
                  <c:v>7.4993607525690952E-4</c:v>
                </c:pt>
                <c:pt idx="9354">
                  <c:v>7.4985590677379527E-4</c:v>
                </c:pt>
                <c:pt idx="9355">
                  <c:v>7.4977575542894373E-4</c:v>
                </c:pt>
                <c:pt idx="9356">
                  <c:v>7.496956212168529E-4</c:v>
                </c:pt>
                <c:pt idx="9357">
                  <c:v>7.4961550413203128E-4</c:v>
                </c:pt>
                <c:pt idx="9358">
                  <c:v>7.4953540416898925E-4</c:v>
                </c:pt>
                <c:pt idx="9359">
                  <c:v>7.4945532132223856E-4</c:v>
                </c:pt>
                <c:pt idx="9360">
                  <c:v>7.4937525558629273E-4</c:v>
                </c:pt>
                <c:pt idx="9361">
                  <c:v>7.4929520695566796E-4</c:v>
                </c:pt>
                <c:pt idx="9362">
                  <c:v>7.4921517542488568E-4</c:v>
                </c:pt>
                <c:pt idx="9363">
                  <c:v>7.4913516098846676E-4</c:v>
                </c:pt>
                <c:pt idx="9364">
                  <c:v>7.4905516364092784E-4</c:v>
                </c:pt>
                <c:pt idx="9365">
                  <c:v>7.4897518337680824E-4</c:v>
                </c:pt>
                <c:pt idx="9366">
                  <c:v>7.4889522019062449E-4</c:v>
                </c:pt>
                <c:pt idx="9367">
                  <c:v>7.4881527407691471E-4</c:v>
                </c:pt>
                <c:pt idx="9368">
                  <c:v>7.4873534503020758E-4</c:v>
                </c:pt>
                <c:pt idx="9369">
                  <c:v>7.4865543304503883E-4</c:v>
                </c:pt>
                <c:pt idx="9370">
                  <c:v>7.4857553811594809E-4</c:v>
                </c:pt>
                <c:pt idx="9371">
                  <c:v>7.4849566023747424E-4</c:v>
                </c:pt>
                <c:pt idx="9372">
                  <c:v>7.4841579940416038E-4</c:v>
                </c:pt>
                <c:pt idx="9373">
                  <c:v>7.483359556105483E-4</c:v>
                </c:pt>
                <c:pt idx="9374">
                  <c:v>7.482561288511911E-4</c:v>
                </c:pt>
                <c:pt idx="9375">
                  <c:v>7.4817631912063587E-4</c:v>
                </c:pt>
                <c:pt idx="9376">
                  <c:v>7.4809652641342605E-4</c:v>
                </c:pt>
                <c:pt idx="9377">
                  <c:v>7.4801675072412544E-4</c:v>
                </c:pt>
                <c:pt idx="9378">
                  <c:v>7.4793699204729093E-4</c:v>
                </c:pt>
                <c:pt idx="9379">
                  <c:v>7.4785725037747233E-4</c:v>
                </c:pt>
                <c:pt idx="9380">
                  <c:v>7.4777752570923551E-4</c:v>
                </c:pt>
                <c:pt idx="9381">
                  <c:v>7.4769781803714819E-4</c:v>
                </c:pt>
                <c:pt idx="9382">
                  <c:v>7.4761812735576745E-4</c:v>
                </c:pt>
                <c:pt idx="9383">
                  <c:v>7.4753845365966502E-4</c:v>
                </c:pt>
                <c:pt idx="9384">
                  <c:v>7.4745879694341534E-4</c:v>
                </c:pt>
                <c:pt idx="9385">
                  <c:v>7.4737915720158709E-4</c:v>
                </c:pt>
                <c:pt idx="9386">
                  <c:v>7.4729953442875265E-4</c:v>
                </c:pt>
                <c:pt idx="9387">
                  <c:v>7.4721992861949372E-4</c:v>
                </c:pt>
                <c:pt idx="9388">
                  <c:v>7.4714033976838853E-4</c:v>
                </c:pt>
                <c:pt idx="9389">
                  <c:v>7.4706076787001445E-4</c:v>
                </c:pt>
                <c:pt idx="9390">
                  <c:v>7.4698121291895934E-4</c:v>
                </c:pt>
                <c:pt idx="9391">
                  <c:v>7.4690167490980904E-4</c:v>
                </c:pt>
                <c:pt idx="9392">
                  <c:v>7.4682215383715586E-4</c:v>
                </c:pt>
                <c:pt idx="9393">
                  <c:v>7.4674264969558574E-4</c:v>
                </c:pt>
                <c:pt idx="9394">
                  <c:v>7.466631624796949E-4</c:v>
                </c:pt>
                <c:pt idx="9395">
                  <c:v>7.4658369218407502E-4</c:v>
                </c:pt>
                <c:pt idx="9396">
                  <c:v>7.4650423880333078E-4</c:v>
                </c:pt>
                <c:pt idx="9397">
                  <c:v>7.4642480233205603E-4</c:v>
                </c:pt>
                <c:pt idx="9398">
                  <c:v>7.4634538276485414E-4</c:v>
                </c:pt>
                <c:pt idx="9399">
                  <c:v>7.4626598009633501E-4</c:v>
                </c:pt>
                <c:pt idx="9400">
                  <c:v>7.4618659432109887E-4</c:v>
                </c:pt>
                <c:pt idx="9401">
                  <c:v>7.4610722543375942E-4</c:v>
                </c:pt>
                <c:pt idx="9402">
                  <c:v>7.4602787342892827E-4</c:v>
                </c:pt>
                <c:pt idx="9403">
                  <c:v>7.4594853830121813E-4</c:v>
                </c:pt>
                <c:pt idx="9404">
                  <c:v>7.4586922004524409E-4</c:v>
                </c:pt>
                <c:pt idx="9405">
                  <c:v>7.4578991865562592E-4</c:v>
                </c:pt>
                <c:pt idx="9406">
                  <c:v>7.4571063412698434E-4</c:v>
                </c:pt>
                <c:pt idx="9407">
                  <c:v>7.4563136645394549E-4</c:v>
                </c:pt>
                <c:pt idx="9408">
                  <c:v>7.4555211563112947E-4</c:v>
                </c:pt>
                <c:pt idx="9409">
                  <c:v>7.4547288165316839E-4</c:v>
                </c:pt>
                <c:pt idx="9410">
                  <c:v>7.4539366451468949E-4</c:v>
                </c:pt>
                <c:pt idx="9411">
                  <c:v>7.4531446421032671E-4</c:v>
                </c:pt>
                <c:pt idx="9412">
                  <c:v>7.4523528073471284E-4</c:v>
                </c:pt>
                <c:pt idx="9413">
                  <c:v>7.4515611408248886E-4</c:v>
                </c:pt>
                <c:pt idx="9414">
                  <c:v>7.4507696424828832E-4</c:v>
                </c:pt>
                <c:pt idx="9415">
                  <c:v>7.4499783122675351E-4</c:v>
                </c:pt>
                <c:pt idx="9416">
                  <c:v>7.4491871501252923E-4</c:v>
                </c:pt>
                <c:pt idx="9417">
                  <c:v>7.4483961560026549E-4</c:v>
                </c:pt>
                <c:pt idx="9418">
                  <c:v>7.447605329846033E-4</c:v>
                </c:pt>
                <c:pt idx="9419">
                  <c:v>7.4468146716019634E-4</c:v>
                </c:pt>
                <c:pt idx="9420">
                  <c:v>7.4460241812170243E-4</c:v>
                </c:pt>
                <c:pt idx="9421">
                  <c:v>7.4452338586376821E-4</c:v>
                </c:pt>
                <c:pt idx="9422">
                  <c:v>7.4444437038105669E-4</c:v>
                </c:pt>
                <c:pt idx="9423">
                  <c:v>7.4436537166822341E-4</c:v>
                </c:pt>
                <c:pt idx="9424">
                  <c:v>7.4428638971993138E-4</c:v>
                </c:pt>
                <c:pt idx="9425">
                  <c:v>7.4420742453084492E-4</c:v>
                </c:pt>
                <c:pt idx="9426">
                  <c:v>7.4412847609563345E-4</c:v>
                </c:pt>
                <c:pt idx="9427">
                  <c:v>7.4404954440896332E-4</c:v>
                </c:pt>
                <c:pt idx="9428">
                  <c:v>7.4397062946550407E-4</c:v>
                </c:pt>
                <c:pt idx="9429">
                  <c:v>7.4389173125992793E-4</c:v>
                </c:pt>
                <c:pt idx="9430">
                  <c:v>7.438128497869158E-4</c:v>
                </c:pt>
                <c:pt idx="9431">
                  <c:v>7.4373398504113829E-4</c:v>
                </c:pt>
                <c:pt idx="9432">
                  <c:v>7.4365513701727965E-4</c:v>
                </c:pt>
                <c:pt idx="9433">
                  <c:v>7.4357630571002275E-4</c:v>
                </c:pt>
                <c:pt idx="9434">
                  <c:v>7.4349749111404751E-4</c:v>
                </c:pt>
                <c:pt idx="9435">
                  <c:v>7.4341869322404439E-4</c:v>
                </c:pt>
                <c:pt idx="9436">
                  <c:v>7.4333991203470642E-4</c:v>
                </c:pt>
                <c:pt idx="9437">
                  <c:v>7.4326114754071527E-4</c:v>
                </c:pt>
                <c:pt idx="9438">
                  <c:v>7.4318239973677059E-4</c:v>
                </c:pt>
                <c:pt idx="9439">
                  <c:v>7.4310366861756404E-4</c:v>
                </c:pt>
                <c:pt idx="9440">
                  <c:v>7.4302495417779765E-4</c:v>
                </c:pt>
                <c:pt idx="9441">
                  <c:v>7.4294625641217E-4</c:v>
                </c:pt>
                <c:pt idx="9442">
                  <c:v>7.4286757531538238E-4</c:v>
                </c:pt>
                <c:pt idx="9443">
                  <c:v>7.4278891088213977E-4</c:v>
                </c:pt>
                <c:pt idx="9444">
                  <c:v>7.4271026310714929E-4</c:v>
                </c:pt>
                <c:pt idx="9445">
                  <c:v>7.4263163198512374E-4</c:v>
                </c:pt>
                <c:pt idx="9446">
                  <c:v>7.4255301751076949E-4</c:v>
                </c:pt>
                <c:pt idx="9447">
                  <c:v>7.4247441967880215E-4</c:v>
                </c:pt>
                <c:pt idx="9448">
                  <c:v>7.4239583848393926E-4</c:v>
                </c:pt>
                <c:pt idx="9449">
                  <c:v>7.4231727392089382E-4</c:v>
                </c:pt>
                <c:pt idx="9450">
                  <c:v>7.4223872598438913E-4</c:v>
                </c:pt>
                <c:pt idx="9451">
                  <c:v>7.4216019466915174E-4</c:v>
                </c:pt>
                <c:pt idx="9452">
                  <c:v>7.420816799698993E-4</c:v>
                </c:pt>
                <c:pt idx="9453">
                  <c:v>7.420031818813652E-4</c:v>
                </c:pt>
                <c:pt idx="9454">
                  <c:v>7.4192470039827717E-4</c:v>
                </c:pt>
                <c:pt idx="9455">
                  <c:v>7.4184623551536188E-4</c:v>
                </c:pt>
                <c:pt idx="9456">
                  <c:v>7.4176778722735562E-4</c:v>
                </c:pt>
                <c:pt idx="9457">
                  <c:v>7.4168935552899743E-4</c:v>
                </c:pt>
                <c:pt idx="9458">
                  <c:v>7.4161094041502393E-4</c:v>
                </c:pt>
                <c:pt idx="9459">
                  <c:v>7.4153254188017207E-4</c:v>
                </c:pt>
                <c:pt idx="9460">
                  <c:v>7.4145415991918912E-4</c:v>
                </c:pt>
                <c:pt idx="9461">
                  <c:v>7.4137579452681897E-4</c:v>
                </c:pt>
                <c:pt idx="9462">
                  <c:v>7.41297445697804E-4</c:v>
                </c:pt>
                <c:pt idx="9463">
                  <c:v>7.4121911342690252E-4</c:v>
                </c:pt>
                <c:pt idx="9464">
                  <c:v>7.41140797708858E-4</c:v>
                </c:pt>
                <c:pt idx="9465">
                  <c:v>7.4106249853842952E-4</c:v>
                </c:pt>
                <c:pt idx="9466">
                  <c:v>7.4098421591036953E-4</c:v>
                </c:pt>
                <c:pt idx="9467">
                  <c:v>7.4090594981943646E-4</c:v>
                </c:pt>
                <c:pt idx="9468">
                  <c:v>7.408277002603908E-4</c:v>
                </c:pt>
                <c:pt idx="9469">
                  <c:v>7.4074946722799172E-4</c:v>
                </c:pt>
                <c:pt idx="9470">
                  <c:v>7.4067125071701533E-4</c:v>
                </c:pt>
                <c:pt idx="9471">
                  <c:v>7.4059305072221777E-4</c:v>
                </c:pt>
                <c:pt idx="9472">
                  <c:v>7.4051486723837351E-4</c:v>
                </c:pt>
                <c:pt idx="9473">
                  <c:v>7.4043670026025204E-4</c:v>
                </c:pt>
                <c:pt idx="9474">
                  <c:v>7.4035854978262512E-4</c:v>
                </c:pt>
                <c:pt idx="9475">
                  <c:v>7.4028041580027123E-4</c:v>
                </c:pt>
                <c:pt idx="9476">
                  <c:v>7.4020229830797243E-4</c:v>
                </c:pt>
                <c:pt idx="9477">
                  <c:v>7.4012419730050145E-4</c:v>
                </c:pt>
                <c:pt idx="9478">
                  <c:v>7.4004611277264198E-4</c:v>
                </c:pt>
                <c:pt idx="9479">
                  <c:v>7.3996804471918194E-4</c:v>
                </c:pt>
                <c:pt idx="9480">
                  <c:v>7.3988999313490534E-4</c:v>
                </c:pt>
                <c:pt idx="9481">
                  <c:v>7.3981195801460411E-4</c:v>
                </c:pt>
                <c:pt idx="9482">
                  <c:v>7.3973393935307093E-4</c:v>
                </c:pt>
                <c:pt idx="9483">
                  <c:v>7.3965593714509111E-4</c:v>
                </c:pt>
                <c:pt idx="9484">
                  <c:v>7.3957795138547078E-4</c:v>
                </c:pt>
                <c:pt idx="9485">
                  <c:v>7.3949998206899699E-4</c:v>
                </c:pt>
                <c:pt idx="9486">
                  <c:v>7.3942202919048E-4</c:v>
                </c:pt>
                <c:pt idx="9487">
                  <c:v>7.3934409274471508E-4</c:v>
                </c:pt>
                <c:pt idx="9488">
                  <c:v>7.3926617272650924E-4</c:v>
                </c:pt>
                <c:pt idx="9489">
                  <c:v>7.391882691306699E-4</c:v>
                </c:pt>
                <c:pt idx="9490">
                  <c:v>7.3911038195200124E-4</c:v>
                </c:pt>
                <c:pt idx="9491">
                  <c:v>7.3903251118532316E-4</c:v>
                </c:pt>
                <c:pt idx="9492">
                  <c:v>7.3895465682543952E-4</c:v>
                </c:pt>
                <c:pt idx="9493">
                  <c:v>7.3887681886717271E-4</c:v>
                </c:pt>
                <c:pt idx="9494">
                  <c:v>7.3879899730533286E-4</c:v>
                </c:pt>
                <c:pt idx="9495">
                  <c:v>7.3872119213474509E-4</c:v>
                </c:pt>
                <c:pt idx="9496">
                  <c:v>7.3864340335023286E-4</c:v>
                </c:pt>
                <c:pt idx="9497">
                  <c:v>7.3856563094661597E-4</c:v>
                </c:pt>
                <c:pt idx="9498">
                  <c:v>7.3848787491872082E-4</c:v>
                </c:pt>
                <c:pt idx="9499">
                  <c:v>7.3841013526137903E-4</c:v>
                </c:pt>
                <c:pt idx="9500">
                  <c:v>7.3833241196942208E-4</c:v>
                </c:pt>
                <c:pt idx="9501">
                  <c:v>7.3825470503767509E-4</c:v>
                </c:pt>
                <c:pt idx="9502">
                  <c:v>7.3817701446098408E-4</c:v>
                </c:pt>
                <c:pt idx="9503">
                  <c:v>7.3809934023417675E-4</c:v>
                </c:pt>
                <c:pt idx="9504">
                  <c:v>7.3802168235209404E-4</c:v>
                </c:pt>
                <c:pt idx="9505">
                  <c:v>7.3794404080958318E-4</c:v>
                </c:pt>
                <c:pt idx="9506">
                  <c:v>7.3786641560148335E-4</c:v>
                </c:pt>
                <c:pt idx="9507">
                  <c:v>7.3778880672263701E-4</c:v>
                </c:pt>
                <c:pt idx="9508">
                  <c:v>7.3771121416789918E-4</c:v>
                </c:pt>
                <c:pt idx="9509">
                  <c:v>7.3763363793211947E-4</c:v>
                </c:pt>
                <c:pt idx="9510">
                  <c:v>7.3755607801014608E-4</c:v>
                </c:pt>
                <c:pt idx="9511">
                  <c:v>7.3747853439683371E-4</c:v>
                </c:pt>
                <c:pt idx="9512">
                  <c:v>7.3740100708703999E-4</c:v>
                </c:pt>
                <c:pt idx="9513">
                  <c:v>7.3732349607562634E-4</c:v>
                </c:pt>
                <c:pt idx="9514">
                  <c:v>7.3724600135745451E-4</c:v>
                </c:pt>
                <c:pt idx="9515">
                  <c:v>7.3716852292737996E-4</c:v>
                </c:pt>
                <c:pt idx="9516">
                  <c:v>7.3709106078027322E-4</c:v>
                </c:pt>
                <c:pt idx="9517">
                  <c:v>7.370136149110044E-4</c:v>
                </c:pt>
                <c:pt idx="9518">
                  <c:v>7.3693618531444E-4</c:v>
                </c:pt>
                <c:pt idx="9519">
                  <c:v>7.3685877198544818E-4</c:v>
                </c:pt>
                <c:pt idx="9520">
                  <c:v>7.3678137491890879E-4</c:v>
                </c:pt>
                <c:pt idx="9521">
                  <c:v>7.3670399410969561E-4</c:v>
                </c:pt>
                <c:pt idx="9522">
                  <c:v>7.3662662955269057E-4</c:v>
                </c:pt>
                <c:pt idx="9523">
                  <c:v>7.3654928124276603E-4</c:v>
                </c:pt>
                <c:pt idx="9524">
                  <c:v>7.3647194917480932E-4</c:v>
                </c:pt>
                <c:pt idx="9525">
                  <c:v>7.3639463334370563E-4</c:v>
                </c:pt>
                <c:pt idx="9526">
                  <c:v>7.3631733374434163E-4</c:v>
                </c:pt>
                <c:pt idx="9527">
                  <c:v>7.362400503716052E-4</c:v>
                </c:pt>
                <c:pt idx="9528">
                  <c:v>7.361627832203904E-4</c:v>
                </c:pt>
                <c:pt idx="9529">
                  <c:v>7.3608553228558392E-4</c:v>
                </c:pt>
                <c:pt idx="9530">
                  <c:v>7.3600829756208849E-4</c:v>
                </c:pt>
                <c:pt idx="9531">
                  <c:v>7.3593107904479534E-4</c:v>
                </c:pt>
                <c:pt idx="9532">
                  <c:v>7.3585387672860927E-4</c:v>
                </c:pt>
                <c:pt idx="9533">
                  <c:v>7.3577669060843171E-4</c:v>
                </c:pt>
                <c:pt idx="9534">
                  <c:v>7.3569952067916193E-4</c:v>
                </c:pt>
                <c:pt idx="9535">
                  <c:v>7.3562236693571371E-4</c:v>
                </c:pt>
                <c:pt idx="9536">
                  <c:v>7.3554522937298718E-4</c:v>
                </c:pt>
                <c:pt idx="9537">
                  <c:v>7.3546810798589429E-4</c:v>
                </c:pt>
                <c:pt idx="9538">
                  <c:v>7.3539100276935338E-4</c:v>
                </c:pt>
                <c:pt idx="9539">
                  <c:v>7.35313913718275E-4</c:v>
                </c:pt>
                <c:pt idx="9540">
                  <c:v>7.3523684082757532E-4</c:v>
                </c:pt>
                <c:pt idx="9541">
                  <c:v>7.3515978409217334E-4</c:v>
                </c:pt>
                <c:pt idx="9542">
                  <c:v>7.35082743506994E-4</c:v>
                </c:pt>
                <c:pt idx="9543">
                  <c:v>7.3500571906695567E-4</c:v>
                </c:pt>
                <c:pt idx="9544">
                  <c:v>7.3492871076698578E-4</c:v>
                </c:pt>
                <c:pt idx="9545">
                  <c:v>7.3485171860200962E-4</c:v>
                </c:pt>
                <c:pt idx="9546">
                  <c:v>7.3477474256696126E-4</c:v>
                </c:pt>
                <c:pt idx="9547">
                  <c:v>7.3469778265676554E-4</c:v>
                </c:pt>
                <c:pt idx="9548">
                  <c:v>7.3462083886636749E-4</c:v>
                </c:pt>
                <c:pt idx="9549">
                  <c:v>7.3454391119068946E-4</c:v>
                </c:pt>
                <c:pt idx="9550">
                  <c:v>7.3446699962467831E-4</c:v>
                </c:pt>
                <c:pt idx="9551">
                  <c:v>7.3439010416327113E-4</c:v>
                </c:pt>
                <c:pt idx="9552">
                  <c:v>7.3431322480140991E-4</c:v>
                </c:pt>
                <c:pt idx="9553">
                  <c:v>7.3423636153404498E-4</c:v>
                </c:pt>
                <c:pt idx="9554">
                  <c:v>7.3415951435611495E-4</c:v>
                </c:pt>
                <c:pt idx="9555">
                  <c:v>7.3408268326256832E-4</c:v>
                </c:pt>
                <c:pt idx="9556">
                  <c:v>7.3400586824836581E-4</c:v>
                </c:pt>
                <c:pt idx="9557">
                  <c:v>7.3392906930844985E-4</c:v>
                </c:pt>
                <c:pt idx="9558">
                  <c:v>7.3385228643777531E-4</c:v>
                </c:pt>
                <c:pt idx="9559">
                  <c:v>7.3377551963130835E-4</c:v>
                </c:pt>
                <c:pt idx="9560">
                  <c:v>7.336987688839993E-4</c:v>
                </c:pt>
                <c:pt idx="9561">
                  <c:v>7.3362203419081768E-4</c:v>
                </c:pt>
                <c:pt idx="9562">
                  <c:v>7.3354531554671923E-4</c:v>
                </c:pt>
                <c:pt idx="9563">
                  <c:v>7.3346861294667012E-4</c:v>
                </c:pt>
                <c:pt idx="9564">
                  <c:v>7.333919263856416E-4</c:v>
                </c:pt>
                <c:pt idx="9565">
                  <c:v>7.333152558586033E-4</c:v>
                </c:pt>
                <c:pt idx="9566">
                  <c:v>7.3323860136052582E-4</c:v>
                </c:pt>
                <c:pt idx="9567">
                  <c:v>7.3316196288638626E-4</c:v>
                </c:pt>
                <c:pt idx="9568">
                  <c:v>7.330853404311548E-4</c:v>
                </c:pt>
                <c:pt idx="9569">
                  <c:v>7.3300873398980822E-4</c:v>
                </c:pt>
                <c:pt idx="9570">
                  <c:v>7.3293214355733838E-4</c:v>
                </c:pt>
                <c:pt idx="9571">
                  <c:v>7.328555691287137E-4</c:v>
                </c:pt>
                <c:pt idx="9572">
                  <c:v>7.3277901069892582E-4</c:v>
                </c:pt>
                <c:pt idx="9573">
                  <c:v>7.3270246826296422E-4</c:v>
                </c:pt>
                <c:pt idx="9574">
                  <c:v>7.3262594181581185E-4</c:v>
                </c:pt>
                <c:pt idx="9575">
                  <c:v>7.3254943135246024E-4</c:v>
                </c:pt>
                <c:pt idx="9576">
                  <c:v>7.3247293686790321E-4</c:v>
                </c:pt>
                <c:pt idx="9577">
                  <c:v>7.3239645835713801E-4</c:v>
                </c:pt>
                <c:pt idx="9578">
                  <c:v>7.3231999581515564E-4</c:v>
                </c:pt>
                <c:pt idx="9579">
                  <c:v>7.3224354923696303E-4</c:v>
                </c:pt>
                <c:pt idx="9580">
                  <c:v>7.321671186175557E-4</c:v>
                </c:pt>
                <c:pt idx="9581">
                  <c:v>7.3209070395193528E-4</c:v>
                </c:pt>
                <c:pt idx="9582">
                  <c:v>7.3201430523511519E-4</c:v>
                </c:pt>
                <c:pt idx="9583">
                  <c:v>7.3193792246209531E-4</c:v>
                </c:pt>
                <c:pt idx="9584">
                  <c:v>7.3186155562788527E-4</c:v>
                </c:pt>
                <c:pt idx="9585">
                  <c:v>7.3178520472750154E-4</c:v>
                </c:pt>
                <c:pt idx="9586">
                  <c:v>7.3170886975595581E-4</c:v>
                </c:pt>
                <c:pt idx="9587">
                  <c:v>7.3163255070826487E-4</c:v>
                </c:pt>
                <c:pt idx="9588">
                  <c:v>7.3155624757944334E-4</c:v>
                </c:pt>
                <c:pt idx="9589">
                  <c:v>7.3147996036451181E-4</c:v>
                </c:pt>
                <c:pt idx="9590">
                  <c:v>7.3140368905849303E-4</c:v>
                </c:pt>
                <c:pt idx="9591">
                  <c:v>7.3132743365641334E-4</c:v>
                </c:pt>
                <c:pt idx="9592">
                  <c:v>7.3125119415329352E-4</c:v>
                </c:pt>
                <c:pt idx="9593">
                  <c:v>7.3117497054417174E-4</c:v>
                </c:pt>
                <c:pt idx="9594">
                  <c:v>7.3109876282406304E-4</c:v>
                </c:pt>
                <c:pt idx="9595">
                  <c:v>7.3102257098801502E-4</c:v>
                </c:pt>
                <c:pt idx="9596">
                  <c:v>7.3094639503105258E-4</c:v>
                </c:pt>
                <c:pt idx="9597">
                  <c:v>7.308702349482154E-4</c:v>
                </c:pt>
                <c:pt idx="9598">
                  <c:v>7.3079409073453869E-4</c:v>
                </c:pt>
                <c:pt idx="9599">
                  <c:v>7.3071796238507092E-4</c:v>
                </c:pt>
                <c:pt idx="9600">
                  <c:v>7.3064184989484805E-4</c:v>
                </c:pt>
                <c:pt idx="9601">
                  <c:v>7.3056575325891636E-4</c:v>
                </c:pt>
                <c:pt idx="9602">
                  <c:v>7.3048967247232367E-4</c:v>
                </c:pt>
                <c:pt idx="9603">
                  <c:v>7.3041360753011591E-4</c:v>
                </c:pt>
                <c:pt idx="9604">
                  <c:v>7.3033755842735098E-4</c:v>
                </c:pt>
                <c:pt idx="9605">
                  <c:v>7.3026152515907221E-4</c:v>
                </c:pt>
                <c:pt idx="9606">
                  <c:v>7.3018550772034304E-4</c:v>
                </c:pt>
                <c:pt idx="9607">
                  <c:v>7.3010950610621873E-4</c:v>
                </c:pt>
                <c:pt idx="9608">
                  <c:v>7.3003352031175337E-4</c:v>
                </c:pt>
                <c:pt idx="9609">
                  <c:v>7.2995755033201438E-4</c:v>
                </c:pt>
                <c:pt idx="9610">
                  <c:v>7.29881596162059E-4</c:v>
                </c:pt>
                <c:pt idx="9611">
                  <c:v>7.2980565779695854E-4</c:v>
                </c:pt>
                <c:pt idx="9612">
                  <c:v>7.2972973523177979E-4</c:v>
                </c:pt>
                <c:pt idx="9613">
                  <c:v>7.2965382846158962E-4</c:v>
                </c:pt>
                <c:pt idx="9614">
                  <c:v>7.2957793748146032E-4</c:v>
                </c:pt>
                <c:pt idx="9615">
                  <c:v>7.2950206228646465E-4</c:v>
                </c:pt>
                <c:pt idx="9616">
                  <c:v>7.2942620287167793E-4</c:v>
                </c:pt>
                <c:pt idx="9617">
                  <c:v>7.2935035923218038E-4</c:v>
                </c:pt>
                <c:pt idx="9618">
                  <c:v>7.2927453136304896E-4</c:v>
                </c:pt>
                <c:pt idx="9619">
                  <c:v>7.2919871925936975E-4</c:v>
                </c:pt>
                <c:pt idx="9620">
                  <c:v>7.29122922916221E-4</c:v>
                </c:pt>
                <c:pt idx="9621">
                  <c:v>7.290471423286902E-4</c:v>
                </c:pt>
                <c:pt idx="9622">
                  <c:v>7.2897137749186873E-4</c:v>
                </c:pt>
                <c:pt idx="9623">
                  <c:v>7.2889562840084039E-4</c:v>
                </c:pt>
                <c:pt idx="9624">
                  <c:v>7.2881989505070241E-4</c:v>
                </c:pt>
                <c:pt idx="9625">
                  <c:v>7.2874417743654747E-4</c:v>
                </c:pt>
                <c:pt idx="9626">
                  <c:v>7.2866847555347217E-4</c:v>
                </c:pt>
                <c:pt idx="9627">
                  <c:v>7.2859278939657103E-4</c:v>
                </c:pt>
                <c:pt idx="9628">
                  <c:v>7.2851711896094865E-4</c:v>
                </c:pt>
                <c:pt idx="9629">
                  <c:v>7.2844146424170175E-4</c:v>
                </c:pt>
                <c:pt idx="9630">
                  <c:v>7.2836582523394294E-4</c:v>
                </c:pt>
                <c:pt idx="9631">
                  <c:v>7.2829020193277024E-4</c:v>
                </c:pt>
                <c:pt idx="9632">
                  <c:v>7.2821459433329724E-4</c:v>
                </c:pt>
                <c:pt idx="9633">
                  <c:v>7.2813900243063256E-4</c:v>
                </c:pt>
                <c:pt idx="9634">
                  <c:v>7.2806342621988516E-4</c:v>
                </c:pt>
                <c:pt idx="9635">
                  <c:v>7.2798786569617494E-4</c:v>
                </c:pt>
                <c:pt idx="9636">
                  <c:v>7.2791232085461517E-4</c:v>
                </c:pt>
                <c:pt idx="9637">
                  <c:v>7.2783679169032423E-4</c:v>
                </c:pt>
                <c:pt idx="9638">
                  <c:v>7.2776127819842388E-4</c:v>
                </c:pt>
                <c:pt idx="9639">
                  <c:v>7.2768578037403389E-4</c:v>
                </c:pt>
                <c:pt idx="9640">
                  <c:v>7.2761029821228219E-4</c:v>
                </c:pt>
                <c:pt idx="9641">
                  <c:v>7.2753483170829203E-4</c:v>
                </c:pt>
                <c:pt idx="9642">
                  <c:v>7.2745938085719329E-4</c:v>
                </c:pt>
                <c:pt idx="9643">
                  <c:v>7.2738394565411942E-4</c:v>
                </c:pt>
                <c:pt idx="9644">
                  <c:v>7.273085260941953E-4</c:v>
                </c:pt>
                <c:pt idx="9645">
                  <c:v>7.2723312217256632E-4</c:v>
                </c:pt>
                <c:pt idx="9646">
                  <c:v>7.271577338843619E-4</c:v>
                </c:pt>
                <c:pt idx="9647">
                  <c:v>7.2708236122472124E-4</c:v>
                </c:pt>
                <c:pt idx="9648">
                  <c:v>7.270070041887855E-4</c:v>
                </c:pt>
                <c:pt idx="9649">
                  <c:v>7.2693166277169473E-4</c:v>
                </c:pt>
                <c:pt idx="9650">
                  <c:v>7.268563369685993E-4</c:v>
                </c:pt>
                <c:pt idx="9651">
                  <c:v>7.2678102677464296E-4</c:v>
                </c:pt>
                <c:pt idx="9652">
                  <c:v>7.267057321849751E-4</c:v>
                </c:pt>
                <c:pt idx="9653">
                  <c:v>7.2663045319474489E-4</c:v>
                </c:pt>
                <c:pt idx="9654">
                  <c:v>7.2655518979910594E-4</c:v>
                </c:pt>
                <c:pt idx="9655">
                  <c:v>7.26479941993216E-4</c:v>
                </c:pt>
                <c:pt idx="9656">
                  <c:v>7.2640470977222455E-4</c:v>
                </c:pt>
                <c:pt idx="9657">
                  <c:v>7.2632949313129562E-4</c:v>
                </c:pt>
                <c:pt idx="9658">
                  <c:v>7.2625429206558826E-4</c:v>
                </c:pt>
                <c:pt idx="9659">
                  <c:v>7.2617910657026843E-4</c:v>
                </c:pt>
                <c:pt idx="9660">
                  <c:v>7.2610393664049322E-4</c:v>
                </c:pt>
                <c:pt idx="9661">
                  <c:v>7.2602878227143717E-4</c:v>
                </c:pt>
                <c:pt idx="9662">
                  <c:v>7.2595364345826648E-4</c:v>
                </c:pt>
                <c:pt idx="9663">
                  <c:v>7.2587852019614723E-4</c:v>
                </c:pt>
                <c:pt idx="9664">
                  <c:v>7.2580341248026188E-4</c:v>
                </c:pt>
                <c:pt idx="9665">
                  <c:v>7.2572832030577661E-4</c:v>
                </c:pt>
                <c:pt idx="9666">
                  <c:v>7.2565324366787032E-4</c:v>
                </c:pt>
                <c:pt idx="9667">
                  <c:v>7.2557818256172414E-4</c:v>
                </c:pt>
                <c:pt idx="9668">
                  <c:v>7.2550313698251838E-4</c:v>
                </c:pt>
                <c:pt idx="9669">
                  <c:v>7.2542810692543462E-4</c:v>
                </c:pt>
                <c:pt idx="9670">
                  <c:v>7.2535309238565423E-4</c:v>
                </c:pt>
                <c:pt idx="9671">
                  <c:v>7.2527809335837105E-4</c:v>
                </c:pt>
                <c:pt idx="9672">
                  <c:v>7.2520310983876872E-4</c:v>
                </c:pt>
                <c:pt idx="9673">
                  <c:v>7.2512814182203937E-4</c:v>
                </c:pt>
                <c:pt idx="9674">
                  <c:v>7.2505318930337378E-4</c:v>
                </c:pt>
                <c:pt idx="9675">
                  <c:v>7.2497825227797004E-4</c:v>
                </c:pt>
                <c:pt idx="9676">
                  <c:v>7.2490333074102132E-4</c:v>
                </c:pt>
                <c:pt idx="9677">
                  <c:v>7.2482842468772591E-4</c:v>
                </c:pt>
                <c:pt idx="9678">
                  <c:v>7.2475353411328904E-4</c:v>
                </c:pt>
                <c:pt idx="9679">
                  <c:v>7.2467865901291344E-4</c:v>
                </c:pt>
                <c:pt idx="9680">
                  <c:v>7.2460379938179805E-4</c:v>
                </c:pt>
                <c:pt idx="9681">
                  <c:v>7.2452895521515112E-4</c:v>
                </c:pt>
                <c:pt idx="9682">
                  <c:v>7.2445412650818395E-4</c:v>
                </c:pt>
                <c:pt idx="9683">
                  <c:v>7.2437931325610675E-4</c:v>
                </c:pt>
                <c:pt idx="9684">
                  <c:v>7.2430451545412789E-4</c:v>
                </c:pt>
                <c:pt idx="9685">
                  <c:v>7.2422973309746615E-4</c:v>
                </c:pt>
                <c:pt idx="9686">
                  <c:v>7.2415496618133532E-4</c:v>
                </c:pt>
                <c:pt idx="9687">
                  <c:v>7.2408021470095449E-4</c:v>
                </c:pt>
                <c:pt idx="9688">
                  <c:v>7.2400547865154234E-4</c:v>
                </c:pt>
                <c:pt idx="9689">
                  <c:v>7.2393075802833012E-4</c:v>
                </c:pt>
                <c:pt idx="9690">
                  <c:v>7.2385605282652803E-4</c:v>
                </c:pt>
                <c:pt idx="9691">
                  <c:v>7.2378136304137534E-4</c:v>
                </c:pt>
                <c:pt idx="9692">
                  <c:v>7.2370668866809235E-4</c:v>
                </c:pt>
                <c:pt idx="9693">
                  <c:v>7.2363202970191409E-4</c:v>
                </c:pt>
                <c:pt idx="9694">
                  <c:v>7.2355738613806727E-4</c:v>
                </c:pt>
                <c:pt idx="9695">
                  <c:v>7.2348275797178821E-4</c:v>
                </c:pt>
                <c:pt idx="9696">
                  <c:v>7.2340814519831868E-4</c:v>
                </c:pt>
                <c:pt idx="9697">
                  <c:v>7.2333354781288885E-4</c:v>
                </c:pt>
                <c:pt idx="9698">
                  <c:v>7.232589658107408E-4</c:v>
                </c:pt>
                <c:pt idx="9699">
                  <c:v>7.2318439918712442E-4</c:v>
                </c:pt>
                <c:pt idx="9700">
                  <c:v>7.231098479372715E-4</c:v>
                </c:pt>
                <c:pt idx="9701">
                  <c:v>7.2303531205643605E-4</c:v>
                </c:pt>
                <c:pt idx="9702">
                  <c:v>7.2296079153986081E-4</c:v>
                </c:pt>
                <c:pt idx="9703">
                  <c:v>7.2288628638279828E-4</c:v>
                </c:pt>
                <c:pt idx="9704">
                  <c:v>7.2281179658050052E-4</c:v>
                </c:pt>
                <c:pt idx="9705">
                  <c:v>7.227373221282248E-4</c:v>
                </c:pt>
                <c:pt idx="9706">
                  <c:v>7.226628630212223E-4</c:v>
                </c:pt>
                <c:pt idx="9707">
                  <c:v>7.2258841925474813E-4</c:v>
                </c:pt>
                <c:pt idx="9708">
                  <c:v>7.2251399082406834E-4</c:v>
                </c:pt>
                <c:pt idx="9709">
                  <c:v>7.2243957772444181E-4</c:v>
                </c:pt>
                <c:pt idx="9710">
                  <c:v>7.2236517995113579E-4</c:v>
                </c:pt>
                <c:pt idx="9711">
                  <c:v>7.2229079749940592E-4</c:v>
                </c:pt>
                <c:pt idx="9712">
                  <c:v>7.2221643036452703E-4</c:v>
                </c:pt>
                <c:pt idx="9713">
                  <c:v>7.2214207854177221E-4</c:v>
                </c:pt>
                <c:pt idx="9714">
                  <c:v>7.2206774202640404E-4</c:v>
                </c:pt>
                <c:pt idx="9715">
                  <c:v>7.219934208136967E-4</c:v>
                </c:pt>
                <c:pt idx="9716">
                  <c:v>7.2191911489893424E-4</c:v>
                </c:pt>
                <c:pt idx="9717">
                  <c:v>7.2184482427738595E-4</c:v>
                </c:pt>
                <c:pt idx="9718">
                  <c:v>7.2177054894433221E-4</c:v>
                </c:pt>
                <c:pt idx="9719">
                  <c:v>7.2169628889505563E-4</c:v>
                </c:pt>
                <c:pt idx="9720">
                  <c:v>7.216220441248393E-4</c:v>
                </c:pt>
                <c:pt idx="9721">
                  <c:v>7.2154781462896553E-4</c:v>
                </c:pt>
                <c:pt idx="9722">
                  <c:v>7.2147360040272323E-4</c:v>
                </c:pt>
                <c:pt idx="9723">
                  <c:v>7.2139940144140449E-4</c:v>
                </c:pt>
                <c:pt idx="9724">
                  <c:v>7.2132521774029442E-4</c:v>
                </c:pt>
                <c:pt idx="9725">
                  <c:v>7.2125104929468792E-4</c:v>
                </c:pt>
                <c:pt idx="9726">
                  <c:v>7.2117689609988117E-4</c:v>
                </c:pt>
                <c:pt idx="9727">
                  <c:v>7.2110275815117004E-4</c:v>
                </c:pt>
                <c:pt idx="9728">
                  <c:v>7.2102863544384833E-4</c:v>
                </c:pt>
                <c:pt idx="9729">
                  <c:v>7.2095452797322438E-4</c:v>
                </c:pt>
                <c:pt idx="9730">
                  <c:v>7.2088043573459415E-4</c:v>
                </c:pt>
                <c:pt idx="9731">
                  <c:v>7.2080635872327054E-4</c:v>
                </c:pt>
                <c:pt idx="9732">
                  <c:v>7.2073229693454582E-4</c:v>
                </c:pt>
                <c:pt idx="9733">
                  <c:v>7.2065825036374113E-4</c:v>
                </c:pt>
                <c:pt idx="9734">
                  <c:v>7.205842190061649E-4</c:v>
                </c:pt>
                <c:pt idx="9735">
                  <c:v>7.2051020285711993E-4</c:v>
                </c:pt>
                <c:pt idx="9736">
                  <c:v>7.2043620191192845E-4</c:v>
                </c:pt>
                <c:pt idx="9737">
                  <c:v>7.2036221616590538E-4</c:v>
                </c:pt>
                <c:pt idx="9738">
                  <c:v>7.2028824561436492E-4</c:v>
                </c:pt>
                <c:pt idx="9739">
                  <c:v>7.2021429025262949E-4</c:v>
                </c:pt>
                <c:pt idx="9740">
                  <c:v>7.2014035007602218E-4</c:v>
                </c:pt>
                <c:pt idx="9741">
                  <c:v>7.2006642507986345E-4</c:v>
                </c:pt>
                <c:pt idx="9742">
                  <c:v>7.1999251525948008E-4</c:v>
                </c:pt>
                <c:pt idx="9743">
                  <c:v>7.1991862061019827E-4</c:v>
                </c:pt>
                <c:pt idx="9744">
                  <c:v>7.1984474112735347E-4</c:v>
                </c:pt>
                <c:pt idx="9745">
                  <c:v>7.1977087680626822E-4</c:v>
                </c:pt>
                <c:pt idx="9746">
                  <c:v>7.1969702764227859E-4</c:v>
                </c:pt>
                <c:pt idx="9747">
                  <c:v>7.1962319363072329E-4</c:v>
                </c:pt>
                <c:pt idx="9748">
                  <c:v>7.1954937476693514E-4</c:v>
                </c:pt>
                <c:pt idx="9749">
                  <c:v>7.1947557104625685E-4</c:v>
                </c:pt>
                <c:pt idx="9750">
                  <c:v>7.1940178246402418E-4</c:v>
                </c:pt>
                <c:pt idx="9751">
                  <c:v>7.1932800901558524E-4</c:v>
                </c:pt>
                <c:pt idx="9752">
                  <c:v>7.1925425069627972E-4</c:v>
                </c:pt>
                <c:pt idx="9753">
                  <c:v>7.1918050750145984E-4</c:v>
                </c:pt>
                <c:pt idx="9754">
                  <c:v>7.1910677942647124E-4</c:v>
                </c:pt>
                <c:pt idx="9755">
                  <c:v>7.1903306646665802E-4</c:v>
                </c:pt>
                <c:pt idx="9756">
                  <c:v>7.1895936861738328E-4</c:v>
                </c:pt>
                <c:pt idx="9757">
                  <c:v>7.1888568587399101E-4</c:v>
                </c:pt>
                <c:pt idx="9758">
                  <c:v>7.188120182318482E-4</c:v>
                </c:pt>
                <c:pt idx="9759">
                  <c:v>7.1873836568630385E-4</c:v>
                </c:pt>
                <c:pt idx="9760">
                  <c:v>7.1866472823272341E-4</c:v>
                </c:pt>
                <c:pt idx="9761">
                  <c:v>7.1859110586646369E-4</c:v>
                </c:pt>
                <c:pt idx="9762">
                  <c:v>7.1851749858289112E-4</c:v>
                </c:pt>
                <c:pt idx="9763">
                  <c:v>7.1844390637737184E-4</c:v>
                </c:pt>
                <c:pt idx="9764">
                  <c:v>7.1837032924527608E-4</c:v>
                </c:pt>
                <c:pt idx="9765">
                  <c:v>7.1829676718196552E-4</c:v>
                </c:pt>
                <c:pt idx="9766">
                  <c:v>7.1822322018281765E-4</c:v>
                </c:pt>
                <c:pt idx="9767">
                  <c:v>7.1814968824320414E-4</c:v>
                </c:pt>
                <c:pt idx="9768">
                  <c:v>7.1807617135849944E-4</c:v>
                </c:pt>
                <c:pt idx="9769">
                  <c:v>7.1800266952407943E-4</c:v>
                </c:pt>
                <c:pt idx="9770">
                  <c:v>7.179291827353251E-4</c:v>
                </c:pt>
                <c:pt idx="9771">
                  <c:v>7.1785571098761534E-4</c:v>
                </c:pt>
                <c:pt idx="9772">
                  <c:v>7.177822542763357E-4</c:v>
                </c:pt>
                <c:pt idx="9773">
                  <c:v>7.1770881259686865E-4</c:v>
                </c:pt>
                <c:pt idx="9774">
                  <c:v>7.1763538594459811E-4</c:v>
                </c:pt>
                <c:pt idx="9775">
                  <c:v>7.1756197431491978E-4</c:v>
                </c:pt>
                <c:pt idx="9776">
                  <c:v>7.17488577703214E-4</c:v>
                </c:pt>
                <c:pt idx="9777">
                  <c:v>7.1741519610488027E-4</c:v>
                </c:pt>
                <c:pt idx="9778">
                  <c:v>7.1734182951531465E-4</c:v>
                </c:pt>
                <c:pt idx="9779">
                  <c:v>7.1726847792990113E-4</c:v>
                </c:pt>
                <c:pt idx="9780">
                  <c:v>7.1719514134405095E-4</c:v>
                </c:pt>
                <c:pt idx="9781">
                  <c:v>7.1712181975315688E-4</c:v>
                </c:pt>
                <c:pt idx="9782">
                  <c:v>7.1704851315261813E-4</c:v>
                </c:pt>
                <c:pt idx="9783">
                  <c:v>7.1697522153784104E-4</c:v>
                </c:pt>
                <c:pt idx="9784">
                  <c:v>7.1690194490423497E-4</c:v>
                </c:pt>
                <c:pt idx="9785">
                  <c:v>7.1682868324719903E-4</c:v>
                </c:pt>
                <c:pt idx="9786">
                  <c:v>7.1675543656214854E-4</c:v>
                </c:pt>
                <c:pt idx="9787">
                  <c:v>7.1668220484449397E-4</c:v>
                </c:pt>
                <c:pt idx="9788">
                  <c:v>7.1660898808964329E-4</c:v>
                </c:pt>
                <c:pt idx="9789">
                  <c:v>7.165357862930151E-4</c:v>
                </c:pt>
                <c:pt idx="9790">
                  <c:v>7.1646259945002593E-4</c:v>
                </c:pt>
                <c:pt idx="9791">
                  <c:v>7.1638942755609112E-4</c:v>
                </c:pt>
                <c:pt idx="9792">
                  <c:v>7.1631627060663513E-4</c:v>
                </c:pt>
                <c:pt idx="9793">
                  <c:v>7.1624312859707795E-4</c:v>
                </c:pt>
                <c:pt idx="9794">
                  <c:v>7.1617000152284123E-4</c:v>
                </c:pt>
                <c:pt idx="9795">
                  <c:v>7.1609688937935645E-4</c:v>
                </c:pt>
                <c:pt idx="9796">
                  <c:v>7.1602379216204439E-4</c:v>
                </c:pt>
                <c:pt idx="9797">
                  <c:v>7.1595070986634173E-4</c:v>
                </c:pt>
                <c:pt idx="9798">
                  <c:v>7.1587764248767511E-4</c:v>
                </c:pt>
                <c:pt idx="9799">
                  <c:v>7.1580459002147905E-4</c:v>
                </c:pt>
                <c:pt idx="9800">
                  <c:v>7.1573155246318733E-4</c:v>
                </c:pt>
                <c:pt idx="9801">
                  <c:v>7.1565852980824023E-4</c:v>
                </c:pt>
                <c:pt idx="9802">
                  <c:v>7.1558552205207521E-4</c:v>
                </c:pt>
                <c:pt idx="9803">
                  <c:v>7.1551252919013449E-4</c:v>
                </c:pt>
                <c:pt idx="9804">
                  <c:v>7.1543955121785576E-4</c:v>
                </c:pt>
                <c:pt idx="9805">
                  <c:v>7.1536658813069046E-4</c:v>
                </c:pt>
                <c:pt idx="9806">
                  <c:v>7.152936399240778E-4</c:v>
                </c:pt>
                <c:pt idx="9807">
                  <c:v>7.1522070659347343E-4</c:v>
                </c:pt>
                <c:pt idx="9808">
                  <c:v>7.1514778813432133E-4</c:v>
                </c:pt>
                <c:pt idx="9809">
                  <c:v>7.1507488454207501E-4</c:v>
                </c:pt>
                <c:pt idx="9810">
                  <c:v>7.1500199581218829E-4</c:v>
                </c:pt>
                <c:pt idx="9811">
                  <c:v>7.1492912194012065E-4</c:v>
                </c:pt>
                <c:pt idx="9812">
                  <c:v>7.1485626292132364E-4</c:v>
                </c:pt>
                <c:pt idx="9813">
                  <c:v>7.1478341875125804E-4</c:v>
                </c:pt>
                <c:pt idx="9814">
                  <c:v>7.1471058942538938E-4</c:v>
                </c:pt>
                <c:pt idx="9815">
                  <c:v>7.1463777493917637E-4</c:v>
                </c:pt>
                <c:pt idx="9816">
                  <c:v>7.1456497528808705E-4</c:v>
                </c:pt>
                <c:pt idx="9817">
                  <c:v>7.1449219046758024E-4</c:v>
                </c:pt>
                <c:pt idx="9818">
                  <c:v>7.1441942047313438E-4</c:v>
                </c:pt>
                <c:pt idx="9819">
                  <c:v>7.1434666530021892E-4</c:v>
                </c:pt>
                <c:pt idx="9820">
                  <c:v>7.1427392494429712E-4</c:v>
                </c:pt>
                <c:pt idx="9821">
                  <c:v>7.1420119940085404E-4</c:v>
                </c:pt>
                <c:pt idx="9822">
                  <c:v>7.1412848866535868E-4</c:v>
                </c:pt>
                <c:pt idx="9823">
                  <c:v>7.1405579273328928E-4</c:v>
                </c:pt>
                <c:pt idx="9824">
                  <c:v>7.1398311160013057E-4</c:v>
                </c:pt>
                <c:pt idx="9825">
                  <c:v>7.139104452613599E-4</c:v>
                </c:pt>
                <c:pt idx="9826">
                  <c:v>7.1383779371245973E-4</c:v>
                </c:pt>
                <c:pt idx="9827">
                  <c:v>7.1376515694891718E-4</c:v>
                </c:pt>
                <c:pt idx="9828">
                  <c:v>7.1369253496621936E-4</c:v>
                </c:pt>
                <c:pt idx="9829">
                  <c:v>7.1361992775985383E-4</c:v>
                </c:pt>
                <c:pt idx="9830">
                  <c:v>7.135473353253141E-4</c:v>
                </c:pt>
                <c:pt idx="9831">
                  <c:v>7.1347475765808554E-4</c:v>
                </c:pt>
                <c:pt idx="9832">
                  <c:v>7.1340219475367079E-4</c:v>
                </c:pt>
                <c:pt idx="9833">
                  <c:v>7.1332964660756487E-4</c:v>
                </c:pt>
                <c:pt idx="9834">
                  <c:v>7.1325711321526162E-4</c:v>
                </c:pt>
                <c:pt idx="9835">
                  <c:v>7.131845945722641E-4</c:v>
                </c:pt>
                <c:pt idx="9836">
                  <c:v>7.1311209067406983E-4</c:v>
                </c:pt>
                <c:pt idx="9837">
                  <c:v>7.1303960151618826E-4</c:v>
                </c:pt>
                <c:pt idx="9838">
                  <c:v>7.1296712709411876E-4</c:v>
                </c:pt>
                <c:pt idx="9839">
                  <c:v>7.1289466740337101E-4</c:v>
                </c:pt>
                <c:pt idx="9840">
                  <c:v>7.1282222243945878E-4</c:v>
                </c:pt>
                <c:pt idx="9841">
                  <c:v>7.1274979219788383E-4</c:v>
                </c:pt>
                <c:pt idx="9842">
                  <c:v>7.1267737667416679E-4</c:v>
                </c:pt>
                <c:pt idx="9843">
                  <c:v>7.1260497586381774E-4</c:v>
                </c:pt>
                <c:pt idx="9844">
                  <c:v>7.125325897623519E-4</c:v>
                </c:pt>
                <c:pt idx="9845">
                  <c:v>7.1246021836529302E-4</c:v>
                </c:pt>
                <c:pt idx="9846">
                  <c:v>7.1238786166815304E-4</c:v>
                </c:pt>
                <c:pt idx="9847">
                  <c:v>7.1231551966646203E-4</c:v>
                </c:pt>
                <c:pt idx="9848">
                  <c:v>7.1224319235573702E-4</c:v>
                </c:pt>
                <c:pt idx="9849">
                  <c:v>7.1217087973150784E-4</c:v>
                </c:pt>
                <c:pt idx="9850">
                  <c:v>7.1209858178929652E-4</c:v>
                </c:pt>
                <c:pt idx="9851">
                  <c:v>7.1202629852464081E-4</c:v>
                </c:pt>
                <c:pt idx="9852">
                  <c:v>7.1195402993306112E-4</c:v>
                </c:pt>
                <c:pt idx="9853">
                  <c:v>7.1188177601009476E-4</c:v>
                </c:pt>
                <c:pt idx="9854">
                  <c:v>7.1180953675127807E-4</c:v>
                </c:pt>
                <c:pt idx="9855">
                  <c:v>7.1173731215214532E-4</c:v>
                </c:pt>
                <c:pt idx="9856">
                  <c:v>7.1166510220823807E-4</c:v>
                </c:pt>
                <c:pt idx="9857">
                  <c:v>7.1159290691508723E-4</c:v>
                </c:pt>
                <c:pt idx="9858">
                  <c:v>7.1152072626824324E-4</c:v>
                </c:pt>
                <c:pt idx="9859">
                  <c:v>7.1144856026324492E-4</c:v>
                </c:pt>
                <c:pt idx="9860">
                  <c:v>7.113764088956412E-4</c:v>
                </c:pt>
                <c:pt idx="9861">
                  <c:v>7.1130427216097882E-4</c:v>
                </c:pt>
                <c:pt idx="9862">
                  <c:v>7.112321500548003E-4</c:v>
                </c:pt>
                <c:pt idx="9863">
                  <c:v>7.1116004257266714E-4</c:v>
                </c:pt>
                <c:pt idx="9864">
                  <c:v>7.1108794971012099E-4</c:v>
                </c:pt>
                <c:pt idx="9865">
                  <c:v>7.1101587146272138E-4</c:v>
                </c:pt>
                <c:pt idx="9866">
                  <c:v>7.1094380782602429E-4</c:v>
                </c:pt>
                <c:pt idx="9867">
                  <c:v>7.1087175879558828E-4</c:v>
                </c:pt>
                <c:pt idx="9868">
                  <c:v>7.10799724366973E-4</c:v>
                </c:pt>
                <c:pt idx="9869">
                  <c:v>7.1072770453574016E-4</c:v>
                </c:pt>
                <c:pt idx="9870">
                  <c:v>7.1065569929745071E-4</c:v>
                </c:pt>
                <c:pt idx="9871">
                  <c:v>7.1058370864766939E-4</c:v>
                </c:pt>
                <c:pt idx="9872">
                  <c:v>7.1051173258196876E-4</c:v>
                </c:pt>
                <c:pt idx="9873">
                  <c:v>7.1043977109591194E-4</c:v>
                </c:pt>
                <c:pt idx="9874">
                  <c:v>7.1036782418507137E-4</c:v>
                </c:pt>
                <c:pt idx="9875">
                  <c:v>7.1029589184501722E-4</c:v>
                </c:pt>
                <c:pt idx="9876">
                  <c:v>7.1022397407132984E-4</c:v>
                </c:pt>
                <c:pt idx="9877">
                  <c:v>7.1015207085957724E-4</c:v>
                </c:pt>
                <c:pt idx="9878">
                  <c:v>7.1008018220534172E-4</c:v>
                </c:pt>
                <c:pt idx="9879">
                  <c:v>7.1000830810420538E-4</c:v>
                </c:pt>
                <c:pt idx="9880">
                  <c:v>7.0993644855174359E-4</c:v>
                </c:pt>
                <c:pt idx="9881">
                  <c:v>7.0986460354354028E-4</c:v>
                </c:pt>
                <c:pt idx="9882">
                  <c:v>7.0979277307518134E-4</c:v>
                </c:pt>
                <c:pt idx="9883">
                  <c:v>7.0972095714225581E-4</c:v>
                </c:pt>
                <c:pt idx="9884">
                  <c:v>7.0964915574034794E-4</c:v>
                </c:pt>
                <c:pt idx="9885">
                  <c:v>7.0957736886505447E-4</c:v>
                </c:pt>
                <c:pt idx="9886">
                  <c:v>7.0950559651195813E-4</c:v>
                </c:pt>
                <c:pt idx="9887">
                  <c:v>7.0943383867665924E-4</c:v>
                </c:pt>
                <c:pt idx="9888">
                  <c:v>7.0936209535475496E-4</c:v>
                </c:pt>
                <c:pt idx="9889">
                  <c:v>7.0929036654183574E-4</c:v>
                </c:pt>
                <c:pt idx="9890">
                  <c:v>7.0921865223350371E-4</c:v>
                </c:pt>
                <c:pt idx="9891">
                  <c:v>7.0914695242536613E-4</c:v>
                </c:pt>
                <c:pt idx="9892">
                  <c:v>7.0907526711301409E-4</c:v>
                </c:pt>
                <c:pt idx="9893">
                  <c:v>7.0900359629205722E-4</c:v>
                </c:pt>
                <c:pt idx="9894">
                  <c:v>7.0893193995810809E-4</c:v>
                </c:pt>
                <c:pt idx="9895">
                  <c:v>7.0886029810676644E-4</c:v>
                </c:pt>
                <c:pt idx="9896">
                  <c:v>7.0878867073363998E-4</c:v>
                </c:pt>
                <c:pt idx="9897">
                  <c:v>7.0871705783434873E-4</c:v>
                </c:pt>
                <c:pt idx="9898">
                  <c:v>7.086454594045045E-4</c:v>
                </c:pt>
                <c:pt idx="9899">
                  <c:v>7.0857387543971887E-4</c:v>
                </c:pt>
                <c:pt idx="9900">
                  <c:v>7.0850230593560819E-4</c:v>
                </c:pt>
                <c:pt idx="9901">
                  <c:v>7.0843075088779153E-4</c:v>
                </c:pt>
                <c:pt idx="9902">
                  <c:v>7.0835921029189543E-4</c:v>
                </c:pt>
                <c:pt idx="9903">
                  <c:v>7.082876841435318E-4</c:v>
                </c:pt>
                <c:pt idx="9904">
                  <c:v>7.0821617243833641E-4</c:v>
                </c:pt>
                <c:pt idx="9905">
                  <c:v>7.0814467517192462E-4</c:v>
                </c:pt>
                <c:pt idx="9906">
                  <c:v>7.080731923399269E-4</c:v>
                </c:pt>
                <c:pt idx="9907">
                  <c:v>7.0800172393797303E-4</c:v>
                </c:pt>
                <c:pt idx="9908">
                  <c:v>7.0793026996169932E-4</c:v>
                </c:pt>
                <c:pt idx="9909">
                  <c:v>7.0785883040672929E-4</c:v>
                </c:pt>
                <c:pt idx="9910">
                  <c:v>7.0778740526870171E-4</c:v>
                </c:pt>
                <c:pt idx="9911">
                  <c:v>7.0771599454325703E-4</c:v>
                </c:pt>
                <c:pt idx="9912">
                  <c:v>7.0764459822602775E-4</c:v>
                </c:pt>
                <c:pt idx="9913">
                  <c:v>7.0757321631265428E-4</c:v>
                </c:pt>
                <c:pt idx="9914">
                  <c:v>7.0750184879877869E-4</c:v>
                </c:pt>
                <c:pt idx="9915">
                  <c:v>7.0743049568004323E-4</c:v>
                </c:pt>
                <c:pt idx="9916">
                  <c:v>7.0735915695209733E-4</c:v>
                </c:pt>
                <c:pt idx="9917">
                  <c:v>7.0728783261058423E-4</c:v>
                </c:pt>
                <c:pt idx="9918">
                  <c:v>7.0721652265115422E-4</c:v>
                </c:pt>
                <c:pt idx="9919">
                  <c:v>7.0714522706945878E-4</c:v>
                </c:pt>
                <c:pt idx="9920">
                  <c:v>7.0707394586114517E-4</c:v>
                </c:pt>
                <c:pt idx="9921">
                  <c:v>7.0700267902187159E-4</c:v>
                </c:pt>
                <c:pt idx="9922">
                  <c:v>7.0693142654728973E-4</c:v>
                </c:pt>
                <c:pt idx="9923">
                  <c:v>7.0686018843306301E-4</c:v>
                </c:pt>
                <c:pt idx="9924">
                  <c:v>7.067889646748416E-4</c:v>
                </c:pt>
                <c:pt idx="9925">
                  <c:v>7.0671775526829554E-4</c:v>
                </c:pt>
                <c:pt idx="9926">
                  <c:v>7.0664656020908605E-4</c:v>
                </c:pt>
                <c:pt idx="9927">
                  <c:v>7.0657537949287319E-4</c:v>
                </c:pt>
                <c:pt idx="9928">
                  <c:v>7.0650421311532427E-4</c:v>
                </c:pt>
                <c:pt idx="9929">
                  <c:v>7.0643306107210518E-4</c:v>
                </c:pt>
                <c:pt idx="9930">
                  <c:v>7.0636192335889192E-4</c:v>
                </c:pt>
                <c:pt idx="9931">
                  <c:v>7.0629079997135114E-4</c:v>
                </c:pt>
                <c:pt idx="9932">
                  <c:v>7.0621969090515731E-4</c:v>
                </c:pt>
                <c:pt idx="9933">
                  <c:v>7.0614859615598404E-4</c:v>
                </c:pt>
                <c:pt idx="9934">
                  <c:v>7.0607751571950968E-4</c:v>
                </c:pt>
                <c:pt idx="9935">
                  <c:v>7.0600644959141555E-4</c:v>
                </c:pt>
                <c:pt idx="9936">
                  <c:v>7.0593539776737154E-4</c:v>
                </c:pt>
                <c:pt idx="9937">
                  <c:v>7.0586436024307013E-4</c:v>
                </c:pt>
                <c:pt idx="9938">
                  <c:v>7.0579333701418438E-4</c:v>
                </c:pt>
                <c:pt idx="9939">
                  <c:v>7.0572232807641325E-4</c:v>
                </c:pt>
                <c:pt idx="9940">
                  <c:v>7.0565133342543002E-4</c:v>
                </c:pt>
                <c:pt idx="9941">
                  <c:v>7.0558035305693149E-4</c:v>
                </c:pt>
                <c:pt idx="9942">
                  <c:v>7.0550938696660481E-4</c:v>
                </c:pt>
                <c:pt idx="9943">
                  <c:v>7.0543843515014516E-4</c:v>
                </c:pt>
                <c:pt idx="9944">
                  <c:v>7.0536749760324489E-4</c:v>
                </c:pt>
                <c:pt idx="9945">
                  <c:v>7.0529657432159951E-4</c:v>
                </c:pt>
                <c:pt idx="9946">
                  <c:v>7.0522566530090841E-4</c:v>
                </c:pt>
                <c:pt idx="9947">
                  <c:v>7.0515477053686927E-4</c:v>
                </c:pt>
                <c:pt idx="9948">
                  <c:v>7.0508389002517824E-4</c:v>
                </c:pt>
                <c:pt idx="9949">
                  <c:v>7.0501302376154253E-4</c:v>
                </c:pt>
                <c:pt idx="9950">
                  <c:v>7.0494217174167043E-4</c:v>
                </c:pt>
                <c:pt idx="9951">
                  <c:v>7.0487133396126113E-4</c:v>
                </c:pt>
                <c:pt idx="9952">
                  <c:v>7.0480051041602542E-4</c:v>
                </c:pt>
                <c:pt idx="9953">
                  <c:v>7.0472970110167137E-4</c:v>
                </c:pt>
                <c:pt idx="9954">
                  <c:v>7.0465890601391183E-4</c:v>
                </c:pt>
                <c:pt idx="9955">
                  <c:v>7.0458812514845814E-4</c:v>
                </c:pt>
                <c:pt idx="9956">
                  <c:v>7.0451735850102909E-4</c:v>
                </c:pt>
                <c:pt idx="9957">
                  <c:v>7.0444660606733527E-4</c:v>
                </c:pt>
                <c:pt idx="9958">
                  <c:v>7.0437586784309592E-4</c:v>
                </c:pt>
                <c:pt idx="9959">
                  <c:v>7.0430514382403624E-4</c:v>
                </c:pt>
                <c:pt idx="9960">
                  <c:v>7.0423443400587094E-4</c:v>
                </c:pt>
                <c:pt idx="9961">
                  <c:v>7.041637383843304E-4</c:v>
                </c:pt>
                <c:pt idx="9962">
                  <c:v>7.0409305695512858E-4</c:v>
                </c:pt>
                <c:pt idx="9963">
                  <c:v>7.0402238971400564E-4</c:v>
                </c:pt>
                <c:pt idx="9964">
                  <c:v>7.0395173665667801E-4</c:v>
                </c:pt>
                <c:pt idx="9965">
                  <c:v>7.0388109777888401E-4</c:v>
                </c:pt>
                <c:pt idx="9966">
                  <c:v>7.0381047307635492E-4</c:v>
                </c:pt>
                <c:pt idx="9967">
                  <c:v>7.0373986254482072E-4</c:v>
                </c:pt>
                <c:pt idx="9968">
                  <c:v>7.03669266180018E-4</c:v>
                </c:pt>
                <c:pt idx="9969">
                  <c:v>7.0359868397767869E-4</c:v>
                </c:pt>
                <c:pt idx="9970">
                  <c:v>7.0352811593355239E-4</c:v>
                </c:pt>
                <c:pt idx="9971">
                  <c:v>7.0345756204337039E-4</c:v>
                </c:pt>
                <c:pt idx="9972">
                  <c:v>7.0338702230288174E-4</c:v>
                </c:pt>
                <c:pt idx="9973">
                  <c:v>7.0331649670782304E-4</c:v>
                </c:pt>
                <c:pt idx="9974">
                  <c:v>7.0324598525394431E-4</c:v>
                </c:pt>
                <c:pt idx="9975">
                  <c:v>7.0317548793699311E-4</c:v>
                </c:pt>
                <c:pt idx="9976">
                  <c:v>7.0310500475271817E-4</c:v>
                </c:pt>
                <c:pt idx="9977">
                  <c:v>7.0303453569686692E-4</c:v>
                </c:pt>
                <c:pt idx="9978">
                  <c:v>7.0296408076519384E-4</c:v>
                </c:pt>
                <c:pt idx="9979">
                  <c:v>7.028936399534533E-4</c:v>
                </c:pt>
                <c:pt idx="9980">
                  <c:v>7.0282321325740142E-4</c:v>
                </c:pt>
                <c:pt idx="9981">
                  <c:v>7.0275280067279137E-4</c:v>
                </c:pt>
                <c:pt idx="9982">
                  <c:v>7.0268240219539043E-4</c:v>
                </c:pt>
                <c:pt idx="9983">
                  <c:v>7.0261201782095134E-4</c:v>
                </c:pt>
                <c:pt idx="9984">
                  <c:v>7.0254164754524192E-4</c:v>
                </c:pt>
                <c:pt idx="9985">
                  <c:v>7.0247129136402501E-4</c:v>
                </c:pt>
                <c:pt idx="9986">
                  <c:v>7.0240094927306873E-4</c:v>
                </c:pt>
                <c:pt idx="9987">
                  <c:v>7.023306212681343E-4</c:v>
                </c:pt>
                <c:pt idx="9988">
                  <c:v>7.0226030734499517E-4</c:v>
                </c:pt>
                <c:pt idx="9989">
                  <c:v>7.0219000749942133E-4</c:v>
                </c:pt>
                <c:pt idx="9990">
                  <c:v>7.0211972172718904E-4</c:v>
                </c:pt>
                <c:pt idx="9991">
                  <c:v>7.0204945002406733E-4</c:v>
                </c:pt>
                <c:pt idx="9992">
                  <c:v>7.0197919238583917E-4</c:v>
                </c:pt>
                <c:pt idx="9993">
                  <c:v>7.0190894880827544E-4</c:v>
                </c:pt>
                <c:pt idx="9994">
                  <c:v>7.0183871928715825E-4</c:v>
                </c:pt>
                <c:pt idx="9995">
                  <c:v>7.0176850381826539E-4</c:v>
                </c:pt>
                <c:pt idx="9996">
                  <c:v>7.0169830239738887E-4</c:v>
                </c:pt>
                <c:pt idx="9997">
                  <c:v>7.0162811502030495E-4</c:v>
                </c:pt>
                <c:pt idx="9998">
                  <c:v>7.0155794168279923E-4</c:v>
                </c:pt>
                <c:pt idx="9999">
                  <c:v>7.0148778238066588E-4</c:v>
                </c:pt>
                <c:pt idx="10000">
                  <c:v>7.0141763710969115E-4</c:v>
                </c:pt>
                <c:pt idx="10001">
                  <c:v>7.0134750586566723E-4</c:v>
                </c:pt>
                <c:pt idx="10002">
                  <c:v>7.0127738864438841E-4</c:v>
                </c:pt>
                <c:pt idx="10003">
                  <c:v>7.0120728544164224E-4</c:v>
                </c:pt>
                <c:pt idx="10004">
                  <c:v>7.0113719625323557E-4</c:v>
                </c:pt>
                <c:pt idx="10005">
                  <c:v>7.0106712107495766E-4</c:v>
                </c:pt>
                <c:pt idx="10006">
                  <c:v>7.009970599026117E-4</c:v>
                </c:pt>
                <c:pt idx="10007">
                  <c:v>7.0092701273200009E-4</c:v>
                </c:pt>
                <c:pt idx="10008">
                  <c:v>7.0085697955892575E-4</c:v>
                </c:pt>
                <c:pt idx="10009">
                  <c:v>7.0078696037919003E-4</c:v>
                </c:pt>
                <c:pt idx="10010">
                  <c:v>7.0071695518859889E-4</c:v>
                </c:pt>
                <c:pt idx="10011">
                  <c:v>7.0064696398296981E-4</c:v>
                </c:pt>
                <c:pt idx="10012">
                  <c:v>7.0057698675809923E-4</c:v>
                </c:pt>
                <c:pt idx="10013">
                  <c:v>7.0050702350980939E-4</c:v>
                </c:pt>
                <c:pt idx="10014">
                  <c:v>7.0043707423390834E-4</c:v>
                </c:pt>
                <c:pt idx="10015">
                  <c:v>7.003671389262155E-4</c:v>
                </c:pt>
                <c:pt idx="10016">
                  <c:v>7.0029721758253782E-4</c:v>
                </c:pt>
                <c:pt idx="10017">
                  <c:v>7.0022731019870178E-4</c:v>
                </c:pt>
                <c:pt idx="10018">
                  <c:v>7.0015741677052117E-4</c:v>
                </c:pt>
                <c:pt idx="10019">
                  <c:v>7.0008753729382429E-4</c:v>
                </c:pt>
                <c:pt idx="10020">
                  <c:v>7.0001767176443189E-4</c:v>
                </c:pt>
                <c:pt idx="10021">
                  <c:v>6.999478201781676E-4</c:v>
                </c:pt>
                <c:pt idx="10022">
                  <c:v>6.998779825308554E-4</c:v>
                </c:pt>
                <c:pt idx="10023">
                  <c:v>6.9980815881832547E-4</c:v>
                </c:pt>
                <c:pt idx="10024">
                  <c:v>6.9973834903641141E-4</c:v>
                </c:pt>
                <c:pt idx="10025">
                  <c:v>6.9966855318093744E-4</c:v>
                </c:pt>
                <c:pt idx="10026">
                  <c:v>6.9959877124774021E-4</c:v>
                </c:pt>
                <c:pt idx="10027">
                  <c:v>6.9952900323265964E-4</c:v>
                </c:pt>
                <c:pt idx="10028">
                  <c:v>6.9945924913152437E-4</c:v>
                </c:pt>
                <c:pt idx="10029">
                  <c:v>6.9938950894017594E-4</c:v>
                </c:pt>
                <c:pt idx="10030">
                  <c:v>6.9931978265445134E-4</c:v>
                </c:pt>
                <c:pt idx="10031">
                  <c:v>6.9925007027019808E-4</c:v>
                </c:pt>
                <c:pt idx="10032">
                  <c:v>6.991803717832551E-4</c:v>
                </c:pt>
                <c:pt idx="10033">
                  <c:v>6.991106871894648E-4</c:v>
                </c:pt>
                <c:pt idx="10034">
                  <c:v>6.9904101648467513E-4</c:v>
                </c:pt>
                <c:pt idx="10035">
                  <c:v>6.9897135966473945E-4</c:v>
                </c:pt>
                <c:pt idx="10036">
                  <c:v>6.9890171672550071E-4</c:v>
                </c:pt>
                <c:pt idx="10037">
                  <c:v>6.9883208766281324E-4</c:v>
                </c:pt>
                <c:pt idx="10038">
                  <c:v>6.9876247247252965E-4</c:v>
                </c:pt>
                <c:pt idx="10039">
                  <c:v>6.9869287115050525E-4</c:v>
                </c:pt>
                <c:pt idx="10040">
                  <c:v>6.986232836925935E-4</c:v>
                </c:pt>
                <c:pt idx="10041">
                  <c:v>6.985537100946558E-4</c:v>
                </c:pt>
                <c:pt idx="10042">
                  <c:v>6.9848415035254929E-4</c:v>
                </c:pt>
                <c:pt idx="10043">
                  <c:v>6.9841460446213948E-4</c:v>
                </c:pt>
                <c:pt idx="10044">
                  <c:v>6.9834507241928483E-4</c:v>
                </c:pt>
                <c:pt idx="10045">
                  <c:v>6.9827555421984704E-4</c:v>
                </c:pt>
                <c:pt idx="10046">
                  <c:v>6.9820604985970224E-4</c:v>
                </c:pt>
                <c:pt idx="10047">
                  <c:v>6.9813655933471074E-4</c:v>
                </c:pt>
                <c:pt idx="10048">
                  <c:v>6.9806708264073933E-4</c:v>
                </c:pt>
                <c:pt idx="10049">
                  <c:v>6.9799761977367065E-4</c:v>
                </c:pt>
                <c:pt idx="10050">
                  <c:v>6.9792817072936825E-4</c:v>
                </c:pt>
                <c:pt idx="10051">
                  <c:v>6.978587355037048E-4</c:v>
                </c:pt>
                <c:pt idx="10052">
                  <c:v>6.9778931409256412E-4</c:v>
                </c:pt>
                <c:pt idx="10053">
                  <c:v>6.9771990649181875E-4</c:v>
                </c:pt>
                <c:pt idx="10054">
                  <c:v>6.9765051269734884E-4</c:v>
                </c:pt>
                <c:pt idx="10055">
                  <c:v>6.9758113270503572E-4</c:v>
                </c:pt>
                <c:pt idx="10056">
                  <c:v>6.9751176651076333E-4</c:v>
                </c:pt>
                <c:pt idx="10057">
                  <c:v>6.9744241411041528E-4</c:v>
                </c:pt>
                <c:pt idx="10058">
                  <c:v>6.9737307549987571E-4</c:v>
                </c:pt>
                <c:pt idx="10059">
                  <c:v>6.9730375067503247E-4</c:v>
                </c:pt>
                <c:pt idx="10060">
                  <c:v>6.9723443963177686E-4</c:v>
                </c:pt>
                <c:pt idx="10061">
                  <c:v>6.9716514236600009E-4</c:v>
                </c:pt>
                <c:pt idx="10062">
                  <c:v>6.9709585887358912E-4</c:v>
                </c:pt>
                <c:pt idx="10063">
                  <c:v>6.9702658915044556E-4</c:v>
                </c:pt>
                <c:pt idx="10064">
                  <c:v>6.9695733319245876E-4</c:v>
                </c:pt>
                <c:pt idx="10065">
                  <c:v>6.9688809099552611E-4</c:v>
                </c:pt>
                <c:pt idx="10066">
                  <c:v>6.968188625555542E-4</c:v>
                </c:pt>
                <c:pt idx="10067">
                  <c:v>6.9674964786843661E-4</c:v>
                </c:pt>
                <c:pt idx="10068">
                  <c:v>6.9668044693007582E-4</c:v>
                </c:pt>
                <c:pt idx="10069">
                  <c:v>6.9661125973638049E-4</c:v>
                </c:pt>
                <c:pt idx="10070">
                  <c:v>6.9654208628324983E-4</c:v>
                </c:pt>
                <c:pt idx="10071">
                  <c:v>6.9647292656659554E-4</c:v>
                </c:pt>
                <c:pt idx="10072">
                  <c:v>6.9640378058232583E-4</c:v>
                </c:pt>
                <c:pt idx="10073">
                  <c:v>6.9633464832635219E-4</c:v>
                </c:pt>
                <c:pt idx="10074">
                  <c:v>6.962655297945773E-4</c:v>
                </c:pt>
                <c:pt idx="10075">
                  <c:v>6.9619642498292597E-4</c:v>
                </c:pt>
                <c:pt idx="10076">
                  <c:v>6.9612733388731292E-4</c:v>
                </c:pt>
                <c:pt idx="10077">
                  <c:v>6.9605825650364379E-4</c:v>
                </c:pt>
                <c:pt idx="10078">
                  <c:v>6.9598919282784933E-4</c:v>
                </c:pt>
                <c:pt idx="10079">
                  <c:v>6.9592014285584558E-4</c:v>
                </c:pt>
                <c:pt idx="10080">
                  <c:v>6.958511065835491E-4</c:v>
                </c:pt>
                <c:pt idx="10081">
                  <c:v>6.9578208400689079E-4</c:v>
                </c:pt>
                <c:pt idx="10082">
                  <c:v>6.9571307512179196E-4</c:v>
                </c:pt>
                <c:pt idx="10083">
                  <c:v>6.9564407992418406E-4</c:v>
                </c:pt>
                <c:pt idx="10084">
                  <c:v>6.9557509840998582E-4</c:v>
                </c:pt>
                <c:pt idx="10085">
                  <c:v>6.9550613057513309E-4</c:v>
                </c:pt>
                <c:pt idx="10086">
                  <c:v>6.954371764155544E-4</c:v>
                </c:pt>
                <c:pt idx="10087">
                  <c:v>6.9536823592718645E-4</c:v>
                </c:pt>
                <c:pt idx="10088">
                  <c:v>6.9529930910596199E-4</c:v>
                </c:pt>
                <c:pt idx="10089">
                  <c:v>6.9523039594781644E-4</c:v>
                </c:pt>
                <c:pt idx="10090">
                  <c:v>6.9516149644868839E-4</c:v>
                </c:pt>
                <c:pt idx="10091">
                  <c:v>6.9509261060451749E-4</c:v>
                </c:pt>
                <c:pt idx="10092">
                  <c:v>6.9502373841124655E-4</c:v>
                </c:pt>
                <c:pt idx="10093">
                  <c:v>6.9495487986481514E-4</c:v>
                </c:pt>
                <c:pt idx="10094">
                  <c:v>6.9488603496116713E-4</c:v>
                </c:pt>
                <c:pt idx="10095">
                  <c:v>6.9481720369624924E-4</c:v>
                </c:pt>
                <c:pt idx="10096">
                  <c:v>6.9474838606600981E-4</c:v>
                </c:pt>
                <c:pt idx="10097">
                  <c:v>6.9467958206640193E-4</c:v>
                </c:pt>
                <c:pt idx="10098">
                  <c:v>6.9461079169337017E-4</c:v>
                </c:pt>
                <c:pt idx="10099">
                  <c:v>6.9454201494286816E-4</c:v>
                </c:pt>
                <c:pt idx="10100">
                  <c:v>6.9447325181084792E-4</c:v>
                </c:pt>
                <c:pt idx="10101">
                  <c:v>6.9440450229327243E-4</c:v>
                </c:pt>
                <c:pt idx="10102">
                  <c:v>6.9433576638609177E-4</c:v>
                </c:pt>
                <c:pt idx="10103">
                  <c:v>6.9426704408526835E-4</c:v>
                </c:pt>
                <c:pt idx="10104">
                  <c:v>6.9419833538675747E-4</c:v>
                </c:pt>
                <c:pt idx="10105">
                  <c:v>6.9412964028652761E-4</c:v>
                </c:pt>
                <c:pt idx="10106">
                  <c:v>6.940609587805372E-4</c:v>
                </c:pt>
                <c:pt idx="10107">
                  <c:v>6.9399229086475344E-4</c:v>
                </c:pt>
                <c:pt idx="10108">
                  <c:v>6.9392363653514376E-4</c:v>
                </c:pt>
                <c:pt idx="10109">
                  <c:v>6.9385499578767393E-4</c:v>
                </c:pt>
                <c:pt idx="10110">
                  <c:v>6.9378636861831876E-4</c:v>
                </c:pt>
                <c:pt idx="10111">
                  <c:v>6.9371775502304002E-4</c:v>
                </c:pt>
                <c:pt idx="10112">
                  <c:v>6.9364915499782356E-4</c:v>
                </c:pt>
                <c:pt idx="10113">
                  <c:v>6.9358056853863659E-4</c:v>
                </c:pt>
                <c:pt idx="10114">
                  <c:v>6.9351199564145422E-4</c:v>
                </c:pt>
                <c:pt idx="10115">
                  <c:v>6.9344343630225742E-4</c:v>
                </c:pt>
                <c:pt idx="10116">
                  <c:v>6.9337489051702781E-4</c:v>
                </c:pt>
                <c:pt idx="10117">
                  <c:v>6.9330635828174095E-4</c:v>
                </c:pt>
                <c:pt idx="10118">
                  <c:v>6.9323783959238171E-4</c:v>
                </c:pt>
                <c:pt idx="10119">
                  <c:v>6.9316933444493495E-4</c:v>
                </c:pt>
                <c:pt idx="10120">
                  <c:v>6.9310084283538491E-4</c:v>
                </c:pt>
                <c:pt idx="10121">
                  <c:v>6.9303236475971961E-4</c:v>
                </c:pt>
                <c:pt idx="10122">
                  <c:v>6.9296390021392944E-4</c:v>
                </c:pt>
                <c:pt idx="10123">
                  <c:v>6.9289544919400134E-4</c:v>
                </c:pt>
                <c:pt idx="10124">
                  <c:v>6.9282701169593548E-4</c:v>
                </c:pt>
                <c:pt idx="10125">
                  <c:v>6.9275858771571379E-4</c:v>
                </c:pt>
                <c:pt idx="10126">
                  <c:v>6.9269017724934469E-4</c:v>
                </c:pt>
                <c:pt idx="10127">
                  <c:v>6.9262178029281575E-4</c:v>
                </c:pt>
                <c:pt idx="10128">
                  <c:v>6.9255339684212551E-4</c:v>
                </c:pt>
                <c:pt idx="10129">
                  <c:v>6.924850268932789E-4</c:v>
                </c:pt>
                <c:pt idx="10130">
                  <c:v>6.9241667044227749E-4</c:v>
                </c:pt>
                <c:pt idx="10131">
                  <c:v>6.9234832748511972E-4</c:v>
                </c:pt>
                <c:pt idx="10132">
                  <c:v>6.9227999801781408E-4</c:v>
                </c:pt>
                <c:pt idx="10133">
                  <c:v>6.9221168203636128E-4</c:v>
                </c:pt>
                <c:pt idx="10134">
                  <c:v>6.9214337953678068E-4</c:v>
                </c:pt>
                <c:pt idx="10135">
                  <c:v>6.9207509051507049E-4</c:v>
                </c:pt>
                <c:pt idx="10136">
                  <c:v>6.9200681496724647E-4</c:v>
                </c:pt>
                <c:pt idx="10137">
                  <c:v>6.919385528893205E-4</c:v>
                </c:pt>
                <c:pt idx="10138">
                  <c:v>6.9187030427730954E-4</c:v>
                </c:pt>
                <c:pt idx="10139">
                  <c:v>6.9180206912722514E-4</c:v>
                </c:pt>
                <c:pt idx="10140">
                  <c:v>6.9173384743508623E-4</c:v>
                </c:pt>
                <c:pt idx="10141">
                  <c:v>6.9166563919691474E-4</c:v>
                </c:pt>
                <c:pt idx="10142">
                  <c:v>6.9159744440872332E-4</c:v>
                </c:pt>
                <c:pt idx="10143">
                  <c:v>6.9152926306654411E-4</c:v>
                </c:pt>
                <c:pt idx="10144">
                  <c:v>6.9146109516639406E-4</c:v>
                </c:pt>
                <c:pt idx="10145">
                  <c:v>6.9139294070430166E-4</c:v>
                </c:pt>
                <c:pt idx="10146">
                  <c:v>6.9132479967629241E-4</c:v>
                </c:pt>
                <c:pt idx="10147">
                  <c:v>6.9125667207839295E-4</c:v>
                </c:pt>
                <c:pt idx="10148">
                  <c:v>6.9118855790663324E-4</c:v>
                </c:pt>
                <c:pt idx="10149">
                  <c:v>6.9112045715704912E-4</c:v>
                </c:pt>
                <c:pt idx="10150">
                  <c:v>6.9105236982567242E-4</c:v>
                </c:pt>
                <c:pt idx="10151">
                  <c:v>6.9098429590853515E-4</c:v>
                </c:pt>
                <c:pt idx="10152">
                  <c:v>6.9091623540167447E-4</c:v>
                </c:pt>
                <c:pt idx="10153">
                  <c:v>6.9084818830112695E-4</c:v>
                </c:pt>
                <c:pt idx="10154">
                  <c:v>6.907801546029318E-4</c:v>
                </c:pt>
                <c:pt idx="10155">
                  <c:v>6.9071213430313568E-4</c:v>
                </c:pt>
                <c:pt idx="10156">
                  <c:v>6.906441273977741E-4</c:v>
                </c:pt>
                <c:pt idx="10157">
                  <c:v>6.9057613388289342E-4</c:v>
                </c:pt>
                <c:pt idx="10158">
                  <c:v>6.9050815375453791E-4</c:v>
                </c:pt>
                <c:pt idx="10159">
                  <c:v>6.9044018700875729E-4</c:v>
                </c:pt>
                <c:pt idx="10160">
                  <c:v>6.9037223364159931E-4</c:v>
                </c:pt>
                <c:pt idx="10161">
                  <c:v>6.9030429364911694E-4</c:v>
                </c:pt>
                <c:pt idx="10162">
                  <c:v>6.9023636702735566E-4</c:v>
                </c:pt>
                <c:pt idx="10163">
                  <c:v>6.9016845377237049E-4</c:v>
                </c:pt>
                <c:pt idx="10164">
                  <c:v>6.9010055388021971E-4</c:v>
                </c:pt>
                <c:pt idx="10165">
                  <c:v>6.9003266734695746E-4</c:v>
                </c:pt>
                <c:pt idx="10166">
                  <c:v>6.8996479416864095E-4</c:v>
                </c:pt>
                <c:pt idx="10167">
                  <c:v>6.8989693434133223E-4</c:v>
                </c:pt>
                <c:pt idx="10168">
                  <c:v>6.8982908786108894E-4</c:v>
                </c:pt>
                <c:pt idx="10169">
                  <c:v>6.897612547239752E-4</c:v>
                </c:pt>
                <c:pt idx="10170">
                  <c:v>6.8969343492605753E-4</c:v>
                </c:pt>
                <c:pt idx="10171">
                  <c:v>6.8962562846340287E-4</c:v>
                </c:pt>
                <c:pt idx="10172">
                  <c:v>6.8955783533207026E-4</c:v>
                </c:pt>
                <c:pt idx="10173">
                  <c:v>6.8949005552813392E-4</c:v>
                </c:pt>
                <c:pt idx="10174">
                  <c:v>6.8942228904766728E-4</c:v>
                </c:pt>
                <c:pt idx="10175">
                  <c:v>6.8935453588673471E-4</c:v>
                </c:pt>
                <c:pt idx="10176">
                  <c:v>6.8928679604141822E-4</c:v>
                </c:pt>
                <c:pt idx="10177">
                  <c:v>6.8921906950778573E-4</c:v>
                </c:pt>
                <c:pt idx="10178">
                  <c:v>6.8915135628191504E-4</c:v>
                </c:pt>
                <c:pt idx="10179">
                  <c:v>6.8908365635988729E-4</c:v>
                </c:pt>
                <c:pt idx="10180">
                  <c:v>6.8901596973777984E-4</c:v>
                </c:pt>
                <c:pt idx="10181">
                  <c:v>6.8894829641167504E-4</c:v>
                </c:pt>
                <c:pt idx="10182">
                  <c:v>6.8888063637765511E-4</c:v>
                </c:pt>
                <c:pt idx="10183">
                  <c:v>6.888129896318048E-4</c:v>
                </c:pt>
                <c:pt idx="10184">
                  <c:v>6.8874535617020807E-4</c:v>
                </c:pt>
                <c:pt idx="10185">
                  <c:v>6.8867773598895365E-4</c:v>
                </c:pt>
                <c:pt idx="10186">
                  <c:v>6.8861012908412954E-4</c:v>
                </c:pt>
                <c:pt idx="10187">
                  <c:v>6.8854253545182513E-4</c:v>
                </c:pt>
                <c:pt idx="10188">
                  <c:v>6.8847495508813749E-4</c:v>
                </c:pt>
                <c:pt idx="10189">
                  <c:v>6.8840738798915321E-4</c:v>
                </c:pt>
                <c:pt idx="10190">
                  <c:v>6.8833983415097317E-4</c:v>
                </c:pt>
                <c:pt idx="10191">
                  <c:v>6.8827229356968947E-4</c:v>
                </c:pt>
                <c:pt idx="10192">
                  <c:v>6.8820476624140148E-4</c:v>
                </c:pt>
                <c:pt idx="10193">
                  <c:v>6.8813725216221072E-4</c:v>
                </c:pt>
                <c:pt idx="10194">
                  <c:v>6.8806975132821625E-4</c:v>
                </c:pt>
                <c:pt idx="10195">
                  <c:v>6.8800226373551894E-4</c:v>
                </c:pt>
                <c:pt idx="10196">
                  <c:v>6.8793478938022911E-4</c:v>
                </c:pt>
                <c:pt idx="10197">
                  <c:v>6.8786732825844668E-4</c:v>
                </c:pt>
                <c:pt idx="10198">
                  <c:v>6.8779988036627815E-4</c:v>
                </c:pt>
                <c:pt idx="10199">
                  <c:v>6.8773244569983504E-4</c:v>
                </c:pt>
                <c:pt idx="10200">
                  <c:v>6.8766502425523179E-4</c:v>
                </c:pt>
                <c:pt idx="10201">
                  <c:v>6.8759761602857101E-4</c:v>
                </c:pt>
                <c:pt idx="10202">
                  <c:v>6.8753022101597527E-4</c:v>
                </c:pt>
                <c:pt idx="10203">
                  <c:v>6.874628392135538E-4</c:v>
                </c:pt>
                <c:pt idx="10204">
                  <c:v>6.8739547061742094E-4</c:v>
                </c:pt>
                <c:pt idx="10205">
                  <c:v>6.8732811522370207E-4</c:v>
                </c:pt>
                <c:pt idx="10206">
                  <c:v>6.8726077302850934E-4</c:v>
                </c:pt>
                <c:pt idx="10207">
                  <c:v>6.8719344402796848E-4</c:v>
                </c:pt>
                <c:pt idx="10208">
                  <c:v>6.8712612821820172E-4</c:v>
                </c:pt>
                <c:pt idx="10209">
                  <c:v>6.8705882559532523E-4</c:v>
                </c:pt>
                <c:pt idx="10210">
                  <c:v>6.8699153615547394E-4</c:v>
                </c:pt>
                <c:pt idx="10211">
                  <c:v>6.8692425989477475E-4</c:v>
                </c:pt>
                <c:pt idx="10212">
                  <c:v>6.8685699680934829E-4</c:v>
                </c:pt>
                <c:pt idx="10213">
                  <c:v>6.8678974689533317E-4</c:v>
                </c:pt>
                <c:pt idx="10214">
                  <c:v>6.8672251014885552E-4</c:v>
                </c:pt>
                <c:pt idx="10215">
                  <c:v>6.8665528656604833E-4</c:v>
                </c:pt>
                <c:pt idx="10216">
                  <c:v>6.8658807614304978E-4</c:v>
                </c:pt>
                <c:pt idx="10217">
                  <c:v>6.8652087887599534E-4</c:v>
                </c:pt>
                <c:pt idx="10218">
                  <c:v>6.8645369476101842E-4</c:v>
                </c:pt>
                <c:pt idx="10219">
                  <c:v>6.8638652379426424E-4</c:v>
                </c:pt>
                <c:pt idx="10220">
                  <c:v>6.8631936597186871E-4</c:v>
                </c:pt>
                <c:pt idx="10221">
                  <c:v>6.8625222128997391E-4</c:v>
                </c:pt>
                <c:pt idx="10222">
                  <c:v>6.8618508974472691E-4</c:v>
                </c:pt>
                <c:pt idx="10223">
                  <c:v>6.8611797133227338E-4</c:v>
                </c:pt>
                <c:pt idx="10224">
                  <c:v>6.8605086604875301E-4</c:v>
                </c:pt>
                <c:pt idx="10225">
                  <c:v>6.8598377389032133E-4</c:v>
                </c:pt>
                <c:pt idx="10226">
                  <c:v>6.8591669485312432E-4</c:v>
                </c:pt>
                <c:pt idx="10227">
                  <c:v>6.85849628933316E-4</c:v>
                </c:pt>
                <c:pt idx="10228">
                  <c:v>6.8578257612704398E-4</c:v>
                </c:pt>
                <c:pt idx="10229">
                  <c:v>6.8571553643046823E-4</c:v>
                </c:pt>
                <c:pt idx="10230">
                  <c:v>6.856485098397407E-4</c:v>
                </c:pt>
                <c:pt idx="10231">
                  <c:v>6.8558149635102072E-4</c:v>
                </c:pt>
                <c:pt idx="10232">
                  <c:v>6.8551449596046771E-4</c:v>
                </c:pt>
                <c:pt idx="10233">
                  <c:v>6.8544750866423839E-4</c:v>
                </c:pt>
                <c:pt idx="10234">
                  <c:v>6.8538053445849523E-4</c:v>
                </c:pt>
                <c:pt idx="10235">
                  <c:v>6.8531357333940514E-4</c:v>
                </c:pt>
                <c:pt idx="10236">
                  <c:v>6.8524662530312821E-4</c:v>
                </c:pt>
                <c:pt idx="10237">
                  <c:v>6.851796903458359E-4</c:v>
                </c:pt>
                <c:pt idx="10238">
                  <c:v>6.8511276846369034E-4</c:v>
                </c:pt>
                <c:pt idx="10239">
                  <c:v>6.8504585965286193E-4</c:v>
                </c:pt>
                <c:pt idx="10240">
                  <c:v>6.8497896390952429E-4</c:v>
                </c:pt>
                <c:pt idx="10241">
                  <c:v>6.8491208122984748E-4</c:v>
                </c:pt>
                <c:pt idx="10242">
                  <c:v>6.8484521161000524E-4</c:v>
                </c:pt>
                <c:pt idx="10243">
                  <c:v>6.8477835504617294E-4</c:v>
                </c:pt>
                <c:pt idx="10244">
                  <c:v>6.847115115345278E-4</c:v>
                </c:pt>
                <c:pt idx="10245">
                  <c:v>6.846446810712493E-4</c:v>
                </c:pt>
                <c:pt idx="10246">
                  <c:v>6.8457786365251334E-4</c:v>
                </c:pt>
                <c:pt idx="10247">
                  <c:v>6.8451105927450301E-4</c:v>
                </c:pt>
                <c:pt idx="10248">
                  <c:v>6.8444426793340342E-4</c:v>
                </c:pt>
                <c:pt idx="10249">
                  <c:v>6.8437748962539438E-4</c:v>
                </c:pt>
                <c:pt idx="10250">
                  <c:v>6.8431072434666461E-4</c:v>
                </c:pt>
                <c:pt idx="10251">
                  <c:v>6.8424397209339933E-4</c:v>
                </c:pt>
                <c:pt idx="10252">
                  <c:v>6.8417723286178921E-4</c:v>
                </c:pt>
                <c:pt idx="10253">
                  <c:v>6.8411050664801991E-4</c:v>
                </c:pt>
                <c:pt idx="10254">
                  <c:v>6.8404379344828988E-4</c:v>
                </c:pt>
                <c:pt idx="10255">
                  <c:v>6.8397709325878763E-4</c:v>
                </c:pt>
                <c:pt idx="10256">
                  <c:v>6.839104060757051E-4</c:v>
                </c:pt>
                <c:pt idx="10257">
                  <c:v>6.8384373189524423E-4</c:v>
                </c:pt>
                <c:pt idx="10258">
                  <c:v>6.8377707071360023E-4</c:v>
                </c:pt>
                <c:pt idx="10259">
                  <c:v>6.8371042252697188E-4</c:v>
                </c:pt>
                <c:pt idx="10260">
                  <c:v>6.836437873315597E-4</c:v>
                </c:pt>
                <c:pt idx="10261">
                  <c:v>6.8357716512356802E-4</c:v>
                </c:pt>
                <c:pt idx="10262">
                  <c:v>6.8351055589919291E-4</c:v>
                </c:pt>
                <c:pt idx="10263">
                  <c:v>6.8344395965464681E-4</c:v>
                </c:pt>
                <c:pt idx="10264">
                  <c:v>6.8337737638613741E-4</c:v>
                </c:pt>
                <c:pt idx="10265">
                  <c:v>6.8331080608986295E-4</c:v>
                </c:pt>
                <c:pt idx="10266">
                  <c:v>6.8324424876204141E-4</c:v>
                </c:pt>
                <c:pt idx="10267">
                  <c:v>6.831777043988797E-4</c:v>
                </c:pt>
                <c:pt idx="10268">
                  <c:v>6.8311117299658984E-4</c:v>
                </c:pt>
                <c:pt idx="10269">
                  <c:v>6.8304465455138992E-4</c:v>
                </c:pt>
                <c:pt idx="10270">
                  <c:v>6.8297814905949044E-4</c:v>
                </c:pt>
                <c:pt idx="10271">
                  <c:v>6.829116565171073E-4</c:v>
                </c:pt>
                <c:pt idx="10272">
                  <c:v>6.8284517692046532E-4</c:v>
                </c:pt>
                <c:pt idx="10273">
                  <c:v>6.8277871026577782E-4</c:v>
                </c:pt>
                <c:pt idx="10274">
                  <c:v>6.8271225654926938E-4</c:v>
                </c:pt>
                <c:pt idx="10275">
                  <c:v>6.8264581576716373E-4</c:v>
                </c:pt>
                <c:pt idx="10276">
                  <c:v>6.825793879156782E-4</c:v>
                </c:pt>
                <c:pt idx="10277">
                  <c:v>6.8251297299104529E-4</c:v>
                </c:pt>
                <c:pt idx="10278">
                  <c:v>6.8244657098949003E-4</c:v>
                </c:pt>
                <c:pt idx="10279">
                  <c:v>6.8238018190723971E-4</c:v>
                </c:pt>
                <c:pt idx="10280">
                  <c:v>6.8231380574052479E-4</c:v>
                </c:pt>
                <c:pt idx="10281">
                  <c:v>6.8224744248557788E-4</c:v>
                </c:pt>
                <c:pt idx="10282">
                  <c:v>6.8218109213863062E-4</c:v>
                </c:pt>
                <c:pt idx="10283">
                  <c:v>6.8211475469591811E-4</c:v>
                </c:pt>
                <c:pt idx="10284">
                  <c:v>6.8204843015367471E-4</c:v>
                </c:pt>
                <c:pt idx="10285">
                  <c:v>6.8198211850814278E-4</c:v>
                </c:pt>
                <c:pt idx="10286">
                  <c:v>6.8191581975555191E-4</c:v>
                </c:pt>
                <c:pt idx="10287">
                  <c:v>6.8184953389214772E-4</c:v>
                </c:pt>
                <c:pt idx="10288">
                  <c:v>6.8178326091417312E-4</c:v>
                </c:pt>
                <c:pt idx="10289">
                  <c:v>6.8171700081786951E-4</c:v>
                </c:pt>
                <c:pt idx="10290">
                  <c:v>6.8165075359948436E-4</c:v>
                </c:pt>
                <c:pt idx="10291">
                  <c:v>6.8158451925525907E-4</c:v>
                </c:pt>
                <c:pt idx="10292">
                  <c:v>6.815182977814398E-4</c:v>
                </c:pt>
                <c:pt idx="10293">
                  <c:v>6.8145208917428193E-4</c:v>
                </c:pt>
                <c:pt idx="10294">
                  <c:v>6.8138589343003444E-4</c:v>
                </c:pt>
                <c:pt idx="10295">
                  <c:v>6.8131971054494569E-4</c:v>
                </c:pt>
                <c:pt idx="10296">
                  <c:v>6.8125354051527061E-4</c:v>
                </c:pt>
                <c:pt idx="10297">
                  <c:v>6.8118738333726588E-4</c:v>
                </c:pt>
                <c:pt idx="10298">
                  <c:v>6.8112123900718581E-4</c:v>
                </c:pt>
                <c:pt idx="10299">
                  <c:v>6.8105510752128524E-4</c:v>
                </c:pt>
                <c:pt idx="10300">
                  <c:v>6.8098898887582833E-4</c:v>
                </c:pt>
                <c:pt idx="10301">
                  <c:v>6.8092288306707697E-4</c:v>
                </c:pt>
                <c:pt idx="10302">
                  <c:v>6.8085679009128827E-4</c:v>
                </c:pt>
                <c:pt idx="10303">
                  <c:v>6.8079070994472434E-4</c:v>
                </c:pt>
                <c:pt idx="10304">
                  <c:v>6.8072464262365813E-4</c:v>
                </c:pt>
                <c:pt idx="10305">
                  <c:v>6.8065858812434794E-4</c:v>
                </c:pt>
                <c:pt idx="10306">
                  <c:v>6.8059254644306901E-4</c:v>
                </c:pt>
                <c:pt idx="10307">
                  <c:v>6.805265175760856E-4</c:v>
                </c:pt>
                <c:pt idx="10308">
                  <c:v>6.8046050151966534E-4</c:v>
                </c:pt>
                <c:pt idx="10309">
                  <c:v>6.8039449827008954E-4</c:v>
                </c:pt>
                <c:pt idx="10310">
                  <c:v>6.8032850782362333E-4</c:v>
                </c:pt>
                <c:pt idx="10311">
                  <c:v>6.8026253017654812E-4</c:v>
                </c:pt>
                <c:pt idx="10312">
                  <c:v>6.8019656532513891E-4</c:v>
                </c:pt>
                <c:pt idx="10313">
                  <c:v>6.8013061326567049E-4</c:v>
                </c:pt>
                <c:pt idx="10314">
                  <c:v>6.8006467399442524E-4</c:v>
                </c:pt>
                <c:pt idx="10315">
                  <c:v>6.7999874750768131E-4</c:v>
                </c:pt>
                <c:pt idx="10316">
                  <c:v>6.7993283380172467E-4</c:v>
                </c:pt>
                <c:pt idx="10317">
                  <c:v>6.7986693287283735E-4</c:v>
                </c:pt>
                <c:pt idx="10318">
                  <c:v>6.7980104471730132E-4</c:v>
                </c:pt>
                <c:pt idx="10319">
                  <c:v>6.7973516933141152E-4</c:v>
                </c:pt>
                <c:pt idx="10320">
                  <c:v>6.7966930671144784E-4</c:v>
                </c:pt>
                <c:pt idx="10321">
                  <c:v>6.7960345685370036E-4</c:v>
                </c:pt>
                <c:pt idx="10322">
                  <c:v>6.7953761975446901E-4</c:v>
                </c:pt>
                <c:pt idx="10323">
                  <c:v>6.7947179541003402E-4</c:v>
                </c:pt>
                <c:pt idx="10324">
                  <c:v>6.7940598381669489E-4</c:v>
                </c:pt>
                <c:pt idx="10325">
                  <c:v>6.7934018497074896E-4</c:v>
                </c:pt>
                <c:pt idx="10326">
                  <c:v>6.7927439886849401E-4</c:v>
                </c:pt>
                <c:pt idx="10327">
                  <c:v>6.7920862550621913E-4</c:v>
                </c:pt>
                <c:pt idx="10328">
                  <c:v>6.7914286488023415E-4</c:v>
                </c:pt>
                <c:pt idx="10329">
                  <c:v>6.7907711698683292E-4</c:v>
                </c:pt>
                <c:pt idx="10330">
                  <c:v>6.7901138182231994E-4</c:v>
                </c:pt>
                <c:pt idx="10331">
                  <c:v>6.7894565938300341E-4</c:v>
                </c:pt>
                <c:pt idx="10332">
                  <c:v>6.7887994966518359E-4</c:v>
                </c:pt>
                <c:pt idx="10333">
                  <c:v>6.7881425266516583E-4</c:v>
                </c:pt>
                <c:pt idx="10334">
                  <c:v>6.7874856837926343E-4</c:v>
                </c:pt>
                <c:pt idx="10335">
                  <c:v>6.7868289680378152E-4</c:v>
                </c:pt>
                <c:pt idx="10336">
                  <c:v>6.7861723793503524E-4</c:v>
                </c:pt>
                <c:pt idx="10337">
                  <c:v>6.7855159176933341E-4</c:v>
                </c:pt>
                <c:pt idx="10338">
                  <c:v>6.7848595830299224E-4</c:v>
                </c:pt>
                <c:pt idx="10339">
                  <c:v>6.7842033753232739E-4</c:v>
                </c:pt>
                <c:pt idx="10340">
                  <c:v>6.783547294536528E-4</c:v>
                </c:pt>
                <c:pt idx="10341">
                  <c:v>6.7828913406328825E-4</c:v>
                </c:pt>
                <c:pt idx="10342">
                  <c:v>6.7822355135755113E-4</c:v>
                </c:pt>
                <c:pt idx="10343">
                  <c:v>6.7815798133276936E-4</c:v>
                </c:pt>
                <c:pt idx="10344">
                  <c:v>6.7809242398525493E-4</c:v>
                </c:pt>
                <c:pt idx="10345">
                  <c:v>6.7802687931134507E-4</c:v>
                </c:pt>
                <c:pt idx="10346">
                  <c:v>6.7796134730735121E-4</c:v>
                </c:pt>
                <c:pt idx="10347">
                  <c:v>6.7789582796960312E-4</c:v>
                </c:pt>
                <c:pt idx="10348">
                  <c:v>6.7783032129444009E-4</c:v>
                </c:pt>
                <c:pt idx="10349">
                  <c:v>6.7776482727817725E-4</c:v>
                </c:pt>
                <c:pt idx="10350">
                  <c:v>6.7769934591715389E-4</c:v>
                </c:pt>
                <c:pt idx="10351">
                  <c:v>6.7763387720769848E-4</c:v>
                </c:pt>
                <c:pt idx="10352">
                  <c:v>6.7756842114614511E-4</c:v>
                </c:pt>
                <c:pt idx="10353">
                  <c:v>6.7750297772883525E-4</c:v>
                </c:pt>
                <c:pt idx="10354">
                  <c:v>6.7743754695209529E-4</c:v>
                </c:pt>
                <c:pt idx="10355">
                  <c:v>6.7737212881227376E-4</c:v>
                </c:pt>
                <c:pt idx="10356">
                  <c:v>6.7730672330570095E-4</c:v>
                </c:pt>
                <c:pt idx="10357">
                  <c:v>6.7724133042872201E-4</c:v>
                </c:pt>
                <c:pt idx="10358">
                  <c:v>6.7717595017767994E-4</c:v>
                </c:pt>
                <c:pt idx="10359">
                  <c:v>6.7711058254891631E-4</c:v>
                </c:pt>
                <c:pt idx="10360">
                  <c:v>6.7704522753877562E-4</c:v>
                </c:pt>
                <c:pt idx="10361">
                  <c:v>6.7697988514360584E-4</c:v>
                </c:pt>
                <c:pt idx="10362">
                  <c:v>6.7691455535975572E-4</c:v>
                </c:pt>
                <c:pt idx="10363">
                  <c:v>6.7684923818357593E-4</c:v>
                </c:pt>
                <c:pt idx="10364">
                  <c:v>6.7678393361141184E-4</c:v>
                </c:pt>
                <c:pt idx="10365">
                  <c:v>6.767186416396187E-4</c:v>
                </c:pt>
                <c:pt idx="10366">
                  <c:v>6.766533622645513E-4</c:v>
                </c:pt>
                <c:pt idx="10367">
                  <c:v>6.7658809548256304E-4</c:v>
                </c:pt>
                <c:pt idx="10368">
                  <c:v>6.765228412900136E-4</c:v>
                </c:pt>
                <c:pt idx="10369">
                  <c:v>6.7645759968325064E-4</c:v>
                </c:pt>
                <c:pt idx="10370">
                  <c:v>6.7639237065864413E-4</c:v>
                </c:pt>
                <c:pt idx="10371">
                  <c:v>6.7632715421255213E-4</c:v>
                </c:pt>
                <c:pt idx="10372">
                  <c:v>6.7626195034133508E-4</c:v>
                </c:pt>
                <c:pt idx="10373">
                  <c:v>6.7619675904135549E-4</c:v>
                </c:pt>
                <c:pt idx="10374">
                  <c:v>6.7613158030897563E-4</c:v>
                </c:pt>
                <c:pt idx="10375">
                  <c:v>6.7606641414057049E-4</c:v>
                </c:pt>
                <c:pt idx="10376">
                  <c:v>6.7600126053250016E-4</c:v>
                </c:pt>
                <c:pt idx="10377">
                  <c:v>6.7593611948113931E-4</c:v>
                </c:pt>
                <c:pt idx="10378">
                  <c:v>6.7587099098284805E-4</c:v>
                </c:pt>
                <c:pt idx="10379">
                  <c:v>6.7580587503400849E-4</c:v>
                </c:pt>
                <c:pt idx="10380">
                  <c:v>6.7574077163098923E-4</c:v>
                </c:pt>
                <c:pt idx="10381">
                  <c:v>6.7567568077016695E-4</c:v>
                </c:pt>
                <c:pt idx="10382">
                  <c:v>6.7561060244791674E-4</c:v>
                </c:pt>
                <c:pt idx="10383">
                  <c:v>6.7554553666061238E-4</c:v>
                </c:pt>
                <c:pt idx="10384">
                  <c:v>6.7548048340463837E-4</c:v>
                </c:pt>
                <c:pt idx="10385">
                  <c:v>6.7541544267637284E-4</c:v>
                </c:pt>
                <c:pt idx="10386">
                  <c:v>6.7535041447219833E-4</c:v>
                </c:pt>
                <c:pt idx="10387">
                  <c:v>6.7528539878849503E-4</c:v>
                </c:pt>
                <c:pt idx="10388">
                  <c:v>6.7522039562164583E-4</c:v>
                </c:pt>
                <c:pt idx="10389">
                  <c:v>6.7515540496804161E-4</c:v>
                </c:pt>
                <c:pt idx="10390">
                  <c:v>6.7509042682406702E-4</c:v>
                </c:pt>
                <c:pt idx="10391">
                  <c:v>6.7502546118611338E-4</c:v>
                </c:pt>
                <c:pt idx="10392">
                  <c:v>6.7496050805056608E-4</c:v>
                </c:pt>
                <c:pt idx="10393">
                  <c:v>6.7489556741381484E-4</c:v>
                </c:pt>
                <c:pt idx="10394">
                  <c:v>6.7483063927225987E-4</c:v>
                </c:pt>
                <c:pt idx="10395">
                  <c:v>6.7476572362228722E-4</c:v>
                </c:pt>
                <c:pt idx="10396">
                  <c:v>6.7470082046029831E-4</c:v>
                </c:pt>
                <c:pt idx="10397">
                  <c:v>6.7463592978268773E-4</c:v>
                </c:pt>
                <c:pt idx="10398">
                  <c:v>6.7457105158585224E-4</c:v>
                </c:pt>
                <c:pt idx="10399">
                  <c:v>6.7450618586619414E-4</c:v>
                </c:pt>
                <c:pt idx="10400">
                  <c:v>6.7444133262011311E-4</c:v>
                </c:pt>
                <c:pt idx="10401">
                  <c:v>6.743764918440121E-4</c:v>
                </c:pt>
                <c:pt idx="10402">
                  <c:v>6.743116635342934E-4</c:v>
                </c:pt>
                <c:pt idx="10403">
                  <c:v>6.7424684768736495E-4</c:v>
                </c:pt>
                <c:pt idx="10404">
                  <c:v>6.7418204429962913E-4</c:v>
                </c:pt>
                <c:pt idx="10405">
                  <c:v>6.7411725336749757E-4</c:v>
                </c:pt>
                <c:pt idx="10406">
                  <c:v>6.7405247488737635E-4</c:v>
                </c:pt>
                <c:pt idx="10407">
                  <c:v>6.7398770885568099E-4</c:v>
                </c:pt>
                <c:pt idx="10408">
                  <c:v>6.7392295526881975E-4</c:v>
                </c:pt>
                <c:pt idx="10409">
                  <c:v>6.7385821412320446E-4</c:v>
                </c:pt>
                <c:pt idx="10410">
                  <c:v>6.7379348541525064E-4</c:v>
                </c:pt>
                <c:pt idx="10411">
                  <c:v>6.7372876914138216E-4</c:v>
                </c:pt>
                <c:pt idx="10412">
                  <c:v>6.7366406529800792E-4</c:v>
                </c:pt>
                <c:pt idx="10413">
                  <c:v>6.7359937388154539E-4</c:v>
                </c:pt>
                <c:pt idx="10414">
                  <c:v>6.7353469488842441E-4</c:v>
                </c:pt>
                <c:pt idx="10415">
                  <c:v>6.7347002831505886E-4</c:v>
                </c:pt>
                <c:pt idx="10416">
                  <c:v>6.7340537415787403E-4</c:v>
                </c:pt>
                <c:pt idx="10417">
                  <c:v>6.7334073241329497E-4</c:v>
                </c:pt>
                <c:pt idx="10418">
                  <c:v>6.7327610307774534E-4</c:v>
                </c:pt>
                <c:pt idx="10419">
                  <c:v>6.7321148614765279E-4</c:v>
                </c:pt>
                <c:pt idx="10420">
                  <c:v>6.7314688161945161E-4</c:v>
                </c:pt>
                <c:pt idx="10421">
                  <c:v>6.7308228948956533E-4</c:v>
                </c:pt>
                <c:pt idx="10422">
                  <c:v>6.7301770975442541E-4</c:v>
                </c:pt>
                <c:pt idx="10423">
                  <c:v>6.72953142410467E-4</c:v>
                </c:pt>
                <c:pt idx="10424">
                  <c:v>6.7288858745411927E-4</c:v>
                </c:pt>
                <c:pt idx="10425">
                  <c:v>6.7282404488182724E-4</c:v>
                </c:pt>
                <c:pt idx="10426">
                  <c:v>6.7275951469001802E-4</c:v>
                </c:pt>
                <c:pt idx="10427">
                  <c:v>6.7269499687513533E-4</c:v>
                </c:pt>
                <c:pt idx="10428">
                  <c:v>6.7263049143361864E-4</c:v>
                </c:pt>
                <c:pt idx="10429">
                  <c:v>6.7256599836190624E-4</c:v>
                </c:pt>
                <c:pt idx="10430">
                  <c:v>6.7250151765643783E-4</c:v>
                </c:pt>
                <c:pt idx="10431">
                  <c:v>6.7243704931366514E-4</c:v>
                </c:pt>
                <c:pt idx="10432">
                  <c:v>6.7237259333002516E-4</c:v>
                </c:pt>
                <c:pt idx="10433">
                  <c:v>6.7230814970196875E-4</c:v>
                </c:pt>
                <c:pt idx="10434">
                  <c:v>6.7224371842594134E-4</c:v>
                </c:pt>
                <c:pt idx="10435">
                  <c:v>6.7217929949839588E-4</c:v>
                </c:pt>
                <c:pt idx="10436">
                  <c:v>6.7211489291577433E-4</c:v>
                </c:pt>
                <c:pt idx="10437">
                  <c:v>6.7205049867453579E-4</c:v>
                </c:pt>
                <c:pt idx="10438">
                  <c:v>6.719861167711358E-4</c:v>
                </c:pt>
                <c:pt idx="10439">
                  <c:v>6.7192174720202065E-4</c:v>
                </c:pt>
                <c:pt idx="10440">
                  <c:v>6.7185738996364838E-4</c:v>
                </c:pt>
                <c:pt idx="10441">
                  <c:v>6.7179304505247982E-4</c:v>
                </c:pt>
                <c:pt idx="10442">
                  <c:v>6.7172871246497386E-4</c:v>
                </c:pt>
                <c:pt idx="10443">
                  <c:v>6.7166439219758733E-4</c:v>
                </c:pt>
                <c:pt idx="10444">
                  <c:v>6.7160008424677813E-4</c:v>
                </c:pt>
                <c:pt idx="10445">
                  <c:v>6.7153578860901534E-4</c:v>
                </c:pt>
                <c:pt idx="10446">
                  <c:v>6.7147150528076101E-4</c:v>
                </c:pt>
                <c:pt idx="10447">
                  <c:v>6.7140723425848192E-4</c:v>
                </c:pt>
                <c:pt idx="10448">
                  <c:v>6.713429755386412E-4</c:v>
                </c:pt>
                <c:pt idx="10449">
                  <c:v>6.7127872911770749E-4</c:v>
                </c:pt>
                <c:pt idx="10450">
                  <c:v>6.712144949921503E-4</c:v>
                </c:pt>
                <c:pt idx="10451">
                  <c:v>6.7115027315844586E-4</c:v>
                </c:pt>
                <c:pt idx="10452">
                  <c:v>6.7108606361305785E-4</c:v>
                </c:pt>
                <c:pt idx="10453">
                  <c:v>6.7102186635246595E-4</c:v>
                </c:pt>
                <c:pt idx="10454">
                  <c:v>6.7095768137314001E-4</c:v>
                </c:pt>
                <c:pt idx="10455">
                  <c:v>6.7089350867155734E-4</c:v>
                </c:pt>
                <c:pt idx="10456">
                  <c:v>6.7082934824420394E-4</c:v>
                </c:pt>
                <c:pt idx="10457">
                  <c:v>6.7076520008754346E-4</c:v>
                </c:pt>
                <c:pt idx="10458">
                  <c:v>6.7070106419806711E-4</c:v>
                </c:pt>
                <c:pt idx="10459">
                  <c:v>6.7063694057225751E-4</c:v>
                </c:pt>
                <c:pt idx="10460">
                  <c:v>6.7057282920658645E-4</c:v>
                </c:pt>
                <c:pt idx="10461">
                  <c:v>6.7050873009754503E-4</c:v>
                </c:pt>
                <c:pt idx="10462">
                  <c:v>6.7044464324162193E-4</c:v>
                </c:pt>
                <c:pt idx="10463">
                  <c:v>6.7038056863530295E-4</c:v>
                </c:pt>
                <c:pt idx="10464">
                  <c:v>6.7031650627507168E-4</c:v>
                </c:pt>
                <c:pt idx="10465">
                  <c:v>6.7025245615741922E-4</c:v>
                </c:pt>
                <c:pt idx="10466">
                  <c:v>6.701884182788412E-4</c:v>
                </c:pt>
                <c:pt idx="10467">
                  <c:v>6.7012439263582503E-4</c:v>
                </c:pt>
                <c:pt idx="10468">
                  <c:v>6.7006037922486656E-4</c:v>
                </c:pt>
                <c:pt idx="10469">
                  <c:v>6.6999637804245776E-4</c:v>
                </c:pt>
                <c:pt idx="10470">
                  <c:v>6.6993238908509567E-4</c:v>
                </c:pt>
                <c:pt idx="10471">
                  <c:v>6.6986841234927973E-4</c:v>
                </c:pt>
                <c:pt idx="10472">
                  <c:v>6.6980444783150807E-4</c:v>
                </c:pt>
                <c:pt idx="10473">
                  <c:v>6.6974049552828393E-4</c:v>
                </c:pt>
                <c:pt idx="10474">
                  <c:v>6.6967655543610522E-4</c:v>
                </c:pt>
                <c:pt idx="10475">
                  <c:v>6.6961262755147431E-4</c:v>
                </c:pt>
                <c:pt idx="10476">
                  <c:v>6.6954871187089823E-4</c:v>
                </c:pt>
                <c:pt idx="10477">
                  <c:v>6.6948480839088464E-4</c:v>
                </c:pt>
                <c:pt idx="10478">
                  <c:v>6.6942091710793462E-4</c:v>
                </c:pt>
                <c:pt idx="10479">
                  <c:v>6.6935703801855714E-4</c:v>
                </c:pt>
                <c:pt idx="10480">
                  <c:v>6.6929317111926769E-4</c:v>
                </c:pt>
                <c:pt idx="10481">
                  <c:v>6.692293164065723E-4</c:v>
                </c:pt>
                <c:pt idx="10482">
                  <c:v>6.691654738769843E-4</c:v>
                </c:pt>
                <c:pt idx="10483">
                  <c:v>6.6910164352701809E-4</c:v>
                </c:pt>
                <c:pt idx="10484">
                  <c:v>6.6903782535318688E-4</c:v>
                </c:pt>
                <c:pt idx="10485">
                  <c:v>6.6897401935201101E-4</c:v>
                </c:pt>
                <c:pt idx="10486">
                  <c:v>6.6891022551999893E-4</c:v>
                </c:pt>
                <c:pt idx="10487">
                  <c:v>6.6884644385368022E-4</c:v>
                </c:pt>
                <c:pt idx="10488">
                  <c:v>6.6878267434957036E-4</c:v>
                </c:pt>
                <c:pt idx="10489">
                  <c:v>6.6871891700419177E-4</c:v>
                </c:pt>
                <c:pt idx="10490">
                  <c:v>6.6865517181406893E-4</c:v>
                </c:pt>
                <c:pt idx="10491">
                  <c:v>6.6859143877571992E-4</c:v>
                </c:pt>
                <c:pt idx="10492">
                  <c:v>6.6852771788567813E-4</c:v>
                </c:pt>
                <c:pt idx="10493">
                  <c:v>6.6846400914046856E-4</c:v>
                </c:pt>
                <c:pt idx="10494">
                  <c:v>6.6840031253661387E-4</c:v>
                </c:pt>
                <c:pt idx="10495">
                  <c:v>6.6833662807064839E-4</c:v>
                </c:pt>
                <c:pt idx="10496">
                  <c:v>6.6827295573910074E-4</c:v>
                </c:pt>
                <c:pt idx="10497">
                  <c:v>6.6820929553850763E-4</c:v>
                </c:pt>
                <c:pt idx="10498">
                  <c:v>6.6814564746539877E-4</c:v>
                </c:pt>
                <c:pt idx="10499">
                  <c:v>6.6808201151631011E-4</c:v>
                </c:pt>
                <c:pt idx="10500">
                  <c:v>6.6801838768777353E-4</c:v>
                </c:pt>
                <c:pt idx="10501">
                  <c:v>6.6795477597633647E-4</c:v>
                </c:pt>
                <c:pt idx="10502">
                  <c:v>6.6789117637852582E-4</c:v>
                </c:pt>
                <c:pt idx="10503">
                  <c:v>6.6782758889089131E-4</c:v>
                </c:pt>
                <c:pt idx="10504">
                  <c:v>6.6776401350997184E-4</c:v>
                </c:pt>
                <c:pt idx="10505">
                  <c:v>6.6770045023230404E-4</c:v>
                </c:pt>
                <c:pt idx="10506">
                  <c:v>6.676368990544434E-4</c:v>
                </c:pt>
                <c:pt idx="10507">
                  <c:v>6.6757335997292124E-4</c:v>
                </c:pt>
                <c:pt idx="10508">
                  <c:v>6.6750983298429704E-4</c:v>
                </c:pt>
                <c:pt idx="10509">
                  <c:v>6.6744631808511481E-4</c:v>
                </c:pt>
                <c:pt idx="10510">
                  <c:v>6.6738281527191888E-4</c:v>
                </c:pt>
                <c:pt idx="10511">
                  <c:v>6.6731932454126451E-4</c:v>
                </c:pt>
                <c:pt idx="10512">
                  <c:v>6.672558458896996E-4</c:v>
                </c:pt>
                <c:pt idx="10513">
                  <c:v>6.6719237931378778E-4</c:v>
                </c:pt>
                <c:pt idx="10514">
                  <c:v>6.6712892481007077E-4</c:v>
                </c:pt>
                <c:pt idx="10515">
                  <c:v>6.6706548237511164E-4</c:v>
                </c:pt>
                <c:pt idx="10516">
                  <c:v>6.6700205200546697E-4</c:v>
                </c:pt>
                <c:pt idx="10517">
                  <c:v>6.6693863369769117E-4</c:v>
                </c:pt>
                <c:pt idx="10518">
                  <c:v>6.668752274483498E-4</c:v>
                </c:pt>
                <c:pt idx="10519">
                  <c:v>6.6681183325400129E-4</c:v>
                </c:pt>
                <c:pt idx="10520">
                  <c:v>6.6674845111120817E-4</c:v>
                </c:pt>
                <c:pt idx="10521">
                  <c:v>6.666850810165346E-4</c:v>
                </c:pt>
                <c:pt idx="10522">
                  <c:v>6.6662172296654487E-4</c:v>
                </c:pt>
                <c:pt idx="10523">
                  <c:v>6.6655837695780561E-4</c:v>
                </c:pt>
                <c:pt idx="10524">
                  <c:v>6.6649504298688469E-4</c:v>
                </c:pt>
                <c:pt idx="10525">
                  <c:v>6.6643172105035093E-4</c:v>
                </c:pt>
                <c:pt idx="10526">
                  <c:v>6.6636841114477434E-4</c:v>
                </c:pt>
                <c:pt idx="10527">
                  <c:v>6.6630511326672723E-4</c:v>
                </c:pt>
                <c:pt idx="10528">
                  <c:v>6.6624182741278101E-4</c:v>
                </c:pt>
                <c:pt idx="10529">
                  <c:v>6.6617855357951178E-4</c:v>
                </c:pt>
                <c:pt idx="10530">
                  <c:v>6.6611529176349401E-4</c:v>
                </c:pt>
                <c:pt idx="10531">
                  <c:v>6.6605204196130432E-4</c:v>
                </c:pt>
                <c:pt idx="10532">
                  <c:v>6.6598880416951999E-4</c:v>
                </c:pt>
                <c:pt idx="10533">
                  <c:v>6.6592557838472493E-4</c:v>
                </c:pt>
                <c:pt idx="10534">
                  <c:v>6.6586236460349174E-4</c:v>
                </c:pt>
                <c:pt idx="10535">
                  <c:v>6.6579916282240694E-4</c:v>
                </c:pt>
                <c:pt idx="10536">
                  <c:v>6.6573597303805593E-4</c:v>
                </c:pt>
                <c:pt idx="10537">
                  <c:v>6.6567279524702033E-4</c:v>
                </c:pt>
                <c:pt idx="10538">
                  <c:v>6.6560962944588826E-4</c:v>
                </c:pt>
                <c:pt idx="10539">
                  <c:v>6.6554647563124136E-4</c:v>
                </c:pt>
                <c:pt idx="10540">
                  <c:v>6.6548333379967402E-4</c:v>
                </c:pt>
                <c:pt idx="10541">
                  <c:v>6.654202039477748E-4</c:v>
                </c:pt>
                <c:pt idx="10542">
                  <c:v>6.653570860721339E-4</c:v>
                </c:pt>
                <c:pt idx="10543">
                  <c:v>6.65293980169343E-4</c:v>
                </c:pt>
                <c:pt idx="10544">
                  <c:v>6.6523088623599708E-4</c:v>
                </c:pt>
                <c:pt idx="10545">
                  <c:v>6.651678042686914E-4</c:v>
                </c:pt>
                <c:pt idx="10546">
                  <c:v>6.6510473426402037E-4</c:v>
                </c:pt>
                <c:pt idx="10547">
                  <c:v>6.6504167621857951E-4</c:v>
                </c:pt>
                <c:pt idx="10548">
                  <c:v>6.6497863012897449E-4</c:v>
                </c:pt>
                <c:pt idx="10549">
                  <c:v>6.6491559599179723E-4</c:v>
                </c:pt>
                <c:pt idx="10550">
                  <c:v>6.6485257380365559E-4</c:v>
                </c:pt>
                <c:pt idx="10551">
                  <c:v>6.6478956356114962E-4</c:v>
                </c:pt>
                <c:pt idx="10552">
                  <c:v>6.6472656526088479E-4</c:v>
                </c:pt>
                <c:pt idx="10553">
                  <c:v>6.6466357889946527E-4</c:v>
                </c:pt>
                <c:pt idx="10554">
                  <c:v>6.6460060447349405E-4</c:v>
                </c:pt>
                <c:pt idx="10555">
                  <c:v>6.6453764197958113E-4</c:v>
                </c:pt>
                <c:pt idx="10556">
                  <c:v>6.6447469141434046E-4</c:v>
                </c:pt>
                <c:pt idx="10557">
                  <c:v>6.644117527743748E-4</c:v>
                </c:pt>
                <c:pt idx="10558">
                  <c:v>6.6434882605630381E-4</c:v>
                </c:pt>
                <c:pt idx="10559">
                  <c:v>6.6428591125673481E-4</c:v>
                </c:pt>
                <c:pt idx="10560">
                  <c:v>6.6422300837228347E-4</c:v>
                </c:pt>
                <c:pt idx="10561">
                  <c:v>6.641601173995648E-4</c:v>
                </c:pt>
                <c:pt idx="10562">
                  <c:v>6.6409723833519467E-4</c:v>
                </c:pt>
                <c:pt idx="10563">
                  <c:v>6.6403437117579342E-4</c:v>
                </c:pt>
                <c:pt idx="10564">
                  <c:v>6.6397151591797822E-4</c:v>
                </c:pt>
                <c:pt idx="10565">
                  <c:v>6.6390867255837374E-4</c:v>
                </c:pt>
                <c:pt idx="10566">
                  <c:v>6.638458410935952E-4</c:v>
                </c:pt>
                <c:pt idx="10567">
                  <c:v>6.6378302152027139E-4</c:v>
                </c:pt>
                <c:pt idx="10568">
                  <c:v>6.6372021383502794E-4</c:v>
                </c:pt>
                <c:pt idx="10569">
                  <c:v>6.6365741803448637E-4</c:v>
                </c:pt>
                <c:pt idx="10570">
                  <c:v>6.6359463411527113E-4</c:v>
                </c:pt>
                <c:pt idx="10571">
                  <c:v>6.6353186207401891E-4</c:v>
                </c:pt>
                <c:pt idx="10572">
                  <c:v>6.6346910190735341E-4</c:v>
                </c:pt>
                <c:pt idx="10573">
                  <c:v>6.6340635361190404E-4</c:v>
                </c:pt>
                <c:pt idx="10574">
                  <c:v>6.6334361718430924E-4</c:v>
                </c:pt>
                <c:pt idx="10575">
                  <c:v>6.6328089262119693E-4</c:v>
                </c:pt>
                <c:pt idx="10576">
                  <c:v>6.6321817991920533E-4</c:v>
                </c:pt>
                <c:pt idx="10577">
                  <c:v>6.6315547907497003E-4</c:v>
                </c:pt>
                <c:pt idx="10578">
                  <c:v>6.6309279008512428E-4</c:v>
                </c:pt>
                <c:pt idx="10579">
                  <c:v>6.6303011294631094E-4</c:v>
                </c:pt>
                <c:pt idx="10580">
                  <c:v>6.6296744765516531E-4</c:v>
                </c:pt>
                <c:pt idx="10581">
                  <c:v>6.6290479420833448E-4</c:v>
                </c:pt>
                <c:pt idx="10582">
                  <c:v>6.6284215260245408E-4</c:v>
                </c:pt>
                <c:pt idx="10583">
                  <c:v>6.6277952283417293E-4</c:v>
                </c:pt>
                <c:pt idx="10584">
                  <c:v>6.6271690490013403E-4</c:v>
                </c:pt>
                <c:pt idx="10585">
                  <c:v>6.6265429879698524E-4</c:v>
                </c:pt>
                <c:pt idx="10586">
                  <c:v>6.62591704521369E-4</c:v>
                </c:pt>
                <c:pt idx="10587">
                  <c:v>6.6252912206993904E-4</c:v>
                </c:pt>
                <c:pt idx="10588">
                  <c:v>6.624665514393419E-4</c:v>
                </c:pt>
                <c:pt idx="10589">
                  <c:v>6.6240399262623023E-4</c:v>
                </c:pt>
                <c:pt idx="10590">
                  <c:v>6.6234144562725709E-4</c:v>
                </c:pt>
                <c:pt idx="10591">
                  <c:v>6.622789104390773E-4</c:v>
                </c:pt>
                <c:pt idx="10592">
                  <c:v>6.6221638705834022E-4</c:v>
                </c:pt>
                <c:pt idx="10593">
                  <c:v>6.6215387548170803E-4</c:v>
                </c:pt>
                <c:pt idx="10594">
                  <c:v>6.6209137570583489E-4</c:v>
                </c:pt>
                <c:pt idx="10595">
                  <c:v>6.6202888772738113E-4</c:v>
                </c:pt>
                <c:pt idx="10596">
                  <c:v>6.6196641154300979E-4</c:v>
                </c:pt>
                <c:pt idx="10597">
                  <c:v>6.6190394714937427E-4</c:v>
                </c:pt>
                <c:pt idx="10598">
                  <c:v>6.6184149454313987E-4</c:v>
                </c:pt>
                <c:pt idx="10599">
                  <c:v>6.617790537209741E-4</c:v>
                </c:pt>
                <c:pt idx="10600">
                  <c:v>6.6171662467953978E-4</c:v>
                </c:pt>
                <c:pt idx="10601">
                  <c:v>6.6165420741550439E-4</c:v>
                </c:pt>
                <c:pt idx="10602">
                  <c:v>6.6159180192553368E-4</c:v>
                </c:pt>
                <c:pt idx="10603">
                  <c:v>6.6152940820629895E-4</c:v>
                </c:pt>
                <c:pt idx="10604">
                  <c:v>6.6146702625446573E-4</c:v>
                </c:pt>
                <c:pt idx="10605">
                  <c:v>6.6140465606670767E-4</c:v>
                </c:pt>
                <c:pt idx="10606">
                  <c:v>6.613422976396989E-4</c:v>
                </c:pt>
                <c:pt idx="10607">
                  <c:v>6.6127995097011447E-4</c:v>
                </c:pt>
                <c:pt idx="10608">
                  <c:v>6.6121761605462297E-4</c:v>
                </c:pt>
                <c:pt idx="10609">
                  <c:v>6.6115529288990739E-4</c:v>
                </c:pt>
                <c:pt idx="10610">
                  <c:v>6.6109298147264193E-4</c:v>
                </c:pt>
                <c:pt idx="10611">
                  <c:v>6.6103068179950689E-4</c:v>
                </c:pt>
                <c:pt idx="10612">
                  <c:v>6.6096839386718437E-4</c:v>
                </c:pt>
                <c:pt idx="10613">
                  <c:v>6.6090611767235E-4</c:v>
                </c:pt>
                <c:pt idx="10614">
                  <c:v>6.6084385321168863E-4</c:v>
                </c:pt>
                <c:pt idx="10615">
                  <c:v>6.6078160048188713E-4</c:v>
                </c:pt>
                <c:pt idx="10616">
                  <c:v>6.6071935947962894E-4</c:v>
                </c:pt>
                <c:pt idx="10617">
                  <c:v>6.6065713020159803E-4</c:v>
                </c:pt>
                <c:pt idx="10618">
                  <c:v>6.6059491264448779E-4</c:v>
                </c:pt>
                <c:pt idx="10619">
                  <c:v>6.6053270680497839E-4</c:v>
                </c:pt>
                <c:pt idx="10620">
                  <c:v>6.6047051267976791E-4</c:v>
                </c:pt>
                <c:pt idx="10621">
                  <c:v>6.6040833026554324E-4</c:v>
                </c:pt>
                <c:pt idx="10622">
                  <c:v>6.6034615955900134E-4</c:v>
                </c:pt>
                <c:pt idx="10623">
                  <c:v>6.6028400055682913E-4</c:v>
                </c:pt>
                <c:pt idx="10624">
                  <c:v>6.6022185325572693E-4</c:v>
                </c:pt>
                <c:pt idx="10625">
                  <c:v>6.6015971765239032E-4</c:v>
                </c:pt>
                <c:pt idx="10626">
                  <c:v>6.6009759374351519E-4</c:v>
                </c:pt>
                <c:pt idx="10627">
                  <c:v>6.6003548152580339E-4</c:v>
                </c:pt>
                <c:pt idx="10628">
                  <c:v>6.5997338099595343E-4</c:v>
                </c:pt>
                <c:pt idx="10629">
                  <c:v>6.5991129215066434E-4</c:v>
                </c:pt>
                <c:pt idx="10630">
                  <c:v>6.5984921498664069E-4</c:v>
                </c:pt>
                <c:pt idx="10631">
                  <c:v>6.5978714950058737E-4</c:v>
                </c:pt>
                <c:pt idx="10632">
                  <c:v>6.5972509568920483E-4</c:v>
                </c:pt>
                <c:pt idx="10633">
                  <c:v>6.5966305354920717E-4</c:v>
                </c:pt>
                <c:pt idx="10634">
                  <c:v>6.5960102307729323E-4</c:v>
                </c:pt>
                <c:pt idx="10635">
                  <c:v>6.5953900427017916E-4</c:v>
                </c:pt>
                <c:pt idx="10636">
                  <c:v>6.5947699712456834E-4</c:v>
                </c:pt>
                <c:pt idx="10637">
                  <c:v>6.5941500163717672E-4</c:v>
                </c:pt>
                <c:pt idx="10638">
                  <c:v>6.5935301780471582E-4</c:v>
                </c:pt>
                <c:pt idx="10639">
                  <c:v>6.59291045623898E-4</c:v>
                </c:pt>
                <c:pt idx="10640">
                  <c:v>6.592290850914416E-4</c:v>
                </c:pt>
                <c:pt idx="10641">
                  <c:v>6.5916713620405942E-4</c:v>
                </c:pt>
                <c:pt idx="10642">
                  <c:v>6.5910519895846927E-4</c:v>
                </c:pt>
                <c:pt idx="10643">
                  <c:v>6.5904327335138829E-4</c:v>
                </c:pt>
                <c:pt idx="10644">
                  <c:v>6.5898135937953871E-4</c:v>
                </c:pt>
                <c:pt idx="10645">
                  <c:v>6.5891945703963801E-4</c:v>
                </c:pt>
                <c:pt idx="10646">
                  <c:v>6.5885756632841699E-4</c:v>
                </c:pt>
                <c:pt idx="10647">
                  <c:v>6.5879568724258901E-4</c:v>
                </c:pt>
                <c:pt idx="10648">
                  <c:v>6.5873381977888865E-4</c:v>
                </c:pt>
                <c:pt idx="10649">
                  <c:v>6.5867196393403393E-4</c:v>
                </c:pt>
                <c:pt idx="10650">
                  <c:v>6.5861011970475513E-4</c:v>
                </c:pt>
                <c:pt idx="10651">
                  <c:v>6.5854828708777793E-4</c:v>
                </c:pt>
                <c:pt idx="10652">
                  <c:v>6.5848646607983793E-4</c:v>
                </c:pt>
                <c:pt idx="10653">
                  <c:v>6.584246566776618E-4</c:v>
                </c:pt>
                <c:pt idx="10654">
                  <c:v>6.5836285887798621E-4</c:v>
                </c:pt>
                <c:pt idx="10655">
                  <c:v>6.5830107267753491E-4</c:v>
                </c:pt>
                <c:pt idx="10656">
                  <c:v>6.5823929807305433E-4</c:v>
                </c:pt>
                <c:pt idx="10657">
                  <c:v>6.5817753506127103E-4</c:v>
                </c:pt>
                <c:pt idx="10658">
                  <c:v>6.5811578363892363E-4</c:v>
                </c:pt>
                <c:pt idx="10659">
                  <c:v>6.580540438027553E-4</c:v>
                </c:pt>
                <c:pt idx="10660">
                  <c:v>6.5799231554950551E-4</c:v>
                </c:pt>
                <c:pt idx="10661">
                  <c:v>6.5793059887590865E-4</c:v>
                </c:pt>
                <c:pt idx="10662">
                  <c:v>6.5786889377870918E-4</c:v>
                </c:pt>
                <c:pt idx="10663">
                  <c:v>6.5780720025465362E-4</c:v>
                </c:pt>
                <c:pt idx="10664">
                  <c:v>6.5774551830048321E-4</c:v>
                </c:pt>
                <c:pt idx="10665">
                  <c:v>6.5768384791294184E-4</c:v>
                </c:pt>
                <c:pt idx="10666">
                  <c:v>6.57622189088783E-4</c:v>
                </c:pt>
                <c:pt idx="10667">
                  <c:v>6.5756054182474594E-4</c:v>
                </c:pt>
                <c:pt idx="10668">
                  <c:v>6.5749890611758739E-4</c:v>
                </c:pt>
                <c:pt idx="10669">
                  <c:v>6.5743728196405516E-4</c:v>
                </c:pt>
                <c:pt idx="10670">
                  <c:v>6.5737566936090099E-4</c:v>
                </c:pt>
                <c:pt idx="10671">
                  <c:v>6.573140683048778E-4</c:v>
                </c:pt>
                <c:pt idx="10672">
                  <c:v>6.5725247879273722E-4</c:v>
                </c:pt>
                <c:pt idx="10673">
                  <c:v>6.5719090082123986E-4</c:v>
                </c:pt>
                <c:pt idx="10674">
                  <c:v>6.5712933438713951E-4</c:v>
                </c:pt>
                <c:pt idx="10675">
                  <c:v>6.5706777948719159E-4</c:v>
                </c:pt>
                <c:pt idx="10676">
                  <c:v>6.5700623611815727E-4</c:v>
                </c:pt>
                <c:pt idx="10677">
                  <c:v>6.5694470427679434E-4</c:v>
                </c:pt>
                <c:pt idx="10678">
                  <c:v>6.5688318395986961E-4</c:v>
                </c:pt>
                <c:pt idx="10679">
                  <c:v>6.5682167516414413E-4</c:v>
                </c:pt>
                <c:pt idx="10680">
                  <c:v>6.5676017788637929E-4</c:v>
                </c:pt>
                <c:pt idx="10681">
                  <c:v>6.5669869212334111E-4</c:v>
                </c:pt>
                <c:pt idx="10682">
                  <c:v>6.5663721787179814E-4</c:v>
                </c:pt>
                <c:pt idx="10683">
                  <c:v>6.5657575512851284E-4</c:v>
                </c:pt>
                <c:pt idx="10684">
                  <c:v>6.5651430389026036E-4</c:v>
                </c:pt>
                <c:pt idx="10685">
                  <c:v>6.5645286415380371E-4</c:v>
                </c:pt>
                <c:pt idx="10686">
                  <c:v>6.563914359159188E-4</c:v>
                </c:pt>
                <c:pt idx="10687">
                  <c:v>6.5633001917338011E-4</c:v>
                </c:pt>
                <c:pt idx="10688">
                  <c:v>6.5626861392295154E-4</c:v>
                </c:pt>
                <c:pt idx="10689">
                  <c:v>6.5620722016141927E-4</c:v>
                </c:pt>
                <c:pt idx="10690">
                  <c:v>6.5614583788554969E-4</c:v>
                </c:pt>
                <c:pt idx="10691">
                  <c:v>6.5608446709212683E-4</c:v>
                </c:pt>
                <c:pt idx="10692">
                  <c:v>6.5602310777792552E-4</c:v>
                </c:pt>
                <c:pt idx="10693">
                  <c:v>6.5596175993972849E-4</c:v>
                </c:pt>
                <c:pt idx="10694">
                  <c:v>6.559004235743136E-4</c:v>
                </c:pt>
                <c:pt idx="10695">
                  <c:v>6.5583909867846315E-4</c:v>
                </c:pt>
                <c:pt idx="10696">
                  <c:v>6.557777852489573E-4</c:v>
                </c:pt>
                <c:pt idx="10697">
                  <c:v>6.5571648328258624E-4</c:v>
                </c:pt>
                <c:pt idx="10698">
                  <c:v>6.5565519277613414E-4</c:v>
                </c:pt>
                <c:pt idx="10699">
                  <c:v>6.5559391372638817E-4</c:v>
                </c:pt>
                <c:pt idx="10700">
                  <c:v>6.5553264613013324E-4</c:v>
                </c:pt>
                <c:pt idx="10701">
                  <c:v>6.5547138998415903E-4</c:v>
                </c:pt>
                <c:pt idx="10702">
                  <c:v>6.5541014528525913E-4</c:v>
                </c:pt>
                <c:pt idx="10703">
                  <c:v>6.5534891203022287E-4</c:v>
                </c:pt>
                <c:pt idx="10704">
                  <c:v>6.5528769021584081E-4</c:v>
                </c:pt>
                <c:pt idx="10705">
                  <c:v>6.5522647983891466E-4</c:v>
                </c:pt>
                <c:pt idx="10706">
                  <c:v>6.5516528089623008E-4</c:v>
                </c:pt>
                <c:pt idx="10707">
                  <c:v>6.5510409338458934E-4</c:v>
                </c:pt>
                <c:pt idx="10708">
                  <c:v>6.5504291730078892E-4</c:v>
                </c:pt>
                <c:pt idx="10709">
                  <c:v>6.5498175264162362E-4</c:v>
                </c:pt>
                <c:pt idx="10710">
                  <c:v>6.5492059940390338E-4</c:v>
                </c:pt>
                <c:pt idx="10711">
                  <c:v>6.5485945758441734E-4</c:v>
                </c:pt>
                <c:pt idx="10712">
                  <c:v>6.5479832717997371E-4</c:v>
                </c:pt>
                <c:pt idx="10713">
                  <c:v>6.547372081873806E-4</c:v>
                </c:pt>
                <c:pt idx="10714">
                  <c:v>6.5467610060343528E-4</c:v>
                </c:pt>
                <c:pt idx="10715">
                  <c:v>6.546150044249438E-4</c:v>
                </c:pt>
                <c:pt idx="10716">
                  <c:v>6.5455391964871882E-4</c:v>
                </c:pt>
                <c:pt idx="10717">
                  <c:v>6.5449284627156401E-4</c:v>
                </c:pt>
                <c:pt idx="10718">
                  <c:v>6.5443178429028964E-4</c:v>
                </c:pt>
                <c:pt idx="10719">
                  <c:v>6.5437073370170913E-4</c:v>
                </c:pt>
                <c:pt idx="10720">
                  <c:v>6.5430969450263471E-4</c:v>
                </c:pt>
                <c:pt idx="10721">
                  <c:v>6.5424866668987232E-4</c:v>
                </c:pt>
                <c:pt idx="10722">
                  <c:v>6.541876502602458E-4</c:v>
                </c:pt>
                <c:pt idx="10723">
                  <c:v>6.541266452105665E-4</c:v>
                </c:pt>
                <c:pt idx="10724">
                  <c:v>6.5406565153764513E-4</c:v>
                </c:pt>
                <c:pt idx="10725">
                  <c:v>6.5400466923831095E-4</c:v>
                </c:pt>
                <c:pt idx="10726">
                  <c:v>6.5394369830937445E-4</c:v>
                </c:pt>
                <c:pt idx="10727">
                  <c:v>6.5388273874765707E-4</c:v>
                </c:pt>
                <c:pt idx="10728">
                  <c:v>6.5382179054998405E-4</c:v>
                </c:pt>
                <c:pt idx="10729">
                  <c:v>6.5376085371317131E-4</c:v>
                </c:pt>
                <c:pt idx="10730">
                  <c:v>6.5369992823405211E-4</c:v>
                </c:pt>
                <c:pt idx="10731">
                  <c:v>6.5363901410944454E-4</c:v>
                </c:pt>
                <c:pt idx="10732">
                  <c:v>6.5357811133617502E-4</c:v>
                </c:pt>
                <c:pt idx="10733">
                  <c:v>6.5351721991107248E-4</c:v>
                </c:pt>
                <c:pt idx="10734">
                  <c:v>6.5345633983096584E-4</c:v>
                </c:pt>
                <c:pt idx="10735">
                  <c:v>6.5339547109268122E-4</c:v>
                </c:pt>
                <c:pt idx="10736">
                  <c:v>6.53334613693056E-4</c:v>
                </c:pt>
                <c:pt idx="10737">
                  <c:v>6.5327376762891432E-4</c:v>
                </c:pt>
                <c:pt idx="10738">
                  <c:v>6.5321293289709802E-4</c:v>
                </c:pt>
                <c:pt idx="10739">
                  <c:v>6.531521094944382E-4</c:v>
                </c:pt>
                <c:pt idx="10740">
                  <c:v>6.5309129741776323E-4</c:v>
                </c:pt>
                <c:pt idx="10741">
                  <c:v>6.5303049666391873E-4</c:v>
                </c:pt>
                <c:pt idx="10742">
                  <c:v>6.5296970722974069E-4</c:v>
                </c:pt>
                <c:pt idx="10743">
                  <c:v>6.5290892911206723E-4</c:v>
                </c:pt>
                <c:pt idx="10744">
                  <c:v>6.5284816230773597E-4</c:v>
                </c:pt>
                <c:pt idx="10745">
                  <c:v>6.5278740681359295E-4</c:v>
                </c:pt>
                <c:pt idx="10746">
                  <c:v>6.5272666262648164E-4</c:v>
                </c:pt>
                <c:pt idx="10747">
                  <c:v>6.5266592974324135E-4</c:v>
                </c:pt>
                <c:pt idx="10748">
                  <c:v>6.5260520816071978E-4</c:v>
                </c:pt>
                <c:pt idx="10749">
                  <c:v>6.5254449787575843E-4</c:v>
                </c:pt>
                <c:pt idx="10750">
                  <c:v>6.5248379888521192E-4</c:v>
                </c:pt>
                <c:pt idx="10751">
                  <c:v>6.5242311118592512E-4</c:v>
                </c:pt>
                <c:pt idx="10752">
                  <c:v>6.5236243477474699E-4</c:v>
                </c:pt>
                <c:pt idx="10753">
                  <c:v>6.5230176964853012E-4</c:v>
                </c:pt>
                <c:pt idx="10754">
                  <c:v>6.5224111580412553E-4</c:v>
                </c:pt>
                <c:pt idx="10755">
                  <c:v>6.5218047323838927E-4</c:v>
                </c:pt>
                <c:pt idx="10756">
                  <c:v>6.521198419481703E-4</c:v>
                </c:pt>
                <c:pt idx="10757">
                  <c:v>6.52059221930325E-4</c:v>
                </c:pt>
                <c:pt idx="10758">
                  <c:v>6.5199861318171513E-4</c:v>
                </c:pt>
                <c:pt idx="10759">
                  <c:v>6.5193801569919413E-4</c:v>
                </c:pt>
                <c:pt idx="10760">
                  <c:v>6.5187742947962182E-4</c:v>
                </c:pt>
                <c:pt idx="10761">
                  <c:v>6.5181685451986139E-4</c:v>
                </c:pt>
                <c:pt idx="10762">
                  <c:v>6.5175629081676832E-4</c:v>
                </c:pt>
                <c:pt idx="10763">
                  <c:v>6.5169573836721349E-4</c:v>
                </c:pt>
                <c:pt idx="10764">
                  <c:v>6.5163519716804937E-4</c:v>
                </c:pt>
                <c:pt idx="10765">
                  <c:v>6.5157466721615194E-4</c:v>
                </c:pt>
                <c:pt idx="10766">
                  <c:v>6.515141485083835E-4</c:v>
                </c:pt>
                <c:pt idx="10767">
                  <c:v>6.5145364104160378E-4</c:v>
                </c:pt>
                <c:pt idx="10768">
                  <c:v>6.5139314481269135E-4</c:v>
                </c:pt>
                <c:pt idx="10769">
                  <c:v>6.5133265981851462E-4</c:v>
                </c:pt>
                <c:pt idx="10770">
                  <c:v>6.5127218605593839E-4</c:v>
                </c:pt>
                <c:pt idx="10771">
                  <c:v>6.5121172352183702E-4</c:v>
                </c:pt>
                <c:pt idx="10772">
                  <c:v>6.5115127221308832E-4</c:v>
                </c:pt>
                <c:pt idx="10773">
                  <c:v>6.510908321265582E-4</c:v>
                </c:pt>
                <c:pt idx="10774">
                  <c:v>6.5103040325912881E-4</c:v>
                </c:pt>
                <c:pt idx="10775">
                  <c:v>6.5096998560767354E-4</c:v>
                </c:pt>
                <c:pt idx="10776">
                  <c:v>6.5090957916907194E-4</c:v>
                </c:pt>
                <c:pt idx="10777">
                  <c:v>6.5084918394019804E-4</c:v>
                </c:pt>
                <c:pt idx="10778">
                  <c:v>6.5078879991793573E-4</c:v>
                </c:pt>
                <c:pt idx="10779">
                  <c:v>6.5072842709916739E-4</c:v>
                </c:pt>
                <c:pt idx="10780">
                  <c:v>6.5066806548077442E-4</c:v>
                </c:pt>
                <c:pt idx="10781">
                  <c:v>6.5060771505963855E-4</c:v>
                </c:pt>
                <c:pt idx="10782">
                  <c:v>6.5054737583264324E-4</c:v>
                </c:pt>
                <c:pt idx="10783">
                  <c:v>6.5048704779667704E-4</c:v>
                </c:pt>
                <c:pt idx="10784">
                  <c:v>6.5042673094862862E-4</c:v>
                </c:pt>
                <c:pt idx="10785">
                  <c:v>6.5036642528538296E-4</c:v>
                </c:pt>
                <c:pt idx="10786">
                  <c:v>6.5030613080382829E-4</c:v>
                </c:pt>
                <c:pt idx="10787">
                  <c:v>6.5024584750085533E-4</c:v>
                </c:pt>
                <c:pt idx="10788">
                  <c:v>6.5018557537336002E-4</c:v>
                </c:pt>
                <c:pt idx="10789">
                  <c:v>6.50125314418232E-4</c:v>
                </c:pt>
                <c:pt idx="10790">
                  <c:v>6.5006506463236025E-4</c:v>
                </c:pt>
                <c:pt idx="10791">
                  <c:v>6.500048260126459E-4</c:v>
                </c:pt>
                <c:pt idx="10792">
                  <c:v>6.4994459855598913E-4</c:v>
                </c:pt>
                <c:pt idx="10793">
                  <c:v>6.4988438225927587E-4</c:v>
                </c:pt>
                <c:pt idx="10794">
                  <c:v>6.4982417711941399E-4</c:v>
                </c:pt>
                <c:pt idx="10795">
                  <c:v>6.4976398313329508E-4</c:v>
                </c:pt>
                <c:pt idx="10796">
                  <c:v>6.4970380029782514E-4</c:v>
                </c:pt>
                <c:pt idx="10797">
                  <c:v>6.4964362860990847E-4</c:v>
                </c:pt>
                <c:pt idx="10798">
                  <c:v>6.4958346806644304E-4</c:v>
                </c:pt>
                <c:pt idx="10799">
                  <c:v>6.4952331866433759E-4</c:v>
                </c:pt>
                <c:pt idx="10800">
                  <c:v>6.494631804004902E-4</c:v>
                </c:pt>
                <c:pt idx="10801">
                  <c:v>6.4940305327181101E-4</c:v>
                </c:pt>
                <c:pt idx="10802">
                  <c:v>6.4934293727521503E-4</c:v>
                </c:pt>
                <c:pt idx="10803">
                  <c:v>6.492828324075983E-4</c:v>
                </c:pt>
                <c:pt idx="10804">
                  <c:v>6.492227386658793E-4</c:v>
                </c:pt>
                <c:pt idx="10805">
                  <c:v>6.4916265604696643E-4</c:v>
                </c:pt>
                <c:pt idx="10806">
                  <c:v>6.4910258454777101E-4</c:v>
                </c:pt>
                <c:pt idx="10807">
                  <c:v>6.4904252416520837E-4</c:v>
                </c:pt>
                <c:pt idx="10808">
                  <c:v>6.4898247489619169E-4</c:v>
                </c:pt>
                <c:pt idx="10809">
                  <c:v>6.489224367376375E-4</c:v>
                </c:pt>
                <c:pt idx="10810">
                  <c:v>6.4886240968646308E-4</c:v>
                </c:pt>
                <c:pt idx="10811">
                  <c:v>6.4880239373958182E-4</c:v>
                </c:pt>
                <c:pt idx="10812">
                  <c:v>6.4874238889391902E-4</c:v>
                </c:pt>
                <c:pt idx="10813">
                  <c:v>6.4868239514639145E-4</c:v>
                </c:pt>
                <c:pt idx="10814">
                  <c:v>6.4862241249392136E-4</c:v>
                </c:pt>
                <c:pt idx="10815">
                  <c:v>6.4856244093342897E-4</c:v>
                </c:pt>
                <c:pt idx="10816">
                  <c:v>6.4850248046183982E-4</c:v>
                </c:pt>
                <c:pt idx="10817">
                  <c:v>6.4844253107607824E-4</c:v>
                </c:pt>
                <c:pt idx="10818">
                  <c:v>6.4838259277307246E-4</c:v>
                </c:pt>
                <c:pt idx="10819">
                  <c:v>6.483226655497478E-4</c:v>
                </c:pt>
                <c:pt idx="10820">
                  <c:v>6.482627494030325E-4</c:v>
                </c:pt>
                <c:pt idx="10821">
                  <c:v>6.482028443298523E-4</c:v>
                </c:pt>
                <c:pt idx="10822">
                  <c:v>6.4814295032714303E-4</c:v>
                </c:pt>
                <c:pt idx="10823">
                  <c:v>6.480830673918313E-4</c:v>
                </c:pt>
                <c:pt idx="10824">
                  <c:v>6.4802319552085543E-4</c:v>
                </c:pt>
                <c:pt idx="10825">
                  <c:v>6.4796333471114529E-4</c:v>
                </c:pt>
                <c:pt idx="10826">
                  <c:v>6.4790348495963334E-4</c:v>
                </c:pt>
                <c:pt idx="10827">
                  <c:v>6.4784364626326539E-4</c:v>
                </c:pt>
                <c:pt idx="10828">
                  <c:v>6.4778381861896859E-4</c:v>
                </c:pt>
                <c:pt idx="10829">
                  <c:v>6.477240020236856E-4</c:v>
                </c:pt>
                <c:pt idx="10830">
                  <c:v>6.4766419647435658E-4</c:v>
                </c:pt>
                <c:pt idx="10831">
                  <c:v>6.4760440196791802E-4</c:v>
                </c:pt>
                <c:pt idx="10832">
                  <c:v>6.4754461850131831E-4</c:v>
                </c:pt>
                <c:pt idx="10833">
                  <c:v>6.4748484607149133E-4</c:v>
                </c:pt>
                <c:pt idx="10834">
                  <c:v>6.474250846753881E-4</c:v>
                </c:pt>
                <c:pt idx="10835">
                  <c:v>6.473653343099544E-4</c:v>
                </c:pt>
                <c:pt idx="10836">
                  <c:v>6.4730559497212933E-4</c:v>
                </c:pt>
                <c:pt idx="10837">
                  <c:v>6.4724586665886855E-4</c:v>
                </c:pt>
                <c:pt idx="10838">
                  <c:v>6.4718614936712035E-4</c:v>
                </c:pt>
                <c:pt idx="10839">
                  <c:v>6.4712644309382447E-4</c:v>
                </c:pt>
                <c:pt idx="10840">
                  <c:v>6.4706674783593994E-4</c:v>
                </c:pt>
                <c:pt idx="10841">
                  <c:v>6.4700706359041777E-4</c:v>
                </c:pt>
                <c:pt idx="10842">
                  <c:v>6.469473903542082E-4</c:v>
                </c:pt>
                <c:pt idx="10843">
                  <c:v>6.4688772812426831E-4</c:v>
                </c:pt>
                <c:pt idx="10844">
                  <c:v>6.4682807689754888E-4</c:v>
                </c:pt>
                <c:pt idx="10845">
                  <c:v>6.4676843667101319E-4</c:v>
                </c:pt>
                <c:pt idx="10846">
                  <c:v>6.4670880744161483E-4</c:v>
                </c:pt>
                <c:pt idx="10847">
                  <c:v>6.4664918920631545E-4</c:v>
                </c:pt>
                <c:pt idx="10848">
                  <c:v>6.4658958196206538E-4</c:v>
                </c:pt>
                <c:pt idx="10849">
                  <c:v>6.4652998570583799E-4</c:v>
                </c:pt>
                <c:pt idx="10850">
                  <c:v>6.4647040043458687E-4</c:v>
                </c:pt>
                <c:pt idx="10851">
                  <c:v>6.4641082614527701E-4</c:v>
                </c:pt>
                <c:pt idx="10852">
                  <c:v>6.4635126283487374E-4</c:v>
                </c:pt>
                <c:pt idx="10853">
                  <c:v>6.4629171050034433E-4</c:v>
                </c:pt>
                <c:pt idx="10854">
                  <c:v>6.4623216913864932E-4</c:v>
                </c:pt>
                <c:pt idx="10855">
                  <c:v>6.4617263874676466E-4</c:v>
                </c:pt>
                <c:pt idx="10856">
                  <c:v>6.4611311932164948E-4</c:v>
                </c:pt>
                <c:pt idx="10857">
                  <c:v>6.4605361086027822E-4</c:v>
                </c:pt>
                <c:pt idx="10858">
                  <c:v>6.4599411335962572E-4</c:v>
                </c:pt>
                <c:pt idx="10859">
                  <c:v>6.4593462681665677E-4</c:v>
                </c:pt>
                <c:pt idx="10860">
                  <c:v>6.4587515122834925E-4</c:v>
                </c:pt>
                <c:pt idx="10861">
                  <c:v>6.4581568659167403E-4</c:v>
                </c:pt>
                <c:pt idx="10862">
                  <c:v>6.4575623290361213E-4</c:v>
                </c:pt>
                <c:pt idx="10863">
                  <c:v>6.4569679016113603E-4</c:v>
                </c:pt>
                <c:pt idx="10864">
                  <c:v>6.4563735836122309E-4</c:v>
                </c:pt>
                <c:pt idx="10865">
                  <c:v>6.4557793750085032E-4</c:v>
                </c:pt>
                <c:pt idx="10866">
                  <c:v>6.4551852757699976E-4</c:v>
                </c:pt>
                <c:pt idx="10867">
                  <c:v>6.4545912858665524E-4</c:v>
                </c:pt>
                <c:pt idx="10868">
                  <c:v>6.4539974052679717E-4</c:v>
                </c:pt>
                <c:pt idx="10869">
                  <c:v>6.4534036339440669E-4</c:v>
                </c:pt>
                <c:pt idx="10870">
                  <c:v>6.4528099718646798E-4</c:v>
                </c:pt>
                <c:pt idx="10871">
                  <c:v>6.4522164189996717E-4</c:v>
                </c:pt>
                <c:pt idx="10872">
                  <c:v>6.4516229753189226E-4</c:v>
                </c:pt>
                <c:pt idx="10873">
                  <c:v>6.4510296407922936E-4</c:v>
                </c:pt>
                <c:pt idx="10874">
                  <c:v>6.4504364153896755E-4</c:v>
                </c:pt>
                <c:pt idx="10875">
                  <c:v>6.4498432990809642E-4</c:v>
                </c:pt>
                <c:pt idx="10876">
                  <c:v>6.4492502918360732E-4</c:v>
                </c:pt>
                <c:pt idx="10877">
                  <c:v>6.4486573936249267E-4</c:v>
                </c:pt>
                <c:pt idx="10878">
                  <c:v>6.4480646044174175E-4</c:v>
                </c:pt>
                <c:pt idx="10879">
                  <c:v>6.4474719241835543E-4</c:v>
                </c:pt>
                <c:pt idx="10880">
                  <c:v>6.4468793528932517E-4</c:v>
                </c:pt>
                <c:pt idx="10881">
                  <c:v>6.4462868905164523E-4</c:v>
                </c:pt>
                <c:pt idx="10882">
                  <c:v>6.4456945370231953E-4</c:v>
                </c:pt>
                <c:pt idx="10883">
                  <c:v>6.4451022923834201E-4</c:v>
                </c:pt>
                <c:pt idx="10884">
                  <c:v>6.4445101565671083E-4</c:v>
                </c:pt>
                <c:pt idx="10885">
                  <c:v>6.4439181295443502E-4</c:v>
                </c:pt>
                <c:pt idx="10886">
                  <c:v>6.4433262112850666E-4</c:v>
                </c:pt>
                <c:pt idx="10887">
                  <c:v>6.442734401759352E-4</c:v>
                </c:pt>
                <c:pt idx="10888">
                  <c:v>6.4421427009372207E-4</c:v>
                </c:pt>
                <c:pt idx="10889">
                  <c:v>6.4415511087887335E-4</c:v>
                </c:pt>
                <c:pt idx="10890">
                  <c:v>6.4409596252839587E-4</c:v>
                </c:pt>
                <c:pt idx="10891">
                  <c:v>6.4403682503929628E-4</c:v>
                </c:pt>
                <c:pt idx="10892">
                  <c:v>6.4397769840858509E-4</c:v>
                </c:pt>
                <c:pt idx="10893">
                  <c:v>6.4391858263326514E-4</c:v>
                </c:pt>
                <c:pt idx="10894">
                  <c:v>6.4385947771035726E-4</c:v>
                </c:pt>
                <c:pt idx="10895">
                  <c:v>6.4380038363686808E-4</c:v>
                </c:pt>
                <c:pt idx="10896">
                  <c:v>6.4374130040980985E-4</c:v>
                </c:pt>
                <c:pt idx="10897">
                  <c:v>6.4368222802619929E-4</c:v>
                </c:pt>
                <c:pt idx="10898">
                  <c:v>6.4362316648304812E-4</c:v>
                </c:pt>
                <c:pt idx="10899">
                  <c:v>6.4356411577737576E-4</c:v>
                </c:pt>
                <c:pt idx="10900">
                  <c:v>6.4350507590619534E-4</c:v>
                </c:pt>
                <c:pt idx="10901">
                  <c:v>6.434460468665292E-4</c:v>
                </c:pt>
                <c:pt idx="10902">
                  <c:v>6.4338702865539971E-4</c:v>
                </c:pt>
                <c:pt idx="10903">
                  <c:v>6.4332802126982117E-4</c:v>
                </c:pt>
                <c:pt idx="10904">
                  <c:v>6.4326902470681735E-4</c:v>
                </c:pt>
                <c:pt idx="10905">
                  <c:v>6.432100389634134E-4</c:v>
                </c:pt>
                <c:pt idx="10906">
                  <c:v>6.4315106403662822E-4</c:v>
                </c:pt>
                <c:pt idx="10907">
                  <c:v>6.4309209992349282E-4</c:v>
                </c:pt>
                <c:pt idx="10908">
                  <c:v>6.4303314662102868E-4</c:v>
                </c:pt>
                <c:pt idx="10909">
                  <c:v>6.4297420412626693E-4</c:v>
                </c:pt>
                <c:pt idx="10910">
                  <c:v>6.4291527243623121E-4</c:v>
                </c:pt>
                <c:pt idx="10911">
                  <c:v>6.4285635154795386E-4</c:v>
                </c:pt>
                <c:pt idx="10912">
                  <c:v>6.4279744145846491E-4</c:v>
                </c:pt>
                <c:pt idx="10913">
                  <c:v>6.4273854216479311E-4</c:v>
                </c:pt>
                <c:pt idx="10914">
                  <c:v>6.4267965366397771E-4</c:v>
                </c:pt>
                <c:pt idx="10915">
                  <c:v>6.4262077595304758E-4</c:v>
                </c:pt>
                <c:pt idx="10916">
                  <c:v>6.4256190902903904E-4</c:v>
                </c:pt>
                <c:pt idx="10917">
                  <c:v>6.4250305288898312E-4</c:v>
                </c:pt>
                <c:pt idx="10918">
                  <c:v>6.4244420752992504E-4</c:v>
                </c:pt>
                <c:pt idx="10919">
                  <c:v>6.4238537294889755E-4</c:v>
                </c:pt>
                <c:pt idx="10920">
                  <c:v>6.4232654914294274E-4</c:v>
                </c:pt>
                <c:pt idx="10921">
                  <c:v>6.4226773610909433E-4</c:v>
                </c:pt>
                <c:pt idx="10922">
                  <c:v>6.4220893384440113E-4</c:v>
                </c:pt>
                <c:pt idx="10923">
                  <c:v>6.4215014234590521E-4</c:v>
                </c:pt>
                <c:pt idx="10924">
                  <c:v>6.4209136161064281E-4</c:v>
                </c:pt>
                <c:pt idx="10925">
                  <c:v>6.4203259163566749E-4</c:v>
                </c:pt>
                <c:pt idx="10926">
                  <c:v>6.419738324180208E-4</c:v>
                </c:pt>
                <c:pt idx="10927">
                  <c:v>6.4191508395474426E-4</c:v>
                </c:pt>
                <c:pt idx="10928">
                  <c:v>6.4185634624289623E-4</c:v>
                </c:pt>
                <c:pt idx="10929">
                  <c:v>6.4179761927951834E-4</c:v>
                </c:pt>
                <c:pt idx="10930">
                  <c:v>6.4173890306165973E-4</c:v>
                </c:pt>
                <c:pt idx="10931">
                  <c:v>6.4168019758637884E-4</c:v>
                </c:pt>
                <c:pt idx="10932">
                  <c:v>6.4162150285071939E-4</c:v>
                </c:pt>
                <c:pt idx="10933">
                  <c:v>6.4156281885174079E-4</c:v>
                </c:pt>
                <c:pt idx="10934">
                  <c:v>6.4150414558649283E-4</c:v>
                </c:pt>
                <c:pt idx="10935">
                  <c:v>6.4144548305202919E-4</c:v>
                </c:pt>
                <c:pt idx="10936">
                  <c:v>6.4138683124541807E-4</c:v>
                </c:pt>
                <c:pt idx="10937">
                  <c:v>6.4132819016370199E-4</c:v>
                </c:pt>
                <c:pt idx="10938">
                  <c:v>6.4126955980394807E-4</c:v>
                </c:pt>
                <c:pt idx="10939">
                  <c:v>6.412109401632164E-4</c:v>
                </c:pt>
                <c:pt idx="10940">
                  <c:v>6.4115233123856325E-4</c:v>
                </c:pt>
                <c:pt idx="10941">
                  <c:v>6.4109373302704989E-4</c:v>
                </c:pt>
                <c:pt idx="10942">
                  <c:v>6.4103514552574768E-4</c:v>
                </c:pt>
                <c:pt idx="10943">
                  <c:v>6.4097656873171344E-4</c:v>
                </c:pt>
                <c:pt idx="10944">
                  <c:v>6.409180026420092E-4</c:v>
                </c:pt>
                <c:pt idx="10945">
                  <c:v>6.4085944725370903E-4</c:v>
                </c:pt>
                <c:pt idx="10946">
                  <c:v>6.4080090256387918E-4</c:v>
                </c:pt>
                <c:pt idx="10947">
                  <c:v>6.4074236856958243E-4</c:v>
                </c:pt>
                <c:pt idx="10948">
                  <c:v>6.4068384526789037E-4</c:v>
                </c:pt>
                <c:pt idx="10949">
                  <c:v>6.4062533265587444E-4</c:v>
                </c:pt>
                <c:pt idx="10950">
                  <c:v>6.405668307306058E-4</c:v>
                </c:pt>
                <c:pt idx="10951">
                  <c:v>6.4050833948915773E-4</c:v>
                </c:pt>
                <c:pt idx="10952">
                  <c:v>6.4044985892859803E-4</c:v>
                </c:pt>
                <c:pt idx="10953">
                  <c:v>6.4039138904601223E-4</c:v>
                </c:pt>
                <c:pt idx="10954">
                  <c:v>6.4033292983846975E-4</c:v>
                </c:pt>
                <c:pt idx="10955">
                  <c:v>6.4027448130304183E-4</c:v>
                </c:pt>
                <c:pt idx="10956">
                  <c:v>6.402160434368188E-4</c:v>
                </c:pt>
                <c:pt idx="10957">
                  <c:v>6.4015761623686983E-4</c:v>
                </c:pt>
                <c:pt idx="10958">
                  <c:v>6.4009919970027778E-4</c:v>
                </c:pt>
                <c:pt idx="10959">
                  <c:v>6.400407938241243E-4</c:v>
                </c:pt>
                <c:pt idx="10960">
                  <c:v>6.3998239860549202E-4</c:v>
                </c:pt>
                <c:pt idx="10961">
                  <c:v>6.3992401404146455E-4</c:v>
                </c:pt>
                <c:pt idx="10962">
                  <c:v>6.3986564012912135E-4</c:v>
                </c:pt>
                <c:pt idx="10963">
                  <c:v>6.3980727686555093E-4</c:v>
                </c:pt>
                <c:pt idx="10964">
                  <c:v>6.3974892424784231E-4</c:v>
                </c:pt>
                <c:pt idx="10965">
                  <c:v>6.3969058227308082E-4</c:v>
                </c:pt>
                <c:pt idx="10966">
                  <c:v>6.3963225093835701E-4</c:v>
                </c:pt>
                <c:pt idx="10967">
                  <c:v>6.3957393024075514E-4</c:v>
                </c:pt>
                <c:pt idx="10968">
                  <c:v>6.3951562017736921E-4</c:v>
                </c:pt>
                <c:pt idx="10969">
                  <c:v>6.3945732074529086E-4</c:v>
                </c:pt>
                <c:pt idx="10970">
                  <c:v>6.3939903194161333E-4</c:v>
                </c:pt>
                <c:pt idx="10971">
                  <c:v>6.3934075376342989E-4</c:v>
                </c:pt>
                <c:pt idx="10972">
                  <c:v>6.3928248620783498E-4</c:v>
                </c:pt>
                <c:pt idx="10973">
                  <c:v>6.3922422927192748E-4</c:v>
                </c:pt>
                <c:pt idx="10974">
                  <c:v>6.3916598295279828E-4</c:v>
                </c:pt>
                <c:pt idx="10975">
                  <c:v>6.3910774724754919E-4</c:v>
                </c:pt>
                <c:pt idx="10976">
                  <c:v>6.390495221532791E-4</c:v>
                </c:pt>
                <c:pt idx="10977">
                  <c:v>6.3899130766708874E-4</c:v>
                </c:pt>
                <c:pt idx="10978">
                  <c:v>6.3893310378607994E-4</c:v>
                </c:pt>
                <c:pt idx="10979">
                  <c:v>6.3887491050735592E-4</c:v>
                </c:pt>
                <c:pt idx="10980">
                  <c:v>6.3881672782801103E-4</c:v>
                </c:pt>
                <c:pt idx="10981">
                  <c:v>6.3875855574515878E-4</c:v>
                </c:pt>
                <c:pt idx="10982">
                  <c:v>6.3870039425590512E-4</c:v>
                </c:pt>
                <c:pt idx="10983">
                  <c:v>6.3864224335735513E-4</c:v>
                </c:pt>
                <c:pt idx="10984">
                  <c:v>6.3858410304660823E-4</c:v>
                </c:pt>
                <c:pt idx="10985">
                  <c:v>6.385259733207863E-4</c:v>
                </c:pt>
                <c:pt idx="10986">
                  <c:v>6.3846785417698824E-4</c:v>
                </c:pt>
                <c:pt idx="10987">
                  <c:v>6.3840974561232919E-4</c:v>
                </c:pt>
                <c:pt idx="10988">
                  <c:v>6.3835164762392226E-4</c:v>
                </c:pt>
                <c:pt idx="10989">
                  <c:v>6.3829356020887837E-4</c:v>
                </c:pt>
                <c:pt idx="10990">
                  <c:v>6.3823548336431344E-4</c:v>
                </c:pt>
                <c:pt idx="10991">
                  <c:v>6.381774170873399E-4</c:v>
                </c:pt>
                <c:pt idx="10992">
                  <c:v>6.3811936137507389E-4</c:v>
                </c:pt>
                <c:pt idx="10993">
                  <c:v>6.3806131622463154E-4</c:v>
                </c:pt>
                <c:pt idx="10994">
                  <c:v>6.3800328163313191E-4</c:v>
                </c:pt>
                <c:pt idx="10995">
                  <c:v>6.3794525759769784E-4</c:v>
                </c:pt>
                <c:pt idx="10996">
                  <c:v>6.3788724411544537E-4</c:v>
                </c:pt>
                <c:pt idx="10997">
                  <c:v>6.3782924118349724E-4</c:v>
                </c:pt>
                <c:pt idx="10998">
                  <c:v>6.3777124879897153E-4</c:v>
                </c:pt>
                <c:pt idx="10999">
                  <c:v>6.377132669589952E-4</c:v>
                </c:pt>
                <c:pt idx="11000">
                  <c:v>6.3765529566069427E-4</c:v>
                </c:pt>
                <c:pt idx="11001">
                  <c:v>6.3759733490119407E-4</c:v>
                </c:pt>
                <c:pt idx="11002">
                  <c:v>6.3753938467761594E-4</c:v>
                </c:pt>
                <c:pt idx="11003">
                  <c:v>6.3748144498709217E-4</c:v>
                </c:pt>
                <c:pt idx="11004">
                  <c:v>6.3742351582674972E-4</c:v>
                </c:pt>
                <c:pt idx="11005">
                  <c:v>6.3736559719372013E-4</c:v>
                </c:pt>
                <c:pt idx="11006">
                  <c:v>6.3730768908513036E-4</c:v>
                </c:pt>
                <c:pt idx="11007">
                  <c:v>6.3724979149811509E-4</c:v>
                </c:pt>
                <c:pt idx="11008">
                  <c:v>6.3719190442980346E-4</c:v>
                </c:pt>
                <c:pt idx="11009">
                  <c:v>6.3713402787733296E-4</c:v>
                </c:pt>
                <c:pt idx="11010">
                  <c:v>6.3707616183783608E-4</c:v>
                </c:pt>
                <c:pt idx="11011">
                  <c:v>6.3701830630844903E-4</c:v>
                </c:pt>
                <c:pt idx="11012">
                  <c:v>6.3696046128630993E-4</c:v>
                </c:pt>
                <c:pt idx="11013">
                  <c:v>6.369026267685539E-4</c:v>
                </c:pt>
                <c:pt idx="11014">
                  <c:v>6.3684480275232502E-4</c:v>
                </c:pt>
                <c:pt idx="11015">
                  <c:v>6.3678698923475734E-4</c:v>
                </c:pt>
                <c:pt idx="11016">
                  <c:v>6.3672918621299581E-4</c:v>
                </c:pt>
                <c:pt idx="11017">
                  <c:v>6.3667139368418129E-4</c:v>
                </c:pt>
                <c:pt idx="11018">
                  <c:v>6.3661361164545722E-4</c:v>
                </c:pt>
                <c:pt idx="11019">
                  <c:v>6.3655584009396869E-4</c:v>
                </c:pt>
                <c:pt idx="11020">
                  <c:v>6.3649807902685612E-4</c:v>
                </c:pt>
                <c:pt idx="11021">
                  <c:v>6.3644032844127271E-4</c:v>
                </c:pt>
                <c:pt idx="11022">
                  <c:v>6.3638258833436029E-4</c:v>
                </c:pt>
                <c:pt idx="11023">
                  <c:v>6.3632485870327013E-4</c:v>
                </c:pt>
                <c:pt idx="11024">
                  <c:v>6.3626713954514924E-4</c:v>
                </c:pt>
                <c:pt idx="11025">
                  <c:v>6.3620943085714639E-4</c:v>
                </c:pt>
                <c:pt idx="11026">
                  <c:v>6.3615173263641839E-4</c:v>
                </c:pt>
                <c:pt idx="11027">
                  <c:v>6.3609404488011538E-4</c:v>
                </c:pt>
                <c:pt idx="11028">
                  <c:v>6.360363675853919E-4</c:v>
                </c:pt>
                <c:pt idx="11029">
                  <c:v>6.3597870074939724E-4</c:v>
                </c:pt>
                <c:pt idx="11030">
                  <c:v>6.3592104436929384E-4</c:v>
                </c:pt>
                <c:pt idx="11031">
                  <c:v>6.3586339844223436E-4</c:v>
                </c:pt>
                <c:pt idx="11032">
                  <c:v>6.3580576296537385E-4</c:v>
                </c:pt>
                <c:pt idx="11033">
                  <c:v>6.3574813793587409E-4</c:v>
                </c:pt>
                <c:pt idx="11034">
                  <c:v>6.3569052335089654E-4</c:v>
                </c:pt>
                <c:pt idx="11035">
                  <c:v>6.3563291920760295E-4</c:v>
                </c:pt>
                <c:pt idx="11036">
                  <c:v>6.3557532550314591E-4</c:v>
                </c:pt>
                <c:pt idx="11037">
                  <c:v>6.3551774223469693E-4</c:v>
                </c:pt>
                <c:pt idx="11038">
                  <c:v>6.3546016939942051E-4</c:v>
                </c:pt>
                <c:pt idx="11039">
                  <c:v>6.3540260699447169E-4</c:v>
                </c:pt>
                <c:pt idx="11040">
                  <c:v>6.3534505501702527E-4</c:v>
                </c:pt>
                <c:pt idx="11041">
                  <c:v>6.3528751346424574E-4</c:v>
                </c:pt>
                <c:pt idx="11042">
                  <c:v>6.3522998233330266E-4</c:v>
                </c:pt>
                <c:pt idx="11043">
                  <c:v>6.3517246162135912E-4</c:v>
                </c:pt>
                <c:pt idx="11044">
                  <c:v>6.3511495132559013E-4</c:v>
                </c:pt>
                <c:pt idx="11045">
                  <c:v>6.3505745144316439E-4</c:v>
                </c:pt>
                <c:pt idx="11046">
                  <c:v>6.3499996197125734E-4</c:v>
                </c:pt>
                <c:pt idx="11047">
                  <c:v>6.349424829070351E-4</c:v>
                </c:pt>
                <c:pt idx="11048">
                  <c:v>6.348850142476783E-4</c:v>
                </c:pt>
                <c:pt idx="11049">
                  <c:v>6.3482755599035903E-4</c:v>
                </c:pt>
                <c:pt idx="11050">
                  <c:v>6.3477010813225597E-4</c:v>
                </c:pt>
                <c:pt idx="11051">
                  <c:v>6.3471267067053967E-4</c:v>
                </c:pt>
                <c:pt idx="11052">
                  <c:v>6.3465524360239512E-4</c:v>
                </c:pt>
                <c:pt idx="11053">
                  <c:v>6.3459782692499819E-4</c:v>
                </c:pt>
                <c:pt idx="11054">
                  <c:v>6.3454042063553016E-4</c:v>
                </c:pt>
                <c:pt idx="11055">
                  <c:v>6.3448302473117157E-4</c:v>
                </c:pt>
                <c:pt idx="11056">
                  <c:v>6.3442563920910685E-4</c:v>
                </c:pt>
                <c:pt idx="11057">
                  <c:v>6.3436826406651492E-4</c:v>
                </c:pt>
                <c:pt idx="11058">
                  <c:v>6.3431089930058215E-4</c:v>
                </c:pt>
                <c:pt idx="11059">
                  <c:v>6.342535449084919E-4</c:v>
                </c:pt>
                <c:pt idx="11060">
                  <c:v>6.3419620088743783E-4</c:v>
                </c:pt>
                <c:pt idx="11061">
                  <c:v>6.3413886723459481E-4</c:v>
                </c:pt>
                <c:pt idx="11062">
                  <c:v>6.3408154394716139E-4</c:v>
                </c:pt>
                <c:pt idx="11063">
                  <c:v>6.340242310223259E-4</c:v>
                </c:pt>
                <c:pt idx="11064">
                  <c:v>6.3396692845727528E-4</c:v>
                </c:pt>
                <c:pt idx="11065">
                  <c:v>6.3390963624919709E-4</c:v>
                </c:pt>
                <c:pt idx="11066">
                  <c:v>6.3385235439529085E-4</c:v>
                </c:pt>
                <c:pt idx="11067">
                  <c:v>6.3379508289274577E-4</c:v>
                </c:pt>
                <c:pt idx="11068">
                  <c:v>6.3373782173876112E-4</c:v>
                </c:pt>
                <c:pt idx="11069">
                  <c:v>6.3368057093052732E-4</c:v>
                </c:pt>
                <c:pt idx="11070">
                  <c:v>6.3362333046524614E-4</c:v>
                </c:pt>
                <c:pt idx="11071">
                  <c:v>6.3356610034010841E-4</c:v>
                </c:pt>
                <c:pt idx="11072">
                  <c:v>6.3350888055231441E-4</c:v>
                </c:pt>
                <c:pt idx="11073">
                  <c:v>6.3345167109906395E-4</c:v>
                </c:pt>
                <c:pt idx="11074">
                  <c:v>6.3339447197755883E-4</c:v>
                </c:pt>
                <c:pt idx="11075">
                  <c:v>6.3333728318500202E-4</c:v>
                </c:pt>
                <c:pt idx="11076">
                  <c:v>6.3328010471859052E-4</c:v>
                </c:pt>
                <c:pt idx="11077">
                  <c:v>6.33222936575536E-4</c:v>
                </c:pt>
                <c:pt idx="11078">
                  <c:v>6.3316577875303611E-4</c:v>
                </c:pt>
                <c:pt idx="11079">
                  <c:v>6.3310863124829524E-4</c:v>
                </c:pt>
                <c:pt idx="11080">
                  <c:v>6.3305149405852319E-4</c:v>
                </c:pt>
                <c:pt idx="11081">
                  <c:v>6.3299436718092922E-4</c:v>
                </c:pt>
                <c:pt idx="11082">
                  <c:v>6.3293725061272E-4</c:v>
                </c:pt>
                <c:pt idx="11083">
                  <c:v>6.3288014435110523E-4</c:v>
                </c:pt>
                <c:pt idx="11084">
                  <c:v>6.3282304839329677E-4</c:v>
                </c:pt>
                <c:pt idx="11085">
                  <c:v>6.3276596273649998E-4</c:v>
                </c:pt>
                <c:pt idx="11086">
                  <c:v>6.327088873779341E-4</c:v>
                </c:pt>
                <c:pt idx="11087">
                  <c:v>6.326518223148111E-4</c:v>
                </c:pt>
                <c:pt idx="11088">
                  <c:v>6.3259476754434492E-4</c:v>
                </c:pt>
                <c:pt idx="11089">
                  <c:v>6.3253772306375098E-4</c:v>
                </c:pt>
                <c:pt idx="11090">
                  <c:v>6.3248068887024637E-4</c:v>
                </c:pt>
                <c:pt idx="11091">
                  <c:v>6.3242366496104826E-4</c:v>
                </c:pt>
                <c:pt idx="11092">
                  <c:v>6.3236665133337795E-4</c:v>
                </c:pt>
                <c:pt idx="11093">
                  <c:v>6.3230964798444784E-4</c:v>
                </c:pt>
                <c:pt idx="11094">
                  <c:v>6.3225265491148477E-4</c:v>
                </c:pt>
                <c:pt idx="11095">
                  <c:v>6.3219567211170917E-4</c:v>
                </c:pt>
                <c:pt idx="11096">
                  <c:v>6.3213869958234515E-4</c:v>
                </c:pt>
                <c:pt idx="11097">
                  <c:v>6.3208173732060978E-4</c:v>
                </c:pt>
                <c:pt idx="11098">
                  <c:v>6.3202478532373521E-4</c:v>
                </c:pt>
                <c:pt idx="11099">
                  <c:v>6.3196784358894543E-4</c:v>
                </c:pt>
                <c:pt idx="11100">
                  <c:v>6.3191091211346393E-4</c:v>
                </c:pt>
                <c:pt idx="11101">
                  <c:v>6.3185399089451589E-4</c:v>
                </c:pt>
                <c:pt idx="11102">
                  <c:v>6.3179707992933834E-4</c:v>
                </c:pt>
                <c:pt idx="11103">
                  <c:v>6.317401792151566E-4</c:v>
                </c:pt>
                <c:pt idx="11104">
                  <c:v>6.3168328874919802E-4</c:v>
                </c:pt>
                <c:pt idx="11105">
                  <c:v>6.3162640852870147E-4</c:v>
                </c:pt>
                <c:pt idx="11106">
                  <c:v>6.3156953855089302E-4</c:v>
                </c:pt>
                <c:pt idx="11107">
                  <c:v>6.3151267881300817E-4</c:v>
                </c:pt>
                <c:pt idx="11108">
                  <c:v>6.3145582931228112E-4</c:v>
                </c:pt>
                <c:pt idx="11109">
                  <c:v>6.3139899004594879E-4</c:v>
                </c:pt>
                <c:pt idx="11110">
                  <c:v>6.3134216101124894E-4</c:v>
                </c:pt>
                <c:pt idx="11111">
                  <c:v>6.3128534220541774E-4</c:v>
                </c:pt>
                <c:pt idx="11112">
                  <c:v>6.3122853362568884E-4</c:v>
                </c:pt>
                <c:pt idx="11113">
                  <c:v>6.3117173526930923E-4</c:v>
                </c:pt>
                <c:pt idx="11114">
                  <c:v>6.3111494713351864E-4</c:v>
                </c:pt>
                <c:pt idx="11115">
                  <c:v>6.3105816921555193E-4</c:v>
                </c:pt>
                <c:pt idx="11116">
                  <c:v>6.3100140151265869E-4</c:v>
                </c:pt>
                <c:pt idx="11117">
                  <c:v>6.3094464402208169E-4</c:v>
                </c:pt>
                <c:pt idx="11118">
                  <c:v>6.3088789674105924E-4</c:v>
                </c:pt>
                <c:pt idx="11119">
                  <c:v>6.3083115966684408E-4</c:v>
                </c:pt>
                <c:pt idx="11120">
                  <c:v>6.3077443279667899E-4</c:v>
                </c:pt>
                <c:pt idx="11121">
                  <c:v>6.3071771612781334E-4</c:v>
                </c:pt>
                <c:pt idx="11122">
                  <c:v>6.3066100965749521E-4</c:v>
                </c:pt>
                <c:pt idx="11123">
                  <c:v>6.3060431338297343E-4</c:v>
                </c:pt>
                <c:pt idx="11124">
                  <c:v>6.3054762730149392E-4</c:v>
                </c:pt>
                <c:pt idx="11125">
                  <c:v>6.3049095141031765E-4</c:v>
                </c:pt>
                <c:pt idx="11126">
                  <c:v>6.3043428570668837E-4</c:v>
                </c:pt>
                <c:pt idx="11127">
                  <c:v>6.3037763018786738E-4</c:v>
                </c:pt>
                <c:pt idx="11128">
                  <c:v>6.303209848511019E-4</c:v>
                </c:pt>
                <c:pt idx="11129">
                  <c:v>6.3026434969365127E-4</c:v>
                </c:pt>
                <c:pt idx="11130">
                  <c:v>6.3020772471276824E-4</c:v>
                </c:pt>
                <c:pt idx="11131">
                  <c:v>6.3015110990571714E-4</c:v>
                </c:pt>
                <c:pt idx="11132">
                  <c:v>6.300945052697479E-4</c:v>
                </c:pt>
                <c:pt idx="11133">
                  <c:v>6.3003791080212834E-4</c:v>
                </c:pt>
                <c:pt idx="11134">
                  <c:v>6.2998132650011161E-4</c:v>
                </c:pt>
                <c:pt idx="11135">
                  <c:v>6.2992475236096359E-4</c:v>
                </c:pt>
                <c:pt idx="11136">
                  <c:v>6.2986818838194124E-4</c:v>
                </c:pt>
                <c:pt idx="11137">
                  <c:v>6.2981163456031345E-4</c:v>
                </c:pt>
                <c:pt idx="11138">
                  <c:v>6.2975509089333991E-4</c:v>
                </c:pt>
                <c:pt idx="11139">
                  <c:v>6.296985573782907E-4</c:v>
                </c:pt>
                <c:pt idx="11140">
                  <c:v>6.2964203401243168E-4</c:v>
                </c:pt>
                <c:pt idx="11141">
                  <c:v>6.2958552079302318E-4</c:v>
                </c:pt>
                <c:pt idx="11142">
                  <c:v>6.2952901771734233E-4</c:v>
                </c:pt>
                <c:pt idx="11143">
                  <c:v>6.2947252478265066E-4</c:v>
                </c:pt>
                <c:pt idx="11144">
                  <c:v>6.294160419862252E-4</c:v>
                </c:pt>
                <c:pt idx="11145">
                  <c:v>6.293595693253332E-4</c:v>
                </c:pt>
                <c:pt idx="11146">
                  <c:v>6.2930310679724314E-4</c:v>
                </c:pt>
                <c:pt idx="11147">
                  <c:v>6.2924665439923692E-4</c:v>
                </c:pt>
                <c:pt idx="11148">
                  <c:v>6.2919021212858115E-4</c:v>
                </c:pt>
                <c:pt idx="11149">
                  <c:v>6.2913377998255514E-4</c:v>
                </c:pt>
                <c:pt idx="11150">
                  <c:v>6.2907735795843147E-4</c:v>
                </c:pt>
                <c:pt idx="11151">
                  <c:v>6.2902094605349107E-4</c:v>
                </c:pt>
                <c:pt idx="11152">
                  <c:v>6.289645442650088E-4</c:v>
                </c:pt>
                <c:pt idx="11153">
                  <c:v>6.2890815259026374E-4</c:v>
                </c:pt>
                <c:pt idx="11154">
                  <c:v>6.2885177102653433E-4</c:v>
                </c:pt>
                <c:pt idx="11155">
                  <c:v>6.2879539957110843E-4</c:v>
                </c:pt>
                <c:pt idx="11156">
                  <c:v>6.2873903822126156E-4</c:v>
                </c:pt>
                <c:pt idx="11157">
                  <c:v>6.286826869742753E-4</c:v>
                </c:pt>
                <c:pt idx="11158">
                  <c:v>6.286263458274425E-4</c:v>
                </c:pt>
                <c:pt idx="11159">
                  <c:v>6.2857001477803595E-4</c:v>
                </c:pt>
                <c:pt idx="11160">
                  <c:v>6.2851369382334733E-4</c:v>
                </c:pt>
                <c:pt idx="11161">
                  <c:v>6.284573829606658E-4</c:v>
                </c:pt>
                <c:pt idx="11162">
                  <c:v>6.2840108218727587E-4</c:v>
                </c:pt>
                <c:pt idx="11163">
                  <c:v>6.2834479150047126E-4</c:v>
                </c:pt>
                <c:pt idx="11164">
                  <c:v>6.2828851089752954E-4</c:v>
                </c:pt>
                <c:pt idx="11165">
                  <c:v>6.2823224037575603E-4</c:v>
                </c:pt>
                <c:pt idx="11166">
                  <c:v>6.281759799324334E-4</c:v>
                </c:pt>
                <c:pt idx="11167">
                  <c:v>6.2811972956485396E-4</c:v>
                </c:pt>
                <c:pt idx="11168">
                  <c:v>6.2806348927031404E-4</c:v>
                </c:pt>
                <c:pt idx="11169">
                  <c:v>6.2800725904610789E-4</c:v>
                </c:pt>
                <c:pt idx="11170">
                  <c:v>6.2795103888952904E-4</c:v>
                </c:pt>
                <c:pt idx="11171">
                  <c:v>6.2789482879787814E-4</c:v>
                </c:pt>
                <c:pt idx="11172">
                  <c:v>6.278386287684489E-4</c:v>
                </c:pt>
                <c:pt idx="11173">
                  <c:v>6.2778243879853973E-4</c:v>
                </c:pt>
                <c:pt idx="11174">
                  <c:v>6.2772625888545474E-4</c:v>
                </c:pt>
                <c:pt idx="11175">
                  <c:v>6.2767008902648788E-4</c:v>
                </c:pt>
                <c:pt idx="11176">
                  <c:v>6.2761392921894133E-4</c:v>
                </c:pt>
                <c:pt idx="11177">
                  <c:v>6.2755777946012139E-4</c:v>
                </c:pt>
                <c:pt idx="11178">
                  <c:v>6.2750163974732633E-4</c:v>
                </c:pt>
                <c:pt idx="11179">
                  <c:v>6.2744551007786517E-4</c:v>
                </c:pt>
                <c:pt idx="11180">
                  <c:v>6.2738939044904138E-4</c:v>
                </c:pt>
                <c:pt idx="11181">
                  <c:v>6.2733328085815823E-4</c:v>
                </c:pt>
                <c:pt idx="11182">
                  <c:v>6.2727718130252484E-4</c:v>
                </c:pt>
                <c:pt idx="11183">
                  <c:v>6.2722109177944924E-4</c:v>
                </c:pt>
                <c:pt idx="11184">
                  <c:v>6.2716501228624543E-4</c:v>
                </c:pt>
                <c:pt idx="11185">
                  <c:v>6.2710894282021472E-4</c:v>
                </c:pt>
                <c:pt idx="11186">
                  <c:v>6.2705288337867003E-4</c:v>
                </c:pt>
                <c:pt idx="11187">
                  <c:v>6.2699683395892514E-4</c:v>
                </c:pt>
                <c:pt idx="11188">
                  <c:v>6.2694079455829555E-4</c:v>
                </c:pt>
                <c:pt idx="11189">
                  <c:v>6.2688476517409062E-4</c:v>
                </c:pt>
                <c:pt idx="11190">
                  <c:v>6.2682874580362519E-4</c:v>
                </c:pt>
                <c:pt idx="11191">
                  <c:v>6.2677273644422022E-4</c:v>
                </c:pt>
                <c:pt idx="11192">
                  <c:v>6.2671673709318503E-4</c:v>
                </c:pt>
                <c:pt idx="11193">
                  <c:v>6.2666074774784348E-4</c:v>
                </c:pt>
                <c:pt idx="11194">
                  <c:v>6.2660476840551143E-4</c:v>
                </c:pt>
                <c:pt idx="11195">
                  <c:v>6.2654879906350481E-4</c:v>
                </c:pt>
                <c:pt idx="11196">
                  <c:v>6.2649283971915031E-4</c:v>
                </c:pt>
                <c:pt idx="11197">
                  <c:v>6.2643689036976941E-4</c:v>
                </c:pt>
                <c:pt idx="11198">
                  <c:v>6.2638095101267784E-4</c:v>
                </c:pt>
                <c:pt idx="11199">
                  <c:v>6.2632502164520522E-4</c:v>
                </c:pt>
                <c:pt idx="11200">
                  <c:v>6.2626910226467453E-4</c:v>
                </c:pt>
                <c:pt idx="11201">
                  <c:v>6.2621319286840791E-4</c:v>
                </c:pt>
                <c:pt idx="11202">
                  <c:v>6.2615729345373713E-4</c:v>
                </c:pt>
                <c:pt idx="11203">
                  <c:v>6.2610140401798313E-4</c:v>
                </c:pt>
                <c:pt idx="11204">
                  <c:v>6.2604552455847813E-4</c:v>
                </c:pt>
                <c:pt idx="11205">
                  <c:v>6.2598965507255119E-4</c:v>
                </c:pt>
                <c:pt idx="11206">
                  <c:v>6.2593379555753279E-4</c:v>
                </c:pt>
                <c:pt idx="11207">
                  <c:v>6.2587794601074993E-4</c:v>
                </c:pt>
                <c:pt idx="11208">
                  <c:v>6.2582210642953971E-4</c:v>
                </c:pt>
                <c:pt idx="11209">
                  <c:v>6.2576627681123066E-4</c:v>
                </c:pt>
                <c:pt idx="11210">
                  <c:v>6.2571045715315693E-4</c:v>
                </c:pt>
                <c:pt idx="11211">
                  <c:v>6.2565464745265931E-4</c:v>
                </c:pt>
                <c:pt idx="11212">
                  <c:v>6.2559884770706513E-4</c:v>
                </c:pt>
                <c:pt idx="11213">
                  <c:v>6.2554305791371722E-4</c:v>
                </c:pt>
                <c:pt idx="11214">
                  <c:v>6.2548727806995344E-4</c:v>
                </c:pt>
                <c:pt idx="11215">
                  <c:v>6.2543150817310773E-4</c:v>
                </c:pt>
                <c:pt idx="11216">
                  <c:v>6.2537574822052304E-4</c:v>
                </c:pt>
                <c:pt idx="11217">
                  <c:v>6.2531999820953884E-4</c:v>
                </c:pt>
                <c:pt idx="11218">
                  <c:v>6.2526425813749624E-4</c:v>
                </c:pt>
                <c:pt idx="11219">
                  <c:v>6.2520852800173514E-4</c:v>
                </c:pt>
                <c:pt idx="11220">
                  <c:v>6.2515280779960501E-4</c:v>
                </c:pt>
                <c:pt idx="11221">
                  <c:v>6.2509709752844823E-4</c:v>
                </c:pt>
                <c:pt idx="11222">
                  <c:v>6.2504139718560722E-4</c:v>
                </c:pt>
                <c:pt idx="11223">
                  <c:v>6.2498570676843132E-4</c:v>
                </c:pt>
                <c:pt idx="11224">
                  <c:v>6.2493002627426639E-4</c:v>
                </c:pt>
                <c:pt idx="11225">
                  <c:v>6.2487435570045865E-4</c:v>
                </c:pt>
                <c:pt idx="11226">
                  <c:v>6.2481869504435732E-4</c:v>
                </c:pt>
                <c:pt idx="11227">
                  <c:v>6.2476304430331847E-4</c:v>
                </c:pt>
                <c:pt idx="11228">
                  <c:v>6.2470740347468385E-4</c:v>
                </c:pt>
                <c:pt idx="11229">
                  <c:v>6.2465177255581277E-4</c:v>
                </c:pt>
                <c:pt idx="11230">
                  <c:v>6.2459615154405405E-4</c:v>
                </c:pt>
                <c:pt idx="11231">
                  <c:v>6.2454054043676243E-4</c:v>
                </c:pt>
                <c:pt idx="11232">
                  <c:v>6.2448493923129324E-4</c:v>
                </c:pt>
                <c:pt idx="11233">
                  <c:v>6.2442934792500003E-4</c:v>
                </c:pt>
                <c:pt idx="11234">
                  <c:v>6.2437376651524202E-4</c:v>
                </c:pt>
                <c:pt idx="11235">
                  <c:v>6.2431819499937538E-4</c:v>
                </c:pt>
                <c:pt idx="11236">
                  <c:v>6.2426263337475997E-4</c:v>
                </c:pt>
                <c:pt idx="11237">
                  <c:v>6.242070816387512E-4</c:v>
                </c:pt>
                <c:pt idx="11238">
                  <c:v>6.2415153978871523E-4</c:v>
                </c:pt>
                <c:pt idx="11239">
                  <c:v>6.240960078220093E-4</c:v>
                </c:pt>
                <c:pt idx="11240">
                  <c:v>6.2404048573599631E-4</c:v>
                </c:pt>
                <c:pt idx="11241">
                  <c:v>6.2398497352804459E-4</c:v>
                </c:pt>
                <c:pt idx="11242">
                  <c:v>6.2392947119550835E-4</c:v>
                </c:pt>
                <c:pt idx="11243">
                  <c:v>6.2387397873575872E-4</c:v>
                </c:pt>
                <c:pt idx="11244">
                  <c:v>6.2381849614615774E-4</c:v>
                </c:pt>
                <c:pt idx="11245">
                  <c:v>6.2376302342407924E-4</c:v>
                </c:pt>
                <c:pt idx="11246">
                  <c:v>6.2370756056688678E-4</c:v>
                </c:pt>
                <c:pt idx="11247">
                  <c:v>6.23652107571949E-4</c:v>
                </c:pt>
                <c:pt idx="11248">
                  <c:v>6.2359666443663529E-4</c:v>
                </c:pt>
                <c:pt idx="11249">
                  <c:v>6.2354123115831832E-4</c:v>
                </c:pt>
                <c:pt idx="11250">
                  <c:v>6.2348580773436627E-4</c:v>
                </c:pt>
                <c:pt idx="11251">
                  <c:v>6.2343039416215562E-4</c:v>
                </c:pt>
                <c:pt idx="11252">
                  <c:v>6.2337499043905922E-4</c:v>
                </c:pt>
                <c:pt idx="11253">
                  <c:v>6.2331959656244647E-4</c:v>
                </c:pt>
                <c:pt idx="11254">
                  <c:v>6.2326421252969979E-4</c:v>
                </c:pt>
                <c:pt idx="11255">
                  <c:v>6.2320883833819041E-4</c:v>
                </c:pt>
                <c:pt idx="11256">
                  <c:v>6.2315347398529523E-4</c:v>
                </c:pt>
                <c:pt idx="11257">
                  <c:v>6.2309811946839925E-4</c:v>
                </c:pt>
                <c:pt idx="11258">
                  <c:v>6.2304277478487263E-4</c:v>
                </c:pt>
                <c:pt idx="11259">
                  <c:v>6.229874399320993E-4</c:v>
                </c:pt>
                <c:pt idx="11260">
                  <c:v>6.2293211490746503E-4</c:v>
                </c:pt>
                <c:pt idx="11261">
                  <c:v>6.2287679970834183E-4</c:v>
                </c:pt>
                <c:pt idx="11262">
                  <c:v>6.2282149433211861E-4</c:v>
                </c:pt>
                <c:pt idx="11263">
                  <c:v>6.2276619877617919E-4</c:v>
                </c:pt>
                <c:pt idx="11264">
                  <c:v>6.2271091303790413E-4</c:v>
                </c:pt>
                <c:pt idx="11265">
                  <c:v>6.2265563711468399E-4</c:v>
                </c:pt>
                <c:pt idx="11266">
                  <c:v>6.2260037100390529E-4</c:v>
                </c:pt>
                <c:pt idx="11267">
                  <c:v>6.2254511470294816E-4</c:v>
                </c:pt>
                <c:pt idx="11268">
                  <c:v>6.2248986820921085E-4</c:v>
                </c:pt>
                <c:pt idx="11269">
                  <c:v>6.2243463152007511E-4</c:v>
                </c:pt>
                <c:pt idx="11270">
                  <c:v>6.2237940463293322E-4</c:v>
                </c:pt>
                <c:pt idx="11271">
                  <c:v>6.2232418754517953E-4</c:v>
                </c:pt>
                <c:pt idx="11272">
                  <c:v>6.222689802541999E-4</c:v>
                </c:pt>
                <c:pt idx="11273">
                  <c:v>6.222137827573928E-4</c:v>
                </c:pt>
                <c:pt idx="11274">
                  <c:v>6.2215859505215028E-4</c:v>
                </c:pt>
                <c:pt idx="11275">
                  <c:v>6.2210341713586734E-4</c:v>
                </c:pt>
                <c:pt idx="11276">
                  <c:v>6.2204824900594048E-4</c:v>
                </c:pt>
                <c:pt idx="11277">
                  <c:v>6.2199309065976371E-4</c:v>
                </c:pt>
                <c:pt idx="11278">
                  <c:v>6.2193794209473819E-4</c:v>
                </c:pt>
                <c:pt idx="11279">
                  <c:v>6.2188280330825838E-4</c:v>
                </c:pt>
                <c:pt idx="11280">
                  <c:v>6.2182767429772544E-4</c:v>
                </c:pt>
                <c:pt idx="11281">
                  <c:v>6.217725550605388E-4</c:v>
                </c:pt>
                <c:pt idx="11282">
                  <c:v>6.2171744559410473E-4</c:v>
                </c:pt>
                <c:pt idx="11283">
                  <c:v>6.2166234589582125E-4</c:v>
                </c:pt>
                <c:pt idx="11284">
                  <c:v>6.2160725596308985E-4</c:v>
                </c:pt>
                <c:pt idx="11285">
                  <c:v>6.215521757933182E-4</c:v>
                </c:pt>
                <c:pt idx="11286">
                  <c:v>6.2149710538390802E-4</c:v>
                </c:pt>
                <c:pt idx="11287">
                  <c:v>6.2144204473226904E-4</c:v>
                </c:pt>
                <c:pt idx="11288">
                  <c:v>6.2138699383580535E-4</c:v>
                </c:pt>
                <c:pt idx="11289">
                  <c:v>6.2133195269192321E-4</c:v>
                </c:pt>
                <c:pt idx="11290">
                  <c:v>6.2127692129803843E-4</c:v>
                </c:pt>
                <c:pt idx="11291">
                  <c:v>6.2122189965154926E-4</c:v>
                </c:pt>
                <c:pt idx="11292">
                  <c:v>6.2116688774987712E-4</c:v>
                </c:pt>
                <c:pt idx="11293">
                  <c:v>6.2111188559042709E-4</c:v>
                </c:pt>
                <c:pt idx="11294">
                  <c:v>6.2105689317061325E-4</c:v>
                </c:pt>
                <c:pt idx="11295">
                  <c:v>6.2100191048784846E-4</c:v>
                </c:pt>
                <c:pt idx="11296">
                  <c:v>6.2094693753954723E-4</c:v>
                </c:pt>
                <c:pt idx="11297">
                  <c:v>6.2089197432312374E-4</c:v>
                </c:pt>
                <c:pt idx="11298">
                  <c:v>6.2083702083599412E-4</c:v>
                </c:pt>
                <c:pt idx="11299">
                  <c:v>6.207820770755758E-4</c:v>
                </c:pt>
                <c:pt idx="11300">
                  <c:v>6.2072714303929033E-4</c:v>
                </c:pt>
                <c:pt idx="11301">
                  <c:v>6.2067221872454993E-4</c:v>
                </c:pt>
                <c:pt idx="11302">
                  <c:v>6.2061730412877583E-4</c:v>
                </c:pt>
                <c:pt idx="11303">
                  <c:v>6.2056239924939273E-4</c:v>
                </c:pt>
                <c:pt idx="11304">
                  <c:v>6.2050750408381501E-4</c:v>
                </c:pt>
                <c:pt idx="11305">
                  <c:v>6.2045261862947161E-4</c:v>
                </c:pt>
                <c:pt idx="11306">
                  <c:v>6.2039774288378288E-4</c:v>
                </c:pt>
                <c:pt idx="11307">
                  <c:v>6.2034287684417395E-4</c:v>
                </c:pt>
                <c:pt idx="11308">
                  <c:v>6.2028802050806831E-4</c:v>
                </c:pt>
                <c:pt idx="11309">
                  <c:v>6.2023317387289339E-4</c:v>
                </c:pt>
                <c:pt idx="11310">
                  <c:v>6.2017833693607592E-4</c:v>
                </c:pt>
                <c:pt idx="11311">
                  <c:v>6.201235096950444E-4</c:v>
                </c:pt>
                <c:pt idx="11312">
                  <c:v>6.2006869214722548E-4</c:v>
                </c:pt>
                <c:pt idx="11313">
                  <c:v>6.2001388429004883E-4</c:v>
                </c:pt>
                <c:pt idx="11314">
                  <c:v>6.1995908612094794E-4</c:v>
                </c:pt>
                <c:pt idx="11315">
                  <c:v>6.1990429763735433E-4</c:v>
                </c:pt>
                <c:pt idx="11316">
                  <c:v>6.1984951883669584E-4</c:v>
                </c:pt>
                <c:pt idx="11317">
                  <c:v>6.1979474971640984E-4</c:v>
                </c:pt>
                <c:pt idx="11318">
                  <c:v>6.1973999027392938E-4</c:v>
                </c:pt>
                <c:pt idx="11319">
                  <c:v>6.1968524050669098E-4</c:v>
                </c:pt>
                <c:pt idx="11320">
                  <c:v>6.1963050041212778E-4</c:v>
                </c:pt>
                <c:pt idx="11321">
                  <c:v>6.1957576998767532E-4</c:v>
                </c:pt>
                <c:pt idx="11322">
                  <c:v>6.1952104923077825E-4</c:v>
                </c:pt>
                <c:pt idx="11323">
                  <c:v>6.1946633813887068E-4</c:v>
                </c:pt>
                <c:pt idx="11324">
                  <c:v>6.1941163670938817E-4</c:v>
                </c:pt>
                <c:pt idx="11325">
                  <c:v>6.1935694493977904E-4</c:v>
                </c:pt>
                <c:pt idx="11326">
                  <c:v>6.1930226282748359E-4</c:v>
                </c:pt>
                <c:pt idx="11327">
                  <c:v>6.1924759036993812E-4</c:v>
                </c:pt>
                <c:pt idx="11328">
                  <c:v>6.1919292756459096E-4</c:v>
                </c:pt>
                <c:pt idx="11329">
                  <c:v>6.1913827440888806E-4</c:v>
                </c:pt>
                <c:pt idx="11330">
                  <c:v>6.1908363090026723E-4</c:v>
                </c:pt>
                <c:pt idx="11331">
                  <c:v>6.1902899703617962E-4</c:v>
                </c:pt>
                <c:pt idx="11332">
                  <c:v>6.1897437281407464E-4</c:v>
                </c:pt>
                <c:pt idx="11333">
                  <c:v>6.1891975823139336E-4</c:v>
                </c:pt>
                <c:pt idx="11334">
                  <c:v>6.1886515328558574E-4</c:v>
                </c:pt>
                <c:pt idx="11335">
                  <c:v>6.1881055797410498E-4</c:v>
                </c:pt>
                <c:pt idx="11336">
                  <c:v>6.1875597229440191E-4</c:v>
                </c:pt>
                <c:pt idx="11337">
                  <c:v>6.1870139624392237E-4</c:v>
                </c:pt>
                <c:pt idx="11338">
                  <c:v>6.1864682982012541E-4</c:v>
                </c:pt>
                <c:pt idx="11339">
                  <c:v>6.1859227302045884E-4</c:v>
                </c:pt>
                <c:pt idx="11340">
                  <c:v>6.1853772584237704E-4</c:v>
                </c:pt>
                <c:pt idx="11341">
                  <c:v>6.1848318828333832E-4</c:v>
                </c:pt>
                <c:pt idx="11342">
                  <c:v>6.1842866034079503E-4</c:v>
                </c:pt>
                <c:pt idx="11343">
                  <c:v>6.183741420122097E-4</c:v>
                </c:pt>
                <c:pt idx="11344">
                  <c:v>6.183196332950299E-4</c:v>
                </c:pt>
                <c:pt idx="11345">
                  <c:v>6.1826513418672402E-4</c:v>
                </c:pt>
                <c:pt idx="11346">
                  <c:v>6.182106446847457E-4</c:v>
                </c:pt>
                <c:pt idx="11347">
                  <c:v>6.1815616478655801E-4</c:v>
                </c:pt>
                <c:pt idx="11348">
                  <c:v>6.1810169448962122E-4</c:v>
                </c:pt>
                <c:pt idx="11349">
                  <c:v>6.1804723379139839E-4</c:v>
                </c:pt>
                <c:pt idx="11350">
                  <c:v>6.1799278268935022E-4</c:v>
                </c:pt>
                <c:pt idx="11351">
                  <c:v>6.1793834118094488E-4</c:v>
                </c:pt>
                <c:pt idx="11352">
                  <c:v>6.1788390926364122E-4</c:v>
                </c:pt>
                <c:pt idx="11353">
                  <c:v>6.178294869349073E-4</c:v>
                </c:pt>
                <c:pt idx="11354">
                  <c:v>6.177750741922141E-4</c:v>
                </c:pt>
                <c:pt idx="11355">
                  <c:v>6.1772067103302124E-4</c:v>
                </c:pt>
                <c:pt idx="11356">
                  <c:v>6.1766627745480642E-4</c:v>
                </c:pt>
                <c:pt idx="11357">
                  <c:v>6.1761189345502839E-4</c:v>
                </c:pt>
                <c:pt idx="11358">
                  <c:v>6.1755751903116562E-4</c:v>
                </c:pt>
                <c:pt idx="11359">
                  <c:v>6.1750315418068302E-4</c:v>
                </c:pt>
                <c:pt idx="11360">
                  <c:v>6.174487989010582E-4</c:v>
                </c:pt>
                <c:pt idx="11361">
                  <c:v>6.1739445318976128E-4</c:v>
                </c:pt>
                <c:pt idx="11362">
                  <c:v>6.1734011704426845E-4</c:v>
                </c:pt>
                <c:pt idx="11363">
                  <c:v>6.1728579046204724E-4</c:v>
                </c:pt>
                <c:pt idx="11364">
                  <c:v>6.172314734405797E-4</c:v>
                </c:pt>
                <c:pt idx="11365">
                  <c:v>6.1717716597734266E-4</c:v>
                </c:pt>
                <c:pt idx="11366">
                  <c:v>6.1712286806981135E-4</c:v>
                </c:pt>
                <c:pt idx="11367">
                  <c:v>6.1706857971546001E-4</c:v>
                </c:pt>
                <c:pt idx="11368">
                  <c:v>6.1701430091177123E-4</c:v>
                </c:pt>
                <c:pt idx="11369">
                  <c:v>6.1696003165622804E-4</c:v>
                </c:pt>
                <c:pt idx="11370">
                  <c:v>6.169057719463075E-4</c:v>
                </c:pt>
                <c:pt idx="11371">
                  <c:v>6.168515217794897E-4</c:v>
                </c:pt>
                <c:pt idx="11372">
                  <c:v>6.1679728115326179E-4</c:v>
                </c:pt>
                <c:pt idx="11373">
                  <c:v>6.1674305006510451E-4</c:v>
                </c:pt>
                <c:pt idx="11374">
                  <c:v>6.1668882851250394E-4</c:v>
                </c:pt>
                <c:pt idx="11375">
                  <c:v>6.1663461649294439E-4</c:v>
                </c:pt>
                <c:pt idx="11376">
                  <c:v>6.1658041400390867E-4</c:v>
                </c:pt>
                <c:pt idx="11377">
                  <c:v>6.1652622104288923E-4</c:v>
                </c:pt>
                <c:pt idx="11378">
                  <c:v>6.1647203760737074E-4</c:v>
                </c:pt>
                <c:pt idx="11379">
                  <c:v>6.1641786369484271E-4</c:v>
                </c:pt>
                <c:pt idx="11380">
                  <c:v>6.1636369930279588E-4</c:v>
                </c:pt>
                <c:pt idx="11381">
                  <c:v>6.1630954442871923E-4</c:v>
                </c:pt>
                <c:pt idx="11382">
                  <c:v>6.162553990701051E-4</c:v>
                </c:pt>
                <c:pt idx="11383">
                  <c:v>6.1620126322444488E-4</c:v>
                </c:pt>
                <c:pt idx="11384">
                  <c:v>6.1614713688923415E-4</c:v>
                </c:pt>
                <c:pt idx="11385">
                  <c:v>6.1609302006196171E-4</c:v>
                </c:pt>
                <c:pt idx="11386">
                  <c:v>6.1603891274012812E-4</c:v>
                </c:pt>
                <c:pt idx="11387">
                  <c:v>6.1598481492122889E-4</c:v>
                </c:pt>
                <c:pt idx="11388">
                  <c:v>6.159307266027543E-4</c:v>
                </c:pt>
                <c:pt idx="11389">
                  <c:v>6.1587664778220939E-4</c:v>
                </c:pt>
                <c:pt idx="11390">
                  <c:v>6.1582257845709139E-4</c:v>
                </c:pt>
                <c:pt idx="11391">
                  <c:v>6.1576851862489308E-4</c:v>
                </c:pt>
                <c:pt idx="11392">
                  <c:v>6.1571446828312349E-4</c:v>
                </c:pt>
                <c:pt idx="11393">
                  <c:v>6.1566042742927803E-4</c:v>
                </c:pt>
                <c:pt idx="11394">
                  <c:v>6.1560639606086183E-4</c:v>
                </c:pt>
                <c:pt idx="11395">
                  <c:v>6.1555237417537515E-4</c:v>
                </c:pt>
                <c:pt idx="11396">
                  <c:v>6.1549836177032119E-4</c:v>
                </c:pt>
                <c:pt idx="11397">
                  <c:v>6.154443588432092E-4</c:v>
                </c:pt>
                <c:pt idx="11398">
                  <c:v>6.1539036539154E-4</c:v>
                </c:pt>
                <c:pt idx="11399">
                  <c:v>6.1533638141282436E-4</c:v>
                </c:pt>
                <c:pt idx="11400">
                  <c:v>6.1528240690456287E-4</c:v>
                </c:pt>
                <c:pt idx="11401">
                  <c:v>6.1522844186427E-4</c:v>
                </c:pt>
                <c:pt idx="11402">
                  <c:v>6.1517448628945295E-4</c:v>
                </c:pt>
                <c:pt idx="11403">
                  <c:v>6.1512054017762033E-4</c:v>
                </c:pt>
                <c:pt idx="11404">
                  <c:v>6.1506660352628401E-4</c:v>
                </c:pt>
                <c:pt idx="11405">
                  <c:v>6.1501267633295119E-4</c:v>
                </c:pt>
                <c:pt idx="11406">
                  <c:v>6.1495875859514024E-4</c:v>
                </c:pt>
                <c:pt idx="11407">
                  <c:v>6.149048503103666E-4</c:v>
                </c:pt>
                <c:pt idx="11408">
                  <c:v>6.148509514761353E-4</c:v>
                </c:pt>
                <c:pt idx="11409">
                  <c:v>6.1479706208996624E-4</c:v>
                </c:pt>
                <c:pt idx="11410">
                  <c:v>6.1474318214937702E-4</c:v>
                </c:pt>
                <c:pt idx="11411">
                  <c:v>6.1468931165188547E-4</c:v>
                </c:pt>
                <c:pt idx="11412">
                  <c:v>6.1463545059500433E-4</c:v>
                </c:pt>
                <c:pt idx="11413">
                  <c:v>6.1458159897625402E-4</c:v>
                </c:pt>
                <c:pt idx="11414">
                  <c:v>6.1452775679315507E-4</c:v>
                </c:pt>
                <c:pt idx="11415">
                  <c:v>6.1447392404322793E-4</c:v>
                </c:pt>
                <c:pt idx="11416">
                  <c:v>6.1442010072399324E-4</c:v>
                </c:pt>
                <c:pt idx="11417">
                  <c:v>6.1436628683297423E-4</c:v>
                </c:pt>
                <c:pt idx="11418">
                  <c:v>6.1431248236768984E-4</c:v>
                </c:pt>
                <c:pt idx="11419">
                  <c:v>6.1425868732566807E-4</c:v>
                </c:pt>
                <c:pt idx="11420">
                  <c:v>6.1420490170443457E-4</c:v>
                </c:pt>
                <c:pt idx="11421">
                  <c:v>6.141511255015078E-4</c:v>
                </c:pt>
                <c:pt idx="11422">
                  <c:v>6.1409735871442131E-4</c:v>
                </c:pt>
                <c:pt idx="11423">
                  <c:v>6.1404360134069836E-4</c:v>
                </c:pt>
                <c:pt idx="11424">
                  <c:v>6.139898533778712E-4</c:v>
                </c:pt>
                <c:pt idx="11425">
                  <c:v>6.139361148234662E-4</c:v>
                </c:pt>
                <c:pt idx="11426">
                  <c:v>6.1388238567500739E-4</c:v>
                </c:pt>
                <c:pt idx="11427">
                  <c:v>6.1382866593003493E-4</c:v>
                </c:pt>
                <c:pt idx="11428">
                  <c:v>6.1377495558607791E-4</c:v>
                </c:pt>
                <c:pt idx="11429">
                  <c:v>6.1372125464066382E-4</c:v>
                </c:pt>
                <c:pt idx="11430">
                  <c:v>6.1366756309133466E-4</c:v>
                </c:pt>
                <c:pt idx="11431">
                  <c:v>6.1361388093561411E-4</c:v>
                </c:pt>
                <c:pt idx="11432">
                  <c:v>6.1356020817104765E-4</c:v>
                </c:pt>
                <c:pt idx="11433">
                  <c:v>6.1350654479516286E-4</c:v>
                </c:pt>
                <c:pt idx="11434">
                  <c:v>6.1345289080549828E-4</c:v>
                </c:pt>
                <c:pt idx="11435">
                  <c:v>6.1339924619959493E-4</c:v>
                </c:pt>
                <c:pt idx="11436">
                  <c:v>6.1334561097499104E-4</c:v>
                </c:pt>
                <c:pt idx="11437">
                  <c:v>6.13291985129221E-4</c:v>
                </c:pt>
                <c:pt idx="11438">
                  <c:v>6.1323836865983194E-4</c:v>
                </c:pt>
                <c:pt idx="11439">
                  <c:v>6.1318476156436096E-4</c:v>
                </c:pt>
                <c:pt idx="11440">
                  <c:v>6.131311638403452E-4</c:v>
                </c:pt>
                <c:pt idx="11441">
                  <c:v>6.130775754853387E-4</c:v>
                </c:pt>
                <c:pt idx="11442">
                  <c:v>6.1302399649687501E-4</c:v>
                </c:pt>
                <c:pt idx="11443">
                  <c:v>6.1297042687250079E-4</c:v>
                </c:pt>
                <c:pt idx="11444">
                  <c:v>6.1291686660976694E-4</c:v>
                </c:pt>
                <c:pt idx="11445">
                  <c:v>6.1286331570621524E-4</c:v>
                </c:pt>
                <c:pt idx="11446">
                  <c:v>6.1280977415939129E-4</c:v>
                </c:pt>
                <c:pt idx="11447">
                  <c:v>6.1275624196684597E-4</c:v>
                </c:pt>
                <c:pt idx="11448">
                  <c:v>6.1270271912612824E-4</c:v>
                </c:pt>
                <c:pt idx="11449">
                  <c:v>6.1264920563478507E-4</c:v>
                </c:pt>
                <c:pt idx="11450">
                  <c:v>6.1259570149036922E-4</c:v>
                </c:pt>
                <c:pt idx="11451">
                  <c:v>6.1254220669043082E-4</c:v>
                </c:pt>
                <c:pt idx="11452">
                  <c:v>6.1248872123252261E-4</c:v>
                </c:pt>
                <c:pt idx="11453">
                  <c:v>6.1243524511419808E-4</c:v>
                </c:pt>
                <c:pt idx="11454">
                  <c:v>6.1238177833301247E-4</c:v>
                </c:pt>
                <c:pt idx="11455">
                  <c:v>6.1232832088651472E-4</c:v>
                </c:pt>
                <c:pt idx="11456">
                  <c:v>6.1227487277226841E-4</c:v>
                </c:pt>
                <c:pt idx="11457">
                  <c:v>6.1222143398782141E-4</c:v>
                </c:pt>
                <c:pt idx="11458">
                  <c:v>6.1216800453073913E-4</c:v>
                </c:pt>
                <c:pt idx="11459">
                  <c:v>6.1211458439857475E-4</c:v>
                </c:pt>
                <c:pt idx="11460">
                  <c:v>6.1206117358889012E-4</c:v>
                </c:pt>
                <c:pt idx="11461">
                  <c:v>6.1200777209924394E-4</c:v>
                </c:pt>
                <c:pt idx="11462">
                  <c:v>6.1195437992719675E-4</c:v>
                </c:pt>
                <c:pt idx="11463">
                  <c:v>6.1190099707030834E-4</c:v>
                </c:pt>
                <c:pt idx="11464">
                  <c:v>6.1184762352614337E-4</c:v>
                </c:pt>
                <c:pt idx="11465">
                  <c:v>6.1179425929226727E-4</c:v>
                </c:pt>
                <c:pt idx="11466">
                  <c:v>6.117409043662395E-4</c:v>
                </c:pt>
                <c:pt idx="11467">
                  <c:v>6.1168755874562613E-4</c:v>
                </c:pt>
                <c:pt idx="11468">
                  <c:v>6.1163422242799747E-4</c:v>
                </c:pt>
                <c:pt idx="11469">
                  <c:v>6.115808954109146E-4</c:v>
                </c:pt>
                <c:pt idx="11470">
                  <c:v>6.1152757769194599E-4</c:v>
                </c:pt>
                <c:pt idx="11471">
                  <c:v>6.1147426926866529E-4</c:v>
                </c:pt>
                <c:pt idx="11472">
                  <c:v>6.114209701386349E-4</c:v>
                </c:pt>
                <c:pt idx="11473">
                  <c:v>6.1136768029942815E-4</c:v>
                </c:pt>
                <c:pt idx="11474">
                  <c:v>6.1131439974861524E-4</c:v>
                </c:pt>
                <c:pt idx="11475">
                  <c:v>6.1126112848376864E-4</c:v>
                </c:pt>
                <c:pt idx="11476">
                  <c:v>6.1120786650245931E-4</c:v>
                </c:pt>
                <c:pt idx="11477">
                  <c:v>6.1115461380226491E-4</c:v>
                </c:pt>
                <c:pt idx="11478">
                  <c:v>6.1110137038075489E-4</c:v>
                </c:pt>
                <c:pt idx="11479">
                  <c:v>6.1104813623550399E-4</c:v>
                </c:pt>
                <c:pt idx="11480">
                  <c:v>6.1099491136409564E-4</c:v>
                </c:pt>
                <c:pt idx="11481">
                  <c:v>6.109416957640958E-4</c:v>
                </c:pt>
                <c:pt idx="11482">
                  <c:v>6.1088848943309092E-4</c:v>
                </c:pt>
                <c:pt idx="11483">
                  <c:v>6.1083529236865826E-4</c:v>
                </c:pt>
                <c:pt idx="11484">
                  <c:v>6.1078210456837385E-4</c:v>
                </c:pt>
                <c:pt idx="11485">
                  <c:v>6.1072892602981809E-4</c:v>
                </c:pt>
                <c:pt idx="11486">
                  <c:v>6.1067575675057397E-4</c:v>
                </c:pt>
                <c:pt idx="11487">
                  <c:v>6.1062259672822403E-4</c:v>
                </c:pt>
                <c:pt idx="11488">
                  <c:v>6.105694459603491E-4</c:v>
                </c:pt>
                <c:pt idx="11489">
                  <c:v>6.105163044445353E-4</c:v>
                </c:pt>
                <c:pt idx="11490">
                  <c:v>6.1046317217836445E-4</c:v>
                </c:pt>
                <c:pt idx="11491">
                  <c:v>6.1041004915942114E-4</c:v>
                </c:pt>
                <c:pt idx="11492">
                  <c:v>6.1035693538529412E-4</c:v>
                </c:pt>
                <c:pt idx="11493">
                  <c:v>6.1030383085356724E-4</c:v>
                </c:pt>
                <c:pt idx="11494">
                  <c:v>6.1025073556183118E-4</c:v>
                </c:pt>
                <c:pt idx="11495">
                  <c:v>6.1019764950767598E-4</c:v>
                </c:pt>
                <c:pt idx="11496">
                  <c:v>6.1014457268868539E-4</c:v>
                </c:pt>
                <c:pt idx="11497">
                  <c:v>6.1009150510245422E-4</c:v>
                </c:pt>
                <c:pt idx="11498">
                  <c:v>6.1003844674657282E-4</c:v>
                </c:pt>
                <c:pt idx="11499">
                  <c:v>6.0998539761863339E-4</c:v>
                </c:pt>
                <c:pt idx="11500">
                  <c:v>6.099323577162287E-4</c:v>
                </c:pt>
                <c:pt idx="11501">
                  <c:v>6.0987932703694919E-4</c:v>
                </c:pt>
                <c:pt idx="11502">
                  <c:v>6.0982630557839706E-4</c:v>
                </c:pt>
                <c:pt idx="11503">
                  <c:v>6.0977329333815539E-4</c:v>
                </c:pt>
                <c:pt idx="11504">
                  <c:v>6.0972029031383364E-4</c:v>
                </c:pt>
                <c:pt idx="11505">
                  <c:v>6.0966729650302042E-4</c:v>
                </c:pt>
                <c:pt idx="11506">
                  <c:v>6.096143119033164E-4</c:v>
                </c:pt>
                <c:pt idx="11507">
                  <c:v>6.0956133651231812E-4</c:v>
                </c:pt>
                <c:pt idx="11508">
                  <c:v>6.0950837032762504E-4</c:v>
                </c:pt>
                <c:pt idx="11509">
                  <c:v>6.0945541334684109E-4</c:v>
                </c:pt>
                <c:pt idx="11510">
                  <c:v>6.0940246556756594E-4</c:v>
                </c:pt>
                <c:pt idx="11511">
                  <c:v>6.0934952698740111E-4</c:v>
                </c:pt>
                <c:pt idx="11512">
                  <c:v>6.092965976039487E-4</c:v>
                </c:pt>
                <c:pt idx="11513">
                  <c:v>6.092436774148152E-4</c:v>
                </c:pt>
                <c:pt idx="11514">
                  <c:v>6.0919076641760138E-4</c:v>
                </c:pt>
                <c:pt idx="11515">
                  <c:v>6.0913786460991604E-4</c:v>
                </c:pt>
                <c:pt idx="11516">
                  <c:v>6.0908497198936375E-4</c:v>
                </c:pt>
                <c:pt idx="11517">
                  <c:v>6.0903208855354787E-4</c:v>
                </c:pt>
                <c:pt idx="11518">
                  <c:v>6.0897921430008402E-4</c:v>
                </c:pt>
                <c:pt idx="11519">
                  <c:v>6.0892634922657428E-4</c:v>
                </c:pt>
                <c:pt idx="11520">
                  <c:v>6.0887349333062528E-4</c:v>
                </c:pt>
                <c:pt idx="11521">
                  <c:v>6.088206466098588E-4</c:v>
                </c:pt>
                <c:pt idx="11522">
                  <c:v>6.0876780906187887E-4</c:v>
                </c:pt>
                <c:pt idx="11523">
                  <c:v>6.0871498068429473E-4</c:v>
                </c:pt>
                <c:pt idx="11524">
                  <c:v>6.0866216147472763E-4</c:v>
                </c:pt>
                <c:pt idx="11525">
                  <c:v>6.0860935143078429E-4</c:v>
                </c:pt>
                <c:pt idx="11526">
                  <c:v>6.0855655055007916E-4</c:v>
                </c:pt>
                <c:pt idx="11527">
                  <c:v>6.0850375883022938E-4</c:v>
                </c:pt>
                <c:pt idx="11528">
                  <c:v>6.0845097626885413E-4</c:v>
                </c:pt>
                <c:pt idx="11529">
                  <c:v>6.0839820286356483E-4</c:v>
                </c:pt>
                <c:pt idx="11530">
                  <c:v>6.0834543861198434E-4</c:v>
                </c:pt>
                <c:pt idx="11531">
                  <c:v>6.0829268351172592E-4</c:v>
                </c:pt>
                <c:pt idx="11532">
                  <c:v>6.08239937560417E-4</c:v>
                </c:pt>
                <c:pt idx="11533">
                  <c:v>6.0818720075566778E-4</c:v>
                </c:pt>
                <c:pt idx="11534">
                  <c:v>6.0813447309510593E-4</c:v>
                </c:pt>
                <c:pt idx="11535">
                  <c:v>6.08081754576349E-4</c:v>
                </c:pt>
                <c:pt idx="11536">
                  <c:v>6.0802904519702652E-4</c:v>
                </c:pt>
                <c:pt idx="11537">
                  <c:v>6.0797634495475712E-4</c:v>
                </c:pt>
                <c:pt idx="11538">
                  <c:v>6.0792365384716382E-4</c:v>
                </c:pt>
                <c:pt idx="11539">
                  <c:v>6.0787097187187502E-4</c:v>
                </c:pt>
                <c:pt idx="11540">
                  <c:v>6.0781829902651469E-4</c:v>
                </c:pt>
                <c:pt idx="11541">
                  <c:v>6.0776563530870931E-4</c:v>
                </c:pt>
                <c:pt idx="11542">
                  <c:v>6.077129807160901E-4</c:v>
                </c:pt>
                <c:pt idx="11543">
                  <c:v>6.0766033524628721E-4</c:v>
                </c:pt>
                <c:pt idx="11544">
                  <c:v>6.0760769889692061E-4</c:v>
                </c:pt>
                <c:pt idx="11545">
                  <c:v>6.0755507166562479E-4</c:v>
                </c:pt>
                <c:pt idx="11546">
                  <c:v>6.0750245355003585E-4</c:v>
                </c:pt>
                <c:pt idx="11547">
                  <c:v>6.0744984454778005E-4</c:v>
                </c:pt>
                <c:pt idx="11548">
                  <c:v>6.0739724465649133E-4</c:v>
                </c:pt>
                <c:pt idx="11549">
                  <c:v>6.0734465387380276E-4</c:v>
                </c:pt>
                <c:pt idx="11550">
                  <c:v>6.0729207219734982E-4</c:v>
                </c:pt>
                <c:pt idx="11551">
                  <c:v>6.0723949962476612E-4</c:v>
                </c:pt>
                <c:pt idx="11552">
                  <c:v>6.0718693615368995E-4</c:v>
                </c:pt>
                <c:pt idx="11553">
                  <c:v>6.0713438178175471E-4</c:v>
                </c:pt>
                <c:pt idx="11554">
                  <c:v>6.0708183650659781E-4</c:v>
                </c:pt>
                <c:pt idx="11555">
                  <c:v>6.0702930032586349E-4</c:v>
                </c:pt>
                <c:pt idx="11556">
                  <c:v>6.0697677323718322E-4</c:v>
                </c:pt>
                <c:pt idx="11557">
                  <c:v>6.0692425523819972E-4</c:v>
                </c:pt>
                <c:pt idx="11558">
                  <c:v>6.0687174632655333E-4</c:v>
                </c:pt>
                <c:pt idx="11559">
                  <c:v>6.0681924649989014E-4</c:v>
                </c:pt>
                <c:pt idx="11560">
                  <c:v>6.0676675575584691E-4</c:v>
                </c:pt>
                <c:pt idx="11561">
                  <c:v>6.0671427409207039E-4</c:v>
                </c:pt>
                <c:pt idx="11562">
                  <c:v>6.0666180150620547E-4</c:v>
                </c:pt>
                <c:pt idx="11563">
                  <c:v>6.0660933799589021E-4</c:v>
                </c:pt>
                <c:pt idx="11564">
                  <c:v>6.0655688355877634E-4</c:v>
                </c:pt>
                <c:pt idx="11565">
                  <c:v>6.0650443819250963E-4</c:v>
                </c:pt>
                <c:pt idx="11566">
                  <c:v>6.0645200189473627E-4</c:v>
                </c:pt>
                <c:pt idx="11567">
                  <c:v>6.0639957466310517E-4</c:v>
                </c:pt>
                <c:pt idx="11568">
                  <c:v>6.0634715649526534E-4</c:v>
                </c:pt>
                <c:pt idx="11569">
                  <c:v>6.0629474738886581E-4</c:v>
                </c:pt>
                <c:pt idx="11570">
                  <c:v>6.0624234734155591E-4</c:v>
                </c:pt>
                <c:pt idx="11571">
                  <c:v>6.061899563509904E-4</c:v>
                </c:pt>
                <c:pt idx="11572">
                  <c:v>6.0613757441481939E-4</c:v>
                </c:pt>
                <c:pt idx="11573">
                  <c:v>6.0608520153069385E-4</c:v>
                </c:pt>
                <c:pt idx="11574">
                  <c:v>6.0603283769626994E-4</c:v>
                </c:pt>
                <c:pt idx="11575">
                  <c:v>6.0598048290920199E-4</c:v>
                </c:pt>
                <c:pt idx="11576">
                  <c:v>6.0592813716714791E-4</c:v>
                </c:pt>
                <c:pt idx="11577">
                  <c:v>6.0587580046775964E-4</c:v>
                </c:pt>
                <c:pt idx="11578">
                  <c:v>6.0582347280869434E-4</c:v>
                </c:pt>
                <c:pt idx="11579">
                  <c:v>6.0577115418761326E-4</c:v>
                </c:pt>
                <c:pt idx="11580">
                  <c:v>6.0571884460217324E-4</c:v>
                </c:pt>
                <c:pt idx="11581">
                  <c:v>6.0566654405003737E-4</c:v>
                </c:pt>
                <c:pt idx="11582">
                  <c:v>6.0561425252885761E-4</c:v>
                </c:pt>
                <c:pt idx="11583">
                  <c:v>6.0556197003629934E-4</c:v>
                </c:pt>
                <c:pt idx="11584">
                  <c:v>6.0550969657002796E-4</c:v>
                </c:pt>
                <c:pt idx="11585">
                  <c:v>6.054574321276994E-4</c:v>
                </c:pt>
                <c:pt idx="11586">
                  <c:v>6.0540517670698384E-4</c:v>
                </c:pt>
                <c:pt idx="11587">
                  <c:v>6.0535293030554351E-4</c:v>
                </c:pt>
                <c:pt idx="11588">
                  <c:v>6.0530069292104001E-4</c:v>
                </c:pt>
                <c:pt idx="11589">
                  <c:v>6.0524846455114274E-4</c:v>
                </c:pt>
                <c:pt idx="11590">
                  <c:v>6.0519624519352012E-4</c:v>
                </c:pt>
                <c:pt idx="11591">
                  <c:v>6.051440348458345E-4</c:v>
                </c:pt>
                <c:pt idx="11592">
                  <c:v>6.0509183350575528E-4</c:v>
                </c:pt>
                <c:pt idx="11593">
                  <c:v>6.0503964117095761E-4</c:v>
                </c:pt>
                <c:pt idx="11594">
                  <c:v>6.0498745783910221E-4</c:v>
                </c:pt>
                <c:pt idx="11595">
                  <c:v>6.0493528350786944E-4</c:v>
                </c:pt>
                <c:pt idx="11596">
                  <c:v>6.0488311817492315E-4</c:v>
                </c:pt>
                <c:pt idx="11597">
                  <c:v>6.0483096183793904E-4</c:v>
                </c:pt>
                <c:pt idx="11598">
                  <c:v>6.047788144945889E-4</c:v>
                </c:pt>
                <c:pt idx="11599">
                  <c:v>6.0472667614254818E-4</c:v>
                </c:pt>
                <c:pt idx="11600">
                  <c:v>6.0467454677949183E-4</c:v>
                </c:pt>
                <c:pt idx="11601">
                  <c:v>6.0462242640309184E-4</c:v>
                </c:pt>
                <c:pt idx="11602">
                  <c:v>6.0457031501103149E-4</c:v>
                </c:pt>
                <c:pt idx="11603">
                  <c:v>6.0451821260097964E-4</c:v>
                </c:pt>
                <c:pt idx="11604">
                  <c:v>6.0446611917062357E-4</c:v>
                </c:pt>
                <c:pt idx="11605">
                  <c:v>6.0441403471763128E-4</c:v>
                </c:pt>
                <c:pt idx="11606">
                  <c:v>6.0436195923969124E-4</c:v>
                </c:pt>
                <c:pt idx="11607">
                  <c:v>6.0430989273448142E-4</c:v>
                </c:pt>
                <c:pt idx="11608">
                  <c:v>6.042578351996787E-4</c:v>
                </c:pt>
                <c:pt idx="11609">
                  <c:v>6.0420578663297015E-4</c:v>
                </c:pt>
                <c:pt idx="11610">
                  <c:v>6.0415374703203905E-4</c:v>
                </c:pt>
                <c:pt idx="11611">
                  <c:v>6.0410171639456531E-4</c:v>
                </c:pt>
                <c:pt idx="11612">
                  <c:v>6.0404969471823384E-4</c:v>
                </c:pt>
                <c:pt idx="11613">
                  <c:v>6.0399768200072911E-4</c:v>
                </c:pt>
                <c:pt idx="11614">
                  <c:v>6.0394567823974339E-4</c:v>
                </c:pt>
                <c:pt idx="11615">
                  <c:v>6.0389368343295323E-4</c:v>
                </c:pt>
                <c:pt idx="11616">
                  <c:v>6.0384169757805503E-4</c:v>
                </c:pt>
                <c:pt idx="11617">
                  <c:v>6.037897206727337E-4</c:v>
                </c:pt>
                <c:pt idx="11618">
                  <c:v>6.0373775271467674E-4</c:v>
                </c:pt>
                <c:pt idx="11619">
                  <c:v>6.036857937015773E-4</c:v>
                </c:pt>
                <c:pt idx="11620">
                  <c:v>6.0363384363112537E-4</c:v>
                </c:pt>
                <c:pt idx="11621">
                  <c:v>6.0358190250101029E-4</c:v>
                </c:pt>
                <c:pt idx="11622">
                  <c:v>6.035299703089275E-4</c:v>
                </c:pt>
                <c:pt idx="11623">
                  <c:v>6.0347804705256384E-4</c:v>
                </c:pt>
                <c:pt idx="11624">
                  <c:v>6.0342613272962114E-4</c:v>
                </c:pt>
                <c:pt idx="11625">
                  <c:v>6.0337422733779112E-4</c:v>
                </c:pt>
                <c:pt idx="11626">
                  <c:v>6.0332233087476963E-4</c:v>
                </c:pt>
                <c:pt idx="11627">
                  <c:v>6.0327044333824897E-4</c:v>
                </c:pt>
                <c:pt idx="11628">
                  <c:v>6.0321856472592898E-4</c:v>
                </c:pt>
                <c:pt idx="11629">
                  <c:v>6.0316669503551355E-4</c:v>
                </c:pt>
                <c:pt idx="11630">
                  <c:v>6.0311483426469126E-4</c:v>
                </c:pt>
                <c:pt idx="11631">
                  <c:v>6.0306298241116904E-4</c:v>
                </c:pt>
                <c:pt idx="11632">
                  <c:v>6.0301113947264023E-4</c:v>
                </c:pt>
                <c:pt idx="11633">
                  <c:v>6.0295930544681305E-4</c:v>
                </c:pt>
                <c:pt idx="11634">
                  <c:v>6.0290748033138444E-4</c:v>
                </c:pt>
                <c:pt idx="11635">
                  <c:v>6.028556641240573E-4</c:v>
                </c:pt>
                <c:pt idx="11636">
                  <c:v>6.02803856822538E-4</c:v>
                </c:pt>
                <c:pt idx="11637">
                  <c:v>6.0275205842452999E-4</c:v>
                </c:pt>
                <c:pt idx="11638">
                  <c:v>6.0270026892773724E-4</c:v>
                </c:pt>
                <c:pt idx="11639">
                  <c:v>6.0264848832986538E-4</c:v>
                </c:pt>
                <c:pt idx="11640">
                  <c:v>6.0259671662862119E-4</c:v>
                </c:pt>
                <c:pt idx="11641">
                  <c:v>6.0254495382171323E-4</c:v>
                </c:pt>
                <c:pt idx="11642">
                  <c:v>6.024931999068471E-4</c:v>
                </c:pt>
                <c:pt idx="11643">
                  <c:v>6.0244145488173287E-4</c:v>
                </c:pt>
                <c:pt idx="11644">
                  <c:v>6.0238971874408513E-4</c:v>
                </c:pt>
                <c:pt idx="11645">
                  <c:v>6.0233799149160539E-4</c:v>
                </c:pt>
                <c:pt idx="11646">
                  <c:v>6.0228627312200933E-4</c:v>
                </c:pt>
                <c:pt idx="11647">
                  <c:v>6.0223456363300853E-4</c:v>
                </c:pt>
                <c:pt idx="11648">
                  <c:v>6.021828630223201E-4</c:v>
                </c:pt>
                <c:pt idx="11649">
                  <c:v>6.021311712876491E-4</c:v>
                </c:pt>
                <c:pt idx="11650">
                  <c:v>6.0207948842671893E-4</c:v>
                </c:pt>
                <c:pt idx="11651">
                  <c:v>6.0202781443724029E-4</c:v>
                </c:pt>
                <c:pt idx="11652">
                  <c:v>6.0197614931692888E-4</c:v>
                </c:pt>
                <c:pt idx="11653">
                  <c:v>6.0192449306349942E-4</c:v>
                </c:pt>
                <c:pt idx="11654">
                  <c:v>6.0187284567467323E-4</c:v>
                </c:pt>
                <c:pt idx="11655">
                  <c:v>6.0182120714816971E-4</c:v>
                </c:pt>
                <c:pt idx="11656">
                  <c:v>6.0176957748170334E-4</c:v>
                </c:pt>
                <c:pt idx="11657">
                  <c:v>6.0171795667299743E-4</c:v>
                </c:pt>
                <c:pt idx="11658">
                  <c:v>6.0166634471977524E-4</c:v>
                </c:pt>
                <c:pt idx="11659">
                  <c:v>6.0161474161974933E-4</c:v>
                </c:pt>
                <c:pt idx="11660">
                  <c:v>6.0156314737065122E-4</c:v>
                </c:pt>
                <c:pt idx="11661">
                  <c:v>6.0151156197019802E-4</c:v>
                </c:pt>
                <c:pt idx="11662">
                  <c:v>6.0145998541611832E-4</c:v>
                </c:pt>
                <c:pt idx="11663">
                  <c:v>6.0140841770613162E-4</c:v>
                </c:pt>
                <c:pt idx="11664">
                  <c:v>6.0135685883796943E-4</c:v>
                </c:pt>
                <c:pt idx="11665">
                  <c:v>6.013053088093519E-4</c:v>
                </c:pt>
                <c:pt idx="11666">
                  <c:v>6.012537676180061E-4</c:v>
                </c:pt>
                <c:pt idx="11667">
                  <c:v>6.0120223526166573E-4</c:v>
                </c:pt>
                <c:pt idx="11668">
                  <c:v>6.0115071173805473E-4</c:v>
                </c:pt>
                <c:pt idx="11669">
                  <c:v>6.0109919704490081E-4</c:v>
                </c:pt>
                <c:pt idx="11670">
                  <c:v>6.0104769117993832E-4</c:v>
                </c:pt>
                <c:pt idx="11671">
                  <c:v>6.0099619414089782E-4</c:v>
                </c:pt>
                <c:pt idx="11672">
                  <c:v>6.0094470592550594E-4</c:v>
                </c:pt>
                <c:pt idx="11673">
                  <c:v>6.0089322653150018E-4</c:v>
                </c:pt>
                <c:pt idx="11674">
                  <c:v>6.0084175595661237E-4</c:v>
                </c:pt>
                <c:pt idx="11675">
                  <c:v>6.0079029419857536E-4</c:v>
                </c:pt>
                <c:pt idx="11676">
                  <c:v>6.0073884125512683E-4</c:v>
                </c:pt>
                <c:pt idx="11677">
                  <c:v>6.0068739712399832E-4</c:v>
                </c:pt>
                <c:pt idx="11678">
                  <c:v>6.0063596180292775E-4</c:v>
                </c:pt>
                <c:pt idx="11679">
                  <c:v>6.0058453528965021E-4</c:v>
                </c:pt>
                <c:pt idx="11680">
                  <c:v>6.0053311758190926E-4</c:v>
                </c:pt>
                <c:pt idx="11681">
                  <c:v>6.0048170867743774E-4</c:v>
                </c:pt>
                <c:pt idx="11682">
                  <c:v>6.0043030857397843E-4</c:v>
                </c:pt>
                <c:pt idx="11683">
                  <c:v>6.0037891726926916E-4</c:v>
                </c:pt>
                <c:pt idx="11684">
                  <c:v>6.0032753476104838E-4</c:v>
                </c:pt>
                <c:pt idx="11685">
                  <c:v>6.0027616104706691E-4</c:v>
                </c:pt>
                <c:pt idx="11686">
                  <c:v>6.0022479612505835E-4</c:v>
                </c:pt>
                <c:pt idx="11687">
                  <c:v>6.001734399927695E-4</c:v>
                </c:pt>
                <c:pt idx="11688">
                  <c:v>6.0012209264794392E-4</c:v>
                </c:pt>
                <c:pt idx="11689">
                  <c:v>6.0007075408832582E-4</c:v>
                </c:pt>
                <c:pt idx="11690">
                  <c:v>6.0001942431166082E-4</c:v>
                </c:pt>
                <c:pt idx="11691">
                  <c:v>5.9996810331569886E-4</c:v>
                </c:pt>
                <c:pt idx="11692">
                  <c:v>5.9991679109818287E-4</c:v>
                </c:pt>
                <c:pt idx="11693">
                  <c:v>5.9986548765685792E-4</c:v>
                </c:pt>
                <c:pt idx="11694">
                  <c:v>5.9981419298948187E-4</c:v>
                </c:pt>
                <c:pt idx="11695">
                  <c:v>5.9976290709379547E-4</c:v>
                </c:pt>
                <c:pt idx="11696">
                  <c:v>5.9971162996755171E-4</c:v>
                </c:pt>
                <c:pt idx="11697">
                  <c:v>5.9966036160850542E-4</c:v>
                </c:pt>
                <c:pt idx="11698">
                  <c:v>5.9960910201440427E-4</c:v>
                </c:pt>
                <c:pt idx="11699">
                  <c:v>5.9955785118299704E-4</c:v>
                </c:pt>
                <c:pt idx="11700">
                  <c:v>5.9950660911204626E-4</c:v>
                </c:pt>
                <c:pt idx="11701">
                  <c:v>5.9945537579929721E-4</c:v>
                </c:pt>
                <c:pt idx="11702">
                  <c:v>5.9940415124250972E-4</c:v>
                </c:pt>
                <c:pt idx="11703">
                  <c:v>5.9935293543944112E-4</c:v>
                </c:pt>
                <c:pt idx="11704">
                  <c:v>5.9930172838784136E-4</c:v>
                </c:pt>
                <c:pt idx="11705">
                  <c:v>5.9925053008547113E-4</c:v>
                </c:pt>
                <c:pt idx="11706">
                  <c:v>5.9919934053009123E-4</c:v>
                </c:pt>
                <c:pt idx="11707">
                  <c:v>5.9914815971945292E-4</c:v>
                </c:pt>
                <c:pt idx="11708">
                  <c:v>5.9909698765132013E-4</c:v>
                </c:pt>
                <c:pt idx="11709">
                  <c:v>5.9904582432345496E-4</c:v>
                </c:pt>
                <c:pt idx="11710">
                  <c:v>5.989946697336154E-4</c:v>
                </c:pt>
                <c:pt idx="11711">
                  <c:v>5.9894352387956039E-4</c:v>
                </c:pt>
                <c:pt idx="11712">
                  <c:v>5.9889238675905822E-4</c:v>
                </c:pt>
                <c:pt idx="11713">
                  <c:v>5.9884125836987185E-4</c:v>
                </c:pt>
                <c:pt idx="11714">
                  <c:v>5.9879013870975904E-4</c:v>
                </c:pt>
                <c:pt idx="11715">
                  <c:v>5.9873902777649013E-4</c:v>
                </c:pt>
                <c:pt idx="11716">
                  <c:v>5.9868792556783124E-4</c:v>
                </c:pt>
                <c:pt idx="11717">
                  <c:v>5.9863683208154499E-4</c:v>
                </c:pt>
                <c:pt idx="11718">
                  <c:v>5.9858574731539837E-4</c:v>
                </c:pt>
                <c:pt idx="11719">
                  <c:v>5.9853467126716237E-4</c:v>
                </c:pt>
                <c:pt idx="11720">
                  <c:v>5.9848360393459897E-4</c:v>
                </c:pt>
                <c:pt idx="11721">
                  <c:v>5.9843254531548903E-4</c:v>
                </c:pt>
                <c:pt idx="11722">
                  <c:v>5.9838149540758989E-4</c:v>
                </c:pt>
                <c:pt idx="11723">
                  <c:v>5.9833045420868184E-4</c:v>
                </c:pt>
                <c:pt idx="11724">
                  <c:v>5.9827942171653101E-4</c:v>
                </c:pt>
                <c:pt idx="11725">
                  <c:v>5.982283979289151E-4</c:v>
                </c:pt>
                <c:pt idx="11726">
                  <c:v>5.981773828436012E-4</c:v>
                </c:pt>
                <c:pt idx="11727">
                  <c:v>5.9812637645837016E-4</c:v>
                </c:pt>
                <c:pt idx="11728">
                  <c:v>5.9807537877098636E-4</c:v>
                </c:pt>
                <c:pt idx="11729">
                  <c:v>5.9802438977923293E-4</c:v>
                </c:pt>
                <c:pt idx="11730">
                  <c:v>5.9797340948088422E-4</c:v>
                </c:pt>
                <c:pt idx="11731">
                  <c:v>5.9792243787371588E-4</c:v>
                </c:pt>
                <c:pt idx="11732">
                  <c:v>5.9787147495550563E-4</c:v>
                </c:pt>
                <c:pt idx="11733">
                  <c:v>5.9782052072403777E-4</c:v>
                </c:pt>
                <c:pt idx="11734">
                  <c:v>5.9776957517708516E-4</c:v>
                </c:pt>
                <c:pt idx="11735">
                  <c:v>5.9771863831242799E-4</c:v>
                </c:pt>
                <c:pt idx="11736">
                  <c:v>5.9766771012784972E-4</c:v>
                </c:pt>
                <c:pt idx="11737">
                  <c:v>5.9761679062112893E-4</c:v>
                </c:pt>
                <c:pt idx="11738">
                  <c:v>5.9756587979005037E-4</c:v>
                </c:pt>
                <c:pt idx="11739">
                  <c:v>5.9751497763239469E-4</c:v>
                </c:pt>
                <c:pt idx="11740">
                  <c:v>5.9746408414594523E-4</c:v>
                </c:pt>
                <c:pt idx="11741">
                  <c:v>5.9741319932849239E-4</c:v>
                </c:pt>
                <c:pt idx="11742">
                  <c:v>5.9736232317781702E-4</c:v>
                </c:pt>
                <c:pt idx="11743">
                  <c:v>5.9731145569169879E-4</c:v>
                </c:pt>
                <c:pt idx="11744">
                  <c:v>5.972605968679373E-4</c:v>
                </c:pt>
                <c:pt idx="11745">
                  <c:v>5.972097467043119E-4</c:v>
                </c:pt>
                <c:pt idx="11746">
                  <c:v>5.971589051986119E-4</c:v>
                </c:pt>
                <c:pt idx="11747">
                  <c:v>5.9710807234862693E-4</c:v>
                </c:pt>
                <c:pt idx="11748">
                  <c:v>5.9705724815214804E-4</c:v>
                </c:pt>
                <c:pt idx="11749">
                  <c:v>5.9700643260695934E-4</c:v>
                </c:pt>
                <c:pt idx="11750">
                  <c:v>5.9695562571086098E-4</c:v>
                </c:pt>
                <c:pt idx="11751">
                  <c:v>5.9690482746164184E-4</c:v>
                </c:pt>
                <c:pt idx="11752">
                  <c:v>5.9685403785709123E-4</c:v>
                </c:pt>
                <c:pt idx="11753">
                  <c:v>5.968032568950079E-4</c:v>
                </c:pt>
                <c:pt idx="11754">
                  <c:v>5.9675248457318223E-4</c:v>
                </c:pt>
                <c:pt idx="11755">
                  <c:v>5.9670172088941093E-4</c:v>
                </c:pt>
                <c:pt idx="11756">
                  <c:v>5.9665096584149034E-4</c:v>
                </c:pt>
                <c:pt idx="11757">
                  <c:v>5.9660021942721856E-4</c:v>
                </c:pt>
                <c:pt idx="11758">
                  <c:v>5.9654948164438294E-4</c:v>
                </c:pt>
                <c:pt idx="11759">
                  <c:v>5.9649875249079178E-4</c:v>
                </c:pt>
                <c:pt idx="11760">
                  <c:v>5.9644803196424198E-4</c:v>
                </c:pt>
                <c:pt idx="11761">
                  <c:v>5.9639732006253174E-4</c:v>
                </c:pt>
                <c:pt idx="11762">
                  <c:v>5.9634661678346457E-4</c:v>
                </c:pt>
                <c:pt idx="11763">
                  <c:v>5.9629592212483314E-4</c:v>
                </c:pt>
                <c:pt idx="11764">
                  <c:v>5.9624523608444791E-4</c:v>
                </c:pt>
                <c:pt idx="11765">
                  <c:v>5.9619455866010524E-4</c:v>
                </c:pt>
                <c:pt idx="11766">
                  <c:v>5.9614388984961472E-4</c:v>
                </c:pt>
                <c:pt idx="11767">
                  <c:v>5.9609322965077291E-4</c:v>
                </c:pt>
                <c:pt idx="11768">
                  <c:v>5.9604257806139245E-4</c:v>
                </c:pt>
                <c:pt idx="11769">
                  <c:v>5.9599193507927034E-4</c:v>
                </c:pt>
                <c:pt idx="11770">
                  <c:v>5.9594130070222105E-4</c:v>
                </c:pt>
                <c:pt idx="11771">
                  <c:v>5.9589067492804419E-4</c:v>
                </c:pt>
                <c:pt idx="11772">
                  <c:v>5.9584005775455238E-4</c:v>
                </c:pt>
                <c:pt idx="11773">
                  <c:v>5.9578944917955433E-4</c:v>
                </c:pt>
                <c:pt idx="11774">
                  <c:v>5.9573884920085748E-4</c:v>
                </c:pt>
                <c:pt idx="11775">
                  <c:v>5.9568825781626913E-4</c:v>
                </c:pt>
                <c:pt idx="11776">
                  <c:v>5.9563767502360536E-4</c:v>
                </c:pt>
                <c:pt idx="11777">
                  <c:v>5.9558710082067382E-4</c:v>
                </c:pt>
                <c:pt idx="11778">
                  <c:v>5.9553653520528962E-4</c:v>
                </c:pt>
                <c:pt idx="11779">
                  <c:v>5.9548597817526256E-4</c:v>
                </c:pt>
                <c:pt idx="11780">
                  <c:v>5.9543542972840483E-4</c:v>
                </c:pt>
                <c:pt idx="11781">
                  <c:v>5.9538488986253838E-4</c:v>
                </c:pt>
                <c:pt idx="11782">
                  <c:v>5.9533435857547399E-4</c:v>
                </c:pt>
                <c:pt idx="11783">
                  <c:v>5.9528383586502081E-4</c:v>
                </c:pt>
                <c:pt idx="11784">
                  <c:v>5.952333217290075E-4</c:v>
                </c:pt>
                <c:pt idx="11785">
                  <c:v>5.951828161652455E-4</c:v>
                </c:pt>
                <c:pt idx="11786">
                  <c:v>5.9513231917155351E-4</c:v>
                </c:pt>
                <c:pt idx="11787">
                  <c:v>5.9508183074574489E-4</c:v>
                </c:pt>
                <c:pt idx="11788">
                  <c:v>5.9503135088564833E-4</c:v>
                </c:pt>
                <c:pt idx="11789">
                  <c:v>5.9498087958908576E-4</c:v>
                </c:pt>
                <c:pt idx="11790">
                  <c:v>5.9493041685386525E-4</c:v>
                </c:pt>
                <c:pt idx="11791">
                  <c:v>5.9487996267781895E-4</c:v>
                </c:pt>
                <c:pt idx="11792">
                  <c:v>5.9482951705876631E-4</c:v>
                </c:pt>
                <c:pt idx="11793">
                  <c:v>5.9477907999453002E-4</c:v>
                </c:pt>
                <c:pt idx="11794">
                  <c:v>5.9472865148293605E-4</c:v>
                </c:pt>
                <c:pt idx="11795">
                  <c:v>5.9467823152180971E-4</c:v>
                </c:pt>
                <c:pt idx="11796">
                  <c:v>5.9462782010897316E-4</c:v>
                </c:pt>
                <c:pt idx="11797">
                  <c:v>5.9457741724225463E-4</c:v>
                </c:pt>
                <c:pt idx="11798">
                  <c:v>5.9452702291948073E-4</c:v>
                </c:pt>
                <c:pt idx="11799">
                  <c:v>5.944766371384797E-4</c:v>
                </c:pt>
                <c:pt idx="11800">
                  <c:v>5.9442625989708053E-4</c:v>
                </c:pt>
                <c:pt idx="11801">
                  <c:v>5.9437589119311135E-4</c:v>
                </c:pt>
                <c:pt idx="11802">
                  <c:v>5.9432553102440147E-4</c:v>
                </c:pt>
                <c:pt idx="11803">
                  <c:v>5.942751793887839E-4</c:v>
                </c:pt>
                <c:pt idx="11804">
                  <c:v>5.9422483628408741E-4</c:v>
                </c:pt>
                <c:pt idx="11805">
                  <c:v>5.9417450170814437E-4</c:v>
                </c:pt>
                <c:pt idx="11806">
                  <c:v>5.9412417565879005E-4</c:v>
                </c:pt>
                <c:pt idx="11807">
                  <c:v>5.9407385813385529E-4</c:v>
                </c:pt>
                <c:pt idx="11808">
                  <c:v>5.9402354913117733E-4</c:v>
                </c:pt>
                <c:pt idx="11809">
                  <c:v>5.9397324864858905E-4</c:v>
                </c:pt>
                <c:pt idx="11810">
                  <c:v>5.9392295668392531E-4</c:v>
                </c:pt>
                <c:pt idx="11811">
                  <c:v>5.9387267323502584E-4</c:v>
                </c:pt>
                <c:pt idx="11812">
                  <c:v>5.9382239829972646E-4</c:v>
                </c:pt>
                <c:pt idx="11813">
                  <c:v>5.9377213187586223E-4</c:v>
                </c:pt>
                <c:pt idx="11814">
                  <c:v>5.9372187396127603E-4</c:v>
                </c:pt>
                <c:pt idx="11815">
                  <c:v>5.9367162455380563E-4</c:v>
                </c:pt>
                <c:pt idx="11816">
                  <c:v>5.9362138365129185E-4</c:v>
                </c:pt>
                <c:pt idx="11817">
                  <c:v>5.9357115125157473E-4</c:v>
                </c:pt>
                <c:pt idx="11818">
                  <c:v>5.9352092735249888E-4</c:v>
                </c:pt>
                <c:pt idx="11819">
                  <c:v>5.9347071195190067E-4</c:v>
                </c:pt>
                <c:pt idx="11820">
                  <c:v>5.9342050504762795E-4</c:v>
                </c:pt>
                <c:pt idx="11821">
                  <c:v>5.9337030663752404E-4</c:v>
                </c:pt>
                <c:pt idx="11822">
                  <c:v>5.933201167194344E-4</c:v>
                </c:pt>
                <c:pt idx="11823">
                  <c:v>5.9326993529120039E-4</c:v>
                </c:pt>
                <c:pt idx="11824">
                  <c:v>5.9321976235066954E-4</c:v>
                </c:pt>
                <c:pt idx="11825">
                  <c:v>5.9316959789569069E-4</c:v>
                </c:pt>
                <c:pt idx="11826">
                  <c:v>5.9311944192411094E-4</c:v>
                </c:pt>
                <c:pt idx="11827">
                  <c:v>5.9306929443377792E-4</c:v>
                </c:pt>
                <c:pt idx="11828">
                  <c:v>5.9301915542253841E-4</c:v>
                </c:pt>
                <c:pt idx="11829">
                  <c:v>5.9296902488824473E-4</c:v>
                </c:pt>
                <c:pt idx="11830">
                  <c:v>5.9291890282874504E-4</c:v>
                </c:pt>
                <c:pt idx="11831">
                  <c:v>5.9286878924189512E-4</c:v>
                </c:pt>
                <c:pt idx="11832">
                  <c:v>5.9281868412554078E-4</c:v>
                </c:pt>
                <c:pt idx="11833">
                  <c:v>5.9276858747753973E-4</c:v>
                </c:pt>
                <c:pt idx="11834">
                  <c:v>5.9271849929574288E-4</c:v>
                </c:pt>
                <c:pt idx="11835">
                  <c:v>5.9266841957800707E-4</c:v>
                </c:pt>
                <c:pt idx="11836">
                  <c:v>5.9261834832218202E-4</c:v>
                </c:pt>
                <c:pt idx="11837">
                  <c:v>5.9256828552612371E-4</c:v>
                </c:pt>
                <c:pt idx="11838">
                  <c:v>5.9251823118769008E-4</c:v>
                </c:pt>
                <c:pt idx="11839">
                  <c:v>5.9246818530473983E-4</c:v>
                </c:pt>
                <c:pt idx="11840">
                  <c:v>5.9241814787512907E-4</c:v>
                </c:pt>
                <c:pt idx="11841">
                  <c:v>5.9236811889671942E-4</c:v>
                </c:pt>
                <c:pt idx="11842">
                  <c:v>5.9231809836736351E-4</c:v>
                </c:pt>
                <c:pt idx="11843">
                  <c:v>5.9226808628492123E-4</c:v>
                </c:pt>
                <c:pt idx="11844">
                  <c:v>5.9221808264725952E-4</c:v>
                </c:pt>
                <c:pt idx="11845">
                  <c:v>5.9216808745223882E-4</c:v>
                </c:pt>
                <c:pt idx="11846">
                  <c:v>5.9211810069771404E-4</c:v>
                </c:pt>
                <c:pt idx="11847">
                  <c:v>5.9206812238155493E-4</c:v>
                </c:pt>
                <c:pt idx="11848">
                  <c:v>5.9201815250162183E-4</c:v>
                </c:pt>
                <c:pt idx="11849">
                  <c:v>5.9196819105578275E-4</c:v>
                </c:pt>
                <c:pt idx="11850">
                  <c:v>5.9191823804189596E-4</c:v>
                </c:pt>
                <c:pt idx="11851">
                  <c:v>5.9186829345783166E-4</c:v>
                </c:pt>
                <c:pt idx="11852">
                  <c:v>5.9181835730145441E-4</c:v>
                </c:pt>
                <c:pt idx="11853">
                  <c:v>5.9176842957063113E-4</c:v>
                </c:pt>
                <c:pt idx="11854">
                  <c:v>5.9171851026323214E-4</c:v>
                </c:pt>
                <c:pt idx="11855">
                  <c:v>5.916685993771247E-4</c:v>
                </c:pt>
                <c:pt idx="11856">
                  <c:v>5.9161869691017337E-4</c:v>
                </c:pt>
                <c:pt idx="11857">
                  <c:v>5.9156880286025647E-4</c:v>
                </c:pt>
                <c:pt idx="11858">
                  <c:v>5.9151891722523877E-4</c:v>
                </c:pt>
                <c:pt idx="11859">
                  <c:v>5.9146904000299241E-4</c:v>
                </c:pt>
                <c:pt idx="11860">
                  <c:v>5.9141917119139064E-4</c:v>
                </c:pt>
                <c:pt idx="11861">
                  <c:v>5.9136931078830786E-4</c:v>
                </c:pt>
                <c:pt idx="11862">
                  <c:v>5.9131945879160939E-4</c:v>
                </c:pt>
                <c:pt idx="11863">
                  <c:v>5.9126961519918278E-4</c:v>
                </c:pt>
                <c:pt idx="11864">
                  <c:v>5.9121978000888933E-4</c:v>
                </c:pt>
                <c:pt idx="11865">
                  <c:v>5.9116995321861754E-4</c:v>
                </c:pt>
                <c:pt idx="11866">
                  <c:v>5.9112013482623404E-4</c:v>
                </c:pt>
                <c:pt idx="11867">
                  <c:v>5.9107032482961803E-4</c:v>
                </c:pt>
                <c:pt idx="11868">
                  <c:v>5.9102052322664792E-4</c:v>
                </c:pt>
                <c:pt idx="11869">
                  <c:v>5.909707300152078E-4</c:v>
                </c:pt>
                <c:pt idx="11870">
                  <c:v>5.9092094519316992E-4</c:v>
                </c:pt>
                <c:pt idx="11871">
                  <c:v>5.9087116875841358E-4</c:v>
                </c:pt>
                <c:pt idx="11872">
                  <c:v>5.9082140070882024E-4</c:v>
                </c:pt>
                <c:pt idx="11873">
                  <c:v>5.9077164104227831E-4</c:v>
                </c:pt>
                <c:pt idx="11874">
                  <c:v>5.9072188975666266E-4</c:v>
                </c:pt>
                <c:pt idx="11875">
                  <c:v>5.9067214684985908E-4</c:v>
                </c:pt>
                <c:pt idx="11876">
                  <c:v>5.9062241231974926E-4</c:v>
                </c:pt>
                <c:pt idx="11877">
                  <c:v>5.9057268616421771E-4</c:v>
                </c:pt>
                <c:pt idx="11878">
                  <c:v>5.9052296838115218E-4</c:v>
                </c:pt>
                <c:pt idx="11879">
                  <c:v>5.9047325896843296E-4</c:v>
                </c:pt>
                <c:pt idx="11880">
                  <c:v>5.9042355792394811E-4</c:v>
                </c:pt>
                <c:pt idx="11881">
                  <c:v>5.9037386524559072E-4</c:v>
                </c:pt>
                <c:pt idx="11882">
                  <c:v>5.9032418093124344E-4</c:v>
                </c:pt>
                <c:pt idx="11883">
                  <c:v>5.9027450497879154E-4</c:v>
                </c:pt>
                <c:pt idx="11884">
                  <c:v>5.9022483738613405E-4</c:v>
                </c:pt>
                <c:pt idx="11885">
                  <c:v>5.9017517815115135E-4</c:v>
                </c:pt>
                <c:pt idx="11886">
                  <c:v>5.9012552727173598E-4</c:v>
                </c:pt>
                <c:pt idx="11887">
                  <c:v>5.9007588474578121E-4</c:v>
                </c:pt>
                <c:pt idx="11888">
                  <c:v>5.9002625057118403E-4</c:v>
                </c:pt>
                <c:pt idx="11889">
                  <c:v>5.8997662474582384E-4</c:v>
                </c:pt>
                <c:pt idx="11890">
                  <c:v>5.8992700726760792E-4</c:v>
                </c:pt>
                <c:pt idx="11891">
                  <c:v>5.8987739813442424E-4</c:v>
                </c:pt>
                <c:pt idx="11892">
                  <c:v>5.8982779734416597E-4</c:v>
                </c:pt>
                <c:pt idx="11893">
                  <c:v>5.8977820489472977E-4</c:v>
                </c:pt>
                <c:pt idx="11894">
                  <c:v>5.897286207840151E-4</c:v>
                </c:pt>
                <c:pt idx="11895">
                  <c:v>5.8967904500991937E-4</c:v>
                </c:pt>
                <c:pt idx="11896">
                  <c:v>5.8962947757033586E-4</c:v>
                </c:pt>
                <c:pt idx="11897">
                  <c:v>5.895799184631661E-4</c:v>
                </c:pt>
                <c:pt idx="11898">
                  <c:v>5.8953036768630404E-4</c:v>
                </c:pt>
                <c:pt idx="11899">
                  <c:v>5.8948082523765412E-4</c:v>
                </c:pt>
                <c:pt idx="11900">
                  <c:v>5.8943129111511884E-4</c:v>
                </c:pt>
                <c:pt idx="11901">
                  <c:v>5.8938176531659616E-4</c:v>
                </c:pt>
                <c:pt idx="11902">
                  <c:v>5.8933224783998934E-4</c:v>
                </c:pt>
                <c:pt idx="11903">
                  <c:v>5.8928273868319989E-4</c:v>
                </c:pt>
                <c:pt idx="11904">
                  <c:v>5.8923323784413196E-4</c:v>
                </c:pt>
                <c:pt idx="11905">
                  <c:v>5.8918374532069011E-4</c:v>
                </c:pt>
                <c:pt idx="11906">
                  <c:v>5.8913426111077932E-4</c:v>
                </c:pt>
                <c:pt idx="11907">
                  <c:v>5.8908478521230102E-4</c:v>
                </c:pt>
                <c:pt idx="11908">
                  <c:v>5.8903531762316791E-4</c:v>
                </c:pt>
                <c:pt idx="11909">
                  <c:v>5.8898585834128226E-4</c:v>
                </c:pt>
                <c:pt idx="11910">
                  <c:v>5.8893640736454973E-4</c:v>
                </c:pt>
                <c:pt idx="11911">
                  <c:v>5.8888696469088593E-4</c:v>
                </c:pt>
                <c:pt idx="11912">
                  <c:v>5.8883753031819435E-4</c:v>
                </c:pt>
                <c:pt idx="11913">
                  <c:v>5.887881042443854E-4</c:v>
                </c:pt>
                <c:pt idx="11914">
                  <c:v>5.8873868646736928E-4</c:v>
                </c:pt>
                <c:pt idx="11915">
                  <c:v>5.8868927698506085E-4</c:v>
                </c:pt>
                <c:pt idx="11916">
                  <c:v>5.8863987579536804E-4</c:v>
                </c:pt>
                <c:pt idx="11917">
                  <c:v>5.885904828962003E-4</c:v>
                </c:pt>
                <c:pt idx="11918">
                  <c:v>5.8854109828547952E-4</c:v>
                </c:pt>
                <c:pt idx="11919">
                  <c:v>5.8849172196111135E-4</c:v>
                </c:pt>
                <c:pt idx="11920">
                  <c:v>5.8844235392101739E-4</c:v>
                </c:pt>
                <c:pt idx="11921">
                  <c:v>5.8839299416310815E-4</c:v>
                </c:pt>
                <c:pt idx="11922">
                  <c:v>5.8834364268529828E-4</c:v>
                </c:pt>
                <c:pt idx="11923">
                  <c:v>5.8829429948551088E-4</c:v>
                </c:pt>
                <c:pt idx="11924">
                  <c:v>5.8824496456165833E-4</c:v>
                </c:pt>
                <c:pt idx="11925">
                  <c:v>5.8819563791165722E-4</c:v>
                </c:pt>
                <c:pt idx="11926">
                  <c:v>5.8814631953343671E-4</c:v>
                </c:pt>
                <c:pt idx="11927">
                  <c:v>5.8809700942489824E-4</c:v>
                </c:pt>
                <c:pt idx="11928">
                  <c:v>5.8804770758397824E-4</c:v>
                </c:pt>
                <c:pt idx="11929">
                  <c:v>5.8799841400858951E-4</c:v>
                </c:pt>
                <c:pt idx="11930">
                  <c:v>5.8794912869665917E-4</c:v>
                </c:pt>
                <c:pt idx="11931">
                  <c:v>5.8789985164610381E-4</c:v>
                </c:pt>
                <c:pt idx="11932">
                  <c:v>5.8785058285484762E-4</c:v>
                </c:pt>
                <c:pt idx="11933">
                  <c:v>5.8780132232081901E-4</c:v>
                </c:pt>
                <c:pt idx="11934">
                  <c:v>5.8775207004193523E-4</c:v>
                </c:pt>
                <c:pt idx="11935">
                  <c:v>5.8770282601612589E-4</c:v>
                </c:pt>
                <c:pt idx="11936">
                  <c:v>5.8765359024131822E-4</c:v>
                </c:pt>
                <c:pt idx="11937">
                  <c:v>5.8760436271543509E-4</c:v>
                </c:pt>
                <c:pt idx="11938">
                  <c:v>5.8755514343640329E-4</c:v>
                </c:pt>
                <c:pt idx="11939">
                  <c:v>5.8750593240215201E-4</c:v>
                </c:pt>
                <c:pt idx="11940">
                  <c:v>5.8745672961060813E-4</c:v>
                </c:pt>
                <c:pt idx="11941">
                  <c:v>5.8740753505970506E-4</c:v>
                </c:pt>
                <c:pt idx="11942">
                  <c:v>5.8735834874737273E-4</c:v>
                </c:pt>
                <c:pt idx="11943">
                  <c:v>5.8730917067153533E-4</c:v>
                </c:pt>
                <c:pt idx="11944">
                  <c:v>5.8726000083012984E-4</c:v>
                </c:pt>
                <c:pt idx="11945">
                  <c:v>5.872108392210876E-4</c:v>
                </c:pt>
                <c:pt idx="11946">
                  <c:v>5.8716168584233821E-4</c:v>
                </c:pt>
                <c:pt idx="11947">
                  <c:v>5.8711254069181802E-4</c:v>
                </c:pt>
                <c:pt idx="11948">
                  <c:v>5.8706340376745824E-4</c:v>
                </c:pt>
                <c:pt idx="11949">
                  <c:v>5.870142750671989E-4</c:v>
                </c:pt>
                <c:pt idx="11950">
                  <c:v>5.8696515458897026E-4</c:v>
                </c:pt>
                <c:pt idx="11951">
                  <c:v>5.8691604233070994E-4</c:v>
                </c:pt>
                <c:pt idx="11952">
                  <c:v>5.8686693829035894E-4</c:v>
                </c:pt>
                <c:pt idx="11953">
                  <c:v>5.8681784246584438E-4</c:v>
                </c:pt>
                <c:pt idx="11954">
                  <c:v>5.867687548551146E-4</c:v>
                </c:pt>
                <c:pt idx="11955">
                  <c:v>5.867196754561053E-4</c:v>
                </c:pt>
                <c:pt idx="11956">
                  <c:v>5.8667060426675747E-4</c:v>
                </c:pt>
                <c:pt idx="11957">
                  <c:v>5.8662154128500852E-4</c:v>
                </c:pt>
                <c:pt idx="11958">
                  <c:v>5.8657248650879857E-4</c:v>
                </c:pt>
                <c:pt idx="11959">
                  <c:v>5.8652343993607339E-4</c:v>
                </c:pt>
                <c:pt idx="11960">
                  <c:v>5.864744015647731E-4</c:v>
                </c:pt>
                <c:pt idx="11961">
                  <c:v>5.864253713928413E-4</c:v>
                </c:pt>
                <c:pt idx="11962">
                  <c:v>5.8637634941822482E-4</c:v>
                </c:pt>
                <c:pt idx="11963">
                  <c:v>5.8632733563885871E-4</c:v>
                </c:pt>
                <c:pt idx="11964">
                  <c:v>5.8627833005269489E-4</c:v>
                </c:pt>
                <c:pt idx="11965">
                  <c:v>5.8622933265767979E-4</c:v>
                </c:pt>
                <c:pt idx="11966">
                  <c:v>5.8618034345176025E-4</c:v>
                </c:pt>
                <c:pt idx="11967">
                  <c:v>5.8613136243287824E-4</c:v>
                </c:pt>
                <c:pt idx="11968">
                  <c:v>5.8608238959898895E-4</c:v>
                </c:pt>
                <c:pt idx="11969">
                  <c:v>5.8603342494803186E-4</c:v>
                </c:pt>
                <c:pt idx="11970">
                  <c:v>5.8598446847796693E-4</c:v>
                </c:pt>
                <c:pt idx="11971">
                  <c:v>5.8593552018673407E-4</c:v>
                </c:pt>
                <c:pt idx="11972">
                  <c:v>5.8588658007228814E-4</c:v>
                </c:pt>
                <c:pt idx="11973">
                  <c:v>5.8583764813258425E-4</c:v>
                </c:pt>
                <c:pt idx="11974">
                  <c:v>5.8578872436556564E-4</c:v>
                </c:pt>
                <c:pt idx="11975">
                  <c:v>5.8573980876919446E-4</c:v>
                </c:pt>
                <c:pt idx="11976">
                  <c:v>5.8569090134141929E-4</c:v>
                </c:pt>
                <c:pt idx="11977">
                  <c:v>5.8564200208019023E-4</c:v>
                </c:pt>
                <c:pt idx="11978">
                  <c:v>5.8559311098346941E-4</c:v>
                </c:pt>
                <c:pt idx="11979">
                  <c:v>5.8554422804920877E-4</c:v>
                </c:pt>
                <c:pt idx="11980">
                  <c:v>5.8549535327536133E-4</c:v>
                </c:pt>
                <c:pt idx="11981">
                  <c:v>5.8544648665988957E-4</c:v>
                </c:pt>
                <c:pt idx="11982">
                  <c:v>5.8539762820074824E-4</c:v>
                </c:pt>
                <c:pt idx="11983">
                  <c:v>5.8534877789589578E-4</c:v>
                </c:pt>
                <c:pt idx="11984">
                  <c:v>5.8529993574329086E-4</c:v>
                </c:pt>
                <c:pt idx="11985">
                  <c:v>5.8525110174089236E-4</c:v>
                </c:pt>
                <c:pt idx="11986">
                  <c:v>5.8520227588666307E-4</c:v>
                </c:pt>
                <c:pt idx="11987">
                  <c:v>5.8515345817855828E-4</c:v>
                </c:pt>
                <c:pt idx="11988">
                  <c:v>5.8510464861454502E-4</c:v>
                </c:pt>
                <c:pt idx="11989">
                  <c:v>5.8505584719258303E-4</c:v>
                </c:pt>
                <c:pt idx="11990">
                  <c:v>5.8500705391063498E-4</c:v>
                </c:pt>
                <c:pt idx="11991">
                  <c:v>5.8495826876666594E-4</c:v>
                </c:pt>
                <c:pt idx="11992">
                  <c:v>5.8490949175863814E-4</c:v>
                </c:pt>
                <c:pt idx="11993">
                  <c:v>5.8486072288451839E-4</c:v>
                </c:pt>
                <c:pt idx="11994">
                  <c:v>5.848119621422712E-4</c:v>
                </c:pt>
                <c:pt idx="11995">
                  <c:v>5.8476320952986587E-4</c:v>
                </c:pt>
                <c:pt idx="11996">
                  <c:v>5.8471446504526083E-4</c:v>
                </c:pt>
                <c:pt idx="11997">
                  <c:v>5.8466572868643514E-4</c:v>
                </c:pt>
                <c:pt idx="11998">
                  <c:v>5.8461700045134735E-4</c:v>
                </c:pt>
                <c:pt idx="11999">
                  <c:v>5.8456828033797033E-4</c:v>
                </c:pt>
                <c:pt idx="12000">
                  <c:v>5.845195683442764E-4</c:v>
                </c:pt>
                <c:pt idx="12001">
                  <c:v>5.8447086446823215E-4</c:v>
                </c:pt>
                <c:pt idx="12002">
                  <c:v>5.8442216870780914E-4</c:v>
                </c:pt>
                <c:pt idx="12003">
                  <c:v>5.8437348106097958E-4</c:v>
                </c:pt>
                <c:pt idx="12004">
                  <c:v>5.8432480152572047E-4</c:v>
                </c:pt>
                <c:pt idx="12005">
                  <c:v>5.8427613009999501E-4</c:v>
                </c:pt>
                <c:pt idx="12006">
                  <c:v>5.8422746678178238E-4</c:v>
                </c:pt>
                <c:pt idx="12007">
                  <c:v>5.8417881156906139E-4</c:v>
                </c:pt>
                <c:pt idx="12008">
                  <c:v>5.8413016445979873E-4</c:v>
                </c:pt>
                <c:pt idx="12009">
                  <c:v>5.8408152545197281E-4</c:v>
                </c:pt>
                <c:pt idx="12010">
                  <c:v>5.8403289454356548E-4</c:v>
                </c:pt>
                <c:pt idx="12011">
                  <c:v>5.8398427173254712E-4</c:v>
                </c:pt>
                <c:pt idx="12012">
                  <c:v>5.8393565701689634E-4</c:v>
                </c:pt>
                <c:pt idx="12013">
                  <c:v>5.8388705039459502E-4</c:v>
                </c:pt>
                <c:pt idx="12014">
                  <c:v>5.8383845186362035E-4</c:v>
                </c:pt>
                <c:pt idx="12015">
                  <c:v>5.8378986142195442E-4</c:v>
                </c:pt>
                <c:pt idx="12016">
                  <c:v>5.8374127906757139E-4</c:v>
                </c:pt>
                <c:pt idx="12017">
                  <c:v>5.8369270479845963E-4</c:v>
                </c:pt>
                <c:pt idx="12018">
                  <c:v>5.8364413861259614E-4</c:v>
                </c:pt>
                <c:pt idx="12019">
                  <c:v>5.8359558050796484E-4</c:v>
                </c:pt>
                <c:pt idx="12020">
                  <c:v>5.8354703048254803E-4</c:v>
                </c:pt>
                <c:pt idx="12021">
                  <c:v>5.8349848853433181E-4</c:v>
                </c:pt>
                <c:pt idx="12022">
                  <c:v>5.8344995466129911E-4</c:v>
                </c:pt>
                <c:pt idx="12023">
                  <c:v>5.8340142886143562E-4</c:v>
                </c:pt>
                <c:pt idx="12024">
                  <c:v>5.8335291113272882E-4</c:v>
                </c:pt>
                <c:pt idx="12025">
                  <c:v>5.8330440147316101E-4</c:v>
                </c:pt>
                <c:pt idx="12026">
                  <c:v>5.8325589988071939E-4</c:v>
                </c:pt>
                <c:pt idx="12027">
                  <c:v>5.8320740635339589E-4</c:v>
                </c:pt>
                <c:pt idx="12028">
                  <c:v>5.8315892088917813E-4</c:v>
                </c:pt>
                <c:pt idx="12029">
                  <c:v>5.831104434860547E-4</c:v>
                </c:pt>
                <c:pt idx="12030">
                  <c:v>5.8306197414201473E-4</c:v>
                </c:pt>
                <c:pt idx="12031">
                  <c:v>5.8301351285504452E-4</c:v>
                </c:pt>
                <c:pt idx="12032">
                  <c:v>5.8296505962314384E-4</c:v>
                </c:pt>
                <c:pt idx="12033">
                  <c:v>5.8291661444430062E-4</c:v>
                </c:pt>
                <c:pt idx="12034">
                  <c:v>5.8286817731650399E-4</c:v>
                </c:pt>
                <c:pt idx="12035">
                  <c:v>5.8281974823775424E-4</c:v>
                </c:pt>
                <c:pt idx="12036">
                  <c:v>5.8277132720603727E-4</c:v>
                </c:pt>
                <c:pt idx="12037">
                  <c:v>5.8272291421935575E-4</c:v>
                </c:pt>
                <c:pt idx="12038">
                  <c:v>5.8267450927569793E-4</c:v>
                </c:pt>
                <c:pt idx="12039">
                  <c:v>5.82626112373065E-4</c:v>
                </c:pt>
                <c:pt idx="12040">
                  <c:v>5.8257772350944509E-4</c:v>
                </c:pt>
                <c:pt idx="12041">
                  <c:v>5.8252934268284502E-4</c:v>
                </c:pt>
                <c:pt idx="12042">
                  <c:v>5.8248096989125804E-4</c:v>
                </c:pt>
                <c:pt idx="12043">
                  <c:v>5.8243260513268292E-4</c:v>
                </c:pt>
                <c:pt idx="12044">
                  <c:v>5.823842484051231E-4</c:v>
                </c:pt>
                <c:pt idx="12045">
                  <c:v>5.8233589970656903E-4</c:v>
                </c:pt>
                <c:pt idx="12046">
                  <c:v>5.8228755903502803E-4</c:v>
                </c:pt>
                <c:pt idx="12047">
                  <c:v>5.8223922638850117E-4</c:v>
                </c:pt>
                <c:pt idx="12048">
                  <c:v>5.8219090176498919E-4</c:v>
                </c:pt>
                <c:pt idx="12049">
                  <c:v>5.8214258516249399E-4</c:v>
                </c:pt>
                <c:pt idx="12050">
                  <c:v>5.8209427657902033E-4</c:v>
                </c:pt>
                <c:pt idx="12051">
                  <c:v>5.8204597601256873E-4</c:v>
                </c:pt>
                <c:pt idx="12052">
                  <c:v>5.8199768346114684E-4</c:v>
                </c:pt>
                <c:pt idx="12053">
                  <c:v>5.8194939892276072E-4</c:v>
                </c:pt>
                <c:pt idx="12054">
                  <c:v>5.8190112239541174E-4</c:v>
                </c:pt>
                <c:pt idx="12055">
                  <c:v>5.818528538771078E-4</c:v>
                </c:pt>
                <c:pt idx="12056">
                  <c:v>5.8180459336585829E-4</c:v>
                </c:pt>
                <c:pt idx="12057">
                  <c:v>5.8175634085967003E-4</c:v>
                </c:pt>
                <c:pt idx="12058">
                  <c:v>5.8170809635655078E-4</c:v>
                </c:pt>
                <c:pt idx="12059">
                  <c:v>5.8165985985451094E-4</c:v>
                </c:pt>
                <c:pt idx="12060">
                  <c:v>5.8161163135155827E-4</c:v>
                </c:pt>
                <c:pt idx="12061">
                  <c:v>5.8156341084570479E-4</c:v>
                </c:pt>
                <c:pt idx="12062">
                  <c:v>5.8151519833496304E-4</c:v>
                </c:pt>
                <c:pt idx="12063">
                  <c:v>5.8146699381734059E-4</c:v>
                </c:pt>
                <c:pt idx="12064">
                  <c:v>5.8141879729085052E-4</c:v>
                </c:pt>
                <c:pt idx="12065">
                  <c:v>5.8137060875350962E-4</c:v>
                </c:pt>
                <c:pt idx="12066">
                  <c:v>5.8132242820333109E-4</c:v>
                </c:pt>
                <c:pt idx="12067">
                  <c:v>5.8127425563832334E-4</c:v>
                </c:pt>
                <c:pt idx="12068">
                  <c:v>5.8122609105650902E-4</c:v>
                </c:pt>
                <c:pt idx="12069">
                  <c:v>5.8117793445590013E-4</c:v>
                </c:pt>
                <c:pt idx="12070">
                  <c:v>5.8112978583451129E-4</c:v>
                </c:pt>
                <c:pt idx="12071">
                  <c:v>5.8108164519036424E-4</c:v>
                </c:pt>
                <c:pt idx="12072">
                  <c:v>5.8103351252147405E-4</c:v>
                </c:pt>
                <c:pt idx="12073">
                  <c:v>5.8098538782585564E-4</c:v>
                </c:pt>
                <c:pt idx="12074">
                  <c:v>5.8093727110153631E-4</c:v>
                </c:pt>
                <c:pt idx="12075">
                  <c:v>5.8088916234652534E-4</c:v>
                </c:pt>
                <c:pt idx="12076">
                  <c:v>5.8084106155885287E-4</c:v>
                </c:pt>
                <c:pt idx="12077">
                  <c:v>5.8079296873653381E-4</c:v>
                </c:pt>
                <c:pt idx="12078">
                  <c:v>5.8074488387758973E-4</c:v>
                </c:pt>
                <c:pt idx="12079">
                  <c:v>5.8069680698004714E-4</c:v>
                </c:pt>
                <c:pt idx="12080">
                  <c:v>5.8064873804192522E-4</c:v>
                </c:pt>
                <c:pt idx="12081">
                  <c:v>5.8060067706124823E-4</c:v>
                </c:pt>
                <c:pt idx="12082">
                  <c:v>5.8055262403604118E-4</c:v>
                </c:pt>
                <c:pt idx="12083">
                  <c:v>5.8050457896433115E-4</c:v>
                </c:pt>
                <c:pt idx="12084">
                  <c:v>5.8045654184413794E-4</c:v>
                </c:pt>
                <c:pt idx="12085">
                  <c:v>5.8040851267349028E-4</c:v>
                </c:pt>
                <c:pt idx="12086">
                  <c:v>5.8036049145042022E-4</c:v>
                </c:pt>
                <c:pt idx="12087">
                  <c:v>5.8031247817294594E-4</c:v>
                </c:pt>
                <c:pt idx="12088">
                  <c:v>5.8026447283910114E-4</c:v>
                </c:pt>
                <c:pt idx="12089">
                  <c:v>5.8021647544691571E-4</c:v>
                </c:pt>
                <c:pt idx="12090">
                  <c:v>5.8016848599441522E-4</c:v>
                </c:pt>
                <c:pt idx="12091">
                  <c:v>5.8012050447963433E-4</c:v>
                </c:pt>
                <c:pt idx="12092">
                  <c:v>5.8007253090059708E-4</c:v>
                </c:pt>
                <c:pt idx="12093">
                  <c:v>5.8002456525534313E-4</c:v>
                </c:pt>
                <c:pt idx="12094">
                  <c:v>5.7997660754189912E-4</c:v>
                </c:pt>
                <c:pt idx="12095">
                  <c:v>5.7992865775829581E-4</c:v>
                </c:pt>
                <c:pt idx="12096">
                  <c:v>5.7988071590257383E-4</c:v>
                </c:pt>
                <c:pt idx="12097">
                  <c:v>5.7983278197276124E-4</c:v>
                </c:pt>
                <c:pt idx="12098">
                  <c:v>5.7978485596689401E-4</c:v>
                </c:pt>
                <c:pt idx="12099">
                  <c:v>5.7973693788300994E-4</c:v>
                </c:pt>
                <c:pt idx="12100">
                  <c:v>5.796890277191412E-4</c:v>
                </c:pt>
                <c:pt idx="12101">
                  <c:v>5.7964112547332833E-4</c:v>
                </c:pt>
                <c:pt idx="12102">
                  <c:v>5.7959323114360403E-4</c:v>
                </c:pt>
                <c:pt idx="12103">
                  <c:v>5.7954534472801165E-4</c:v>
                </c:pt>
                <c:pt idx="12104">
                  <c:v>5.7949746622458314E-4</c:v>
                </c:pt>
                <c:pt idx="12105">
                  <c:v>5.7944959563136324E-4</c:v>
                </c:pt>
                <c:pt idx="12106">
                  <c:v>5.7940173294638989E-4</c:v>
                </c:pt>
                <c:pt idx="12107">
                  <c:v>5.7935387816770545E-4</c:v>
                </c:pt>
                <c:pt idx="12108">
                  <c:v>5.7930603129334739E-4</c:v>
                </c:pt>
                <c:pt idx="12109">
                  <c:v>5.7925819232135733E-4</c:v>
                </c:pt>
                <c:pt idx="12110">
                  <c:v>5.7921036124978229E-4</c:v>
                </c:pt>
                <c:pt idx="12111">
                  <c:v>5.7916253807666334E-4</c:v>
                </c:pt>
                <c:pt idx="12112">
                  <c:v>5.7911472280004013E-4</c:v>
                </c:pt>
                <c:pt idx="12113">
                  <c:v>5.7906691541796521E-4</c:v>
                </c:pt>
                <c:pt idx="12114">
                  <c:v>5.7901911592847391E-4</c:v>
                </c:pt>
                <c:pt idx="12115">
                  <c:v>5.7897132432961911E-4</c:v>
                </c:pt>
                <c:pt idx="12116">
                  <c:v>5.7892354061944435E-4</c:v>
                </c:pt>
                <c:pt idx="12117">
                  <c:v>5.7887576479599483E-4</c:v>
                </c:pt>
                <c:pt idx="12118">
                  <c:v>5.7882799685732538E-4</c:v>
                </c:pt>
                <c:pt idx="12119">
                  <c:v>5.7878023680147511E-4</c:v>
                </c:pt>
                <c:pt idx="12120">
                  <c:v>5.7873248462649788E-4</c:v>
                </c:pt>
                <c:pt idx="12121">
                  <c:v>5.7868474033044679E-4</c:v>
                </c:pt>
                <c:pt idx="12122">
                  <c:v>5.7863700391136365E-4</c:v>
                </c:pt>
                <c:pt idx="12123">
                  <c:v>5.7858927536730373E-4</c:v>
                </c:pt>
                <c:pt idx="12124">
                  <c:v>5.7854155469631472E-4</c:v>
                </c:pt>
                <c:pt idx="12125">
                  <c:v>5.7849384189645513E-4</c:v>
                </c:pt>
                <c:pt idx="12126">
                  <c:v>5.7844613696577491E-4</c:v>
                </c:pt>
                <c:pt idx="12127">
                  <c:v>5.7839843990232804E-4</c:v>
                </c:pt>
                <c:pt idx="12128">
                  <c:v>5.7835075070416533E-4</c:v>
                </c:pt>
                <c:pt idx="12129">
                  <c:v>5.7830306936934757E-4</c:v>
                </c:pt>
                <c:pt idx="12130">
                  <c:v>5.7825539589592082E-4</c:v>
                </c:pt>
                <c:pt idx="12131">
                  <c:v>5.7820773028194924E-4</c:v>
                </c:pt>
                <c:pt idx="12132">
                  <c:v>5.7816007252549134E-4</c:v>
                </c:pt>
                <c:pt idx="12133">
                  <c:v>5.7811242262459036E-4</c:v>
                </c:pt>
                <c:pt idx="12134">
                  <c:v>5.7806478057732184E-4</c:v>
                </c:pt>
                <c:pt idx="12135">
                  <c:v>5.7801714638172923E-4</c:v>
                </c:pt>
                <c:pt idx="12136">
                  <c:v>5.7796952003588394E-4</c:v>
                </c:pt>
                <c:pt idx="12137">
                  <c:v>5.7792190153783875E-4</c:v>
                </c:pt>
                <c:pt idx="12138">
                  <c:v>5.7787429088565305E-4</c:v>
                </c:pt>
                <c:pt idx="12139">
                  <c:v>5.7782668807739306E-4</c:v>
                </c:pt>
                <c:pt idx="12140">
                  <c:v>5.7777909311111566E-4</c:v>
                </c:pt>
                <c:pt idx="12141">
                  <c:v>5.7773150598488393E-4</c:v>
                </c:pt>
                <c:pt idx="12142">
                  <c:v>5.7768392669676539E-4</c:v>
                </c:pt>
                <c:pt idx="12143">
                  <c:v>5.7763635524482246E-4</c:v>
                </c:pt>
                <c:pt idx="12144">
                  <c:v>5.7758879162711453E-4</c:v>
                </c:pt>
                <c:pt idx="12145">
                  <c:v>5.7754123584170824E-4</c:v>
                </c:pt>
                <c:pt idx="12146">
                  <c:v>5.7749368788667242E-4</c:v>
                </c:pt>
                <c:pt idx="12147">
                  <c:v>5.7744614776007329E-4</c:v>
                </c:pt>
                <c:pt idx="12148">
                  <c:v>5.7739861545997391E-4</c:v>
                </c:pt>
                <c:pt idx="12149">
                  <c:v>5.7735109098444191E-4</c:v>
                </c:pt>
                <c:pt idx="12150">
                  <c:v>5.7730357433154883E-4</c:v>
                </c:pt>
                <c:pt idx="12151">
                  <c:v>5.7725606549936294E-4</c:v>
                </c:pt>
                <c:pt idx="12152">
                  <c:v>5.772085644859473E-4</c:v>
                </c:pt>
                <c:pt idx="12153">
                  <c:v>5.7716107128938322E-4</c:v>
                </c:pt>
                <c:pt idx="12154">
                  <c:v>5.7711358590772704E-4</c:v>
                </c:pt>
                <c:pt idx="12155">
                  <c:v>5.7706610833906731E-4</c:v>
                </c:pt>
                <c:pt idx="12156">
                  <c:v>5.7701863858145919E-4</c:v>
                </c:pt>
                <c:pt idx="12157">
                  <c:v>5.7697117663298191E-4</c:v>
                </c:pt>
                <c:pt idx="12158">
                  <c:v>5.7692372249171318E-4</c:v>
                </c:pt>
                <c:pt idx="12159">
                  <c:v>5.7687627615572127E-4</c:v>
                </c:pt>
                <c:pt idx="12160">
                  <c:v>5.768288376230802E-4</c:v>
                </c:pt>
                <c:pt idx="12161">
                  <c:v>5.7678140689186889E-4</c:v>
                </c:pt>
                <c:pt idx="12162">
                  <c:v>5.7673398396016341E-4</c:v>
                </c:pt>
                <c:pt idx="12163">
                  <c:v>5.7668656882603627E-4</c:v>
                </c:pt>
                <c:pt idx="12164">
                  <c:v>5.7663916148756626E-4</c:v>
                </c:pt>
                <c:pt idx="12165">
                  <c:v>5.7659176194282751E-4</c:v>
                </c:pt>
                <c:pt idx="12166">
                  <c:v>5.7654437018990652E-4</c:v>
                </c:pt>
                <c:pt idx="12167">
                  <c:v>5.7649698622687221E-4</c:v>
                </c:pt>
                <c:pt idx="12168">
                  <c:v>5.7644961005181336E-4</c:v>
                </c:pt>
                <c:pt idx="12169">
                  <c:v>5.7640224166280191E-4</c:v>
                </c:pt>
                <c:pt idx="12170">
                  <c:v>5.7635488105792438E-4</c:v>
                </c:pt>
                <c:pt idx="12171">
                  <c:v>5.7630752823526279E-4</c:v>
                </c:pt>
                <c:pt idx="12172">
                  <c:v>5.7626018319289118E-4</c:v>
                </c:pt>
                <c:pt idx="12173">
                  <c:v>5.7621284592890038E-4</c:v>
                </c:pt>
                <c:pt idx="12174">
                  <c:v>5.7616551644137351E-4</c:v>
                </c:pt>
                <c:pt idx="12175">
                  <c:v>5.7611819472838633E-4</c:v>
                </c:pt>
                <c:pt idx="12176">
                  <c:v>5.7607088078803173E-4</c:v>
                </c:pt>
                <c:pt idx="12177">
                  <c:v>5.7602357461839187E-4</c:v>
                </c:pt>
                <c:pt idx="12178">
                  <c:v>5.7597627621755584E-4</c:v>
                </c:pt>
                <c:pt idx="12179">
                  <c:v>5.7592898558360309E-4</c:v>
                </c:pt>
                <c:pt idx="12180">
                  <c:v>5.7588170271462302E-4</c:v>
                </c:pt>
                <c:pt idx="12181">
                  <c:v>5.7583442760870724E-4</c:v>
                </c:pt>
                <c:pt idx="12182">
                  <c:v>5.757871602639419E-4</c:v>
                </c:pt>
                <c:pt idx="12183">
                  <c:v>5.7573990067841772E-4</c:v>
                </c:pt>
                <c:pt idx="12184">
                  <c:v>5.756926488502198E-4</c:v>
                </c:pt>
                <c:pt idx="12185">
                  <c:v>5.7564540477743928E-4</c:v>
                </c:pt>
                <c:pt idx="12186">
                  <c:v>5.7559816845817035E-4</c:v>
                </c:pt>
                <c:pt idx="12187">
                  <c:v>5.7555093989050113E-4</c:v>
                </c:pt>
                <c:pt idx="12188">
                  <c:v>5.7550371907252504E-4</c:v>
                </c:pt>
                <c:pt idx="12189">
                  <c:v>5.7545650600233564E-4</c:v>
                </c:pt>
                <c:pt idx="12190">
                  <c:v>5.7540930067802537E-4</c:v>
                </c:pt>
                <c:pt idx="12191">
                  <c:v>5.7536210309769038E-4</c:v>
                </c:pt>
                <c:pt idx="12192">
                  <c:v>5.7531491325942246E-4</c:v>
                </c:pt>
                <c:pt idx="12193">
                  <c:v>5.7526773116131592E-4</c:v>
                </c:pt>
                <c:pt idx="12194">
                  <c:v>5.7522055680146592E-4</c:v>
                </c:pt>
                <c:pt idx="12195">
                  <c:v>5.7517339017797522E-4</c:v>
                </c:pt>
                <c:pt idx="12196">
                  <c:v>5.7512623128893692E-4</c:v>
                </c:pt>
                <c:pt idx="12197">
                  <c:v>5.7507908013244434E-4</c:v>
                </c:pt>
                <c:pt idx="12198">
                  <c:v>5.7503193670660078E-4</c:v>
                </c:pt>
                <c:pt idx="12199">
                  <c:v>5.7498480100950835E-4</c:v>
                </c:pt>
                <c:pt idx="12200">
                  <c:v>5.7493767303926102E-4</c:v>
                </c:pt>
                <c:pt idx="12201">
                  <c:v>5.7489055279395709E-4</c:v>
                </c:pt>
                <c:pt idx="12202">
                  <c:v>5.7484344027170539E-4</c:v>
                </c:pt>
                <c:pt idx="12203">
                  <c:v>5.7479633547060185E-4</c:v>
                </c:pt>
                <c:pt idx="12204">
                  <c:v>5.7474923838874933E-4</c:v>
                </c:pt>
                <c:pt idx="12205">
                  <c:v>5.7470214902425102E-4</c:v>
                </c:pt>
                <c:pt idx="12206">
                  <c:v>5.7465506737520912E-4</c:v>
                </c:pt>
                <c:pt idx="12207">
                  <c:v>5.7460799343972933E-4</c:v>
                </c:pt>
                <c:pt idx="12208">
                  <c:v>5.7456092721591527E-4</c:v>
                </c:pt>
                <c:pt idx="12209">
                  <c:v>5.7451386870187022E-4</c:v>
                </c:pt>
                <c:pt idx="12210">
                  <c:v>5.7446681789570411E-4</c:v>
                </c:pt>
                <c:pt idx="12211">
                  <c:v>5.7441977479551827E-4</c:v>
                </c:pt>
                <c:pt idx="12212">
                  <c:v>5.7437273939942805E-4</c:v>
                </c:pt>
                <c:pt idx="12213">
                  <c:v>5.7432571170552924E-4</c:v>
                </c:pt>
                <c:pt idx="12214">
                  <c:v>5.7427869171193828E-4</c:v>
                </c:pt>
                <c:pt idx="12215">
                  <c:v>5.7423167941676593E-4</c:v>
                </c:pt>
                <c:pt idx="12216">
                  <c:v>5.7418467481811539E-4</c:v>
                </c:pt>
                <c:pt idx="12217">
                  <c:v>5.7413767791409797E-4</c:v>
                </c:pt>
                <c:pt idx="12218">
                  <c:v>5.7409068870282499E-4</c:v>
                </c:pt>
                <c:pt idx="12219">
                  <c:v>5.7404370718241299E-4</c:v>
                </c:pt>
                <c:pt idx="12220">
                  <c:v>5.7399673335096883E-4</c:v>
                </c:pt>
                <c:pt idx="12221">
                  <c:v>5.7394976720660242E-4</c:v>
                </c:pt>
                <c:pt idx="12222">
                  <c:v>5.7390280874743485E-4</c:v>
                </c:pt>
                <c:pt idx="12223">
                  <c:v>5.7385585797156864E-4</c:v>
                </c:pt>
                <c:pt idx="12224">
                  <c:v>5.738089148771315E-4</c:v>
                </c:pt>
                <c:pt idx="12225">
                  <c:v>5.737619794622318E-4</c:v>
                </c:pt>
                <c:pt idx="12226">
                  <c:v>5.7371505172497991E-4</c:v>
                </c:pt>
                <c:pt idx="12227">
                  <c:v>5.736681316635035E-4</c:v>
                </c:pt>
                <c:pt idx="12228">
                  <c:v>5.7362121927591499E-4</c:v>
                </c:pt>
                <c:pt idx="12229">
                  <c:v>5.7357431456032709E-4</c:v>
                </c:pt>
                <c:pt idx="12230">
                  <c:v>5.7352741751486025E-4</c:v>
                </c:pt>
                <c:pt idx="12231">
                  <c:v>5.7348052813763423E-4</c:v>
                </c:pt>
                <c:pt idx="12232">
                  <c:v>5.7343364642677033E-4</c:v>
                </c:pt>
                <c:pt idx="12233">
                  <c:v>5.7338677238039126E-4</c:v>
                </c:pt>
                <c:pt idx="12234">
                  <c:v>5.73339905996608E-4</c:v>
                </c:pt>
                <c:pt idx="12235">
                  <c:v>5.7329304727354554E-4</c:v>
                </c:pt>
                <c:pt idx="12236">
                  <c:v>5.7324619620933309E-4</c:v>
                </c:pt>
                <c:pt idx="12237">
                  <c:v>5.731993528020837E-4</c:v>
                </c:pt>
                <c:pt idx="12238">
                  <c:v>5.7315251704992398E-4</c:v>
                </c:pt>
                <c:pt idx="12239">
                  <c:v>5.7310568895097805E-4</c:v>
                </c:pt>
                <c:pt idx="12240">
                  <c:v>5.7305886850337077E-4</c:v>
                </c:pt>
                <c:pt idx="12241">
                  <c:v>5.7301205570522171E-4</c:v>
                </c:pt>
                <c:pt idx="12242">
                  <c:v>5.7296525055466625E-4</c:v>
                </c:pt>
                <c:pt idx="12243">
                  <c:v>5.7291845304981962E-4</c:v>
                </c:pt>
                <c:pt idx="12244">
                  <c:v>5.7287166318881839E-4</c:v>
                </c:pt>
                <c:pt idx="12245">
                  <c:v>5.7282488096978442E-4</c:v>
                </c:pt>
                <c:pt idx="12246">
                  <c:v>5.7277810639084364E-4</c:v>
                </c:pt>
                <c:pt idx="12247">
                  <c:v>5.7273133945013243E-4</c:v>
                </c:pt>
                <c:pt idx="12248">
                  <c:v>5.7268458014577024E-4</c:v>
                </c:pt>
                <c:pt idx="12249">
                  <c:v>5.7263782847589669E-4</c:v>
                </c:pt>
                <c:pt idx="12250">
                  <c:v>5.7259108443863253E-4</c:v>
                </c:pt>
                <c:pt idx="12251">
                  <c:v>5.7254434803211975E-4</c:v>
                </c:pt>
                <c:pt idx="12252">
                  <c:v>5.7249761925447814E-4</c:v>
                </c:pt>
                <c:pt idx="12253">
                  <c:v>5.7245089810384526E-4</c:v>
                </c:pt>
                <c:pt idx="12254">
                  <c:v>5.7240418457835801E-4</c:v>
                </c:pt>
                <c:pt idx="12255">
                  <c:v>5.7235747867614322E-4</c:v>
                </c:pt>
                <c:pt idx="12256">
                  <c:v>5.7231078039534017E-4</c:v>
                </c:pt>
                <c:pt idx="12257">
                  <c:v>5.7226408973407939E-4</c:v>
                </c:pt>
                <c:pt idx="12258">
                  <c:v>5.7221740669049787E-4</c:v>
                </c:pt>
                <c:pt idx="12259">
                  <c:v>5.7217073126273493E-4</c:v>
                </c:pt>
                <c:pt idx="12260">
                  <c:v>5.7212406344892171E-4</c:v>
                </c:pt>
                <c:pt idx="12261">
                  <c:v>5.7207740324719393E-4</c:v>
                </c:pt>
                <c:pt idx="12262">
                  <c:v>5.7203075065569554E-4</c:v>
                </c:pt>
                <c:pt idx="12263">
                  <c:v>5.7198410567256433E-4</c:v>
                </c:pt>
                <c:pt idx="12264">
                  <c:v>5.7193746829593557E-4</c:v>
                </c:pt>
                <c:pt idx="12265">
                  <c:v>5.7189083852394876E-4</c:v>
                </c:pt>
                <c:pt idx="12266">
                  <c:v>5.7184421635474592E-4</c:v>
                </c:pt>
                <c:pt idx="12267">
                  <c:v>5.7179760178646742E-4</c:v>
                </c:pt>
                <c:pt idx="12268">
                  <c:v>5.7175099481725331E-4</c:v>
                </c:pt>
                <c:pt idx="12269">
                  <c:v>5.7170439544524949E-4</c:v>
                </c:pt>
                <c:pt idx="12270">
                  <c:v>5.7165780366859309E-4</c:v>
                </c:pt>
                <c:pt idx="12271">
                  <c:v>5.716112194854349E-4</c:v>
                </c:pt>
                <c:pt idx="12272">
                  <c:v>5.7156464289390889E-4</c:v>
                </c:pt>
                <c:pt idx="12273">
                  <c:v>5.7151807389216422E-4</c:v>
                </c:pt>
                <c:pt idx="12274">
                  <c:v>5.7147151247834724E-4</c:v>
                </c:pt>
                <c:pt idx="12275">
                  <c:v>5.7142495865060428E-4</c:v>
                </c:pt>
                <c:pt idx="12276">
                  <c:v>5.7137841240707799E-4</c:v>
                </c:pt>
                <c:pt idx="12277">
                  <c:v>5.7133187374591645E-4</c:v>
                </c:pt>
                <c:pt idx="12278">
                  <c:v>5.7128534266526849E-4</c:v>
                </c:pt>
                <c:pt idx="12279">
                  <c:v>5.7123881916328002E-4</c:v>
                </c:pt>
                <c:pt idx="12280">
                  <c:v>5.7119230323810031E-4</c:v>
                </c:pt>
                <c:pt idx="12281">
                  <c:v>5.7114579488787829E-4</c:v>
                </c:pt>
                <c:pt idx="12282">
                  <c:v>5.7109929411076584E-4</c:v>
                </c:pt>
                <c:pt idx="12283">
                  <c:v>5.7105280090491233E-4</c:v>
                </c:pt>
                <c:pt idx="12284">
                  <c:v>5.7100631526846996E-4</c:v>
                </c:pt>
                <c:pt idx="12285">
                  <c:v>5.7095983719958462E-4</c:v>
                </c:pt>
                <c:pt idx="12286">
                  <c:v>5.7091336669641449E-4</c:v>
                </c:pt>
                <c:pt idx="12287">
                  <c:v>5.7086690375711142E-4</c:v>
                </c:pt>
                <c:pt idx="12288">
                  <c:v>5.7082044837982674E-4</c:v>
                </c:pt>
                <c:pt idx="12289">
                  <c:v>5.7077400056271645E-4</c:v>
                </c:pt>
                <c:pt idx="12290">
                  <c:v>5.7072756030393372E-4</c:v>
                </c:pt>
                <c:pt idx="12291">
                  <c:v>5.7068112760163289E-4</c:v>
                </c:pt>
                <c:pt idx="12292">
                  <c:v>5.7063470245397659E-4</c:v>
                </c:pt>
                <c:pt idx="12293">
                  <c:v>5.7058828485911039E-4</c:v>
                </c:pt>
                <c:pt idx="12294">
                  <c:v>5.7054187481519938E-4</c:v>
                </c:pt>
                <c:pt idx="12295">
                  <c:v>5.7049547232039912E-4</c:v>
                </c:pt>
                <c:pt idx="12296">
                  <c:v>5.704490773728695E-4</c:v>
                </c:pt>
                <c:pt idx="12297">
                  <c:v>5.7040268997076424E-4</c:v>
                </c:pt>
                <c:pt idx="12298">
                  <c:v>5.7035631011224995E-4</c:v>
                </c:pt>
                <c:pt idx="12299">
                  <c:v>5.7030993779547915E-4</c:v>
                </c:pt>
                <c:pt idx="12300">
                  <c:v>5.7026357301861628E-4</c:v>
                </c:pt>
                <c:pt idx="12301">
                  <c:v>5.7021721577982091E-4</c:v>
                </c:pt>
                <c:pt idx="12302">
                  <c:v>5.7017086607726074E-4</c:v>
                </c:pt>
                <c:pt idx="12303">
                  <c:v>5.7012452390909035E-4</c:v>
                </c:pt>
                <c:pt idx="12304">
                  <c:v>5.70078189273477E-4</c:v>
                </c:pt>
                <c:pt idx="12305">
                  <c:v>5.7003186216858113E-4</c:v>
                </c:pt>
                <c:pt idx="12306">
                  <c:v>5.6998554259257109E-4</c:v>
                </c:pt>
                <c:pt idx="12307">
                  <c:v>5.6993923054361143E-4</c:v>
                </c:pt>
                <c:pt idx="12308">
                  <c:v>5.6989292601986171E-4</c:v>
                </c:pt>
                <c:pt idx="12309">
                  <c:v>5.6984662901949593E-4</c:v>
                </c:pt>
                <c:pt idx="12310">
                  <c:v>5.6980033954067582E-4</c:v>
                </c:pt>
                <c:pt idx="12311">
                  <c:v>5.6975405758156734E-4</c:v>
                </c:pt>
                <c:pt idx="12312">
                  <c:v>5.6970778314034264E-4</c:v>
                </c:pt>
                <c:pt idx="12313">
                  <c:v>5.6966151621516952E-4</c:v>
                </c:pt>
                <c:pt idx="12314">
                  <c:v>5.6961525680421232E-4</c:v>
                </c:pt>
                <c:pt idx="12315">
                  <c:v>5.6956900490564481E-4</c:v>
                </c:pt>
                <c:pt idx="12316">
                  <c:v>5.6952276051763871E-4</c:v>
                </c:pt>
                <c:pt idx="12317">
                  <c:v>5.6947652363835779E-4</c:v>
                </c:pt>
                <c:pt idx="12318">
                  <c:v>5.6943029426597953E-4</c:v>
                </c:pt>
                <c:pt idx="12319">
                  <c:v>5.6938407239867422E-4</c:v>
                </c:pt>
                <c:pt idx="12320">
                  <c:v>5.6933785803461629E-4</c:v>
                </c:pt>
                <c:pt idx="12321">
                  <c:v>5.6929165117197299E-4</c:v>
                </c:pt>
                <c:pt idx="12322">
                  <c:v>5.6924545180892395E-4</c:v>
                </c:pt>
                <c:pt idx="12323">
                  <c:v>5.6919925994364164E-4</c:v>
                </c:pt>
                <c:pt idx="12324">
                  <c:v>5.6915307557430113E-4</c:v>
                </c:pt>
                <c:pt idx="12325">
                  <c:v>5.6910689869907902E-4</c:v>
                </c:pt>
                <c:pt idx="12326">
                  <c:v>5.6906072931614744E-4</c:v>
                </c:pt>
                <c:pt idx="12327">
                  <c:v>5.6901456742368428E-4</c:v>
                </c:pt>
                <c:pt idx="12328">
                  <c:v>5.6896841301987003E-4</c:v>
                </c:pt>
                <c:pt idx="12329">
                  <c:v>5.6892226610288335E-4</c:v>
                </c:pt>
                <c:pt idx="12330">
                  <c:v>5.6887612667089486E-4</c:v>
                </c:pt>
                <c:pt idx="12331">
                  <c:v>5.6882999472209123E-4</c:v>
                </c:pt>
                <c:pt idx="12332">
                  <c:v>5.6878387025464971E-4</c:v>
                </c:pt>
                <c:pt idx="12333">
                  <c:v>5.6873775326675088E-4</c:v>
                </c:pt>
                <c:pt idx="12334">
                  <c:v>5.6869164375657427E-4</c:v>
                </c:pt>
                <c:pt idx="12335">
                  <c:v>5.6864554172230449E-4</c:v>
                </c:pt>
                <c:pt idx="12336">
                  <c:v>5.6859944716211802E-4</c:v>
                </c:pt>
                <c:pt idx="12337">
                  <c:v>5.6855336007420392E-4</c:v>
                </c:pt>
                <c:pt idx="12338">
                  <c:v>5.6850728045673921E-4</c:v>
                </c:pt>
                <c:pt idx="12339">
                  <c:v>5.6846120830791338E-4</c:v>
                </c:pt>
                <c:pt idx="12340">
                  <c:v>5.6841514362590399E-4</c:v>
                </c:pt>
                <c:pt idx="12341">
                  <c:v>5.6836908640890411E-4</c:v>
                </c:pt>
                <c:pt idx="12342">
                  <c:v>5.6832303665509153E-4</c:v>
                </c:pt>
                <c:pt idx="12343">
                  <c:v>5.6827699436265834E-4</c:v>
                </c:pt>
                <c:pt idx="12344">
                  <c:v>5.6823095952979012E-4</c:v>
                </c:pt>
                <c:pt idx="12345">
                  <c:v>5.6818493215467117E-4</c:v>
                </c:pt>
                <c:pt idx="12346">
                  <c:v>5.6813891223549194E-4</c:v>
                </c:pt>
                <c:pt idx="12347">
                  <c:v>5.68092899770439E-4</c:v>
                </c:pt>
                <c:pt idx="12348">
                  <c:v>5.6804689475770109E-4</c:v>
                </c:pt>
                <c:pt idx="12349">
                  <c:v>5.6800089719547138E-4</c:v>
                </c:pt>
                <c:pt idx="12350">
                  <c:v>5.6795490708193947E-4</c:v>
                </c:pt>
                <c:pt idx="12351">
                  <c:v>5.6790892441529301E-4</c:v>
                </c:pt>
                <c:pt idx="12352">
                  <c:v>5.6786294919372658E-4</c:v>
                </c:pt>
                <c:pt idx="12353">
                  <c:v>5.6781698141542892E-4</c:v>
                </c:pt>
                <c:pt idx="12354">
                  <c:v>5.6777102107859211E-4</c:v>
                </c:pt>
                <c:pt idx="12355">
                  <c:v>5.6772506818141802E-4</c:v>
                </c:pt>
                <c:pt idx="12356">
                  <c:v>5.6767912272208897E-4</c:v>
                </c:pt>
                <c:pt idx="12357">
                  <c:v>5.6763318469880389E-4</c:v>
                </c:pt>
                <c:pt idx="12358">
                  <c:v>5.6758725410975997E-4</c:v>
                </c:pt>
                <c:pt idx="12359">
                  <c:v>5.6754133095315113E-4</c:v>
                </c:pt>
                <c:pt idx="12360">
                  <c:v>5.6749541522717263E-4</c:v>
                </c:pt>
                <c:pt idx="12361">
                  <c:v>5.6744950693002197E-4</c:v>
                </c:pt>
                <c:pt idx="12362">
                  <c:v>5.6740360605989613E-4</c:v>
                </c:pt>
                <c:pt idx="12363">
                  <c:v>5.6735771261499338E-4</c:v>
                </c:pt>
                <c:pt idx="12364">
                  <c:v>5.6731182659351101E-4</c:v>
                </c:pt>
                <c:pt idx="12365">
                  <c:v>5.6726594799364914E-4</c:v>
                </c:pt>
                <c:pt idx="12366">
                  <c:v>5.6722007681360713E-4</c:v>
                </c:pt>
                <c:pt idx="12367">
                  <c:v>5.6717421305158716E-4</c:v>
                </c:pt>
                <c:pt idx="12368">
                  <c:v>5.6712835670578402E-4</c:v>
                </c:pt>
                <c:pt idx="12369">
                  <c:v>5.6708250777440304E-4</c:v>
                </c:pt>
                <c:pt idx="12370">
                  <c:v>5.6703666625564704E-4</c:v>
                </c:pt>
                <c:pt idx="12371">
                  <c:v>5.6699083214771593E-4</c:v>
                </c:pt>
                <c:pt idx="12372">
                  <c:v>5.6694500544881687E-4</c:v>
                </c:pt>
                <c:pt idx="12373">
                  <c:v>5.668991861571478E-4</c:v>
                </c:pt>
                <c:pt idx="12374">
                  <c:v>5.6685337427091794E-4</c:v>
                </c:pt>
                <c:pt idx="12375">
                  <c:v>5.6680756978832916E-4</c:v>
                </c:pt>
                <c:pt idx="12376">
                  <c:v>5.6676177270758828E-4</c:v>
                </c:pt>
                <c:pt idx="12377">
                  <c:v>5.6671598302690095E-4</c:v>
                </c:pt>
                <c:pt idx="12378">
                  <c:v>5.6667020074447434E-4</c:v>
                </c:pt>
                <c:pt idx="12379">
                  <c:v>5.6662442585851398E-4</c:v>
                </c:pt>
                <c:pt idx="12380">
                  <c:v>5.6657865836722801E-4</c:v>
                </c:pt>
                <c:pt idx="12381">
                  <c:v>5.6653289826882761E-4</c:v>
                </c:pt>
                <c:pt idx="12382">
                  <c:v>5.6648714556151571E-4</c:v>
                </c:pt>
                <c:pt idx="12383">
                  <c:v>5.6644140024350652E-4</c:v>
                </c:pt>
                <c:pt idx="12384">
                  <c:v>5.6639566231300969E-4</c:v>
                </c:pt>
                <c:pt idx="12385">
                  <c:v>5.6634993176823522E-4</c:v>
                </c:pt>
                <c:pt idx="12386">
                  <c:v>5.663042086073946E-4</c:v>
                </c:pt>
                <c:pt idx="12387">
                  <c:v>5.6625849282869337E-4</c:v>
                </c:pt>
                <c:pt idx="12388">
                  <c:v>5.6621278443035614E-4</c:v>
                </c:pt>
                <c:pt idx="12389">
                  <c:v>5.6616708341058802E-4</c:v>
                </c:pt>
                <c:pt idx="12390">
                  <c:v>5.6612138976760171E-4</c:v>
                </c:pt>
                <c:pt idx="12391">
                  <c:v>5.6607570349961423E-4</c:v>
                </c:pt>
                <c:pt idx="12392">
                  <c:v>5.6603002460483881E-4</c:v>
                </c:pt>
                <c:pt idx="12393">
                  <c:v>5.6598435308149368E-4</c:v>
                </c:pt>
                <c:pt idx="12394">
                  <c:v>5.6593868892778829E-4</c:v>
                </c:pt>
                <c:pt idx="12395">
                  <c:v>5.6589303214194398E-4</c:v>
                </c:pt>
                <c:pt idx="12396">
                  <c:v>5.6584738272217727E-4</c:v>
                </c:pt>
                <c:pt idx="12397">
                  <c:v>5.6580174066670451E-4</c:v>
                </c:pt>
                <c:pt idx="12398">
                  <c:v>5.6575610597374415E-4</c:v>
                </c:pt>
                <c:pt idx="12399">
                  <c:v>5.6571047864151507E-4</c:v>
                </c:pt>
                <c:pt idx="12400">
                  <c:v>5.6566485866823939E-4</c:v>
                </c:pt>
                <c:pt idx="12401">
                  <c:v>5.6561924605212893E-4</c:v>
                </c:pt>
                <c:pt idx="12402">
                  <c:v>5.6557364079141113E-4</c:v>
                </c:pt>
                <c:pt idx="12403">
                  <c:v>5.6552804288430433E-4</c:v>
                </c:pt>
                <c:pt idx="12404">
                  <c:v>5.6548245232903107E-4</c:v>
                </c:pt>
                <c:pt idx="12405">
                  <c:v>5.6543686912381545E-4</c:v>
                </c:pt>
                <c:pt idx="12406">
                  <c:v>5.6539129326687362E-4</c:v>
                </c:pt>
                <c:pt idx="12407">
                  <c:v>5.6534572475643507E-4</c:v>
                </c:pt>
                <c:pt idx="12408">
                  <c:v>5.6530016359072172E-4</c:v>
                </c:pt>
                <c:pt idx="12409">
                  <c:v>5.6525460976795808E-4</c:v>
                </c:pt>
                <c:pt idx="12410">
                  <c:v>5.6520906328636834E-4</c:v>
                </c:pt>
                <c:pt idx="12411">
                  <c:v>5.6516352414417829E-4</c:v>
                </c:pt>
                <c:pt idx="12412">
                  <c:v>5.6511799233961593E-4</c:v>
                </c:pt>
                <c:pt idx="12413">
                  <c:v>5.6507246787090393E-4</c:v>
                </c:pt>
                <c:pt idx="12414">
                  <c:v>5.6502695073627524E-4</c:v>
                </c:pt>
                <c:pt idx="12415">
                  <c:v>5.6498144093395091E-4</c:v>
                </c:pt>
                <c:pt idx="12416">
                  <c:v>5.6493593846216879E-4</c:v>
                </c:pt>
                <c:pt idx="12417">
                  <c:v>5.6489044331914384E-4</c:v>
                </c:pt>
                <c:pt idx="12418">
                  <c:v>5.6484495550311977E-4</c:v>
                </c:pt>
                <c:pt idx="12419">
                  <c:v>5.6479947501231729E-4</c:v>
                </c:pt>
                <c:pt idx="12420">
                  <c:v>5.6475400184497154E-4</c:v>
                </c:pt>
                <c:pt idx="12421">
                  <c:v>5.647085359993131E-4</c:v>
                </c:pt>
                <c:pt idx="12422">
                  <c:v>5.6466307747357483E-4</c:v>
                </c:pt>
                <c:pt idx="12423">
                  <c:v>5.6461762626598526E-4</c:v>
                </c:pt>
                <c:pt idx="12424">
                  <c:v>5.6457218237478113E-4</c:v>
                </c:pt>
                <c:pt idx="12425">
                  <c:v>5.6452674579819532E-4</c:v>
                </c:pt>
                <c:pt idx="12426">
                  <c:v>5.6448131653446198E-4</c:v>
                </c:pt>
                <c:pt idx="12427">
                  <c:v>5.6443589458181364E-4</c:v>
                </c:pt>
                <c:pt idx="12428">
                  <c:v>5.6439047993848794E-4</c:v>
                </c:pt>
                <c:pt idx="12429">
                  <c:v>5.643450726027173E-4</c:v>
                </c:pt>
                <c:pt idx="12430">
                  <c:v>5.6429967257274184E-4</c:v>
                </c:pt>
                <c:pt idx="12431">
                  <c:v>5.6425427984679811E-4</c:v>
                </c:pt>
                <c:pt idx="12432">
                  <c:v>5.6420889442312223E-4</c:v>
                </c:pt>
                <c:pt idx="12433">
                  <c:v>5.6416351629995517E-4</c:v>
                </c:pt>
                <c:pt idx="12434">
                  <c:v>5.6411814547552926E-4</c:v>
                </c:pt>
                <c:pt idx="12435">
                  <c:v>5.6407278194808982E-4</c:v>
                </c:pt>
                <c:pt idx="12436">
                  <c:v>5.6402742571587416E-4</c:v>
                </c:pt>
                <c:pt idx="12437">
                  <c:v>5.6398207677712414E-4</c:v>
                </c:pt>
                <c:pt idx="12438">
                  <c:v>5.6393673513007976E-4</c:v>
                </c:pt>
                <c:pt idx="12439">
                  <c:v>5.6389140077297867E-4</c:v>
                </c:pt>
                <c:pt idx="12440">
                  <c:v>5.6384607370407052E-4</c:v>
                </c:pt>
                <c:pt idx="12441">
                  <c:v>5.6380075392159057E-4</c:v>
                </c:pt>
                <c:pt idx="12442">
                  <c:v>5.6375544142378694E-4</c:v>
                </c:pt>
                <c:pt idx="12443">
                  <c:v>5.6371013620890162E-4</c:v>
                </c:pt>
                <c:pt idx="12444">
                  <c:v>5.636648382751836E-4</c:v>
                </c:pt>
                <c:pt idx="12445">
                  <c:v>5.6361954762086501E-4</c:v>
                </c:pt>
                <c:pt idx="12446">
                  <c:v>5.6357426424420514E-4</c:v>
                </c:pt>
                <c:pt idx="12447">
                  <c:v>5.6352898814344184E-4</c:v>
                </c:pt>
                <c:pt idx="12448">
                  <c:v>5.6348371931682413E-4</c:v>
                </c:pt>
                <c:pt idx="12449">
                  <c:v>5.6343845776259636E-4</c:v>
                </c:pt>
                <c:pt idx="12450">
                  <c:v>5.6339320347901622E-4</c:v>
                </c:pt>
                <c:pt idx="12451">
                  <c:v>5.6334795646432101E-4</c:v>
                </c:pt>
                <c:pt idx="12452">
                  <c:v>5.633027167167631E-4</c:v>
                </c:pt>
                <c:pt idx="12453">
                  <c:v>5.6325748423458988E-4</c:v>
                </c:pt>
                <c:pt idx="12454">
                  <c:v>5.6321225901605763E-4</c:v>
                </c:pt>
                <c:pt idx="12455">
                  <c:v>5.6316704105941243E-4</c:v>
                </c:pt>
                <c:pt idx="12456">
                  <c:v>5.6312183036290298E-4</c:v>
                </c:pt>
                <c:pt idx="12457">
                  <c:v>5.6307662692478306E-4</c:v>
                </c:pt>
                <c:pt idx="12458">
                  <c:v>5.6303143074330514E-4</c:v>
                </c:pt>
                <c:pt idx="12459">
                  <c:v>5.6298624181672422E-4</c:v>
                </c:pt>
                <c:pt idx="12460">
                  <c:v>5.6294106014329016E-4</c:v>
                </c:pt>
                <c:pt idx="12461">
                  <c:v>5.628958857212587E-4</c:v>
                </c:pt>
                <c:pt idx="12462">
                  <c:v>5.6285071854888591E-4</c:v>
                </c:pt>
                <c:pt idx="12463">
                  <c:v>5.628055586244208E-4</c:v>
                </c:pt>
                <c:pt idx="12464">
                  <c:v>5.6276040594612419E-4</c:v>
                </c:pt>
                <c:pt idx="12465">
                  <c:v>5.6271526051225129E-4</c:v>
                </c:pt>
                <c:pt idx="12466">
                  <c:v>5.6267012232105794E-4</c:v>
                </c:pt>
                <c:pt idx="12467">
                  <c:v>5.6262499137080409E-4</c:v>
                </c:pt>
                <c:pt idx="12468">
                  <c:v>5.6257986765973996E-4</c:v>
                </c:pt>
                <c:pt idx="12469">
                  <c:v>5.6253475118613191E-4</c:v>
                </c:pt>
                <c:pt idx="12470">
                  <c:v>5.6248964194823513E-4</c:v>
                </c:pt>
                <c:pt idx="12471">
                  <c:v>5.624445399443111E-4</c:v>
                </c:pt>
                <c:pt idx="12472">
                  <c:v>5.623994451726173E-4</c:v>
                </c:pt>
                <c:pt idx="12473">
                  <c:v>5.6235435763141693E-4</c:v>
                </c:pt>
                <c:pt idx="12474">
                  <c:v>5.6230927731896986E-4</c:v>
                </c:pt>
                <c:pt idx="12475">
                  <c:v>5.6226420423353528E-4</c:v>
                </c:pt>
                <c:pt idx="12476">
                  <c:v>5.6221913837338098E-4</c:v>
                </c:pt>
                <c:pt idx="12477">
                  <c:v>5.6217407973676572E-4</c:v>
                </c:pt>
                <c:pt idx="12478">
                  <c:v>5.6212902832195359E-4</c:v>
                </c:pt>
                <c:pt idx="12479">
                  <c:v>5.6208398412720627E-4</c:v>
                </c:pt>
                <c:pt idx="12480">
                  <c:v>5.6203894715079264E-4</c:v>
                </c:pt>
                <c:pt idx="12481">
                  <c:v>5.6199391739097633E-4</c:v>
                </c:pt>
                <c:pt idx="12482">
                  <c:v>5.6194889484602198E-4</c:v>
                </c:pt>
                <c:pt idx="12483">
                  <c:v>5.6190387951419887E-4</c:v>
                </c:pt>
                <c:pt idx="12484">
                  <c:v>5.618588713937673E-4</c:v>
                </c:pt>
                <c:pt idx="12485">
                  <c:v>5.6181387048299784E-4</c:v>
                </c:pt>
                <c:pt idx="12486">
                  <c:v>5.617688767801599E-4</c:v>
                </c:pt>
                <c:pt idx="12487">
                  <c:v>5.6172389028352092E-4</c:v>
                </c:pt>
                <c:pt idx="12488">
                  <c:v>5.6167891099135128E-4</c:v>
                </c:pt>
                <c:pt idx="12489">
                  <c:v>5.6163393890191734E-4</c:v>
                </c:pt>
                <c:pt idx="12490">
                  <c:v>5.6158897401348902E-4</c:v>
                </c:pt>
                <c:pt idx="12491">
                  <c:v>5.6154401632433975E-4</c:v>
                </c:pt>
                <c:pt idx="12492">
                  <c:v>5.6149906583273697E-4</c:v>
                </c:pt>
                <c:pt idx="12493">
                  <c:v>5.61454122536957E-4</c:v>
                </c:pt>
                <c:pt idx="12494">
                  <c:v>5.6140918643526893E-4</c:v>
                </c:pt>
                <c:pt idx="12495">
                  <c:v>5.6136425752594823E-4</c:v>
                </c:pt>
                <c:pt idx="12496">
                  <c:v>5.6131933580726504E-4</c:v>
                </c:pt>
                <c:pt idx="12497">
                  <c:v>5.612744212774932E-4</c:v>
                </c:pt>
                <c:pt idx="12498">
                  <c:v>5.6122951393490971E-4</c:v>
                </c:pt>
                <c:pt idx="12499">
                  <c:v>5.6118461377778928E-4</c:v>
                </c:pt>
                <c:pt idx="12500">
                  <c:v>5.6113972080440693E-4</c:v>
                </c:pt>
                <c:pt idx="12501">
                  <c:v>5.6109483501303598E-4</c:v>
                </c:pt>
                <c:pt idx="12502">
                  <c:v>5.6104995640195783E-4</c:v>
                </c:pt>
                <c:pt idx="12503">
                  <c:v>5.610050849694457E-4</c:v>
                </c:pt>
                <c:pt idx="12504">
                  <c:v>5.6096022071378123E-4</c:v>
                </c:pt>
                <c:pt idx="12505">
                  <c:v>5.6091536363323913E-4</c:v>
                </c:pt>
                <c:pt idx="12506">
                  <c:v>5.6087051372609973E-4</c:v>
                </c:pt>
                <c:pt idx="12507">
                  <c:v>5.6082567099064329E-4</c:v>
                </c:pt>
                <c:pt idx="12508">
                  <c:v>5.6078083542514831E-4</c:v>
                </c:pt>
                <c:pt idx="12509">
                  <c:v>5.6073600702789622E-4</c:v>
                </c:pt>
                <c:pt idx="12510">
                  <c:v>5.606911857971679E-4</c:v>
                </c:pt>
                <c:pt idx="12511">
                  <c:v>5.6064637173124674E-4</c:v>
                </c:pt>
                <c:pt idx="12512">
                  <c:v>5.6060156482840896E-4</c:v>
                </c:pt>
                <c:pt idx="12513">
                  <c:v>5.6055676508694381E-4</c:v>
                </c:pt>
                <c:pt idx="12514">
                  <c:v>5.6051197250513315E-4</c:v>
                </c:pt>
                <c:pt idx="12515">
                  <c:v>5.604671870812571E-4</c:v>
                </c:pt>
                <c:pt idx="12516">
                  <c:v>5.6042240881360383E-4</c:v>
                </c:pt>
                <c:pt idx="12517">
                  <c:v>5.6037763770045714E-4</c:v>
                </c:pt>
                <c:pt idx="12518">
                  <c:v>5.6033287374010422E-4</c:v>
                </c:pt>
                <c:pt idx="12519">
                  <c:v>5.6028811693082509E-4</c:v>
                </c:pt>
                <c:pt idx="12520">
                  <c:v>5.6024336727091332E-4</c:v>
                </c:pt>
                <c:pt idx="12521">
                  <c:v>5.6019862475865261E-4</c:v>
                </c:pt>
                <c:pt idx="12522">
                  <c:v>5.6015388939233363E-4</c:v>
                </c:pt>
                <c:pt idx="12523">
                  <c:v>5.6010916117023974E-4</c:v>
                </c:pt>
                <c:pt idx="12524">
                  <c:v>5.6006444009066181E-4</c:v>
                </c:pt>
                <c:pt idx="12525">
                  <c:v>5.6001972615188789E-4</c:v>
                </c:pt>
                <c:pt idx="12526">
                  <c:v>5.5997501935221513E-4</c:v>
                </c:pt>
                <c:pt idx="12527">
                  <c:v>5.5993031968992247E-4</c:v>
                </c:pt>
                <c:pt idx="12528">
                  <c:v>5.59885627163305E-4</c:v>
                </c:pt>
                <c:pt idx="12529">
                  <c:v>5.5984094177065921E-4</c:v>
                </c:pt>
                <c:pt idx="12530">
                  <c:v>5.5979626351027436E-4</c:v>
                </c:pt>
                <c:pt idx="12531">
                  <c:v>5.597515923804388E-4</c:v>
                </c:pt>
                <c:pt idx="12532">
                  <c:v>5.5970692837945424E-4</c:v>
                </c:pt>
                <c:pt idx="12533">
                  <c:v>5.5966227150560581E-4</c:v>
                </c:pt>
                <c:pt idx="12534">
                  <c:v>5.5961762175718794E-4</c:v>
                </c:pt>
                <c:pt idx="12535">
                  <c:v>5.5957297913250407E-4</c:v>
                </c:pt>
                <c:pt idx="12536">
                  <c:v>5.5952834362983834E-4</c:v>
                </c:pt>
                <c:pt idx="12537">
                  <c:v>5.5948371524749518E-4</c:v>
                </c:pt>
                <c:pt idx="12538">
                  <c:v>5.5943909398376793E-4</c:v>
                </c:pt>
                <c:pt idx="12539">
                  <c:v>5.5939447983695441E-4</c:v>
                </c:pt>
                <c:pt idx="12540">
                  <c:v>5.593498728053498E-4</c:v>
                </c:pt>
                <c:pt idx="12541">
                  <c:v>5.5930527288725409E-4</c:v>
                </c:pt>
                <c:pt idx="12542">
                  <c:v>5.5926068008096421E-4</c:v>
                </c:pt>
                <c:pt idx="12543">
                  <c:v>5.5921609438477839E-4</c:v>
                </c:pt>
                <c:pt idx="12544">
                  <c:v>5.5917151579700029E-4</c:v>
                </c:pt>
                <c:pt idx="12545">
                  <c:v>5.5912694431593107E-4</c:v>
                </c:pt>
                <c:pt idx="12546">
                  <c:v>5.5908237993986453E-4</c:v>
                </c:pt>
                <c:pt idx="12547">
                  <c:v>5.5903782266710324E-4</c:v>
                </c:pt>
                <c:pt idx="12548">
                  <c:v>5.5899327249595563E-4</c:v>
                </c:pt>
                <c:pt idx="12549">
                  <c:v>5.5894872942471808E-4</c:v>
                </c:pt>
                <c:pt idx="12550">
                  <c:v>5.5890419345169481E-4</c:v>
                </c:pt>
                <c:pt idx="12551">
                  <c:v>5.5885966457518968E-4</c:v>
                </c:pt>
                <c:pt idx="12552">
                  <c:v>5.5881514279350472E-4</c:v>
                </c:pt>
                <c:pt idx="12553">
                  <c:v>5.5877062810494901E-4</c:v>
                </c:pt>
                <c:pt idx="12554">
                  <c:v>5.5872612050782567E-4</c:v>
                </c:pt>
                <c:pt idx="12555">
                  <c:v>5.5868162000043749E-4</c:v>
                </c:pt>
                <c:pt idx="12556">
                  <c:v>5.5863712658109257E-4</c:v>
                </c:pt>
                <c:pt idx="12557">
                  <c:v>5.5859264024809804E-4</c:v>
                </c:pt>
                <c:pt idx="12558">
                  <c:v>5.5854816099975863E-4</c:v>
                </c:pt>
                <c:pt idx="12559">
                  <c:v>5.5850368883438755E-4</c:v>
                </c:pt>
                <c:pt idx="12560">
                  <c:v>5.5845922375028704E-4</c:v>
                </c:pt>
                <c:pt idx="12561">
                  <c:v>5.5841476574576814E-4</c:v>
                </c:pt>
                <c:pt idx="12562">
                  <c:v>5.5837031481914404E-4</c:v>
                </c:pt>
                <c:pt idx="12563">
                  <c:v>5.5832587096871949E-4</c:v>
                </c:pt>
                <c:pt idx="12564">
                  <c:v>5.582814341928028E-4</c:v>
                </c:pt>
                <c:pt idx="12565">
                  <c:v>5.5823700448971345E-4</c:v>
                </c:pt>
                <c:pt idx="12566">
                  <c:v>5.5819258185775414E-4</c:v>
                </c:pt>
                <c:pt idx="12567">
                  <c:v>5.5814816629524424E-4</c:v>
                </c:pt>
                <c:pt idx="12568">
                  <c:v>5.5810375780049098E-4</c:v>
                </c:pt>
                <c:pt idx="12569">
                  <c:v>5.5805935637181191E-4</c:v>
                </c:pt>
                <c:pt idx="12570">
                  <c:v>5.5801496200751533E-4</c:v>
                </c:pt>
                <c:pt idx="12571">
                  <c:v>5.5797057470592128E-4</c:v>
                </c:pt>
                <c:pt idx="12572">
                  <c:v>5.5792619446534252E-4</c:v>
                </c:pt>
                <c:pt idx="12573">
                  <c:v>5.57881821284089E-4</c:v>
                </c:pt>
                <c:pt idx="12574">
                  <c:v>5.5783745516048303E-4</c:v>
                </c:pt>
                <c:pt idx="12575">
                  <c:v>5.5779309609283682E-4</c:v>
                </c:pt>
                <c:pt idx="12576">
                  <c:v>5.57748744079473E-4</c:v>
                </c:pt>
                <c:pt idx="12577">
                  <c:v>5.5770439911870424E-4</c:v>
                </c:pt>
                <c:pt idx="12578">
                  <c:v>5.576600612088484E-4</c:v>
                </c:pt>
                <c:pt idx="12579">
                  <c:v>5.5761573034822528E-4</c:v>
                </c:pt>
                <c:pt idx="12580">
                  <c:v>5.5757140653515122E-4</c:v>
                </c:pt>
                <c:pt idx="12581">
                  <c:v>5.5752708976795223E-4</c:v>
                </c:pt>
                <c:pt idx="12582">
                  <c:v>5.5748278004494084E-4</c:v>
                </c:pt>
                <c:pt idx="12583">
                  <c:v>5.5743847736444392E-4</c:v>
                </c:pt>
                <c:pt idx="12584">
                  <c:v>5.5739418172477803E-4</c:v>
                </c:pt>
                <c:pt idx="12585">
                  <c:v>5.5734989312427035E-4</c:v>
                </c:pt>
                <c:pt idx="12586">
                  <c:v>5.5730561156123711E-4</c:v>
                </c:pt>
                <c:pt idx="12587">
                  <c:v>5.5726133703399964E-4</c:v>
                </c:pt>
                <c:pt idx="12588">
                  <c:v>5.5721706954089023E-4</c:v>
                </c:pt>
                <c:pt idx="12589">
                  <c:v>5.5717280908022684E-4</c:v>
                </c:pt>
                <c:pt idx="12590">
                  <c:v>5.5712855565032918E-4</c:v>
                </c:pt>
                <c:pt idx="12591">
                  <c:v>5.570843092495343E-4</c:v>
                </c:pt>
                <c:pt idx="12592">
                  <c:v>5.5704006987615604E-4</c:v>
                </c:pt>
                <c:pt idx="12593">
                  <c:v>5.569958375285242E-4</c:v>
                </c:pt>
                <c:pt idx="12594">
                  <c:v>5.5695161220496833E-4</c:v>
                </c:pt>
                <c:pt idx="12595">
                  <c:v>5.5690739390381445E-4</c:v>
                </c:pt>
                <c:pt idx="12596">
                  <c:v>5.5686318262338527E-4</c:v>
                </c:pt>
                <c:pt idx="12597">
                  <c:v>5.5681897836201623E-4</c:v>
                </c:pt>
                <c:pt idx="12598">
                  <c:v>5.567747811180279E-4</c:v>
                </c:pt>
                <c:pt idx="12599">
                  <c:v>5.5673059088975484E-4</c:v>
                </c:pt>
                <c:pt idx="12600">
                  <c:v>5.5668640767552629E-4</c:v>
                </c:pt>
                <c:pt idx="12601">
                  <c:v>5.5664223147367301E-4</c:v>
                </c:pt>
                <c:pt idx="12602">
                  <c:v>5.5659806228252067E-4</c:v>
                </c:pt>
                <c:pt idx="12603">
                  <c:v>5.5655390010040805E-4</c:v>
                </c:pt>
                <c:pt idx="12604">
                  <c:v>5.5650974492565898E-4</c:v>
                </c:pt>
                <c:pt idx="12605">
                  <c:v>5.5646559675661149E-4</c:v>
                </c:pt>
                <c:pt idx="12606">
                  <c:v>5.5642145559159698E-4</c:v>
                </c:pt>
                <c:pt idx="12607">
                  <c:v>5.5637732142894904E-4</c:v>
                </c:pt>
                <c:pt idx="12608">
                  <c:v>5.5633319426699984E-4</c:v>
                </c:pt>
                <c:pt idx="12609">
                  <c:v>5.562890741040873E-4</c:v>
                </c:pt>
                <c:pt idx="12610">
                  <c:v>5.5624496093854077E-4</c:v>
                </c:pt>
                <c:pt idx="12611">
                  <c:v>5.5620085476870067E-4</c:v>
                </c:pt>
                <c:pt idx="12612">
                  <c:v>5.5615675559290132E-4</c:v>
                </c:pt>
                <c:pt idx="12613">
                  <c:v>5.5611266340948131E-4</c:v>
                </c:pt>
                <c:pt idx="12614">
                  <c:v>5.5606857821677194E-4</c:v>
                </c:pt>
                <c:pt idx="12615">
                  <c:v>5.5602450001311892E-4</c:v>
                </c:pt>
                <c:pt idx="12616">
                  <c:v>5.5598042879685119E-4</c:v>
                </c:pt>
                <c:pt idx="12617">
                  <c:v>5.5593636456631836E-4</c:v>
                </c:pt>
                <c:pt idx="12618">
                  <c:v>5.5589230731984513E-4</c:v>
                </c:pt>
                <c:pt idx="12619">
                  <c:v>5.5584825705578427E-4</c:v>
                </c:pt>
                <c:pt idx="12620">
                  <c:v>5.5580421377247305E-4</c:v>
                </c:pt>
                <c:pt idx="12621">
                  <c:v>5.5576017746824787E-4</c:v>
                </c:pt>
                <c:pt idx="12622">
                  <c:v>5.5571614814145444E-4</c:v>
                </c:pt>
                <c:pt idx="12623">
                  <c:v>5.5567212579042831E-4</c:v>
                </c:pt>
                <c:pt idx="12624">
                  <c:v>5.5562811041352095E-4</c:v>
                </c:pt>
                <c:pt idx="12625">
                  <c:v>5.5558410200906864E-4</c:v>
                </c:pt>
                <c:pt idx="12626">
                  <c:v>5.5554010057541734E-4</c:v>
                </c:pt>
                <c:pt idx="12627">
                  <c:v>5.5549610611090614E-4</c:v>
                </c:pt>
                <c:pt idx="12628">
                  <c:v>5.5545211861388814E-4</c:v>
                </c:pt>
                <c:pt idx="12629">
                  <c:v>5.5540813808270073E-4</c:v>
                </c:pt>
                <c:pt idx="12630">
                  <c:v>5.5536416451569537E-4</c:v>
                </c:pt>
                <c:pt idx="12631">
                  <c:v>5.5532019791121367E-4</c:v>
                </c:pt>
                <c:pt idx="12632">
                  <c:v>5.5527623826760351E-4</c:v>
                </c:pt>
                <c:pt idx="12633">
                  <c:v>5.5523228558320933E-4</c:v>
                </c:pt>
                <c:pt idx="12634">
                  <c:v>5.5518833985638563E-4</c:v>
                </c:pt>
                <c:pt idx="12635">
                  <c:v>5.5514440108547292E-4</c:v>
                </c:pt>
                <c:pt idx="12636">
                  <c:v>5.5510046926882388E-4</c:v>
                </c:pt>
                <c:pt idx="12637">
                  <c:v>5.550565444047865E-4</c:v>
                </c:pt>
                <c:pt idx="12638">
                  <c:v>5.5501262649170911E-4</c:v>
                </c:pt>
                <c:pt idx="12639">
                  <c:v>5.5496871552794828E-4</c:v>
                </c:pt>
                <c:pt idx="12640">
                  <c:v>5.54924811511848E-4</c:v>
                </c:pt>
                <c:pt idx="12641">
                  <c:v>5.5488091444175929E-4</c:v>
                </c:pt>
                <c:pt idx="12642">
                  <c:v>5.5483702431603614E-4</c:v>
                </c:pt>
                <c:pt idx="12643">
                  <c:v>5.5479314113303032E-4</c:v>
                </c:pt>
                <c:pt idx="12644">
                  <c:v>5.5474926489109712E-4</c:v>
                </c:pt>
                <c:pt idx="12645">
                  <c:v>5.5470539558858734E-4</c:v>
                </c:pt>
                <c:pt idx="12646">
                  <c:v>5.5466153322385528E-4</c:v>
                </c:pt>
                <c:pt idx="12647">
                  <c:v>5.5461767779525491E-4</c:v>
                </c:pt>
                <c:pt idx="12648">
                  <c:v>5.5457382930114169E-4</c:v>
                </c:pt>
                <c:pt idx="12649">
                  <c:v>5.5452998773986993E-4</c:v>
                </c:pt>
                <c:pt idx="12650">
                  <c:v>5.5448615310979554E-4</c:v>
                </c:pt>
                <c:pt idx="12651">
                  <c:v>5.5444232540927823E-4</c:v>
                </c:pt>
                <c:pt idx="12652">
                  <c:v>5.5439850463666991E-4</c:v>
                </c:pt>
                <c:pt idx="12653">
                  <c:v>5.5435469079033429E-4</c:v>
                </c:pt>
                <c:pt idx="12654">
                  <c:v>5.5431088386862111E-4</c:v>
                </c:pt>
                <c:pt idx="12655">
                  <c:v>5.5426708386989583E-4</c:v>
                </c:pt>
                <c:pt idx="12656">
                  <c:v>5.5422329079251513E-4</c:v>
                </c:pt>
                <c:pt idx="12657">
                  <c:v>5.5417950463483904E-4</c:v>
                </c:pt>
                <c:pt idx="12658">
                  <c:v>5.5413572539522835E-4</c:v>
                </c:pt>
                <c:pt idx="12659">
                  <c:v>5.5409195307203822E-4</c:v>
                </c:pt>
                <c:pt idx="12660">
                  <c:v>5.5404818766363628E-4</c:v>
                </c:pt>
                <c:pt idx="12661">
                  <c:v>5.5400442916838483E-4</c:v>
                </c:pt>
                <c:pt idx="12662">
                  <c:v>5.5396067758464013E-4</c:v>
                </c:pt>
                <c:pt idx="12663">
                  <c:v>5.5391693291076763E-4</c:v>
                </c:pt>
                <c:pt idx="12664">
                  <c:v>5.5387319514512833E-4</c:v>
                </c:pt>
                <c:pt idx="12665">
                  <c:v>5.5382946428609138E-4</c:v>
                </c:pt>
                <c:pt idx="12666">
                  <c:v>5.5378574033201737E-4</c:v>
                </c:pt>
                <c:pt idx="12667">
                  <c:v>5.5374202328127022E-4</c:v>
                </c:pt>
                <c:pt idx="12668">
                  <c:v>5.5369831313221833E-4</c:v>
                </c:pt>
                <c:pt idx="12669">
                  <c:v>5.5365460988322335E-4</c:v>
                </c:pt>
                <c:pt idx="12670">
                  <c:v>5.5361091353265529E-4</c:v>
                </c:pt>
                <c:pt idx="12671">
                  <c:v>5.5356722407887702E-4</c:v>
                </c:pt>
                <c:pt idx="12672">
                  <c:v>5.5352354152026113E-4</c:v>
                </c:pt>
                <c:pt idx="12673">
                  <c:v>5.5347986585516952E-4</c:v>
                </c:pt>
                <c:pt idx="12674">
                  <c:v>5.5343619708197414E-4</c:v>
                </c:pt>
                <c:pt idx="12675">
                  <c:v>5.5339253519904393E-4</c:v>
                </c:pt>
                <c:pt idx="12676">
                  <c:v>5.5334888020474704E-4</c:v>
                </c:pt>
                <c:pt idx="12677">
                  <c:v>5.533052320974563E-4</c:v>
                </c:pt>
                <c:pt idx="12678">
                  <c:v>5.532615908755349E-4</c:v>
                </c:pt>
                <c:pt idx="12679">
                  <c:v>5.5321795653736337E-4</c:v>
                </c:pt>
                <c:pt idx="12680">
                  <c:v>5.5317432908130759E-4</c:v>
                </c:pt>
                <c:pt idx="12681">
                  <c:v>5.53130708505738E-4</c:v>
                </c:pt>
                <c:pt idx="12682">
                  <c:v>5.5308709480902571E-4</c:v>
                </c:pt>
                <c:pt idx="12683">
                  <c:v>5.530434879895507E-4</c:v>
                </c:pt>
                <c:pt idx="12684">
                  <c:v>5.5299988804568493E-4</c:v>
                </c:pt>
                <c:pt idx="12685">
                  <c:v>5.5295629497579711E-4</c:v>
                </c:pt>
                <c:pt idx="12686">
                  <c:v>5.5291270877826841E-4</c:v>
                </c:pt>
                <c:pt idx="12687">
                  <c:v>5.5286912945146907E-4</c:v>
                </c:pt>
                <c:pt idx="12688">
                  <c:v>5.5282555699377126E-4</c:v>
                </c:pt>
                <c:pt idx="12689">
                  <c:v>5.5278199140355953E-4</c:v>
                </c:pt>
                <c:pt idx="12690">
                  <c:v>5.5273843267920626E-4</c:v>
                </c:pt>
                <c:pt idx="12691">
                  <c:v>5.5269488081908927E-4</c:v>
                </c:pt>
                <c:pt idx="12692">
                  <c:v>5.5265133582158498E-4</c:v>
                </c:pt>
                <c:pt idx="12693">
                  <c:v>5.5260779768507272E-4</c:v>
                </c:pt>
                <c:pt idx="12694">
                  <c:v>5.5256426640793203E-4</c:v>
                </c:pt>
                <c:pt idx="12695">
                  <c:v>5.5252074198853824E-4</c:v>
                </c:pt>
                <c:pt idx="12696">
                  <c:v>5.5247722442527362E-4</c:v>
                </c:pt>
                <c:pt idx="12697">
                  <c:v>5.5243371371651662E-4</c:v>
                </c:pt>
                <c:pt idx="12698">
                  <c:v>5.5239020986065038E-4</c:v>
                </c:pt>
                <c:pt idx="12699">
                  <c:v>5.5234671285605533E-4</c:v>
                </c:pt>
                <c:pt idx="12700">
                  <c:v>5.5230322270111197E-4</c:v>
                </c:pt>
                <c:pt idx="12701">
                  <c:v>5.5225973939420465E-4</c:v>
                </c:pt>
                <c:pt idx="12702">
                  <c:v>5.5221626293371138E-4</c:v>
                </c:pt>
                <c:pt idx="12703">
                  <c:v>5.5217279331802171E-4</c:v>
                </c:pt>
                <c:pt idx="12704">
                  <c:v>5.5212933054551603E-4</c:v>
                </c:pt>
                <c:pt idx="12705">
                  <c:v>5.5208587461457381E-4</c:v>
                </c:pt>
                <c:pt idx="12706">
                  <c:v>5.5204242552358781E-4</c:v>
                </c:pt>
                <c:pt idx="12707">
                  <c:v>5.5199898327093998E-4</c:v>
                </c:pt>
                <c:pt idx="12708">
                  <c:v>5.5195554785501583E-4</c:v>
                </c:pt>
                <c:pt idx="12709">
                  <c:v>5.5191211927420531E-4</c:v>
                </c:pt>
                <c:pt idx="12710">
                  <c:v>5.5186869752688484E-4</c:v>
                </c:pt>
                <c:pt idx="12711">
                  <c:v>5.5182528261145337E-4</c:v>
                </c:pt>
                <c:pt idx="12712">
                  <c:v>5.5178187452629101E-4</c:v>
                </c:pt>
                <c:pt idx="12713">
                  <c:v>5.5173847326978932E-4</c:v>
                </c:pt>
                <c:pt idx="12714">
                  <c:v>5.5169507884033936E-4</c:v>
                </c:pt>
                <c:pt idx="12715">
                  <c:v>5.5165169123632383E-4</c:v>
                </c:pt>
                <c:pt idx="12716">
                  <c:v>5.5160831045614005E-4</c:v>
                </c:pt>
                <c:pt idx="12717">
                  <c:v>5.5156493649817192E-4</c:v>
                </c:pt>
                <c:pt idx="12718">
                  <c:v>5.5152156936081134E-4</c:v>
                </c:pt>
                <c:pt idx="12719">
                  <c:v>5.5147820904245424E-4</c:v>
                </c:pt>
                <c:pt idx="12720">
                  <c:v>5.5143485554148808E-4</c:v>
                </c:pt>
                <c:pt idx="12721">
                  <c:v>5.5139150885630402E-4</c:v>
                </c:pt>
                <c:pt idx="12722">
                  <c:v>5.5134816898529929E-4</c:v>
                </c:pt>
                <c:pt idx="12723">
                  <c:v>5.5130483592686524E-4</c:v>
                </c:pt>
                <c:pt idx="12724">
                  <c:v>5.5126150967939552E-4</c:v>
                </c:pt>
                <c:pt idx="12725">
                  <c:v>5.5121819024128509E-4</c:v>
                </c:pt>
                <c:pt idx="12726">
                  <c:v>5.5117487761092824E-4</c:v>
                </c:pt>
                <c:pt idx="12727">
                  <c:v>5.5113157178671938E-4</c:v>
                </c:pt>
                <c:pt idx="12728">
                  <c:v>5.5108827276705561E-4</c:v>
                </c:pt>
                <c:pt idx="12729">
                  <c:v>5.5104498055033623E-4</c:v>
                </c:pt>
                <c:pt idx="12730">
                  <c:v>5.5100169513494892E-4</c:v>
                </c:pt>
                <c:pt idx="12731">
                  <c:v>5.5095841651930152E-4</c:v>
                </c:pt>
                <c:pt idx="12732">
                  <c:v>5.5091514470178432E-4</c:v>
                </c:pt>
                <c:pt idx="12733">
                  <c:v>5.508718796808016E-4</c:v>
                </c:pt>
                <c:pt idx="12734">
                  <c:v>5.5082862145474634E-4</c:v>
                </c:pt>
                <c:pt idx="12735">
                  <c:v>5.5078537002202434E-4</c:v>
                </c:pt>
                <c:pt idx="12736">
                  <c:v>5.5074212538102837E-4</c:v>
                </c:pt>
                <c:pt idx="12737">
                  <c:v>5.5069888753016434E-4</c:v>
                </c:pt>
                <c:pt idx="12738">
                  <c:v>5.506556564678312E-4</c:v>
                </c:pt>
                <c:pt idx="12739">
                  <c:v>5.5061243219243247E-4</c:v>
                </c:pt>
                <c:pt idx="12740">
                  <c:v>5.5056921470236721E-4</c:v>
                </c:pt>
                <c:pt idx="12741">
                  <c:v>5.5052600399603665E-4</c:v>
                </c:pt>
                <c:pt idx="12742">
                  <c:v>5.504828000718441E-4</c:v>
                </c:pt>
                <c:pt idx="12743">
                  <c:v>5.5043960292819739E-4</c:v>
                </c:pt>
                <c:pt idx="12744">
                  <c:v>5.5039641256349821E-4</c:v>
                </c:pt>
                <c:pt idx="12745">
                  <c:v>5.5035322897614594E-4</c:v>
                </c:pt>
                <c:pt idx="12746">
                  <c:v>5.5031005216455309E-4</c:v>
                </c:pt>
                <c:pt idx="12747">
                  <c:v>5.5026688212712134E-4</c:v>
                </c:pt>
                <c:pt idx="12748">
                  <c:v>5.5022371886225886E-4</c:v>
                </c:pt>
                <c:pt idx="12749">
                  <c:v>5.5018056236836774E-4</c:v>
                </c:pt>
                <c:pt idx="12750">
                  <c:v>5.5013741264385531E-4</c:v>
                </c:pt>
                <c:pt idx="12751">
                  <c:v>5.5009426968713503E-4</c:v>
                </c:pt>
                <c:pt idx="12752">
                  <c:v>5.5005113349660599E-4</c:v>
                </c:pt>
                <c:pt idx="12753">
                  <c:v>5.5000800407068394E-4</c:v>
                </c:pt>
                <c:pt idx="12754">
                  <c:v>5.4996488140777804E-4</c:v>
                </c:pt>
                <c:pt idx="12755">
                  <c:v>5.4992176550629148E-4</c:v>
                </c:pt>
                <c:pt idx="12756">
                  <c:v>5.4987865636463512E-4</c:v>
                </c:pt>
                <c:pt idx="12757">
                  <c:v>5.4983555398122421E-4</c:v>
                </c:pt>
                <c:pt idx="12758">
                  <c:v>5.497924583544693E-4</c:v>
                </c:pt>
                <c:pt idx="12759">
                  <c:v>5.4974936948277758E-4</c:v>
                </c:pt>
                <c:pt idx="12760">
                  <c:v>5.4970628736456114E-4</c:v>
                </c:pt>
                <c:pt idx="12761">
                  <c:v>5.4966321199823834E-4</c:v>
                </c:pt>
                <c:pt idx="12762">
                  <c:v>5.4962014338221551E-4</c:v>
                </c:pt>
                <c:pt idx="12763">
                  <c:v>5.4957708151490527E-4</c:v>
                </c:pt>
                <c:pt idx="12764">
                  <c:v>5.4953402639472512E-4</c:v>
                </c:pt>
                <c:pt idx="12765">
                  <c:v>5.4949097802009235E-4</c:v>
                </c:pt>
                <c:pt idx="12766">
                  <c:v>5.4944793638941783E-4</c:v>
                </c:pt>
                <c:pt idx="12767">
                  <c:v>5.4940490150111679E-4</c:v>
                </c:pt>
                <c:pt idx="12768">
                  <c:v>5.4936187335360444E-4</c:v>
                </c:pt>
                <c:pt idx="12769">
                  <c:v>5.4931885194529711E-4</c:v>
                </c:pt>
                <c:pt idx="12770">
                  <c:v>5.4927583727461531E-4</c:v>
                </c:pt>
                <c:pt idx="12771">
                  <c:v>5.492328293399759E-4</c:v>
                </c:pt>
                <c:pt idx="12772">
                  <c:v>5.4918982813979204E-4</c:v>
                </c:pt>
                <c:pt idx="12773">
                  <c:v>5.4914683367248654E-4</c:v>
                </c:pt>
                <c:pt idx="12774">
                  <c:v>5.4910384593647517E-4</c:v>
                </c:pt>
                <c:pt idx="12775">
                  <c:v>5.4906086493017867E-4</c:v>
                </c:pt>
                <c:pt idx="12776">
                  <c:v>5.490178906520165E-4</c:v>
                </c:pt>
                <c:pt idx="12777">
                  <c:v>5.4897492310041201E-4</c:v>
                </c:pt>
                <c:pt idx="12778">
                  <c:v>5.4893196227377998E-4</c:v>
                </c:pt>
                <c:pt idx="12779">
                  <c:v>5.4888900817054605E-4</c:v>
                </c:pt>
                <c:pt idx="12780">
                  <c:v>5.4884606078913162E-4</c:v>
                </c:pt>
                <c:pt idx="12781">
                  <c:v>5.4880312012795776E-4</c:v>
                </c:pt>
                <c:pt idx="12782">
                  <c:v>5.4876018618544838E-4</c:v>
                </c:pt>
                <c:pt idx="12783">
                  <c:v>5.4871725896002573E-4</c:v>
                </c:pt>
                <c:pt idx="12784">
                  <c:v>5.4867433845011849E-4</c:v>
                </c:pt>
                <c:pt idx="12785">
                  <c:v>5.4863142465413732E-4</c:v>
                </c:pt>
                <c:pt idx="12786">
                  <c:v>5.4858851757052108E-4</c:v>
                </c:pt>
                <c:pt idx="12787">
                  <c:v>5.4854561719769074E-4</c:v>
                </c:pt>
                <c:pt idx="12788">
                  <c:v>5.4850272353407312E-4</c:v>
                </c:pt>
                <c:pt idx="12789">
                  <c:v>5.484598365780906E-4</c:v>
                </c:pt>
                <c:pt idx="12790">
                  <c:v>5.4841695632817239E-4</c:v>
                </c:pt>
                <c:pt idx="12791">
                  <c:v>5.4837408278274411E-4</c:v>
                </c:pt>
                <c:pt idx="12792">
                  <c:v>5.4833121594023899E-4</c:v>
                </c:pt>
                <c:pt idx="12793">
                  <c:v>5.4828835579907517E-4</c:v>
                </c:pt>
                <c:pt idx="12794">
                  <c:v>5.4824550235769022E-4</c:v>
                </c:pt>
                <c:pt idx="12795">
                  <c:v>5.4820265561451062E-4</c:v>
                </c:pt>
                <c:pt idx="12796">
                  <c:v>5.4815981556796949E-4</c:v>
                </c:pt>
                <c:pt idx="12797">
                  <c:v>5.4811698221648888E-4</c:v>
                </c:pt>
                <c:pt idx="12798">
                  <c:v>5.4807415555850234E-4</c:v>
                </c:pt>
                <c:pt idx="12799">
                  <c:v>5.4803133559244558E-4</c:v>
                </c:pt>
                <c:pt idx="12800">
                  <c:v>5.4798852231674412E-4</c:v>
                </c:pt>
                <c:pt idx="12801">
                  <c:v>5.4794571572983595E-4</c:v>
                </c:pt>
                <c:pt idx="12802">
                  <c:v>5.4790291583015115E-4</c:v>
                </c:pt>
                <c:pt idx="12803">
                  <c:v>5.4786012261612044E-4</c:v>
                </c:pt>
                <c:pt idx="12804">
                  <c:v>5.4781733608618008E-4</c:v>
                </c:pt>
                <c:pt idx="12805">
                  <c:v>5.4777455623876404E-4</c:v>
                </c:pt>
                <c:pt idx="12806">
                  <c:v>5.4773178307230522E-4</c:v>
                </c:pt>
                <c:pt idx="12807">
                  <c:v>5.4768901658524389E-4</c:v>
                </c:pt>
                <c:pt idx="12808">
                  <c:v>5.4764625677600849E-4</c:v>
                </c:pt>
                <c:pt idx="12809">
                  <c:v>5.4760350364303789E-4</c:v>
                </c:pt>
                <c:pt idx="12810">
                  <c:v>5.4756075718476985E-4</c:v>
                </c:pt>
                <c:pt idx="12811">
                  <c:v>5.4751801739963922E-4</c:v>
                </c:pt>
                <c:pt idx="12812">
                  <c:v>5.4747528428608747E-4</c:v>
                </c:pt>
                <c:pt idx="12813">
                  <c:v>5.4743255784254628E-4</c:v>
                </c:pt>
                <c:pt idx="12814">
                  <c:v>5.4738983806746494E-4</c:v>
                </c:pt>
                <c:pt idx="12815">
                  <c:v>5.4734712495926863E-4</c:v>
                </c:pt>
                <c:pt idx="12816">
                  <c:v>5.4730441851640694E-4</c:v>
                </c:pt>
                <c:pt idx="12817">
                  <c:v>5.4726171873731354E-4</c:v>
                </c:pt>
                <c:pt idx="12818">
                  <c:v>5.47219025620429E-4</c:v>
                </c:pt>
                <c:pt idx="12819">
                  <c:v>5.4717633916420564E-4</c:v>
                </c:pt>
                <c:pt idx="12820">
                  <c:v>5.4713365936706973E-4</c:v>
                </c:pt>
                <c:pt idx="12821">
                  <c:v>5.4709098622746945E-4</c:v>
                </c:pt>
                <c:pt idx="12822">
                  <c:v>5.4704831974384887E-4</c:v>
                </c:pt>
                <c:pt idx="12823">
                  <c:v>5.4700565991464792E-4</c:v>
                </c:pt>
                <c:pt idx="12824">
                  <c:v>5.4696300673831295E-4</c:v>
                </c:pt>
                <c:pt idx="12825">
                  <c:v>5.4692036021328759E-4</c:v>
                </c:pt>
                <c:pt idx="12826">
                  <c:v>5.4687772033801024E-4</c:v>
                </c:pt>
                <c:pt idx="12827">
                  <c:v>5.4683508711093117E-4</c:v>
                </c:pt>
                <c:pt idx="12828">
                  <c:v>5.4679246053049714E-4</c:v>
                </c:pt>
                <c:pt idx="12829">
                  <c:v>5.4674984059515145E-4</c:v>
                </c:pt>
                <c:pt idx="12830">
                  <c:v>5.4670722730333881E-4</c:v>
                </c:pt>
                <c:pt idx="12831">
                  <c:v>5.4666462065350795E-4</c:v>
                </c:pt>
                <c:pt idx="12832">
                  <c:v>5.4662202064410597E-4</c:v>
                </c:pt>
                <c:pt idx="12833">
                  <c:v>5.4657942727357812E-4</c:v>
                </c:pt>
                <c:pt idx="12834">
                  <c:v>5.465368405403806E-4</c:v>
                </c:pt>
                <c:pt idx="12835">
                  <c:v>5.4649426044294902E-4</c:v>
                </c:pt>
                <c:pt idx="12836">
                  <c:v>5.464516869797424E-4</c:v>
                </c:pt>
                <c:pt idx="12837">
                  <c:v>5.4640912014920903E-4</c:v>
                </c:pt>
                <c:pt idx="12838">
                  <c:v>5.463665599497985E-4</c:v>
                </c:pt>
                <c:pt idx="12839">
                  <c:v>5.4632400637996009E-4</c:v>
                </c:pt>
                <c:pt idx="12840">
                  <c:v>5.4628145943814283E-4</c:v>
                </c:pt>
                <c:pt idx="12841">
                  <c:v>5.4623891912280488E-4</c:v>
                </c:pt>
                <c:pt idx="12842">
                  <c:v>5.4619638543239183E-4</c:v>
                </c:pt>
                <c:pt idx="12843">
                  <c:v>5.4615385836535965E-4</c:v>
                </c:pt>
                <c:pt idx="12844">
                  <c:v>5.4611133792015838E-4</c:v>
                </c:pt>
                <c:pt idx="12845">
                  <c:v>5.4606882409524509E-4</c:v>
                </c:pt>
                <c:pt idx="12846">
                  <c:v>5.4602631688907533E-4</c:v>
                </c:pt>
                <c:pt idx="12847">
                  <c:v>5.4598381630009663E-4</c:v>
                </c:pt>
                <c:pt idx="12848">
                  <c:v>5.4594132232676942E-4</c:v>
                </c:pt>
                <c:pt idx="12849">
                  <c:v>5.4589883496754471E-4</c:v>
                </c:pt>
                <c:pt idx="12850">
                  <c:v>5.4585635422088564E-4</c:v>
                </c:pt>
                <c:pt idx="12851">
                  <c:v>5.4581388008524082E-4</c:v>
                </c:pt>
                <c:pt idx="12852">
                  <c:v>5.457714125590734E-4</c:v>
                </c:pt>
                <c:pt idx="12853">
                  <c:v>5.4572895164083492E-4</c:v>
                </c:pt>
                <c:pt idx="12854">
                  <c:v>5.4568649732898938E-4</c:v>
                </c:pt>
                <c:pt idx="12855">
                  <c:v>5.4564404962199062E-4</c:v>
                </c:pt>
                <c:pt idx="12856">
                  <c:v>5.4560160851829841E-4</c:v>
                </c:pt>
                <c:pt idx="12857">
                  <c:v>5.4555917401637112E-4</c:v>
                </c:pt>
                <c:pt idx="12858">
                  <c:v>5.4551674611467039E-4</c:v>
                </c:pt>
                <c:pt idx="12859">
                  <c:v>5.4547432481165501E-4</c:v>
                </c:pt>
                <c:pt idx="12860">
                  <c:v>5.4543191010578867E-4</c:v>
                </c:pt>
                <c:pt idx="12861">
                  <c:v>5.4538950199552703E-4</c:v>
                </c:pt>
                <c:pt idx="12862">
                  <c:v>5.4534710047933997E-4</c:v>
                </c:pt>
                <c:pt idx="12863">
                  <c:v>5.4530470555568032E-4</c:v>
                </c:pt>
                <c:pt idx="12864">
                  <c:v>5.4526231722301795E-4</c:v>
                </c:pt>
                <c:pt idx="12865">
                  <c:v>5.4521993547980939E-4</c:v>
                </c:pt>
                <c:pt idx="12866">
                  <c:v>5.451775603245244E-4</c:v>
                </c:pt>
                <c:pt idx="12867">
                  <c:v>5.4513519175562384E-4</c:v>
                </c:pt>
                <c:pt idx="12868">
                  <c:v>5.4509282977157161E-4</c:v>
                </c:pt>
                <c:pt idx="12869">
                  <c:v>5.4505047437083574E-4</c:v>
                </c:pt>
                <c:pt idx="12870">
                  <c:v>5.450081255518798E-4</c:v>
                </c:pt>
                <c:pt idx="12871">
                  <c:v>5.449657833131728E-4</c:v>
                </c:pt>
                <c:pt idx="12872">
                  <c:v>5.4492344765317451E-4</c:v>
                </c:pt>
                <c:pt idx="12873">
                  <c:v>5.4488111857035903E-4</c:v>
                </c:pt>
                <c:pt idx="12874">
                  <c:v>5.4483879606318593E-4</c:v>
                </c:pt>
                <c:pt idx="12875">
                  <c:v>5.4479648013012864E-4</c:v>
                </c:pt>
                <c:pt idx="12876">
                  <c:v>5.4475417076965574E-4</c:v>
                </c:pt>
                <c:pt idx="12877">
                  <c:v>5.4471186798023437E-4</c:v>
                </c:pt>
                <c:pt idx="12878">
                  <c:v>5.4466957176033809E-4</c:v>
                </c:pt>
                <c:pt idx="12879">
                  <c:v>5.4462728210842896E-4</c:v>
                </c:pt>
                <c:pt idx="12880">
                  <c:v>5.4458499902298053E-4</c:v>
                </c:pt>
                <c:pt idx="12881">
                  <c:v>5.4454272250246581E-4</c:v>
                </c:pt>
                <c:pt idx="12882">
                  <c:v>5.4450045254535141E-4</c:v>
                </c:pt>
                <c:pt idx="12883">
                  <c:v>5.4445818915011403E-4</c:v>
                </c:pt>
                <c:pt idx="12884">
                  <c:v>5.444159323152231E-4</c:v>
                </c:pt>
                <c:pt idx="12885">
                  <c:v>5.4437368203915173E-4</c:v>
                </c:pt>
                <c:pt idx="12886">
                  <c:v>5.4433143832037425E-4</c:v>
                </c:pt>
                <c:pt idx="12887">
                  <c:v>5.4428920115736224E-4</c:v>
                </c:pt>
                <c:pt idx="12888">
                  <c:v>5.4424697054859079E-4</c:v>
                </c:pt>
                <c:pt idx="12889">
                  <c:v>5.4420474649253257E-4</c:v>
                </c:pt>
                <c:pt idx="12890">
                  <c:v>5.4416252898766622E-4</c:v>
                </c:pt>
                <c:pt idx="12891">
                  <c:v>5.4412031803246716E-4</c:v>
                </c:pt>
                <c:pt idx="12892">
                  <c:v>5.4407811362540176E-4</c:v>
                </c:pt>
                <c:pt idx="12893">
                  <c:v>5.4403591576495888E-4</c:v>
                </c:pt>
                <c:pt idx="12894">
                  <c:v>5.4399372444960913E-4</c:v>
                </c:pt>
                <c:pt idx="12895">
                  <c:v>5.4395153967783246E-4</c:v>
                </c:pt>
                <c:pt idx="12896">
                  <c:v>5.4390936144810807E-4</c:v>
                </c:pt>
                <c:pt idx="12897">
                  <c:v>5.4386718975890701E-4</c:v>
                </c:pt>
                <c:pt idx="12898">
                  <c:v>5.4382502460871389E-4</c:v>
                </c:pt>
                <c:pt idx="12899">
                  <c:v>5.4378286599600703E-4</c:v>
                </c:pt>
                <c:pt idx="12900">
                  <c:v>5.4374071391926704E-4</c:v>
                </c:pt>
                <c:pt idx="12901">
                  <c:v>5.4369856837697115E-4</c:v>
                </c:pt>
                <c:pt idx="12902">
                  <c:v>5.436564293676031E-4</c:v>
                </c:pt>
                <c:pt idx="12903">
                  <c:v>5.4361429688964014E-4</c:v>
                </c:pt>
                <c:pt idx="12904">
                  <c:v>5.4357217094157066E-4</c:v>
                </c:pt>
                <c:pt idx="12905">
                  <c:v>5.4353005152187061E-4</c:v>
                </c:pt>
                <c:pt idx="12906">
                  <c:v>5.4348793862902395E-4</c:v>
                </c:pt>
                <c:pt idx="12907">
                  <c:v>5.434458322615143E-4</c:v>
                </c:pt>
                <c:pt idx="12908">
                  <c:v>5.4340373241782423E-4</c:v>
                </c:pt>
                <c:pt idx="12909">
                  <c:v>5.4336163909644148E-4</c:v>
                </c:pt>
                <c:pt idx="12910">
                  <c:v>5.4331955229584361E-4</c:v>
                </c:pt>
                <c:pt idx="12911">
                  <c:v>5.4327747201452013E-4</c:v>
                </c:pt>
                <c:pt idx="12912">
                  <c:v>5.4323539825095954E-4</c:v>
                </c:pt>
                <c:pt idx="12913">
                  <c:v>5.4319333100363962E-4</c:v>
                </c:pt>
                <c:pt idx="12914">
                  <c:v>5.4315127027105214E-4</c:v>
                </c:pt>
                <c:pt idx="12915">
                  <c:v>5.4310921605168268E-4</c:v>
                </c:pt>
                <c:pt idx="12916">
                  <c:v>5.4306716834401955E-4</c:v>
                </c:pt>
                <c:pt idx="12917">
                  <c:v>5.4302512714654333E-4</c:v>
                </c:pt>
                <c:pt idx="12918">
                  <c:v>5.4298309245775361E-4</c:v>
                </c:pt>
                <c:pt idx="12919">
                  <c:v>5.4294106427613229E-4</c:v>
                </c:pt>
                <c:pt idx="12920">
                  <c:v>5.4289904260016928E-4</c:v>
                </c:pt>
                <c:pt idx="12921">
                  <c:v>5.4285702742835429E-4</c:v>
                </c:pt>
                <c:pt idx="12922">
                  <c:v>5.4281501875917833E-4</c:v>
                </c:pt>
                <c:pt idx="12923">
                  <c:v>5.4277301659112992E-4</c:v>
                </c:pt>
                <c:pt idx="12924">
                  <c:v>5.4273102092270234E-4</c:v>
                </c:pt>
                <c:pt idx="12925">
                  <c:v>5.4268903175238843E-4</c:v>
                </c:pt>
                <c:pt idx="12926">
                  <c:v>5.4264704907867509E-4</c:v>
                </c:pt>
                <c:pt idx="12927">
                  <c:v>5.4260507290005593E-4</c:v>
                </c:pt>
                <c:pt idx="12928">
                  <c:v>5.4256310321502813E-4</c:v>
                </c:pt>
                <c:pt idx="12929">
                  <c:v>5.4252114002207924E-4</c:v>
                </c:pt>
                <c:pt idx="12930">
                  <c:v>5.424791833197073E-4</c:v>
                </c:pt>
                <c:pt idx="12931">
                  <c:v>5.4243723310640592E-4</c:v>
                </c:pt>
                <c:pt idx="12932">
                  <c:v>5.4239528938066839E-4</c:v>
                </c:pt>
                <c:pt idx="12933">
                  <c:v>5.4235335214098822E-4</c:v>
                </c:pt>
                <c:pt idx="12934">
                  <c:v>5.4231142138586497E-4</c:v>
                </c:pt>
                <c:pt idx="12935">
                  <c:v>5.422694971137929E-4</c:v>
                </c:pt>
                <c:pt idx="12936">
                  <c:v>5.4222757932327191E-4</c:v>
                </c:pt>
                <c:pt idx="12937">
                  <c:v>5.4218566801279139E-4</c:v>
                </c:pt>
                <c:pt idx="12938">
                  <c:v>5.4214376318085481E-4</c:v>
                </c:pt>
                <c:pt idx="12939">
                  <c:v>5.4210186482595739E-4</c:v>
                </c:pt>
                <c:pt idx="12940">
                  <c:v>5.4205997294659938E-4</c:v>
                </c:pt>
                <c:pt idx="12941">
                  <c:v>5.4201808754127936E-4</c:v>
                </c:pt>
                <c:pt idx="12942">
                  <c:v>5.4197620860850016E-4</c:v>
                </c:pt>
                <c:pt idx="12943">
                  <c:v>5.4193433614675365E-4</c:v>
                </c:pt>
                <c:pt idx="12944">
                  <c:v>5.4189247015454191E-4</c:v>
                </c:pt>
                <c:pt idx="12945">
                  <c:v>5.4185061063037122E-4</c:v>
                </c:pt>
                <c:pt idx="12946">
                  <c:v>5.418087575727392E-4</c:v>
                </c:pt>
                <c:pt idx="12947">
                  <c:v>5.4176691098015075E-4</c:v>
                </c:pt>
                <c:pt idx="12948">
                  <c:v>5.4172507085110185E-4</c:v>
                </c:pt>
                <c:pt idx="12949">
                  <c:v>5.4168323718409804E-4</c:v>
                </c:pt>
                <c:pt idx="12950">
                  <c:v>5.4164140997764324E-4</c:v>
                </c:pt>
                <c:pt idx="12951">
                  <c:v>5.4159958923024124E-4</c:v>
                </c:pt>
                <c:pt idx="12952">
                  <c:v>5.4155777494039529E-4</c:v>
                </c:pt>
                <c:pt idx="12953">
                  <c:v>5.4151596710660986E-4</c:v>
                </c:pt>
                <c:pt idx="12954">
                  <c:v>5.4147416572738994E-4</c:v>
                </c:pt>
                <c:pt idx="12955">
                  <c:v>5.4143237080124204E-4</c:v>
                </c:pt>
                <c:pt idx="12956">
                  <c:v>5.4139058232666811E-4</c:v>
                </c:pt>
                <c:pt idx="12957">
                  <c:v>5.4134880030217954E-4</c:v>
                </c:pt>
                <c:pt idx="12958">
                  <c:v>5.4130702472627819E-4</c:v>
                </c:pt>
                <c:pt idx="12959">
                  <c:v>5.4126525559747632E-4</c:v>
                </c:pt>
                <c:pt idx="12960">
                  <c:v>5.4122349291427588E-4</c:v>
                </c:pt>
                <c:pt idx="12961">
                  <c:v>5.4118173667518934E-4</c:v>
                </c:pt>
                <c:pt idx="12962">
                  <c:v>5.4113998687872538E-4</c:v>
                </c:pt>
                <c:pt idx="12963">
                  <c:v>5.4109824352339194E-4</c:v>
                </c:pt>
                <c:pt idx="12964">
                  <c:v>5.4105650660769551E-4</c:v>
                </c:pt>
                <c:pt idx="12965">
                  <c:v>5.4101477613015259E-4</c:v>
                </c:pt>
                <c:pt idx="12966">
                  <c:v>5.4097305208926892E-4</c:v>
                </c:pt>
                <c:pt idx="12967">
                  <c:v>5.4093133448355525E-4</c:v>
                </c:pt>
                <c:pt idx="12968">
                  <c:v>5.4088962331152199E-4</c:v>
                </c:pt>
                <c:pt idx="12969">
                  <c:v>5.408479185716891E-4</c:v>
                </c:pt>
                <c:pt idx="12970">
                  <c:v>5.4080622026255723E-4</c:v>
                </c:pt>
                <c:pt idx="12971">
                  <c:v>5.407645283826458E-4</c:v>
                </c:pt>
                <c:pt idx="12972">
                  <c:v>5.4072284293046988E-4</c:v>
                </c:pt>
                <c:pt idx="12973">
                  <c:v>5.4068116390453404E-4</c:v>
                </c:pt>
                <c:pt idx="12974">
                  <c:v>5.4063949130336549E-4</c:v>
                </c:pt>
                <c:pt idx="12975">
                  <c:v>5.4059782512546673E-4</c:v>
                </c:pt>
                <c:pt idx="12976">
                  <c:v>5.4055616536936E-4</c:v>
                </c:pt>
                <c:pt idx="12977">
                  <c:v>5.4051451203355593E-4</c:v>
                </c:pt>
                <c:pt idx="12978">
                  <c:v>5.4047286511657501E-4</c:v>
                </c:pt>
                <c:pt idx="12979">
                  <c:v>5.404312246169319E-4</c:v>
                </c:pt>
                <c:pt idx="12980">
                  <c:v>5.4038959053314545E-4</c:v>
                </c:pt>
                <c:pt idx="12981">
                  <c:v>5.4034796286372847E-4</c:v>
                </c:pt>
                <c:pt idx="12982">
                  <c:v>5.4030634160720287E-4</c:v>
                </c:pt>
                <c:pt idx="12983">
                  <c:v>5.4026472676208133E-4</c:v>
                </c:pt>
                <c:pt idx="12984">
                  <c:v>5.4022311832689065E-4</c:v>
                </c:pt>
                <c:pt idx="12985">
                  <c:v>5.4018151630014113E-4</c:v>
                </c:pt>
                <c:pt idx="12986">
                  <c:v>5.4013992068036108E-4</c:v>
                </c:pt>
                <c:pt idx="12987">
                  <c:v>5.4009833146606394E-4</c:v>
                </c:pt>
                <c:pt idx="12988">
                  <c:v>5.4005674865577195E-4</c:v>
                </c:pt>
                <c:pt idx="12989">
                  <c:v>5.4001517224800766E-4</c:v>
                </c:pt>
                <c:pt idx="12990">
                  <c:v>5.3997360224129092E-4</c:v>
                </c:pt>
                <c:pt idx="12991">
                  <c:v>5.3993203863414495E-4</c:v>
                </c:pt>
                <c:pt idx="12992">
                  <c:v>5.3989048142508893E-4</c:v>
                </c:pt>
                <c:pt idx="12993">
                  <c:v>5.3984893061264987E-4</c:v>
                </c:pt>
                <c:pt idx="12994">
                  <c:v>5.3980738619534936E-4</c:v>
                </c:pt>
                <c:pt idx="12995">
                  <c:v>5.3976584817171363E-4</c:v>
                </c:pt>
                <c:pt idx="12996">
                  <c:v>5.3972431654026134E-4</c:v>
                </c:pt>
                <c:pt idx="12997">
                  <c:v>5.3968279129951841E-4</c:v>
                </c:pt>
                <c:pt idx="12998">
                  <c:v>5.3964127244801314E-4</c:v>
                </c:pt>
                <c:pt idx="12999">
                  <c:v>5.3959975998426821E-4</c:v>
                </c:pt>
                <c:pt idx="13000">
                  <c:v>5.3955825390680876E-4</c:v>
                </c:pt>
                <c:pt idx="13001">
                  <c:v>5.3951675421416592E-4</c:v>
                </c:pt>
                <c:pt idx="13002">
                  <c:v>5.3947526090486323E-4</c:v>
                </c:pt>
                <c:pt idx="13003">
                  <c:v>5.3943377397742704E-4</c:v>
                </c:pt>
                <c:pt idx="13004">
                  <c:v>5.3939229343038934E-4</c:v>
                </c:pt>
                <c:pt idx="13005">
                  <c:v>5.3935081926227365E-4</c:v>
                </c:pt>
                <c:pt idx="13006">
                  <c:v>5.3930935147160949E-4</c:v>
                </c:pt>
                <c:pt idx="13007">
                  <c:v>5.3926789005692786E-4</c:v>
                </c:pt>
                <c:pt idx="13008">
                  <c:v>5.3922643501675587E-4</c:v>
                </c:pt>
                <c:pt idx="13009">
                  <c:v>5.3918498634962714E-4</c:v>
                </c:pt>
                <c:pt idx="13010">
                  <c:v>5.3914354405406922E-4</c:v>
                </c:pt>
                <c:pt idx="13011">
                  <c:v>5.3910210812861724E-4</c:v>
                </c:pt>
                <c:pt idx="13012">
                  <c:v>5.3906067857179604E-4</c:v>
                </c:pt>
                <c:pt idx="13013">
                  <c:v>5.3901925538213911E-4</c:v>
                </c:pt>
                <c:pt idx="13014">
                  <c:v>5.3897783855818692E-4</c:v>
                </c:pt>
                <c:pt idx="13015">
                  <c:v>5.3893642809846017E-4</c:v>
                </c:pt>
                <c:pt idx="13016">
                  <c:v>5.3889502400149563E-4</c:v>
                </c:pt>
                <c:pt idx="13017">
                  <c:v>5.3885362626583189E-4</c:v>
                </c:pt>
                <c:pt idx="13018">
                  <c:v>5.388122348900003E-4</c:v>
                </c:pt>
                <c:pt idx="13019">
                  <c:v>5.3877084987253524E-4</c:v>
                </c:pt>
                <c:pt idx="13020">
                  <c:v>5.3872947121197184E-4</c:v>
                </c:pt>
                <c:pt idx="13021">
                  <c:v>5.3868809890684393E-4</c:v>
                </c:pt>
                <c:pt idx="13022">
                  <c:v>5.3864673295569022E-4</c:v>
                </c:pt>
                <c:pt idx="13023">
                  <c:v>5.3860537335704629E-4</c:v>
                </c:pt>
                <c:pt idx="13024">
                  <c:v>5.3856402010944704E-4</c:v>
                </c:pt>
                <c:pt idx="13025">
                  <c:v>5.3852267321143185E-4</c:v>
                </c:pt>
                <c:pt idx="13026">
                  <c:v>5.3848133266153368E-4</c:v>
                </c:pt>
                <c:pt idx="13027">
                  <c:v>5.3843999845829991E-4</c:v>
                </c:pt>
                <c:pt idx="13028">
                  <c:v>5.3839867060025853E-4</c:v>
                </c:pt>
                <c:pt idx="13029">
                  <c:v>5.3835734908595908E-4</c:v>
                </c:pt>
                <c:pt idx="13030">
                  <c:v>5.3831603391393172E-4</c:v>
                </c:pt>
                <c:pt idx="13031">
                  <c:v>5.3827472508272004E-4</c:v>
                </c:pt>
                <c:pt idx="13032">
                  <c:v>5.3823342259086784E-4</c:v>
                </c:pt>
                <c:pt idx="13033">
                  <c:v>5.3819212643691123E-4</c:v>
                </c:pt>
                <c:pt idx="13034">
                  <c:v>5.3815083661939338E-4</c:v>
                </c:pt>
                <c:pt idx="13035">
                  <c:v>5.3810955313685484E-4</c:v>
                </c:pt>
                <c:pt idx="13036">
                  <c:v>5.3806827598783984E-4</c:v>
                </c:pt>
                <c:pt idx="13037">
                  <c:v>5.3802700517089014E-4</c:v>
                </c:pt>
                <c:pt idx="13038">
                  <c:v>5.3798574068454792E-4</c:v>
                </c:pt>
                <c:pt idx="13039">
                  <c:v>5.3794448252735927E-4</c:v>
                </c:pt>
                <c:pt idx="13040">
                  <c:v>5.379032306978643E-4</c:v>
                </c:pt>
                <c:pt idx="13041">
                  <c:v>5.3786198519460704E-4</c:v>
                </c:pt>
                <c:pt idx="13042">
                  <c:v>5.3782074601613965E-4</c:v>
                </c:pt>
                <c:pt idx="13043">
                  <c:v>5.3777951316099813E-4</c:v>
                </c:pt>
                <c:pt idx="13044">
                  <c:v>5.3773828662773322E-4</c:v>
                </c:pt>
                <c:pt idx="13045">
                  <c:v>5.3769706641489188E-4</c:v>
                </c:pt>
                <c:pt idx="13046">
                  <c:v>5.3765585252102052E-4</c:v>
                </c:pt>
                <c:pt idx="13047">
                  <c:v>5.3761464494466338E-4</c:v>
                </c:pt>
                <c:pt idx="13048">
                  <c:v>5.3757344368436893E-4</c:v>
                </c:pt>
                <c:pt idx="13049">
                  <c:v>5.375322487386876E-4</c:v>
                </c:pt>
                <c:pt idx="13050">
                  <c:v>5.3749106010616339E-4</c:v>
                </c:pt>
                <c:pt idx="13051">
                  <c:v>5.3744987778534784E-4</c:v>
                </c:pt>
                <c:pt idx="13052">
                  <c:v>5.3740870177479167E-4</c:v>
                </c:pt>
                <c:pt idx="13053">
                  <c:v>5.3736753207304434E-4</c:v>
                </c:pt>
                <c:pt idx="13054">
                  <c:v>5.3732636867865572E-4</c:v>
                </c:pt>
                <c:pt idx="13055">
                  <c:v>5.3728521159017266E-4</c:v>
                </c:pt>
                <c:pt idx="13056">
                  <c:v>5.3724406080614829E-4</c:v>
                </c:pt>
                <c:pt idx="13057">
                  <c:v>5.3720291632513933E-4</c:v>
                </c:pt>
                <c:pt idx="13058">
                  <c:v>5.3716177814569087E-4</c:v>
                </c:pt>
                <c:pt idx="13059">
                  <c:v>5.3712064626635855E-4</c:v>
                </c:pt>
                <c:pt idx="13060">
                  <c:v>5.3707952068569105E-4</c:v>
                </c:pt>
                <c:pt idx="13061">
                  <c:v>5.370384014022491E-4</c:v>
                </c:pt>
                <c:pt idx="13062">
                  <c:v>5.3699728841458193E-4</c:v>
                </c:pt>
                <c:pt idx="13063">
                  <c:v>5.3695618172124374E-4</c:v>
                </c:pt>
                <c:pt idx="13064">
                  <c:v>5.369150813207906E-4</c:v>
                </c:pt>
                <c:pt idx="13065">
                  <c:v>5.3687398721177662E-4</c:v>
                </c:pt>
                <c:pt idx="13066">
                  <c:v>5.3683289939275949E-4</c:v>
                </c:pt>
                <c:pt idx="13067">
                  <c:v>5.3679181786228951E-4</c:v>
                </c:pt>
                <c:pt idx="13068">
                  <c:v>5.3675074261892817E-4</c:v>
                </c:pt>
                <c:pt idx="13069">
                  <c:v>5.3670967366123174E-4</c:v>
                </c:pt>
                <c:pt idx="13070">
                  <c:v>5.3666861098775704E-4</c:v>
                </c:pt>
                <c:pt idx="13071">
                  <c:v>5.3662755459705992E-4</c:v>
                </c:pt>
                <c:pt idx="13072">
                  <c:v>5.3658650448770099E-4</c:v>
                </c:pt>
                <c:pt idx="13073">
                  <c:v>5.3654546065823739E-4</c:v>
                </c:pt>
                <c:pt idx="13074">
                  <c:v>5.3650442310722909E-4</c:v>
                </c:pt>
                <c:pt idx="13075">
                  <c:v>5.3646339183323528E-4</c:v>
                </c:pt>
                <c:pt idx="13076">
                  <c:v>5.3642236683481572E-4</c:v>
                </c:pt>
                <c:pt idx="13077">
                  <c:v>5.3638134811053123E-4</c:v>
                </c:pt>
                <c:pt idx="13078">
                  <c:v>5.3634033565894167E-4</c:v>
                </c:pt>
                <c:pt idx="13079">
                  <c:v>5.3629932947860917E-4</c:v>
                </c:pt>
                <c:pt idx="13080">
                  <c:v>5.3625832956809511E-4</c:v>
                </c:pt>
                <c:pt idx="13081">
                  <c:v>5.3621733592596171E-4</c:v>
                </c:pt>
                <c:pt idx="13082">
                  <c:v>5.3617634855077523E-4</c:v>
                </c:pt>
                <c:pt idx="13083">
                  <c:v>5.3613536744108936E-4</c:v>
                </c:pt>
                <c:pt idx="13084">
                  <c:v>5.3609439259547521E-4</c:v>
                </c:pt>
                <c:pt idx="13085">
                  <c:v>5.360534240124922E-4</c:v>
                </c:pt>
                <c:pt idx="13086">
                  <c:v>5.3601246169070887E-4</c:v>
                </c:pt>
                <c:pt idx="13087">
                  <c:v>5.3597150562868898E-4</c:v>
                </c:pt>
                <c:pt idx="13088">
                  <c:v>5.3593055582499671E-4</c:v>
                </c:pt>
                <c:pt idx="13089">
                  <c:v>5.3588961227819918E-4</c:v>
                </c:pt>
                <c:pt idx="13090">
                  <c:v>5.3584867498685819E-4</c:v>
                </c:pt>
                <c:pt idx="13091">
                  <c:v>5.35807743949545E-4</c:v>
                </c:pt>
                <c:pt idx="13092">
                  <c:v>5.3576681916482735E-4</c:v>
                </c:pt>
                <c:pt idx="13093">
                  <c:v>5.3572590063126534E-4</c:v>
                </c:pt>
                <c:pt idx="13094">
                  <c:v>5.3568498834743691E-4</c:v>
                </c:pt>
                <c:pt idx="13095">
                  <c:v>5.3564408231189888E-4</c:v>
                </c:pt>
                <c:pt idx="13096">
                  <c:v>5.3560318252322912E-4</c:v>
                </c:pt>
                <c:pt idx="13097">
                  <c:v>5.3556228897999494E-4</c:v>
                </c:pt>
                <c:pt idx="13098">
                  <c:v>5.3552140168076283E-4</c:v>
                </c:pt>
                <c:pt idx="13099">
                  <c:v>5.3548052062410488E-4</c:v>
                </c:pt>
                <c:pt idx="13100">
                  <c:v>5.3543964580859277E-4</c:v>
                </c:pt>
                <c:pt idx="13101">
                  <c:v>5.3539877723279491E-4</c:v>
                </c:pt>
                <c:pt idx="13102">
                  <c:v>5.3535791489528624E-4</c:v>
                </c:pt>
                <c:pt idx="13103">
                  <c:v>5.3531705879463301E-4</c:v>
                </c:pt>
                <c:pt idx="13104">
                  <c:v>5.3527620892941457E-4</c:v>
                </c:pt>
                <c:pt idx="13105">
                  <c:v>5.3523536529819394E-4</c:v>
                </c:pt>
                <c:pt idx="13106">
                  <c:v>5.351945278995508E-4</c:v>
                </c:pt>
                <c:pt idx="13107">
                  <c:v>5.35153696732059E-4</c:v>
                </c:pt>
                <c:pt idx="13108">
                  <c:v>5.3511287179429184E-4</c:v>
                </c:pt>
                <c:pt idx="13109">
                  <c:v>5.3507205308482152E-4</c:v>
                </c:pt>
                <c:pt idx="13110">
                  <c:v>5.3503124060222482E-4</c:v>
                </c:pt>
                <c:pt idx="13111">
                  <c:v>5.3499043434507634E-4</c:v>
                </c:pt>
                <c:pt idx="13112">
                  <c:v>5.3494963431195393E-4</c:v>
                </c:pt>
                <c:pt idx="13113">
                  <c:v>5.3490884050143045E-4</c:v>
                </c:pt>
                <c:pt idx="13114">
                  <c:v>5.3486805291207964E-4</c:v>
                </c:pt>
                <c:pt idx="13115">
                  <c:v>5.3482727154248943E-4</c:v>
                </c:pt>
                <c:pt idx="13116">
                  <c:v>5.3478649639122303E-4</c:v>
                </c:pt>
                <c:pt idx="13117">
                  <c:v>5.3474572745686817E-4</c:v>
                </c:pt>
                <c:pt idx="13118">
                  <c:v>5.3470496473800118E-4</c:v>
                </c:pt>
                <c:pt idx="13119">
                  <c:v>5.3466420823320435E-4</c:v>
                </c:pt>
                <c:pt idx="13120">
                  <c:v>5.3462345794104383E-4</c:v>
                </c:pt>
                <c:pt idx="13121">
                  <c:v>5.3458271386011471E-4</c:v>
                </c:pt>
                <c:pt idx="13122">
                  <c:v>5.3454197598898714E-4</c:v>
                </c:pt>
                <c:pt idx="13123">
                  <c:v>5.3450124432624494E-4</c:v>
                </c:pt>
                <c:pt idx="13124">
                  <c:v>5.3446051887047095E-4</c:v>
                </c:pt>
                <c:pt idx="13125">
                  <c:v>5.3441979962024063E-4</c:v>
                </c:pt>
                <c:pt idx="13126">
                  <c:v>5.3437908657414182E-4</c:v>
                </c:pt>
                <c:pt idx="13127">
                  <c:v>5.3433837973075561E-4</c:v>
                </c:pt>
                <c:pt idx="13128">
                  <c:v>5.3429767908865964E-4</c:v>
                </c:pt>
                <c:pt idx="13129">
                  <c:v>5.3425698464644293E-4</c:v>
                </c:pt>
                <c:pt idx="13130">
                  <c:v>5.3421629640268593E-4</c:v>
                </c:pt>
                <c:pt idx="13131">
                  <c:v>5.341756143559755E-4</c:v>
                </c:pt>
                <c:pt idx="13132">
                  <c:v>5.3413493850489383E-4</c:v>
                </c:pt>
                <c:pt idx="13133">
                  <c:v>5.3409426884802114E-4</c:v>
                </c:pt>
                <c:pt idx="13134">
                  <c:v>5.3405360538394809E-4</c:v>
                </c:pt>
                <c:pt idx="13135">
                  <c:v>5.3401294811126457E-4</c:v>
                </c:pt>
                <c:pt idx="13136">
                  <c:v>5.339722970285443E-4</c:v>
                </c:pt>
                <c:pt idx="13137">
                  <c:v>5.3393165213438552E-4</c:v>
                </c:pt>
                <c:pt idx="13138">
                  <c:v>5.3389101342736966E-4</c:v>
                </c:pt>
                <c:pt idx="13139">
                  <c:v>5.3385038090608401E-4</c:v>
                </c:pt>
                <c:pt idx="13140">
                  <c:v>5.3380975456911845E-4</c:v>
                </c:pt>
                <c:pt idx="13141">
                  <c:v>5.3376913441505929E-4</c:v>
                </c:pt>
                <c:pt idx="13142">
                  <c:v>5.3372852044249414E-4</c:v>
                </c:pt>
                <c:pt idx="13143">
                  <c:v>5.3368791265001744E-4</c:v>
                </c:pt>
                <c:pt idx="13144">
                  <c:v>5.3364731103621419E-4</c:v>
                </c:pt>
                <c:pt idx="13145">
                  <c:v>5.3360671559967321E-4</c:v>
                </c:pt>
                <c:pt idx="13146">
                  <c:v>5.3356612633898807E-4</c:v>
                </c:pt>
                <c:pt idx="13147">
                  <c:v>5.3352554325274539E-4</c:v>
                </c:pt>
                <c:pt idx="13148">
                  <c:v>5.3348496633954189E-4</c:v>
                </c:pt>
                <c:pt idx="13149">
                  <c:v>5.3344439559796942E-4</c:v>
                </c:pt>
                <c:pt idx="13150">
                  <c:v>5.3340383102661384E-4</c:v>
                </c:pt>
                <c:pt idx="13151">
                  <c:v>5.3336327262407134E-4</c:v>
                </c:pt>
                <c:pt idx="13152">
                  <c:v>5.333227203889382E-4</c:v>
                </c:pt>
                <c:pt idx="13153">
                  <c:v>5.3328217431979834E-4</c:v>
                </c:pt>
                <c:pt idx="13154">
                  <c:v>5.3324163441525519E-4</c:v>
                </c:pt>
                <c:pt idx="13155">
                  <c:v>5.3320110067389811E-4</c:v>
                </c:pt>
                <c:pt idx="13156">
                  <c:v>5.3316057309432609E-4</c:v>
                </c:pt>
                <c:pt idx="13157">
                  <c:v>5.3312005167512771E-4</c:v>
                </c:pt>
                <c:pt idx="13158">
                  <c:v>5.3307953641490132E-4</c:v>
                </c:pt>
                <c:pt idx="13159">
                  <c:v>5.3303902731224493E-4</c:v>
                </c:pt>
                <c:pt idx="13160">
                  <c:v>5.3299852436575071E-4</c:v>
                </c:pt>
                <c:pt idx="13161">
                  <c:v>5.3295802757402026E-4</c:v>
                </c:pt>
                <c:pt idx="13162">
                  <c:v>5.3291753693564779E-4</c:v>
                </c:pt>
                <c:pt idx="13163">
                  <c:v>5.3287705244923394E-4</c:v>
                </c:pt>
                <c:pt idx="13164">
                  <c:v>5.3283657411337193E-4</c:v>
                </c:pt>
                <c:pt idx="13165">
                  <c:v>5.3279610192666197E-4</c:v>
                </c:pt>
                <c:pt idx="13166">
                  <c:v>5.3275563588770457E-4</c:v>
                </c:pt>
                <c:pt idx="13167">
                  <c:v>5.3271517599509871E-4</c:v>
                </c:pt>
                <c:pt idx="13168">
                  <c:v>5.3267472224744514E-4</c:v>
                </c:pt>
                <c:pt idx="13169">
                  <c:v>5.3263427464334033E-4</c:v>
                </c:pt>
                <c:pt idx="13170">
                  <c:v>5.3259383318138818E-4</c:v>
                </c:pt>
                <c:pt idx="13171">
                  <c:v>5.3255339786018811E-4</c:v>
                </c:pt>
                <c:pt idx="13172">
                  <c:v>5.3251296867834323E-4</c:v>
                </c:pt>
                <c:pt idx="13173">
                  <c:v>5.3247254563445318E-4</c:v>
                </c:pt>
                <c:pt idx="13174">
                  <c:v>5.3243212872712184E-4</c:v>
                </c:pt>
                <c:pt idx="13175">
                  <c:v>5.3239171795495168E-4</c:v>
                </c:pt>
                <c:pt idx="13176">
                  <c:v>5.3235131331654591E-4</c:v>
                </c:pt>
                <c:pt idx="13177">
                  <c:v>5.3231091481050798E-4</c:v>
                </c:pt>
                <c:pt idx="13178">
                  <c:v>5.3227052243544164E-4</c:v>
                </c:pt>
                <c:pt idx="13179">
                  <c:v>5.3223013618995164E-4</c:v>
                </c:pt>
                <c:pt idx="13180">
                  <c:v>5.3218975607264272E-4</c:v>
                </c:pt>
                <c:pt idx="13181">
                  <c:v>5.3214938208212092E-4</c:v>
                </c:pt>
                <c:pt idx="13182">
                  <c:v>5.3210901421699023E-4</c:v>
                </c:pt>
                <c:pt idx="13183">
                  <c:v>5.3206865247585754E-4</c:v>
                </c:pt>
                <c:pt idx="13184">
                  <c:v>5.3202829685732999E-4</c:v>
                </c:pt>
                <c:pt idx="13185">
                  <c:v>5.3198794736001697E-4</c:v>
                </c:pt>
                <c:pt idx="13186">
                  <c:v>5.3194760398251792E-4</c:v>
                </c:pt>
                <c:pt idx="13187">
                  <c:v>5.3190726672344821E-4</c:v>
                </c:pt>
                <c:pt idx="13188">
                  <c:v>5.3186693558141733E-4</c:v>
                </c:pt>
                <c:pt idx="13189">
                  <c:v>5.3182661055502548E-4</c:v>
                </c:pt>
                <c:pt idx="13190">
                  <c:v>5.3178629164288499E-4</c:v>
                </c:pt>
                <c:pt idx="13191">
                  <c:v>5.3174597884360917E-4</c:v>
                </c:pt>
                <c:pt idx="13192">
                  <c:v>5.3170567215580589E-4</c:v>
                </c:pt>
                <c:pt idx="13193">
                  <c:v>5.3166537157808889E-4</c:v>
                </c:pt>
                <c:pt idx="13194">
                  <c:v>5.3162507710905913E-4</c:v>
                </c:pt>
                <c:pt idx="13195">
                  <c:v>5.315847887473375E-4</c:v>
                </c:pt>
                <c:pt idx="13196">
                  <c:v>5.3154450649152928E-4</c:v>
                </c:pt>
                <c:pt idx="13197">
                  <c:v>5.3150423034025395E-4</c:v>
                </c:pt>
                <c:pt idx="13198">
                  <c:v>5.3146396029211593E-4</c:v>
                </c:pt>
                <c:pt idx="13199">
                  <c:v>5.3142369634573037E-4</c:v>
                </c:pt>
                <c:pt idx="13200">
                  <c:v>5.3138343849971513E-4</c:v>
                </c:pt>
                <c:pt idx="13201">
                  <c:v>5.3134318675267689E-4</c:v>
                </c:pt>
                <c:pt idx="13202">
                  <c:v>5.3130294110323884E-4</c:v>
                </c:pt>
                <c:pt idx="13203">
                  <c:v>5.3126270155000538E-4</c:v>
                </c:pt>
                <c:pt idx="13204">
                  <c:v>5.3122246809159503E-4</c:v>
                </c:pt>
                <c:pt idx="13205">
                  <c:v>5.3118224072662803E-4</c:v>
                </c:pt>
                <c:pt idx="13206">
                  <c:v>5.3114201945371703E-4</c:v>
                </c:pt>
                <c:pt idx="13207">
                  <c:v>5.3110180427147382E-4</c:v>
                </c:pt>
                <c:pt idx="13208">
                  <c:v>5.3106159517851898E-4</c:v>
                </c:pt>
                <c:pt idx="13209">
                  <c:v>5.3102139217347133E-4</c:v>
                </c:pt>
                <c:pt idx="13210">
                  <c:v>5.3098119525494701E-4</c:v>
                </c:pt>
                <c:pt idx="13211">
                  <c:v>5.3094100442156397E-4</c:v>
                </c:pt>
                <c:pt idx="13212">
                  <c:v>5.3090081967193965E-4</c:v>
                </c:pt>
                <c:pt idx="13213">
                  <c:v>5.3086064100469103E-4</c:v>
                </c:pt>
                <c:pt idx="13214">
                  <c:v>5.3082046841844194E-4</c:v>
                </c:pt>
                <c:pt idx="13215">
                  <c:v>5.3078030191180579E-4</c:v>
                </c:pt>
                <c:pt idx="13216">
                  <c:v>5.3074014148341074E-4</c:v>
                </c:pt>
                <c:pt idx="13217">
                  <c:v>5.3069998713186901E-4</c:v>
                </c:pt>
                <c:pt idx="13218">
                  <c:v>5.306598388558079E-4</c:v>
                </c:pt>
                <c:pt idx="13219">
                  <c:v>5.3061969665384222E-4</c:v>
                </c:pt>
                <c:pt idx="13220">
                  <c:v>5.3057956052459971E-4</c:v>
                </c:pt>
                <c:pt idx="13221">
                  <c:v>5.3053943046669951E-4</c:v>
                </c:pt>
                <c:pt idx="13222">
                  <c:v>5.3049930647876503E-4</c:v>
                </c:pt>
                <c:pt idx="13223">
                  <c:v>5.304591885594203E-4</c:v>
                </c:pt>
                <c:pt idx="13224">
                  <c:v>5.3041907670728328E-4</c:v>
                </c:pt>
                <c:pt idx="13225">
                  <c:v>5.3037897092098561E-4</c:v>
                </c:pt>
                <c:pt idx="13226">
                  <c:v>5.3033887119914504E-4</c:v>
                </c:pt>
                <c:pt idx="13227">
                  <c:v>5.3029877754038734E-4</c:v>
                </c:pt>
                <c:pt idx="13228">
                  <c:v>5.3025868994333969E-4</c:v>
                </c:pt>
                <c:pt idx="13229">
                  <c:v>5.3021860840662711E-4</c:v>
                </c:pt>
                <c:pt idx="13230">
                  <c:v>5.3017853292887417E-4</c:v>
                </c:pt>
                <c:pt idx="13231">
                  <c:v>5.3013846350870829E-4</c:v>
                </c:pt>
                <c:pt idx="13232">
                  <c:v>5.3009840014475479E-4</c:v>
                </c:pt>
                <c:pt idx="13233">
                  <c:v>5.3005834283564195E-4</c:v>
                </c:pt>
                <c:pt idx="13234">
                  <c:v>5.3001829157999739E-4</c:v>
                </c:pt>
                <c:pt idx="13235">
                  <c:v>5.2997824637644969E-4</c:v>
                </c:pt>
                <c:pt idx="13236">
                  <c:v>5.2993820722362181E-4</c:v>
                </c:pt>
                <c:pt idx="13237">
                  <c:v>5.2989817412014864E-4</c:v>
                </c:pt>
                <c:pt idx="13238">
                  <c:v>5.2985814706465789E-4</c:v>
                </c:pt>
                <c:pt idx="13239">
                  <c:v>5.2981812605577762E-4</c:v>
                </c:pt>
                <c:pt idx="13240">
                  <c:v>5.2977811109213924E-4</c:v>
                </c:pt>
                <c:pt idx="13241">
                  <c:v>5.2973810217237416E-4</c:v>
                </c:pt>
                <c:pt idx="13242">
                  <c:v>5.2969809929510924E-4</c:v>
                </c:pt>
                <c:pt idx="13243">
                  <c:v>5.2965810245897903E-4</c:v>
                </c:pt>
                <c:pt idx="13244">
                  <c:v>5.2961811166261333E-4</c:v>
                </c:pt>
                <c:pt idx="13245">
                  <c:v>5.2957812690464408E-4</c:v>
                </c:pt>
                <c:pt idx="13246">
                  <c:v>5.2953814818370876E-4</c:v>
                </c:pt>
                <c:pt idx="13247">
                  <c:v>5.2949817549843132E-4</c:v>
                </c:pt>
                <c:pt idx="13248">
                  <c:v>5.2945820884745334E-4</c:v>
                </c:pt>
                <c:pt idx="13249">
                  <c:v>5.2941824822940473E-4</c:v>
                </c:pt>
                <c:pt idx="13250">
                  <c:v>5.2937829364291841E-4</c:v>
                </c:pt>
                <c:pt idx="13251">
                  <c:v>5.2933834508662992E-4</c:v>
                </c:pt>
                <c:pt idx="13252">
                  <c:v>5.29298402559175E-4</c:v>
                </c:pt>
                <c:pt idx="13253">
                  <c:v>5.2925846605918951E-4</c:v>
                </c:pt>
                <c:pt idx="13254">
                  <c:v>5.2921853558530823E-4</c:v>
                </c:pt>
                <c:pt idx="13255">
                  <c:v>5.2917861113617036E-4</c:v>
                </c:pt>
                <c:pt idx="13256">
                  <c:v>5.2913869271040538E-4</c:v>
                </c:pt>
                <c:pt idx="13257">
                  <c:v>5.2909878030665413E-4</c:v>
                </c:pt>
                <c:pt idx="13258">
                  <c:v>5.2905887392355592E-4</c:v>
                </c:pt>
                <c:pt idx="13259">
                  <c:v>5.2901897355974803E-4</c:v>
                </c:pt>
                <c:pt idx="13260">
                  <c:v>5.2897907921387011E-4</c:v>
                </c:pt>
                <c:pt idx="13261">
                  <c:v>5.2893919088455271E-4</c:v>
                </c:pt>
                <c:pt idx="13262">
                  <c:v>5.2889930857044447E-4</c:v>
                </c:pt>
                <c:pt idx="13263">
                  <c:v>5.2885943227017529E-4</c:v>
                </c:pt>
                <c:pt idx="13264">
                  <c:v>5.2881956198239512E-4</c:v>
                </c:pt>
                <c:pt idx="13265">
                  <c:v>5.2877969770573807E-4</c:v>
                </c:pt>
                <c:pt idx="13266">
                  <c:v>5.2873983943884945E-4</c:v>
                </c:pt>
                <c:pt idx="13267">
                  <c:v>5.2869998718036543E-4</c:v>
                </c:pt>
                <c:pt idx="13268">
                  <c:v>5.2866014092892968E-4</c:v>
                </c:pt>
                <c:pt idx="13269">
                  <c:v>5.2862030068318434E-4</c:v>
                </c:pt>
                <c:pt idx="13270">
                  <c:v>5.2858046644176733E-4</c:v>
                </c:pt>
                <c:pt idx="13271">
                  <c:v>5.2854063820333044E-4</c:v>
                </c:pt>
                <c:pt idx="13272">
                  <c:v>5.2850081596650823E-4</c:v>
                </c:pt>
                <c:pt idx="13273">
                  <c:v>5.2846099972994923E-4</c:v>
                </c:pt>
                <c:pt idx="13274">
                  <c:v>5.2842118949229658E-4</c:v>
                </c:pt>
                <c:pt idx="13275">
                  <c:v>5.2838138525219134E-4</c:v>
                </c:pt>
                <c:pt idx="13276">
                  <c:v>5.2834158700828312E-4</c:v>
                </c:pt>
                <c:pt idx="13277">
                  <c:v>5.283017947592158E-4</c:v>
                </c:pt>
                <c:pt idx="13278">
                  <c:v>5.282620085036348E-4</c:v>
                </c:pt>
                <c:pt idx="13279">
                  <c:v>5.2822222824018333E-4</c:v>
                </c:pt>
                <c:pt idx="13280">
                  <c:v>5.2818245396750701E-4</c:v>
                </c:pt>
                <c:pt idx="13281">
                  <c:v>5.2814268568425894E-4</c:v>
                </c:pt>
                <c:pt idx="13282">
                  <c:v>5.2810292338908429E-4</c:v>
                </c:pt>
                <c:pt idx="13283">
                  <c:v>5.2806316708062402E-4</c:v>
                </c:pt>
                <c:pt idx="13284">
                  <c:v>5.2802341675753492E-4</c:v>
                </c:pt>
                <c:pt idx="13285">
                  <c:v>5.279836724184653E-4</c:v>
                </c:pt>
                <c:pt idx="13286">
                  <c:v>5.2794393406205569E-4</c:v>
                </c:pt>
                <c:pt idx="13287">
                  <c:v>5.2790420168696221E-4</c:v>
                </c:pt>
                <c:pt idx="13288">
                  <c:v>5.2786447529183113E-4</c:v>
                </c:pt>
                <c:pt idx="13289">
                  <c:v>5.2782475487531577E-4</c:v>
                </c:pt>
                <c:pt idx="13290">
                  <c:v>5.2778504043606424E-4</c:v>
                </c:pt>
                <c:pt idx="13291">
                  <c:v>5.2774533197272539E-4</c:v>
                </c:pt>
                <c:pt idx="13292">
                  <c:v>5.2770562948395645E-4</c:v>
                </c:pt>
                <c:pt idx="13293">
                  <c:v>5.2766593296840682E-4</c:v>
                </c:pt>
                <c:pt idx="13294">
                  <c:v>5.2762624242472646E-4</c:v>
                </c:pt>
                <c:pt idx="13295">
                  <c:v>5.2758655785156401E-4</c:v>
                </c:pt>
                <c:pt idx="13296">
                  <c:v>5.2754687924758538E-4</c:v>
                </c:pt>
                <c:pt idx="13297">
                  <c:v>5.2750720661142922E-4</c:v>
                </c:pt>
                <c:pt idx="13298">
                  <c:v>5.2746753994175959E-4</c:v>
                </c:pt>
                <c:pt idx="13299">
                  <c:v>5.2742787923722829E-4</c:v>
                </c:pt>
                <c:pt idx="13300">
                  <c:v>5.2738822449648558E-4</c:v>
                </c:pt>
                <c:pt idx="13301">
                  <c:v>5.273485757181888E-4</c:v>
                </c:pt>
                <c:pt idx="13302">
                  <c:v>5.2730893290099494E-4</c:v>
                </c:pt>
                <c:pt idx="13303">
                  <c:v>5.2726929604355937E-4</c:v>
                </c:pt>
                <c:pt idx="13304">
                  <c:v>5.2722966514453704E-4</c:v>
                </c:pt>
                <c:pt idx="13305">
                  <c:v>5.2719004020258548E-4</c:v>
                </c:pt>
                <c:pt idx="13306">
                  <c:v>5.2715042121635974E-4</c:v>
                </c:pt>
                <c:pt idx="13307">
                  <c:v>5.2711080818452084E-4</c:v>
                </c:pt>
                <c:pt idx="13308">
                  <c:v>5.2707120110572034E-4</c:v>
                </c:pt>
                <c:pt idx="13309">
                  <c:v>5.2703159997862328E-4</c:v>
                </c:pt>
                <c:pt idx="13310">
                  <c:v>5.2699200480188393E-4</c:v>
                </c:pt>
                <c:pt idx="13311">
                  <c:v>5.2695241557416538E-4</c:v>
                </c:pt>
                <c:pt idx="13312">
                  <c:v>5.2691283229412136E-4</c:v>
                </c:pt>
                <c:pt idx="13313">
                  <c:v>5.2687325496041527E-4</c:v>
                </c:pt>
                <c:pt idx="13314">
                  <c:v>5.2683368357170509E-4</c:v>
                </c:pt>
                <c:pt idx="13315">
                  <c:v>5.2679411812665594E-4</c:v>
                </c:pt>
                <c:pt idx="13316">
                  <c:v>5.2675455862392288E-4</c:v>
                </c:pt>
                <c:pt idx="13317">
                  <c:v>5.2671500506217136E-4</c:v>
                </c:pt>
                <c:pt idx="13318">
                  <c:v>5.2667545744006401E-4</c:v>
                </c:pt>
                <c:pt idx="13319">
                  <c:v>5.2663591575625925E-4</c:v>
                </c:pt>
                <c:pt idx="13320">
                  <c:v>5.265963800094209E-4</c:v>
                </c:pt>
                <c:pt idx="13321">
                  <c:v>5.2655685019821312E-4</c:v>
                </c:pt>
                <c:pt idx="13322">
                  <c:v>5.2651732632129702E-4</c:v>
                </c:pt>
                <c:pt idx="13323">
                  <c:v>5.2647780837734078E-4</c:v>
                </c:pt>
                <c:pt idx="13324">
                  <c:v>5.2643829636500182E-4</c:v>
                </c:pt>
                <c:pt idx="13325">
                  <c:v>5.2639879028295135E-4</c:v>
                </c:pt>
                <c:pt idx="13326">
                  <c:v>5.2635929012985331E-4</c:v>
                </c:pt>
                <c:pt idx="13327">
                  <c:v>5.2631979590436913E-4</c:v>
                </c:pt>
                <c:pt idx="13328">
                  <c:v>5.2628030760516731E-4</c:v>
                </c:pt>
                <c:pt idx="13329">
                  <c:v>5.2624082523091429E-4</c:v>
                </c:pt>
                <c:pt idx="13330">
                  <c:v>5.2620134878027594E-4</c:v>
                </c:pt>
                <c:pt idx="13331">
                  <c:v>5.2616187825192261E-4</c:v>
                </c:pt>
                <c:pt idx="13332">
                  <c:v>5.2612241364451433E-4</c:v>
                </c:pt>
                <c:pt idx="13333">
                  <c:v>5.2608295495672327E-4</c:v>
                </c:pt>
                <c:pt idx="13334">
                  <c:v>5.2604350218721913E-4</c:v>
                </c:pt>
                <c:pt idx="13335">
                  <c:v>5.2600405533466833E-4</c:v>
                </c:pt>
                <c:pt idx="13336">
                  <c:v>5.2596461439774315E-4</c:v>
                </c:pt>
                <c:pt idx="13337">
                  <c:v>5.259251793751095E-4</c:v>
                </c:pt>
                <c:pt idx="13338">
                  <c:v>5.2588575026543444E-4</c:v>
                </c:pt>
                <c:pt idx="13339">
                  <c:v>5.2584632706739341E-4</c:v>
                </c:pt>
                <c:pt idx="13340">
                  <c:v>5.2580690977965588E-4</c:v>
                </c:pt>
                <c:pt idx="13341">
                  <c:v>5.2576749840089023E-4</c:v>
                </c:pt>
                <c:pt idx="13342">
                  <c:v>5.257280929297708E-4</c:v>
                </c:pt>
                <c:pt idx="13343">
                  <c:v>5.2568869336497011E-4</c:v>
                </c:pt>
                <c:pt idx="13344">
                  <c:v>5.2564929970515945E-4</c:v>
                </c:pt>
                <c:pt idx="13345">
                  <c:v>5.2560991194900949E-4</c:v>
                </c:pt>
                <c:pt idx="13346">
                  <c:v>5.255705300951911E-4</c:v>
                </c:pt>
                <c:pt idx="13347">
                  <c:v>5.2553115414238503E-4</c:v>
                </c:pt>
                <c:pt idx="13348">
                  <c:v>5.2549178408925858E-4</c:v>
                </c:pt>
                <c:pt idx="13349">
                  <c:v>5.2545241993449021E-4</c:v>
                </c:pt>
                <c:pt idx="13350">
                  <c:v>5.254130616767508E-4</c:v>
                </c:pt>
                <c:pt idx="13351">
                  <c:v>5.2537370931472077E-4</c:v>
                </c:pt>
                <c:pt idx="13352">
                  <c:v>5.2533436284707023E-4</c:v>
                </c:pt>
                <c:pt idx="13353">
                  <c:v>5.252950222724732E-4</c:v>
                </c:pt>
                <c:pt idx="13354">
                  <c:v>5.2525568758961163E-4</c:v>
                </c:pt>
                <c:pt idx="13355">
                  <c:v>5.2521635879716202E-4</c:v>
                </c:pt>
                <c:pt idx="13356">
                  <c:v>5.2517703589379482E-4</c:v>
                </c:pt>
                <c:pt idx="13357">
                  <c:v>5.2513771887819629E-4</c:v>
                </c:pt>
                <c:pt idx="13358">
                  <c:v>5.2509840774903364E-4</c:v>
                </c:pt>
                <c:pt idx="13359">
                  <c:v>5.2505910250499432E-4</c:v>
                </c:pt>
                <c:pt idx="13360">
                  <c:v>5.2501980314475334E-4</c:v>
                </c:pt>
                <c:pt idx="13361">
                  <c:v>5.2498050966699034E-4</c:v>
                </c:pt>
                <c:pt idx="13362">
                  <c:v>5.249412220703838E-4</c:v>
                </c:pt>
                <c:pt idx="13363">
                  <c:v>5.2490194035361337E-4</c:v>
                </c:pt>
                <c:pt idx="13364">
                  <c:v>5.2486266451535861E-4</c:v>
                </c:pt>
                <c:pt idx="13365">
                  <c:v>5.2482339455430047E-4</c:v>
                </c:pt>
                <c:pt idx="13366">
                  <c:v>5.2478413046912079E-4</c:v>
                </c:pt>
                <c:pt idx="13367">
                  <c:v>5.2474487225849997E-4</c:v>
                </c:pt>
                <c:pt idx="13368">
                  <c:v>5.2470561992112017E-4</c:v>
                </c:pt>
                <c:pt idx="13369">
                  <c:v>5.2466637345566615E-4</c:v>
                </c:pt>
                <c:pt idx="13370">
                  <c:v>5.2462713286081345E-4</c:v>
                </c:pt>
                <c:pt idx="13371">
                  <c:v>5.2458789813524995E-4</c:v>
                </c:pt>
                <c:pt idx="13372">
                  <c:v>5.2454866927765804E-4</c:v>
                </c:pt>
                <c:pt idx="13373">
                  <c:v>5.2450944628672138E-4</c:v>
                </c:pt>
                <c:pt idx="13374">
                  <c:v>5.2447022916112711E-4</c:v>
                </c:pt>
                <c:pt idx="13375">
                  <c:v>5.2443101789955272E-4</c:v>
                </c:pt>
                <c:pt idx="13376">
                  <c:v>5.2439181250069024E-4</c:v>
                </c:pt>
                <c:pt idx="13377">
                  <c:v>5.2435261296322126E-4</c:v>
                </c:pt>
                <c:pt idx="13378">
                  <c:v>5.2431341928583077E-4</c:v>
                </c:pt>
                <c:pt idx="13379">
                  <c:v>5.2427423146720795E-4</c:v>
                </c:pt>
                <c:pt idx="13380">
                  <c:v>5.2423504950603595E-4</c:v>
                </c:pt>
                <c:pt idx="13381">
                  <c:v>5.2419587340100102E-4</c:v>
                </c:pt>
                <c:pt idx="13382">
                  <c:v>5.2415670315079368E-4</c:v>
                </c:pt>
                <c:pt idx="13383">
                  <c:v>5.2411753875409824E-4</c:v>
                </c:pt>
                <c:pt idx="13384">
                  <c:v>5.2407838020960727E-4</c:v>
                </c:pt>
                <c:pt idx="13385">
                  <c:v>5.2403922751600583E-4</c:v>
                </c:pt>
                <c:pt idx="13386">
                  <c:v>5.2400008067198119E-4</c:v>
                </c:pt>
                <c:pt idx="13387">
                  <c:v>5.2396093967622926E-4</c:v>
                </c:pt>
                <c:pt idx="13388">
                  <c:v>5.2392180452743133E-4</c:v>
                </c:pt>
                <c:pt idx="13389">
                  <c:v>5.2388267522427985E-4</c:v>
                </c:pt>
                <c:pt idx="13390">
                  <c:v>5.238435517654677E-4</c:v>
                </c:pt>
                <c:pt idx="13391">
                  <c:v>5.2380443414968419E-4</c:v>
                </c:pt>
                <c:pt idx="13392">
                  <c:v>5.2376532237562027E-4</c:v>
                </c:pt>
                <c:pt idx="13393">
                  <c:v>5.2372621644197E-4</c:v>
                </c:pt>
                <c:pt idx="13394">
                  <c:v>5.236871163474202E-4</c:v>
                </c:pt>
                <c:pt idx="13395">
                  <c:v>5.236480220906643E-4</c:v>
                </c:pt>
                <c:pt idx="13396">
                  <c:v>5.2360893367039843E-4</c:v>
                </c:pt>
                <c:pt idx="13397">
                  <c:v>5.2356985108531549E-4</c:v>
                </c:pt>
                <c:pt idx="13398">
                  <c:v>5.2353077433410532E-4</c:v>
                </c:pt>
                <c:pt idx="13399">
                  <c:v>5.2349170341546287E-4</c:v>
                </c:pt>
                <c:pt idx="13400">
                  <c:v>5.2345263832808515E-4</c:v>
                </c:pt>
                <c:pt idx="13401">
                  <c:v>5.2341357907066319E-4</c:v>
                </c:pt>
                <c:pt idx="13402">
                  <c:v>5.2337452564189303E-4</c:v>
                </c:pt>
                <c:pt idx="13403">
                  <c:v>5.2333547804047525E-4</c:v>
                </c:pt>
                <c:pt idx="13404">
                  <c:v>5.2329643626509526E-4</c:v>
                </c:pt>
                <c:pt idx="13405">
                  <c:v>5.2325740031445981E-4</c:v>
                </c:pt>
                <c:pt idx="13406">
                  <c:v>5.2321837018725974E-4</c:v>
                </c:pt>
                <c:pt idx="13407">
                  <c:v>5.2317934588219346E-4</c:v>
                </c:pt>
                <c:pt idx="13408">
                  <c:v>5.2314032739795647E-4</c:v>
                </c:pt>
                <c:pt idx="13409">
                  <c:v>5.2310131473324889E-4</c:v>
                </c:pt>
                <c:pt idx="13410">
                  <c:v>5.2306230788676863E-4</c:v>
                </c:pt>
                <c:pt idx="13411">
                  <c:v>5.2302330685721277E-4</c:v>
                </c:pt>
                <c:pt idx="13412">
                  <c:v>5.2298431164328029E-4</c:v>
                </c:pt>
                <c:pt idx="13413">
                  <c:v>5.2294532224367004E-4</c:v>
                </c:pt>
                <c:pt idx="13414">
                  <c:v>5.2290633865708844E-4</c:v>
                </c:pt>
                <c:pt idx="13415">
                  <c:v>5.2286736088222525E-4</c:v>
                </c:pt>
                <c:pt idx="13416">
                  <c:v>5.2282838891778711E-4</c:v>
                </c:pt>
                <c:pt idx="13417">
                  <c:v>5.227894227624718E-4</c:v>
                </c:pt>
                <c:pt idx="13418">
                  <c:v>5.2275046241498434E-4</c:v>
                </c:pt>
                <c:pt idx="13419">
                  <c:v>5.2271150787402368E-4</c:v>
                </c:pt>
                <c:pt idx="13420">
                  <c:v>5.2267255913829519E-4</c:v>
                </c:pt>
                <c:pt idx="13421">
                  <c:v>5.2263361620649522E-4</c:v>
                </c:pt>
                <c:pt idx="13422">
                  <c:v>5.225946790773327E-4</c:v>
                </c:pt>
                <c:pt idx="13423">
                  <c:v>5.2255574774950399E-4</c:v>
                </c:pt>
                <c:pt idx="13424">
                  <c:v>5.225168222217192E-4</c:v>
                </c:pt>
                <c:pt idx="13425">
                  <c:v>5.224779024926799E-4</c:v>
                </c:pt>
                <c:pt idx="13426">
                  <c:v>5.2243898856109004E-4</c:v>
                </c:pt>
                <c:pt idx="13427">
                  <c:v>5.2240008042565389E-4</c:v>
                </c:pt>
                <c:pt idx="13428">
                  <c:v>5.2236117808507983E-4</c:v>
                </c:pt>
                <c:pt idx="13429">
                  <c:v>5.2232228153806985E-4</c:v>
                </c:pt>
                <c:pt idx="13430">
                  <c:v>5.2228339078332694E-4</c:v>
                </c:pt>
                <c:pt idx="13431">
                  <c:v>5.2224450581956369E-4</c:v>
                </c:pt>
                <c:pt idx="13432">
                  <c:v>5.2220562664548429E-4</c:v>
                </c:pt>
                <c:pt idx="13433">
                  <c:v>5.2216675325979754E-4</c:v>
                </c:pt>
                <c:pt idx="13434">
                  <c:v>5.221278856612074E-4</c:v>
                </c:pt>
                <c:pt idx="13435">
                  <c:v>5.220890238484216E-4</c:v>
                </c:pt>
                <c:pt idx="13436">
                  <c:v>5.2205016782015169E-4</c:v>
                </c:pt>
                <c:pt idx="13437">
                  <c:v>5.2201131757510593E-4</c:v>
                </c:pt>
                <c:pt idx="13438">
                  <c:v>5.2197247311199034E-4</c:v>
                </c:pt>
                <c:pt idx="13439">
                  <c:v>5.2193363442951709E-4</c:v>
                </c:pt>
                <c:pt idx="13440">
                  <c:v>5.2189480152639415E-4</c:v>
                </c:pt>
                <c:pt idx="13441">
                  <c:v>5.2185597440133143E-4</c:v>
                </c:pt>
                <c:pt idx="13442">
                  <c:v>5.2181715305303839E-4</c:v>
                </c:pt>
                <c:pt idx="13443">
                  <c:v>5.2177833748022983E-4</c:v>
                </c:pt>
                <c:pt idx="13444">
                  <c:v>5.2173952768161456E-4</c:v>
                </c:pt>
                <c:pt idx="13445">
                  <c:v>5.2170072365590478E-4</c:v>
                </c:pt>
                <c:pt idx="13446">
                  <c:v>5.2166192540181462E-4</c:v>
                </c:pt>
                <c:pt idx="13447">
                  <c:v>5.2162313291804964E-4</c:v>
                </c:pt>
                <c:pt idx="13448">
                  <c:v>5.2158434620333115E-4</c:v>
                </c:pt>
                <c:pt idx="13449">
                  <c:v>5.2154556525636504E-4</c:v>
                </c:pt>
                <c:pt idx="13450">
                  <c:v>5.2150679007587032E-4</c:v>
                </c:pt>
                <c:pt idx="13451">
                  <c:v>5.214680206605556E-4</c:v>
                </c:pt>
                <c:pt idx="13452">
                  <c:v>5.2142925700914098E-4</c:v>
                </c:pt>
                <c:pt idx="13453">
                  <c:v>5.2139049912033972E-4</c:v>
                </c:pt>
                <c:pt idx="13454">
                  <c:v>5.2135174699286381E-4</c:v>
                </c:pt>
                <c:pt idx="13455">
                  <c:v>5.2131300062542953E-4</c:v>
                </c:pt>
                <c:pt idx="13456">
                  <c:v>5.212742600167571E-4</c:v>
                </c:pt>
                <c:pt idx="13457">
                  <c:v>5.2123552516555567E-4</c:v>
                </c:pt>
                <c:pt idx="13458">
                  <c:v>5.2119679607054784E-4</c:v>
                </c:pt>
                <c:pt idx="13459">
                  <c:v>5.2115807273044837E-4</c:v>
                </c:pt>
                <c:pt idx="13460">
                  <c:v>5.2111935514397522E-4</c:v>
                </c:pt>
                <c:pt idx="13461">
                  <c:v>5.2108064330984424E-4</c:v>
                </c:pt>
                <c:pt idx="13462">
                  <c:v>5.2104193722677576E-4</c:v>
                </c:pt>
                <c:pt idx="13463">
                  <c:v>5.2100323689348912E-4</c:v>
                </c:pt>
                <c:pt idx="13464">
                  <c:v>5.2096454230870083E-4</c:v>
                </c:pt>
                <c:pt idx="13465">
                  <c:v>5.2092585347113024E-4</c:v>
                </c:pt>
                <c:pt idx="13466">
                  <c:v>5.2088717037949777E-4</c:v>
                </c:pt>
                <c:pt idx="13467">
                  <c:v>5.2084849303252038E-4</c:v>
                </c:pt>
                <c:pt idx="13468">
                  <c:v>5.2080982142892608E-4</c:v>
                </c:pt>
                <c:pt idx="13469">
                  <c:v>5.2077115556742803E-4</c:v>
                </c:pt>
                <c:pt idx="13470">
                  <c:v>5.2073249544675197E-4</c:v>
                </c:pt>
                <c:pt idx="13471">
                  <c:v>5.2069384106561941E-4</c:v>
                </c:pt>
                <c:pt idx="13472">
                  <c:v>5.2065519242274838E-4</c:v>
                </c:pt>
                <c:pt idx="13473">
                  <c:v>5.2061654951686789E-4</c:v>
                </c:pt>
                <c:pt idx="13474">
                  <c:v>5.2057791234669162E-4</c:v>
                </c:pt>
                <c:pt idx="13475">
                  <c:v>5.2053928091094813E-4</c:v>
                </c:pt>
                <c:pt idx="13476">
                  <c:v>5.2050065520836133E-4</c:v>
                </c:pt>
                <c:pt idx="13477">
                  <c:v>5.2046203523765423E-4</c:v>
                </c:pt>
                <c:pt idx="13478">
                  <c:v>5.2042342099754889E-4</c:v>
                </c:pt>
                <c:pt idx="13479">
                  <c:v>5.2038481248677679E-4</c:v>
                </c:pt>
                <c:pt idx="13480">
                  <c:v>5.2034620970405478E-4</c:v>
                </c:pt>
                <c:pt idx="13481">
                  <c:v>5.2030761264810924E-4</c:v>
                </c:pt>
                <c:pt idx="13482">
                  <c:v>5.2026902131767036E-4</c:v>
                </c:pt>
                <c:pt idx="13483">
                  <c:v>5.2023043571146127E-4</c:v>
                </c:pt>
                <c:pt idx="13484">
                  <c:v>5.2019185582820782E-4</c:v>
                </c:pt>
                <c:pt idx="13485">
                  <c:v>5.2015328166663953E-4</c:v>
                </c:pt>
                <c:pt idx="13486">
                  <c:v>5.2011471322548617E-4</c:v>
                </c:pt>
                <c:pt idx="13487">
                  <c:v>5.2007615050346761E-4</c:v>
                </c:pt>
                <c:pt idx="13488">
                  <c:v>5.200375934993149E-4</c:v>
                </c:pt>
                <c:pt idx="13489">
                  <c:v>5.1999904221175519E-4</c:v>
                </c:pt>
                <c:pt idx="13490">
                  <c:v>5.1996049663952158E-4</c:v>
                </c:pt>
                <c:pt idx="13491">
                  <c:v>5.1992195678134123E-4</c:v>
                </c:pt>
                <c:pt idx="13492">
                  <c:v>5.1988342263594258E-4</c:v>
                </c:pt>
                <c:pt idx="13493">
                  <c:v>5.1984489420205831E-4</c:v>
                </c:pt>
                <c:pt idx="13494">
                  <c:v>5.198063714784186E-4</c:v>
                </c:pt>
                <c:pt idx="13495">
                  <c:v>5.1976785446374474E-4</c:v>
                </c:pt>
                <c:pt idx="13496">
                  <c:v>5.1972934315677938E-4</c:v>
                </c:pt>
                <c:pt idx="13497">
                  <c:v>5.1969083755624881E-4</c:v>
                </c:pt>
                <c:pt idx="13498">
                  <c:v>5.1965233766088591E-4</c:v>
                </c:pt>
                <c:pt idx="13499">
                  <c:v>5.1961384346942434E-4</c:v>
                </c:pt>
                <c:pt idx="13500">
                  <c:v>5.1957535498059081E-4</c:v>
                </c:pt>
                <c:pt idx="13501">
                  <c:v>5.1953687219312623E-4</c:v>
                </c:pt>
                <c:pt idx="13502">
                  <c:v>5.1949839510575559E-4</c:v>
                </c:pt>
                <c:pt idx="13503">
                  <c:v>5.1945992371721904E-4</c:v>
                </c:pt>
                <c:pt idx="13504">
                  <c:v>5.1942145802624817E-4</c:v>
                </c:pt>
                <c:pt idx="13505">
                  <c:v>5.1938299803157804E-4</c:v>
                </c:pt>
                <c:pt idx="13506">
                  <c:v>5.1934454373194112E-4</c:v>
                </c:pt>
                <c:pt idx="13507">
                  <c:v>5.1930609512607572E-4</c:v>
                </c:pt>
                <c:pt idx="13508">
                  <c:v>5.192676522127156E-4</c:v>
                </c:pt>
                <c:pt idx="13509">
                  <c:v>5.1922921499059711E-4</c:v>
                </c:pt>
                <c:pt idx="13510">
                  <c:v>5.191907834584575E-4</c:v>
                </c:pt>
                <c:pt idx="13511">
                  <c:v>5.19152357615029E-4</c:v>
                </c:pt>
                <c:pt idx="13512">
                  <c:v>5.1911393745905404E-4</c:v>
                </c:pt>
                <c:pt idx="13513">
                  <c:v>5.1907552298926791E-4</c:v>
                </c:pt>
                <c:pt idx="13514">
                  <c:v>5.1903711420440968E-4</c:v>
                </c:pt>
                <c:pt idx="13515">
                  <c:v>5.1899871110321473E-4</c:v>
                </c:pt>
                <c:pt idx="13516">
                  <c:v>5.1896031368442322E-4</c:v>
                </c:pt>
                <c:pt idx="13517">
                  <c:v>5.1892192194677032E-4</c:v>
                </c:pt>
                <c:pt idx="13518">
                  <c:v>5.1888353588900151E-4</c:v>
                </c:pt>
                <c:pt idx="13519">
                  <c:v>5.18845155509854E-4</c:v>
                </c:pt>
                <c:pt idx="13520">
                  <c:v>5.188067808080685E-4</c:v>
                </c:pt>
                <c:pt idx="13521">
                  <c:v>5.1876841178238127E-4</c:v>
                </c:pt>
                <c:pt idx="13522">
                  <c:v>5.1873004843153961E-4</c:v>
                </c:pt>
                <c:pt idx="13523">
                  <c:v>5.1869169075427718E-4</c:v>
                </c:pt>
                <c:pt idx="13524">
                  <c:v>5.1865333874934183E-4</c:v>
                </c:pt>
                <c:pt idx="13525">
                  <c:v>5.1861499241547492E-4</c:v>
                </c:pt>
                <c:pt idx="13526">
                  <c:v>5.1857665175141323E-4</c:v>
                </c:pt>
                <c:pt idx="13527">
                  <c:v>5.1853831675590224E-4</c:v>
                </c:pt>
                <c:pt idx="13528">
                  <c:v>5.1849998742768732E-4</c:v>
                </c:pt>
                <c:pt idx="13529">
                  <c:v>5.1846166376550958E-4</c:v>
                </c:pt>
                <c:pt idx="13530">
                  <c:v>5.184233457681157E-4</c:v>
                </c:pt>
                <c:pt idx="13531">
                  <c:v>5.183850334342442E-4</c:v>
                </c:pt>
                <c:pt idx="13532">
                  <c:v>5.1834672676264316E-4</c:v>
                </c:pt>
                <c:pt idx="13533">
                  <c:v>5.1830842575205718E-4</c:v>
                </c:pt>
                <c:pt idx="13534">
                  <c:v>5.182701304012339E-4</c:v>
                </c:pt>
                <c:pt idx="13535">
                  <c:v>5.1823184070891131E-4</c:v>
                </c:pt>
                <c:pt idx="13536">
                  <c:v>5.1819355667384094E-4</c:v>
                </c:pt>
                <c:pt idx="13537">
                  <c:v>5.181552782947738E-4</c:v>
                </c:pt>
                <c:pt idx="13538">
                  <c:v>5.1811700557044635E-4</c:v>
                </c:pt>
                <c:pt idx="13539">
                  <c:v>5.1807873849960993E-4</c:v>
                </c:pt>
                <c:pt idx="13540">
                  <c:v>5.1804047708101412E-4</c:v>
                </c:pt>
                <c:pt idx="13541">
                  <c:v>5.1800222131340634E-4</c:v>
                </c:pt>
                <c:pt idx="13542">
                  <c:v>5.1796397119553304E-4</c:v>
                </c:pt>
                <c:pt idx="13543">
                  <c:v>5.1792572672614001E-4</c:v>
                </c:pt>
                <c:pt idx="13544">
                  <c:v>5.1788748790398064E-4</c:v>
                </c:pt>
                <c:pt idx="13545">
                  <c:v>5.1784925472780408E-4</c:v>
                </c:pt>
                <c:pt idx="13546">
                  <c:v>5.178110271963583E-4</c:v>
                </c:pt>
                <c:pt idx="13547">
                  <c:v>5.177728053083956E-4</c:v>
                </c:pt>
                <c:pt idx="13548">
                  <c:v>5.1773458906266307E-4</c:v>
                </c:pt>
                <c:pt idx="13549">
                  <c:v>5.176963784579155E-4</c:v>
                </c:pt>
                <c:pt idx="13550">
                  <c:v>5.1765817349289501E-4</c:v>
                </c:pt>
                <c:pt idx="13551">
                  <c:v>5.1761997416636604E-4</c:v>
                </c:pt>
                <c:pt idx="13552">
                  <c:v>5.1758178047706831E-4</c:v>
                </c:pt>
                <c:pt idx="13553">
                  <c:v>5.1754359242376323E-4</c:v>
                </c:pt>
                <c:pt idx="13554">
                  <c:v>5.1750541000519898E-4</c:v>
                </c:pt>
                <c:pt idx="13555">
                  <c:v>5.1746723322013144E-4</c:v>
                </c:pt>
                <c:pt idx="13556">
                  <c:v>5.1742906206730932E-4</c:v>
                </c:pt>
                <c:pt idx="13557">
                  <c:v>5.173908965454909E-4</c:v>
                </c:pt>
                <c:pt idx="13558">
                  <c:v>5.1735273665342533E-4</c:v>
                </c:pt>
                <c:pt idx="13559">
                  <c:v>5.1731458238987184E-4</c:v>
                </c:pt>
                <c:pt idx="13560">
                  <c:v>5.1727643375358372E-4</c:v>
                </c:pt>
                <c:pt idx="13561">
                  <c:v>5.1723829074331522E-4</c:v>
                </c:pt>
                <c:pt idx="13562">
                  <c:v>5.1720015335782329E-4</c:v>
                </c:pt>
                <c:pt idx="13563">
                  <c:v>5.1716202159586501E-4</c:v>
                </c:pt>
                <c:pt idx="13564">
                  <c:v>5.1712389545619073E-4</c:v>
                </c:pt>
                <c:pt idx="13565">
                  <c:v>5.170857749375599E-4</c:v>
                </c:pt>
                <c:pt idx="13566">
                  <c:v>5.1704766003873403E-4</c:v>
                </c:pt>
                <c:pt idx="13567">
                  <c:v>5.1700955075846522E-4</c:v>
                </c:pt>
                <c:pt idx="13568">
                  <c:v>5.1697144709551303E-4</c:v>
                </c:pt>
                <c:pt idx="13569">
                  <c:v>5.1693334904863843E-4</c:v>
                </c:pt>
                <c:pt idx="13570">
                  <c:v>5.1689525661659035E-4</c:v>
                </c:pt>
                <c:pt idx="13571">
                  <c:v>5.1685716979814073E-4</c:v>
                </c:pt>
                <c:pt idx="13572">
                  <c:v>5.1681908859204089E-4</c:v>
                </c:pt>
                <c:pt idx="13573">
                  <c:v>5.1678101299705071E-4</c:v>
                </c:pt>
                <c:pt idx="13574">
                  <c:v>5.1674294301193183E-4</c:v>
                </c:pt>
                <c:pt idx="13575">
                  <c:v>5.1670487863544412E-4</c:v>
                </c:pt>
                <c:pt idx="13576">
                  <c:v>5.1666681986635031E-4</c:v>
                </c:pt>
                <c:pt idx="13577">
                  <c:v>5.1662876670340409E-4</c:v>
                </c:pt>
                <c:pt idx="13578">
                  <c:v>5.1659071914537502E-4</c:v>
                </c:pt>
                <c:pt idx="13579">
                  <c:v>5.165526771910208E-4</c:v>
                </c:pt>
                <c:pt idx="13580">
                  <c:v>5.1651464083910512E-4</c:v>
                </c:pt>
                <c:pt idx="13581">
                  <c:v>5.1647661008838994E-4</c:v>
                </c:pt>
                <c:pt idx="13582">
                  <c:v>5.1643858493763666E-4</c:v>
                </c:pt>
                <c:pt idx="13583">
                  <c:v>5.1640056538561254E-4</c:v>
                </c:pt>
                <c:pt idx="13584">
                  <c:v>5.1636255143107802E-4</c:v>
                </c:pt>
                <c:pt idx="13585">
                  <c:v>5.163245430727958E-4</c:v>
                </c:pt>
                <c:pt idx="13586">
                  <c:v>5.1628654030953303E-4</c:v>
                </c:pt>
                <c:pt idx="13587">
                  <c:v>5.1624854314005287E-4</c:v>
                </c:pt>
                <c:pt idx="13588">
                  <c:v>5.1621055156312072E-4</c:v>
                </c:pt>
                <c:pt idx="13589">
                  <c:v>5.1617256557750233E-4</c:v>
                </c:pt>
                <c:pt idx="13590">
                  <c:v>5.1613458518196323E-4</c:v>
                </c:pt>
                <c:pt idx="13591">
                  <c:v>5.1609661037527014E-4</c:v>
                </c:pt>
                <c:pt idx="13592">
                  <c:v>5.1605864115618718E-4</c:v>
                </c:pt>
                <c:pt idx="13593">
                  <c:v>5.160206775234853E-4</c:v>
                </c:pt>
                <c:pt idx="13594">
                  <c:v>5.1598271947592839E-4</c:v>
                </c:pt>
                <c:pt idx="13595">
                  <c:v>5.1594476701228122E-4</c:v>
                </c:pt>
                <c:pt idx="13596">
                  <c:v>5.159068201313205E-4</c:v>
                </c:pt>
                <c:pt idx="13597">
                  <c:v>5.1586887883180513E-4</c:v>
                </c:pt>
                <c:pt idx="13598">
                  <c:v>5.1583094311251181E-4</c:v>
                </c:pt>
                <c:pt idx="13599">
                  <c:v>5.157930129722027E-4</c:v>
                </c:pt>
                <c:pt idx="13600">
                  <c:v>5.1575508840965168E-4</c:v>
                </c:pt>
                <c:pt idx="13601">
                  <c:v>5.1571716942362732E-4</c:v>
                </c:pt>
                <c:pt idx="13602">
                  <c:v>5.1567925601289969E-4</c:v>
                </c:pt>
                <c:pt idx="13603">
                  <c:v>5.1564134817624104E-4</c:v>
                </c:pt>
                <c:pt idx="13604">
                  <c:v>5.1560344591241724E-4</c:v>
                </c:pt>
                <c:pt idx="13605">
                  <c:v>5.1556554922020485E-4</c:v>
                </c:pt>
                <c:pt idx="13606">
                  <c:v>5.1552765809837104E-4</c:v>
                </c:pt>
                <c:pt idx="13607">
                  <c:v>5.1548977254568936E-4</c:v>
                </c:pt>
                <c:pt idx="13608">
                  <c:v>5.154518925609339E-4</c:v>
                </c:pt>
                <c:pt idx="13609">
                  <c:v>5.1541401814287583E-4</c:v>
                </c:pt>
                <c:pt idx="13610">
                  <c:v>5.1537614929029151E-4</c:v>
                </c:pt>
                <c:pt idx="13611">
                  <c:v>5.1533828600194441E-4</c:v>
                </c:pt>
                <c:pt idx="13612">
                  <c:v>5.1530042827661882E-4</c:v>
                </c:pt>
                <c:pt idx="13613">
                  <c:v>5.1526257611308394E-4</c:v>
                </c:pt>
                <c:pt idx="13614">
                  <c:v>5.1522472951011865E-4</c:v>
                </c:pt>
                <c:pt idx="13615">
                  <c:v>5.1518688846649086E-4</c:v>
                </c:pt>
                <c:pt idx="13616">
                  <c:v>5.1514905298097682E-4</c:v>
                </c:pt>
                <c:pt idx="13617">
                  <c:v>5.1511122305235692E-4</c:v>
                </c:pt>
                <c:pt idx="13618">
                  <c:v>5.1507339867940514E-4</c:v>
                </c:pt>
                <c:pt idx="13619">
                  <c:v>5.1503557986089569E-4</c:v>
                </c:pt>
                <c:pt idx="13620">
                  <c:v>5.1499776659560731E-4</c:v>
                </c:pt>
                <c:pt idx="13621">
                  <c:v>5.1495995888231865E-4</c:v>
                </c:pt>
                <c:pt idx="13622">
                  <c:v>5.1492215671979926E-4</c:v>
                </c:pt>
                <c:pt idx="13623">
                  <c:v>5.1488436010683689E-4</c:v>
                </c:pt>
                <c:pt idx="13624">
                  <c:v>5.1484656904220302E-4</c:v>
                </c:pt>
                <c:pt idx="13625">
                  <c:v>5.1480878352467554E-4</c:v>
                </c:pt>
                <c:pt idx="13626">
                  <c:v>5.147710035530382E-4</c:v>
                </c:pt>
                <c:pt idx="13627">
                  <c:v>5.1473322912606813E-4</c:v>
                </c:pt>
                <c:pt idx="13628">
                  <c:v>5.1469546024254071E-4</c:v>
                </c:pt>
                <c:pt idx="13629">
                  <c:v>5.146576969012411E-4</c:v>
                </c:pt>
                <c:pt idx="13630">
                  <c:v>5.1461993910094936E-4</c:v>
                </c:pt>
                <c:pt idx="13631">
                  <c:v>5.1458218684044077E-4</c:v>
                </c:pt>
                <c:pt idx="13632">
                  <c:v>5.1454444011850113E-4</c:v>
                </c:pt>
                <c:pt idx="13633">
                  <c:v>5.1450669893391224E-4</c:v>
                </c:pt>
                <c:pt idx="13634">
                  <c:v>5.1446896328545034E-4</c:v>
                </c:pt>
                <c:pt idx="13635">
                  <c:v>5.1443123317190191E-4</c:v>
                </c:pt>
                <c:pt idx="13636">
                  <c:v>5.1439350859204883E-4</c:v>
                </c:pt>
                <c:pt idx="13637">
                  <c:v>5.1435578954467224E-4</c:v>
                </c:pt>
                <c:pt idx="13638">
                  <c:v>5.1431807602855654E-4</c:v>
                </c:pt>
                <c:pt idx="13639">
                  <c:v>5.1428036804248721E-4</c:v>
                </c:pt>
                <c:pt idx="13640">
                  <c:v>5.1424266558524028E-4</c:v>
                </c:pt>
                <c:pt idx="13641">
                  <c:v>5.1420496865560732E-4</c:v>
                </c:pt>
                <c:pt idx="13642">
                  <c:v>5.1416727725237356E-4</c:v>
                </c:pt>
                <c:pt idx="13643">
                  <c:v>5.1412959137431833E-4</c:v>
                </c:pt>
                <c:pt idx="13644">
                  <c:v>5.1409191102022589E-4</c:v>
                </c:pt>
                <c:pt idx="13645">
                  <c:v>5.1405423618888823E-4</c:v>
                </c:pt>
                <c:pt idx="13646">
                  <c:v>5.1401656687908789E-4</c:v>
                </c:pt>
                <c:pt idx="13647">
                  <c:v>5.1397890308961134E-4</c:v>
                </c:pt>
                <c:pt idx="13648">
                  <c:v>5.1394124481924524E-4</c:v>
                </c:pt>
                <c:pt idx="13649">
                  <c:v>5.1390359206677691E-4</c:v>
                </c:pt>
                <c:pt idx="13650">
                  <c:v>5.1386594483099433E-4</c:v>
                </c:pt>
                <c:pt idx="13651">
                  <c:v>5.1382830311068382E-4</c:v>
                </c:pt>
                <c:pt idx="13652">
                  <c:v>5.1379066690463056E-4</c:v>
                </c:pt>
                <c:pt idx="13653">
                  <c:v>5.1375303621162825E-4</c:v>
                </c:pt>
                <c:pt idx="13654">
                  <c:v>5.1371541103046431E-4</c:v>
                </c:pt>
                <c:pt idx="13655">
                  <c:v>5.1367779135992793E-4</c:v>
                </c:pt>
                <c:pt idx="13656">
                  <c:v>5.1364017719880424E-4</c:v>
                </c:pt>
                <c:pt idx="13657">
                  <c:v>5.1360256854589043E-4</c:v>
                </c:pt>
                <c:pt idx="13658">
                  <c:v>5.1356496539997078E-4</c:v>
                </c:pt>
                <c:pt idx="13659">
                  <c:v>5.1352736775983512E-4</c:v>
                </c:pt>
                <c:pt idx="13660">
                  <c:v>5.1348977562427922E-4</c:v>
                </c:pt>
                <c:pt idx="13661">
                  <c:v>5.1345218899209223E-4</c:v>
                </c:pt>
                <c:pt idx="13662">
                  <c:v>5.1341460786206528E-4</c:v>
                </c:pt>
                <c:pt idx="13663">
                  <c:v>5.1337703223299121E-4</c:v>
                </c:pt>
                <c:pt idx="13664">
                  <c:v>5.1333946210366114E-4</c:v>
                </c:pt>
                <c:pt idx="13665">
                  <c:v>5.1330189747286824E-4</c:v>
                </c:pt>
                <c:pt idx="13666">
                  <c:v>5.1326433833940829E-4</c:v>
                </c:pt>
                <c:pt idx="13667">
                  <c:v>5.1322678470206514E-4</c:v>
                </c:pt>
                <c:pt idx="13668">
                  <c:v>5.1318923655964334E-4</c:v>
                </c:pt>
                <c:pt idx="13669">
                  <c:v>5.1315169391093088E-4</c:v>
                </c:pt>
                <c:pt idx="13670">
                  <c:v>5.1311415675472493E-4</c:v>
                </c:pt>
                <c:pt idx="13671">
                  <c:v>5.1307662508982019E-4</c:v>
                </c:pt>
                <c:pt idx="13672">
                  <c:v>5.1303909891501178E-4</c:v>
                </c:pt>
                <c:pt idx="13673">
                  <c:v>5.1300157822909104E-4</c:v>
                </c:pt>
                <c:pt idx="13674">
                  <c:v>5.1296406303085894E-4</c:v>
                </c:pt>
                <c:pt idx="13675">
                  <c:v>5.1292655331910931E-4</c:v>
                </c:pt>
                <c:pt idx="13676">
                  <c:v>5.1288904909263901E-4</c:v>
                </c:pt>
                <c:pt idx="13677">
                  <c:v>5.1285155035024415E-4</c:v>
                </c:pt>
                <c:pt idx="13678">
                  <c:v>5.1281405709072386E-4</c:v>
                </c:pt>
                <c:pt idx="13679">
                  <c:v>5.12776569312875E-4</c:v>
                </c:pt>
                <c:pt idx="13680">
                  <c:v>5.12739087015494E-4</c:v>
                </c:pt>
                <c:pt idx="13681">
                  <c:v>5.1270161019738108E-4</c:v>
                </c:pt>
                <c:pt idx="13682">
                  <c:v>5.1266413885733646E-4</c:v>
                </c:pt>
                <c:pt idx="13683">
                  <c:v>5.1262667299415343E-4</c:v>
                </c:pt>
                <c:pt idx="13684">
                  <c:v>5.1258921260663318E-4</c:v>
                </c:pt>
                <c:pt idx="13685">
                  <c:v>5.1255175769357605E-4</c:v>
                </c:pt>
                <c:pt idx="13686">
                  <c:v>5.1251430825378962E-4</c:v>
                </c:pt>
                <c:pt idx="13687">
                  <c:v>5.1247686428606339E-4</c:v>
                </c:pt>
                <c:pt idx="13688">
                  <c:v>5.1243942578919866E-4</c:v>
                </c:pt>
                <c:pt idx="13689">
                  <c:v>5.1240199276200488E-4</c:v>
                </c:pt>
                <c:pt idx="13690">
                  <c:v>5.1236456520327802E-4</c:v>
                </c:pt>
                <c:pt idx="13691">
                  <c:v>5.1232714311182049E-4</c:v>
                </c:pt>
                <c:pt idx="13692">
                  <c:v>5.1228972648643197E-4</c:v>
                </c:pt>
                <c:pt idx="13693">
                  <c:v>5.1225231532591928E-4</c:v>
                </c:pt>
                <c:pt idx="13694">
                  <c:v>5.1221490962908385E-4</c:v>
                </c:pt>
                <c:pt idx="13695">
                  <c:v>5.121775093947273E-4</c:v>
                </c:pt>
                <c:pt idx="13696">
                  <c:v>5.1214011462165289E-4</c:v>
                </c:pt>
                <c:pt idx="13697">
                  <c:v>5.1210272530866714E-4</c:v>
                </c:pt>
                <c:pt idx="13698">
                  <c:v>5.1206534145457449E-4</c:v>
                </c:pt>
                <c:pt idx="13699">
                  <c:v>5.1202796305817538E-4</c:v>
                </c:pt>
                <c:pt idx="13700">
                  <c:v>5.1199059011827817E-4</c:v>
                </c:pt>
                <c:pt idx="13701">
                  <c:v>5.1195322263368731E-4</c:v>
                </c:pt>
                <c:pt idx="13702">
                  <c:v>5.1191586060320897E-4</c:v>
                </c:pt>
                <c:pt idx="13703">
                  <c:v>5.1187850402564761E-4</c:v>
                </c:pt>
                <c:pt idx="13704">
                  <c:v>5.1184115289981159E-4</c:v>
                </c:pt>
                <c:pt idx="13705">
                  <c:v>5.1180380722450612E-4</c:v>
                </c:pt>
                <c:pt idx="13706">
                  <c:v>5.1176646699853856E-4</c:v>
                </c:pt>
                <c:pt idx="13707">
                  <c:v>5.1172913222071804E-4</c:v>
                </c:pt>
                <c:pt idx="13708">
                  <c:v>5.1169180288984694E-4</c:v>
                </c:pt>
                <c:pt idx="13709">
                  <c:v>5.1165447900473893E-4</c:v>
                </c:pt>
                <c:pt idx="13710">
                  <c:v>5.1161716056420171E-4</c:v>
                </c:pt>
                <c:pt idx="13711">
                  <c:v>5.1157984756704104E-4</c:v>
                </c:pt>
                <c:pt idx="13712">
                  <c:v>5.1154254001206851E-4</c:v>
                </c:pt>
                <c:pt idx="13713">
                  <c:v>5.1150523789809086E-4</c:v>
                </c:pt>
                <c:pt idx="13714">
                  <c:v>5.1146794122392133E-4</c:v>
                </c:pt>
                <c:pt idx="13715">
                  <c:v>5.1143064998836934E-4</c:v>
                </c:pt>
                <c:pt idx="13716">
                  <c:v>5.1139336419024303E-4</c:v>
                </c:pt>
                <c:pt idx="13717">
                  <c:v>5.1135608382835564E-4</c:v>
                </c:pt>
                <c:pt idx="13718">
                  <c:v>5.1131880890151801E-4</c:v>
                </c:pt>
                <c:pt idx="13719">
                  <c:v>5.112815394085399E-4</c:v>
                </c:pt>
                <c:pt idx="13720">
                  <c:v>5.1124427534823792E-4</c:v>
                </c:pt>
                <c:pt idx="13721">
                  <c:v>5.1120701671941704E-4</c:v>
                </c:pt>
                <c:pt idx="13722">
                  <c:v>5.1116976352089561E-4</c:v>
                </c:pt>
                <c:pt idx="13723">
                  <c:v>5.1113251575148446E-4</c:v>
                </c:pt>
                <c:pt idx="13724">
                  <c:v>5.1109527340999434E-4</c:v>
                </c:pt>
                <c:pt idx="13725">
                  <c:v>5.1105803649524378E-4</c:v>
                </c:pt>
                <c:pt idx="13726">
                  <c:v>5.110208050060443E-4</c:v>
                </c:pt>
                <c:pt idx="13727">
                  <c:v>5.1098357894121291E-4</c:v>
                </c:pt>
                <c:pt idx="13728">
                  <c:v>5.1094635829955948E-4</c:v>
                </c:pt>
                <c:pt idx="13729">
                  <c:v>5.109091430798992E-4</c:v>
                </c:pt>
                <c:pt idx="13730">
                  <c:v>5.1087193328105138E-4</c:v>
                </c:pt>
                <c:pt idx="13731">
                  <c:v>5.1083472890182924E-4</c:v>
                </c:pt>
                <c:pt idx="13732">
                  <c:v>5.1079752994104949E-4</c:v>
                </c:pt>
                <c:pt idx="13733">
                  <c:v>5.1076033639752927E-4</c:v>
                </c:pt>
                <c:pt idx="13734">
                  <c:v>5.1072314827008678E-4</c:v>
                </c:pt>
                <c:pt idx="13735">
                  <c:v>5.1068596555753191E-4</c:v>
                </c:pt>
                <c:pt idx="13736">
                  <c:v>5.106487882586883E-4</c:v>
                </c:pt>
                <c:pt idx="13737">
                  <c:v>5.1061161637237394E-4</c:v>
                </c:pt>
                <c:pt idx="13738">
                  <c:v>5.1057444989740489E-4</c:v>
                </c:pt>
                <c:pt idx="13739">
                  <c:v>5.105372888325972E-4</c:v>
                </c:pt>
                <c:pt idx="13740">
                  <c:v>5.1050013317677462E-4</c:v>
                </c:pt>
                <c:pt idx="13741">
                  <c:v>5.1046298292875363E-4</c:v>
                </c:pt>
                <c:pt idx="13742">
                  <c:v>5.1042583808735646E-4</c:v>
                </c:pt>
                <c:pt idx="13743">
                  <c:v>5.1038869865139701E-4</c:v>
                </c:pt>
                <c:pt idx="13744">
                  <c:v>5.1035156461969825E-4</c:v>
                </c:pt>
                <c:pt idx="13745">
                  <c:v>5.1031443599108568E-4</c:v>
                </c:pt>
                <c:pt idx="13746">
                  <c:v>5.1027731276437522E-4</c:v>
                </c:pt>
                <c:pt idx="13747">
                  <c:v>5.1024019493838739E-4</c:v>
                </c:pt>
                <c:pt idx="13748">
                  <c:v>5.102030825119442E-4</c:v>
                </c:pt>
                <c:pt idx="13749">
                  <c:v>5.101659754838721E-4</c:v>
                </c:pt>
                <c:pt idx="13750">
                  <c:v>5.1012887385298671E-4</c:v>
                </c:pt>
                <c:pt idx="13751">
                  <c:v>5.1009177761811211E-4</c:v>
                </c:pt>
                <c:pt idx="13752">
                  <c:v>5.1005468677807399E-4</c:v>
                </c:pt>
                <c:pt idx="13753">
                  <c:v>5.1001760133169492E-4</c:v>
                </c:pt>
                <c:pt idx="13754">
                  <c:v>5.0998052127779799E-4</c:v>
                </c:pt>
                <c:pt idx="13755">
                  <c:v>5.099434466152063E-4</c:v>
                </c:pt>
                <c:pt idx="13756">
                  <c:v>5.0990637734274664E-4</c:v>
                </c:pt>
                <c:pt idx="13757">
                  <c:v>5.0986931345924134E-4</c:v>
                </c:pt>
                <c:pt idx="13758">
                  <c:v>5.0983225496351113E-4</c:v>
                </c:pt>
                <c:pt idx="13759">
                  <c:v>5.0979520185438928E-4</c:v>
                </c:pt>
                <c:pt idx="13760">
                  <c:v>5.0975815413069759E-4</c:v>
                </c:pt>
                <c:pt idx="13761">
                  <c:v>5.0972111179126514E-4</c:v>
                </c:pt>
                <c:pt idx="13762">
                  <c:v>5.0968407483491349E-4</c:v>
                </c:pt>
                <c:pt idx="13763">
                  <c:v>5.0964704326047149E-4</c:v>
                </c:pt>
                <c:pt idx="13764">
                  <c:v>5.0961001706676518E-4</c:v>
                </c:pt>
                <c:pt idx="13765">
                  <c:v>5.0957299625262349E-4</c:v>
                </c:pt>
                <c:pt idx="13766">
                  <c:v>5.0953598081687193E-4</c:v>
                </c:pt>
                <c:pt idx="13767">
                  <c:v>5.094989707583416E-4</c:v>
                </c:pt>
                <c:pt idx="13768">
                  <c:v>5.0946196607585929E-4</c:v>
                </c:pt>
                <c:pt idx="13769">
                  <c:v>5.0942496676825504E-4</c:v>
                </c:pt>
                <c:pt idx="13770">
                  <c:v>5.0938797283435553E-4</c:v>
                </c:pt>
                <c:pt idx="13771">
                  <c:v>5.0935098427298928E-4</c:v>
                </c:pt>
                <c:pt idx="13772">
                  <c:v>5.0931400108298914E-4</c:v>
                </c:pt>
                <c:pt idx="13773">
                  <c:v>5.0927702326318504E-4</c:v>
                </c:pt>
                <c:pt idx="13774">
                  <c:v>5.0924005081240463E-4</c:v>
                </c:pt>
                <c:pt idx="13775">
                  <c:v>5.092030837294811E-4</c:v>
                </c:pt>
                <c:pt idx="13776">
                  <c:v>5.0916612201324708E-4</c:v>
                </c:pt>
                <c:pt idx="13777">
                  <c:v>5.091291656625273E-4</c:v>
                </c:pt>
                <c:pt idx="13778">
                  <c:v>5.0909221467615982E-4</c:v>
                </c:pt>
                <c:pt idx="13779">
                  <c:v>5.0905526905297511E-4</c:v>
                </c:pt>
                <c:pt idx="13780">
                  <c:v>5.0901832879180484E-4</c:v>
                </c:pt>
                <c:pt idx="13781">
                  <c:v>5.0898139389148511E-4</c:v>
                </c:pt>
                <c:pt idx="13782">
                  <c:v>5.089444643508412E-4</c:v>
                </c:pt>
                <c:pt idx="13783">
                  <c:v>5.0890754016871679E-4</c:v>
                </c:pt>
                <c:pt idx="13784">
                  <c:v>5.088706213439364E-4</c:v>
                </c:pt>
                <c:pt idx="13785">
                  <c:v>5.0883370787533928E-4</c:v>
                </c:pt>
                <c:pt idx="13786">
                  <c:v>5.0879679976175828E-4</c:v>
                </c:pt>
                <c:pt idx="13787">
                  <c:v>5.0875989700202877E-4</c:v>
                </c:pt>
                <c:pt idx="13788">
                  <c:v>5.0872299959498976E-4</c:v>
                </c:pt>
                <c:pt idx="13789">
                  <c:v>5.086861075394699E-4</c:v>
                </c:pt>
                <c:pt idx="13790">
                  <c:v>5.0864922083430572E-4</c:v>
                </c:pt>
                <c:pt idx="13791">
                  <c:v>5.0861233947833995E-4</c:v>
                </c:pt>
                <c:pt idx="13792">
                  <c:v>5.0857546347039839E-4</c:v>
                </c:pt>
                <c:pt idx="13793">
                  <c:v>5.0853859280932821E-4</c:v>
                </c:pt>
                <c:pt idx="13794">
                  <c:v>5.0850172749396314E-4</c:v>
                </c:pt>
                <c:pt idx="13795">
                  <c:v>5.0846486752314114E-4</c:v>
                </c:pt>
                <c:pt idx="13796">
                  <c:v>5.084280128956958E-4</c:v>
                </c:pt>
                <c:pt idx="13797">
                  <c:v>5.0839116361047062E-4</c:v>
                </c:pt>
                <c:pt idx="13798">
                  <c:v>5.0835431966630518E-4</c:v>
                </c:pt>
                <c:pt idx="13799">
                  <c:v>5.0831748106202896E-4</c:v>
                </c:pt>
                <c:pt idx="13800">
                  <c:v>5.0828064779649099E-4</c:v>
                </c:pt>
                <c:pt idx="13801">
                  <c:v>5.0824381986852812E-4</c:v>
                </c:pt>
                <c:pt idx="13802">
                  <c:v>5.0820699727697832E-4</c:v>
                </c:pt>
                <c:pt idx="13803">
                  <c:v>5.0817018002068245E-4</c:v>
                </c:pt>
                <c:pt idx="13804">
                  <c:v>5.0813336809848422E-4</c:v>
                </c:pt>
                <c:pt idx="13805">
                  <c:v>5.0809656150921747E-4</c:v>
                </c:pt>
                <c:pt idx="13806">
                  <c:v>5.0805976025172794E-4</c:v>
                </c:pt>
                <c:pt idx="13807">
                  <c:v>5.0802296432485988E-4</c:v>
                </c:pt>
                <c:pt idx="13808">
                  <c:v>5.0798617372745049E-4</c:v>
                </c:pt>
                <c:pt idx="13809">
                  <c:v>5.079493884583453E-4</c:v>
                </c:pt>
                <c:pt idx="13810">
                  <c:v>5.0791260851638421E-4</c:v>
                </c:pt>
                <c:pt idx="13811">
                  <c:v>5.078758339004092E-4</c:v>
                </c:pt>
                <c:pt idx="13812">
                  <c:v>5.0783906460926678E-4</c:v>
                </c:pt>
                <c:pt idx="13813">
                  <c:v>5.078023006417988E-4</c:v>
                </c:pt>
                <c:pt idx="13814">
                  <c:v>5.0776554199684918E-4</c:v>
                </c:pt>
                <c:pt idx="13815">
                  <c:v>5.077287886732653E-4</c:v>
                </c:pt>
                <c:pt idx="13816">
                  <c:v>5.0769204066988534E-4</c:v>
                </c:pt>
                <c:pt idx="13817">
                  <c:v>5.0765529798555938E-4</c:v>
                </c:pt>
                <c:pt idx="13818">
                  <c:v>5.0761856061913189E-4</c:v>
                </c:pt>
                <c:pt idx="13819">
                  <c:v>5.0758182856944917E-4</c:v>
                </c:pt>
                <c:pt idx="13820">
                  <c:v>5.0754510183535133E-4</c:v>
                </c:pt>
                <c:pt idx="13821">
                  <c:v>5.0750838041569064E-4</c:v>
                </c:pt>
                <c:pt idx="13822">
                  <c:v>5.0747166430931427E-4</c:v>
                </c:pt>
                <c:pt idx="13823">
                  <c:v>5.074349535150657E-4</c:v>
                </c:pt>
                <c:pt idx="13824">
                  <c:v>5.0739824803179079E-4</c:v>
                </c:pt>
                <c:pt idx="13825">
                  <c:v>5.0736154785834073E-4</c:v>
                </c:pt>
                <c:pt idx="13826">
                  <c:v>5.0732485299356323E-4</c:v>
                </c:pt>
                <c:pt idx="13827">
                  <c:v>5.0728816343630404E-4</c:v>
                </c:pt>
                <c:pt idx="13828">
                  <c:v>5.0725147918541434E-4</c:v>
                </c:pt>
                <c:pt idx="13829">
                  <c:v>5.0721480023974033E-4</c:v>
                </c:pt>
                <c:pt idx="13830">
                  <c:v>5.0717812659813492E-4</c:v>
                </c:pt>
                <c:pt idx="13831">
                  <c:v>5.0714145825944365E-4</c:v>
                </c:pt>
                <c:pt idx="13832">
                  <c:v>5.0710479522251943E-4</c:v>
                </c:pt>
                <c:pt idx="13833">
                  <c:v>5.0706813748621073E-4</c:v>
                </c:pt>
                <c:pt idx="13834">
                  <c:v>5.0703148504936733E-4</c:v>
                </c:pt>
                <c:pt idx="13835">
                  <c:v>5.0699483791084301E-4</c:v>
                </c:pt>
                <c:pt idx="13836">
                  <c:v>5.0695819606948829E-4</c:v>
                </c:pt>
                <c:pt idx="13837">
                  <c:v>5.0692155952415522E-4</c:v>
                </c:pt>
                <c:pt idx="13838">
                  <c:v>5.0688492827369129E-4</c:v>
                </c:pt>
                <c:pt idx="13839">
                  <c:v>5.0684830231695333E-4</c:v>
                </c:pt>
                <c:pt idx="13840">
                  <c:v>5.0681168165279012E-4</c:v>
                </c:pt>
                <c:pt idx="13841">
                  <c:v>5.067750662800613E-4</c:v>
                </c:pt>
                <c:pt idx="13842">
                  <c:v>5.0673845619761371E-4</c:v>
                </c:pt>
                <c:pt idx="13843">
                  <c:v>5.067018514043031E-4</c:v>
                </c:pt>
                <c:pt idx="13844">
                  <c:v>5.0666525189898442E-4</c:v>
                </c:pt>
                <c:pt idx="13845">
                  <c:v>5.0662865768050767E-4</c:v>
                </c:pt>
                <c:pt idx="13846">
                  <c:v>5.0659206874773173E-4</c:v>
                </c:pt>
                <c:pt idx="13847">
                  <c:v>5.0655548509950853E-4</c:v>
                </c:pt>
                <c:pt idx="13848">
                  <c:v>5.065189067346976E-4</c:v>
                </c:pt>
                <c:pt idx="13849">
                  <c:v>5.0648233365215109E-4</c:v>
                </c:pt>
                <c:pt idx="13850">
                  <c:v>5.0644576585072486E-4</c:v>
                </c:pt>
                <c:pt idx="13851">
                  <c:v>5.0640920332927733E-4</c:v>
                </c:pt>
                <c:pt idx="13852">
                  <c:v>5.0637264608666122E-4</c:v>
                </c:pt>
                <c:pt idx="13853">
                  <c:v>5.0633609412173593E-4</c:v>
                </c:pt>
                <c:pt idx="13854">
                  <c:v>5.0629954743335872E-4</c:v>
                </c:pt>
                <c:pt idx="13855">
                  <c:v>5.0626300602038803E-4</c:v>
                </c:pt>
                <c:pt idx="13856">
                  <c:v>5.0622646988167819E-4</c:v>
                </c:pt>
                <c:pt idx="13857">
                  <c:v>5.0618993901609187E-4</c:v>
                </c:pt>
                <c:pt idx="13858">
                  <c:v>5.0615341342248404E-4</c:v>
                </c:pt>
                <c:pt idx="13859">
                  <c:v>5.0611689309971455E-4</c:v>
                </c:pt>
                <c:pt idx="13860">
                  <c:v>5.0608037804664131E-4</c:v>
                </c:pt>
                <c:pt idx="13861">
                  <c:v>5.060438682621285E-4</c:v>
                </c:pt>
                <c:pt idx="13862">
                  <c:v>5.0600736374502926E-4</c:v>
                </c:pt>
                <c:pt idx="13863">
                  <c:v>5.0597086449421147E-4</c:v>
                </c:pt>
                <c:pt idx="13864">
                  <c:v>5.0593437050852987E-4</c:v>
                </c:pt>
                <c:pt idx="13865">
                  <c:v>5.0589788178684281E-4</c:v>
                </c:pt>
                <c:pt idx="13866">
                  <c:v>5.0586139832802109E-4</c:v>
                </c:pt>
                <c:pt idx="13867">
                  <c:v>5.0582492013091839E-4</c:v>
                </c:pt>
                <c:pt idx="13868">
                  <c:v>5.0578844719439498E-4</c:v>
                </c:pt>
                <c:pt idx="13869">
                  <c:v>5.0575197951732134E-4</c:v>
                </c:pt>
                <c:pt idx="13870">
                  <c:v>5.0571551709855213E-4</c:v>
                </c:pt>
                <c:pt idx="13871">
                  <c:v>5.0567905993695523E-4</c:v>
                </c:pt>
                <c:pt idx="13872">
                  <c:v>5.0564260803139286E-4</c:v>
                </c:pt>
                <c:pt idx="13873">
                  <c:v>5.0560616138072543E-4</c:v>
                </c:pt>
                <c:pt idx="13874">
                  <c:v>5.0556971998381994E-4</c:v>
                </c:pt>
                <c:pt idx="13875">
                  <c:v>5.0553328383953506E-4</c:v>
                </c:pt>
                <c:pt idx="13876">
                  <c:v>5.0549685294674213E-4</c:v>
                </c:pt>
                <c:pt idx="13877">
                  <c:v>5.0546042730430327E-4</c:v>
                </c:pt>
                <c:pt idx="13878">
                  <c:v>5.0542400691108334E-4</c:v>
                </c:pt>
                <c:pt idx="13879">
                  <c:v>5.0538759176594738E-4</c:v>
                </c:pt>
                <c:pt idx="13880">
                  <c:v>5.0535118186776186E-4</c:v>
                </c:pt>
                <c:pt idx="13881">
                  <c:v>5.0531477721539402E-4</c:v>
                </c:pt>
                <c:pt idx="13882">
                  <c:v>5.0527837780770511E-4</c:v>
                </c:pt>
                <c:pt idx="13883">
                  <c:v>5.0524198364356712E-4</c:v>
                </c:pt>
                <c:pt idx="13884">
                  <c:v>5.0520559472184566E-4</c:v>
                </c:pt>
                <c:pt idx="13885">
                  <c:v>5.0516921104141143E-4</c:v>
                </c:pt>
                <c:pt idx="13886">
                  <c:v>5.0513283260112123E-4</c:v>
                </c:pt>
                <c:pt idx="13887">
                  <c:v>5.0509645939985422E-4</c:v>
                </c:pt>
                <c:pt idx="13888">
                  <c:v>5.0506009143647622E-4</c:v>
                </c:pt>
                <c:pt idx="13889">
                  <c:v>5.050237287098512E-4</c:v>
                </c:pt>
                <c:pt idx="13890">
                  <c:v>5.0498737121885539E-4</c:v>
                </c:pt>
                <c:pt idx="13891">
                  <c:v>5.0495101896235058E-4</c:v>
                </c:pt>
                <c:pt idx="13892">
                  <c:v>5.0491467193921203E-4</c:v>
                </c:pt>
                <c:pt idx="13893">
                  <c:v>5.0487833014830664E-4</c:v>
                </c:pt>
                <c:pt idx="13894">
                  <c:v>5.0484199358850413E-4</c:v>
                </c:pt>
                <c:pt idx="13895">
                  <c:v>5.0480566225867898E-4</c:v>
                </c:pt>
                <c:pt idx="13896">
                  <c:v>5.047693361576993E-4</c:v>
                </c:pt>
                <c:pt idx="13897">
                  <c:v>5.0473301528443934E-4</c:v>
                </c:pt>
                <c:pt idx="13898">
                  <c:v>5.0469669963776602E-4</c:v>
                </c:pt>
                <c:pt idx="13899">
                  <c:v>5.0466038921655502E-4</c:v>
                </c:pt>
                <c:pt idx="13900">
                  <c:v>5.0462408401967334E-4</c:v>
                </c:pt>
                <c:pt idx="13901">
                  <c:v>5.0458778404599981E-4</c:v>
                </c:pt>
                <c:pt idx="13902">
                  <c:v>5.0455148929440512E-4</c:v>
                </c:pt>
                <c:pt idx="13903">
                  <c:v>5.0451519976376334E-4</c:v>
                </c:pt>
                <c:pt idx="13904">
                  <c:v>5.0447891545294483E-4</c:v>
                </c:pt>
                <c:pt idx="13905">
                  <c:v>5.0444263636082614E-4</c:v>
                </c:pt>
                <c:pt idx="13906">
                  <c:v>5.0440636248628393E-4</c:v>
                </c:pt>
                <c:pt idx="13907">
                  <c:v>5.0437009382818434E-4</c:v>
                </c:pt>
                <c:pt idx="13908">
                  <c:v>5.0433383038541281E-4</c:v>
                </c:pt>
                <c:pt idx="13909">
                  <c:v>5.0429757215683321E-4</c:v>
                </c:pt>
                <c:pt idx="13910">
                  <c:v>5.0426131914133336E-4</c:v>
                </c:pt>
                <c:pt idx="13911">
                  <c:v>5.0422507133777766E-4</c:v>
                </c:pt>
                <c:pt idx="13912">
                  <c:v>5.0418882874504723E-4</c:v>
                </c:pt>
                <c:pt idx="13913">
                  <c:v>5.0415259136202034E-4</c:v>
                </c:pt>
                <c:pt idx="13914">
                  <c:v>5.0411635918757431E-4</c:v>
                </c:pt>
                <c:pt idx="13915">
                  <c:v>5.0408013222057917E-4</c:v>
                </c:pt>
                <c:pt idx="13916">
                  <c:v>5.0404391045992167E-4</c:v>
                </c:pt>
                <c:pt idx="13917">
                  <c:v>5.040076939044711E-4</c:v>
                </c:pt>
                <c:pt idx="13918">
                  <c:v>5.0397148255311246E-4</c:v>
                </c:pt>
                <c:pt idx="13919">
                  <c:v>5.0393527640472057E-4</c:v>
                </c:pt>
                <c:pt idx="13920">
                  <c:v>5.0389907545817284E-4</c:v>
                </c:pt>
                <c:pt idx="13921">
                  <c:v>5.0386287971235244E-4</c:v>
                </c:pt>
                <c:pt idx="13922">
                  <c:v>5.0382668916613526E-4</c:v>
                </c:pt>
                <c:pt idx="13923">
                  <c:v>5.0379050381839819E-4</c:v>
                </c:pt>
                <c:pt idx="13924">
                  <c:v>5.0375432366802893E-4</c:v>
                </c:pt>
                <c:pt idx="13925">
                  <c:v>5.0371814871390404E-4</c:v>
                </c:pt>
                <c:pt idx="13926">
                  <c:v>5.0368197895490647E-4</c:v>
                </c:pt>
                <c:pt idx="13927">
                  <c:v>5.0364581438991276E-4</c:v>
                </c:pt>
                <c:pt idx="13928">
                  <c:v>5.0360965501780413E-4</c:v>
                </c:pt>
                <c:pt idx="13929">
                  <c:v>5.0357350083746687E-4</c:v>
                </c:pt>
                <c:pt idx="13930">
                  <c:v>5.0353735184777821E-4</c:v>
                </c:pt>
                <c:pt idx="13931">
                  <c:v>5.0350120804762432E-4</c:v>
                </c:pt>
                <c:pt idx="13932">
                  <c:v>5.0346506943588763E-4</c:v>
                </c:pt>
                <c:pt idx="13933">
                  <c:v>5.0342893601144521E-4</c:v>
                </c:pt>
                <c:pt idx="13934">
                  <c:v>5.0339280777318837E-4</c:v>
                </c:pt>
                <c:pt idx="13935">
                  <c:v>5.0335668471999332E-4</c:v>
                </c:pt>
                <c:pt idx="13936">
                  <c:v>5.033205668507492E-4</c:v>
                </c:pt>
                <c:pt idx="13937">
                  <c:v>5.0328445416433884E-4</c:v>
                </c:pt>
                <c:pt idx="13938">
                  <c:v>5.0324834665964552E-4</c:v>
                </c:pt>
                <c:pt idx="13939">
                  <c:v>5.0321224433555532E-4</c:v>
                </c:pt>
                <c:pt idx="13940">
                  <c:v>5.0317614719095542E-4</c:v>
                </c:pt>
                <c:pt idx="13941">
                  <c:v>5.0314005522472313E-4</c:v>
                </c:pt>
                <c:pt idx="13942">
                  <c:v>5.0310396843575506E-4</c:v>
                </c:pt>
                <c:pt idx="13943">
                  <c:v>5.0306788682292732E-4</c:v>
                </c:pt>
                <c:pt idx="13944">
                  <c:v>5.0303181038513489E-4</c:v>
                </c:pt>
                <c:pt idx="13945">
                  <c:v>5.0299573912125748E-4</c:v>
                </c:pt>
                <c:pt idx="13946">
                  <c:v>5.0295967303018603E-4</c:v>
                </c:pt>
                <c:pt idx="13947">
                  <c:v>5.0292361211080818E-4</c:v>
                </c:pt>
                <c:pt idx="13948">
                  <c:v>5.0288755636200783E-4</c:v>
                </c:pt>
                <c:pt idx="13949">
                  <c:v>5.0285150578267747E-4</c:v>
                </c:pt>
                <c:pt idx="13950">
                  <c:v>5.0281546037170472E-4</c:v>
                </c:pt>
                <c:pt idx="13951">
                  <c:v>5.0277942012797697E-4</c:v>
                </c:pt>
                <c:pt idx="13952">
                  <c:v>5.0274338505038301E-4</c:v>
                </c:pt>
                <c:pt idx="13953">
                  <c:v>5.0270735513781284E-4</c:v>
                </c:pt>
                <c:pt idx="13954">
                  <c:v>5.0267133038915765E-4</c:v>
                </c:pt>
                <c:pt idx="13955">
                  <c:v>5.0263531080330364E-4</c:v>
                </c:pt>
                <c:pt idx="13956">
                  <c:v>5.0259929637914004E-4</c:v>
                </c:pt>
                <c:pt idx="13957">
                  <c:v>5.0256328711556291E-4</c:v>
                </c:pt>
                <c:pt idx="13958">
                  <c:v>5.0252728301146204E-4</c:v>
                </c:pt>
                <c:pt idx="13959">
                  <c:v>5.0249128406572286E-4</c:v>
                </c:pt>
                <c:pt idx="13960">
                  <c:v>5.0245529027724426E-4</c:v>
                </c:pt>
                <c:pt idx="13961">
                  <c:v>5.0241930164491417E-4</c:v>
                </c:pt>
                <c:pt idx="13962">
                  <c:v>5.0238331816762594E-4</c:v>
                </c:pt>
                <c:pt idx="13963">
                  <c:v>5.0234733984427207E-4</c:v>
                </c:pt>
                <c:pt idx="13964">
                  <c:v>5.0231136667374147E-4</c:v>
                </c:pt>
                <c:pt idx="13965">
                  <c:v>5.0227539865493334E-4</c:v>
                </c:pt>
                <c:pt idx="13966">
                  <c:v>5.0223943578673713E-4</c:v>
                </c:pt>
                <c:pt idx="13967">
                  <c:v>5.0220347806804837E-4</c:v>
                </c:pt>
                <c:pt idx="13968">
                  <c:v>5.0216752549776193E-4</c:v>
                </c:pt>
                <c:pt idx="13969">
                  <c:v>5.0213157807476954E-4</c:v>
                </c:pt>
                <c:pt idx="13970">
                  <c:v>5.0209563579796488E-4</c:v>
                </c:pt>
                <c:pt idx="13971">
                  <c:v>5.0205969866624694E-4</c:v>
                </c:pt>
                <c:pt idx="13972">
                  <c:v>5.0202376667850897E-4</c:v>
                </c:pt>
                <c:pt idx="13973">
                  <c:v>5.0198783983364714E-4</c:v>
                </c:pt>
                <c:pt idx="13974">
                  <c:v>5.0195191813055882E-4</c:v>
                </c:pt>
                <c:pt idx="13975">
                  <c:v>5.0191600156813802E-4</c:v>
                </c:pt>
                <c:pt idx="13976">
                  <c:v>5.0188009014527732E-4</c:v>
                </c:pt>
                <c:pt idx="13977">
                  <c:v>5.0184418386088126E-4</c:v>
                </c:pt>
                <c:pt idx="13978">
                  <c:v>5.0180828271384373E-4</c:v>
                </c:pt>
                <c:pt idx="13979">
                  <c:v>5.0177238670306339E-4</c:v>
                </c:pt>
                <c:pt idx="13980">
                  <c:v>5.0173649582743599E-4</c:v>
                </c:pt>
                <c:pt idx="13981">
                  <c:v>5.0170061008586193E-4</c:v>
                </c:pt>
                <c:pt idx="13982">
                  <c:v>5.0166472947724052E-4</c:v>
                </c:pt>
                <c:pt idx="13983">
                  <c:v>5.0162885400046502E-4</c:v>
                </c:pt>
                <c:pt idx="13984">
                  <c:v>5.0159298365443712E-4</c:v>
                </c:pt>
                <c:pt idx="13985">
                  <c:v>5.0155711843806081E-4</c:v>
                </c:pt>
                <c:pt idx="13986">
                  <c:v>5.0152125835022934E-4</c:v>
                </c:pt>
                <c:pt idx="13987">
                  <c:v>5.0148540338984559E-4</c:v>
                </c:pt>
                <c:pt idx="13988">
                  <c:v>5.0144955355581138E-4</c:v>
                </c:pt>
                <c:pt idx="13989">
                  <c:v>5.0141370884702571E-4</c:v>
                </c:pt>
                <c:pt idx="13990">
                  <c:v>5.0137786926239298E-4</c:v>
                </c:pt>
                <c:pt idx="13991">
                  <c:v>5.0134203480080536E-4</c:v>
                </c:pt>
                <c:pt idx="13992">
                  <c:v>5.0130620546117572E-4</c:v>
                </c:pt>
                <c:pt idx="13993">
                  <c:v>5.0127038124239752E-4</c:v>
                </c:pt>
                <c:pt idx="13994">
                  <c:v>5.0123456214337539E-4</c:v>
                </c:pt>
                <c:pt idx="13995">
                  <c:v>5.0119874816301679E-4</c:v>
                </c:pt>
                <c:pt idx="13996">
                  <c:v>5.0116293930022005E-4</c:v>
                </c:pt>
                <c:pt idx="13997">
                  <c:v>5.0112713555388515E-4</c:v>
                </c:pt>
                <c:pt idx="13998">
                  <c:v>5.0109133692291801E-4</c:v>
                </c:pt>
                <c:pt idx="13999">
                  <c:v>5.0105554340622793E-4</c:v>
                </c:pt>
                <c:pt idx="14000">
                  <c:v>5.0101975500271183E-4</c:v>
                </c:pt>
                <c:pt idx="14001">
                  <c:v>5.0098397171127924E-4</c:v>
                </c:pt>
                <c:pt idx="14002">
                  <c:v>5.0094819353083348E-4</c:v>
                </c:pt>
                <c:pt idx="14003">
                  <c:v>5.0091242046027722E-4</c:v>
                </c:pt>
                <c:pt idx="14004">
                  <c:v>5.0087665249851836E-4</c:v>
                </c:pt>
                <c:pt idx="14005">
                  <c:v>5.0084088964445924E-4</c:v>
                </c:pt>
                <c:pt idx="14006">
                  <c:v>5.0080513189700981E-4</c:v>
                </c:pt>
                <c:pt idx="14007">
                  <c:v>5.0076937925507881E-4</c:v>
                </c:pt>
                <c:pt idx="14008">
                  <c:v>5.0073363171756189E-4</c:v>
                </c:pt>
                <c:pt idx="14009">
                  <c:v>5.0069788928337907E-4</c:v>
                </c:pt>
                <c:pt idx="14010">
                  <c:v>5.0066215195142911E-4</c:v>
                </c:pt>
                <c:pt idx="14011">
                  <c:v>5.0062641972062208E-4</c:v>
                </c:pt>
                <c:pt idx="14012">
                  <c:v>5.0059069258986423E-4</c:v>
                </c:pt>
                <c:pt idx="14013">
                  <c:v>5.0055497055807017E-4</c:v>
                </c:pt>
                <c:pt idx="14014">
                  <c:v>5.0051925362413704E-4</c:v>
                </c:pt>
                <c:pt idx="14015">
                  <c:v>5.0048354178698379E-4</c:v>
                </c:pt>
                <c:pt idx="14016">
                  <c:v>5.0044783504551538E-4</c:v>
                </c:pt>
                <c:pt idx="14017">
                  <c:v>5.0041213339864228E-4</c:v>
                </c:pt>
                <c:pt idx="14018">
                  <c:v>5.0037643684527422E-4</c:v>
                </c:pt>
                <c:pt idx="14019">
                  <c:v>5.0034074538432181E-4</c:v>
                </c:pt>
                <c:pt idx="14020">
                  <c:v>5.0030505901469053E-4</c:v>
                </c:pt>
                <c:pt idx="14021">
                  <c:v>5.0026937773529824E-4</c:v>
                </c:pt>
                <c:pt idx="14022">
                  <c:v>5.0023370154505197E-4</c:v>
                </c:pt>
                <c:pt idx="14023">
                  <c:v>5.0019803044286371E-4</c:v>
                </c:pt>
                <c:pt idx="14024">
                  <c:v>5.0016236442764492E-4</c:v>
                </c:pt>
                <c:pt idx="14025">
                  <c:v>5.0012670349830815E-4</c:v>
                </c:pt>
                <c:pt idx="14026">
                  <c:v>5.000910476537602E-4</c:v>
                </c:pt>
                <c:pt idx="14027">
                  <c:v>5.0005539689292229E-4</c:v>
                </c:pt>
                <c:pt idx="14028">
                  <c:v>5.0001975121470392E-4</c:v>
                </c:pt>
                <c:pt idx="14029">
                  <c:v>4.9998411061802004E-4</c:v>
                </c:pt>
                <c:pt idx="14030">
                  <c:v>4.9994847510177623E-4</c:v>
                </c:pt>
                <c:pt idx="14031">
                  <c:v>4.9991284466489503E-4</c:v>
                </c:pt>
                <c:pt idx="14032">
                  <c:v>4.9987721930629082E-4</c:v>
                </c:pt>
                <c:pt idx="14033">
                  <c:v>4.9984159902486834E-4</c:v>
                </c:pt>
                <c:pt idx="14034">
                  <c:v>4.9980598381954957E-4</c:v>
                </c:pt>
                <c:pt idx="14035">
                  <c:v>4.9977037368925171E-4</c:v>
                </c:pt>
                <c:pt idx="14036">
                  <c:v>4.9973476863288536E-4</c:v>
                </c:pt>
                <c:pt idx="14037">
                  <c:v>4.9969916864936849E-4</c:v>
                </c:pt>
                <c:pt idx="14038">
                  <c:v>4.9966357373761408E-4</c:v>
                </c:pt>
                <c:pt idx="14039">
                  <c:v>4.9962798389654084E-4</c:v>
                </c:pt>
                <c:pt idx="14040">
                  <c:v>4.9959239912506772E-4</c:v>
                </c:pt>
                <c:pt idx="14041">
                  <c:v>4.9955681942210738E-4</c:v>
                </c:pt>
                <c:pt idx="14042">
                  <c:v>4.9952124478657431E-4</c:v>
                </c:pt>
                <c:pt idx="14043">
                  <c:v>4.9948567521739429E-4</c:v>
                </c:pt>
                <c:pt idx="14044">
                  <c:v>4.9945011071348148E-4</c:v>
                </c:pt>
                <c:pt idx="14045">
                  <c:v>4.9941455127375082E-4</c:v>
                </c:pt>
                <c:pt idx="14046">
                  <c:v>4.9937899689712537E-4</c:v>
                </c:pt>
                <c:pt idx="14047">
                  <c:v>4.9934344758252114E-4</c:v>
                </c:pt>
                <c:pt idx="14048">
                  <c:v>4.9930790332886087E-4</c:v>
                </c:pt>
                <c:pt idx="14049">
                  <c:v>4.992723641350583E-4</c:v>
                </c:pt>
                <c:pt idx="14050">
                  <c:v>4.9923683000003616E-4</c:v>
                </c:pt>
                <c:pt idx="14051">
                  <c:v>4.9920130092271113E-4</c:v>
                </c:pt>
                <c:pt idx="14052">
                  <c:v>4.9916577690200994E-4</c:v>
                </c:pt>
                <c:pt idx="14053">
                  <c:v>4.9913025793684633E-4</c:v>
                </c:pt>
                <c:pt idx="14054">
                  <c:v>4.9909474402614771E-4</c:v>
                </c:pt>
                <c:pt idx="14055">
                  <c:v>4.9905923516882901E-4</c:v>
                </c:pt>
                <c:pt idx="14056">
                  <c:v>4.9902373136381816E-4</c:v>
                </c:pt>
                <c:pt idx="14057">
                  <c:v>4.9898823261002804E-4</c:v>
                </c:pt>
                <c:pt idx="14058">
                  <c:v>4.9895273890639168E-4</c:v>
                </c:pt>
                <c:pt idx="14059">
                  <c:v>4.9891725025182207E-4</c:v>
                </c:pt>
                <c:pt idx="14060">
                  <c:v>4.9888176664524507E-4</c:v>
                </c:pt>
                <c:pt idx="14061">
                  <c:v>4.9884628808558908E-4</c:v>
                </c:pt>
                <c:pt idx="14062">
                  <c:v>4.9881081457176966E-4</c:v>
                </c:pt>
                <c:pt idx="14063">
                  <c:v>4.987753461027127E-4</c:v>
                </c:pt>
                <c:pt idx="14064">
                  <c:v>4.9873988267734137E-4</c:v>
                </c:pt>
                <c:pt idx="14065">
                  <c:v>4.9870442429458383E-4</c:v>
                </c:pt>
                <c:pt idx="14066">
                  <c:v>4.9866897095336617E-4</c:v>
                </c:pt>
                <c:pt idx="14067">
                  <c:v>4.9863352265260127E-4</c:v>
                </c:pt>
                <c:pt idx="14068">
                  <c:v>4.9859807939122878E-4</c:v>
                </c:pt>
                <c:pt idx="14069">
                  <c:v>4.9856264116816677E-4</c:v>
                </c:pt>
                <c:pt idx="14070">
                  <c:v>4.985272079823397E-4</c:v>
                </c:pt>
                <c:pt idx="14071">
                  <c:v>4.984917798326738E-4</c:v>
                </c:pt>
                <c:pt idx="14072">
                  <c:v>4.9845635671810101E-4</c:v>
                </c:pt>
                <c:pt idx="14073">
                  <c:v>4.9842093863754504E-4</c:v>
                </c:pt>
                <c:pt idx="14074">
                  <c:v>4.9838552558992982E-4</c:v>
                </c:pt>
                <c:pt idx="14075">
                  <c:v>4.9835011757419002E-4</c:v>
                </c:pt>
                <c:pt idx="14076">
                  <c:v>4.9831471458924544E-4</c:v>
                </c:pt>
                <c:pt idx="14077">
                  <c:v>4.9827931663402533E-4</c:v>
                </c:pt>
                <c:pt idx="14078">
                  <c:v>4.9824392370745991E-4</c:v>
                </c:pt>
                <c:pt idx="14079">
                  <c:v>4.9820853580847819E-4</c:v>
                </c:pt>
                <c:pt idx="14080">
                  <c:v>4.9817315293600932E-4</c:v>
                </c:pt>
                <c:pt idx="14081">
                  <c:v>4.9813777508898242E-4</c:v>
                </c:pt>
                <c:pt idx="14082">
                  <c:v>4.9810240226632403E-4</c:v>
                </c:pt>
                <c:pt idx="14083">
                  <c:v>4.98067034466966E-4</c:v>
                </c:pt>
                <c:pt idx="14084">
                  <c:v>4.980316716898356E-4</c:v>
                </c:pt>
                <c:pt idx="14085">
                  <c:v>4.979963139338699E-4</c:v>
                </c:pt>
                <c:pt idx="14086">
                  <c:v>4.9796096119799217E-4</c:v>
                </c:pt>
                <c:pt idx="14087">
                  <c:v>4.9792561348113793E-4</c:v>
                </c:pt>
                <c:pt idx="14088">
                  <c:v>4.9789027078223449E-4</c:v>
                </c:pt>
                <c:pt idx="14089">
                  <c:v>4.9785493310021758E-4</c:v>
                </c:pt>
                <c:pt idx="14090">
                  <c:v>4.9781960043401678E-4</c:v>
                </c:pt>
                <c:pt idx="14091">
                  <c:v>4.9778427278256415E-4</c:v>
                </c:pt>
                <c:pt idx="14092">
                  <c:v>4.9774895014479108E-4</c:v>
                </c:pt>
                <c:pt idx="14093">
                  <c:v>4.977136325196353E-4</c:v>
                </c:pt>
                <c:pt idx="14094">
                  <c:v>4.976783199060283E-4</c:v>
                </c:pt>
                <c:pt idx="14095">
                  <c:v>4.9764301230289826E-4</c:v>
                </c:pt>
                <c:pt idx="14096">
                  <c:v>4.976077097091845E-4</c:v>
                </c:pt>
                <c:pt idx="14097">
                  <c:v>4.9757241212381701E-4</c:v>
                </c:pt>
                <c:pt idx="14098">
                  <c:v>4.9753711954573371E-4</c:v>
                </c:pt>
                <c:pt idx="14099">
                  <c:v>4.9750183197386439E-4</c:v>
                </c:pt>
                <c:pt idx="14100">
                  <c:v>4.9746654940714999E-4</c:v>
                </c:pt>
                <c:pt idx="14101">
                  <c:v>4.9743127184451923E-4</c:v>
                </c:pt>
                <c:pt idx="14102">
                  <c:v>4.9739599928491532E-4</c:v>
                </c:pt>
                <c:pt idx="14103">
                  <c:v>4.9736073172726772E-4</c:v>
                </c:pt>
                <c:pt idx="14104">
                  <c:v>4.9732546917051381E-4</c:v>
                </c:pt>
                <c:pt idx="14105">
                  <c:v>4.9729021161358912E-4</c:v>
                </c:pt>
                <c:pt idx="14106">
                  <c:v>4.9725495905543688E-4</c:v>
                </c:pt>
                <c:pt idx="14107">
                  <c:v>4.9721971149498578E-4</c:v>
                </c:pt>
                <c:pt idx="14108">
                  <c:v>4.97184468931177E-4</c:v>
                </c:pt>
                <c:pt idx="14109">
                  <c:v>4.971492313629478E-4</c:v>
                </c:pt>
                <c:pt idx="14110">
                  <c:v>4.9711399878923609E-4</c:v>
                </c:pt>
                <c:pt idx="14111">
                  <c:v>4.9707877120897892E-4</c:v>
                </c:pt>
                <c:pt idx="14112">
                  <c:v>4.9704354862111638E-4</c:v>
                </c:pt>
                <c:pt idx="14113">
                  <c:v>4.9700833102458595E-4</c:v>
                </c:pt>
                <c:pt idx="14114">
                  <c:v>4.9697311841832999E-4</c:v>
                </c:pt>
                <c:pt idx="14115">
                  <c:v>4.9693791080128338E-4</c:v>
                </c:pt>
                <c:pt idx="14116">
                  <c:v>4.9690270817238859E-4</c:v>
                </c:pt>
                <c:pt idx="14117">
                  <c:v>4.9686751053058299E-4</c:v>
                </c:pt>
                <c:pt idx="14118">
                  <c:v>4.9683231787480916E-4</c:v>
                </c:pt>
                <c:pt idx="14119">
                  <c:v>4.9679713020400783E-4</c:v>
                </c:pt>
                <c:pt idx="14120">
                  <c:v>4.967619475171204E-4</c:v>
                </c:pt>
                <c:pt idx="14121">
                  <c:v>4.967267698130865E-4</c:v>
                </c:pt>
                <c:pt idx="14122">
                  <c:v>4.9669159709084558E-4</c:v>
                </c:pt>
                <c:pt idx="14123">
                  <c:v>4.9665642934934627E-4</c:v>
                </c:pt>
                <c:pt idx="14124">
                  <c:v>4.9662126658752423E-4</c:v>
                </c:pt>
                <c:pt idx="14125">
                  <c:v>4.965861088043255E-4</c:v>
                </c:pt>
                <c:pt idx="14126">
                  <c:v>4.965509559986881E-4</c:v>
                </c:pt>
                <c:pt idx="14127">
                  <c:v>4.9651580816956133E-4</c:v>
                </c:pt>
                <c:pt idx="14128">
                  <c:v>4.9648066531588408E-4</c:v>
                </c:pt>
                <c:pt idx="14129">
                  <c:v>4.9644552743660186E-4</c:v>
                </c:pt>
                <c:pt idx="14130">
                  <c:v>4.9641039453065833E-4</c:v>
                </c:pt>
                <c:pt idx="14131">
                  <c:v>4.9637526659699824E-4</c:v>
                </c:pt>
                <c:pt idx="14132">
                  <c:v>4.9634014363456481E-4</c:v>
                </c:pt>
                <c:pt idx="14133">
                  <c:v>4.9630502564230138E-4</c:v>
                </c:pt>
                <c:pt idx="14134">
                  <c:v>4.9626991261915877E-4</c:v>
                </c:pt>
                <c:pt idx="14135">
                  <c:v>4.9623480456407608E-4</c:v>
                </c:pt>
                <c:pt idx="14136">
                  <c:v>4.9619970147600143E-4</c:v>
                </c:pt>
                <c:pt idx="14137">
                  <c:v>4.9616460335388183E-4</c:v>
                </c:pt>
                <c:pt idx="14138">
                  <c:v>4.9612951019666225E-4</c:v>
                </c:pt>
                <c:pt idx="14139">
                  <c:v>4.9609442200328722E-4</c:v>
                </c:pt>
                <c:pt idx="14140">
                  <c:v>4.9605933877270908E-4</c:v>
                </c:pt>
                <c:pt idx="14141">
                  <c:v>4.9602426050387224E-4</c:v>
                </c:pt>
                <c:pt idx="14142">
                  <c:v>4.9598918719571993E-4</c:v>
                </c:pt>
                <c:pt idx="14143">
                  <c:v>4.9595411884721002E-4</c:v>
                </c:pt>
                <c:pt idx="14144">
                  <c:v>4.9591905545727922E-4</c:v>
                </c:pt>
                <c:pt idx="14145">
                  <c:v>4.9588399702488314E-4</c:v>
                </c:pt>
                <c:pt idx="14146">
                  <c:v>4.9584894354897009E-4</c:v>
                </c:pt>
                <c:pt idx="14147">
                  <c:v>4.9581389502848503E-4</c:v>
                </c:pt>
                <c:pt idx="14148">
                  <c:v>4.9577885146237911E-4</c:v>
                </c:pt>
                <c:pt idx="14149">
                  <c:v>4.9574381284960391E-4</c:v>
                </c:pt>
                <c:pt idx="14150">
                  <c:v>4.9570877918910937E-4</c:v>
                </c:pt>
                <c:pt idx="14151">
                  <c:v>4.9567375047984122E-4</c:v>
                </c:pt>
                <c:pt idx="14152">
                  <c:v>4.9563872672075406E-4</c:v>
                </c:pt>
                <c:pt idx="14153">
                  <c:v>4.9560370791079721E-4</c:v>
                </c:pt>
                <c:pt idx="14154">
                  <c:v>4.9556869404892223E-4</c:v>
                </c:pt>
                <c:pt idx="14155">
                  <c:v>4.9553368513407983E-4</c:v>
                </c:pt>
                <c:pt idx="14156">
                  <c:v>4.9549868116522213E-4</c:v>
                </c:pt>
                <c:pt idx="14157">
                  <c:v>4.9546368214130093E-4</c:v>
                </c:pt>
                <c:pt idx="14158">
                  <c:v>4.9542868806127008E-4</c:v>
                </c:pt>
                <c:pt idx="14159">
                  <c:v>4.9539369892407812E-4</c:v>
                </c:pt>
                <c:pt idx="14160">
                  <c:v>4.9535871472867967E-4</c:v>
                </c:pt>
                <c:pt idx="14161">
                  <c:v>4.9532373547403149E-4</c:v>
                </c:pt>
                <c:pt idx="14162">
                  <c:v>4.9528876115907986E-4</c:v>
                </c:pt>
                <c:pt idx="14163">
                  <c:v>4.9525379178278438E-4</c:v>
                </c:pt>
                <c:pt idx="14164">
                  <c:v>4.9521882734409738E-4</c:v>
                </c:pt>
                <c:pt idx="14165">
                  <c:v>4.9518386784197304E-4</c:v>
                </c:pt>
                <c:pt idx="14166">
                  <c:v>4.9514891327536933E-4</c:v>
                </c:pt>
                <c:pt idx="14167">
                  <c:v>4.9511396364323133E-4</c:v>
                </c:pt>
                <c:pt idx="14168">
                  <c:v>4.9507901894452482E-4</c:v>
                </c:pt>
                <c:pt idx="14169">
                  <c:v>4.9504407917819995E-4</c:v>
                </c:pt>
                <c:pt idx="14170">
                  <c:v>4.9500914434321406E-4</c:v>
                </c:pt>
                <c:pt idx="14171">
                  <c:v>4.9497421443852208E-4</c:v>
                </c:pt>
                <c:pt idx="14172">
                  <c:v>4.9493928946308145E-4</c:v>
                </c:pt>
                <c:pt idx="14173">
                  <c:v>4.9490436941584796E-4</c:v>
                </c:pt>
                <c:pt idx="14174">
                  <c:v>4.9486945429577591E-4</c:v>
                </c:pt>
                <c:pt idx="14175">
                  <c:v>4.9483454410182933E-4</c:v>
                </c:pt>
                <c:pt idx="14176">
                  <c:v>4.9479963883296133E-4</c:v>
                </c:pt>
                <c:pt idx="14177">
                  <c:v>4.9476473848813444E-4</c:v>
                </c:pt>
                <c:pt idx="14178">
                  <c:v>4.9472984306629837E-4</c:v>
                </c:pt>
                <c:pt idx="14179">
                  <c:v>4.9469495256641795E-4</c:v>
                </c:pt>
                <c:pt idx="14180">
                  <c:v>4.9466006698744745E-4</c:v>
                </c:pt>
                <c:pt idx="14181">
                  <c:v>4.9462518632835005E-4</c:v>
                </c:pt>
                <c:pt idx="14182">
                  <c:v>4.9459031058808535E-4</c:v>
                </c:pt>
                <c:pt idx="14183">
                  <c:v>4.945554397656057E-4</c:v>
                </c:pt>
                <c:pt idx="14184">
                  <c:v>4.9452057385988174E-4</c:v>
                </c:pt>
                <c:pt idx="14185">
                  <c:v>4.9448571286986635E-4</c:v>
                </c:pt>
                <c:pt idx="14186">
                  <c:v>4.9445085679452065E-4</c:v>
                </c:pt>
                <c:pt idx="14187">
                  <c:v>4.9441600563280837E-4</c:v>
                </c:pt>
                <c:pt idx="14188">
                  <c:v>4.9438115938369028E-4</c:v>
                </c:pt>
                <c:pt idx="14189">
                  <c:v>4.9434631804612774E-4</c:v>
                </c:pt>
                <c:pt idx="14190">
                  <c:v>4.9431148161907382E-4</c:v>
                </c:pt>
                <c:pt idx="14191">
                  <c:v>4.9427665010150397E-4</c:v>
                </c:pt>
                <c:pt idx="14192">
                  <c:v>4.9424182349237203E-4</c:v>
                </c:pt>
                <c:pt idx="14193">
                  <c:v>4.9420700179064129E-4</c:v>
                </c:pt>
                <c:pt idx="14194">
                  <c:v>4.941721849952797E-4</c:v>
                </c:pt>
                <c:pt idx="14195">
                  <c:v>4.9413737310524577E-4</c:v>
                </c:pt>
                <c:pt idx="14196">
                  <c:v>4.9410256611950073E-4</c:v>
                </c:pt>
                <c:pt idx="14197">
                  <c:v>4.9406776403701416E-4</c:v>
                </c:pt>
                <c:pt idx="14198">
                  <c:v>4.9403296685674423E-4</c:v>
                </c:pt>
                <c:pt idx="14199">
                  <c:v>4.9399817457765934E-4</c:v>
                </c:pt>
                <c:pt idx="14200">
                  <c:v>4.9396338719872527E-4</c:v>
                </c:pt>
                <c:pt idx="14201">
                  <c:v>4.9392860471890291E-4</c:v>
                </c:pt>
                <c:pt idx="14202">
                  <c:v>4.9389382713715794E-4</c:v>
                </c:pt>
                <c:pt idx="14203">
                  <c:v>4.9385905445245928E-4</c:v>
                </c:pt>
                <c:pt idx="14204">
                  <c:v>4.9382428666376902E-4</c:v>
                </c:pt>
                <c:pt idx="14205">
                  <c:v>4.9378952377005154E-4</c:v>
                </c:pt>
                <c:pt idx="14206">
                  <c:v>4.93754765770279E-4</c:v>
                </c:pt>
                <c:pt idx="14207">
                  <c:v>4.9372001266341818E-4</c:v>
                </c:pt>
                <c:pt idx="14208">
                  <c:v>4.9368526444842984E-4</c:v>
                </c:pt>
                <c:pt idx="14209">
                  <c:v>4.9365052112428304E-4</c:v>
                </c:pt>
                <c:pt idx="14210">
                  <c:v>4.9361578268994528E-4</c:v>
                </c:pt>
                <c:pt idx="14211">
                  <c:v>4.935810491443908E-4</c:v>
                </c:pt>
                <c:pt idx="14212">
                  <c:v>4.935463204865791E-4</c:v>
                </c:pt>
                <c:pt idx="14213">
                  <c:v>4.9351159671547952E-4</c:v>
                </c:pt>
                <c:pt idx="14214">
                  <c:v>4.9347687783006836E-4</c:v>
                </c:pt>
                <c:pt idx="14215">
                  <c:v>4.9344216382930523E-4</c:v>
                </c:pt>
                <c:pt idx="14216">
                  <c:v>4.9340745471216339E-4</c:v>
                </c:pt>
                <c:pt idx="14217">
                  <c:v>4.9337275047761631E-4</c:v>
                </c:pt>
                <c:pt idx="14218">
                  <c:v>4.9333805112462413E-4</c:v>
                </c:pt>
                <c:pt idx="14219">
                  <c:v>4.9330335665216782E-4</c:v>
                </c:pt>
                <c:pt idx="14220">
                  <c:v>4.9326866705920913E-4</c:v>
                </c:pt>
                <c:pt idx="14221">
                  <c:v>4.9323398234472427E-4</c:v>
                </c:pt>
                <c:pt idx="14222">
                  <c:v>4.9319930250768214E-4</c:v>
                </c:pt>
                <c:pt idx="14223">
                  <c:v>4.9316462754705353E-4</c:v>
                </c:pt>
                <c:pt idx="14224">
                  <c:v>4.9312995746180995E-4</c:v>
                </c:pt>
                <c:pt idx="14225">
                  <c:v>4.9309529225092196E-4</c:v>
                </c:pt>
                <c:pt idx="14226">
                  <c:v>4.9306063191336704E-4</c:v>
                </c:pt>
                <c:pt idx="14227">
                  <c:v>4.930259764481126E-4</c:v>
                </c:pt>
                <c:pt idx="14228">
                  <c:v>4.9299132585412853E-4</c:v>
                </c:pt>
                <c:pt idx="14229">
                  <c:v>4.9295668013039592E-4</c:v>
                </c:pt>
                <c:pt idx="14230">
                  <c:v>4.9292203927588758E-4</c:v>
                </c:pt>
                <c:pt idx="14231">
                  <c:v>4.9288740328956712E-4</c:v>
                </c:pt>
                <c:pt idx="14232">
                  <c:v>4.9285277217041995E-4</c:v>
                </c:pt>
                <c:pt idx="14233">
                  <c:v>4.928181459174113E-4</c:v>
                </c:pt>
                <c:pt idx="14234">
                  <c:v>4.9278352452952106E-4</c:v>
                </c:pt>
                <c:pt idx="14235">
                  <c:v>4.9274890800572312E-4</c:v>
                </c:pt>
                <c:pt idx="14236">
                  <c:v>4.927142963449913E-4</c:v>
                </c:pt>
                <c:pt idx="14237">
                  <c:v>4.9267968954630481E-4</c:v>
                </c:pt>
                <c:pt idx="14238">
                  <c:v>4.9264508760862868E-4</c:v>
                </c:pt>
                <c:pt idx="14239">
                  <c:v>4.9261049053095102E-4</c:v>
                </c:pt>
                <c:pt idx="14240">
                  <c:v>4.9257589831224315E-4</c:v>
                </c:pt>
                <c:pt idx="14241">
                  <c:v>4.9254131095147918E-4</c:v>
                </c:pt>
                <c:pt idx="14242">
                  <c:v>4.9250672844763921E-4</c:v>
                </c:pt>
                <c:pt idx="14243">
                  <c:v>4.9247215079969552E-4</c:v>
                </c:pt>
                <c:pt idx="14244">
                  <c:v>4.9243757800663352E-4</c:v>
                </c:pt>
                <c:pt idx="14245">
                  <c:v>4.9240301006742333E-4</c:v>
                </c:pt>
                <c:pt idx="14246">
                  <c:v>4.9236844698104579E-4</c:v>
                </c:pt>
                <c:pt idx="14247">
                  <c:v>4.9233388874648143E-4</c:v>
                </c:pt>
                <c:pt idx="14248">
                  <c:v>4.9229933536270394E-4</c:v>
                </c:pt>
                <c:pt idx="14249">
                  <c:v>4.9226478682869352E-4</c:v>
                </c:pt>
                <c:pt idx="14250">
                  <c:v>4.9223024314343439E-4</c:v>
                </c:pt>
                <c:pt idx="14251">
                  <c:v>4.9219570430589579E-4</c:v>
                </c:pt>
                <c:pt idx="14252">
                  <c:v>4.9216117031506855E-4</c:v>
                </c:pt>
                <c:pt idx="14253">
                  <c:v>4.9212664116992408E-4</c:v>
                </c:pt>
                <c:pt idx="14254">
                  <c:v>4.9209211686944323E-4</c:v>
                </c:pt>
                <c:pt idx="14255">
                  <c:v>4.9205759741261033E-4</c:v>
                </c:pt>
                <c:pt idx="14256">
                  <c:v>4.920230827984059E-4</c:v>
                </c:pt>
                <c:pt idx="14257">
                  <c:v>4.9198857302580883E-4</c:v>
                </c:pt>
                <c:pt idx="14258">
                  <c:v>4.9195406809380399E-4</c:v>
                </c:pt>
                <c:pt idx="14259">
                  <c:v>4.9191956800136844E-4</c:v>
                </c:pt>
                <c:pt idx="14260">
                  <c:v>4.9188507274748421E-4</c:v>
                </c:pt>
                <c:pt idx="14261">
                  <c:v>4.9185058233113422E-4</c:v>
                </c:pt>
                <c:pt idx="14262">
                  <c:v>4.9181609675130484E-4</c:v>
                </c:pt>
                <c:pt idx="14263">
                  <c:v>4.9178161600697378E-4</c:v>
                </c:pt>
                <c:pt idx="14264">
                  <c:v>4.9174714009712862E-4</c:v>
                </c:pt>
                <c:pt idx="14265">
                  <c:v>4.9171266902074727E-4</c:v>
                </c:pt>
                <c:pt idx="14266">
                  <c:v>4.9167820277681937E-4</c:v>
                </c:pt>
                <c:pt idx="14267">
                  <c:v>4.9164374136432501E-4</c:v>
                </c:pt>
                <c:pt idx="14268">
                  <c:v>4.9160928478224537E-4</c:v>
                </c:pt>
                <c:pt idx="14269">
                  <c:v>4.9157483302957191E-4</c:v>
                </c:pt>
                <c:pt idx="14270">
                  <c:v>4.9154038610528647E-4</c:v>
                </c:pt>
                <c:pt idx="14271">
                  <c:v>4.9150594400837314E-4</c:v>
                </c:pt>
                <c:pt idx="14272">
                  <c:v>4.9147150673781517E-4</c:v>
                </c:pt>
                <c:pt idx="14273">
                  <c:v>4.9143707429260403E-4</c:v>
                </c:pt>
                <c:pt idx="14274">
                  <c:v>4.9140264667171991E-4</c:v>
                </c:pt>
                <c:pt idx="14275">
                  <c:v>4.9136822387415441E-4</c:v>
                </c:pt>
                <c:pt idx="14276">
                  <c:v>4.9133380589888814E-4</c:v>
                </c:pt>
                <c:pt idx="14277">
                  <c:v>4.912993927449113E-4</c:v>
                </c:pt>
                <c:pt idx="14278">
                  <c:v>4.9126498441121351E-4</c:v>
                </c:pt>
                <c:pt idx="14279">
                  <c:v>4.912305808967729E-4</c:v>
                </c:pt>
                <c:pt idx="14280">
                  <c:v>4.911961822005879E-4</c:v>
                </c:pt>
                <c:pt idx="14281">
                  <c:v>4.911617883216399E-4</c:v>
                </c:pt>
                <c:pt idx="14282">
                  <c:v>4.9112739925892014E-4</c:v>
                </c:pt>
                <c:pt idx="14283">
                  <c:v>4.9109301501140982E-4</c:v>
                </c:pt>
                <c:pt idx="14284">
                  <c:v>4.9105863557810723E-4</c:v>
                </c:pt>
                <c:pt idx="14285">
                  <c:v>4.910242609579993E-4</c:v>
                </c:pt>
                <c:pt idx="14286">
                  <c:v>4.909898911500723E-4</c:v>
                </c:pt>
                <c:pt idx="14287">
                  <c:v>4.9095552615331531E-4</c:v>
                </c:pt>
                <c:pt idx="14288">
                  <c:v>4.9092116596672014E-4</c:v>
                </c:pt>
                <c:pt idx="14289">
                  <c:v>4.9088681058928043E-4</c:v>
                </c:pt>
                <c:pt idx="14290">
                  <c:v>4.9085246001997704E-4</c:v>
                </c:pt>
                <c:pt idx="14291">
                  <c:v>4.9081811425780912E-4</c:v>
                </c:pt>
                <c:pt idx="14292">
                  <c:v>4.9078377330176524E-4</c:v>
                </c:pt>
                <c:pt idx="14293">
                  <c:v>4.9074943715083578E-4</c:v>
                </c:pt>
                <c:pt idx="14294">
                  <c:v>4.9071510580401439E-4</c:v>
                </c:pt>
                <c:pt idx="14295">
                  <c:v>4.9068077926029243E-4</c:v>
                </c:pt>
                <c:pt idx="14296">
                  <c:v>4.9064645751865791E-4</c:v>
                </c:pt>
                <c:pt idx="14297">
                  <c:v>4.9061214057810935E-4</c:v>
                </c:pt>
                <c:pt idx="14298">
                  <c:v>4.9057782843763399E-4</c:v>
                </c:pt>
                <c:pt idx="14299">
                  <c:v>4.9054352109622517E-4</c:v>
                </c:pt>
                <c:pt idx="14300">
                  <c:v>4.9050921855288486E-4</c:v>
                </c:pt>
                <c:pt idx="14301">
                  <c:v>4.9047492080659132E-4</c:v>
                </c:pt>
                <c:pt idx="14302">
                  <c:v>4.9044062785635152E-4</c:v>
                </c:pt>
                <c:pt idx="14303">
                  <c:v>4.9040633970115759E-4</c:v>
                </c:pt>
                <c:pt idx="14304">
                  <c:v>4.9037205633999591E-4</c:v>
                </c:pt>
                <c:pt idx="14305">
                  <c:v>4.9033777777187032E-4</c:v>
                </c:pt>
                <c:pt idx="14306">
                  <c:v>4.9030350399576893E-4</c:v>
                </c:pt>
                <c:pt idx="14307">
                  <c:v>4.9026923501069308E-4</c:v>
                </c:pt>
                <c:pt idx="14308">
                  <c:v>4.9023497081563457E-4</c:v>
                </c:pt>
                <c:pt idx="14309">
                  <c:v>4.9020071140958824E-4</c:v>
                </c:pt>
                <c:pt idx="14310">
                  <c:v>4.9016645679154968E-4</c:v>
                </c:pt>
                <c:pt idx="14311">
                  <c:v>4.901322069605211E-4</c:v>
                </c:pt>
                <c:pt idx="14312">
                  <c:v>4.90097961915493E-4</c:v>
                </c:pt>
                <c:pt idx="14313">
                  <c:v>4.900637216554652E-4</c:v>
                </c:pt>
                <c:pt idx="14314">
                  <c:v>4.9002948617943342E-4</c:v>
                </c:pt>
                <c:pt idx="14315">
                  <c:v>4.899952554863941E-4</c:v>
                </c:pt>
                <c:pt idx="14316">
                  <c:v>4.8996102957534979E-4</c:v>
                </c:pt>
                <c:pt idx="14317">
                  <c:v>4.8992680844529607E-4</c:v>
                </c:pt>
                <c:pt idx="14318">
                  <c:v>4.8989259209522411E-4</c:v>
                </c:pt>
                <c:pt idx="14319">
                  <c:v>4.8985838052414336E-4</c:v>
                </c:pt>
                <c:pt idx="14320">
                  <c:v>4.8982417373104813E-4</c:v>
                </c:pt>
                <c:pt idx="14321">
                  <c:v>4.8978997171493803E-4</c:v>
                </c:pt>
                <c:pt idx="14322">
                  <c:v>4.8975577447481038E-4</c:v>
                </c:pt>
                <c:pt idx="14323">
                  <c:v>4.8972158200966728E-4</c:v>
                </c:pt>
                <c:pt idx="14324">
                  <c:v>4.8968739431850812E-4</c:v>
                </c:pt>
                <c:pt idx="14325">
                  <c:v>4.8965321140033533E-4</c:v>
                </c:pt>
                <c:pt idx="14326">
                  <c:v>4.8961903325414234E-4</c:v>
                </c:pt>
                <c:pt idx="14327">
                  <c:v>4.8958485987893839E-4</c:v>
                </c:pt>
                <c:pt idx="14328">
                  <c:v>4.8955069127371801E-4</c:v>
                </c:pt>
                <c:pt idx="14329">
                  <c:v>4.8951652743748839E-4</c:v>
                </c:pt>
                <c:pt idx="14330">
                  <c:v>4.8948236836924533E-4</c:v>
                </c:pt>
                <c:pt idx="14331">
                  <c:v>4.8944821406799474E-4</c:v>
                </c:pt>
                <c:pt idx="14332">
                  <c:v>4.8941406453273818E-4</c:v>
                </c:pt>
                <c:pt idx="14333">
                  <c:v>4.8937991976248012E-4</c:v>
                </c:pt>
                <c:pt idx="14334">
                  <c:v>4.8934577975621768E-4</c:v>
                </c:pt>
                <c:pt idx="14335">
                  <c:v>4.8931164451295503E-4</c:v>
                </c:pt>
                <c:pt idx="14336">
                  <c:v>4.8927751403170011E-4</c:v>
                </c:pt>
                <c:pt idx="14337">
                  <c:v>4.8924338831145546E-4</c:v>
                </c:pt>
                <c:pt idx="14338">
                  <c:v>4.8920926735122091E-4</c:v>
                </c:pt>
                <c:pt idx="14339">
                  <c:v>4.8917515115000463E-4</c:v>
                </c:pt>
                <c:pt idx="14340">
                  <c:v>4.8914103970680719E-4</c:v>
                </c:pt>
                <c:pt idx="14341">
                  <c:v>4.8910693302063916E-4</c:v>
                </c:pt>
                <c:pt idx="14342">
                  <c:v>4.8907283109049971E-4</c:v>
                </c:pt>
                <c:pt idx="14343">
                  <c:v>4.8903873391539484E-4</c:v>
                </c:pt>
                <c:pt idx="14344">
                  <c:v>4.890046414943363E-4</c:v>
                </c:pt>
                <c:pt idx="14345">
                  <c:v>4.8897055382632001E-4</c:v>
                </c:pt>
                <c:pt idx="14346">
                  <c:v>4.8893647091036239E-4</c:v>
                </c:pt>
                <c:pt idx="14347">
                  <c:v>4.8890239274546087E-4</c:v>
                </c:pt>
                <c:pt idx="14348">
                  <c:v>4.888683193306271E-4</c:v>
                </c:pt>
                <c:pt idx="14349">
                  <c:v>4.8883425066486522E-4</c:v>
                </c:pt>
                <c:pt idx="14350">
                  <c:v>4.8880018674718429E-4</c:v>
                </c:pt>
                <c:pt idx="14351">
                  <c:v>4.8876612757659302E-4</c:v>
                </c:pt>
                <c:pt idx="14352">
                  <c:v>4.8873207315209828E-4</c:v>
                </c:pt>
                <c:pt idx="14353">
                  <c:v>4.8869802347270477E-4</c:v>
                </c:pt>
                <c:pt idx="14354">
                  <c:v>4.8866397853742911E-4</c:v>
                </c:pt>
                <c:pt idx="14355">
                  <c:v>4.886299383452706E-4</c:v>
                </c:pt>
                <c:pt idx="14356">
                  <c:v>4.8859590289523837E-4</c:v>
                </c:pt>
                <c:pt idx="14357">
                  <c:v>4.8856187218634841E-4</c:v>
                </c:pt>
                <c:pt idx="14358">
                  <c:v>4.8852784621760434E-4</c:v>
                </c:pt>
                <c:pt idx="14359">
                  <c:v>4.8849382498801952E-4</c:v>
                </c:pt>
                <c:pt idx="14360">
                  <c:v>4.8845980849660485E-4</c:v>
                </c:pt>
                <c:pt idx="14361">
                  <c:v>4.8842579674236491E-4</c:v>
                </c:pt>
                <c:pt idx="14362">
                  <c:v>4.8839178972431483E-4</c:v>
                </c:pt>
                <c:pt idx="14363">
                  <c:v>4.8835778744146514E-4</c:v>
                </c:pt>
                <c:pt idx="14364">
                  <c:v>4.8832378989282403E-4</c:v>
                </c:pt>
                <c:pt idx="14365">
                  <c:v>4.8828979707740553E-4</c:v>
                </c:pt>
                <c:pt idx="14366">
                  <c:v>4.8825580899422132E-4</c:v>
                </c:pt>
                <c:pt idx="14367">
                  <c:v>4.8822182564228084E-4</c:v>
                </c:pt>
                <c:pt idx="14368">
                  <c:v>4.8818784702059874E-4</c:v>
                </c:pt>
                <c:pt idx="14369">
                  <c:v>4.8815387312818825E-4</c:v>
                </c:pt>
                <c:pt idx="14370">
                  <c:v>4.881199039640582E-4</c:v>
                </c:pt>
                <c:pt idx="14371">
                  <c:v>4.8808593952722466E-4</c:v>
                </c:pt>
                <c:pt idx="14372">
                  <c:v>4.8805197981669694E-4</c:v>
                </c:pt>
                <c:pt idx="14373">
                  <c:v>4.8801802483149315E-4</c:v>
                </c:pt>
                <c:pt idx="14374">
                  <c:v>4.879840745706286E-4</c:v>
                </c:pt>
                <c:pt idx="14375">
                  <c:v>4.8795012903311196E-4</c:v>
                </c:pt>
                <c:pt idx="14376">
                  <c:v>4.8791618821796012E-4</c:v>
                </c:pt>
                <c:pt idx="14377">
                  <c:v>4.8788225212418674E-4</c:v>
                </c:pt>
                <c:pt idx="14378">
                  <c:v>4.8784832075080714E-4</c:v>
                </c:pt>
                <c:pt idx="14379">
                  <c:v>4.8781439409683908E-4</c:v>
                </c:pt>
                <c:pt idx="14380">
                  <c:v>4.8778047216129324E-4</c:v>
                </c:pt>
                <c:pt idx="14381">
                  <c:v>4.8774655494318884E-4</c:v>
                </c:pt>
                <c:pt idx="14382">
                  <c:v>4.8771264244154122E-4</c:v>
                </c:pt>
                <c:pt idx="14383">
                  <c:v>4.8767873465536884E-4</c:v>
                </c:pt>
                <c:pt idx="14384">
                  <c:v>4.8764483158368475E-4</c:v>
                </c:pt>
                <c:pt idx="14385">
                  <c:v>4.8761093322550428E-4</c:v>
                </c:pt>
                <c:pt idx="14386">
                  <c:v>4.8757703957984905E-4</c:v>
                </c:pt>
                <c:pt idx="14387">
                  <c:v>4.8754315064573179E-4</c:v>
                </c:pt>
                <c:pt idx="14388">
                  <c:v>4.8750926642217725E-4</c:v>
                </c:pt>
                <c:pt idx="14389">
                  <c:v>4.8747538690819474E-4</c:v>
                </c:pt>
                <c:pt idx="14390">
                  <c:v>4.874415121028088E-4</c:v>
                </c:pt>
                <c:pt idx="14391">
                  <c:v>4.8740764200503722E-4</c:v>
                </c:pt>
                <c:pt idx="14392">
                  <c:v>4.87373776613894E-4</c:v>
                </c:pt>
                <c:pt idx="14393">
                  <c:v>4.8733991592840608E-4</c:v>
                </c:pt>
                <c:pt idx="14394">
                  <c:v>4.8730605994758424E-4</c:v>
                </c:pt>
                <c:pt idx="14395">
                  <c:v>4.8727220867045306E-4</c:v>
                </c:pt>
                <c:pt idx="14396">
                  <c:v>4.8723836209602913E-4</c:v>
                </c:pt>
                <c:pt idx="14397">
                  <c:v>4.8720452022333688E-4</c:v>
                </c:pt>
                <c:pt idx="14398">
                  <c:v>4.8717068305139364E-4</c:v>
                </c:pt>
                <c:pt idx="14399">
                  <c:v>4.871368505792231E-4</c:v>
                </c:pt>
                <c:pt idx="14400">
                  <c:v>4.8710302280583813E-4</c:v>
                </c:pt>
                <c:pt idx="14401">
                  <c:v>4.8706919973027168E-4</c:v>
                </c:pt>
                <c:pt idx="14402">
                  <c:v>4.8703538135153534E-4</c:v>
                </c:pt>
                <c:pt idx="14403">
                  <c:v>4.8700156766865458E-4</c:v>
                </c:pt>
                <c:pt idx="14404">
                  <c:v>4.8696775868065334E-4</c:v>
                </c:pt>
                <c:pt idx="14405">
                  <c:v>4.8693395438655172E-4</c:v>
                </c:pt>
                <c:pt idx="14406">
                  <c:v>4.8690015478537312E-4</c:v>
                </c:pt>
                <c:pt idx="14407">
                  <c:v>4.8686635987614074E-4</c:v>
                </c:pt>
                <c:pt idx="14408">
                  <c:v>4.8683256965787331E-4</c:v>
                </c:pt>
                <c:pt idx="14409">
                  <c:v>4.8679878412959745E-4</c:v>
                </c:pt>
                <c:pt idx="14410">
                  <c:v>4.867650032903418E-4</c:v>
                </c:pt>
                <c:pt idx="14411">
                  <c:v>4.8673122713912274E-4</c:v>
                </c:pt>
                <c:pt idx="14412">
                  <c:v>4.8669745567496707E-4</c:v>
                </c:pt>
                <c:pt idx="14413">
                  <c:v>4.8666368889690022E-4</c:v>
                </c:pt>
                <c:pt idx="14414">
                  <c:v>4.8662992680394498E-4</c:v>
                </c:pt>
                <c:pt idx="14415">
                  <c:v>4.8659616939512933E-4</c:v>
                </c:pt>
                <c:pt idx="14416">
                  <c:v>4.8656241666947383E-4</c:v>
                </c:pt>
                <c:pt idx="14417">
                  <c:v>4.8652866862600793E-4</c:v>
                </c:pt>
                <c:pt idx="14418">
                  <c:v>4.8649492526375577E-4</c:v>
                </c:pt>
                <c:pt idx="14419">
                  <c:v>4.8646118658174456E-4</c:v>
                </c:pt>
                <c:pt idx="14420">
                  <c:v>4.8642745257899977E-4</c:v>
                </c:pt>
                <c:pt idx="14421">
                  <c:v>4.8639372325454756E-4</c:v>
                </c:pt>
                <c:pt idx="14422">
                  <c:v>4.8635999860741883E-4</c:v>
                </c:pt>
                <c:pt idx="14423">
                  <c:v>4.8632627863663506E-4</c:v>
                </c:pt>
                <c:pt idx="14424">
                  <c:v>4.8629256334122283E-4</c:v>
                </c:pt>
                <c:pt idx="14425">
                  <c:v>4.8625885272021496E-4</c:v>
                </c:pt>
                <c:pt idx="14426">
                  <c:v>4.8622514677263827E-4</c:v>
                </c:pt>
                <c:pt idx="14427">
                  <c:v>4.8619144549751975E-4</c:v>
                </c:pt>
                <c:pt idx="14428">
                  <c:v>4.8615774889388969E-4</c:v>
                </c:pt>
                <c:pt idx="14429">
                  <c:v>4.8612405696077312E-4</c:v>
                </c:pt>
                <c:pt idx="14430">
                  <c:v>4.8609036969720184E-4</c:v>
                </c:pt>
                <c:pt idx="14431">
                  <c:v>4.8605668710220473E-4</c:v>
                </c:pt>
                <c:pt idx="14432">
                  <c:v>4.8602300917481388E-4</c:v>
                </c:pt>
                <c:pt idx="14433">
                  <c:v>4.859893359140535E-4</c:v>
                </c:pt>
                <c:pt idx="14434">
                  <c:v>4.8595566731895578E-4</c:v>
                </c:pt>
                <c:pt idx="14435">
                  <c:v>4.8592200338855556E-4</c:v>
                </c:pt>
                <c:pt idx="14436">
                  <c:v>4.8588834412187723E-4</c:v>
                </c:pt>
                <c:pt idx="14437">
                  <c:v>4.8585468951795524E-4</c:v>
                </c:pt>
                <c:pt idx="14438">
                  <c:v>4.8582103957582108E-4</c:v>
                </c:pt>
                <c:pt idx="14439">
                  <c:v>4.8578739429450292E-4</c:v>
                </c:pt>
                <c:pt idx="14440">
                  <c:v>4.8575375367303447E-4</c:v>
                </c:pt>
                <c:pt idx="14441">
                  <c:v>4.8572011771045123E-4</c:v>
                </c:pt>
                <c:pt idx="14442">
                  <c:v>4.8568648640577925E-4</c:v>
                </c:pt>
                <c:pt idx="14443">
                  <c:v>4.8565285975805521E-4</c:v>
                </c:pt>
                <c:pt idx="14444">
                  <c:v>4.8561923776631159E-4</c:v>
                </c:pt>
                <c:pt idx="14445">
                  <c:v>4.8558562042957796E-4</c:v>
                </c:pt>
                <c:pt idx="14446">
                  <c:v>4.8555200774689085E-4</c:v>
                </c:pt>
                <c:pt idx="14447">
                  <c:v>4.8551839971728504E-4</c:v>
                </c:pt>
                <c:pt idx="14448">
                  <c:v>4.8548479633979088E-4</c:v>
                </c:pt>
                <c:pt idx="14449">
                  <c:v>4.8545119761344327E-4</c:v>
                </c:pt>
                <c:pt idx="14450">
                  <c:v>4.8541760353728024E-4</c:v>
                </c:pt>
                <c:pt idx="14451">
                  <c:v>4.8538401411033497E-4</c:v>
                </c:pt>
                <c:pt idx="14452">
                  <c:v>4.8535042933163579E-4</c:v>
                </c:pt>
                <c:pt idx="14453">
                  <c:v>4.8531684920022908E-4</c:v>
                </c:pt>
                <c:pt idx="14454">
                  <c:v>4.8528327371513864E-4</c:v>
                </c:pt>
                <c:pt idx="14455">
                  <c:v>4.8524970287540912E-4</c:v>
                </c:pt>
                <c:pt idx="14456">
                  <c:v>4.8521613668007254E-4</c:v>
                </c:pt>
                <c:pt idx="14457">
                  <c:v>4.8518257512816858E-4</c:v>
                </c:pt>
                <c:pt idx="14458">
                  <c:v>4.8514901821872957E-4</c:v>
                </c:pt>
                <c:pt idx="14459">
                  <c:v>4.8511546595079075E-4</c:v>
                </c:pt>
                <c:pt idx="14460">
                  <c:v>4.8508191832339839E-4</c:v>
                </c:pt>
                <c:pt idx="14461">
                  <c:v>4.8504837533557829E-4</c:v>
                </c:pt>
                <c:pt idx="14462">
                  <c:v>4.8501483698637764E-4</c:v>
                </c:pt>
                <c:pt idx="14463">
                  <c:v>4.849813032748288E-4</c:v>
                </c:pt>
                <c:pt idx="14464">
                  <c:v>4.8494777419997182E-4</c:v>
                </c:pt>
                <c:pt idx="14465">
                  <c:v>4.8491424976084484E-4</c:v>
                </c:pt>
                <c:pt idx="14466">
                  <c:v>4.8488072995648537E-4</c:v>
                </c:pt>
                <c:pt idx="14467">
                  <c:v>4.848472147859334E-4</c:v>
                </c:pt>
                <c:pt idx="14468">
                  <c:v>4.8481370424822723E-4</c:v>
                </c:pt>
                <c:pt idx="14469">
                  <c:v>4.8478019834240964E-4</c:v>
                </c:pt>
                <c:pt idx="14470">
                  <c:v>4.8474669706751464E-4</c:v>
                </c:pt>
                <c:pt idx="14471">
                  <c:v>4.8471320042258722E-4</c:v>
                </c:pt>
                <c:pt idx="14472">
                  <c:v>4.8467970840666922E-4</c:v>
                </c:pt>
                <c:pt idx="14473">
                  <c:v>4.8464622101879114E-4</c:v>
                </c:pt>
                <c:pt idx="14474">
                  <c:v>4.846127382580055E-4</c:v>
                </c:pt>
                <c:pt idx="14475">
                  <c:v>4.8457926012334589E-4</c:v>
                </c:pt>
                <c:pt idx="14476">
                  <c:v>4.8454578661385458E-4</c:v>
                </c:pt>
                <c:pt idx="14477">
                  <c:v>4.8451231772857683E-4</c:v>
                </c:pt>
                <c:pt idx="14478">
                  <c:v>4.8447885346655166E-4</c:v>
                </c:pt>
                <c:pt idx="14479">
                  <c:v>4.8444539382682175E-4</c:v>
                </c:pt>
                <c:pt idx="14480">
                  <c:v>4.8441193880842983E-4</c:v>
                </c:pt>
                <c:pt idx="14481">
                  <c:v>4.8437848841041974E-4</c:v>
                </c:pt>
                <c:pt idx="14482">
                  <c:v>4.8434504263182918E-4</c:v>
                </c:pt>
                <c:pt idx="14483">
                  <c:v>4.8431160147170704E-4</c:v>
                </c:pt>
                <c:pt idx="14484">
                  <c:v>4.8427816492909451E-4</c:v>
                </c:pt>
                <c:pt idx="14485">
                  <c:v>4.8424473300303673E-4</c:v>
                </c:pt>
                <c:pt idx="14486">
                  <c:v>4.8421130569257365E-4</c:v>
                </c:pt>
                <c:pt idx="14487">
                  <c:v>4.8417788299675424E-4</c:v>
                </c:pt>
                <c:pt idx="14488">
                  <c:v>4.8414446491461981E-4</c:v>
                </c:pt>
                <c:pt idx="14489">
                  <c:v>4.8411105144521838E-4</c:v>
                </c:pt>
                <c:pt idx="14490">
                  <c:v>4.8407764258759107E-4</c:v>
                </c:pt>
                <c:pt idx="14491">
                  <c:v>4.8404423834078649E-4</c:v>
                </c:pt>
                <c:pt idx="14492">
                  <c:v>4.8401083870384492E-4</c:v>
                </c:pt>
                <c:pt idx="14493">
                  <c:v>4.8397744367581946E-4</c:v>
                </c:pt>
                <c:pt idx="14494">
                  <c:v>4.8394405325575147E-4</c:v>
                </c:pt>
                <c:pt idx="14495">
                  <c:v>4.8391066744268824E-4</c:v>
                </c:pt>
                <c:pt idx="14496">
                  <c:v>4.8387728623567531E-4</c:v>
                </c:pt>
                <c:pt idx="14497">
                  <c:v>4.8384390963376439E-4</c:v>
                </c:pt>
                <c:pt idx="14498">
                  <c:v>4.8381053763599458E-4</c:v>
                </c:pt>
                <c:pt idx="14499">
                  <c:v>4.8377717024142205E-4</c:v>
                </c:pt>
                <c:pt idx="14500">
                  <c:v>4.8374380744908721E-4</c:v>
                </c:pt>
                <c:pt idx="14501">
                  <c:v>4.8371044925804032E-4</c:v>
                </c:pt>
                <c:pt idx="14502">
                  <c:v>4.8367709566733263E-4</c:v>
                </c:pt>
                <c:pt idx="14503">
                  <c:v>4.8364374667600734E-4</c:v>
                </c:pt>
                <c:pt idx="14504">
                  <c:v>4.8361040228311891E-4</c:v>
                </c:pt>
                <c:pt idx="14505">
                  <c:v>4.8357706248771103E-4</c:v>
                </c:pt>
                <c:pt idx="14506">
                  <c:v>4.8354372728883394E-4</c:v>
                </c:pt>
                <c:pt idx="14507">
                  <c:v>4.8351039668553971E-4</c:v>
                </c:pt>
                <c:pt idx="14508">
                  <c:v>4.8347707067687723E-4</c:v>
                </c:pt>
                <c:pt idx="14509">
                  <c:v>4.8344374926189522E-4</c:v>
                </c:pt>
                <c:pt idx="14510">
                  <c:v>4.8341043243964478E-4</c:v>
                </c:pt>
                <c:pt idx="14511">
                  <c:v>4.8337712020917882E-4</c:v>
                </c:pt>
                <c:pt idx="14512">
                  <c:v>4.8334381256954134E-4</c:v>
                </c:pt>
                <c:pt idx="14513">
                  <c:v>4.8331050951979125E-4</c:v>
                </c:pt>
                <c:pt idx="14514">
                  <c:v>4.8327721105897509E-4</c:v>
                </c:pt>
                <c:pt idx="14515">
                  <c:v>4.8324391718614432E-4</c:v>
                </c:pt>
                <c:pt idx="14516">
                  <c:v>4.8321062790035284E-4</c:v>
                </c:pt>
                <c:pt idx="14517">
                  <c:v>4.8317734320065507E-4</c:v>
                </c:pt>
                <c:pt idx="14518">
                  <c:v>4.8314406308609534E-4</c:v>
                </c:pt>
                <c:pt idx="14519">
                  <c:v>4.8311078755573441E-4</c:v>
                </c:pt>
                <c:pt idx="14520">
                  <c:v>4.8307751660862008E-4</c:v>
                </c:pt>
                <c:pt idx="14521">
                  <c:v>4.8304425024381018E-4</c:v>
                </c:pt>
                <c:pt idx="14522">
                  <c:v>4.8301098846035526E-4</c:v>
                </c:pt>
                <c:pt idx="14523">
                  <c:v>4.8297773125730682E-4</c:v>
                </c:pt>
                <c:pt idx="14524">
                  <c:v>4.8294447863372013E-4</c:v>
                </c:pt>
                <c:pt idx="14525">
                  <c:v>4.8291123058865346E-4</c:v>
                </c:pt>
                <c:pt idx="14526">
                  <c:v>4.8287798712115564E-4</c:v>
                </c:pt>
                <c:pt idx="14527">
                  <c:v>4.8284474823028813E-4</c:v>
                </c:pt>
                <c:pt idx="14528">
                  <c:v>4.8281151391509547E-4</c:v>
                </c:pt>
                <c:pt idx="14529">
                  <c:v>4.8277828417464205E-4</c:v>
                </c:pt>
                <c:pt idx="14530">
                  <c:v>4.8274505900798087E-4</c:v>
                </c:pt>
                <c:pt idx="14531">
                  <c:v>4.8271183841416842E-4</c:v>
                </c:pt>
                <c:pt idx="14532">
                  <c:v>4.8267862239225731E-4</c:v>
                </c:pt>
                <c:pt idx="14533">
                  <c:v>4.8264541094130591E-4</c:v>
                </c:pt>
                <c:pt idx="14534">
                  <c:v>4.8261220406037184E-4</c:v>
                </c:pt>
                <c:pt idx="14535">
                  <c:v>4.8257900174850977E-4</c:v>
                </c:pt>
                <c:pt idx="14536">
                  <c:v>4.8254580400477868E-4</c:v>
                </c:pt>
                <c:pt idx="14537">
                  <c:v>4.8251261082823521E-4</c:v>
                </c:pt>
                <c:pt idx="14538">
                  <c:v>4.8247942221793662E-4</c:v>
                </c:pt>
                <c:pt idx="14539">
                  <c:v>4.8244623817294104E-4</c:v>
                </c:pt>
                <c:pt idx="14540">
                  <c:v>4.8241305869230476E-4</c:v>
                </c:pt>
                <c:pt idx="14541">
                  <c:v>4.823798837750898E-4</c:v>
                </c:pt>
                <c:pt idx="14542">
                  <c:v>4.8234671342035489E-4</c:v>
                </c:pt>
                <c:pt idx="14543">
                  <c:v>4.8231354762715066E-4</c:v>
                </c:pt>
                <c:pt idx="14544">
                  <c:v>4.8228038639454545E-4</c:v>
                </c:pt>
                <c:pt idx="14545">
                  <c:v>4.8224722972159477E-4</c:v>
                </c:pt>
                <c:pt idx="14546">
                  <c:v>4.8221407760736028E-4</c:v>
                </c:pt>
                <c:pt idx="14547">
                  <c:v>4.8218093005090128E-4</c:v>
                </c:pt>
                <c:pt idx="14548">
                  <c:v>4.8214778705127462E-4</c:v>
                </c:pt>
                <c:pt idx="14549">
                  <c:v>4.8211464860754453E-4</c:v>
                </c:pt>
                <c:pt idx="14550">
                  <c:v>4.8208151471876976E-4</c:v>
                </c:pt>
                <c:pt idx="14551">
                  <c:v>4.8204838538401323E-4</c:v>
                </c:pt>
                <c:pt idx="14552">
                  <c:v>4.8201526060233423E-4</c:v>
                </c:pt>
                <c:pt idx="14553">
                  <c:v>4.8198214037279633E-4</c:v>
                </c:pt>
                <c:pt idx="14554">
                  <c:v>4.8194902469445732E-4</c:v>
                </c:pt>
                <c:pt idx="14555">
                  <c:v>4.8191591356638495E-4</c:v>
                </c:pt>
                <c:pt idx="14556">
                  <c:v>4.8188280698763312E-4</c:v>
                </c:pt>
                <c:pt idx="14557">
                  <c:v>4.8184970495727101E-4</c:v>
                </c:pt>
                <c:pt idx="14558">
                  <c:v>4.8181660747436165E-4</c:v>
                </c:pt>
                <c:pt idx="14559">
                  <c:v>4.8178351453796324E-4</c:v>
                </c:pt>
                <c:pt idx="14560">
                  <c:v>4.8175042614714245E-4</c:v>
                </c:pt>
                <c:pt idx="14561">
                  <c:v>4.8171734230096448E-4</c:v>
                </c:pt>
                <c:pt idx="14562">
                  <c:v>4.8168426299848932E-4</c:v>
                </c:pt>
                <c:pt idx="14563">
                  <c:v>4.8165118823877959E-4</c:v>
                </c:pt>
                <c:pt idx="14564">
                  <c:v>4.8161811802090523E-4</c:v>
                </c:pt>
                <c:pt idx="14565">
                  <c:v>4.8158505234392702E-4</c:v>
                </c:pt>
                <c:pt idx="14566">
                  <c:v>4.8155199120691102E-4</c:v>
                </c:pt>
                <c:pt idx="14567">
                  <c:v>4.8151893460892157E-4</c:v>
                </c:pt>
                <c:pt idx="14568">
                  <c:v>4.8148588254902478E-4</c:v>
                </c:pt>
                <c:pt idx="14569">
                  <c:v>4.8145283502628564E-4</c:v>
                </c:pt>
                <c:pt idx="14570">
                  <c:v>4.8141979203976978E-4</c:v>
                </c:pt>
                <c:pt idx="14571">
                  <c:v>4.8138675358854404E-4</c:v>
                </c:pt>
                <c:pt idx="14572">
                  <c:v>4.8135371967167394E-4</c:v>
                </c:pt>
                <c:pt idx="14573">
                  <c:v>4.8132069028822841E-4</c:v>
                </c:pt>
                <c:pt idx="14574">
                  <c:v>4.8128766543726904E-4</c:v>
                </c:pt>
                <c:pt idx="14575">
                  <c:v>4.8125464511786822E-4</c:v>
                </c:pt>
                <c:pt idx="14576">
                  <c:v>4.8122162932908932E-4</c:v>
                </c:pt>
                <c:pt idx="14577">
                  <c:v>4.8118861807000475E-4</c:v>
                </c:pt>
                <c:pt idx="14578">
                  <c:v>4.8115561133967732E-4</c:v>
                </c:pt>
                <c:pt idx="14579">
                  <c:v>4.8112260913717945E-4</c:v>
                </c:pt>
                <c:pt idx="14580">
                  <c:v>4.8108961146157433E-4</c:v>
                </c:pt>
                <c:pt idx="14581">
                  <c:v>4.8105661831193664E-4</c:v>
                </c:pt>
                <c:pt idx="14582">
                  <c:v>4.8102362968732883E-4</c:v>
                </c:pt>
                <c:pt idx="14583">
                  <c:v>4.8099064558682666E-4</c:v>
                </c:pt>
                <c:pt idx="14584">
                  <c:v>4.8095766600949431E-4</c:v>
                </c:pt>
                <c:pt idx="14585">
                  <c:v>4.8092469095440733E-4</c:v>
                </c:pt>
                <c:pt idx="14586">
                  <c:v>4.8089172042062653E-4</c:v>
                </c:pt>
                <c:pt idx="14587">
                  <c:v>4.8085875440722985E-4</c:v>
                </c:pt>
                <c:pt idx="14588">
                  <c:v>4.8082579291328775E-4</c:v>
                </c:pt>
                <c:pt idx="14589">
                  <c:v>4.8079283593786414E-4</c:v>
                </c:pt>
                <c:pt idx="14590">
                  <c:v>4.8075988348003759E-4</c:v>
                </c:pt>
                <c:pt idx="14591">
                  <c:v>4.8072693553887538E-4</c:v>
                </c:pt>
                <c:pt idx="14592">
                  <c:v>4.8069399211344801E-4</c:v>
                </c:pt>
                <c:pt idx="14593">
                  <c:v>4.8066105320282811E-4</c:v>
                </c:pt>
                <c:pt idx="14594">
                  <c:v>4.806281188060913E-4</c:v>
                </c:pt>
                <c:pt idx="14595">
                  <c:v>4.8059518892230396E-4</c:v>
                </c:pt>
                <c:pt idx="14596">
                  <c:v>4.8056226355054133E-4</c:v>
                </c:pt>
                <c:pt idx="14597">
                  <c:v>4.805293426898781E-4</c:v>
                </c:pt>
                <c:pt idx="14598">
                  <c:v>4.8049642633938232E-4</c:v>
                </c:pt>
                <c:pt idx="14599">
                  <c:v>4.8046351449813294E-4</c:v>
                </c:pt>
                <c:pt idx="14600">
                  <c:v>4.8043060716519763E-4</c:v>
                </c:pt>
                <c:pt idx="14601">
                  <c:v>4.8039770433965483E-4</c:v>
                </c:pt>
                <c:pt idx="14602">
                  <c:v>4.8036480602057819E-4</c:v>
                </c:pt>
                <c:pt idx="14603">
                  <c:v>4.8033191220703958E-4</c:v>
                </c:pt>
                <c:pt idx="14604">
                  <c:v>4.8029902289811152E-4</c:v>
                </c:pt>
                <c:pt idx="14605">
                  <c:v>4.8026613809287603E-4</c:v>
                </c:pt>
                <c:pt idx="14606">
                  <c:v>4.8023325779039916E-4</c:v>
                </c:pt>
                <c:pt idx="14607">
                  <c:v>4.8020038198976422E-4</c:v>
                </c:pt>
                <c:pt idx="14608">
                  <c:v>4.8016751069004297E-4</c:v>
                </c:pt>
                <c:pt idx="14609">
                  <c:v>4.8013464389031119E-4</c:v>
                </c:pt>
                <c:pt idx="14610">
                  <c:v>4.8010178158964232E-4</c:v>
                </c:pt>
                <c:pt idx="14611">
                  <c:v>4.800689237871189E-4</c:v>
                </c:pt>
                <c:pt idx="14612">
                  <c:v>4.8003607048181449E-4</c:v>
                </c:pt>
                <c:pt idx="14613">
                  <c:v>4.8000322167280029E-4</c:v>
                </c:pt>
                <c:pt idx="14614">
                  <c:v>4.7997037735916532E-4</c:v>
                </c:pt>
                <c:pt idx="14615">
                  <c:v>4.7993753753997439E-4</c:v>
                </c:pt>
                <c:pt idx="14616">
                  <c:v>4.7990470221431379E-4</c:v>
                </c:pt>
                <c:pt idx="14617">
                  <c:v>4.798718713812556E-4</c:v>
                </c:pt>
                <c:pt idx="14618">
                  <c:v>4.7983904503987924E-4</c:v>
                </c:pt>
                <c:pt idx="14619">
                  <c:v>4.7980622318926855E-4</c:v>
                </c:pt>
                <c:pt idx="14620">
                  <c:v>4.7977340582849187E-4</c:v>
                </c:pt>
                <c:pt idx="14621">
                  <c:v>4.7974059295663701E-4</c:v>
                </c:pt>
                <c:pt idx="14622">
                  <c:v>4.7970778457277953E-4</c:v>
                </c:pt>
                <c:pt idx="14623">
                  <c:v>4.7967498067599931E-4</c:v>
                </c:pt>
                <c:pt idx="14624">
                  <c:v>4.7964218126537609E-4</c:v>
                </c:pt>
                <c:pt idx="14625">
                  <c:v>4.7960938633998841E-4</c:v>
                </c:pt>
                <c:pt idx="14626">
                  <c:v>4.7957659589891523E-4</c:v>
                </c:pt>
                <c:pt idx="14627">
                  <c:v>4.7954380994124035E-4</c:v>
                </c:pt>
                <c:pt idx="14628">
                  <c:v>4.7951102846604014E-4</c:v>
                </c:pt>
                <c:pt idx="14629">
                  <c:v>4.7947825147239974E-4</c:v>
                </c:pt>
                <c:pt idx="14630">
                  <c:v>4.7944547895939813E-4</c:v>
                </c:pt>
                <c:pt idx="14631">
                  <c:v>4.7941271092611818E-4</c:v>
                </c:pt>
                <c:pt idx="14632">
                  <c:v>4.7937994737163897E-4</c:v>
                </c:pt>
                <c:pt idx="14633">
                  <c:v>4.7934718829504148E-4</c:v>
                </c:pt>
                <c:pt idx="14634">
                  <c:v>4.7931443369540934E-4</c:v>
                </c:pt>
                <c:pt idx="14635">
                  <c:v>4.7928168357182671E-4</c:v>
                </c:pt>
                <c:pt idx="14636">
                  <c:v>4.7924893792337437E-4</c:v>
                </c:pt>
                <c:pt idx="14637">
                  <c:v>4.7921619674913524E-4</c:v>
                </c:pt>
                <c:pt idx="14638">
                  <c:v>4.7918346004819333E-4</c:v>
                </c:pt>
                <c:pt idx="14639">
                  <c:v>4.7915072781962956E-4</c:v>
                </c:pt>
                <c:pt idx="14640">
                  <c:v>4.7911800006252968E-4</c:v>
                </c:pt>
                <c:pt idx="14641">
                  <c:v>4.7908527677597732E-4</c:v>
                </c:pt>
                <c:pt idx="14642">
                  <c:v>4.7905255795905525E-4</c:v>
                </c:pt>
                <c:pt idx="14643">
                  <c:v>4.7901984361084911E-4</c:v>
                </c:pt>
                <c:pt idx="14644">
                  <c:v>4.7898713373044447E-4</c:v>
                </c:pt>
                <c:pt idx="14645">
                  <c:v>4.7895442831692297E-4</c:v>
                </c:pt>
                <c:pt idx="14646">
                  <c:v>4.7892172736937138E-4</c:v>
                </c:pt>
                <c:pt idx="14647">
                  <c:v>4.788890308868742E-4</c:v>
                </c:pt>
                <c:pt idx="14648">
                  <c:v>4.7885633886851945E-4</c:v>
                </c:pt>
                <c:pt idx="14649">
                  <c:v>4.788236513133898E-4</c:v>
                </c:pt>
                <c:pt idx="14650">
                  <c:v>4.7879096822057114E-4</c:v>
                </c:pt>
                <c:pt idx="14651">
                  <c:v>4.7875828958915449E-4</c:v>
                </c:pt>
                <c:pt idx="14652">
                  <c:v>4.7872561541822202E-4</c:v>
                </c:pt>
                <c:pt idx="14653">
                  <c:v>4.7869294570686142E-4</c:v>
                </c:pt>
                <c:pt idx="14654">
                  <c:v>4.7866028045416207E-4</c:v>
                </c:pt>
                <c:pt idx="14655">
                  <c:v>4.786276196592077E-4</c:v>
                </c:pt>
                <c:pt idx="14656">
                  <c:v>4.785949633210862E-4</c:v>
                </c:pt>
                <c:pt idx="14657">
                  <c:v>4.7856231143888979E-4</c:v>
                </c:pt>
                <c:pt idx="14658">
                  <c:v>4.7852966401169833E-4</c:v>
                </c:pt>
                <c:pt idx="14659">
                  <c:v>4.7849702103860763E-4</c:v>
                </c:pt>
                <c:pt idx="14660">
                  <c:v>4.7846438251870644E-4</c:v>
                </c:pt>
                <c:pt idx="14661">
                  <c:v>4.7843174845107941E-4</c:v>
                </c:pt>
                <c:pt idx="14662">
                  <c:v>4.7839911883481749E-4</c:v>
                </c:pt>
                <c:pt idx="14663">
                  <c:v>4.7836649366900756E-4</c:v>
                </c:pt>
                <c:pt idx="14664">
                  <c:v>4.7833387295274124E-4</c:v>
                </c:pt>
                <c:pt idx="14665">
                  <c:v>4.7830125668510908E-4</c:v>
                </c:pt>
                <c:pt idx="14666">
                  <c:v>4.7826864486520134E-4</c:v>
                </c:pt>
                <c:pt idx="14667">
                  <c:v>4.7823603749210897E-4</c:v>
                </c:pt>
                <c:pt idx="14668">
                  <c:v>4.7820343456491727E-4</c:v>
                </c:pt>
                <c:pt idx="14669">
                  <c:v>4.7817083608272192E-4</c:v>
                </c:pt>
                <c:pt idx="14670">
                  <c:v>4.7813824204461403E-4</c:v>
                </c:pt>
                <c:pt idx="14671">
                  <c:v>4.7810565244967924E-4</c:v>
                </c:pt>
                <c:pt idx="14672">
                  <c:v>4.7807306729701803E-4</c:v>
                </c:pt>
                <c:pt idx="14673">
                  <c:v>4.7804048658571432E-4</c:v>
                </c:pt>
                <c:pt idx="14674">
                  <c:v>4.7800791031486707E-4</c:v>
                </c:pt>
                <c:pt idx="14675">
                  <c:v>4.7797533848356263E-4</c:v>
                </c:pt>
                <c:pt idx="14676">
                  <c:v>4.7794277109089407E-4</c:v>
                </c:pt>
                <c:pt idx="14677">
                  <c:v>4.779102081359577E-4</c:v>
                </c:pt>
                <c:pt idx="14678">
                  <c:v>4.7787764961784192E-4</c:v>
                </c:pt>
                <c:pt idx="14679">
                  <c:v>4.7784509553564414E-4</c:v>
                </c:pt>
                <c:pt idx="14680">
                  <c:v>4.7781254588845741E-4</c:v>
                </c:pt>
                <c:pt idx="14681">
                  <c:v>4.7778000067537319E-4</c:v>
                </c:pt>
                <c:pt idx="14682">
                  <c:v>4.7774745989548757E-4</c:v>
                </c:pt>
                <c:pt idx="14683">
                  <c:v>4.7771492354789339E-4</c:v>
                </c:pt>
                <c:pt idx="14684">
                  <c:v>4.7768239163168617E-4</c:v>
                </c:pt>
                <c:pt idx="14685">
                  <c:v>4.7764986414596048E-4</c:v>
                </c:pt>
                <c:pt idx="14686">
                  <c:v>4.7761734108981102E-4</c:v>
                </c:pt>
                <c:pt idx="14687">
                  <c:v>4.7758482246233264E-4</c:v>
                </c:pt>
                <c:pt idx="14688">
                  <c:v>4.7755230826262106E-4</c:v>
                </c:pt>
                <c:pt idx="14689">
                  <c:v>4.7751979848977157E-4</c:v>
                </c:pt>
                <c:pt idx="14690">
                  <c:v>4.7748729314287929E-4</c:v>
                </c:pt>
                <c:pt idx="14691">
                  <c:v>4.7745479222104423E-4</c:v>
                </c:pt>
                <c:pt idx="14692">
                  <c:v>4.7742229572336249E-4</c:v>
                </c:pt>
                <c:pt idx="14693">
                  <c:v>4.7738980364892534E-4</c:v>
                </c:pt>
                <c:pt idx="14694">
                  <c:v>4.773573159968355E-4</c:v>
                </c:pt>
                <c:pt idx="14695">
                  <c:v>4.7732483276618826E-4</c:v>
                </c:pt>
                <c:pt idx="14696">
                  <c:v>4.7729235395607591E-4</c:v>
                </c:pt>
                <c:pt idx="14697">
                  <c:v>4.772598795656072E-4</c:v>
                </c:pt>
                <c:pt idx="14698">
                  <c:v>4.7722740959387102E-4</c:v>
                </c:pt>
                <c:pt idx="14699">
                  <c:v>4.7719494403996877E-4</c:v>
                </c:pt>
                <c:pt idx="14700">
                  <c:v>4.7716248290299558E-4</c:v>
                </c:pt>
                <c:pt idx="14701">
                  <c:v>4.7713002618205602E-4</c:v>
                </c:pt>
                <c:pt idx="14702">
                  <c:v>4.7709757387624433E-4</c:v>
                </c:pt>
                <c:pt idx="14703">
                  <c:v>4.7706512598466334E-4</c:v>
                </c:pt>
                <c:pt idx="14704">
                  <c:v>4.7703268250641007E-4</c:v>
                </c:pt>
                <c:pt idx="14705">
                  <c:v>4.770002434405842E-4</c:v>
                </c:pt>
                <c:pt idx="14706">
                  <c:v>4.7696780878628612E-4</c:v>
                </c:pt>
                <c:pt idx="14707">
                  <c:v>4.7693537854261598E-4</c:v>
                </c:pt>
                <c:pt idx="14708">
                  <c:v>4.7690295270866984E-4</c:v>
                </c:pt>
                <c:pt idx="14709">
                  <c:v>4.7687053128355714E-4</c:v>
                </c:pt>
                <c:pt idx="14710">
                  <c:v>4.7683811426637419E-4</c:v>
                </c:pt>
                <c:pt idx="14711">
                  <c:v>4.7680570165622012E-4</c:v>
                </c:pt>
                <c:pt idx="14712">
                  <c:v>4.7677329345219874E-4</c:v>
                </c:pt>
                <c:pt idx="14713">
                  <c:v>4.7674088965341134E-4</c:v>
                </c:pt>
                <c:pt idx="14714">
                  <c:v>4.7670849025896011E-4</c:v>
                </c:pt>
                <c:pt idx="14715">
                  <c:v>4.7667609526794819E-4</c:v>
                </c:pt>
                <c:pt idx="14716">
                  <c:v>4.7664370467947413E-4</c:v>
                </c:pt>
                <c:pt idx="14717">
                  <c:v>4.7661131849264442E-4</c:v>
                </c:pt>
                <c:pt idx="14718">
                  <c:v>4.7657893670655761E-4</c:v>
                </c:pt>
                <c:pt idx="14719">
                  <c:v>4.7654655932032134E-4</c:v>
                </c:pt>
                <c:pt idx="14720">
                  <c:v>4.7651418633303807E-4</c:v>
                </c:pt>
                <c:pt idx="14721">
                  <c:v>4.7648181774380768E-4</c:v>
                </c:pt>
                <c:pt idx="14722">
                  <c:v>4.7644945355173826E-4</c:v>
                </c:pt>
                <c:pt idx="14723">
                  <c:v>4.7641709375593208E-4</c:v>
                </c:pt>
                <c:pt idx="14724">
                  <c:v>4.7638473835549632E-4</c:v>
                </c:pt>
                <c:pt idx="14725">
                  <c:v>4.7635238734952754E-4</c:v>
                </c:pt>
                <c:pt idx="14726">
                  <c:v>4.7632004073714019E-4</c:v>
                </c:pt>
                <c:pt idx="14727">
                  <c:v>4.7628769851743388E-4</c:v>
                </c:pt>
                <c:pt idx="14728">
                  <c:v>4.7625536068951116E-4</c:v>
                </c:pt>
                <c:pt idx="14729">
                  <c:v>4.7622302725248522E-4</c:v>
                </c:pt>
                <c:pt idx="14730">
                  <c:v>4.7619069820545843E-4</c:v>
                </c:pt>
                <c:pt idx="14731">
                  <c:v>4.7615837354753401E-4</c:v>
                </c:pt>
                <c:pt idx="14732">
                  <c:v>4.7612605327782085E-4</c:v>
                </c:pt>
                <c:pt idx="14733">
                  <c:v>4.7609373739542334E-4</c:v>
                </c:pt>
                <c:pt idx="14734">
                  <c:v>4.7606142589945151E-4</c:v>
                </c:pt>
                <c:pt idx="14735">
                  <c:v>4.7602911878901404E-4</c:v>
                </c:pt>
                <c:pt idx="14736">
                  <c:v>4.7599681606321073E-4</c:v>
                </c:pt>
                <c:pt idx="14737">
                  <c:v>4.759645177211536E-4</c:v>
                </c:pt>
                <c:pt idx="14738">
                  <c:v>4.7593222376194824E-4</c:v>
                </c:pt>
                <c:pt idx="14739">
                  <c:v>4.7589993418470583E-4</c:v>
                </c:pt>
                <c:pt idx="14740">
                  <c:v>4.7586764898853532E-4</c:v>
                </c:pt>
                <c:pt idx="14741">
                  <c:v>4.7583536817254023E-4</c:v>
                </c:pt>
                <c:pt idx="14742">
                  <c:v>4.7580309173582966E-4</c:v>
                </c:pt>
                <c:pt idx="14743">
                  <c:v>4.7577081967751882E-4</c:v>
                </c:pt>
                <c:pt idx="14744">
                  <c:v>4.7573855199670851E-4</c:v>
                </c:pt>
                <c:pt idx="14745">
                  <c:v>4.7570628869251434E-4</c:v>
                </c:pt>
                <c:pt idx="14746">
                  <c:v>4.7567402976404511E-4</c:v>
                </c:pt>
                <c:pt idx="14747">
                  <c:v>4.7564177521040857E-4</c:v>
                </c:pt>
                <c:pt idx="14748">
                  <c:v>4.7560952503071334E-4</c:v>
                </c:pt>
                <c:pt idx="14749">
                  <c:v>4.7557727922407597E-4</c:v>
                </c:pt>
                <c:pt idx="14750">
                  <c:v>4.7554503778959785E-4</c:v>
                </c:pt>
                <c:pt idx="14751">
                  <c:v>4.7551280072639912E-4</c:v>
                </c:pt>
                <c:pt idx="14752">
                  <c:v>4.7548056803358536E-4</c:v>
                </c:pt>
                <c:pt idx="14753">
                  <c:v>4.7544833971027023E-4</c:v>
                </c:pt>
                <c:pt idx="14754">
                  <c:v>4.7541611575556403E-4</c:v>
                </c:pt>
                <c:pt idx="14755">
                  <c:v>4.7538389616857897E-4</c:v>
                </c:pt>
                <c:pt idx="14756">
                  <c:v>4.7535168094842736E-4</c:v>
                </c:pt>
                <c:pt idx="14757">
                  <c:v>4.7531947009422123E-4</c:v>
                </c:pt>
                <c:pt idx="14758">
                  <c:v>4.7528726360507312E-4</c:v>
                </c:pt>
                <c:pt idx="14759">
                  <c:v>4.7525506148009527E-4</c:v>
                </c:pt>
                <c:pt idx="14760">
                  <c:v>4.7522286371840411E-4</c:v>
                </c:pt>
                <c:pt idx="14761">
                  <c:v>4.7519067031910709E-4</c:v>
                </c:pt>
                <c:pt idx="14762">
                  <c:v>4.7515848128131894E-4</c:v>
                </c:pt>
                <c:pt idx="14763">
                  <c:v>4.7512629660415934E-4</c:v>
                </c:pt>
                <c:pt idx="14764">
                  <c:v>4.7509411628673481E-4</c:v>
                </c:pt>
                <c:pt idx="14765">
                  <c:v>4.7506194032816476E-4</c:v>
                </c:pt>
                <c:pt idx="14766">
                  <c:v>4.7502976872755874E-4</c:v>
                </c:pt>
                <c:pt idx="14767">
                  <c:v>4.7499760148403614E-4</c:v>
                </c:pt>
                <c:pt idx="14768">
                  <c:v>4.7496543859670988E-4</c:v>
                </c:pt>
                <c:pt idx="14769">
                  <c:v>4.7493328006469331E-4</c:v>
                </c:pt>
                <c:pt idx="14770">
                  <c:v>4.7490112588710414E-4</c:v>
                </c:pt>
                <c:pt idx="14771">
                  <c:v>4.7486897606306043E-4</c:v>
                </c:pt>
                <c:pt idx="14772">
                  <c:v>4.7483683059167467E-4</c:v>
                </c:pt>
                <c:pt idx="14773">
                  <c:v>4.7480468947206202E-4</c:v>
                </c:pt>
                <c:pt idx="14774">
                  <c:v>4.7477255270333822E-4</c:v>
                </c:pt>
                <c:pt idx="14775">
                  <c:v>4.7474042028462451E-4</c:v>
                </c:pt>
                <c:pt idx="14776">
                  <c:v>4.7470829221503533E-4</c:v>
                </c:pt>
                <c:pt idx="14777">
                  <c:v>4.7467616849369111E-4</c:v>
                </c:pt>
                <c:pt idx="14778">
                  <c:v>4.7464404911970112E-4</c:v>
                </c:pt>
                <c:pt idx="14779">
                  <c:v>4.7461193409218842E-4</c:v>
                </c:pt>
                <c:pt idx="14780">
                  <c:v>4.745798234102704E-4</c:v>
                </c:pt>
                <c:pt idx="14781">
                  <c:v>4.7454771707306458E-4</c:v>
                </c:pt>
                <c:pt idx="14782">
                  <c:v>4.7451561507968733E-4</c:v>
                </c:pt>
                <c:pt idx="14783">
                  <c:v>4.7448351742926154E-4</c:v>
                </c:pt>
                <c:pt idx="14784">
                  <c:v>4.7445142412090146E-4</c:v>
                </c:pt>
                <c:pt idx="14785">
                  <c:v>4.7441933515372971E-4</c:v>
                </c:pt>
                <c:pt idx="14786">
                  <c:v>4.7438725052686634E-4</c:v>
                </c:pt>
                <c:pt idx="14787">
                  <c:v>4.7435517023942535E-4</c:v>
                </c:pt>
                <c:pt idx="14788">
                  <c:v>4.7432309429052896E-4</c:v>
                </c:pt>
                <c:pt idx="14789">
                  <c:v>4.7429102267929725E-4</c:v>
                </c:pt>
                <c:pt idx="14790">
                  <c:v>4.7425895540485232E-4</c:v>
                </c:pt>
                <c:pt idx="14791">
                  <c:v>4.7422689246631711E-4</c:v>
                </c:pt>
                <c:pt idx="14792">
                  <c:v>4.7419483386279993E-4</c:v>
                </c:pt>
                <c:pt idx="14793">
                  <c:v>4.7416277959343942E-4</c:v>
                </c:pt>
                <c:pt idx="14794">
                  <c:v>4.7413072965733945E-4</c:v>
                </c:pt>
                <c:pt idx="14795">
                  <c:v>4.7409868405362885E-4</c:v>
                </c:pt>
                <c:pt idx="14796">
                  <c:v>4.7406664278143603E-4</c:v>
                </c:pt>
                <c:pt idx="14797">
                  <c:v>4.7403460583987081E-4</c:v>
                </c:pt>
                <c:pt idx="14798">
                  <c:v>4.7400257322806436E-4</c:v>
                </c:pt>
                <c:pt idx="14799">
                  <c:v>4.7397054494513404E-4</c:v>
                </c:pt>
                <c:pt idx="14800">
                  <c:v>4.7393852099020245E-4</c:v>
                </c:pt>
                <c:pt idx="14801">
                  <c:v>4.7390650136239682E-4</c:v>
                </c:pt>
                <c:pt idx="14802">
                  <c:v>4.7387448606083389E-4</c:v>
                </c:pt>
                <c:pt idx="14803">
                  <c:v>4.7384247508464012E-4</c:v>
                </c:pt>
                <c:pt idx="14804">
                  <c:v>4.7381046843294198E-4</c:v>
                </c:pt>
                <c:pt idx="14805">
                  <c:v>4.7377846610485762E-4</c:v>
                </c:pt>
                <c:pt idx="14806">
                  <c:v>4.7374646809951682E-4</c:v>
                </c:pt>
                <c:pt idx="14807">
                  <c:v>4.7371447441603892E-4</c:v>
                </c:pt>
                <c:pt idx="14808">
                  <c:v>4.7368248505354806E-4</c:v>
                </c:pt>
                <c:pt idx="14809">
                  <c:v>4.7365050001117493E-4</c:v>
                </c:pt>
                <c:pt idx="14810">
                  <c:v>4.7361851928803968E-4</c:v>
                </c:pt>
                <c:pt idx="14811">
                  <c:v>4.7358654288326706E-4</c:v>
                </c:pt>
                <c:pt idx="14812">
                  <c:v>4.735545707959828E-4</c:v>
                </c:pt>
                <c:pt idx="14813">
                  <c:v>4.7352260302531603E-4</c:v>
                </c:pt>
                <c:pt idx="14814">
                  <c:v>4.7349063957038794E-4</c:v>
                </c:pt>
                <c:pt idx="14815">
                  <c:v>4.7345868043032423E-4</c:v>
                </c:pt>
                <c:pt idx="14816">
                  <c:v>4.7342672560425836E-4</c:v>
                </c:pt>
                <c:pt idx="14817">
                  <c:v>4.7339477509131137E-4</c:v>
                </c:pt>
                <c:pt idx="14818">
                  <c:v>4.7336282889061013E-4</c:v>
                </c:pt>
                <c:pt idx="14819">
                  <c:v>4.7333088700128183E-4</c:v>
                </c:pt>
                <c:pt idx="14820">
                  <c:v>4.7329894942245638E-4</c:v>
                </c:pt>
                <c:pt idx="14821">
                  <c:v>4.7326701615325759E-4</c:v>
                </c:pt>
                <c:pt idx="14822">
                  <c:v>4.7323508719281424E-4</c:v>
                </c:pt>
                <c:pt idx="14823">
                  <c:v>4.7320316254025719E-4</c:v>
                </c:pt>
                <c:pt idx="14824">
                  <c:v>4.7317124219471203E-4</c:v>
                </c:pt>
                <c:pt idx="14825">
                  <c:v>4.7313932615530803E-4</c:v>
                </c:pt>
                <c:pt idx="14826">
                  <c:v>4.7310741442117198E-4</c:v>
                </c:pt>
                <c:pt idx="14827">
                  <c:v>4.7307550699143494E-4</c:v>
                </c:pt>
                <c:pt idx="14828">
                  <c:v>4.7304360386522424E-4</c:v>
                </c:pt>
                <c:pt idx="14829">
                  <c:v>4.730117050416716E-4</c:v>
                </c:pt>
                <c:pt idx="14830">
                  <c:v>4.7297981051990954E-4</c:v>
                </c:pt>
                <c:pt idx="14831">
                  <c:v>4.7294792029905922E-4</c:v>
                </c:pt>
                <c:pt idx="14832">
                  <c:v>4.7291603437825717E-4</c:v>
                </c:pt>
                <c:pt idx="14833">
                  <c:v>4.7288415275662969E-4</c:v>
                </c:pt>
                <c:pt idx="14834">
                  <c:v>4.7285227543331489E-4</c:v>
                </c:pt>
                <c:pt idx="14835">
                  <c:v>4.7282040240743522E-4</c:v>
                </c:pt>
                <c:pt idx="14836">
                  <c:v>4.7278853367812261E-4</c:v>
                </c:pt>
                <c:pt idx="14837">
                  <c:v>4.727566692445148E-4</c:v>
                </c:pt>
                <c:pt idx="14838">
                  <c:v>4.7272480910573889E-4</c:v>
                </c:pt>
                <c:pt idx="14839">
                  <c:v>4.7269295326092422E-4</c:v>
                </c:pt>
                <c:pt idx="14840">
                  <c:v>4.7266110170920728E-4</c:v>
                </c:pt>
                <c:pt idx="14841">
                  <c:v>4.7262925444971923E-4</c:v>
                </c:pt>
                <c:pt idx="14842">
                  <c:v>4.7259741148158812E-4</c:v>
                </c:pt>
                <c:pt idx="14843">
                  <c:v>4.7256557280395324E-4</c:v>
                </c:pt>
                <c:pt idx="14844">
                  <c:v>4.7253373841594473E-4</c:v>
                </c:pt>
                <c:pt idx="14845">
                  <c:v>4.7250190831669324E-4</c:v>
                </c:pt>
                <c:pt idx="14846">
                  <c:v>4.7247008250533721E-4</c:v>
                </c:pt>
                <c:pt idx="14847">
                  <c:v>4.7243826098100481E-4</c:v>
                </c:pt>
                <c:pt idx="14848">
                  <c:v>4.7240644374283401E-4</c:v>
                </c:pt>
                <c:pt idx="14849">
                  <c:v>4.7237463078995853E-4</c:v>
                </c:pt>
                <c:pt idx="14850">
                  <c:v>4.7234282212150894E-4</c:v>
                </c:pt>
                <c:pt idx="14851">
                  <c:v>4.7231101773662369E-4</c:v>
                </c:pt>
                <c:pt idx="14852">
                  <c:v>4.7227921763443839E-4</c:v>
                </c:pt>
                <c:pt idx="14853">
                  <c:v>4.7224742181408211E-4</c:v>
                </c:pt>
                <c:pt idx="14854">
                  <c:v>4.7221563027469567E-4</c:v>
                </c:pt>
                <c:pt idx="14855">
                  <c:v>4.7218384301541544E-4</c:v>
                </c:pt>
                <c:pt idx="14856">
                  <c:v>4.7215206003537125E-4</c:v>
                </c:pt>
                <c:pt idx="14857">
                  <c:v>4.7212028133370343E-4</c:v>
                </c:pt>
                <c:pt idx="14858">
                  <c:v>4.7208850690954311E-4</c:v>
                </c:pt>
                <c:pt idx="14859">
                  <c:v>4.7205673676203581E-4</c:v>
                </c:pt>
                <c:pt idx="14860">
                  <c:v>4.7202497089031485E-4</c:v>
                </c:pt>
                <c:pt idx="14861">
                  <c:v>4.7199320929350926E-4</c:v>
                </c:pt>
                <c:pt idx="14862">
                  <c:v>4.7196145197076324E-4</c:v>
                </c:pt>
                <c:pt idx="14863">
                  <c:v>4.7192969892121783E-4</c:v>
                </c:pt>
                <c:pt idx="14864">
                  <c:v>4.7189795014399873E-4</c:v>
                </c:pt>
                <c:pt idx="14865">
                  <c:v>4.7186620563825619E-4</c:v>
                </c:pt>
                <c:pt idx="14866">
                  <c:v>4.7183446540312036E-4</c:v>
                </c:pt>
                <c:pt idx="14867">
                  <c:v>4.7180272943773353E-4</c:v>
                </c:pt>
                <c:pt idx="14868">
                  <c:v>4.7177099774122925E-4</c:v>
                </c:pt>
                <c:pt idx="14869">
                  <c:v>4.7173927031275443E-4</c:v>
                </c:pt>
                <c:pt idx="14870">
                  <c:v>4.7170754715143931E-4</c:v>
                </c:pt>
                <c:pt idx="14871">
                  <c:v>4.7167582825643052E-4</c:v>
                </c:pt>
                <c:pt idx="14872">
                  <c:v>4.7164411362686124E-4</c:v>
                </c:pt>
                <c:pt idx="14873">
                  <c:v>4.7161240326187333E-4</c:v>
                </c:pt>
                <c:pt idx="14874">
                  <c:v>4.715806971606082E-4</c:v>
                </c:pt>
                <c:pt idx="14875">
                  <c:v>4.7154899532220694E-4</c:v>
                </c:pt>
                <c:pt idx="14876">
                  <c:v>4.7151729774580486E-4</c:v>
                </c:pt>
                <c:pt idx="14877">
                  <c:v>4.7148560443054717E-4</c:v>
                </c:pt>
                <c:pt idx="14878">
                  <c:v>4.7145391537557329E-4</c:v>
                </c:pt>
                <c:pt idx="14879">
                  <c:v>4.714222305800262E-4</c:v>
                </c:pt>
                <c:pt idx="14880">
                  <c:v>4.7139055004304071E-4</c:v>
                </c:pt>
                <c:pt idx="14881">
                  <c:v>4.7135887376376502E-4</c:v>
                </c:pt>
                <c:pt idx="14882">
                  <c:v>4.7132720174134066E-4</c:v>
                </c:pt>
                <c:pt idx="14883">
                  <c:v>4.7129553397490297E-4</c:v>
                </c:pt>
                <c:pt idx="14884">
                  <c:v>4.7126387046360287E-4</c:v>
                </c:pt>
                <c:pt idx="14885">
                  <c:v>4.7123221120657597E-4</c:v>
                </c:pt>
                <c:pt idx="14886">
                  <c:v>4.7120055620296722E-4</c:v>
                </c:pt>
                <c:pt idx="14887">
                  <c:v>4.7116890545192253E-4</c:v>
                </c:pt>
                <c:pt idx="14888">
                  <c:v>4.7113725895258008E-4</c:v>
                </c:pt>
                <c:pt idx="14889">
                  <c:v>4.7110561670408524E-4</c:v>
                </c:pt>
                <c:pt idx="14890">
                  <c:v>4.7107397870558421E-4</c:v>
                </c:pt>
                <c:pt idx="14891">
                  <c:v>4.710423449562172E-4</c:v>
                </c:pt>
                <c:pt idx="14892">
                  <c:v>4.7101071545512804E-4</c:v>
                </c:pt>
                <c:pt idx="14893">
                  <c:v>4.7097909020146544E-4</c:v>
                </c:pt>
                <c:pt idx="14894">
                  <c:v>4.7094746919436824E-4</c:v>
                </c:pt>
                <c:pt idx="14895">
                  <c:v>4.709158524329829E-4</c:v>
                </c:pt>
                <c:pt idx="14896">
                  <c:v>4.7088423991645793E-4</c:v>
                </c:pt>
                <c:pt idx="14897">
                  <c:v>4.7085263164393129E-4</c:v>
                </c:pt>
                <c:pt idx="14898">
                  <c:v>4.7082102761455643E-4</c:v>
                </c:pt>
                <c:pt idx="14899">
                  <c:v>4.7078942782747516E-4</c:v>
                </c:pt>
                <c:pt idx="14900">
                  <c:v>4.7075783228183523E-4</c:v>
                </c:pt>
                <c:pt idx="14901">
                  <c:v>4.7072624097678099E-4</c:v>
                </c:pt>
                <c:pt idx="14902">
                  <c:v>4.7069465391145739E-4</c:v>
                </c:pt>
                <c:pt idx="14903">
                  <c:v>4.7066307108501468E-4</c:v>
                </c:pt>
                <c:pt idx="14904">
                  <c:v>4.7063149249659304E-4</c:v>
                </c:pt>
                <c:pt idx="14905">
                  <c:v>4.7059991814534972E-4</c:v>
                </c:pt>
                <c:pt idx="14906">
                  <c:v>4.7056834803042434E-4</c:v>
                </c:pt>
                <c:pt idx="14907">
                  <c:v>4.7053678215096468E-4</c:v>
                </c:pt>
                <c:pt idx="14908">
                  <c:v>4.7050522050612066E-4</c:v>
                </c:pt>
                <c:pt idx="14909">
                  <c:v>4.7047366309503803E-4</c:v>
                </c:pt>
                <c:pt idx="14910">
                  <c:v>4.704421099168701E-4</c:v>
                </c:pt>
                <c:pt idx="14911">
                  <c:v>4.7041056097075877E-4</c:v>
                </c:pt>
                <c:pt idx="14912">
                  <c:v>4.7037901625585933E-4</c:v>
                </c:pt>
                <c:pt idx="14913">
                  <c:v>4.703474757713143E-4</c:v>
                </c:pt>
                <c:pt idx="14914">
                  <c:v>4.7031593951627686E-4</c:v>
                </c:pt>
                <c:pt idx="14915">
                  <c:v>4.7028440748989102E-4</c:v>
                </c:pt>
                <c:pt idx="14916">
                  <c:v>4.7025287969131534E-4</c:v>
                </c:pt>
                <c:pt idx="14917">
                  <c:v>4.7022135611968983E-4</c:v>
                </c:pt>
                <c:pt idx="14918">
                  <c:v>4.7018983677417234E-4</c:v>
                </c:pt>
                <c:pt idx="14919">
                  <c:v>4.7015832165390732E-4</c:v>
                </c:pt>
                <c:pt idx="14920">
                  <c:v>4.7012681075805224E-4</c:v>
                </c:pt>
                <c:pt idx="14921">
                  <c:v>4.7009530408574721E-4</c:v>
                </c:pt>
                <c:pt idx="14922">
                  <c:v>4.7006380163615324E-4</c:v>
                </c:pt>
                <c:pt idx="14923">
                  <c:v>4.7003230340841818E-4</c:v>
                </c:pt>
                <c:pt idx="14924">
                  <c:v>4.7000080940168927E-4</c:v>
                </c:pt>
                <c:pt idx="14925">
                  <c:v>4.6996931961512249E-4</c:v>
                </c:pt>
                <c:pt idx="14926">
                  <c:v>4.699378340478678E-4</c:v>
                </c:pt>
                <c:pt idx="14927">
                  <c:v>4.6990635269907814E-4</c:v>
                </c:pt>
                <c:pt idx="14928">
                  <c:v>4.6987487556790671E-4</c:v>
                </c:pt>
                <c:pt idx="14929">
                  <c:v>4.6984340265350256E-4</c:v>
                </c:pt>
                <c:pt idx="14930">
                  <c:v>4.698119339550229E-4</c:v>
                </c:pt>
                <c:pt idx="14931">
                  <c:v>4.6978046947161831E-4</c:v>
                </c:pt>
                <c:pt idx="14932">
                  <c:v>4.6974900920244365E-4</c:v>
                </c:pt>
                <c:pt idx="14933">
                  <c:v>4.6971755314664663E-4</c:v>
                </c:pt>
                <c:pt idx="14934">
                  <c:v>4.6968610130339138E-4</c:v>
                </c:pt>
                <c:pt idx="14935">
                  <c:v>4.6965465367181997E-4</c:v>
                </c:pt>
                <c:pt idx="14936">
                  <c:v>4.696232102510959E-4</c:v>
                </c:pt>
                <c:pt idx="14937">
                  <c:v>4.6959177104036724E-4</c:v>
                </c:pt>
                <c:pt idx="14938">
                  <c:v>4.6956033603879032E-4</c:v>
                </c:pt>
                <c:pt idx="14939">
                  <c:v>4.6952890524552137E-4</c:v>
                </c:pt>
                <c:pt idx="14940">
                  <c:v>4.6949747865971471E-4</c:v>
                </c:pt>
                <c:pt idx="14941">
                  <c:v>4.6946605628052487E-4</c:v>
                </c:pt>
                <c:pt idx="14942">
                  <c:v>4.6943463810710933E-4</c:v>
                </c:pt>
                <c:pt idx="14943">
                  <c:v>4.6940322413861985E-4</c:v>
                </c:pt>
                <c:pt idx="14944">
                  <c:v>4.6937181437421824E-4</c:v>
                </c:pt>
                <c:pt idx="14945">
                  <c:v>4.6934040881305194E-4</c:v>
                </c:pt>
                <c:pt idx="14946">
                  <c:v>4.6930900745428643E-4</c:v>
                </c:pt>
                <c:pt idx="14947">
                  <c:v>4.6927761029707122E-4</c:v>
                </c:pt>
                <c:pt idx="14948">
                  <c:v>4.6924621734056865E-4</c:v>
                </c:pt>
                <c:pt idx="14949">
                  <c:v>4.6921482858393191E-4</c:v>
                </c:pt>
                <c:pt idx="14950">
                  <c:v>4.6918344402631823E-4</c:v>
                </c:pt>
                <c:pt idx="14951">
                  <c:v>4.6915206366688781E-4</c:v>
                </c:pt>
                <c:pt idx="14952">
                  <c:v>4.6912068750479702E-4</c:v>
                </c:pt>
                <c:pt idx="14953">
                  <c:v>4.6908931553920512E-4</c:v>
                </c:pt>
                <c:pt idx="14954">
                  <c:v>4.6905794776926513E-4</c:v>
                </c:pt>
                <c:pt idx="14955">
                  <c:v>4.6902658419414092E-4</c:v>
                </c:pt>
                <c:pt idx="14956">
                  <c:v>4.6899522481298891E-4</c:v>
                </c:pt>
                <c:pt idx="14957">
                  <c:v>4.6896386962497048E-4</c:v>
                </c:pt>
                <c:pt idx="14958">
                  <c:v>4.6893251862924087E-4</c:v>
                </c:pt>
                <c:pt idx="14959">
                  <c:v>4.6890117182495902E-4</c:v>
                </c:pt>
                <c:pt idx="14960">
                  <c:v>4.6886982921129041E-4</c:v>
                </c:pt>
                <c:pt idx="14961">
                  <c:v>4.6883849078738563E-4</c:v>
                </c:pt>
                <c:pt idx="14962">
                  <c:v>4.6880715655241433E-4</c:v>
                </c:pt>
                <c:pt idx="14963">
                  <c:v>4.6877582650552797E-4</c:v>
                </c:pt>
                <c:pt idx="14964">
                  <c:v>4.6874450064589307E-4</c:v>
                </c:pt>
                <c:pt idx="14965">
                  <c:v>4.6871317897266833E-4</c:v>
                </c:pt>
                <c:pt idx="14966">
                  <c:v>4.6868186148501601E-4</c:v>
                </c:pt>
                <c:pt idx="14967">
                  <c:v>4.686505481820941E-4</c:v>
                </c:pt>
                <c:pt idx="14968">
                  <c:v>4.6861923906306614E-4</c:v>
                </c:pt>
                <c:pt idx="14969">
                  <c:v>4.6858793412708993E-4</c:v>
                </c:pt>
                <c:pt idx="14970">
                  <c:v>4.6855663337333421E-4</c:v>
                </c:pt>
                <c:pt idx="14971">
                  <c:v>4.6852533680095422E-4</c:v>
                </c:pt>
                <c:pt idx="14972">
                  <c:v>4.6849404440911524E-4</c:v>
                </c:pt>
                <c:pt idx="14973">
                  <c:v>4.6846275619697906E-4</c:v>
                </c:pt>
                <c:pt idx="14974">
                  <c:v>4.684314721637095E-4</c:v>
                </c:pt>
                <c:pt idx="14975">
                  <c:v>4.6840019230846933E-4</c:v>
                </c:pt>
                <c:pt idx="14976">
                  <c:v>4.6836891663042026E-4</c:v>
                </c:pt>
                <c:pt idx="14977">
                  <c:v>4.6833764512872484E-4</c:v>
                </c:pt>
                <c:pt idx="14978">
                  <c:v>4.6830637780254824E-4</c:v>
                </c:pt>
                <c:pt idx="14979">
                  <c:v>4.6827511465105464E-4</c:v>
                </c:pt>
                <c:pt idx="14980">
                  <c:v>4.6824385567340672E-4</c:v>
                </c:pt>
                <c:pt idx="14981">
                  <c:v>4.6821260086876926E-4</c:v>
                </c:pt>
                <c:pt idx="14982">
                  <c:v>4.6818135023630846E-4</c:v>
                </c:pt>
                <c:pt idx="14983">
                  <c:v>4.6815010377518432E-4</c:v>
                </c:pt>
                <c:pt idx="14984">
                  <c:v>4.6811886148456522E-4</c:v>
                </c:pt>
                <c:pt idx="14985">
                  <c:v>4.6808762336361713E-4</c:v>
                </c:pt>
                <c:pt idx="14986">
                  <c:v>4.6805638941150321E-4</c:v>
                </c:pt>
                <c:pt idx="14987">
                  <c:v>4.6802515962738917E-4</c:v>
                </c:pt>
                <c:pt idx="14988">
                  <c:v>4.6799393401044054E-4</c:v>
                </c:pt>
                <c:pt idx="14989">
                  <c:v>4.6796271255982597E-4</c:v>
                </c:pt>
                <c:pt idx="14990">
                  <c:v>4.6793149527470508E-4</c:v>
                </c:pt>
                <c:pt idx="14991">
                  <c:v>4.6790028215425432E-4</c:v>
                </c:pt>
                <c:pt idx="14992">
                  <c:v>4.6786907319763186E-4</c:v>
                </c:pt>
                <c:pt idx="14993">
                  <c:v>4.6783786840400927E-4</c:v>
                </c:pt>
                <c:pt idx="14994">
                  <c:v>4.6780666777254768E-4</c:v>
                </c:pt>
                <c:pt idx="14995">
                  <c:v>4.6777547130242349E-4</c:v>
                </c:pt>
                <c:pt idx="14996">
                  <c:v>4.6774427899279813E-4</c:v>
                </c:pt>
                <c:pt idx="14997">
                  <c:v>4.6771309084283827E-4</c:v>
                </c:pt>
                <c:pt idx="14998">
                  <c:v>4.676819068517177E-4</c:v>
                </c:pt>
                <c:pt idx="14999">
                  <c:v>4.6765072701859806E-4</c:v>
                </c:pt>
                <c:pt idx="15000">
                  <c:v>4.6761955134265313E-4</c:v>
                </c:pt>
                <c:pt idx="15001">
                  <c:v>4.6758837982304894E-4</c:v>
                </c:pt>
                <c:pt idx="15002">
                  <c:v>4.6755721245895625E-4</c:v>
                </c:pt>
                <c:pt idx="15003">
                  <c:v>4.6752604924954195E-4</c:v>
                </c:pt>
                <c:pt idx="15004">
                  <c:v>4.6749489019397332E-4</c:v>
                </c:pt>
                <c:pt idx="15005">
                  <c:v>4.6746373529142512E-4</c:v>
                </c:pt>
                <c:pt idx="15006">
                  <c:v>4.6743258454106469E-4</c:v>
                </c:pt>
                <c:pt idx="15007">
                  <c:v>4.6740143794206016E-4</c:v>
                </c:pt>
                <c:pt idx="15008">
                  <c:v>4.6737029549358624E-4</c:v>
                </c:pt>
                <c:pt idx="15009">
                  <c:v>4.6733915719480832E-4</c:v>
                </c:pt>
                <c:pt idx="15010">
                  <c:v>4.6730802304489959E-4</c:v>
                </c:pt>
                <c:pt idx="15011">
                  <c:v>4.6727689304303376E-4</c:v>
                </c:pt>
                <c:pt idx="15012">
                  <c:v>4.6724576718837422E-4</c:v>
                </c:pt>
                <c:pt idx="15013">
                  <c:v>4.6721464548009914E-4</c:v>
                </c:pt>
                <c:pt idx="15014">
                  <c:v>4.6718352791737781E-4</c:v>
                </c:pt>
                <c:pt idx="15015">
                  <c:v>4.6715241449938461E-4</c:v>
                </c:pt>
                <c:pt idx="15016">
                  <c:v>4.6712130522528605E-4</c:v>
                </c:pt>
                <c:pt idx="15017">
                  <c:v>4.6709020009425597E-4</c:v>
                </c:pt>
                <c:pt idx="15018">
                  <c:v>4.6705909910547022E-4</c:v>
                </c:pt>
                <c:pt idx="15019">
                  <c:v>4.6702800225809592E-4</c:v>
                </c:pt>
                <c:pt idx="15020">
                  <c:v>4.6699690955131454E-4</c:v>
                </c:pt>
                <c:pt idx="15021">
                  <c:v>4.6696582098428865E-4</c:v>
                </c:pt>
                <c:pt idx="15022">
                  <c:v>4.6693473655619848E-4</c:v>
                </c:pt>
                <c:pt idx="15023">
                  <c:v>4.6690365626621413E-4</c:v>
                </c:pt>
                <c:pt idx="15024">
                  <c:v>4.6687258011351274E-4</c:v>
                </c:pt>
                <c:pt idx="15025">
                  <c:v>4.6684150809726582E-4</c:v>
                </c:pt>
                <c:pt idx="15026">
                  <c:v>4.6681044021664846E-4</c:v>
                </c:pt>
                <c:pt idx="15027">
                  <c:v>4.6677937647083504E-4</c:v>
                </c:pt>
                <c:pt idx="15028">
                  <c:v>4.6674831685899858E-4</c:v>
                </c:pt>
                <c:pt idx="15029">
                  <c:v>4.6671726138031801E-4</c:v>
                </c:pt>
                <c:pt idx="15030">
                  <c:v>4.6668621003396468E-4</c:v>
                </c:pt>
                <c:pt idx="15031">
                  <c:v>4.6665516281911107E-4</c:v>
                </c:pt>
                <c:pt idx="15032">
                  <c:v>4.6662411973494083E-4</c:v>
                </c:pt>
                <c:pt idx="15033">
                  <c:v>4.6659308078061913E-4</c:v>
                </c:pt>
                <c:pt idx="15034">
                  <c:v>4.6656204595533514E-4</c:v>
                </c:pt>
                <c:pt idx="15035">
                  <c:v>4.6653101525825333E-4</c:v>
                </c:pt>
                <c:pt idx="15036">
                  <c:v>4.6649998868855555E-4</c:v>
                </c:pt>
                <c:pt idx="15037">
                  <c:v>4.6646896624541814E-4</c:v>
                </c:pt>
                <c:pt idx="15038">
                  <c:v>4.6643794792801591E-4</c:v>
                </c:pt>
                <c:pt idx="15039">
                  <c:v>4.6640693373552748E-4</c:v>
                </c:pt>
                <c:pt idx="15040">
                  <c:v>4.6637592366712986E-4</c:v>
                </c:pt>
                <c:pt idx="15041">
                  <c:v>4.6634491772200092E-4</c:v>
                </c:pt>
                <c:pt idx="15042">
                  <c:v>4.6631391589931781E-4</c:v>
                </c:pt>
                <c:pt idx="15043">
                  <c:v>4.6628291819825857E-4</c:v>
                </c:pt>
                <c:pt idx="15044">
                  <c:v>4.6625192461799615E-4</c:v>
                </c:pt>
                <c:pt idx="15045">
                  <c:v>4.6622093515771992E-4</c:v>
                </c:pt>
                <c:pt idx="15046">
                  <c:v>4.6618994981659982E-4</c:v>
                </c:pt>
                <c:pt idx="15047">
                  <c:v>4.6615896859381918E-4</c:v>
                </c:pt>
                <c:pt idx="15048">
                  <c:v>4.6612799148855358E-4</c:v>
                </c:pt>
                <c:pt idx="15049">
                  <c:v>4.6609701849998296E-4</c:v>
                </c:pt>
                <c:pt idx="15050">
                  <c:v>4.6606604962728872E-4</c:v>
                </c:pt>
                <c:pt idx="15051">
                  <c:v>4.6603508486964382E-4</c:v>
                </c:pt>
                <c:pt idx="15052">
                  <c:v>4.6600412422623933E-4</c:v>
                </c:pt>
                <c:pt idx="15053">
                  <c:v>4.6597316769624779E-4</c:v>
                </c:pt>
                <c:pt idx="15054">
                  <c:v>4.6594221527885323E-4</c:v>
                </c:pt>
                <c:pt idx="15055">
                  <c:v>4.6591126697323031E-4</c:v>
                </c:pt>
                <c:pt idx="15056">
                  <c:v>4.6588032277856517E-4</c:v>
                </c:pt>
                <c:pt idx="15057">
                  <c:v>4.6584938269403792E-4</c:v>
                </c:pt>
                <c:pt idx="15058">
                  <c:v>4.6581844671882665E-4</c:v>
                </c:pt>
                <c:pt idx="15059">
                  <c:v>4.6578751485211792E-4</c:v>
                </c:pt>
                <c:pt idx="15060">
                  <c:v>4.6575658709308878E-4</c:v>
                </c:pt>
                <c:pt idx="15061">
                  <c:v>4.6572566344092384E-4</c:v>
                </c:pt>
                <c:pt idx="15062">
                  <c:v>4.6569474389480324E-4</c:v>
                </c:pt>
                <c:pt idx="15063">
                  <c:v>4.6566382845391197E-4</c:v>
                </c:pt>
                <c:pt idx="15064">
                  <c:v>4.656329171174285E-4</c:v>
                </c:pt>
                <c:pt idx="15065">
                  <c:v>4.6560200988453592E-4</c:v>
                </c:pt>
                <c:pt idx="15066">
                  <c:v>4.6557110675441983E-4</c:v>
                </c:pt>
                <c:pt idx="15067">
                  <c:v>4.6554020772626324E-4</c:v>
                </c:pt>
                <c:pt idx="15068">
                  <c:v>4.6550931279924833E-4</c:v>
                </c:pt>
                <c:pt idx="15069">
                  <c:v>4.6547842197255663E-4</c:v>
                </c:pt>
                <c:pt idx="15070">
                  <c:v>4.6544753524537788E-4</c:v>
                </c:pt>
                <c:pt idx="15071">
                  <c:v>4.6541665261688926E-4</c:v>
                </c:pt>
                <c:pt idx="15072">
                  <c:v>4.6538577408628131E-4</c:v>
                </c:pt>
                <c:pt idx="15073">
                  <c:v>4.6535489965273324E-4</c:v>
                </c:pt>
                <c:pt idx="15074">
                  <c:v>4.6532402931543423E-4</c:v>
                </c:pt>
                <c:pt idx="15075">
                  <c:v>4.6529316307356076E-4</c:v>
                </c:pt>
                <c:pt idx="15076">
                  <c:v>4.6526230092630891E-4</c:v>
                </c:pt>
                <c:pt idx="15077">
                  <c:v>4.6523144287285469E-4</c:v>
                </c:pt>
                <c:pt idx="15078">
                  <c:v>4.6520058891238981E-4</c:v>
                </c:pt>
                <c:pt idx="15079">
                  <c:v>4.6516973904409939E-4</c:v>
                </c:pt>
                <c:pt idx="15080">
                  <c:v>4.6513889326716562E-4</c:v>
                </c:pt>
                <c:pt idx="15081">
                  <c:v>4.6510805158077572E-4</c:v>
                </c:pt>
                <c:pt idx="15082">
                  <c:v>4.6507721398412018E-4</c:v>
                </c:pt>
                <c:pt idx="15083">
                  <c:v>4.6504638047638124E-4</c:v>
                </c:pt>
                <c:pt idx="15084">
                  <c:v>4.6501555105674347E-4</c:v>
                </c:pt>
                <c:pt idx="15085">
                  <c:v>4.6498472572440374E-4</c:v>
                </c:pt>
                <c:pt idx="15086">
                  <c:v>4.6495390447853834E-4</c:v>
                </c:pt>
                <c:pt idx="15087">
                  <c:v>4.6492308731834093E-4</c:v>
                </c:pt>
                <c:pt idx="15088">
                  <c:v>4.6489227424299822E-4</c:v>
                </c:pt>
                <c:pt idx="15089">
                  <c:v>4.6486146525169585E-4</c:v>
                </c:pt>
                <c:pt idx="15090">
                  <c:v>4.6483066034362484E-4</c:v>
                </c:pt>
                <c:pt idx="15091">
                  <c:v>4.6479985951797183E-4</c:v>
                </c:pt>
                <c:pt idx="15092">
                  <c:v>4.6476906277392519E-4</c:v>
                </c:pt>
                <c:pt idx="15093">
                  <c:v>4.6473827011067473E-4</c:v>
                </c:pt>
                <c:pt idx="15094">
                  <c:v>4.6470748152740873E-4</c:v>
                </c:pt>
                <c:pt idx="15095">
                  <c:v>4.6467669702331842E-4</c:v>
                </c:pt>
                <c:pt idx="15096">
                  <c:v>4.6464591659758887E-4</c:v>
                </c:pt>
                <c:pt idx="15097">
                  <c:v>4.6461514024941249E-4</c:v>
                </c:pt>
                <c:pt idx="15098">
                  <c:v>4.6458436797797582E-4</c:v>
                </c:pt>
                <c:pt idx="15099">
                  <c:v>4.6455359978247416E-4</c:v>
                </c:pt>
                <c:pt idx="15100">
                  <c:v>4.6452283566209517E-4</c:v>
                </c:pt>
                <c:pt idx="15101">
                  <c:v>4.6449207561602857E-4</c:v>
                </c:pt>
                <c:pt idx="15102">
                  <c:v>4.6446131964346978E-4</c:v>
                </c:pt>
                <c:pt idx="15103">
                  <c:v>4.644305677435985E-4</c:v>
                </c:pt>
                <c:pt idx="15104">
                  <c:v>4.6439981991562053E-4</c:v>
                </c:pt>
                <c:pt idx="15105">
                  <c:v>4.6436907615871682E-4</c:v>
                </c:pt>
                <c:pt idx="15106">
                  <c:v>4.6433833647208084E-4</c:v>
                </c:pt>
                <c:pt idx="15107">
                  <c:v>4.6430760085490474E-4</c:v>
                </c:pt>
                <c:pt idx="15108">
                  <c:v>4.6427686930638513E-4</c:v>
                </c:pt>
                <c:pt idx="15109">
                  <c:v>4.6424614182570404E-4</c:v>
                </c:pt>
                <c:pt idx="15110">
                  <c:v>4.6421541841206419E-4</c:v>
                </c:pt>
                <c:pt idx="15111">
                  <c:v>4.6418469906465124E-4</c:v>
                </c:pt>
                <c:pt idx="15112">
                  <c:v>4.6415398378266116E-4</c:v>
                </c:pt>
                <c:pt idx="15113">
                  <c:v>4.641232725652902E-4</c:v>
                </c:pt>
                <c:pt idx="15114">
                  <c:v>4.6409256541172166E-4</c:v>
                </c:pt>
                <c:pt idx="15115">
                  <c:v>4.6406186232115924E-4</c:v>
                </c:pt>
                <c:pt idx="15116">
                  <c:v>4.6403116329279053E-4</c:v>
                </c:pt>
                <c:pt idx="15117">
                  <c:v>4.6400046832581428E-4</c:v>
                </c:pt>
                <c:pt idx="15118">
                  <c:v>4.6396977741942127E-4</c:v>
                </c:pt>
                <c:pt idx="15119">
                  <c:v>4.6393909057280389E-4</c:v>
                </c:pt>
                <c:pt idx="15120">
                  <c:v>4.6390840778515711E-4</c:v>
                </c:pt>
                <c:pt idx="15121">
                  <c:v>4.6387772905568173E-4</c:v>
                </c:pt>
                <c:pt idx="15122">
                  <c:v>4.6384705438356572E-4</c:v>
                </c:pt>
                <c:pt idx="15123">
                  <c:v>4.6381638376800813E-4</c:v>
                </c:pt>
                <c:pt idx="15124">
                  <c:v>4.6378571720820334E-4</c:v>
                </c:pt>
                <c:pt idx="15125">
                  <c:v>4.6375505470334661E-4</c:v>
                </c:pt>
                <c:pt idx="15126">
                  <c:v>4.6372439625263546E-4</c:v>
                </c:pt>
                <c:pt idx="15127">
                  <c:v>4.6369374185526325E-4</c:v>
                </c:pt>
                <c:pt idx="15128">
                  <c:v>4.6366309151042788E-4</c:v>
                </c:pt>
                <c:pt idx="15129">
                  <c:v>4.6363244521732395E-4</c:v>
                </c:pt>
                <c:pt idx="15130">
                  <c:v>4.6360180297514802E-4</c:v>
                </c:pt>
                <c:pt idx="15131">
                  <c:v>4.6357116478309925E-4</c:v>
                </c:pt>
                <c:pt idx="15132">
                  <c:v>4.6354053064037482E-4</c:v>
                </c:pt>
                <c:pt idx="15133">
                  <c:v>4.6350990054617276E-4</c:v>
                </c:pt>
                <c:pt idx="15134">
                  <c:v>4.6347927449968566E-4</c:v>
                </c:pt>
                <c:pt idx="15135">
                  <c:v>4.6344865250011393E-4</c:v>
                </c:pt>
                <c:pt idx="15136">
                  <c:v>4.6341803454665671E-4</c:v>
                </c:pt>
                <c:pt idx="15137">
                  <c:v>4.6338742063851116E-4</c:v>
                </c:pt>
                <c:pt idx="15138">
                  <c:v>4.6335681077487828E-4</c:v>
                </c:pt>
                <c:pt idx="15139">
                  <c:v>4.6332620495495249E-4</c:v>
                </c:pt>
                <c:pt idx="15140">
                  <c:v>4.6329560317793117E-4</c:v>
                </c:pt>
                <c:pt idx="15141">
                  <c:v>4.632650054430202E-4</c:v>
                </c:pt>
                <c:pt idx="15142">
                  <c:v>4.6323441174941405E-4</c:v>
                </c:pt>
                <c:pt idx="15143">
                  <c:v>4.6320382209630984E-4</c:v>
                </c:pt>
                <c:pt idx="15144">
                  <c:v>4.6317323648291489E-4</c:v>
                </c:pt>
                <c:pt idx="15145">
                  <c:v>4.6314265490842024E-4</c:v>
                </c:pt>
                <c:pt idx="15146">
                  <c:v>4.6311207737203316E-4</c:v>
                </c:pt>
                <c:pt idx="15147">
                  <c:v>4.6308150387294717E-4</c:v>
                </c:pt>
                <c:pt idx="15148">
                  <c:v>4.6305093441037048E-4</c:v>
                </c:pt>
                <c:pt idx="15149">
                  <c:v>4.6302036898349873E-4</c:v>
                </c:pt>
                <c:pt idx="15150">
                  <c:v>4.6298980759152953E-4</c:v>
                </c:pt>
                <c:pt idx="15151">
                  <c:v>4.6295925023367106E-4</c:v>
                </c:pt>
                <c:pt idx="15152">
                  <c:v>4.6292869690912165E-4</c:v>
                </c:pt>
                <c:pt idx="15153">
                  <c:v>4.6289814761708289E-4</c:v>
                </c:pt>
                <c:pt idx="15154">
                  <c:v>4.6286760235675714E-4</c:v>
                </c:pt>
                <c:pt idx="15155">
                  <c:v>4.6283706112734463E-4</c:v>
                </c:pt>
                <c:pt idx="15156">
                  <c:v>4.6280652392804847E-4</c:v>
                </c:pt>
                <c:pt idx="15157">
                  <c:v>4.6277599075807125E-4</c:v>
                </c:pt>
                <c:pt idx="15158">
                  <c:v>4.6274546161661405E-4</c:v>
                </c:pt>
                <c:pt idx="15159">
                  <c:v>4.6271493650288411E-4</c:v>
                </c:pt>
                <c:pt idx="15160">
                  <c:v>4.6268441541607913E-4</c:v>
                </c:pt>
                <c:pt idx="15161">
                  <c:v>4.6265389835540606E-4</c:v>
                </c:pt>
                <c:pt idx="15162">
                  <c:v>4.6262338532006514E-4</c:v>
                </c:pt>
                <c:pt idx="15163">
                  <c:v>4.6259287630926122E-4</c:v>
                </c:pt>
                <c:pt idx="15164">
                  <c:v>4.6256237132219935E-4</c:v>
                </c:pt>
                <c:pt idx="15165">
                  <c:v>4.6253187035808131E-4</c:v>
                </c:pt>
                <c:pt idx="15166">
                  <c:v>4.6250137341611409E-4</c:v>
                </c:pt>
                <c:pt idx="15167">
                  <c:v>4.6247088049549822E-4</c:v>
                </c:pt>
                <c:pt idx="15168">
                  <c:v>4.6244039159544314E-4</c:v>
                </c:pt>
                <c:pt idx="15169">
                  <c:v>4.6240990671514947E-4</c:v>
                </c:pt>
                <c:pt idx="15170">
                  <c:v>4.623794258538246E-4</c:v>
                </c:pt>
                <c:pt idx="15171">
                  <c:v>4.6234894901067572E-4</c:v>
                </c:pt>
                <c:pt idx="15172">
                  <c:v>4.6231847618490447E-4</c:v>
                </c:pt>
                <c:pt idx="15173">
                  <c:v>4.6228800737571857E-4</c:v>
                </c:pt>
                <c:pt idx="15174">
                  <c:v>4.6225754258232373E-4</c:v>
                </c:pt>
                <c:pt idx="15175">
                  <c:v>4.6222708180392486E-4</c:v>
                </c:pt>
                <c:pt idx="15176">
                  <c:v>4.6219662503973026E-4</c:v>
                </c:pt>
                <c:pt idx="15177">
                  <c:v>4.621661722889474E-4</c:v>
                </c:pt>
                <c:pt idx="15178">
                  <c:v>4.6213572355077704E-4</c:v>
                </c:pt>
                <c:pt idx="15179">
                  <c:v>4.6210527882443477E-4</c:v>
                </c:pt>
                <c:pt idx="15180">
                  <c:v>4.6207483810912028E-4</c:v>
                </c:pt>
                <c:pt idx="15181">
                  <c:v>4.6204440140404233E-4</c:v>
                </c:pt>
                <c:pt idx="15182">
                  <c:v>4.6201396870841388E-4</c:v>
                </c:pt>
                <c:pt idx="15183">
                  <c:v>4.6198354002143719E-4</c:v>
                </c:pt>
                <c:pt idx="15184">
                  <c:v>4.6195311534232122E-4</c:v>
                </c:pt>
                <c:pt idx="15185">
                  <c:v>4.6192269467027581E-4</c:v>
                </c:pt>
                <c:pt idx="15186">
                  <c:v>4.6189227800450894E-4</c:v>
                </c:pt>
                <c:pt idx="15187">
                  <c:v>4.6186186534422834E-4</c:v>
                </c:pt>
                <c:pt idx="15188">
                  <c:v>4.6183145668864215E-4</c:v>
                </c:pt>
                <c:pt idx="15189">
                  <c:v>4.6180105203696406E-4</c:v>
                </c:pt>
                <c:pt idx="15190">
                  <c:v>4.6177065138839864E-4</c:v>
                </c:pt>
                <c:pt idx="15191">
                  <c:v>4.6174025474215628E-4</c:v>
                </c:pt>
                <c:pt idx="15192">
                  <c:v>4.6170986209744734E-4</c:v>
                </c:pt>
                <c:pt idx="15193">
                  <c:v>4.6167947345348388E-4</c:v>
                </c:pt>
                <c:pt idx="15194">
                  <c:v>4.6164908880946988E-4</c:v>
                </c:pt>
                <c:pt idx="15195">
                  <c:v>4.6161870816461902E-4</c:v>
                </c:pt>
                <c:pt idx="15196">
                  <c:v>4.6158833151814402E-4</c:v>
                </c:pt>
                <c:pt idx="15197">
                  <c:v>4.6155795886925323E-4</c:v>
                </c:pt>
                <c:pt idx="15198">
                  <c:v>4.6152759021715823E-4</c:v>
                </c:pt>
                <c:pt idx="15199">
                  <c:v>4.6149722556106901E-4</c:v>
                </c:pt>
                <c:pt idx="15200">
                  <c:v>4.6146686490019872E-4</c:v>
                </c:pt>
                <c:pt idx="15201">
                  <c:v>4.6143650823375832E-4</c:v>
                </c:pt>
                <c:pt idx="15202">
                  <c:v>4.614061555609583E-4</c:v>
                </c:pt>
                <c:pt idx="15203">
                  <c:v>4.6137580688101354E-4</c:v>
                </c:pt>
                <c:pt idx="15204">
                  <c:v>4.6134546219313153E-4</c:v>
                </c:pt>
                <c:pt idx="15205">
                  <c:v>4.6131512149652867E-4</c:v>
                </c:pt>
                <c:pt idx="15206">
                  <c:v>4.6128478479041712E-4</c:v>
                </c:pt>
                <c:pt idx="15207">
                  <c:v>4.6125445207400743E-4</c:v>
                </c:pt>
                <c:pt idx="15208">
                  <c:v>4.6122412334651512E-4</c:v>
                </c:pt>
                <c:pt idx="15209">
                  <c:v>4.6119379860715121E-4</c:v>
                </c:pt>
                <c:pt idx="15210">
                  <c:v>4.6116347785513101E-4</c:v>
                </c:pt>
                <c:pt idx="15211">
                  <c:v>4.6113316108966837E-4</c:v>
                </c:pt>
                <c:pt idx="15212">
                  <c:v>4.6110284830997561E-4</c:v>
                </c:pt>
                <c:pt idx="15213">
                  <c:v>4.6107253951526648E-4</c:v>
                </c:pt>
                <c:pt idx="15214">
                  <c:v>4.6104223470475313E-4</c:v>
                </c:pt>
                <c:pt idx="15215">
                  <c:v>4.6101193387765467E-4</c:v>
                </c:pt>
                <c:pt idx="15216">
                  <c:v>4.6098163703318554E-4</c:v>
                </c:pt>
                <c:pt idx="15217">
                  <c:v>4.6095134417055813E-4</c:v>
                </c:pt>
                <c:pt idx="15218">
                  <c:v>4.6092105528898903E-4</c:v>
                </c:pt>
                <c:pt idx="15219">
                  <c:v>4.6089077038769129E-4</c:v>
                </c:pt>
                <c:pt idx="15220">
                  <c:v>4.6086048946588444E-4</c:v>
                </c:pt>
                <c:pt idx="15221">
                  <c:v>4.6083021252277988E-4</c:v>
                </c:pt>
                <c:pt idx="15222">
                  <c:v>4.6079993955759412E-4</c:v>
                </c:pt>
                <c:pt idx="15223">
                  <c:v>4.6076967056954502E-4</c:v>
                </c:pt>
                <c:pt idx="15224">
                  <c:v>4.6073940555784864E-4</c:v>
                </c:pt>
                <c:pt idx="15225">
                  <c:v>4.6070914452172137E-4</c:v>
                </c:pt>
                <c:pt idx="15226">
                  <c:v>4.6067888746037972E-4</c:v>
                </c:pt>
                <c:pt idx="15227">
                  <c:v>4.6064863437304013E-4</c:v>
                </c:pt>
                <c:pt idx="15228">
                  <c:v>4.6061838525892018E-4</c:v>
                </c:pt>
                <c:pt idx="15229">
                  <c:v>4.6058814011723834E-4</c:v>
                </c:pt>
                <c:pt idx="15230">
                  <c:v>4.6055789894720921E-4</c:v>
                </c:pt>
                <c:pt idx="15231">
                  <c:v>4.6052766174805324E-4</c:v>
                </c:pt>
                <c:pt idx="15232">
                  <c:v>4.6049742851898704E-4</c:v>
                </c:pt>
                <c:pt idx="15233">
                  <c:v>4.6046719925922934E-4</c:v>
                </c:pt>
                <c:pt idx="15234">
                  <c:v>4.6043697396799831E-4</c:v>
                </c:pt>
                <c:pt idx="15235">
                  <c:v>4.6040675264451226E-4</c:v>
                </c:pt>
                <c:pt idx="15236">
                  <c:v>4.6037653528799093E-4</c:v>
                </c:pt>
                <c:pt idx="15237">
                  <c:v>4.6034632189765191E-4</c:v>
                </c:pt>
                <c:pt idx="15238">
                  <c:v>4.6031611247271745E-4</c:v>
                </c:pt>
                <c:pt idx="15239">
                  <c:v>4.6028590701239981E-4</c:v>
                </c:pt>
                <c:pt idx="15240">
                  <c:v>4.6025570551592575E-4</c:v>
                </c:pt>
                <c:pt idx="15241">
                  <c:v>4.6022550798251291E-4</c:v>
                </c:pt>
                <c:pt idx="15242">
                  <c:v>4.6019531441138332E-4</c:v>
                </c:pt>
                <c:pt idx="15243">
                  <c:v>4.6016512480174951E-4</c:v>
                </c:pt>
                <c:pt idx="15244">
                  <c:v>4.601349391528422E-4</c:v>
                </c:pt>
                <c:pt idx="15245">
                  <c:v>4.6010475746387333E-4</c:v>
                </c:pt>
                <c:pt idx="15246">
                  <c:v>4.6007457973406993E-4</c:v>
                </c:pt>
                <c:pt idx="15247">
                  <c:v>4.6004440596264756E-4</c:v>
                </c:pt>
                <c:pt idx="15248">
                  <c:v>4.6001423614883363E-4</c:v>
                </c:pt>
                <c:pt idx="15249">
                  <c:v>4.5998407029184529E-4</c:v>
                </c:pt>
                <c:pt idx="15250">
                  <c:v>4.5995390839090534E-4</c:v>
                </c:pt>
                <c:pt idx="15251">
                  <c:v>4.5992375044523552E-4</c:v>
                </c:pt>
                <c:pt idx="15252">
                  <c:v>4.5989359645405472E-4</c:v>
                </c:pt>
                <c:pt idx="15253">
                  <c:v>4.5986344641659084E-4</c:v>
                </c:pt>
                <c:pt idx="15254">
                  <c:v>4.598333003320666E-4</c:v>
                </c:pt>
                <c:pt idx="15255">
                  <c:v>4.5980315819969694E-4</c:v>
                </c:pt>
                <c:pt idx="15256">
                  <c:v>4.5977302001871115E-4</c:v>
                </c:pt>
                <c:pt idx="15257">
                  <c:v>4.5974288578833154E-4</c:v>
                </c:pt>
                <c:pt idx="15258">
                  <c:v>4.5971275550778028E-4</c:v>
                </c:pt>
                <c:pt idx="15259">
                  <c:v>4.5968262917628425E-4</c:v>
                </c:pt>
                <c:pt idx="15260">
                  <c:v>4.5965250679305854E-4</c:v>
                </c:pt>
                <c:pt idx="15261">
                  <c:v>4.596223883573391E-4</c:v>
                </c:pt>
                <c:pt idx="15262">
                  <c:v>4.5959227386833712E-4</c:v>
                </c:pt>
                <c:pt idx="15263">
                  <c:v>4.5956216332528629E-4</c:v>
                </c:pt>
                <c:pt idx="15264">
                  <c:v>4.5953205672740464E-4</c:v>
                </c:pt>
                <c:pt idx="15265">
                  <c:v>4.5950195407392291E-4</c:v>
                </c:pt>
                <c:pt idx="15266">
                  <c:v>4.5947185536406314E-4</c:v>
                </c:pt>
                <c:pt idx="15267">
                  <c:v>4.5944176059705083E-4</c:v>
                </c:pt>
                <c:pt idx="15268">
                  <c:v>4.5941166977211029E-4</c:v>
                </c:pt>
                <c:pt idx="15269">
                  <c:v>4.5938158288846837E-4</c:v>
                </c:pt>
                <c:pt idx="15270">
                  <c:v>4.5935149994535013E-4</c:v>
                </c:pt>
                <c:pt idx="15271">
                  <c:v>4.5932142094198131E-4</c:v>
                </c:pt>
                <c:pt idx="15272">
                  <c:v>4.5929134587758809E-4</c:v>
                </c:pt>
                <c:pt idx="15273">
                  <c:v>4.5926127475139804E-4</c:v>
                </c:pt>
                <c:pt idx="15274">
                  <c:v>4.5923120756263504E-4</c:v>
                </c:pt>
                <c:pt idx="15275">
                  <c:v>4.5920114431052784E-4</c:v>
                </c:pt>
                <c:pt idx="15276">
                  <c:v>4.5917108499430323E-4</c:v>
                </c:pt>
                <c:pt idx="15277">
                  <c:v>4.5914102961318814E-4</c:v>
                </c:pt>
                <c:pt idx="15278">
                  <c:v>4.5911097816641179E-4</c:v>
                </c:pt>
                <c:pt idx="15279">
                  <c:v>4.5908093065319394E-4</c:v>
                </c:pt>
                <c:pt idx="15280">
                  <c:v>4.5905088707277008E-4</c:v>
                </c:pt>
                <c:pt idx="15281">
                  <c:v>4.5902084742437056E-4</c:v>
                </c:pt>
                <c:pt idx="15282">
                  <c:v>4.5899081170721473E-4</c:v>
                </c:pt>
                <c:pt idx="15283">
                  <c:v>4.5896077992053604E-4</c:v>
                </c:pt>
                <c:pt idx="15284">
                  <c:v>4.5893075206355913E-4</c:v>
                </c:pt>
                <c:pt idx="15285">
                  <c:v>4.5890072813552029E-4</c:v>
                </c:pt>
                <c:pt idx="15286">
                  <c:v>4.5887070813564182E-4</c:v>
                </c:pt>
                <c:pt idx="15287">
                  <c:v>4.5884069206315523E-4</c:v>
                </c:pt>
                <c:pt idx="15288">
                  <c:v>4.5881067991729036E-4</c:v>
                </c:pt>
                <c:pt idx="15289">
                  <c:v>4.5878067169727402E-4</c:v>
                </c:pt>
                <c:pt idx="15290">
                  <c:v>4.5875066740233924E-4</c:v>
                </c:pt>
                <c:pt idx="15291">
                  <c:v>4.5872066703171494E-4</c:v>
                </c:pt>
                <c:pt idx="15292">
                  <c:v>4.5869067058463279E-4</c:v>
                </c:pt>
                <c:pt idx="15293">
                  <c:v>4.5866067806032133E-4</c:v>
                </c:pt>
                <c:pt idx="15294">
                  <c:v>4.5863068945800828E-4</c:v>
                </c:pt>
                <c:pt idx="15295">
                  <c:v>4.5860070477692582E-4</c:v>
                </c:pt>
                <c:pt idx="15296">
                  <c:v>4.5857072401630914E-4</c:v>
                </c:pt>
                <c:pt idx="15297">
                  <c:v>4.5854074717538841E-4</c:v>
                </c:pt>
                <c:pt idx="15298">
                  <c:v>4.5851077425339027E-4</c:v>
                </c:pt>
                <c:pt idx="15299">
                  <c:v>4.5848080524954862E-4</c:v>
                </c:pt>
                <c:pt idx="15300">
                  <c:v>4.5845084016309822E-4</c:v>
                </c:pt>
                <c:pt idx="15301">
                  <c:v>4.584208789932699E-4</c:v>
                </c:pt>
                <c:pt idx="15302">
                  <c:v>4.5839092173928931E-4</c:v>
                </c:pt>
                <c:pt idx="15303">
                  <c:v>4.5836096840039996E-4</c:v>
                </c:pt>
                <c:pt idx="15304">
                  <c:v>4.5833101897582403E-4</c:v>
                </c:pt>
                <c:pt idx="15305">
                  <c:v>4.5830107346479814E-4</c:v>
                </c:pt>
                <c:pt idx="15306">
                  <c:v>4.5827113186655793E-4</c:v>
                </c:pt>
                <c:pt idx="15307">
                  <c:v>4.5824119418033513E-4</c:v>
                </c:pt>
                <c:pt idx="15308">
                  <c:v>4.58211260405363E-4</c:v>
                </c:pt>
                <c:pt idx="15309">
                  <c:v>4.5818133054087353E-4</c:v>
                </c:pt>
                <c:pt idx="15310">
                  <c:v>4.5815140458609901E-4</c:v>
                </c:pt>
                <c:pt idx="15311">
                  <c:v>4.5812148254027946E-4</c:v>
                </c:pt>
                <c:pt idx="15312">
                  <c:v>4.5809156440264277E-4</c:v>
                </c:pt>
                <c:pt idx="15313">
                  <c:v>4.5806165017242887E-4</c:v>
                </c:pt>
                <c:pt idx="15314">
                  <c:v>4.5803173984886866E-4</c:v>
                </c:pt>
                <c:pt idx="15315">
                  <c:v>4.5800183343119513E-4</c:v>
                </c:pt>
                <c:pt idx="15316">
                  <c:v>4.5797193091864897E-4</c:v>
                </c:pt>
                <c:pt idx="15317">
                  <c:v>4.5794203231046352E-4</c:v>
                </c:pt>
                <c:pt idx="15318">
                  <c:v>4.5791213760586826E-4</c:v>
                </c:pt>
                <c:pt idx="15319">
                  <c:v>4.5788224680410532E-4</c:v>
                </c:pt>
                <c:pt idx="15320">
                  <c:v>4.5785235990440941E-4</c:v>
                </c:pt>
                <c:pt idx="15321">
                  <c:v>4.5782247690601477E-4</c:v>
                </c:pt>
                <c:pt idx="15322">
                  <c:v>4.5779259780815579E-4</c:v>
                </c:pt>
                <c:pt idx="15323">
                  <c:v>4.5776272261007422E-4</c:v>
                </c:pt>
                <c:pt idx="15324">
                  <c:v>4.5773285131100512E-4</c:v>
                </c:pt>
                <c:pt idx="15325">
                  <c:v>4.5770298391018124E-4</c:v>
                </c:pt>
                <c:pt idx="15326">
                  <c:v>4.5767312040684402E-4</c:v>
                </c:pt>
                <c:pt idx="15327">
                  <c:v>4.5764326080022818E-4</c:v>
                </c:pt>
                <c:pt idx="15328">
                  <c:v>4.5761340508956974E-4</c:v>
                </c:pt>
                <c:pt idx="15329">
                  <c:v>4.5758355327410997E-4</c:v>
                </c:pt>
                <c:pt idx="15330">
                  <c:v>4.5755370535308532E-4</c:v>
                </c:pt>
                <c:pt idx="15331">
                  <c:v>4.5752386132573512E-4</c:v>
                </c:pt>
                <c:pt idx="15332">
                  <c:v>4.5749402119129093E-4</c:v>
                </c:pt>
                <c:pt idx="15333">
                  <c:v>4.5746418494899864E-4</c:v>
                </c:pt>
                <c:pt idx="15334">
                  <c:v>4.5743435259809547E-4</c:v>
                </c:pt>
                <c:pt idx="15335">
                  <c:v>4.5740452413781574E-4</c:v>
                </c:pt>
                <c:pt idx="15336">
                  <c:v>4.5737469956740658E-4</c:v>
                </c:pt>
                <c:pt idx="15337">
                  <c:v>4.5734487888609676E-4</c:v>
                </c:pt>
                <c:pt idx="15338">
                  <c:v>4.5731506209312992E-4</c:v>
                </c:pt>
                <c:pt idx="15339">
                  <c:v>4.5728524918775001E-4</c:v>
                </c:pt>
                <c:pt idx="15340">
                  <c:v>4.5725544016919092E-4</c:v>
                </c:pt>
                <c:pt idx="15341">
                  <c:v>4.5722563503669582E-4</c:v>
                </c:pt>
                <c:pt idx="15342">
                  <c:v>4.5719583378950421E-4</c:v>
                </c:pt>
                <c:pt idx="15343">
                  <c:v>4.571660364268592E-4</c:v>
                </c:pt>
                <c:pt idx="15344">
                  <c:v>4.5713624294799557E-4</c:v>
                </c:pt>
                <c:pt idx="15345">
                  <c:v>4.5710645335215539E-4</c:v>
                </c:pt>
                <c:pt idx="15346">
                  <c:v>4.5707666763858032E-4</c:v>
                </c:pt>
                <c:pt idx="15347">
                  <c:v>4.570468858065149E-4</c:v>
                </c:pt>
                <c:pt idx="15348">
                  <c:v>4.5701710785519563E-4</c:v>
                </c:pt>
                <c:pt idx="15349">
                  <c:v>4.5698733378386855E-4</c:v>
                </c:pt>
                <c:pt idx="15350">
                  <c:v>4.5695756359177023E-4</c:v>
                </c:pt>
                <c:pt idx="15351">
                  <c:v>4.5692779727814811E-4</c:v>
                </c:pt>
                <c:pt idx="15352">
                  <c:v>4.5689803484223848E-4</c:v>
                </c:pt>
                <c:pt idx="15353">
                  <c:v>4.568682762832899E-4</c:v>
                </c:pt>
                <c:pt idx="15354">
                  <c:v>4.5683852160053776E-4</c:v>
                </c:pt>
                <c:pt idx="15355">
                  <c:v>4.5680877079323182E-4</c:v>
                </c:pt>
                <c:pt idx="15356">
                  <c:v>4.5677902386061068E-4</c:v>
                </c:pt>
                <c:pt idx="15357">
                  <c:v>4.5674928080191883E-4</c:v>
                </c:pt>
                <c:pt idx="15358">
                  <c:v>4.5671954161639915E-4</c:v>
                </c:pt>
                <c:pt idx="15359">
                  <c:v>4.5668980630329711E-4</c:v>
                </c:pt>
                <c:pt idx="15360">
                  <c:v>4.5666007486185132E-4</c:v>
                </c:pt>
                <c:pt idx="15361">
                  <c:v>4.5663034729131379E-4</c:v>
                </c:pt>
                <c:pt idx="15362">
                  <c:v>4.5660062359091891E-4</c:v>
                </c:pt>
                <c:pt idx="15363">
                  <c:v>4.5657090375991727E-4</c:v>
                </c:pt>
                <c:pt idx="15364">
                  <c:v>4.565411877975487E-4</c:v>
                </c:pt>
                <c:pt idx="15365">
                  <c:v>4.565114757030665E-4</c:v>
                </c:pt>
                <c:pt idx="15366">
                  <c:v>4.5648176747570805E-4</c:v>
                </c:pt>
                <c:pt idx="15367">
                  <c:v>4.5645206311472047E-4</c:v>
                </c:pt>
                <c:pt idx="15368">
                  <c:v>4.5642236261934921E-4</c:v>
                </c:pt>
                <c:pt idx="15369">
                  <c:v>4.5639266598883951E-4</c:v>
                </c:pt>
                <c:pt idx="15370">
                  <c:v>4.5636297322244017E-4</c:v>
                </c:pt>
                <c:pt idx="15371">
                  <c:v>4.5633328431938901E-4</c:v>
                </c:pt>
                <c:pt idx="15372">
                  <c:v>4.5630359927893824E-4</c:v>
                </c:pt>
                <c:pt idx="15373">
                  <c:v>4.562739181003356E-4</c:v>
                </c:pt>
                <c:pt idx="15374">
                  <c:v>4.5624424078282024E-4</c:v>
                </c:pt>
                <c:pt idx="15375">
                  <c:v>4.5621456732564461E-4</c:v>
                </c:pt>
                <c:pt idx="15376">
                  <c:v>4.5618489772805714E-4</c:v>
                </c:pt>
                <c:pt idx="15377">
                  <c:v>4.5615523198930122E-4</c:v>
                </c:pt>
                <c:pt idx="15378">
                  <c:v>4.5612557010862414E-4</c:v>
                </c:pt>
                <c:pt idx="15379">
                  <c:v>4.5609591208527433E-4</c:v>
                </c:pt>
                <c:pt idx="15380">
                  <c:v>4.5606625791849904E-4</c:v>
                </c:pt>
                <c:pt idx="15381">
                  <c:v>4.5603660760754565E-4</c:v>
                </c:pt>
                <c:pt idx="15382">
                  <c:v>4.5600696115166548E-4</c:v>
                </c:pt>
                <c:pt idx="15383">
                  <c:v>4.5597731855010447E-4</c:v>
                </c:pt>
                <c:pt idx="15384">
                  <c:v>4.5594767980210594E-4</c:v>
                </c:pt>
                <c:pt idx="15385">
                  <c:v>4.5591804490692332E-4</c:v>
                </c:pt>
                <c:pt idx="15386">
                  <c:v>4.558884138638071E-4</c:v>
                </c:pt>
                <c:pt idx="15387">
                  <c:v>4.5585878667200375E-4</c:v>
                </c:pt>
                <c:pt idx="15388">
                  <c:v>4.5582916333076676E-4</c:v>
                </c:pt>
                <c:pt idx="15389">
                  <c:v>4.5579954383933723E-4</c:v>
                </c:pt>
                <c:pt idx="15390">
                  <c:v>4.5576992819697183E-4</c:v>
                </c:pt>
                <c:pt idx="15391">
                  <c:v>4.5574031640291726E-4</c:v>
                </c:pt>
                <c:pt idx="15392">
                  <c:v>4.5571070845642331E-4</c:v>
                </c:pt>
                <c:pt idx="15393">
                  <c:v>4.5568110435673933E-4</c:v>
                </c:pt>
                <c:pt idx="15394">
                  <c:v>4.5565150410311922E-4</c:v>
                </c:pt>
                <c:pt idx="15395">
                  <c:v>4.5562190769481256E-4</c:v>
                </c:pt>
                <c:pt idx="15396">
                  <c:v>4.5559231513106892E-4</c:v>
                </c:pt>
                <c:pt idx="15397">
                  <c:v>4.5556272641113812E-4</c:v>
                </c:pt>
                <c:pt idx="15398">
                  <c:v>4.5553314153427257E-4</c:v>
                </c:pt>
                <c:pt idx="15399">
                  <c:v>4.5550356049972178E-4</c:v>
                </c:pt>
                <c:pt idx="15400">
                  <c:v>4.5547398330674096E-4</c:v>
                </c:pt>
                <c:pt idx="15401">
                  <c:v>4.5544440995458032E-4</c:v>
                </c:pt>
                <c:pt idx="15402">
                  <c:v>4.554148404424928E-4</c:v>
                </c:pt>
                <c:pt idx="15403">
                  <c:v>4.5538527476972563E-4</c:v>
                </c:pt>
                <c:pt idx="15404">
                  <c:v>4.5535571293553722E-4</c:v>
                </c:pt>
                <c:pt idx="15405">
                  <c:v>4.553261549391773E-4</c:v>
                </c:pt>
                <c:pt idx="15406">
                  <c:v>4.5529660077989577E-4</c:v>
                </c:pt>
                <c:pt idx="15407">
                  <c:v>4.5526705045695196E-4</c:v>
                </c:pt>
                <c:pt idx="15408">
                  <c:v>4.5523750396959272E-4</c:v>
                </c:pt>
                <c:pt idx="15409">
                  <c:v>4.5520796131707532E-4</c:v>
                </c:pt>
                <c:pt idx="15410">
                  <c:v>4.5517842249865161E-4</c:v>
                </c:pt>
                <c:pt idx="15411">
                  <c:v>4.5514888751357549E-4</c:v>
                </c:pt>
                <c:pt idx="15412">
                  <c:v>4.5511935636110233E-4</c:v>
                </c:pt>
                <c:pt idx="15413">
                  <c:v>4.5508982904048464E-4</c:v>
                </c:pt>
                <c:pt idx="15414">
                  <c:v>4.5506030555097512E-4</c:v>
                </c:pt>
                <c:pt idx="15415">
                  <c:v>4.5503078589182762E-4</c:v>
                </c:pt>
                <c:pt idx="15416">
                  <c:v>4.5500127006230305E-4</c:v>
                </c:pt>
                <c:pt idx="15417">
                  <c:v>4.5497175806164902E-4</c:v>
                </c:pt>
                <c:pt idx="15418">
                  <c:v>4.5494224988912774E-4</c:v>
                </c:pt>
                <c:pt idx="15419">
                  <c:v>4.5491274554398703E-4</c:v>
                </c:pt>
                <c:pt idx="15420">
                  <c:v>4.5488324502548558E-4</c:v>
                </c:pt>
                <c:pt idx="15421">
                  <c:v>4.5485374833287908E-4</c:v>
                </c:pt>
                <c:pt idx="15422">
                  <c:v>4.5482425546542474E-4</c:v>
                </c:pt>
                <c:pt idx="15423">
                  <c:v>4.5479476642237414E-4</c:v>
                </c:pt>
                <c:pt idx="15424">
                  <c:v>4.5476528120298829E-4</c:v>
                </c:pt>
                <c:pt idx="15425">
                  <c:v>4.5473579980651974E-4</c:v>
                </c:pt>
                <c:pt idx="15426">
                  <c:v>4.5470632223222981E-4</c:v>
                </c:pt>
                <c:pt idx="15427">
                  <c:v>4.5467684847937389E-4</c:v>
                </c:pt>
                <c:pt idx="15428">
                  <c:v>4.5464737854720348E-4</c:v>
                </c:pt>
                <c:pt idx="15429">
                  <c:v>4.5461791243497912E-4</c:v>
                </c:pt>
                <c:pt idx="15430">
                  <c:v>4.5458845014195693E-4</c:v>
                </c:pt>
                <c:pt idx="15431">
                  <c:v>4.54558991667399E-4</c:v>
                </c:pt>
                <c:pt idx="15432">
                  <c:v>4.5452953701056033E-4</c:v>
                </c:pt>
                <c:pt idx="15433">
                  <c:v>4.5450008617069779E-4</c:v>
                </c:pt>
                <c:pt idx="15434">
                  <c:v>4.5447063914707132E-4</c:v>
                </c:pt>
                <c:pt idx="15435">
                  <c:v>4.5444119593893726E-4</c:v>
                </c:pt>
                <c:pt idx="15436">
                  <c:v>4.5441175654555466E-4</c:v>
                </c:pt>
                <c:pt idx="15437">
                  <c:v>4.5438232096618611E-4</c:v>
                </c:pt>
                <c:pt idx="15438">
                  <c:v>4.5435288920008476E-4</c:v>
                </c:pt>
                <c:pt idx="15439">
                  <c:v>4.5432346124650884E-4</c:v>
                </c:pt>
                <c:pt idx="15440">
                  <c:v>4.5429403710472283E-4</c:v>
                </c:pt>
                <c:pt idx="15441">
                  <c:v>4.542646167739852E-4</c:v>
                </c:pt>
                <c:pt idx="15442">
                  <c:v>4.5423520025355266E-4</c:v>
                </c:pt>
                <c:pt idx="15443">
                  <c:v>4.5420578754268591E-4</c:v>
                </c:pt>
                <c:pt idx="15444">
                  <c:v>4.5417637864064936E-4</c:v>
                </c:pt>
                <c:pt idx="15445">
                  <c:v>4.5414697354669703E-4</c:v>
                </c:pt>
                <c:pt idx="15446">
                  <c:v>4.5411757226009074E-4</c:v>
                </c:pt>
                <c:pt idx="15447">
                  <c:v>4.5408817478009177E-4</c:v>
                </c:pt>
                <c:pt idx="15448">
                  <c:v>4.5405878110596314E-4</c:v>
                </c:pt>
                <c:pt idx="15449">
                  <c:v>4.5402939123696698E-4</c:v>
                </c:pt>
                <c:pt idx="15450">
                  <c:v>4.5400000517235623E-4</c:v>
                </c:pt>
                <c:pt idx="15451">
                  <c:v>4.5397062291139834E-4</c:v>
                </c:pt>
                <c:pt idx="15452">
                  <c:v>4.5394124445335802E-4</c:v>
                </c:pt>
                <c:pt idx="15453">
                  <c:v>4.5391186979748961E-4</c:v>
                </c:pt>
                <c:pt idx="15454">
                  <c:v>4.5388249894305838E-4</c:v>
                </c:pt>
                <c:pt idx="15455">
                  <c:v>4.5385313188932573E-4</c:v>
                </c:pt>
                <c:pt idx="15456">
                  <c:v>4.5382376863555739E-4</c:v>
                </c:pt>
                <c:pt idx="15457">
                  <c:v>4.5379440918101219E-4</c:v>
                </c:pt>
                <c:pt idx="15458">
                  <c:v>4.5376505352495337E-4</c:v>
                </c:pt>
                <c:pt idx="15459">
                  <c:v>4.5373570166664311E-4</c:v>
                </c:pt>
                <c:pt idx="15460">
                  <c:v>4.5370635360534814E-4</c:v>
                </c:pt>
                <c:pt idx="15461">
                  <c:v>4.536770093403302E-4</c:v>
                </c:pt>
                <c:pt idx="15462">
                  <c:v>4.5364766887084836E-4</c:v>
                </c:pt>
                <c:pt idx="15463">
                  <c:v>4.5361833219617127E-4</c:v>
                </c:pt>
                <c:pt idx="15464">
                  <c:v>4.5358899931556096E-4</c:v>
                </c:pt>
                <c:pt idx="15465">
                  <c:v>4.5355967022828273E-4</c:v>
                </c:pt>
                <c:pt idx="15466">
                  <c:v>4.5353034493359802E-4</c:v>
                </c:pt>
                <c:pt idx="15467">
                  <c:v>4.5350102343077222E-4</c:v>
                </c:pt>
                <c:pt idx="15468">
                  <c:v>4.5347170571907221E-4</c:v>
                </c:pt>
                <c:pt idx="15469">
                  <c:v>4.534423917977625E-4</c:v>
                </c:pt>
                <c:pt idx="15470">
                  <c:v>4.5341308166610406E-4</c:v>
                </c:pt>
                <c:pt idx="15471">
                  <c:v>4.5338377532336944E-4</c:v>
                </c:pt>
                <c:pt idx="15472">
                  <c:v>4.5335447276881509E-4</c:v>
                </c:pt>
                <c:pt idx="15473">
                  <c:v>4.533251740017134E-4</c:v>
                </c:pt>
                <c:pt idx="15474">
                  <c:v>4.5329587902132528E-4</c:v>
                </c:pt>
                <c:pt idx="15475">
                  <c:v>4.5326658782691824E-4</c:v>
                </c:pt>
                <c:pt idx="15476">
                  <c:v>4.5323730041776342E-4</c:v>
                </c:pt>
                <c:pt idx="15477">
                  <c:v>4.5320801679311814E-4</c:v>
                </c:pt>
                <c:pt idx="15478">
                  <c:v>4.5317873695225534E-4</c:v>
                </c:pt>
                <c:pt idx="15479">
                  <c:v>4.5314946089444047E-4</c:v>
                </c:pt>
                <c:pt idx="15480">
                  <c:v>4.5312018861894024E-4</c:v>
                </c:pt>
                <c:pt idx="15481">
                  <c:v>4.5309092012502003E-4</c:v>
                </c:pt>
                <c:pt idx="15482">
                  <c:v>4.5306165541194704E-4</c:v>
                </c:pt>
                <c:pt idx="15483">
                  <c:v>4.5303239447899414E-4</c:v>
                </c:pt>
                <c:pt idx="15484">
                  <c:v>4.5300313732542154E-4</c:v>
                </c:pt>
                <c:pt idx="15485">
                  <c:v>4.5297388395049989E-4</c:v>
                </c:pt>
                <c:pt idx="15486">
                  <c:v>4.5294463435350022E-4</c:v>
                </c:pt>
                <c:pt idx="15487">
                  <c:v>4.5291538853368837E-4</c:v>
                </c:pt>
                <c:pt idx="15488">
                  <c:v>4.5288614649033131E-4</c:v>
                </c:pt>
                <c:pt idx="15489">
                  <c:v>4.5285690822269834E-4</c:v>
                </c:pt>
                <c:pt idx="15490">
                  <c:v>4.5282767373005833E-4</c:v>
                </c:pt>
                <c:pt idx="15491">
                  <c:v>4.5279844301168145E-4</c:v>
                </c:pt>
                <c:pt idx="15492">
                  <c:v>4.5276921606683825E-4</c:v>
                </c:pt>
                <c:pt idx="15493">
                  <c:v>4.5273999289479282E-4</c:v>
                </c:pt>
                <c:pt idx="15494">
                  <c:v>4.5271077349481902E-4</c:v>
                </c:pt>
                <c:pt idx="15495">
                  <c:v>4.5268155786618475E-4</c:v>
                </c:pt>
                <c:pt idx="15496">
                  <c:v>4.5265234600816315E-4</c:v>
                </c:pt>
                <c:pt idx="15497">
                  <c:v>4.5262313792001832E-4</c:v>
                </c:pt>
                <c:pt idx="15498">
                  <c:v>4.525939336010238E-4</c:v>
                </c:pt>
                <c:pt idx="15499">
                  <c:v>4.5256473305045343E-4</c:v>
                </c:pt>
                <c:pt idx="15500">
                  <c:v>4.5253553626756985E-4</c:v>
                </c:pt>
                <c:pt idx="15501">
                  <c:v>4.5250634325165245E-4</c:v>
                </c:pt>
                <c:pt idx="15502">
                  <c:v>4.5247715400196527E-4</c:v>
                </c:pt>
                <c:pt idx="15503">
                  <c:v>4.5244796851778569E-4</c:v>
                </c:pt>
                <c:pt idx="15504">
                  <c:v>4.5241878679837743E-4</c:v>
                </c:pt>
                <c:pt idx="15505">
                  <c:v>4.5238960884302134E-4</c:v>
                </c:pt>
                <c:pt idx="15506">
                  <c:v>4.5236043465098302E-4</c:v>
                </c:pt>
                <c:pt idx="15507">
                  <c:v>4.5233126422153597E-4</c:v>
                </c:pt>
                <c:pt idx="15508">
                  <c:v>4.5230209755395343E-4</c:v>
                </c:pt>
                <c:pt idx="15509">
                  <c:v>4.5227293464750418E-4</c:v>
                </c:pt>
                <c:pt idx="15510">
                  <c:v>4.5224377550146633E-4</c:v>
                </c:pt>
                <c:pt idx="15511">
                  <c:v>4.5221462011510623E-4</c:v>
                </c:pt>
                <c:pt idx="15512">
                  <c:v>4.5218546848770183E-4</c:v>
                </c:pt>
                <c:pt idx="15513">
                  <c:v>4.5215632061852381E-4</c:v>
                </c:pt>
                <c:pt idx="15514">
                  <c:v>4.5212717650684828E-4</c:v>
                </c:pt>
                <c:pt idx="15515">
                  <c:v>4.5209803615194277E-4</c:v>
                </c:pt>
                <c:pt idx="15516">
                  <c:v>4.5206889955308921E-4</c:v>
                </c:pt>
                <c:pt idx="15517">
                  <c:v>4.5203976670955159E-4</c:v>
                </c:pt>
                <c:pt idx="15518">
                  <c:v>4.5201063762061156E-4</c:v>
                </c:pt>
                <c:pt idx="15519">
                  <c:v>4.5198151228554185E-4</c:v>
                </c:pt>
                <c:pt idx="15520">
                  <c:v>4.5195239070361728E-4</c:v>
                </c:pt>
                <c:pt idx="15521">
                  <c:v>4.5192327287410993E-4</c:v>
                </c:pt>
                <c:pt idx="15522">
                  <c:v>4.5189415879629403E-4</c:v>
                </c:pt>
                <c:pt idx="15523">
                  <c:v>4.5186504846945005E-4</c:v>
                </c:pt>
                <c:pt idx="15524">
                  <c:v>4.5183594189284512E-4</c:v>
                </c:pt>
                <c:pt idx="15525">
                  <c:v>4.5180683906576356E-4</c:v>
                </c:pt>
                <c:pt idx="15526">
                  <c:v>4.5177773998747244E-4</c:v>
                </c:pt>
                <c:pt idx="15527">
                  <c:v>4.5174864465725106E-4</c:v>
                </c:pt>
                <c:pt idx="15528">
                  <c:v>4.5171955307437726E-4</c:v>
                </c:pt>
                <c:pt idx="15529">
                  <c:v>4.5169046523812519E-4</c:v>
                </c:pt>
                <c:pt idx="15530">
                  <c:v>4.5166138114777183E-4</c:v>
                </c:pt>
                <c:pt idx="15531">
                  <c:v>4.5163230080259419E-4</c:v>
                </c:pt>
                <c:pt idx="15532">
                  <c:v>4.5160322420186532E-4</c:v>
                </c:pt>
                <c:pt idx="15533">
                  <c:v>4.5157415134486741E-4</c:v>
                </c:pt>
                <c:pt idx="15534">
                  <c:v>4.5154508223087107E-4</c:v>
                </c:pt>
                <c:pt idx="15535">
                  <c:v>4.5151601685915931E-4</c:v>
                </c:pt>
                <c:pt idx="15536">
                  <c:v>4.5148695522900713E-4</c:v>
                </c:pt>
                <c:pt idx="15537">
                  <c:v>4.5145789733969208E-4</c:v>
                </c:pt>
                <c:pt idx="15538">
                  <c:v>4.5142884319049407E-4</c:v>
                </c:pt>
                <c:pt idx="15539">
                  <c:v>4.5139979278068578E-4</c:v>
                </c:pt>
                <c:pt idx="15540">
                  <c:v>4.5137074610955102E-4</c:v>
                </c:pt>
                <c:pt idx="15541">
                  <c:v>4.5134170317636578E-4</c:v>
                </c:pt>
                <c:pt idx="15542">
                  <c:v>4.5131266398040797E-4</c:v>
                </c:pt>
                <c:pt idx="15543">
                  <c:v>4.512836285209553E-4</c:v>
                </c:pt>
                <c:pt idx="15544">
                  <c:v>4.5125459679728948E-4</c:v>
                </c:pt>
                <c:pt idx="15545">
                  <c:v>4.5122556880868893E-4</c:v>
                </c:pt>
                <c:pt idx="15546">
                  <c:v>4.5119654455443427E-4</c:v>
                </c:pt>
                <c:pt idx="15547">
                  <c:v>4.5116752403379773E-4</c:v>
                </c:pt>
                <c:pt idx="15548">
                  <c:v>4.5113850724606819E-4</c:v>
                </c:pt>
                <c:pt idx="15549">
                  <c:v>4.5110949419051874E-4</c:v>
                </c:pt>
                <c:pt idx="15550">
                  <c:v>4.5108048486643311E-4</c:v>
                </c:pt>
                <c:pt idx="15551">
                  <c:v>4.5105147927309073E-4</c:v>
                </c:pt>
                <c:pt idx="15552">
                  <c:v>4.5102247740977174E-4</c:v>
                </c:pt>
                <c:pt idx="15553">
                  <c:v>4.5099347927575738E-4</c:v>
                </c:pt>
                <c:pt idx="15554">
                  <c:v>4.5096448487032514E-4</c:v>
                </c:pt>
                <c:pt idx="15555">
                  <c:v>4.5093549419275932E-4</c:v>
                </c:pt>
                <c:pt idx="15556">
                  <c:v>4.5090650724234193E-4</c:v>
                </c:pt>
                <c:pt idx="15557">
                  <c:v>4.5087752401834908E-4</c:v>
                </c:pt>
                <c:pt idx="15558">
                  <c:v>4.5084854452006901E-4</c:v>
                </c:pt>
                <c:pt idx="15559">
                  <c:v>4.5081956874677703E-4</c:v>
                </c:pt>
                <c:pt idx="15560">
                  <c:v>4.5079059669775757E-4</c:v>
                </c:pt>
                <c:pt idx="15561">
                  <c:v>4.5076162837229532E-4</c:v>
                </c:pt>
                <c:pt idx="15562">
                  <c:v>4.5073266376966892E-4</c:v>
                </c:pt>
                <c:pt idx="15563">
                  <c:v>4.5070370288916294E-4</c:v>
                </c:pt>
                <c:pt idx="15564">
                  <c:v>4.5067474573005895E-4</c:v>
                </c:pt>
                <c:pt idx="15565">
                  <c:v>4.5064579229163812E-4</c:v>
                </c:pt>
                <c:pt idx="15566">
                  <c:v>4.5061684257318764E-4</c:v>
                </c:pt>
                <c:pt idx="15567">
                  <c:v>4.5058789657398418E-4</c:v>
                </c:pt>
                <c:pt idx="15568">
                  <c:v>4.5055895429331504E-4</c:v>
                </c:pt>
                <c:pt idx="15569">
                  <c:v>4.5053001573046683E-4</c:v>
                </c:pt>
                <c:pt idx="15570">
                  <c:v>4.5050108088471577E-4</c:v>
                </c:pt>
                <c:pt idx="15571">
                  <c:v>4.5047214975535476E-4</c:v>
                </c:pt>
                <c:pt idx="15572">
                  <c:v>4.5044322234165802E-4</c:v>
                </c:pt>
                <c:pt idx="15573">
                  <c:v>4.5041429864291834E-4</c:v>
                </c:pt>
                <c:pt idx="15574">
                  <c:v>4.5038537865841715E-4</c:v>
                </c:pt>
                <c:pt idx="15575">
                  <c:v>4.5035646238743537E-4</c:v>
                </c:pt>
                <c:pt idx="15576">
                  <c:v>4.5032754982926343E-4</c:v>
                </c:pt>
                <c:pt idx="15577">
                  <c:v>4.5029864098317888E-4</c:v>
                </c:pt>
                <c:pt idx="15578">
                  <c:v>4.5026973584847633E-4</c:v>
                </c:pt>
                <c:pt idx="15579">
                  <c:v>4.5024083442443582E-4</c:v>
                </c:pt>
                <c:pt idx="15580">
                  <c:v>4.5021193671034097E-4</c:v>
                </c:pt>
                <c:pt idx="15581">
                  <c:v>4.5018304270548433E-4</c:v>
                </c:pt>
                <c:pt idx="15582">
                  <c:v>4.5015415240914436E-4</c:v>
                </c:pt>
                <c:pt idx="15583">
                  <c:v>4.5012526582060994E-4</c:v>
                </c:pt>
                <c:pt idx="15584">
                  <c:v>4.5009638293916988E-4</c:v>
                </c:pt>
                <c:pt idx="15585">
                  <c:v>4.5006750376410694E-4</c:v>
                </c:pt>
                <c:pt idx="15586">
                  <c:v>4.5003862829470824E-4</c:v>
                </c:pt>
                <c:pt idx="15587">
                  <c:v>4.5000975653026494E-4</c:v>
                </c:pt>
                <c:pt idx="15588">
                  <c:v>4.4998088847005919E-4</c:v>
                </c:pt>
                <c:pt idx="15589">
                  <c:v>4.4995202411337719E-4</c:v>
                </c:pt>
                <c:pt idx="15590">
                  <c:v>4.4992316345951043E-4</c:v>
                </c:pt>
                <c:pt idx="15591">
                  <c:v>4.4989430650774421E-4</c:v>
                </c:pt>
                <c:pt idx="15592">
                  <c:v>4.4986545325736732E-4</c:v>
                </c:pt>
                <c:pt idx="15593">
                  <c:v>4.4983660370766601E-4</c:v>
                </c:pt>
                <c:pt idx="15594">
                  <c:v>4.4980775785792874E-4</c:v>
                </c:pt>
                <c:pt idx="15595">
                  <c:v>4.4977891570744592E-4</c:v>
                </c:pt>
                <c:pt idx="15596">
                  <c:v>4.4975007725550403E-4</c:v>
                </c:pt>
                <c:pt idx="15597">
                  <c:v>4.4972124250139498E-4</c:v>
                </c:pt>
                <c:pt idx="15598">
                  <c:v>4.4969241144440189E-4</c:v>
                </c:pt>
                <c:pt idx="15599">
                  <c:v>4.4966358408381532E-4</c:v>
                </c:pt>
                <c:pt idx="15600">
                  <c:v>4.4963476041892973E-4</c:v>
                </c:pt>
                <c:pt idx="15601">
                  <c:v>4.4960594044902839E-4</c:v>
                </c:pt>
                <c:pt idx="15602">
                  <c:v>4.4957712417340099E-4</c:v>
                </c:pt>
                <c:pt idx="15603">
                  <c:v>4.4954831159134195E-4</c:v>
                </c:pt>
                <c:pt idx="15604">
                  <c:v>4.4951950270213524E-4</c:v>
                </c:pt>
                <c:pt idx="15605">
                  <c:v>4.4949069750507684E-4</c:v>
                </c:pt>
                <c:pt idx="15606">
                  <c:v>4.4946189599945433E-4</c:v>
                </c:pt>
                <c:pt idx="15607">
                  <c:v>4.4943309818455733E-4</c:v>
                </c:pt>
                <c:pt idx="15608">
                  <c:v>4.4940430405967824E-4</c:v>
                </c:pt>
                <c:pt idx="15609">
                  <c:v>4.4937551362410523E-4</c:v>
                </c:pt>
                <c:pt idx="15610">
                  <c:v>4.4934672687713378E-4</c:v>
                </c:pt>
                <c:pt idx="15611">
                  <c:v>4.4931794381804924E-4</c:v>
                </c:pt>
                <c:pt idx="15612">
                  <c:v>4.4928916444614834E-4</c:v>
                </c:pt>
                <c:pt idx="15613">
                  <c:v>4.4926038876071995E-4</c:v>
                </c:pt>
                <c:pt idx="15614">
                  <c:v>4.4923161676105393E-4</c:v>
                </c:pt>
                <c:pt idx="15615">
                  <c:v>4.4920284844644895E-4</c:v>
                </c:pt>
                <c:pt idx="15616">
                  <c:v>4.4917408381618825E-4</c:v>
                </c:pt>
                <c:pt idx="15617">
                  <c:v>4.4914532286956899E-4</c:v>
                </c:pt>
                <c:pt idx="15618">
                  <c:v>4.4911656560588347E-4</c:v>
                </c:pt>
                <c:pt idx="15619">
                  <c:v>4.4908781202442506E-4</c:v>
                </c:pt>
                <c:pt idx="15620">
                  <c:v>4.4905906212448424E-4</c:v>
                </c:pt>
                <c:pt idx="15621">
                  <c:v>4.4903031590535559E-4</c:v>
                </c:pt>
                <c:pt idx="15622">
                  <c:v>4.4900157336632933E-4</c:v>
                </c:pt>
                <c:pt idx="15623">
                  <c:v>4.4897283450670588E-4</c:v>
                </c:pt>
                <c:pt idx="15624">
                  <c:v>4.4894409932577151E-4</c:v>
                </c:pt>
                <c:pt idx="15625">
                  <c:v>4.4891536782282014E-4</c:v>
                </c:pt>
                <c:pt idx="15626">
                  <c:v>4.4888663999715294E-4</c:v>
                </c:pt>
                <c:pt idx="15627">
                  <c:v>4.4885791584805575E-4</c:v>
                </c:pt>
                <c:pt idx="15628">
                  <c:v>4.4882919537482844E-4</c:v>
                </c:pt>
                <c:pt idx="15629">
                  <c:v>4.4880047857676325E-4</c:v>
                </c:pt>
                <c:pt idx="15630">
                  <c:v>4.487717654531517E-4</c:v>
                </c:pt>
                <c:pt idx="15631">
                  <c:v>4.4874305600329264E-4</c:v>
                </c:pt>
                <c:pt idx="15632">
                  <c:v>4.4871435022648438E-4</c:v>
                </c:pt>
                <c:pt idx="15633">
                  <c:v>4.4868564812201525E-4</c:v>
                </c:pt>
                <c:pt idx="15634">
                  <c:v>4.4865694968918251E-4</c:v>
                </c:pt>
                <c:pt idx="15635">
                  <c:v>4.4862825492728042E-4</c:v>
                </c:pt>
                <c:pt idx="15636">
                  <c:v>4.4859956383560694E-4</c:v>
                </c:pt>
                <c:pt idx="15637">
                  <c:v>4.4857087641346239E-4</c:v>
                </c:pt>
                <c:pt idx="15638">
                  <c:v>4.4854219266013358E-4</c:v>
                </c:pt>
                <c:pt idx="15639">
                  <c:v>4.4851351257492168E-4</c:v>
                </c:pt>
                <c:pt idx="15640">
                  <c:v>4.4848483615712392E-4</c:v>
                </c:pt>
                <c:pt idx="15641">
                  <c:v>4.4845616340603519E-4</c:v>
                </c:pt>
                <c:pt idx="15642">
                  <c:v>4.4842749432095114E-4</c:v>
                </c:pt>
                <c:pt idx="15643">
                  <c:v>4.4839882890117114E-4</c:v>
                </c:pt>
                <c:pt idx="15644">
                  <c:v>4.4837016714599194E-4</c:v>
                </c:pt>
                <c:pt idx="15645">
                  <c:v>4.483415090547119E-4</c:v>
                </c:pt>
                <c:pt idx="15646">
                  <c:v>4.4831285462662384E-4</c:v>
                </c:pt>
                <c:pt idx="15647">
                  <c:v>4.4828420386103165E-4</c:v>
                </c:pt>
                <c:pt idx="15648">
                  <c:v>4.4825555675722696E-4</c:v>
                </c:pt>
                <c:pt idx="15649">
                  <c:v>4.4822691331451665E-4</c:v>
                </c:pt>
                <c:pt idx="15650">
                  <c:v>4.4819827353218867E-4</c:v>
                </c:pt>
                <c:pt idx="15651">
                  <c:v>4.4816963740954512E-4</c:v>
                </c:pt>
                <c:pt idx="15652">
                  <c:v>4.4814100494588533E-4</c:v>
                </c:pt>
                <c:pt idx="15653">
                  <c:v>4.4811237614051204E-4</c:v>
                </c:pt>
                <c:pt idx="15654">
                  <c:v>4.4808375099271593E-4</c:v>
                </c:pt>
                <c:pt idx="15655">
                  <c:v>4.4805512950180456E-4</c:v>
                </c:pt>
                <c:pt idx="15656">
                  <c:v>4.4802651166707158E-4</c:v>
                </c:pt>
                <c:pt idx="15657">
                  <c:v>4.4799789748781811E-4</c:v>
                </c:pt>
                <c:pt idx="15658">
                  <c:v>4.4796928696334322E-4</c:v>
                </c:pt>
                <c:pt idx="15659">
                  <c:v>4.4794068009294607E-4</c:v>
                </c:pt>
                <c:pt idx="15660">
                  <c:v>4.4791207687592936E-4</c:v>
                </c:pt>
                <c:pt idx="15661">
                  <c:v>4.4788347731159009E-4</c:v>
                </c:pt>
                <c:pt idx="15662">
                  <c:v>4.4785488139923498E-4</c:v>
                </c:pt>
                <c:pt idx="15663">
                  <c:v>4.4782628913815755E-4</c:v>
                </c:pt>
                <c:pt idx="15664">
                  <c:v>4.4779770052765801E-4</c:v>
                </c:pt>
                <c:pt idx="15665">
                  <c:v>4.4776911556704334E-4</c:v>
                </c:pt>
                <c:pt idx="15666">
                  <c:v>4.4774053425560733E-4</c:v>
                </c:pt>
                <c:pt idx="15667">
                  <c:v>4.4771195659265811E-4</c:v>
                </c:pt>
                <c:pt idx="15668">
                  <c:v>4.4768338257749696E-4</c:v>
                </c:pt>
                <c:pt idx="15669">
                  <c:v>4.4765481220942148E-4</c:v>
                </c:pt>
                <c:pt idx="15670">
                  <c:v>4.4762624548773421E-4</c:v>
                </c:pt>
                <c:pt idx="15671">
                  <c:v>4.4759768241173415E-4</c:v>
                </c:pt>
                <c:pt idx="15672">
                  <c:v>4.4756912298072991E-4</c:v>
                </c:pt>
                <c:pt idx="15673">
                  <c:v>4.4754056719402034E-4</c:v>
                </c:pt>
                <c:pt idx="15674">
                  <c:v>4.4751201505091018E-4</c:v>
                </c:pt>
                <c:pt idx="15675">
                  <c:v>4.4748346655069796E-4</c:v>
                </c:pt>
                <c:pt idx="15676">
                  <c:v>4.4745492169269094E-4</c:v>
                </c:pt>
                <c:pt idx="15677">
                  <c:v>4.4742638047619315E-4</c:v>
                </c:pt>
                <c:pt idx="15678">
                  <c:v>4.4739784290050036E-4</c:v>
                </c:pt>
                <c:pt idx="15679">
                  <c:v>4.4736930896492442E-4</c:v>
                </c:pt>
                <c:pt idx="15680">
                  <c:v>4.4734077866876104E-4</c:v>
                </c:pt>
                <c:pt idx="15681">
                  <c:v>4.4731225201131991E-4</c:v>
                </c:pt>
                <c:pt idx="15682">
                  <c:v>4.4728372899189992E-4</c:v>
                </c:pt>
                <c:pt idx="15683">
                  <c:v>4.4725520960981299E-4</c:v>
                </c:pt>
                <c:pt idx="15684">
                  <c:v>4.472266938643572E-4</c:v>
                </c:pt>
                <c:pt idx="15685">
                  <c:v>4.471981817548353E-4</c:v>
                </c:pt>
                <c:pt idx="15686">
                  <c:v>4.4716967328056105E-4</c:v>
                </c:pt>
                <c:pt idx="15687">
                  <c:v>4.4714116844082945E-4</c:v>
                </c:pt>
                <c:pt idx="15688">
                  <c:v>4.4711266723494855E-4</c:v>
                </c:pt>
                <c:pt idx="15689">
                  <c:v>4.4708416966222691E-4</c:v>
                </c:pt>
                <c:pt idx="15690">
                  <c:v>4.47055675721965E-4</c:v>
                </c:pt>
                <c:pt idx="15691">
                  <c:v>4.4702718541347316E-4</c:v>
                </c:pt>
                <c:pt idx="15692">
                  <c:v>4.4699869873605024E-4</c:v>
                </c:pt>
                <c:pt idx="15693">
                  <c:v>4.4697021568901134E-4</c:v>
                </c:pt>
                <c:pt idx="15694">
                  <c:v>4.4694173627165412E-4</c:v>
                </c:pt>
                <c:pt idx="15695">
                  <c:v>4.4691326048329103E-4</c:v>
                </c:pt>
                <c:pt idx="15696">
                  <c:v>4.4688478832322504E-4</c:v>
                </c:pt>
                <c:pt idx="15697">
                  <c:v>4.4685631979076367E-4</c:v>
                </c:pt>
                <c:pt idx="15698">
                  <c:v>4.4682785488520994E-4</c:v>
                </c:pt>
                <c:pt idx="15699">
                  <c:v>4.4679939360587711E-4</c:v>
                </c:pt>
                <c:pt idx="15700">
                  <c:v>4.4677093595207022E-4</c:v>
                </c:pt>
                <c:pt idx="15701">
                  <c:v>4.467424819230945E-4</c:v>
                </c:pt>
                <c:pt idx="15702">
                  <c:v>4.4671403151826106E-4</c:v>
                </c:pt>
                <c:pt idx="15703">
                  <c:v>4.4668558473687166E-4</c:v>
                </c:pt>
                <c:pt idx="15704">
                  <c:v>4.4665714157824185E-4</c:v>
                </c:pt>
                <c:pt idx="15705">
                  <c:v>4.4662870204167183E-4</c:v>
                </c:pt>
                <c:pt idx="15706">
                  <c:v>4.4660026612647574E-4</c:v>
                </c:pt>
                <c:pt idx="15707">
                  <c:v>4.465718338319573E-4</c:v>
                </c:pt>
                <c:pt idx="15708">
                  <c:v>4.4654340515742864E-4</c:v>
                </c:pt>
                <c:pt idx="15709">
                  <c:v>4.4651498010219733E-4</c:v>
                </c:pt>
                <c:pt idx="15710">
                  <c:v>4.4648655866557176E-4</c:v>
                </c:pt>
                <c:pt idx="15711">
                  <c:v>4.4645814084686173E-4</c:v>
                </c:pt>
                <c:pt idx="15712">
                  <c:v>4.464297266453759E-4</c:v>
                </c:pt>
                <c:pt idx="15713">
                  <c:v>4.4640131606042422E-4</c:v>
                </c:pt>
                <c:pt idx="15714">
                  <c:v>4.4637290909131883E-4</c:v>
                </c:pt>
                <c:pt idx="15715">
                  <c:v>4.4634450573735921E-4</c:v>
                </c:pt>
                <c:pt idx="15716">
                  <c:v>4.4631610599786829E-4</c:v>
                </c:pt>
                <c:pt idx="15717">
                  <c:v>4.4628770987214822E-4</c:v>
                </c:pt>
                <c:pt idx="15718">
                  <c:v>4.4625931735951124E-4</c:v>
                </c:pt>
                <c:pt idx="15719">
                  <c:v>4.4623092845927104E-4</c:v>
                </c:pt>
                <c:pt idx="15720">
                  <c:v>4.4620254317073114E-4</c:v>
                </c:pt>
                <c:pt idx="15721">
                  <c:v>4.4617416149321108E-4</c:v>
                </c:pt>
                <c:pt idx="15722">
                  <c:v>4.4614578342601357E-4</c:v>
                </c:pt>
                <c:pt idx="15723">
                  <c:v>4.4611740896845513E-4</c:v>
                </c:pt>
                <c:pt idx="15724">
                  <c:v>4.4608903811984435E-4</c:v>
                </c:pt>
                <c:pt idx="15725">
                  <c:v>4.4606067087949505E-4</c:v>
                </c:pt>
                <c:pt idx="15726">
                  <c:v>4.4603230724671729E-4</c:v>
                </c:pt>
                <c:pt idx="15727">
                  <c:v>4.4600394722082174E-4</c:v>
                </c:pt>
                <c:pt idx="15728">
                  <c:v>4.459755908011247E-4</c:v>
                </c:pt>
                <c:pt idx="15729">
                  <c:v>4.459472379869352E-4</c:v>
                </c:pt>
                <c:pt idx="15730">
                  <c:v>4.4591888877756506E-4</c:v>
                </c:pt>
                <c:pt idx="15731">
                  <c:v>4.4589054317232824E-4</c:v>
                </c:pt>
                <c:pt idx="15732">
                  <c:v>4.4586220117053931E-4</c:v>
                </c:pt>
                <c:pt idx="15733">
                  <c:v>4.4583386277150482E-4</c:v>
                </c:pt>
                <c:pt idx="15734">
                  <c:v>4.4580552797454377E-4</c:v>
                </c:pt>
                <c:pt idx="15735">
                  <c:v>4.4577719677896911E-4</c:v>
                </c:pt>
                <c:pt idx="15736">
                  <c:v>4.4574886918409334E-4</c:v>
                </c:pt>
                <c:pt idx="15737">
                  <c:v>4.4572054518922919E-4</c:v>
                </c:pt>
                <c:pt idx="15738">
                  <c:v>4.4569222479368874E-4</c:v>
                </c:pt>
                <c:pt idx="15739">
                  <c:v>4.4566390799679034E-4</c:v>
                </c:pt>
                <c:pt idx="15740">
                  <c:v>4.4563559479784417E-4</c:v>
                </c:pt>
                <c:pt idx="15741">
                  <c:v>4.4560728519616941E-4</c:v>
                </c:pt>
                <c:pt idx="15742">
                  <c:v>4.4557897919107541E-4</c:v>
                </c:pt>
                <c:pt idx="15743">
                  <c:v>4.4555067678187622E-4</c:v>
                </c:pt>
                <c:pt idx="15744">
                  <c:v>4.4552237796789343E-4</c:v>
                </c:pt>
                <c:pt idx="15745">
                  <c:v>4.4549408274843414E-4</c:v>
                </c:pt>
                <c:pt idx="15746">
                  <c:v>4.4546579112282023E-4</c:v>
                </c:pt>
                <c:pt idx="15747">
                  <c:v>4.4543750309036339E-4</c:v>
                </c:pt>
                <c:pt idx="15748">
                  <c:v>4.4540921865037956E-4</c:v>
                </c:pt>
                <c:pt idx="15749">
                  <c:v>4.4538093780218421E-4</c:v>
                </c:pt>
                <c:pt idx="15750">
                  <c:v>4.4535266054509365E-4</c:v>
                </c:pt>
                <c:pt idx="15751">
                  <c:v>4.4532438687842468E-4</c:v>
                </c:pt>
                <c:pt idx="15752">
                  <c:v>4.4529611680149109E-4</c:v>
                </c:pt>
                <c:pt idx="15753">
                  <c:v>4.4526785031361255E-4</c:v>
                </c:pt>
                <c:pt idx="15754">
                  <c:v>4.452395874141032E-4</c:v>
                </c:pt>
                <c:pt idx="15755">
                  <c:v>4.4521132810228117E-4</c:v>
                </c:pt>
                <c:pt idx="15756">
                  <c:v>4.4518307237746474E-4</c:v>
                </c:pt>
                <c:pt idx="15757">
                  <c:v>4.4515482023896612E-4</c:v>
                </c:pt>
                <c:pt idx="15758">
                  <c:v>4.4512657168610661E-4</c:v>
                </c:pt>
                <c:pt idx="15759">
                  <c:v>4.4509832671819959E-4</c:v>
                </c:pt>
                <c:pt idx="15760">
                  <c:v>4.4507008533456894E-4</c:v>
                </c:pt>
                <c:pt idx="15761">
                  <c:v>4.4504184753452831E-4</c:v>
                </c:pt>
                <c:pt idx="15762">
                  <c:v>4.4501361331739835E-4</c:v>
                </c:pt>
                <c:pt idx="15763">
                  <c:v>4.4498538268249426E-4</c:v>
                </c:pt>
                <c:pt idx="15764">
                  <c:v>4.4495715562913442E-4</c:v>
                </c:pt>
                <c:pt idx="15765">
                  <c:v>4.4492893215664005E-4</c:v>
                </c:pt>
                <c:pt idx="15766">
                  <c:v>4.4490071226432741E-4</c:v>
                </c:pt>
                <c:pt idx="15767">
                  <c:v>4.4487249595151355E-4</c:v>
                </c:pt>
                <c:pt idx="15768">
                  <c:v>4.4484428321752122E-4</c:v>
                </c:pt>
                <c:pt idx="15769">
                  <c:v>4.4481607406166972E-4</c:v>
                </c:pt>
                <c:pt idx="15770">
                  <c:v>4.4478786848327649E-4</c:v>
                </c:pt>
                <c:pt idx="15771">
                  <c:v>4.4475966648165803E-4</c:v>
                </c:pt>
                <c:pt idx="15772">
                  <c:v>4.4473146805614031E-4</c:v>
                </c:pt>
                <c:pt idx="15773">
                  <c:v>4.4470327320604108E-4</c:v>
                </c:pt>
                <c:pt idx="15774">
                  <c:v>4.4467508193067812E-4</c:v>
                </c:pt>
                <c:pt idx="15775">
                  <c:v>4.4464689422937581E-4</c:v>
                </c:pt>
                <c:pt idx="15776">
                  <c:v>4.4461871010144859E-4</c:v>
                </c:pt>
                <c:pt idx="15777">
                  <c:v>4.4459052954622065E-4</c:v>
                </c:pt>
                <c:pt idx="15778">
                  <c:v>4.4456235256301472E-4</c:v>
                </c:pt>
                <c:pt idx="15779">
                  <c:v>4.4453417915114678E-4</c:v>
                </c:pt>
                <c:pt idx="15780">
                  <c:v>4.4450600930994073E-4</c:v>
                </c:pt>
                <c:pt idx="15781">
                  <c:v>4.4447784303871602E-4</c:v>
                </c:pt>
                <c:pt idx="15782">
                  <c:v>4.4444968033679512E-4</c:v>
                </c:pt>
                <c:pt idx="15783">
                  <c:v>4.4442152120350171E-4</c:v>
                </c:pt>
                <c:pt idx="15784">
                  <c:v>4.4439336563815583E-4</c:v>
                </c:pt>
                <c:pt idx="15785">
                  <c:v>4.4436521364008116E-4</c:v>
                </c:pt>
                <c:pt idx="15786">
                  <c:v>4.4433706520859433E-4</c:v>
                </c:pt>
                <c:pt idx="15787">
                  <c:v>4.4430892034302448E-4</c:v>
                </c:pt>
                <c:pt idx="15788">
                  <c:v>4.4428077904268938E-4</c:v>
                </c:pt>
                <c:pt idx="15789">
                  <c:v>4.4425264130691319E-4</c:v>
                </c:pt>
                <c:pt idx="15790">
                  <c:v>4.4422450713501834E-4</c:v>
                </c:pt>
                <c:pt idx="15791">
                  <c:v>4.4419637652632916E-4</c:v>
                </c:pt>
                <c:pt idx="15792">
                  <c:v>4.4416824948016748E-4</c:v>
                </c:pt>
                <c:pt idx="15793">
                  <c:v>4.4414012599585133E-4</c:v>
                </c:pt>
                <c:pt idx="15794">
                  <c:v>4.4411200607271523E-4</c:v>
                </c:pt>
                <c:pt idx="15795">
                  <c:v>4.4408388971007423E-4</c:v>
                </c:pt>
                <c:pt idx="15796">
                  <c:v>4.4405577690725739E-4</c:v>
                </c:pt>
                <c:pt idx="15797">
                  <c:v>4.4402766766358414E-4</c:v>
                </c:pt>
                <c:pt idx="15798">
                  <c:v>4.4399956197838482E-4</c:v>
                </c:pt>
                <c:pt idx="15799">
                  <c:v>4.4397145985097434E-4</c:v>
                </c:pt>
                <c:pt idx="15800">
                  <c:v>4.4394336128068828E-4</c:v>
                </c:pt>
                <c:pt idx="15801">
                  <c:v>4.4391526626684128E-4</c:v>
                </c:pt>
                <c:pt idx="15802">
                  <c:v>4.4388717480876475E-4</c:v>
                </c:pt>
                <c:pt idx="15803">
                  <c:v>4.4385908690577826E-4</c:v>
                </c:pt>
                <c:pt idx="15804">
                  <c:v>4.4383100255721589E-4</c:v>
                </c:pt>
                <c:pt idx="15805">
                  <c:v>4.4380292176239274E-4</c:v>
                </c:pt>
                <c:pt idx="15806">
                  <c:v>4.4377484452064067E-4</c:v>
                </c:pt>
                <c:pt idx="15807">
                  <c:v>4.4374677083128369E-4</c:v>
                </c:pt>
                <c:pt idx="15808">
                  <c:v>4.4371870069364369E-4</c:v>
                </c:pt>
                <c:pt idx="15809">
                  <c:v>4.4369063410705539E-4</c:v>
                </c:pt>
                <c:pt idx="15810">
                  <c:v>4.4366257107084019E-4</c:v>
                </c:pt>
                <c:pt idx="15811">
                  <c:v>4.4363451158432356E-4</c:v>
                </c:pt>
                <c:pt idx="15812">
                  <c:v>4.4360645564682803E-4</c:v>
                </c:pt>
                <c:pt idx="15813">
                  <c:v>4.4357840325768931E-4</c:v>
                </c:pt>
                <c:pt idx="15814">
                  <c:v>4.4355035441623211E-4</c:v>
                </c:pt>
                <c:pt idx="15815">
                  <c:v>4.4352230912178065E-4</c:v>
                </c:pt>
                <c:pt idx="15816">
                  <c:v>4.4349426737365914E-4</c:v>
                </c:pt>
                <c:pt idx="15817">
                  <c:v>4.4346622917120426E-4</c:v>
                </c:pt>
                <c:pt idx="15818">
                  <c:v>4.4343819451373356E-4</c:v>
                </c:pt>
                <c:pt idx="15819">
                  <c:v>4.4341016340057973E-4</c:v>
                </c:pt>
                <c:pt idx="15820">
                  <c:v>4.4338213583107358E-4</c:v>
                </c:pt>
                <c:pt idx="15821">
                  <c:v>4.4335411180453858E-4</c:v>
                </c:pt>
                <c:pt idx="15822">
                  <c:v>4.4332609132030534E-4</c:v>
                </c:pt>
                <c:pt idx="15823">
                  <c:v>4.4329807437769569E-4</c:v>
                </c:pt>
                <c:pt idx="15824">
                  <c:v>4.4327006097604914E-4</c:v>
                </c:pt>
                <c:pt idx="15825">
                  <c:v>4.43242051114688E-4</c:v>
                </c:pt>
                <c:pt idx="15826">
                  <c:v>4.4321404479294023E-4</c:v>
                </c:pt>
                <c:pt idx="15827">
                  <c:v>4.4318604201014166E-4</c:v>
                </c:pt>
                <c:pt idx="15828">
                  <c:v>4.4315804276561134E-4</c:v>
                </c:pt>
                <c:pt idx="15829">
                  <c:v>4.4313004705868873E-4</c:v>
                </c:pt>
                <c:pt idx="15830">
                  <c:v>4.4310205488869414E-4</c:v>
                </c:pt>
                <c:pt idx="15831">
                  <c:v>4.4307406625496723E-4</c:v>
                </c:pt>
                <c:pt idx="15832">
                  <c:v>4.4304608115682903E-4</c:v>
                </c:pt>
                <c:pt idx="15833">
                  <c:v>4.4301809959361525E-4</c:v>
                </c:pt>
                <c:pt idx="15834">
                  <c:v>4.4299012156465113E-4</c:v>
                </c:pt>
                <c:pt idx="15835">
                  <c:v>4.4296214706927541E-4</c:v>
                </c:pt>
                <c:pt idx="15836">
                  <c:v>4.4293417610681004E-4</c:v>
                </c:pt>
                <c:pt idx="15837">
                  <c:v>4.429062086765904E-4</c:v>
                </c:pt>
                <c:pt idx="15838">
                  <c:v>4.4287824477794418E-4</c:v>
                </c:pt>
                <c:pt idx="15839">
                  <c:v>4.4285028441020801E-4</c:v>
                </c:pt>
                <c:pt idx="15840">
                  <c:v>4.4282232757270908E-4</c:v>
                </c:pt>
                <c:pt idx="15841">
                  <c:v>4.4279437426477823E-4</c:v>
                </c:pt>
                <c:pt idx="15842">
                  <c:v>4.4276642448574818E-4</c:v>
                </c:pt>
                <c:pt idx="15843">
                  <c:v>4.4273847823495389E-4</c:v>
                </c:pt>
                <c:pt idx="15844">
                  <c:v>4.4271053551172098E-4</c:v>
                </c:pt>
                <c:pt idx="15845">
                  <c:v>4.4268259631538901E-4</c:v>
                </c:pt>
                <c:pt idx="15846">
                  <c:v>4.4265466064528409E-4</c:v>
                </c:pt>
                <c:pt idx="15847">
                  <c:v>4.4262672850074204E-4</c:v>
                </c:pt>
                <c:pt idx="15848">
                  <c:v>4.4259879988109077E-4</c:v>
                </c:pt>
                <c:pt idx="15849">
                  <c:v>4.4257087478566994E-4</c:v>
                </c:pt>
                <c:pt idx="15850">
                  <c:v>4.4254295321380832E-4</c:v>
                </c:pt>
                <c:pt idx="15851">
                  <c:v>4.4251503516484027E-4</c:v>
                </c:pt>
                <c:pt idx="15852">
                  <c:v>4.4248712063809877E-4</c:v>
                </c:pt>
                <c:pt idx="15853">
                  <c:v>4.4245920963291912E-4</c:v>
                </c:pt>
                <c:pt idx="15854">
                  <c:v>4.4243130214863111E-4</c:v>
                </c:pt>
                <c:pt idx="15855">
                  <c:v>4.4240339818457121E-4</c:v>
                </c:pt>
                <c:pt idx="15856">
                  <c:v>4.4237549774007301E-4</c:v>
                </c:pt>
                <c:pt idx="15857">
                  <c:v>4.4234760081447114E-4</c:v>
                </c:pt>
                <c:pt idx="15858">
                  <c:v>4.4231970740709833E-4</c:v>
                </c:pt>
                <c:pt idx="15859">
                  <c:v>4.4229181751729028E-4</c:v>
                </c:pt>
                <c:pt idx="15860">
                  <c:v>4.4226393114438434E-4</c:v>
                </c:pt>
                <c:pt idx="15861">
                  <c:v>4.4223604828770975E-4</c:v>
                </c:pt>
                <c:pt idx="15862">
                  <c:v>4.4220816894660164E-4</c:v>
                </c:pt>
                <c:pt idx="15863">
                  <c:v>4.4218029312040227E-4</c:v>
                </c:pt>
                <c:pt idx="15864">
                  <c:v>4.4215242080843824E-4</c:v>
                </c:pt>
                <c:pt idx="15865">
                  <c:v>4.4212455201005313E-4</c:v>
                </c:pt>
                <c:pt idx="15866">
                  <c:v>4.4209668672457456E-4</c:v>
                </c:pt>
                <c:pt idx="15867">
                  <c:v>4.4206882495134508E-4</c:v>
                </c:pt>
                <c:pt idx="15868">
                  <c:v>4.4204096668969773E-4</c:v>
                </c:pt>
                <c:pt idx="15869">
                  <c:v>4.4201311193896932E-4</c:v>
                </c:pt>
                <c:pt idx="15870">
                  <c:v>4.419852606984968E-4</c:v>
                </c:pt>
                <c:pt idx="15871">
                  <c:v>4.4195741296761424E-4</c:v>
                </c:pt>
                <c:pt idx="15872">
                  <c:v>4.41929568745661E-4</c:v>
                </c:pt>
                <c:pt idx="15873">
                  <c:v>4.419017280319711E-4</c:v>
                </c:pt>
                <c:pt idx="15874">
                  <c:v>4.41873890825884E-4</c:v>
                </c:pt>
                <c:pt idx="15875">
                  <c:v>4.4184605712673512E-4</c:v>
                </c:pt>
                <c:pt idx="15876">
                  <c:v>4.4181822693386294E-4</c:v>
                </c:pt>
                <c:pt idx="15877">
                  <c:v>4.4179040024660486E-4</c:v>
                </c:pt>
                <c:pt idx="15878">
                  <c:v>4.4176257706429913E-4</c:v>
                </c:pt>
                <c:pt idx="15879">
                  <c:v>4.4173475738628433E-4</c:v>
                </c:pt>
                <c:pt idx="15880">
                  <c:v>4.4170694121189514E-4</c:v>
                </c:pt>
                <c:pt idx="15881">
                  <c:v>4.4167912854047318E-4</c:v>
                </c:pt>
                <c:pt idx="15882">
                  <c:v>4.4165131937135352E-4</c:v>
                </c:pt>
                <c:pt idx="15883">
                  <c:v>4.4162351370387424E-4</c:v>
                </c:pt>
                <c:pt idx="15884">
                  <c:v>4.4159571153737923E-4</c:v>
                </c:pt>
                <c:pt idx="15885">
                  <c:v>4.4156791287120427E-4</c:v>
                </c:pt>
                <c:pt idx="15886">
                  <c:v>4.4154011770468484E-4</c:v>
                </c:pt>
                <c:pt idx="15887">
                  <c:v>4.4151232603716739E-4</c:v>
                </c:pt>
                <c:pt idx="15888">
                  <c:v>4.4148453786798422E-4</c:v>
                </c:pt>
                <c:pt idx="15889">
                  <c:v>4.4145675319648127E-4</c:v>
                </c:pt>
                <c:pt idx="15890">
                  <c:v>4.4142897202199388E-4</c:v>
                </c:pt>
                <c:pt idx="15891">
                  <c:v>4.4140119434386111E-4</c:v>
                </c:pt>
                <c:pt idx="15892">
                  <c:v>4.4137342016142779E-4</c:v>
                </c:pt>
                <c:pt idx="15893">
                  <c:v>4.4134564947403049E-4</c:v>
                </c:pt>
                <c:pt idx="15894">
                  <c:v>4.4131788228100833E-4</c:v>
                </c:pt>
                <c:pt idx="15895">
                  <c:v>4.4129011858170565E-4</c:v>
                </c:pt>
                <c:pt idx="15896">
                  <c:v>4.4126235837546151E-4</c:v>
                </c:pt>
                <c:pt idx="15897">
                  <c:v>4.4123460166161293E-4</c:v>
                </c:pt>
                <c:pt idx="15898">
                  <c:v>4.4120684843950775E-4</c:v>
                </c:pt>
                <c:pt idx="15899">
                  <c:v>4.4117909870848229E-4</c:v>
                </c:pt>
                <c:pt idx="15900">
                  <c:v>4.4115135246787789E-4</c:v>
                </c:pt>
                <c:pt idx="15901">
                  <c:v>4.4112360971703958E-4</c:v>
                </c:pt>
                <c:pt idx="15902">
                  <c:v>4.4109587045530594E-4</c:v>
                </c:pt>
                <c:pt idx="15903">
                  <c:v>4.4106813468201909E-4</c:v>
                </c:pt>
                <c:pt idx="15904">
                  <c:v>4.4104040239652102E-4</c:v>
                </c:pt>
                <c:pt idx="15905">
                  <c:v>4.4101267359815833E-4</c:v>
                </c:pt>
                <c:pt idx="15906">
                  <c:v>4.4098494828626988E-4</c:v>
                </c:pt>
                <c:pt idx="15907">
                  <c:v>4.4095722646019127E-4</c:v>
                </c:pt>
                <c:pt idx="15908">
                  <c:v>4.4092950811927745E-4</c:v>
                </c:pt>
                <c:pt idx="15909">
                  <c:v>4.4090179326286165E-4</c:v>
                </c:pt>
                <c:pt idx="15910">
                  <c:v>4.4087408189029132E-4</c:v>
                </c:pt>
                <c:pt idx="15911">
                  <c:v>4.4084637400091216E-4</c:v>
                </c:pt>
                <c:pt idx="15912">
                  <c:v>4.4081866959406123E-4</c:v>
                </c:pt>
                <c:pt idx="15913">
                  <c:v>4.4079096866908563E-4</c:v>
                </c:pt>
                <c:pt idx="15914">
                  <c:v>4.4076327122532963E-4</c:v>
                </c:pt>
                <c:pt idx="15915">
                  <c:v>4.4073557726213429E-4</c:v>
                </c:pt>
                <c:pt idx="15916">
                  <c:v>4.4070788677884386E-4</c:v>
                </c:pt>
                <c:pt idx="15917">
                  <c:v>4.4068019977480758E-4</c:v>
                </c:pt>
                <c:pt idx="15918">
                  <c:v>4.4065251624936491E-4</c:v>
                </c:pt>
                <c:pt idx="15919">
                  <c:v>4.4062483620186006E-4</c:v>
                </c:pt>
                <c:pt idx="15920">
                  <c:v>4.4059715963163732E-4</c:v>
                </c:pt>
                <c:pt idx="15921">
                  <c:v>4.4056948653804431E-4</c:v>
                </c:pt>
                <c:pt idx="15922">
                  <c:v>4.4054181692042532E-4</c:v>
                </c:pt>
                <c:pt idx="15923">
                  <c:v>4.4051415077812493E-4</c:v>
                </c:pt>
                <c:pt idx="15924">
                  <c:v>4.4048648811049004E-4</c:v>
                </c:pt>
                <c:pt idx="15925">
                  <c:v>4.4045882891686111E-4</c:v>
                </c:pt>
                <c:pt idx="15926">
                  <c:v>4.4043117319658904E-4</c:v>
                </c:pt>
                <c:pt idx="15927">
                  <c:v>4.4040352094901712E-4</c:v>
                </c:pt>
                <c:pt idx="15928">
                  <c:v>4.40375872173495E-4</c:v>
                </c:pt>
                <c:pt idx="15929">
                  <c:v>4.4034822686936115E-4</c:v>
                </c:pt>
                <c:pt idx="15930">
                  <c:v>4.4032058503596858E-4</c:v>
                </c:pt>
                <c:pt idx="15931">
                  <c:v>4.4029294667265921E-4</c:v>
                </c:pt>
                <c:pt idx="15932">
                  <c:v>4.4026531177878575E-4</c:v>
                </c:pt>
                <c:pt idx="15933">
                  <c:v>4.4023768035368827E-4</c:v>
                </c:pt>
                <c:pt idx="15934">
                  <c:v>4.4021005239671594E-4</c:v>
                </c:pt>
                <c:pt idx="15935">
                  <c:v>4.4018242790721905E-4</c:v>
                </c:pt>
                <c:pt idx="15936">
                  <c:v>4.4015480688454003E-4</c:v>
                </c:pt>
                <c:pt idx="15937">
                  <c:v>4.4012718932803264E-4</c:v>
                </c:pt>
                <c:pt idx="15938">
                  <c:v>4.4009957523703563E-4</c:v>
                </c:pt>
                <c:pt idx="15939">
                  <c:v>4.4007196461090173E-4</c:v>
                </c:pt>
                <c:pt idx="15940">
                  <c:v>4.4004435744898236E-4</c:v>
                </c:pt>
                <c:pt idx="15941">
                  <c:v>4.4001675375061823E-4</c:v>
                </c:pt>
                <c:pt idx="15942">
                  <c:v>4.3998915351516424E-4</c:v>
                </c:pt>
                <c:pt idx="15943">
                  <c:v>4.3996155674196172E-4</c:v>
                </c:pt>
                <c:pt idx="15944">
                  <c:v>4.3993396343036889E-4</c:v>
                </c:pt>
                <c:pt idx="15945">
                  <c:v>4.3990637357972558E-4</c:v>
                </c:pt>
                <c:pt idx="15946">
                  <c:v>4.3987878718938122E-4</c:v>
                </c:pt>
                <c:pt idx="15947">
                  <c:v>4.3985120425869047E-4</c:v>
                </c:pt>
                <c:pt idx="15948">
                  <c:v>4.3982362478699975E-4</c:v>
                </c:pt>
                <c:pt idx="15949">
                  <c:v>4.3979604877365872E-4</c:v>
                </c:pt>
                <c:pt idx="15950">
                  <c:v>4.3976847621801624E-4</c:v>
                </c:pt>
                <c:pt idx="15951">
                  <c:v>4.3974090711942324E-4</c:v>
                </c:pt>
                <c:pt idx="15952">
                  <c:v>4.3971334147722833E-4</c:v>
                </c:pt>
                <c:pt idx="15953">
                  <c:v>4.3968577929078283E-4</c:v>
                </c:pt>
                <c:pt idx="15954">
                  <c:v>4.3965822055943448E-4</c:v>
                </c:pt>
                <c:pt idx="15955">
                  <c:v>4.3963066528253413E-4</c:v>
                </c:pt>
                <c:pt idx="15956">
                  <c:v>4.3960311345943721E-4</c:v>
                </c:pt>
                <c:pt idx="15957">
                  <c:v>4.3957556508948583E-4</c:v>
                </c:pt>
                <c:pt idx="15958">
                  <c:v>4.3954802017203803E-4</c:v>
                </c:pt>
                <c:pt idx="15959">
                  <c:v>4.3952047870644411E-4</c:v>
                </c:pt>
                <c:pt idx="15960">
                  <c:v>4.3949294069205028E-4</c:v>
                </c:pt>
                <c:pt idx="15961">
                  <c:v>4.3946540612821314E-4</c:v>
                </c:pt>
                <c:pt idx="15962">
                  <c:v>4.3943787501428194E-4</c:v>
                </c:pt>
                <c:pt idx="15963">
                  <c:v>4.3941034734960811E-4</c:v>
                </c:pt>
                <c:pt idx="15964">
                  <c:v>4.3938282313354417E-4</c:v>
                </c:pt>
                <c:pt idx="15965">
                  <c:v>4.3935530236544399E-4</c:v>
                </c:pt>
                <c:pt idx="15966">
                  <c:v>4.3932778504465411E-4</c:v>
                </c:pt>
                <c:pt idx="15967">
                  <c:v>4.3930027117053373E-4</c:v>
                </c:pt>
                <c:pt idx="15968">
                  <c:v>4.3927276074242884E-4</c:v>
                </c:pt>
                <c:pt idx="15969">
                  <c:v>4.3924525375969479E-4</c:v>
                </c:pt>
                <c:pt idx="15970">
                  <c:v>4.3921775022168788E-4</c:v>
                </c:pt>
                <c:pt idx="15971">
                  <c:v>4.3919025012775732E-4</c:v>
                </c:pt>
                <c:pt idx="15972">
                  <c:v>4.3916275347725823E-4</c:v>
                </c:pt>
                <c:pt idx="15973">
                  <c:v>4.3913526026953954E-4</c:v>
                </c:pt>
                <c:pt idx="15974">
                  <c:v>4.3910777050395957E-4</c:v>
                </c:pt>
                <c:pt idx="15975">
                  <c:v>4.3908028417986812E-4</c:v>
                </c:pt>
                <c:pt idx="15976">
                  <c:v>4.3905280129662118E-4</c:v>
                </c:pt>
                <c:pt idx="15977">
                  <c:v>4.3902532185357391E-4</c:v>
                </c:pt>
                <c:pt idx="15978">
                  <c:v>4.3899784585007824E-4</c:v>
                </c:pt>
                <c:pt idx="15979">
                  <c:v>4.3897037328549172E-4</c:v>
                </c:pt>
                <c:pt idx="15980">
                  <c:v>4.3894290415916383E-4</c:v>
                </c:pt>
                <c:pt idx="15981">
                  <c:v>4.3891543847044974E-4</c:v>
                </c:pt>
                <c:pt idx="15982">
                  <c:v>4.3888797621870738E-4</c:v>
                </c:pt>
                <c:pt idx="15983">
                  <c:v>4.3886051740329063E-4</c:v>
                </c:pt>
                <c:pt idx="15984">
                  <c:v>4.3883306202355222E-4</c:v>
                </c:pt>
                <c:pt idx="15985">
                  <c:v>4.3880561007885133E-4</c:v>
                </c:pt>
                <c:pt idx="15986">
                  <c:v>4.387781615685402E-4</c:v>
                </c:pt>
                <c:pt idx="15987">
                  <c:v>4.3875071649197633E-4</c:v>
                </c:pt>
                <c:pt idx="15988">
                  <c:v>4.3872327484851512E-4</c:v>
                </c:pt>
                <c:pt idx="15989">
                  <c:v>4.3869583663750966E-4</c:v>
                </c:pt>
                <c:pt idx="15990">
                  <c:v>4.3866840185832013E-4</c:v>
                </c:pt>
                <c:pt idx="15991">
                  <c:v>4.3864097051030397E-4</c:v>
                </c:pt>
                <c:pt idx="15992">
                  <c:v>4.3861354259280833E-4</c:v>
                </c:pt>
                <c:pt idx="15993">
                  <c:v>4.3858611810519959E-4</c:v>
                </c:pt>
                <c:pt idx="15994">
                  <c:v>4.3855869704682648E-4</c:v>
                </c:pt>
                <c:pt idx="15995">
                  <c:v>4.3853127941705534E-4</c:v>
                </c:pt>
                <c:pt idx="15996">
                  <c:v>4.3850386521523401E-4</c:v>
                </c:pt>
                <c:pt idx="15997">
                  <c:v>4.3847645444072299E-4</c:v>
                </c:pt>
                <c:pt idx="15998">
                  <c:v>4.3844904709288172E-4</c:v>
                </c:pt>
                <c:pt idx="15999">
                  <c:v>4.3842164317106749E-4</c:v>
                </c:pt>
                <c:pt idx="16000">
                  <c:v>4.3839424267463434E-4</c:v>
                </c:pt>
                <c:pt idx="16001">
                  <c:v>4.3836684560294328E-4</c:v>
                </c:pt>
                <c:pt idx="16002">
                  <c:v>4.3833945195534884E-4</c:v>
                </c:pt>
                <c:pt idx="16003">
                  <c:v>4.3831206173121454E-4</c:v>
                </c:pt>
                <c:pt idx="16004">
                  <c:v>4.3828467492989284E-4</c:v>
                </c:pt>
                <c:pt idx="16005">
                  <c:v>4.3825729155074633E-4</c:v>
                </c:pt>
                <c:pt idx="16006">
                  <c:v>4.3822991159313577E-4</c:v>
                </c:pt>
                <c:pt idx="16007">
                  <c:v>4.3820253505640912E-4</c:v>
                </c:pt>
                <c:pt idx="16008">
                  <c:v>4.3817516193993814E-4</c:v>
                </c:pt>
                <c:pt idx="16009">
                  <c:v>4.3814779224307421E-4</c:v>
                </c:pt>
                <c:pt idx="16010">
                  <c:v>4.3812042596517732E-4</c:v>
                </c:pt>
                <c:pt idx="16011">
                  <c:v>4.3809306310560946E-4</c:v>
                </c:pt>
                <c:pt idx="16012">
                  <c:v>4.3806570366372951E-4</c:v>
                </c:pt>
                <c:pt idx="16013">
                  <c:v>4.3803834763889691E-4</c:v>
                </c:pt>
                <c:pt idx="16014">
                  <c:v>4.3801099503047123E-4</c:v>
                </c:pt>
                <c:pt idx="16015">
                  <c:v>4.3798364583781278E-4</c:v>
                </c:pt>
                <c:pt idx="16016">
                  <c:v>4.3795630006028291E-4</c:v>
                </c:pt>
                <c:pt idx="16017">
                  <c:v>4.3792895769723713E-4</c:v>
                </c:pt>
                <c:pt idx="16018">
                  <c:v>4.3790161874804074E-4</c:v>
                </c:pt>
                <c:pt idx="16019">
                  <c:v>4.3787428321205438E-4</c:v>
                </c:pt>
                <c:pt idx="16020">
                  <c:v>4.3784695108863589E-4</c:v>
                </c:pt>
                <c:pt idx="16021">
                  <c:v>4.3781962237714813E-4</c:v>
                </c:pt>
                <c:pt idx="16022">
                  <c:v>4.3779229707695234E-4</c:v>
                </c:pt>
                <c:pt idx="16023">
                  <c:v>4.3776497518741405E-4</c:v>
                </c:pt>
                <c:pt idx="16024">
                  <c:v>4.3773765670788284E-4</c:v>
                </c:pt>
                <c:pt idx="16025">
                  <c:v>4.3771034163773173E-4</c:v>
                </c:pt>
                <c:pt idx="16026">
                  <c:v>4.3768302997632016E-4</c:v>
                </c:pt>
                <c:pt idx="16027">
                  <c:v>4.3765572172300526E-4</c:v>
                </c:pt>
                <c:pt idx="16028">
                  <c:v>4.3762841687715434E-4</c:v>
                </c:pt>
                <c:pt idx="16029">
                  <c:v>4.3760111543812935E-4</c:v>
                </c:pt>
                <c:pt idx="16030">
                  <c:v>4.3757381740529012E-4</c:v>
                </c:pt>
                <c:pt idx="16031">
                  <c:v>4.3754652277799762E-4</c:v>
                </c:pt>
                <c:pt idx="16032">
                  <c:v>4.3751923155562091E-4</c:v>
                </c:pt>
                <c:pt idx="16033">
                  <c:v>4.3749194373751633E-4</c:v>
                </c:pt>
                <c:pt idx="16034">
                  <c:v>4.374646593230536E-4</c:v>
                </c:pt>
                <c:pt idx="16035">
                  <c:v>4.3743737831159033E-4</c:v>
                </c:pt>
                <c:pt idx="16036">
                  <c:v>4.3741010070248921E-4</c:v>
                </c:pt>
                <c:pt idx="16037">
                  <c:v>4.3738282649512049E-4</c:v>
                </c:pt>
                <c:pt idx="16038">
                  <c:v>4.3735555568883956E-4</c:v>
                </c:pt>
                <c:pt idx="16039">
                  <c:v>4.3732828828302068E-4</c:v>
                </c:pt>
                <c:pt idx="16040">
                  <c:v>4.3730102427701694E-4</c:v>
                </c:pt>
                <c:pt idx="16041">
                  <c:v>4.3727376367019713E-4</c:v>
                </c:pt>
                <c:pt idx="16042">
                  <c:v>4.3724650646192814E-4</c:v>
                </c:pt>
                <c:pt idx="16043">
                  <c:v>4.3721925265157016E-4</c:v>
                </c:pt>
                <c:pt idx="16044">
                  <c:v>4.371920022384929E-4</c:v>
                </c:pt>
                <c:pt idx="16045">
                  <c:v>4.371647552220562E-4</c:v>
                </c:pt>
                <c:pt idx="16046">
                  <c:v>4.3713751160162504E-4</c:v>
                </c:pt>
                <c:pt idx="16047">
                  <c:v>4.3711027137657014E-4</c:v>
                </c:pt>
                <c:pt idx="16048">
                  <c:v>4.3708303454624911E-4</c:v>
                </c:pt>
                <c:pt idx="16049">
                  <c:v>4.3705580111003437E-4</c:v>
                </c:pt>
                <c:pt idx="16050">
                  <c:v>4.3702857106728808E-4</c:v>
                </c:pt>
                <c:pt idx="16051">
                  <c:v>4.3700134441737538E-4</c:v>
                </c:pt>
                <c:pt idx="16052">
                  <c:v>4.3697412115966338E-4</c:v>
                </c:pt>
                <c:pt idx="16053">
                  <c:v>4.3694690129351894E-4</c:v>
                </c:pt>
                <c:pt idx="16054">
                  <c:v>4.3691968481830452E-4</c:v>
                </c:pt>
                <c:pt idx="16055">
                  <c:v>4.3689247173339148E-4</c:v>
                </c:pt>
                <c:pt idx="16056">
                  <c:v>4.3686526203814491E-4</c:v>
                </c:pt>
                <c:pt idx="16057">
                  <c:v>4.3683805573192861E-4</c:v>
                </c:pt>
                <c:pt idx="16058">
                  <c:v>4.368108528141151E-4</c:v>
                </c:pt>
                <c:pt idx="16059">
                  <c:v>4.367836532840667E-4</c:v>
                </c:pt>
                <c:pt idx="16060">
                  <c:v>4.3675645714115057E-4</c:v>
                </c:pt>
                <c:pt idx="16061">
                  <c:v>4.3672926438473824E-4</c:v>
                </c:pt>
                <c:pt idx="16062">
                  <c:v>4.3670207501419263E-4</c:v>
                </c:pt>
                <c:pt idx="16063">
                  <c:v>4.3667488902888519E-4</c:v>
                </c:pt>
                <c:pt idx="16064">
                  <c:v>4.3664770642817824E-4</c:v>
                </c:pt>
                <c:pt idx="16065">
                  <c:v>4.3662052721144494E-4</c:v>
                </c:pt>
                <c:pt idx="16066">
                  <c:v>4.3659335137805159E-4</c:v>
                </c:pt>
                <c:pt idx="16067">
                  <c:v>4.3656617892736998E-4</c:v>
                </c:pt>
                <c:pt idx="16068">
                  <c:v>4.3653900985875894E-4</c:v>
                </c:pt>
                <c:pt idx="16069">
                  <c:v>4.3651184417159617E-4</c:v>
                </c:pt>
                <c:pt idx="16070">
                  <c:v>4.3648468186524775E-4</c:v>
                </c:pt>
                <c:pt idx="16071">
                  <c:v>4.3645752293908257E-4</c:v>
                </c:pt>
                <c:pt idx="16072">
                  <c:v>4.3643036739247004E-4</c:v>
                </c:pt>
                <c:pt idx="16073">
                  <c:v>4.3640321522477786E-4</c:v>
                </c:pt>
                <c:pt idx="16074">
                  <c:v>4.3637606643537883E-4</c:v>
                </c:pt>
                <c:pt idx="16075">
                  <c:v>4.3634892102363673E-4</c:v>
                </c:pt>
                <c:pt idx="16076">
                  <c:v>4.3632177898892744E-4</c:v>
                </c:pt>
                <c:pt idx="16077">
                  <c:v>4.3629464033061519E-4</c:v>
                </c:pt>
                <c:pt idx="16078">
                  <c:v>4.362675050480746E-4</c:v>
                </c:pt>
                <c:pt idx="16079">
                  <c:v>4.3624037314067413E-4</c:v>
                </c:pt>
                <c:pt idx="16080">
                  <c:v>4.3621324460778375E-4</c:v>
                </c:pt>
                <c:pt idx="16081">
                  <c:v>4.3618611944877685E-4</c:v>
                </c:pt>
                <c:pt idx="16082">
                  <c:v>4.3615899766301694E-4</c:v>
                </c:pt>
                <c:pt idx="16083">
                  <c:v>4.361318792498837E-4</c:v>
                </c:pt>
                <c:pt idx="16084">
                  <c:v>4.3610476420873984E-4</c:v>
                </c:pt>
                <c:pt idx="16085">
                  <c:v>4.3607765253896193E-4</c:v>
                </c:pt>
                <c:pt idx="16086">
                  <c:v>4.3605054423991973E-4</c:v>
                </c:pt>
                <c:pt idx="16087">
                  <c:v>4.3602343931098522E-4</c:v>
                </c:pt>
                <c:pt idx="16088">
                  <c:v>4.3599633775152864E-4</c:v>
                </c:pt>
                <c:pt idx="16089">
                  <c:v>4.3596923956092597E-4</c:v>
                </c:pt>
                <c:pt idx="16090">
                  <c:v>4.3594214473853928E-4</c:v>
                </c:pt>
                <c:pt idx="16091">
                  <c:v>4.3591505328375018E-4</c:v>
                </c:pt>
                <c:pt idx="16092">
                  <c:v>4.3588796519592794E-4</c:v>
                </c:pt>
                <c:pt idx="16093">
                  <c:v>4.3586088047444573E-4</c:v>
                </c:pt>
                <c:pt idx="16094">
                  <c:v>4.3583379911867314E-4</c:v>
                </c:pt>
                <c:pt idx="16095">
                  <c:v>4.3580672112798524E-4</c:v>
                </c:pt>
                <c:pt idx="16096">
                  <c:v>4.3577964650175324E-4</c:v>
                </c:pt>
                <c:pt idx="16097">
                  <c:v>4.3575257523935184E-4</c:v>
                </c:pt>
                <c:pt idx="16098">
                  <c:v>4.3572550734015413E-4</c:v>
                </c:pt>
                <c:pt idx="16099">
                  <c:v>4.3569844280353216E-4</c:v>
                </c:pt>
                <c:pt idx="16100">
                  <c:v>4.3567138162886073E-4</c:v>
                </c:pt>
                <c:pt idx="16101">
                  <c:v>4.3564432381551342E-4</c:v>
                </c:pt>
                <c:pt idx="16102">
                  <c:v>4.3561726936286319E-4</c:v>
                </c:pt>
                <c:pt idx="16103">
                  <c:v>4.3559021827028338E-4</c:v>
                </c:pt>
                <c:pt idx="16104">
                  <c:v>4.3556317053714802E-4</c:v>
                </c:pt>
                <c:pt idx="16105">
                  <c:v>4.3553612616283104E-4</c:v>
                </c:pt>
                <c:pt idx="16106">
                  <c:v>4.3550908514670885E-4</c:v>
                </c:pt>
                <c:pt idx="16107">
                  <c:v>4.3548204748815583E-4</c:v>
                </c:pt>
                <c:pt idx="16108">
                  <c:v>4.3545501318654475E-4</c:v>
                </c:pt>
                <c:pt idx="16109">
                  <c:v>4.3542798224125454E-4</c:v>
                </c:pt>
                <c:pt idx="16110">
                  <c:v>4.3540095465165359E-4</c:v>
                </c:pt>
                <c:pt idx="16111">
                  <c:v>4.3537393041712428E-4</c:v>
                </c:pt>
                <c:pt idx="16112">
                  <c:v>4.3534690953703778E-4</c:v>
                </c:pt>
                <c:pt idx="16113">
                  <c:v>4.3531989201076656E-4</c:v>
                </c:pt>
                <c:pt idx="16114">
                  <c:v>4.3529287783769066E-4</c:v>
                </c:pt>
                <c:pt idx="16115">
                  <c:v>4.3526586701718786E-4</c:v>
                </c:pt>
                <c:pt idx="16116">
                  <c:v>4.3523885954862863E-4</c:v>
                </c:pt>
                <c:pt idx="16117">
                  <c:v>4.3521185543139262E-4</c:v>
                </c:pt>
                <c:pt idx="16118">
                  <c:v>4.3518485466485508E-4</c:v>
                </c:pt>
                <c:pt idx="16119">
                  <c:v>4.3515785724839313E-4</c:v>
                </c:pt>
                <c:pt idx="16120">
                  <c:v>4.3513086318138459E-4</c:v>
                </c:pt>
                <c:pt idx="16121">
                  <c:v>4.3510387246319934E-4</c:v>
                </c:pt>
                <c:pt idx="16122">
                  <c:v>4.3507688509322192E-4</c:v>
                </c:pt>
                <c:pt idx="16123">
                  <c:v>4.3504990107082734E-4</c:v>
                </c:pt>
                <c:pt idx="16124">
                  <c:v>4.3502292039539192E-4</c:v>
                </c:pt>
                <c:pt idx="16125">
                  <c:v>4.3499594306629187E-4</c:v>
                </c:pt>
                <c:pt idx="16126">
                  <c:v>4.3496896908290739E-4</c:v>
                </c:pt>
                <c:pt idx="16127">
                  <c:v>4.3494199844461382E-4</c:v>
                </c:pt>
                <c:pt idx="16128">
                  <c:v>4.3491503115078824E-4</c:v>
                </c:pt>
                <c:pt idx="16129">
                  <c:v>4.3488806720081027E-4</c:v>
                </c:pt>
                <c:pt idx="16130">
                  <c:v>4.3486110659406033E-4</c:v>
                </c:pt>
                <c:pt idx="16131">
                  <c:v>4.3483414932991523E-4</c:v>
                </c:pt>
                <c:pt idx="16132">
                  <c:v>4.3480719540774711E-4</c:v>
                </c:pt>
                <c:pt idx="16133">
                  <c:v>4.3478024482694177E-4</c:v>
                </c:pt>
                <c:pt idx="16134">
                  <c:v>4.3475329758687698E-4</c:v>
                </c:pt>
                <c:pt idx="16135">
                  <c:v>4.3472635368693133E-4</c:v>
                </c:pt>
                <c:pt idx="16136">
                  <c:v>4.3469941312648341E-4</c:v>
                </c:pt>
                <c:pt idx="16137">
                  <c:v>4.3467247590490911E-4</c:v>
                </c:pt>
                <c:pt idx="16138">
                  <c:v>4.3464554202159292E-4</c:v>
                </c:pt>
                <c:pt idx="16139">
                  <c:v>4.3461861147591299E-4</c:v>
                </c:pt>
                <c:pt idx="16140">
                  <c:v>4.3459168426724466E-4</c:v>
                </c:pt>
                <c:pt idx="16141">
                  <c:v>4.3456476039497558E-4</c:v>
                </c:pt>
                <c:pt idx="16142">
                  <c:v>4.3453783985847929E-4</c:v>
                </c:pt>
                <c:pt idx="16143">
                  <c:v>4.3451092265713563E-4</c:v>
                </c:pt>
                <c:pt idx="16144">
                  <c:v>4.3448400879032921E-4</c:v>
                </c:pt>
                <c:pt idx="16145">
                  <c:v>4.3445709825743953E-4</c:v>
                </c:pt>
                <c:pt idx="16146">
                  <c:v>4.3443019105784318E-4</c:v>
                </c:pt>
                <c:pt idx="16147">
                  <c:v>4.3440328719092467E-4</c:v>
                </c:pt>
                <c:pt idx="16148">
                  <c:v>4.3437638665606534E-4</c:v>
                </c:pt>
                <c:pt idx="16149">
                  <c:v>4.3434948945264383E-4</c:v>
                </c:pt>
                <c:pt idx="16150">
                  <c:v>4.3432259558004384E-4</c:v>
                </c:pt>
                <c:pt idx="16151">
                  <c:v>4.3429570503764146E-4</c:v>
                </c:pt>
                <c:pt idx="16152">
                  <c:v>4.3426881782482394E-4</c:v>
                </c:pt>
                <c:pt idx="16153">
                  <c:v>4.3424193394097071E-4</c:v>
                </c:pt>
                <c:pt idx="16154">
                  <c:v>4.3421505338546424E-4</c:v>
                </c:pt>
                <c:pt idx="16155">
                  <c:v>4.3418817615768432E-4</c:v>
                </c:pt>
                <c:pt idx="16156">
                  <c:v>4.3416130225701826E-4</c:v>
                </c:pt>
                <c:pt idx="16157">
                  <c:v>4.3413443168283913E-4</c:v>
                </c:pt>
                <c:pt idx="16158">
                  <c:v>4.3410756443453734E-4</c:v>
                </c:pt>
                <c:pt idx="16159">
                  <c:v>4.3408070051149494E-4</c:v>
                </c:pt>
                <c:pt idx="16160">
                  <c:v>4.3405383991308922E-4</c:v>
                </c:pt>
                <c:pt idx="16161">
                  <c:v>4.3402698263870853E-4</c:v>
                </c:pt>
                <c:pt idx="16162">
                  <c:v>4.3400012868773335E-4</c:v>
                </c:pt>
                <c:pt idx="16163">
                  <c:v>4.3397327805954814E-4</c:v>
                </c:pt>
                <c:pt idx="16164">
                  <c:v>4.3394643075353337E-4</c:v>
                </c:pt>
                <c:pt idx="16165">
                  <c:v>4.3391958676907398E-4</c:v>
                </c:pt>
                <c:pt idx="16166">
                  <c:v>4.3389274610555582E-4</c:v>
                </c:pt>
                <c:pt idx="16167">
                  <c:v>4.3386590876236432E-4</c:v>
                </c:pt>
                <c:pt idx="16168">
                  <c:v>4.3383907473887334E-4</c:v>
                </c:pt>
                <c:pt idx="16169">
                  <c:v>4.3381224403447866E-4</c:v>
                </c:pt>
                <c:pt idx="16170">
                  <c:v>4.3378541664855545E-4</c:v>
                </c:pt>
                <c:pt idx="16171">
                  <c:v>4.3375859258049462E-4</c:v>
                </c:pt>
                <c:pt idx="16172">
                  <c:v>4.337317718296781E-4</c:v>
                </c:pt>
                <c:pt idx="16173">
                  <c:v>4.3370495439549198E-4</c:v>
                </c:pt>
                <c:pt idx="16174">
                  <c:v>4.3367814027732036E-4</c:v>
                </c:pt>
                <c:pt idx="16175">
                  <c:v>4.3365132947454407E-4</c:v>
                </c:pt>
                <c:pt idx="16176">
                  <c:v>4.3362452198655415E-4</c:v>
                </c:pt>
                <c:pt idx="16177">
                  <c:v>4.3359771781273181E-4</c:v>
                </c:pt>
                <c:pt idx="16178">
                  <c:v>4.3357091695246875E-4</c:v>
                </c:pt>
                <c:pt idx="16179">
                  <c:v>4.3354411940514312E-4</c:v>
                </c:pt>
                <c:pt idx="16180">
                  <c:v>4.3351732517014121E-4</c:v>
                </c:pt>
                <c:pt idx="16181">
                  <c:v>4.3349053424685392E-4</c:v>
                </c:pt>
                <c:pt idx="16182">
                  <c:v>4.3346374663466499E-4</c:v>
                </c:pt>
                <c:pt idx="16183">
                  <c:v>4.3343696233296341E-4</c:v>
                </c:pt>
                <c:pt idx="16184">
                  <c:v>4.3341018134112702E-4</c:v>
                </c:pt>
                <c:pt idx="16185">
                  <c:v>4.3338340365854888E-4</c:v>
                </c:pt>
                <c:pt idx="16186">
                  <c:v>4.3335662928461983E-4</c:v>
                </c:pt>
                <c:pt idx="16187">
                  <c:v>4.3332985821871954E-4</c:v>
                </c:pt>
                <c:pt idx="16188">
                  <c:v>4.3330309046023458E-4</c:v>
                </c:pt>
                <c:pt idx="16189">
                  <c:v>4.3327632600855334E-4</c:v>
                </c:pt>
                <c:pt idx="16190">
                  <c:v>4.3324956486306715E-4</c:v>
                </c:pt>
                <c:pt idx="16191">
                  <c:v>4.3322280702315998E-4</c:v>
                </c:pt>
                <c:pt idx="16192">
                  <c:v>4.3319605248822021E-4</c:v>
                </c:pt>
                <c:pt idx="16193">
                  <c:v>4.3316930125763555E-4</c:v>
                </c:pt>
                <c:pt idx="16194">
                  <c:v>4.3314255333079012E-4</c:v>
                </c:pt>
                <c:pt idx="16195">
                  <c:v>4.3311580870707898E-4</c:v>
                </c:pt>
                <c:pt idx="16196">
                  <c:v>4.3308906738588523E-4</c:v>
                </c:pt>
                <c:pt idx="16197">
                  <c:v>4.3306232936659965E-4</c:v>
                </c:pt>
                <c:pt idx="16198">
                  <c:v>4.3303559464860728E-4</c:v>
                </c:pt>
                <c:pt idx="16199">
                  <c:v>4.3300886323130303E-4</c:v>
                </c:pt>
                <c:pt idx="16200">
                  <c:v>4.3298213511406923E-4</c:v>
                </c:pt>
                <c:pt idx="16201">
                  <c:v>4.3295541029629803E-4</c:v>
                </c:pt>
                <c:pt idx="16202">
                  <c:v>4.3292868877737803E-4</c:v>
                </c:pt>
                <c:pt idx="16203">
                  <c:v>4.3290197055669894E-4</c:v>
                </c:pt>
                <c:pt idx="16204">
                  <c:v>4.328752556336476E-4</c:v>
                </c:pt>
                <c:pt idx="16205">
                  <c:v>4.3284854400761885E-4</c:v>
                </c:pt>
                <c:pt idx="16206">
                  <c:v>4.3282183567799762E-4</c:v>
                </c:pt>
                <c:pt idx="16207">
                  <c:v>4.3279513064417466E-4</c:v>
                </c:pt>
                <c:pt idx="16208">
                  <c:v>4.3276842890553987E-4</c:v>
                </c:pt>
                <c:pt idx="16209">
                  <c:v>4.3274173046148795E-4</c:v>
                </c:pt>
                <c:pt idx="16210">
                  <c:v>4.3271503531140107E-4</c:v>
                </c:pt>
                <c:pt idx="16211">
                  <c:v>4.3268834345467526E-4</c:v>
                </c:pt>
                <c:pt idx="16212">
                  <c:v>4.3266165489069846E-4</c:v>
                </c:pt>
                <c:pt idx="16213">
                  <c:v>4.3263496961886707E-4</c:v>
                </c:pt>
                <c:pt idx="16214">
                  <c:v>4.3260828763856207E-4</c:v>
                </c:pt>
                <c:pt idx="16215">
                  <c:v>4.3258160894918304E-4</c:v>
                </c:pt>
                <c:pt idx="16216">
                  <c:v>4.3255493355011864E-4</c:v>
                </c:pt>
                <c:pt idx="16217">
                  <c:v>4.3252826144075723E-4</c:v>
                </c:pt>
                <c:pt idx="16218">
                  <c:v>4.3250159262049295E-4</c:v>
                </c:pt>
                <c:pt idx="16219">
                  <c:v>4.3247492708871826E-4</c:v>
                </c:pt>
                <c:pt idx="16220">
                  <c:v>4.3244826484482347E-4</c:v>
                </c:pt>
                <c:pt idx="16221">
                  <c:v>4.3242160588820175E-4</c:v>
                </c:pt>
                <c:pt idx="16222">
                  <c:v>4.3239495021824437E-4</c:v>
                </c:pt>
                <c:pt idx="16223">
                  <c:v>4.3236829783434321E-4</c:v>
                </c:pt>
                <c:pt idx="16224">
                  <c:v>4.3234164873589116E-4</c:v>
                </c:pt>
                <c:pt idx="16225">
                  <c:v>4.3231500292228092E-4</c:v>
                </c:pt>
                <c:pt idx="16226">
                  <c:v>4.3228836039290472E-4</c:v>
                </c:pt>
                <c:pt idx="16227">
                  <c:v>4.3226172114715558E-4</c:v>
                </c:pt>
                <c:pt idx="16228">
                  <c:v>4.3223508518442673E-4</c:v>
                </c:pt>
                <c:pt idx="16229">
                  <c:v>4.3220845250411085E-4</c:v>
                </c:pt>
                <c:pt idx="16230">
                  <c:v>4.3218182310560149E-4</c:v>
                </c:pt>
                <c:pt idx="16231">
                  <c:v>4.3215519698829231E-4</c:v>
                </c:pt>
                <c:pt idx="16232">
                  <c:v>4.3212857415157692E-4</c:v>
                </c:pt>
                <c:pt idx="16233">
                  <c:v>4.3210195459484816E-4</c:v>
                </c:pt>
                <c:pt idx="16234">
                  <c:v>4.3207533831750132E-4</c:v>
                </c:pt>
                <c:pt idx="16235">
                  <c:v>4.3204872531892865E-4</c:v>
                </c:pt>
                <c:pt idx="16236">
                  <c:v>4.3202211559852739E-4</c:v>
                </c:pt>
                <c:pt idx="16237">
                  <c:v>4.3199550915568724E-4</c:v>
                </c:pt>
                <c:pt idx="16238">
                  <c:v>4.3196890598980734E-4</c:v>
                </c:pt>
                <c:pt idx="16239">
                  <c:v>4.3194230610027934E-4</c:v>
                </c:pt>
                <c:pt idx="16240">
                  <c:v>4.319157094864995E-4</c:v>
                </c:pt>
                <c:pt idx="16241">
                  <c:v>4.3188911614786143E-4</c:v>
                </c:pt>
                <c:pt idx="16242">
                  <c:v>4.3186252608375976E-4</c:v>
                </c:pt>
                <c:pt idx="16243">
                  <c:v>4.318359392935939E-4</c:v>
                </c:pt>
                <c:pt idx="16244">
                  <c:v>4.3180935577675318E-4</c:v>
                </c:pt>
                <c:pt idx="16245">
                  <c:v>4.3178277553263813E-4</c:v>
                </c:pt>
                <c:pt idx="16246">
                  <c:v>4.3175619856064193E-4</c:v>
                </c:pt>
                <c:pt idx="16247">
                  <c:v>4.3172962486016123E-4</c:v>
                </c:pt>
                <c:pt idx="16248">
                  <c:v>4.3170305443059016E-4</c:v>
                </c:pt>
                <c:pt idx="16249">
                  <c:v>4.3167648727132944E-4</c:v>
                </c:pt>
                <c:pt idx="16250">
                  <c:v>4.3164992338177093E-4</c:v>
                </c:pt>
                <c:pt idx="16251">
                  <c:v>4.3162336276131476E-4</c:v>
                </c:pt>
                <c:pt idx="16252">
                  <c:v>4.315968054093517E-4</c:v>
                </c:pt>
                <c:pt idx="16253">
                  <c:v>4.3157025132528365E-4</c:v>
                </c:pt>
                <c:pt idx="16254">
                  <c:v>4.3154370050850374E-4</c:v>
                </c:pt>
                <c:pt idx="16255">
                  <c:v>4.3151715295841234E-4</c:v>
                </c:pt>
                <c:pt idx="16256">
                  <c:v>4.3149060867440507E-4</c:v>
                </c:pt>
                <c:pt idx="16257">
                  <c:v>4.3146406765587965E-4</c:v>
                </c:pt>
                <c:pt idx="16258">
                  <c:v>4.3143752990223403E-4</c:v>
                </c:pt>
                <c:pt idx="16259">
                  <c:v>4.3141099541286473E-4</c:v>
                </c:pt>
                <c:pt idx="16260">
                  <c:v>4.3138446418716992E-4</c:v>
                </c:pt>
                <c:pt idx="16261">
                  <c:v>4.3135793622454683E-4</c:v>
                </c:pt>
                <c:pt idx="16262">
                  <c:v>4.3133141152439504E-4</c:v>
                </c:pt>
                <c:pt idx="16263">
                  <c:v>4.3130489008611335E-4</c:v>
                </c:pt>
                <c:pt idx="16264">
                  <c:v>4.3127837190909472E-4</c:v>
                </c:pt>
                <c:pt idx="16265">
                  <c:v>4.3125185699274197E-4</c:v>
                </c:pt>
                <c:pt idx="16266">
                  <c:v>4.3122534533645895E-4</c:v>
                </c:pt>
                <c:pt idx="16267">
                  <c:v>4.3119883693963222E-4</c:v>
                </c:pt>
                <c:pt idx="16268">
                  <c:v>4.3117233180167024E-4</c:v>
                </c:pt>
                <c:pt idx="16269">
                  <c:v>4.3114582992196933E-4</c:v>
                </c:pt>
                <c:pt idx="16270">
                  <c:v>4.3111933129992889E-4</c:v>
                </c:pt>
                <c:pt idx="16271">
                  <c:v>4.3109283593494556E-4</c:v>
                </c:pt>
                <c:pt idx="16272">
                  <c:v>4.3106634382642542E-4</c:v>
                </c:pt>
                <c:pt idx="16273">
                  <c:v>4.3103985497375898E-4</c:v>
                </c:pt>
                <c:pt idx="16274">
                  <c:v>4.3101336937635557E-4</c:v>
                </c:pt>
                <c:pt idx="16275">
                  <c:v>4.3098688703360722E-4</c:v>
                </c:pt>
                <c:pt idx="16276">
                  <c:v>4.3096040794491904E-4</c:v>
                </c:pt>
                <c:pt idx="16277">
                  <c:v>4.3093393210969058E-4</c:v>
                </c:pt>
                <c:pt idx="16278">
                  <c:v>4.3090745952732121E-4</c:v>
                </c:pt>
                <c:pt idx="16279">
                  <c:v>4.3088099019721098E-4</c:v>
                </c:pt>
                <c:pt idx="16280">
                  <c:v>4.3085452411875967E-4</c:v>
                </c:pt>
                <c:pt idx="16281">
                  <c:v>4.308280612913732E-4</c:v>
                </c:pt>
                <c:pt idx="16282">
                  <c:v>4.3080160171444598E-4</c:v>
                </c:pt>
                <c:pt idx="16283">
                  <c:v>4.3077514538738566E-4</c:v>
                </c:pt>
                <c:pt idx="16284">
                  <c:v>4.3074869230958689E-4</c:v>
                </c:pt>
                <c:pt idx="16285">
                  <c:v>4.3072224248045919E-4</c:v>
                </c:pt>
                <c:pt idx="16286">
                  <c:v>4.3069579589939314E-4</c:v>
                </c:pt>
                <c:pt idx="16287">
                  <c:v>4.306693525658023E-4</c:v>
                </c:pt>
                <c:pt idx="16288">
                  <c:v>4.3064291247908102E-4</c:v>
                </c:pt>
                <c:pt idx="16289">
                  <c:v>4.3061647563863008E-4</c:v>
                </c:pt>
                <c:pt idx="16290">
                  <c:v>4.305900420438581E-4</c:v>
                </c:pt>
                <c:pt idx="16291">
                  <c:v>4.3056361169416517E-4</c:v>
                </c:pt>
                <c:pt idx="16292">
                  <c:v>4.3053718458895023E-4</c:v>
                </c:pt>
                <c:pt idx="16293">
                  <c:v>4.3051076072761962E-4</c:v>
                </c:pt>
                <c:pt idx="16294">
                  <c:v>4.3048434010957502E-4</c:v>
                </c:pt>
                <c:pt idx="16295">
                  <c:v>4.3045792273421909E-4</c:v>
                </c:pt>
                <c:pt idx="16296">
                  <c:v>4.3043150860095508E-4</c:v>
                </c:pt>
                <c:pt idx="16297">
                  <c:v>4.3040509770918663E-4</c:v>
                </c:pt>
                <c:pt idx="16298">
                  <c:v>4.3037869005831819E-4</c:v>
                </c:pt>
                <c:pt idx="16299">
                  <c:v>4.3035228564774786E-4</c:v>
                </c:pt>
                <c:pt idx="16300">
                  <c:v>4.3032588447688698E-4</c:v>
                </c:pt>
                <c:pt idx="16301">
                  <c:v>4.3029948654513186E-4</c:v>
                </c:pt>
                <c:pt idx="16302">
                  <c:v>4.3027309185189166E-4</c:v>
                </c:pt>
                <c:pt idx="16303">
                  <c:v>4.3024670039657024E-4</c:v>
                </c:pt>
                <c:pt idx="16304">
                  <c:v>4.302203121785703E-4</c:v>
                </c:pt>
                <c:pt idx="16305">
                  <c:v>4.3019392719729333E-4</c:v>
                </c:pt>
                <c:pt idx="16306">
                  <c:v>4.301675454521508E-4</c:v>
                </c:pt>
                <c:pt idx="16307">
                  <c:v>4.3014116694253975E-4</c:v>
                </c:pt>
                <c:pt idx="16308">
                  <c:v>4.3011479166787074E-4</c:v>
                </c:pt>
                <c:pt idx="16309">
                  <c:v>4.3008841962754627E-4</c:v>
                </c:pt>
                <c:pt idx="16310">
                  <c:v>4.3006205082097323E-4</c:v>
                </c:pt>
                <c:pt idx="16311">
                  <c:v>4.3003568524755352E-4</c:v>
                </c:pt>
                <c:pt idx="16312">
                  <c:v>4.3000932290669527E-4</c:v>
                </c:pt>
                <c:pt idx="16313">
                  <c:v>4.2998296379780511E-4</c:v>
                </c:pt>
                <c:pt idx="16314">
                  <c:v>4.2995660792028529E-4</c:v>
                </c:pt>
                <c:pt idx="16315">
                  <c:v>4.2993025527354191E-4</c:v>
                </c:pt>
                <c:pt idx="16316">
                  <c:v>4.2990390585698489E-4</c:v>
                </c:pt>
                <c:pt idx="16317">
                  <c:v>4.2987755967001514E-4</c:v>
                </c:pt>
                <c:pt idx="16318">
                  <c:v>4.2985121671204282E-4</c:v>
                </c:pt>
                <c:pt idx="16319">
                  <c:v>4.2982487698247545E-4</c:v>
                </c:pt>
                <c:pt idx="16320">
                  <c:v>4.2979854048071314E-4</c:v>
                </c:pt>
                <c:pt idx="16321">
                  <c:v>4.2977220720616957E-4</c:v>
                </c:pt>
                <c:pt idx="16322">
                  <c:v>4.2974587715824582E-4</c:v>
                </c:pt>
                <c:pt idx="16323">
                  <c:v>4.2971955033635414E-4</c:v>
                </c:pt>
                <c:pt idx="16324">
                  <c:v>4.2969322673989805E-4</c:v>
                </c:pt>
                <c:pt idx="16325">
                  <c:v>4.2966690636829041E-4</c:v>
                </c:pt>
                <c:pt idx="16326">
                  <c:v>4.2964058922092852E-4</c:v>
                </c:pt>
                <c:pt idx="16327">
                  <c:v>4.2961427529722922E-4</c:v>
                </c:pt>
                <c:pt idx="16328">
                  <c:v>4.2958796459659324E-4</c:v>
                </c:pt>
                <c:pt idx="16329">
                  <c:v>4.2956165711843423E-4</c:v>
                </c:pt>
                <c:pt idx="16330">
                  <c:v>4.2953535286215907E-4</c:v>
                </c:pt>
                <c:pt idx="16331">
                  <c:v>4.2950905182717304E-4</c:v>
                </c:pt>
                <c:pt idx="16332">
                  <c:v>4.2948275401288692E-4</c:v>
                </c:pt>
                <c:pt idx="16333">
                  <c:v>4.2945645941870814E-4</c:v>
                </c:pt>
                <c:pt idx="16334">
                  <c:v>4.2943016804404728E-4</c:v>
                </c:pt>
                <c:pt idx="16335">
                  <c:v>4.2940387988831008E-4</c:v>
                </c:pt>
                <c:pt idx="16336">
                  <c:v>4.2937759495090554E-4</c:v>
                </c:pt>
                <c:pt idx="16337">
                  <c:v>4.2935131323124532E-4</c:v>
                </c:pt>
                <c:pt idx="16338">
                  <c:v>4.2932503472873734E-4</c:v>
                </c:pt>
                <c:pt idx="16339">
                  <c:v>4.2929875944279006E-4</c:v>
                </c:pt>
                <c:pt idx="16340">
                  <c:v>4.2927248737281411E-4</c:v>
                </c:pt>
                <c:pt idx="16341">
                  <c:v>4.2924621851822222E-4</c:v>
                </c:pt>
                <c:pt idx="16342">
                  <c:v>4.2921995287841484E-4</c:v>
                </c:pt>
                <c:pt idx="16343">
                  <c:v>4.2919369045280823E-4</c:v>
                </c:pt>
                <c:pt idx="16344">
                  <c:v>4.2916743124081529E-4</c:v>
                </c:pt>
                <c:pt idx="16345">
                  <c:v>4.2914117524183934E-4</c:v>
                </c:pt>
                <c:pt idx="16346">
                  <c:v>4.291149224552962E-4</c:v>
                </c:pt>
                <c:pt idx="16347">
                  <c:v>4.2908867288059141E-4</c:v>
                </c:pt>
                <c:pt idx="16348">
                  <c:v>4.2906242651714112E-4</c:v>
                </c:pt>
                <c:pt idx="16349">
                  <c:v>4.2903618336435434E-4</c:v>
                </c:pt>
                <c:pt idx="16350">
                  <c:v>4.2900994342163915E-4</c:v>
                </c:pt>
                <c:pt idx="16351">
                  <c:v>4.2898370668840736E-4</c:v>
                </c:pt>
                <c:pt idx="16352">
                  <c:v>4.2895747316407123E-4</c:v>
                </c:pt>
                <c:pt idx="16353">
                  <c:v>4.2893124284804464E-4</c:v>
                </c:pt>
                <c:pt idx="16354">
                  <c:v>4.289050157397347E-4</c:v>
                </c:pt>
                <c:pt idx="16355">
                  <c:v>4.2887879183855392E-4</c:v>
                </c:pt>
                <c:pt idx="16356">
                  <c:v>4.2885257114391858E-4</c:v>
                </c:pt>
                <c:pt idx="16357">
                  <c:v>4.2882635365523535E-4</c:v>
                </c:pt>
                <c:pt idx="16358">
                  <c:v>4.2880013937191794E-4</c:v>
                </c:pt>
                <c:pt idx="16359">
                  <c:v>4.2877392829337709E-4</c:v>
                </c:pt>
                <c:pt idx="16360">
                  <c:v>4.2874772041902591E-4</c:v>
                </c:pt>
                <c:pt idx="16361">
                  <c:v>4.2872151574827912E-4</c:v>
                </c:pt>
                <c:pt idx="16362">
                  <c:v>4.2869531428054824E-4</c:v>
                </c:pt>
                <c:pt idx="16363">
                  <c:v>4.286691160152482E-4</c:v>
                </c:pt>
                <c:pt idx="16364">
                  <c:v>4.2864292095178583E-4</c:v>
                </c:pt>
                <c:pt idx="16365">
                  <c:v>4.2861672908957847E-4</c:v>
                </c:pt>
                <c:pt idx="16366">
                  <c:v>4.2859054042803892E-4</c:v>
                </c:pt>
                <c:pt idx="16367">
                  <c:v>4.2856435496657923E-4</c:v>
                </c:pt>
                <c:pt idx="16368">
                  <c:v>4.2853817270461424E-4</c:v>
                </c:pt>
                <c:pt idx="16369">
                  <c:v>4.2851199364155702E-4</c:v>
                </c:pt>
                <c:pt idx="16370">
                  <c:v>4.2848581777682232E-4</c:v>
                </c:pt>
                <c:pt idx="16371">
                  <c:v>4.2845964510982321E-4</c:v>
                </c:pt>
                <c:pt idx="16372">
                  <c:v>4.2843347563997368E-4</c:v>
                </c:pt>
                <c:pt idx="16373">
                  <c:v>4.284073093666901E-4</c:v>
                </c:pt>
                <c:pt idx="16374">
                  <c:v>4.2838114628938309E-4</c:v>
                </c:pt>
                <c:pt idx="16375">
                  <c:v>4.2835498640746925E-4</c:v>
                </c:pt>
                <c:pt idx="16376">
                  <c:v>4.2832882972036198E-4</c:v>
                </c:pt>
                <c:pt idx="16377">
                  <c:v>4.2830267622747699E-4</c:v>
                </c:pt>
                <c:pt idx="16378">
                  <c:v>4.2827652592822724E-4</c:v>
                </c:pt>
                <c:pt idx="16379">
                  <c:v>4.2825037882203443E-4</c:v>
                </c:pt>
                <c:pt idx="16380">
                  <c:v>4.2822423490830629E-4</c:v>
                </c:pt>
                <c:pt idx="16381">
                  <c:v>4.2819809418645933E-4</c:v>
                </c:pt>
                <c:pt idx="16382">
                  <c:v>4.2817195665591256E-4</c:v>
                </c:pt>
                <c:pt idx="16383">
                  <c:v>4.2814582231607992E-4</c:v>
                </c:pt>
                <c:pt idx="16384">
                  <c:v>4.2811969116637692E-4</c:v>
                </c:pt>
                <c:pt idx="16385">
                  <c:v>4.2809356320621837E-4</c:v>
                </c:pt>
                <c:pt idx="16386">
                  <c:v>4.2806743843502339E-4</c:v>
                </c:pt>
                <c:pt idx="16387">
                  <c:v>4.2804131685220419E-4</c:v>
                </c:pt>
                <c:pt idx="16388">
                  <c:v>4.2801519845718017E-4</c:v>
                </c:pt>
                <c:pt idx="16389">
                  <c:v>4.2798908324936805E-4</c:v>
                </c:pt>
                <c:pt idx="16390">
                  <c:v>4.2796297122818337E-4</c:v>
                </c:pt>
                <c:pt idx="16391">
                  <c:v>4.2793686239304095E-4</c:v>
                </c:pt>
                <c:pt idx="16392">
                  <c:v>4.2791075674335774E-4</c:v>
                </c:pt>
                <c:pt idx="16393">
                  <c:v>4.2788465427855414E-4</c:v>
                </c:pt>
                <c:pt idx="16394">
                  <c:v>4.278585549980462E-4</c:v>
                </c:pt>
                <c:pt idx="16395">
                  <c:v>4.278324589012537E-4</c:v>
                </c:pt>
                <c:pt idx="16396">
                  <c:v>4.2780636598758912E-4</c:v>
                </c:pt>
                <c:pt idx="16397">
                  <c:v>4.277802762564724E-4</c:v>
                </c:pt>
                <c:pt idx="16398">
                  <c:v>4.2775418970732024E-4</c:v>
                </c:pt>
                <c:pt idx="16399">
                  <c:v>4.2772810633955131E-4</c:v>
                </c:pt>
                <c:pt idx="16400">
                  <c:v>4.27702026152585E-4</c:v>
                </c:pt>
                <c:pt idx="16401">
                  <c:v>4.2767594914584176E-4</c:v>
                </c:pt>
                <c:pt idx="16402">
                  <c:v>4.276498753187328E-4</c:v>
                </c:pt>
                <c:pt idx="16403">
                  <c:v>4.2762380467067923E-4</c:v>
                </c:pt>
                <c:pt idx="16404">
                  <c:v>4.2759773720110284E-4</c:v>
                </c:pt>
                <c:pt idx="16405">
                  <c:v>4.2757167290942037E-4</c:v>
                </c:pt>
                <c:pt idx="16406">
                  <c:v>4.2754561179504912E-4</c:v>
                </c:pt>
                <c:pt idx="16407">
                  <c:v>4.2751955385741133E-4</c:v>
                </c:pt>
                <c:pt idx="16408">
                  <c:v>4.2749349909592402E-4</c:v>
                </c:pt>
                <c:pt idx="16409">
                  <c:v>4.274674475100092E-4</c:v>
                </c:pt>
                <c:pt idx="16410">
                  <c:v>4.2744139909908318E-4</c:v>
                </c:pt>
                <c:pt idx="16411">
                  <c:v>4.2741535386256393E-4</c:v>
                </c:pt>
                <c:pt idx="16412">
                  <c:v>4.2738931179987896E-4</c:v>
                </c:pt>
                <c:pt idx="16413">
                  <c:v>4.2736327291044066E-4</c:v>
                </c:pt>
                <c:pt idx="16414">
                  <c:v>4.2733723719367032E-4</c:v>
                </c:pt>
                <c:pt idx="16415">
                  <c:v>4.2731120464898893E-4</c:v>
                </c:pt>
                <c:pt idx="16416">
                  <c:v>4.2728517527581991E-4</c:v>
                </c:pt>
                <c:pt idx="16417">
                  <c:v>4.2725914907357964E-4</c:v>
                </c:pt>
                <c:pt idx="16418">
                  <c:v>4.2723312604168892E-4</c:v>
                </c:pt>
                <c:pt idx="16419">
                  <c:v>4.2720710617957113E-4</c:v>
                </c:pt>
                <c:pt idx="16420">
                  <c:v>4.2718108948664721E-4</c:v>
                </c:pt>
                <c:pt idx="16421">
                  <c:v>4.2715507596233595E-4</c:v>
                </c:pt>
                <c:pt idx="16422">
                  <c:v>4.2712906560605894E-4</c:v>
                </c:pt>
                <c:pt idx="16423">
                  <c:v>4.2710305841723895E-4</c:v>
                </c:pt>
                <c:pt idx="16424">
                  <c:v>4.2707705439529365E-4</c:v>
                </c:pt>
                <c:pt idx="16425">
                  <c:v>4.2705105353964691E-4</c:v>
                </c:pt>
                <c:pt idx="16426">
                  <c:v>4.2702505584972321E-4</c:v>
                </c:pt>
                <c:pt idx="16427">
                  <c:v>4.2699906132494101E-4</c:v>
                </c:pt>
                <c:pt idx="16428">
                  <c:v>4.2697306996472404E-4</c:v>
                </c:pt>
                <c:pt idx="16429">
                  <c:v>4.2694708176849383E-4</c:v>
                </c:pt>
                <c:pt idx="16430">
                  <c:v>4.2692109673567272E-4</c:v>
                </c:pt>
                <c:pt idx="16431">
                  <c:v>4.2689511486568294E-4</c:v>
                </c:pt>
                <c:pt idx="16432">
                  <c:v>4.2686913615794822E-4</c:v>
                </c:pt>
                <c:pt idx="16433">
                  <c:v>4.2684316061188853E-4</c:v>
                </c:pt>
                <c:pt idx="16434">
                  <c:v>4.2681718822692923E-4</c:v>
                </c:pt>
                <c:pt idx="16435">
                  <c:v>4.2679121900249397E-4</c:v>
                </c:pt>
                <c:pt idx="16436">
                  <c:v>4.2676525293800183E-4</c:v>
                </c:pt>
                <c:pt idx="16437">
                  <c:v>4.2673929003288034E-4</c:v>
                </c:pt>
                <c:pt idx="16438">
                  <c:v>4.2671333028655088E-4</c:v>
                </c:pt>
                <c:pt idx="16439">
                  <c:v>4.2668737369843974E-4</c:v>
                </c:pt>
                <c:pt idx="16440">
                  <c:v>4.2666142026796512E-4</c:v>
                </c:pt>
                <c:pt idx="16441">
                  <c:v>4.2663546999455491E-4</c:v>
                </c:pt>
                <c:pt idx="16442">
                  <c:v>4.266095228776323E-4</c:v>
                </c:pt>
                <c:pt idx="16443">
                  <c:v>4.2658357891662158E-4</c:v>
                </c:pt>
                <c:pt idx="16444">
                  <c:v>4.2655763811094721E-4</c:v>
                </c:pt>
                <c:pt idx="16445">
                  <c:v>4.2653170046003439E-4</c:v>
                </c:pt>
                <c:pt idx="16446">
                  <c:v>4.2650576596330383E-4</c:v>
                </c:pt>
                <c:pt idx="16447">
                  <c:v>4.2647983462018384E-4</c:v>
                </c:pt>
                <c:pt idx="16448">
                  <c:v>4.26453906430098E-4</c:v>
                </c:pt>
                <c:pt idx="16449">
                  <c:v>4.2642798139247412E-4</c:v>
                </c:pt>
                <c:pt idx="16450">
                  <c:v>4.2640205950673031E-4</c:v>
                </c:pt>
                <c:pt idx="16451">
                  <c:v>4.2637614077230035E-4</c:v>
                </c:pt>
                <c:pt idx="16452">
                  <c:v>4.2635022518860158E-4</c:v>
                </c:pt>
                <c:pt idx="16453">
                  <c:v>4.2632431275506849E-4</c:v>
                </c:pt>
                <c:pt idx="16454">
                  <c:v>4.2629840347111527E-4</c:v>
                </c:pt>
                <c:pt idx="16455">
                  <c:v>4.2627249733617772E-4</c:v>
                </c:pt>
                <c:pt idx="16456">
                  <c:v>4.2624659434967763E-4</c:v>
                </c:pt>
                <c:pt idx="16457">
                  <c:v>4.2622069451104182E-4</c:v>
                </c:pt>
                <c:pt idx="16458">
                  <c:v>4.2619479781969612E-4</c:v>
                </c:pt>
                <c:pt idx="16459">
                  <c:v>4.2616890427506958E-4</c:v>
                </c:pt>
                <c:pt idx="16460">
                  <c:v>4.2614301387658128E-4</c:v>
                </c:pt>
                <c:pt idx="16461">
                  <c:v>4.2611712662366517E-4</c:v>
                </c:pt>
                <c:pt idx="16462">
                  <c:v>4.2609124251574595E-4</c:v>
                </c:pt>
                <c:pt idx="16463">
                  <c:v>4.2606536155225276E-4</c:v>
                </c:pt>
                <c:pt idx="16464">
                  <c:v>4.260394837326045E-4</c:v>
                </c:pt>
                <c:pt idx="16465">
                  <c:v>4.2601360905623837E-4</c:v>
                </c:pt>
                <c:pt idx="16466">
                  <c:v>4.2598773752257422E-4</c:v>
                </c:pt>
                <c:pt idx="16467">
                  <c:v>4.2596186913104582E-4</c:v>
                </c:pt>
                <c:pt idx="16468">
                  <c:v>4.2593600388107582E-4</c:v>
                </c:pt>
                <c:pt idx="16469">
                  <c:v>4.2591014177209335E-4</c:v>
                </c:pt>
                <c:pt idx="16470">
                  <c:v>4.2588428280352562E-4</c:v>
                </c:pt>
                <c:pt idx="16471">
                  <c:v>4.2585842697480267E-4</c:v>
                </c:pt>
                <c:pt idx="16472">
                  <c:v>4.2583257428535496E-4</c:v>
                </c:pt>
                <c:pt idx="16473">
                  <c:v>4.2580672473460223E-4</c:v>
                </c:pt>
                <c:pt idx="16474">
                  <c:v>4.2578087832198302E-4</c:v>
                </c:pt>
                <c:pt idx="16475">
                  <c:v>4.2575503504691632E-4</c:v>
                </c:pt>
                <c:pt idx="16476">
                  <c:v>4.2572919490883833E-4</c:v>
                </c:pt>
                <c:pt idx="16477">
                  <c:v>4.2570335790717453E-4</c:v>
                </c:pt>
                <c:pt idx="16478">
                  <c:v>4.2567752404135513E-4</c:v>
                </c:pt>
                <c:pt idx="16479">
                  <c:v>4.2565169331080854E-4</c:v>
                </c:pt>
                <c:pt idx="16480">
                  <c:v>4.2562586571496592E-4</c:v>
                </c:pt>
                <c:pt idx="16481">
                  <c:v>4.2560004125325433E-4</c:v>
                </c:pt>
                <c:pt idx="16482">
                  <c:v>4.2557421992510348E-4</c:v>
                </c:pt>
                <c:pt idx="16483">
                  <c:v>4.2554840172993977E-4</c:v>
                </c:pt>
                <c:pt idx="16484">
                  <c:v>4.2552258666720072E-4</c:v>
                </c:pt>
                <c:pt idx="16485">
                  <c:v>4.2549677473631339E-4</c:v>
                </c:pt>
                <c:pt idx="16486">
                  <c:v>4.2547096593670394E-4</c:v>
                </c:pt>
                <c:pt idx="16487">
                  <c:v>4.2544516026780732E-4</c:v>
                </c:pt>
                <c:pt idx="16488">
                  <c:v>4.2541935772905158E-4</c:v>
                </c:pt>
                <c:pt idx="16489">
                  <c:v>4.2539355831986922E-4</c:v>
                </c:pt>
                <c:pt idx="16490">
                  <c:v>4.2536776203968917E-4</c:v>
                </c:pt>
                <c:pt idx="16491">
                  <c:v>4.2534196888794094E-4</c:v>
                </c:pt>
                <c:pt idx="16492">
                  <c:v>4.2531617886405976E-4</c:v>
                </c:pt>
                <c:pt idx="16493">
                  <c:v>4.2529039196747024E-4</c:v>
                </c:pt>
                <c:pt idx="16494">
                  <c:v>4.2526460819761159E-4</c:v>
                </c:pt>
                <c:pt idx="16495">
                  <c:v>4.2523882755390722E-4</c:v>
                </c:pt>
                <c:pt idx="16496">
                  <c:v>4.2521305003579351E-4</c:v>
                </c:pt>
                <c:pt idx="16497">
                  <c:v>4.2518727564270283E-4</c:v>
                </c:pt>
                <c:pt idx="16498">
                  <c:v>4.2516150437406478E-4</c:v>
                </c:pt>
                <c:pt idx="16499">
                  <c:v>4.2513573622930993E-4</c:v>
                </c:pt>
                <c:pt idx="16500">
                  <c:v>4.2510997120787303E-4</c:v>
                </c:pt>
                <c:pt idx="16501">
                  <c:v>4.2508420930918554E-4</c:v>
                </c:pt>
                <c:pt idx="16502">
                  <c:v>4.2505845053267477E-4</c:v>
                </c:pt>
                <c:pt idx="16503">
                  <c:v>4.2503269487778183E-4</c:v>
                </c:pt>
                <c:pt idx="16504">
                  <c:v>4.2500694234393792E-4</c:v>
                </c:pt>
                <c:pt idx="16505">
                  <c:v>4.2498119293056806E-4</c:v>
                </c:pt>
                <c:pt idx="16506">
                  <c:v>4.2495544663711122E-4</c:v>
                </c:pt>
                <c:pt idx="16507">
                  <c:v>4.249297034630028E-4</c:v>
                </c:pt>
                <c:pt idx="16508">
                  <c:v>4.2490396340766931E-4</c:v>
                </c:pt>
                <c:pt idx="16509">
                  <c:v>4.2487822647054518E-4</c:v>
                </c:pt>
                <c:pt idx="16510">
                  <c:v>4.2485249265106873E-4</c:v>
                </c:pt>
                <c:pt idx="16511">
                  <c:v>4.2482676194867175E-4</c:v>
                </c:pt>
                <c:pt idx="16512">
                  <c:v>4.2480103436278414E-4</c:v>
                </c:pt>
                <c:pt idx="16513">
                  <c:v>4.2477530989284474E-4</c:v>
                </c:pt>
                <c:pt idx="16514">
                  <c:v>4.2474958853828493E-4</c:v>
                </c:pt>
                <c:pt idx="16515">
                  <c:v>4.2472387029853805E-4</c:v>
                </c:pt>
                <c:pt idx="16516">
                  <c:v>4.2469815517303723E-4</c:v>
                </c:pt>
                <c:pt idx="16517">
                  <c:v>4.2467244316122301E-4</c:v>
                </c:pt>
                <c:pt idx="16518">
                  <c:v>4.2464673426252365E-4</c:v>
                </c:pt>
                <c:pt idx="16519">
                  <c:v>4.2462102847637721E-4</c:v>
                </c:pt>
                <c:pt idx="16520">
                  <c:v>4.2459532580221414E-4</c:v>
                </c:pt>
                <c:pt idx="16521">
                  <c:v>4.2456962623947555E-4</c:v>
                </c:pt>
                <c:pt idx="16522">
                  <c:v>4.2454392978759082E-4</c:v>
                </c:pt>
                <c:pt idx="16523">
                  <c:v>4.245182364459992E-4</c:v>
                </c:pt>
                <c:pt idx="16524">
                  <c:v>4.2449254621413512E-4</c:v>
                </c:pt>
                <c:pt idx="16525">
                  <c:v>4.2446685909143582E-4</c:v>
                </c:pt>
                <c:pt idx="16526">
                  <c:v>4.2444117507732873E-4</c:v>
                </c:pt>
                <c:pt idx="16527">
                  <c:v>4.2441549417125799E-4</c:v>
                </c:pt>
                <c:pt idx="16528">
                  <c:v>4.2438981637265931E-4</c:v>
                </c:pt>
                <c:pt idx="16529">
                  <c:v>4.2436414168096572E-4</c:v>
                </c:pt>
                <c:pt idx="16530">
                  <c:v>4.2433847009560921E-4</c:v>
                </c:pt>
                <c:pt idx="16531">
                  <c:v>4.2431280161603547E-4</c:v>
                </c:pt>
                <c:pt idx="16532">
                  <c:v>4.2428713624167384E-4</c:v>
                </c:pt>
                <c:pt idx="16533">
                  <c:v>4.2426147397196513E-4</c:v>
                </c:pt>
                <c:pt idx="16534">
                  <c:v>4.2423581480634411E-4</c:v>
                </c:pt>
                <c:pt idx="16535">
                  <c:v>4.2421015874424519E-4</c:v>
                </c:pt>
                <c:pt idx="16536">
                  <c:v>4.241845057851112E-4</c:v>
                </c:pt>
                <c:pt idx="16537">
                  <c:v>4.2415885592837332E-4</c:v>
                </c:pt>
                <c:pt idx="16538">
                  <c:v>4.2413320917347567E-4</c:v>
                </c:pt>
                <c:pt idx="16539">
                  <c:v>4.2410756551984521E-4</c:v>
                </c:pt>
                <c:pt idx="16540">
                  <c:v>4.240819249669279E-4</c:v>
                </c:pt>
                <c:pt idx="16541">
                  <c:v>4.2405628751416121E-4</c:v>
                </c:pt>
                <c:pt idx="16542">
                  <c:v>4.2403065316097804E-4</c:v>
                </c:pt>
                <c:pt idx="16543">
                  <c:v>4.2400502190681981E-4</c:v>
                </c:pt>
                <c:pt idx="16544">
                  <c:v>4.2397939375112605E-4</c:v>
                </c:pt>
                <c:pt idx="16545">
                  <c:v>4.2395376869333026E-4</c:v>
                </c:pt>
                <c:pt idx="16546">
                  <c:v>4.2392814673287418E-4</c:v>
                </c:pt>
                <c:pt idx="16547">
                  <c:v>4.2390252786919332E-4</c:v>
                </c:pt>
                <c:pt idx="16548">
                  <c:v>4.2387691210173258E-4</c:v>
                </c:pt>
                <c:pt idx="16549">
                  <c:v>4.2385129942992193E-4</c:v>
                </c:pt>
                <c:pt idx="16550">
                  <c:v>4.2382568985320675E-4</c:v>
                </c:pt>
                <c:pt idx="16551">
                  <c:v>4.238000833710233E-4</c:v>
                </c:pt>
                <c:pt idx="16552">
                  <c:v>4.2377447998281264E-4</c:v>
                </c:pt>
                <c:pt idx="16553">
                  <c:v>4.2374887968801123E-4</c:v>
                </c:pt>
                <c:pt idx="16554">
                  <c:v>4.2372328248606122E-4</c:v>
                </c:pt>
                <c:pt idx="16555">
                  <c:v>4.2369768837640038E-4</c:v>
                </c:pt>
                <c:pt idx="16556">
                  <c:v>4.2367209735847045E-4</c:v>
                </c:pt>
                <c:pt idx="16557">
                  <c:v>4.2364650943170886E-4</c:v>
                </c:pt>
                <c:pt idx="16558">
                  <c:v>4.2362092459555581E-4</c:v>
                </c:pt>
                <c:pt idx="16559">
                  <c:v>4.2359534284945203E-4</c:v>
                </c:pt>
                <c:pt idx="16560">
                  <c:v>4.2356976419283889E-4</c:v>
                </c:pt>
                <c:pt idx="16561">
                  <c:v>4.2354418862515487E-4</c:v>
                </c:pt>
                <c:pt idx="16562">
                  <c:v>4.2351861614583981E-4</c:v>
                </c:pt>
                <c:pt idx="16563">
                  <c:v>4.2349304675433802E-4</c:v>
                </c:pt>
                <c:pt idx="16564">
                  <c:v>4.2346748045008875E-4</c:v>
                </c:pt>
                <c:pt idx="16565">
                  <c:v>4.2344191723252961E-4</c:v>
                </c:pt>
                <c:pt idx="16566">
                  <c:v>4.2341635710110593E-4</c:v>
                </c:pt>
                <c:pt idx="16567">
                  <c:v>4.2339080005525929E-4</c:v>
                </c:pt>
                <c:pt idx="16568">
                  <c:v>4.2336524609442732E-4</c:v>
                </c:pt>
                <c:pt idx="16569">
                  <c:v>4.2333969521805062E-4</c:v>
                </c:pt>
                <c:pt idx="16570">
                  <c:v>4.2331414742557521E-4</c:v>
                </c:pt>
                <c:pt idx="16571">
                  <c:v>4.2328860271643911E-4</c:v>
                </c:pt>
                <c:pt idx="16572">
                  <c:v>4.2326306109008905E-4</c:v>
                </c:pt>
                <c:pt idx="16573">
                  <c:v>4.2323752254596182E-4</c:v>
                </c:pt>
                <c:pt idx="16574">
                  <c:v>4.2321198708349979E-4</c:v>
                </c:pt>
                <c:pt idx="16575">
                  <c:v>4.2318645470214891E-4</c:v>
                </c:pt>
                <c:pt idx="16576">
                  <c:v>4.231609254013524E-4</c:v>
                </c:pt>
                <c:pt idx="16577">
                  <c:v>4.2313539918054603E-4</c:v>
                </c:pt>
                <c:pt idx="16578">
                  <c:v>4.2310987603917828E-4</c:v>
                </c:pt>
                <c:pt idx="16579">
                  <c:v>4.2308435597668802E-4</c:v>
                </c:pt>
                <c:pt idx="16580">
                  <c:v>4.2305883899252023E-4</c:v>
                </c:pt>
                <c:pt idx="16581">
                  <c:v>4.2303332508612004E-4</c:v>
                </c:pt>
                <c:pt idx="16582">
                  <c:v>4.2300781425692782E-4</c:v>
                </c:pt>
                <c:pt idx="16583">
                  <c:v>4.2298230650438803E-4</c:v>
                </c:pt>
                <c:pt idx="16584">
                  <c:v>4.2295680182794014E-4</c:v>
                </c:pt>
                <c:pt idx="16585">
                  <c:v>4.2293130022703592E-4</c:v>
                </c:pt>
                <c:pt idx="16586">
                  <c:v>4.2290580170111191E-4</c:v>
                </c:pt>
                <c:pt idx="16587">
                  <c:v>4.2288030624961496E-4</c:v>
                </c:pt>
                <c:pt idx="16588">
                  <c:v>4.2285481387198897E-4</c:v>
                </c:pt>
                <c:pt idx="16589">
                  <c:v>4.2282932456767818E-4</c:v>
                </c:pt>
                <c:pt idx="16590">
                  <c:v>4.228038383361257E-4</c:v>
                </c:pt>
                <c:pt idx="16591">
                  <c:v>4.2277835517677505E-4</c:v>
                </c:pt>
                <c:pt idx="16592">
                  <c:v>4.2275287508907453E-4</c:v>
                </c:pt>
                <c:pt idx="16593">
                  <c:v>4.2272739807246948E-4</c:v>
                </c:pt>
                <c:pt idx="16594">
                  <c:v>4.2270192412639497E-4</c:v>
                </c:pt>
                <c:pt idx="16595">
                  <c:v>4.2267645325030836E-4</c:v>
                </c:pt>
                <c:pt idx="16596">
                  <c:v>4.2265098544364579E-4</c:v>
                </c:pt>
                <c:pt idx="16597">
                  <c:v>4.2262552070585732E-4</c:v>
                </c:pt>
                <c:pt idx="16598">
                  <c:v>4.2260005903638903E-4</c:v>
                </c:pt>
                <c:pt idx="16599">
                  <c:v>4.225746004346813E-4</c:v>
                </c:pt>
                <c:pt idx="16600">
                  <c:v>4.2254914490018331E-4</c:v>
                </c:pt>
                <c:pt idx="16601">
                  <c:v>4.2252369243233934E-4</c:v>
                </c:pt>
                <c:pt idx="16602">
                  <c:v>4.2249824303059456E-4</c:v>
                </c:pt>
                <c:pt idx="16603">
                  <c:v>4.2247279669439976E-4</c:v>
                </c:pt>
                <c:pt idx="16604">
                  <c:v>4.2244735342319702E-4</c:v>
                </c:pt>
                <c:pt idx="16605">
                  <c:v>4.2242191321643479E-4</c:v>
                </c:pt>
                <c:pt idx="16606">
                  <c:v>4.2239647607355364E-4</c:v>
                </c:pt>
                <c:pt idx="16607">
                  <c:v>4.2237104199400734E-4</c:v>
                </c:pt>
                <c:pt idx="16608">
                  <c:v>4.2234561097723991E-4</c:v>
                </c:pt>
                <c:pt idx="16609">
                  <c:v>4.223201830226958E-4</c:v>
                </c:pt>
                <c:pt idx="16610">
                  <c:v>4.2229475812982561E-4</c:v>
                </c:pt>
                <c:pt idx="16611">
                  <c:v>4.2226933629807534E-4</c:v>
                </c:pt>
                <c:pt idx="16612">
                  <c:v>4.2224391752689083E-4</c:v>
                </c:pt>
                <c:pt idx="16613">
                  <c:v>4.2221850181571965E-4</c:v>
                </c:pt>
                <c:pt idx="16614">
                  <c:v>4.2219308916401294E-4</c:v>
                </c:pt>
                <c:pt idx="16615">
                  <c:v>4.221676795712158E-4</c:v>
                </c:pt>
                <c:pt idx="16616">
                  <c:v>4.2214227303677036E-4</c:v>
                </c:pt>
                <c:pt idx="16617">
                  <c:v>4.221168695601338E-4</c:v>
                </c:pt>
                <c:pt idx="16618">
                  <c:v>4.2209146914074457E-4</c:v>
                </c:pt>
                <c:pt idx="16619">
                  <c:v>4.2206607177806214E-4</c:v>
                </c:pt>
                <c:pt idx="16620">
                  <c:v>4.2204067747152407E-4</c:v>
                </c:pt>
                <c:pt idx="16621">
                  <c:v>4.2201528622058568E-4</c:v>
                </c:pt>
                <c:pt idx="16622">
                  <c:v>4.2198989802469519E-4</c:v>
                </c:pt>
                <c:pt idx="16623">
                  <c:v>4.2196451288329826E-4</c:v>
                </c:pt>
                <c:pt idx="16624">
                  <c:v>4.2193913079584304E-4</c:v>
                </c:pt>
                <c:pt idx="16625">
                  <c:v>4.2191375176177956E-4</c:v>
                </c:pt>
                <c:pt idx="16626">
                  <c:v>4.2188837578055916E-4</c:v>
                </c:pt>
                <c:pt idx="16627">
                  <c:v>4.2186300285162927E-4</c:v>
                </c:pt>
                <c:pt idx="16628">
                  <c:v>4.2183763297444033E-4</c:v>
                </c:pt>
                <c:pt idx="16629">
                  <c:v>4.2181226614844023E-4</c:v>
                </c:pt>
                <c:pt idx="16630">
                  <c:v>4.2178690237307926E-4</c:v>
                </c:pt>
                <c:pt idx="16631">
                  <c:v>4.2176154164780489E-4</c:v>
                </c:pt>
                <c:pt idx="16632">
                  <c:v>4.2173618397207084E-4</c:v>
                </c:pt>
                <c:pt idx="16633">
                  <c:v>4.2171082934532532E-4</c:v>
                </c:pt>
                <c:pt idx="16634">
                  <c:v>4.2168547776701837E-4</c:v>
                </c:pt>
                <c:pt idx="16635">
                  <c:v>4.2166012923660256E-4</c:v>
                </c:pt>
                <c:pt idx="16636">
                  <c:v>4.2163478375352188E-4</c:v>
                </c:pt>
                <c:pt idx="16637">
                  <c:v>4.216094413172354E-4</c:v>
                </c:pt>
                <c:pt idx="16638">
                  <c:v>4.215841019271866E-4</c:v>
                </c:pt>
                <c:pt idx="16639">
                  <c:v>4.2155876558282797E-4</c:v>
                </c:pt>
                <c:pt idx="16640">
                  <c:v>4.2153343228361334E-4</c:v>
                </c:pt>
                <c:pt idx="16641">
                  <c:v>4.2150810202899177E-4</c:v>
                </c:pt>
                <c:pt idx="16642">
                  <c:v>4.2148277481841514E-4</c:v>
                </c:pt>
                <c:pt idx="16643">
                  <c:v>4.2145745065133317E-4</c:v>
                </c:pt>
                <c:pt idx="16644">
                  <c:v>4.2143212952720104E-4</c:v>
                </c:pt>
                <c:pt idx="16645">
                  <c:v>4.2140681144546744E-4</c:v>
                </c:pt>
                <c:pt idx="16646">
                  <c:v>4.2138149640557867E-4</c:v>
                </c:pt>
                <c:pt idx="16647">
                  <c:v>4.2135618440699733E-4</c:v>
                </c:pt>
                <c:pt idx="16648">
                  <c:v>4.2133087544917044E-4</c:v>
                </c:pt>
                <c:pt idx="16649">
                  <c:v>4.2130556953154564E-4</c:v>
                </c:pt>
                <c:pt idx="16650">
                  <c:v>4.2128026665358187E-4</c:v>
                </c:pt>
                <c:pt idx="16651">
                  <c:v>4.2125496681472943E-4</c:v>
                </c:pt>
                <c:pt idx="16652">
                  <c:v>4.21229670014442E-4</c:v>
                </c:pt>
                <c:pt idx="16653">
                  <c:v>4.2120437625216988E-4</c:v>
                </c:pt>
                <c:pt idx="16654">
                  <c:v>4.2117908552736572E-4</c:v>
                </c:pt>
                <c:pt idx="16655">
                  <c:v>4.2115379783948102E-4</c:v>
                </c:pt>
                <c:pt idx="16656">
                  <c:v>4.2112851318797448E-4</c:v>
                </c:pt>
                <c:pt idx="16657">
                  <c:v>4.2110323157229512E-4</c:v>
                </c:pt>
                <c:pt idx="16658">
                  <c:v>4.2107795299189412E-4</c:v>
                </c:pt>
                <c:pt idx="16659">
                  <c:v>4.2105267744623127E-4</c:v>
                </c:pt>
                <c:pt idx="16660">
                  <c:v>4.2102740493475411E-4</c:v>
                </c:pt>
                <c:pt idx="16661">
                  <c:v>4.2100213545692109E-4</c:v>
                </c:pt>
                <c:pt idx="16662">
                  <c:v>4.2097686901218506E-4</c:v>
                </c:pt>
                <c:pt idx="16663">
                  <c:v>4.2095160559999314E-4</c:v>
                </c:pt>
                <c:pt idx="16664">
                  <c:v>4.2092634521981049E-4</c:v>
                </c:pt>
                <c:pt idx="16665">
                  <c:v>4.2090108787107907E-4</c:v>
                </c:pt>
                <c:pt idx="16666">
                  <c:v>4.2087583355326664E-4</c:v>
                </c:pt>
                <c:pt idx="16667">
                  <c:v>4.2085058226581484E-4</c:v>
                </c:pt>
                <c:pt idx="16668">
                  <c:v>4.2082533400818976E-4</c:v>
                </c:pt>
                <c:pt idx="16669">
                  <c:v>4.2080008877983584E-4</c:v>
                </c:pt>
                <c:pt idx="16670">
                  <c:v>4.2077484658021777E-4</c:v>
                </c:pt>
                <c:pt idx="16671">
                  <c:v>4.2074960740877963E-4</c:v>
                </c:pt>
                <c:pt idx="16672">
                  <c:v>4.2072437126498895E-4</c:v>
                </c:pt>
                <c:pt idx="16673">
                  <c:v>4.2069913814829024E-4</c:v>
                </c:pt>
                <c:pt idx="16674">
                  <c:v>4.2067390805814337E-4</c:v>
                </c:pt>
                <c:pt idx="16675">
                  <c:v>4.2064868099400118E-4</c:v>
                </c:pt>
                <c:pt idx="16676">
                  <c:v>4.2062345695532429E-4</c:v>
                </c:pt>
                <c:pt idx="16677">
                  <c:v>4.2059823594156598E-4</c:v>
                </c:pt>
                <c:pt idx="16678">
                  <c:v>4.2057301795218373E-4</c:v>
                </c:pt>
                <c:pt idx="16679">
                  <c:v>4.2054780298662864E-4</c:v>
                </c:pt>
                <c:pt idx="16680">
                  <c:v>4.2052259104436411E-4</c:v>
                </c:pt>
                <c:pt idx="16681">
                  <c:v>4.2049738212483713E-4</c:v>
                </c:pt>
                <c:pt idx="16682">
                  <c:v>4.2047217622751372E-4</c:v>
                </c:pt>
                <c:pt idx="16683">
                  <c:v>4.2044697335184448E-4</c:v>
                </c:pt>
                <c:pt idx="16684">
                  <c:v>4.2042177349728844E-4</c:v>
                </c:pt>
                <c:pt idx="16685">
                  <c:v>4.2039657666329873E-4</c:v>
                </c:pt>
                <c:pt idx="16686">
                  <c:v>4.2037138284933893E-4</c:v>
                </c:pt>
                <c:pt idx="16687">
                  <c:v>4.2034619205486175E-4</c:v>
                </c:pt>
                <c:pt idx="16688">
                  <c:v>4.2032100427932438E-4</c:v>
                </c:pt>
                <c:pt idx="16689">
                  <c:v>4.2029581952218552E-4</c:v>
                </c:pt>
                <c:pt idx="16690">
                  <c:v>4.2027063778289853E-4</c:v>
                </c:pt>
                <c:pt idx="16691">
                  <c:v>4.2024545906092732E-4</c:v>
                </c:pt>
                <c:pt idx="16692">
                  <c:v>4.2022028335572805E-4</c:v>
                </c:pt>
                <c:pt idx="16693">
                  <c:v>4.2019511066675522E-4</c:v>
                </c:pt>
                <c:pt idx="16694">
                  <c:v>4.2016994099347311E-4</c:v>
                </c:pt>
                <c:pt idx="16695">
                  <c:v>4.2014477433533062E-4</c:v>
                </c:pt>
                <c:pt idx="16696">
                  <c:v>4.2011961069179032E-4</c:v>
                </c:pt>
                <c:pt idx="16697">
                  <c:v>4.2009445006231438E-4</c:v>
                </c:pt>
                <c:pt idx="16698">
                  <c:v>4.2006929244635903E-4</c:v>
                </c:pt>
                <c:pt idx="16699">
                  <c:v>4.2004413784337816E-4</c:v>
                </c:pt>
                <c:pt idx="16700">
                  <c:v>4.2001898625283491E-4</c:v>
                </c:pt>
                <c:pt idx="16701">
                  <c:v>4.1999383767418898E-4</c:v>
                </c:pt>
                <c:pt idx="16702">
                  <c:v>4.1996869210689816E-4</c:v>
                </c:pt>
                <c:pt idx="16703">
                  <c:v>4.1994354955042398E-4</c:v>
                </c:pt>
                <c:pt idx="16704">
                  <c:v>4.1991841000421903E-4</c:v>
                </c:pt>
                <c:pt idx="16705">
                  <c:v>4.1989327346774819E-4</c:v>
                </c:pt>
                <c:pt idx="16706">
                  <c:v>4.1986813994047132E-4</c:v>
                </c:pt>
                <c:pt idx="16707">
                  <c:v>4.1984300942184464E-4</c:v>
                </c:pt>
                <c:pt idx="16708">
                  <c:v>4.1981788191133081E-4</c:v>
                </c:pt>
                <c:pt idx="16709">
                  <c:v>4.1979275740838861E-4</c:v>
                </c:pt>
                <c:pt idx="16710">
                  <c:v>4.1976763591247825E-4</c:v>
                </c:pt>
                <c:pt idx="16711">
                  <c:v>4.1974251742305988E-4</c:v>
                </c:pt>
                <c:pt idx="16712">
                  <c:v>4.1971740193959273E-4</c:v>
                </c:pt>
                <c:pt idx="16713">
                  <c:v>4.1969228946154121E-4</c:v>
                </c:pt>
                <c:pt idx="16714">
                  <c:v>4.1966717998836474E-4</c:v>
                </c:pt>
                <c:pt idx="16715">
                  <c:v>4.1964207351951764E-4</c:v>
                </c:pt>
                <c:pt idx="16716">
                  <c:v>4.1961697005446849E-4</c:v>
                </c:pt>
                <c:pt idx="16717">
                  <c:v>4.1959186959267052E-4</c:v>
                </c:pt>
                <c:pt idx="16718">
                  <c:v>4.1956677213359324E-4</c:v>
                </c:pt>
                <c:pt idx="16719">
                  <c:v>4.1954167767669146E-4</c:v>
                </c:pt>
                <c:pt idx="16720">
                  <c:v>4.1951658622143304E-4</c:v>
                </c:pt>
                <c:pt idx="16721">
                  <c:v>4.1949149776727171E-4</c:v>
                </c:pt>
                <c:pt idx="16722">
                  <c:v>4.1946641231367724E-4</c:v>
                </c:pt>
                <c:pt idx="16723">
                  <c:v>4.1944132986010505E-4</c:v>
                </c:pt>
                <c:pt idx="16724">
                  <c:v>4.1941625040601931E-4</c:v>
                </c:pt>
                <c:pt idx="16725">
                  <c:v>4.1939117395088118E-4</c:v>
                </c:pt>
                <c:pt idx="16726">
                  <c:v>4.1936610049415657E-4</c:v>
                </c:pt>
                <c:pt idx="16727">
                  <c:v>4.1934103003529917E-4</c:v>
                </c:pt>
                <c:pt idx="16728">
                  <c:v>4.1931596257377917E-4</c:v>
                </c:pt>
                <c:pt idx="16729">
                  <c:v>4.1929089810905724E-4</c:v>
                </c:pt>
                <c:pt idx="16730">
                  <c:v>4.1926583664059447E-4</c:v>
                </c:pt>
                <c:pt idx="16731">
                  <c:v>4.1924077816785522E-4</c:v>
                </c:pt>
                <c:pt idx="16732">
                  <c:v>4.1921572269030085E-4</c:v>
                </c:pt>
                <c:pt idx="16733">
                  <c:v>4.1919067020739734E-4</c:v>
                </c:pt>
                <c:pt idx="16734">
                  <c:v>4.1916562071860362E-4</c:v>
                </c:pt>
                <c:pt idx="16735">
                  <c:v>4.191405742233874E-4</c:v>
                </c:pt>
                <c:pt idx="16736">
                  <c:v>4.1911553072120631E-4</c:v>
                </c:pt>
                <c:pt idx="16737">
                  <c:v>4.1909049021152865E-4</c:v>
                </c:pt>
                <c:pt idx="16738">
                  <c:v>4.1906545269381759E-4</c:v>
                </c:pt>
                <c:pt idx="16739">
                  <c:v>4.1904041816753594E-4</c:v>
                </c:pt>
                <c:pt idx="16740">
                  <c:v>4.1901538663214748E-4</c:v>
                </c:pt>
                <c:pt idx="16741">
                  <c:v>4.1899035808711915E-4</c:v>
                </c:pt>
                <c:pt idx="16742">
                  <c:v>4.1896533253191014E-4</c:v>
                </c:pt>
                <c:pt idx="16743">
                  <c:v>4.1894030996598736E-4</c:v>
                </c:pt>
                <c:pt idx="16744">
                  <c:v>4.189152903888144E-4</c:v>
                </c:pt>
                <c:pt idx="16745">
                  <c:v>4.1889027379985491E-4</c:v>
                </c:pt>
                <c:pt idx="16746">
                  <c:v>4.1886526019857724E-4</c:v>
                </c:pt>
                <c:pt idx="16747">
                  <c:v>4.1884024958444634E-4</c:v>
                </c:pt>
                <c:pt idx="16748">
                  <c:v>4.1881524195691984E-4</c:v>
                </c:pt>
                <c:pt idx="16749">
                  <c:v>4.1879023731547022E-4</c:v>
                </c:pt>
                <c:pt idx="16750">
                  <c:v>4.1876523565956064E-4</c:v>
                </c:pt>
                <c:pt idx="16751">
                  <c:v>4.1874023698865577E-4</c:v>
                </c:pt>
                <c:pt idx="16752">
                  <c:v>4.1871524130222164E-4</c:v>
                </c:pt>
                <c:pt idx="16753">
                  <c:v>4.1869024859972549E-4</c:v>
                </c:pt>
                <c:pt idx="16754">
                  <c:v>4.1866525888062823E-4</c:v>
                </c:pt>
                <c:pt idx="16755">
                  <c:v>4.1864027214439991E-4</c:v>
                </c:pt>
                <c:pt idx="16756">
                  <c:v>4.1861528839050413E-4</c:v>
                </c:pt>
                <c:pt idx="16757">
                  <c:v>4.1859030761840784E-4</c:v>
                </c:pt>
                <c:pt idx="16758">
                  <c:v>4.185653298275782E-4</c:v>
                </c:pt>
                <c:pt idx="16759">
                  <c:v>4.1854035501748114E-4</c:v>
                </c:pt>
                <c:pt idx="16760">
                  <c:v>4.1851538318758187E-4</c:v>
                </c:pt>
                <c:pt idx="16761">
                  <c:v>4.1849041433734849E-4</c:v>
                </c:pt>
                <c:pt idx="16762">
                  <c:v>4.1846544846624854E-4</c:v>
                </c:pt>
                <c:pt idx="16763">
                  <c:v>4.1844048557374355E-4</c:v>
                </c:pt>
                <c:pt idx="16764">
                  <c:v>4.1841552565930672E-4</c:v>
                </c:pt>
                <c:pt idx="16765">
                  <c:v>4.1839056872240422E-4</c:v>
                </c:pt>
                <c:pt idx="16766">
                  <c:v>4.183656147625008E-4</c:v>
                </c:pt>
                <c:pt idx="16767">
                  <c:v>4.1834066377906493E-4</c:v>
                </c:pt>
                <c:pt idx="16768">
                  <c:v>4.1831571577156392E-4</c:v>
                </c:pt>
                <c:pt idx="16769">
                  <c:v>4.1829077073946594E-4</c:v>
                </c:pt>
                <c:pt idx="16770">
                  <c:v>4.1826582868223917E-4</c:v>
                </c:pt>
                <c:pt idx="16771">
                  <c:v>4.1824088959934932E-4</c:v>
                </c:pt>
                <c:pt idx="16772">
                  <c:v>4.1821595349026503E-4</c:v>
                </c:pt>
                <c:pt idx="16773">
                  <c:v>4.1819102035445726E-4</c:v>
                </c:pt>
                <c:pt idx="16774">
                  <c:v>4.181660901913922E-4</c:v>
                </c:pt>
                <c:pt idx="16775">
                  <c:v>4.181411630005348E-4</c:v>
                </c:pt>
                <c:pt idx="16776">
                  <c:v>4.1811623878136139E-4</c:v>
                </c:pt>
                <c:pt idx="16777">
                  <c:v>4.1809131753333295E-4</c:v>
                </c:pt>
                <c:pt idx="16778">
                  <c:v>4.1806639925592376E-4</c:v>
                </c:pt>
                <c:pt idx="16779">
                  <c:v>4.1804148394859384E-4</c:v>
                </c:pt>
                <c:pt idx="16780">
                  <c:v>4.1801657161082611E-4</c:v>
                </c:pt>
                <c:pt idx="16781">
                  <c:v>4.1799166224208023E-4</c:v>
                </c:pt>
                <c:pt idx="16782">
                  <c:v>4.1796675584182834E-4</c:v>
                </c:pt>
                <c:pt idx="16783">
                  <c:v>4.1794185240953723E-4</c:v>
                </c:pt>
                <c:pt idx="16784">
                  <c:v>4.1791695194467923E-4</c:v>
                </c:pt>
                <c:pt idx="16785">
                  <c:v>4.1789205444672301E-4</c:v>
                </c:pt>
                <c:pt idx="16786">
                  <c:v>4.1786715991514004E-4</c:v>
                </c:pt>
                <c:pt idx="16787">
                  <c:v>4.1784226834939753E-4</c:v>
                </c:pt>
                <c:pt idx="16788">
                  <c:v>4.1781737974896558E-4</c:v>
                </c:pt>
                <c:pt idx="16789">
                  <c:v>4.1779249411331304E-4</c:v>
                </c:pt>
                <c:pt idx="16790">
                  <c:v>4.177676114419171E-4</c:v>
                </c:pt>
                <c:pt idx="16791">
                  <c:v>4.1774273173423893E-4</c:v>
                </c:pt>
                <c:pt idx="16792">
                  <c:v>4.1771785498975495E-4</c:v>
                </c:pt>
                <c:pt idx="16793">
                  <c:v>4.1769298120793738E-4</c:v>
                </c:pt>
                <c:pt idx="16794">
                  <c:v>4.1766811038825312E-4</c:v>
                </c:pt>
                <c:pt idx="16795">
                  <c:v>4.1764324253017182E-4</c:v>
                </c:pt>
                <c:pt idx="16796">
                  <c:v>4.1761837763316592E-4</c:v>
                </c:pt>
                <c:pt idx="16797">
                  <c:v>4.1759351569670865E-4</c:v>
                </c:pt>
                <c:pt idx="16798">
                  <c:v>4.1756865672027066E-4</c:v>
                </c:pt>
                <c:pt idx="16799">
                  <c:v>4.1754380070332324E-4</c:v>
                </c:pt>
                <c:pt idx="16800">
                  <c:v>4.1751894764533722E-4</c:v>
                </c:pt>
                <c:pt idx="16801">
                  <c:v>4.1749409754578311E-4</c:v>
                </c:pt>
                <c:pt idx="16802">
                  <c:v>4.1746925040413602E-4</c:v>
                </c:pt>
                <c:pt idx="16803">
                  <c:v>4.1744440621986314E-4</c:v>
                </c:pt>
                <c:pt idx="16804">
                  <c:v>4.1741956499244062E-4</c:v>
                </c:pt>
                <c:pt idx="16805">
                  <c:v>4.1739472672133927E-4</c:v>
                </c:pt>
                <c:pt idx="16806">
                  <c:v>4.1736989140603455E-4</c:v>
                </c:pt>
                <c:pt idx="16807">
                  <c:v>4.1734505904598984E-4</c:v>
                </c:pt>
                <c:pt idx="16808">
                  <c:v>4.1732022964068775E-4</c:v>
                </c:pt>
                <c:pt idx="16809">
                  <c:v>4.1729540318959286E-4</c:v>
                </c:pt>
                <c:pt idx="16810">
                  <c:v>4.1727057969218533E-4</c:v>
                </c:pt>
                <c:pt idx="16811">
                  <c:v>4.1724575914793408E-4</c:v>
                </c:pt>
                <c:pt idx="16812">
                  <c:v>4.1722094155631425E-4</c:v>
                </c:pt>
                <c:pt idx="16813">
                  <c:v>4.1719612691679109E-4</c:v>
                </c:pt>
                <c:pt idx="16814">
                  <c:v>4.1717131522884924E-4</c:v>
                </c:pt>
                <c:pt idx="16815">
                  <c:v>4.1714650649195642E-4</c:v>
                </c:pt>
                <c:pt idx="16816">
                  <c:v>4.1712170070558503E-4</c:v>
                </c:pt>
                <c:pt idx="16817">
                  <c:v>4.1709689786921327E-4</c:v>
                </c:pt>
                <c:pt idx="16818">
                  <c:v>4.1707209798230922E-4</c:v>
                </c:pt>
                <c:pt idx="16819">
                  <c:v>4.170473010443536E-4</c:v>
                </c:pt>
                <c:pt idx="16820">
                  <c:v>4.1702250705481401E-4</c:v>
                </c:pt>
                <c:pt idx="16821">
                  <c:v>4.1699771601316592E-4</c:v>
                </c:pt>
                <c:pt idx="16822">
                  <c:v>4.1697292791888712E-4</c:v>
                </c:pt>
                <c:pt idx="16823">
                  <c:v>4.1694814277144874E-4</c:v>
                </c:pt>
                <c:pt idx="16824">
                  <c:v>4.1692336057032932E-4</c:v>
                </c:pt>
                <c:pt idx="16825">
                  <c:v>4.1689858131499448E-4</c:v>
                </c:pt>
                <c:pt idx="16826">
                  <c:v>4.1687380500493083E-4</c:v>
                </c:pt>
                <c:pt idx="16827">
                  <c:v>4.1684903163960566E-4</c:v>
                </c:pt>
                <c:pt idx="16828">
                  <c:v>4.1682426121849838E-4</c:v>
                </c:pt>
                <c:pt idx="16829">
                  <c:v>4.1679949374107616E-4</c:v>
                </c:pt>
                <c:pt idx="16830">
                  <c:v>4.1677472920682488E-4</c:v>
                </c:pt>
                <c:pt idx="16831">
                  <c:v>4.1674996761521371E-4</c:v>
                </c:pt>
                <c:pt idx="16832">
                  <c:v>4.1672520896571914E-4</c:v>
                </c:pt>
                <c:pt idx="16833">
                  <c:v>4.1670045325781707E-4</c:v>
                </c:pt>
                <c:pt idx="16834">
                  <c:v>4.1667570049098524E-4</c:v>
                </c:pt>
                <c:pt idx="16835">
                  <c:v>4.1665095066469455E-4</c:v>
                </c:pt>
                <c:pt idx="16836">
                  <c:v>4.1662620377842802E-4</c:v>
                </c:pt>
                <c:pt idx="16837">
                  <c:v>4.1660145983165355E-4</c:v>
                </c:pt>
                <c:pt idx="16838">
                  <c:v>4.1657671882385541E-4</c:v>
                </c:pt>
                <c:pt idx="16839">
                  <c:v>4.1655198075450233E-4</c:v>
                </c:pt>
                <c:pt idx="16840">
                  <c:v>4.1652724562307925E-4</c:v>
                </c:pt>
                <c:pt idx="16841">
                  <c:v>4.1650251342905732E-4</c:v>
                </c:pt>
                <c:pt idx="16842">
                  <c:v>4.1647778417191426E-4</c:v>
                </c:pt>
                <c:pt idx="16843">
                  <c:v>4.1645305785112543E-4</c:v>
                </c:pt>
                <c:pt idx="16844">
                  <c:v>4.1642833446617404E-4</c:v>
                </c:pt>
                <c:pt idx="16845">
                  <c:v>4.1640361401653047E-4</c:v>
                </c:pt>
                <c:pt idx="16846">
                  <c:v>4.1637889650167478E-4</c:v>
                </c:pt>
                <c:pt idx="16847">
                  <c:v>4.1635418192108417E-4</c:v>
                </c:pt>
                <c:pt idx="16848">
                  <c:v>4.1632947027423828E-4</c:v>
                </c:pt>
                <c:pt idx="16849">
                  <c:v>4.1630476156060824E-4</c:v>
                </c:pt>
                <c:pt idx="16850">
                  <c:v>4.162800557796765E-4</c:v>
                </c:pt>
                <c:pt idx="16851">
                  <c:v>4.1625535293092367E-4</c:v>
                </c:pt>
                <c:pt idx="16852">
                  <c:v>4.1623065301382375E-4</c:v>
                </c:pt>
                <c:pt idx="16853">
                  <c:v>4.1620595602785546E-4</c:v>
                </c:pt>
                <c:pt idx="16854">
                  <c:v>4.1618126197249801E-4</c:v>
                </c:pt>
                <c:pt idx="16855">
                  <c:v>4.1615657084722912E-4</c:v>
                </c:pt>
                <c:pt idx="16856">
                  <c:v>4.1613188265152677E-4</c:v>
                </c:pt>
                <c:pt idx="16857">
                  <c:v>4.1610719738487118E-4</c:v>
                </c:pt>
                <c:pt idx="16858">
                  <c:v>4.1608251504673987E-4</c:v>
                </c:pt>
                <c:pt idx="16859">
                  <c:v>4.1605783563661227E-4</c:v>
                </c:pt>
                <c:pt idx="16860">
                  <c:v>4.1603315915396822E-4</c:v>
                </c:pt>
                <c:pt idx="16861">
                  <c:v>4.1600848559828407E-4</c:v>
                </c:pt>
                <c:pt idx="16862">
                  <c:v>4.1598381496904183E-4</c:v>
                </c:pt>
                <c:pt idx="16863">
                  <c:v>4.1595914726572011E-4</c:v>
                </c:pt>
                <c:pt idx="16864">
                  <c:v>4.1593448248779794E-4</c:v>
                </c:pt>
                <c:pt idx="16865">
                  <c:v>4.1590982063475541E-4</c:v>
                </c:pt>
                <c:pt idx="16866">
                  <c:v>4.1588516170607226E-4</c:v>
                </c:pt>
                <c:pt idx="16867">
                  <c:v>4.1586050570122817E-4</c:v>
                </c:pt>
                <c:pt idx="16868">
                  <c:v>4.1583585261970317E-4</c:v>
                </c:pt>
                <c:pt idx="16869">
                  <c:v>4.1581120246097803E-4</c:v>
                </c:pt>
                <c:pt idx="16870">
                  <c:v>4.1578655522453146E-4</c:v>
                </c:pt>
                <c:pt idx="16871">
                  <c:v>4.1576191090984599E-4</c:v>
                </c:pt>
                <c:pt idx="16872">
                  <c:v>4.1573726951640237E-4</c:v>
                </c:pt>
                <c:pt idx="16873">
                  <c:v>4.1571263104367472E-4</c:v>
                </c:pt>
                <c:pt idx="16874">
                  <c:v>4.1568799549115482E-4</c:v>
                </c:pt>
                <c:pt idx="16875">
                  <c:v>4.1566336285831521E-4</c:v>
                </c:pt>
                <c:pt idx="16876">
                  <c:v>4.1563873314463714E-4</c:v>
                </c:pt>
                <c:pt idx="16877">
                  <c:v>4.1561410634960563E-4</c:v>
                </c:pt>
                <c:pt idx="16878">
                  <c:v>4.1558948247269863E-4</c:v>
                </c:pt>
                <c:pt idx="16879">
                  <c:v>4.1556486151340472E-4</c:v>
                </c:pt>
                <c:pt idx="16880">
                  <c:v>4.1554024347119334E-4</c:v>
                </c:pt>
                <c:pt idx="16881">
                  <c:v>4.155156283455539E-4</c:v>
                </c:pt>
                <c:pt idx="16882">
                  <c:v>4.1549101613596717E-4</c:v>
                </c:pt>
                <c:pt idx="16883">
                  <c:v>4.1546640684191478E-4</c:v>
                </c:pt>
                <c:pt idx="16884">
                  <c:v>4.1544180046287806E-4</c:v>
                </c:pt>
                <c:pt idx="16885">
                  <c:v>4.1541719699833958E-4</c:v>
                </c:pt>
                <c:pt idx="16886">
                  <c:v>4.1539259644778179E-4</c:v>
                </c:pt>
                <c:pt idx="16887">
                  <c:v>4.1536799881068822E-4</c:v>
                </c:pt>
                <c:pt idx="16888">
                  <c:v>4.1534340408653619E-4</c:v>
                </c:pt>
                <c:pt idx="16889">
                  <c:v>4.1531881227481422E-4</c:v>
                </c:pt>
                <c:pt idx="16890">
                  <c:v>4.1529422337500179E-4</c:v>
                </c:pt>
                <c:pt idx="16891">
                  <c:v>4.1526963738658314E-4</c:v>
                </c:pt>
                <c:pt idx="16892">
                  <c:v>4.1524505430904057E-4</c:v>
                </c:pt>
                <c:pt idx="16893">
                  <c:v>4.1522047414185772E-4</c:v>
                </c:pt>
                <c:pt idx="16894">
                  <c:v>4.1519589688451683E-4</c:v>
                </c:pt>
                <c:pt idx="16895">
                  <c:v>4.1517132253650189E-4</c:v>
                </c:pt>
                <c:pt idx="16896">
                  <c:v>4.1514675109729734E-4</c:v>
                </c:pt>
                <c:pt idx="16897">
                  <c:v>4.151221825663863E-4</c:v>
                </c:pt>
                <c:pt idx="16898">
                  <c:v>4.1509761694324753E-4</c:v>
                </c:pt>
                <c:pt idx="16899">
                  <c:v>4.1507305422737158E-4</c:v>
                </c:pt>
                <c:pt idx="16900">
                  <c:v>4.1504849441823997E-4</c:v>
                </c:pt>
                <c:pt idx="16901">
                  <c:v>4.1502393751533895E-4</c:v>
                </c:pt>
                <c:pt idx="16902">
                  <c:v>4.1499938351814773E-4</c:v>
                </c:pt>
                <c:pt idx="16903">
                  <c:v>4.1497483242615532E-4</c:v>
                </c:pt>
                <c:pt idx="16904">
                  <c:v>4.149502842388398E-4</c:v>
                </c:pt>
                <c:pt idx="16905">
                  <c:v>4.1492573895569434E-4</c:v>
                </c:pt>
                <c:pt idx="16906">
                  <c:v>4.1490119657619723E-4</c:v>
                </c:pt>
                <c:pt idx="16907">
                  <c:v>4.148766570998357E-4</c:v>
                </c:pt>
                <c:pt idx="16908">
                  <c:v>4.1485212052609437E-4</c:v>
                </c:pt>
                <c:pt idx="16909">
                  <c:v>4.1482758685445874E-4</c:v>
                </c:pt>
                <c:pt idx="16910">
                  <c:v>4.1480305608441331E-4</c:v>
                </c:pt>
                <c:pt idx="16911">
                  <c:v>4.1477852821544331E-4</c:v>
                </c:pt>
                <c:pt idx="16912">
                  <c:v>4.1475400324703484E-4</c:v>
                </c:pt>
                <c:pt idx="16913">
                  <c:v>4.1472948117867185E-4</c:v>
                </c:pt>
                <c:pt idx="16914">
                  <c:v>4.1470496200984164E-4</c:v>
                </c:pt>
                <c:pt idx="16915">
                  <c:v>4.1468044574002942E-4</c:v>
                </c:pt>
                <c:pt idx="16916">
                  <c:v>4.1465593236872101E-4</c:v>
                </c:pt>
                <c:pt idx="16917">
                  <c:v>4.1463142189540224E-4</c:v>
                </c:pt>
                <c:pt idx="16918">
                  <c:v>4.1460691431956172E-4</c:v>
                </c:pt>
                <c:pt idx="16919">
                  <c:v>4.1458240964067878E-4</c:v>
                </c:pt>
                <c:pt idx="16920">
                  <c:v>4.1455790785824693E-4</c:v>
                </c:pt>
                <c:pt idx="16921">
                  <c:v>4.1453340897174977E-4</c:v>
                </c:pt>
                <c:pt idx="16922">
                  <c:v>4.1450891298067474E-4</c:v>
                </c:pt>
                <c:pt idx="16923">
                  <c:v>4.1448441988450782E-4</c:v>
                </c:pt>
                <c:pt idx="16924">
                  <c:v>4.1445992968273623E-4</c:v>
                </c:pt>
                <c:pt idx="16925">
                  <c:v>4.1443544237484671E-4</c:v>
                </c:pt>
                <c:pt idx="16926">
                  <c:v>4.1441095796032672E-4</c:v>
                </c:pt>
                <c:pt idx="16927">
                  <c:v>4.1438647643866433E-4</c:v>
                </c:pt>
                <c:pt idx="16928">
                  <c:v>4.1436199780934364E-4</c:v>
                </c:pt>
                <c:pt idx="16929">
                  <c:v>4.1433752207185501E-4</c:v>
                </c:pt>
                <c:pt idx="16930">
                  <c:v>4.1431304922568584E-4</c:v>
                </c:pt>
                <c:pt idx="16931">
                  <c:v>4.1428857927032324E-4</c:v>
                </c:pt>
                <c:pt idx="16932">
                  <c:v>4.142641122052565E-4</c:v>
                </c:pt>
                <c:pt idx="16933">
                  <c:v>4.1423964802997018E-4</c:v>
                </c:pt>
                <c:pt idx="16934">
                  <c:v>4.1421518674395266E-4</c:v>
                </c:pt>
                <c:pt idx="16935">
                  <c:v>4.1419072834669588E-4</c:v>
                </c:pt>
                <c:pt idx="16936">
                  <c:v>4.1416627283768841E-4</c:v>
                </c:pt>
                <c:pt idx="16937">
                  <c:v>4.1414182021641359E-4</c:v>
                </c:pt>
                <c:pt idx="16938">
                  <c:v>4.1411737048236406E-4</c:v>
                </c:pt>
                <c:pt idx="16939">
                  <c:v>4.140929236350227E-4</c:v>
                </c:pt>
                <c:pt idx="16940">
                  <c:v>4.1406847967388733E-4</c:v>
                </c:pt>
                <c:pt idx="16941">
                  <c:v>4.1404403859844212E-4</c:v>
                </c:pt>
                <c:pt idx="16942">
                  <c:v>4.1401960040817414E-4</c:v>
                </c:pt>
                <c:pt idx="16943">
                  <c:v>4.1399516510257425E-4</c:v>
                </c:pt>
                <c:pt idx="16944">
                  <c:v>4.1397073268113516E-4</c:v>
                </c:pt>
                <c:pt idx="16945">
                  <c:v>4.1394630314334251E-4</c:v>
                </c:pt>
                <c:pt idx="16946">
                  <c:v>4.1392187648868522E-4</c:v>
                </c:pt>
                <c:pt idx="16947">
                  <c:v>4.1389745271665251E-4</c:v>
                </c:pt>
                <c:pt idx="16948">
                  <c:v>4.1387303182673801E-4</c:v>
                </c:pt>
                <c:pt idx="16949">
                  <c:v>4.1384861381842927E-4</c:v>
                </c:pt>
                <c:pt idx="16950">
                  <c:v>4.1382419869121992E-4</c:v>
                </c:pt>
                <c:pt idx="16951">
                  <c:v>4.1379978644458986E-4</c:v>
                </c:pt>
                <c:pt idx="16952">
                  <c:v>4.1377537707804003E-4</c:v>
                </c:pt>
                <c:pt idx="16953">
                  <c:v>4.1375097059105805E-4</c:v>
                </c:pt>
                <c:pt idx="16954">
                  <c:v>4.1372656698312929E-4</c:v>
                </c:pt>
                <c:pt idx="16955">
                  <c:v>4.1370216625375063E-4</c:v>
                </c:pt>
                <c:pt idx="16956">
                  <c:v>4.136777684024139E-4</c:v>
                </c:pt>
                <c:pt idx="16957">
                  <c:v>4.1365337342859902E-4</c:v>
                </c:pt>
                <c:pt idx="16958">
                  <c:v>4.1362898133180941E-4</c:v>
                </c:pt>
                <c:pt idx="16959">
                  <c:v>4.1360459211152862E-4</c:v>
                </c:pt>
                <c:pt idx="16960">
                  <c:v>4.1358020576725136E-4</c:v>
                </c:pt>
                <c:pt idx="16961">
                  <c:v>4.1355582229846946E-4</c:v>
                </c:pt>
                <c:pt idx="16962">
                  <c:v>4.1353144170467015E-4</c:v>
                </c:pt>
                <c:pt idx="16963">
                  <c:v>4.1350706398534889E-4</c:v>
                </c:pt>
                <c:pt idx="16964">
                  <c:v>4.1348268913999633E-4</c:v>
                </c:pt>
                <c:pt idx="16965">
                  <c:v>4.1345831716810413E-4</c:v>
                </c:pt>
                <c:pt idx="16966">
                  <c:v>4.134339480691663E-4</c:v>
                </c:pt>
                <c:pt idx="16967">
                  <c:v>4.1340958184266785E-4</c:v>
                </c:pt>
                <c:pt idx="16968">
                  <c:v>4.133852184881115E-4</c:v>
                </c:pt>
                <c:pt idx="16969">
                  <c:v>4.1336085800497928E-4</c:v>
                </c:pt>
                <c:pt idx="16970">
                  <c:v>4.1333650039277023E-4</c:v>
                </c:pt>
                <c:pt idx="16971">
                  <c:v>4.1331214565097174E-4</c:v>
                </c:pt>
                <c:pt idx="16972">
                  <c:v>4.1328779377908188E-4</c:v>
                </c:pt>
                <c:pt idx="16973">
                  <c:v>4.1326344477659075E-4</c:v>
                </c:pt>
                <c:pt idx="16974">
                  <c:v>4.1323909864299224E-4</c:v>
                </c:pt>
                <c:pt idx="16975">
                  <c:v>4.1321475537777792E-4</c:v>
                </c:pt>
                <c:pt idx="16976">
                  <c:v>4.1319041498044174E-4</c:v>
                </c:pt>
                <c:pt idx="16977">
                  <c:v>4.1316607745048002E-4</c:v>
                </c:pt>
                <c:pt idx="16978">
                  <c:v>4.1314174278737773E-4</c:v>
                </c:pt>
                <c:pt idx="16979">
                  <c:v>4.1311741099063422E-4</c:v>
                </c:pt>
                <c:pt idx="16980">
                  <c:v>4.1309308205974296E-4</c:v>
                </c:pt>
                <c:pt idx="16981">
                  <c:v>4.1306875599419774E-4</c:v>
                </c:pt>
                <c:pt idx="16982">
                  <c:v>4.1304443279349153E-4</c:v>
                </c:pt>
                <c:pt idx="16983">
                  <c:v>4.1302011245712114E-4</c:v>
                </c:pt>
                <c:pt idx="16984">
                  <c:v>4.12995794984571E-4</c:v>
                </c:pt>
                <c:pt idx="16985">
                  <c:v>4.1297148037534772E-4</c:v>
                </c:pt>
                <c:pt idx="16986">
                  <c:v>4.1294716862893893E-4</c:v>
                </c:pt>
                <c:pt idx="16987">
                  <c:v>4.1292285974484002E-4</c:v>
                </c:pt>
                <c:pt idx="16988">
                  <c:v>4.1289855372254251E-4</c:v>
                </c:pt>
                <c:pt idx="16989">
                  <c:v>4.1287425056155092E-4</c:v>
                </c:pt>
                <c:pt idx="16990">
                  <c:v>4.1284995026134988E-4</c:v>
                </c:pt>
                <c:pt idx="16991">
                  <c:v>4.1282565282143831E-4</c:v>
                </c:pt>
                <c:pt idx="16992">
                  <c:v>4.128013582413118E-4</c:v>
                </c:pt>
                <c:pt idx="16993">
                  <c:v>4.127770665204631E-4</c:v>
                </c:pt>
                <c:pt idx="16994">
                  <c:v>4.1275277765838762E-4</c:v>
                </c:pt>
                <c:pt idx="16995">
                  <c:v>4.1272849165458256E-4</c:v>
                </c:pt>
                <c:pt idx="16996">
                  <c:v>4.127042085085441E-4</c:v>
                </c:pt>
                <c:pt idx="16997">
                  <c:v>4.1267992821976814E-4</c:v>
                </c:pt>
                <c:pt idx="16998">
                  <c:v>4.1265565078774265E-4</c:v>
                </c:pt>
                <c:pt idx="16999">
                  <c:v>4.1263137621197504E-4</c:v>
                </c:pt>
                <c:pt idx="17000">
                  <c:v>4.1260710449195432E-4</c:v>
                </c:pt>
                <c:pt idx="17001">
                  <c:v>4.1258283562717796E-4</c:v>
                </c:pt>
                <c:pt idx="17002">
                  <c:v>4.1255856961714256E-4</c:v>
                </c:pt>
                <c:pt idx="17003">
                  <c:v>4.1253430646134522E-4</c:v>
                </c:pt>
                <c:pt idx="17004">
                  <c:v>4.1251004615927952E-4</c:v>
                </c:pt>
                <c:pt idx="17005">
                  <c:v>4.1248578871044448E-4</c:v>
                </c:pt>
                <c:pt idx="17006">
                  <c:v>4.1246153411433683E-4</c:v>
                </c:pt>
                <c:pt idx="17007">
                  <c:v>4.1243728237045312E-4</c:v>
                </c:pt>
                <c:pt idx="17008">
                  <c:v>4.1241303347828827E-4</c:v>
                </c:pt>
                <c:pt idx="17009">
                  <c:v>4.1238878743734165E-4</c:v>
                </c:pt>
                <c:pt idx="17010">
                  <c:v>4.1236454424711181E-4</c:v>
                </c:pt>
                <c:pt idx="17011">
                  <c:v>4.1234030390709027E-4</c:v>
                </c:pt>
                <c:pt idx="17012">
                  <c:v>4.1231606641677976E-4</c:v>
                </c:pt>
                <c:pt idx="17013">
                  <c:v>4.1229183177567423E-4</c:v>
                </c:pt>
                <c:pt idx="17014">
                  <c:v>4.1226759998327721E-4</c:v>
                </c:pt>
                <c:pt idx="17015">
                  <c:v>4.1224337103908023E-4</c:v>
                </c:pt>
                <c:pt idx="17016">
                  <c:v>4.1221914494258318E-4</c:v>
                </c:pt>
                <c:pt idx="17017">
                  <c:v>4.1219492169328474E-4</c:v>
                </c:pt>
                <c:pt idx="17018">
                  <c:v>4.1217070129068184E-4</c:v>
                </c:pt>
                <c:pt idx="17019">
                  <c:v>4.1214648373427362E-4</c:v>
                </c:pt>
                <c:pt idx="17020">
                  <c:v>4.1212226902355924E-4</c:v>
                </c:pt>
                <c:pt idx="17021">
                  <c:v>4.1209805715803277E-4</c:v>
                </c:pt>
                <c:pt idx="17022">
                  <c:v>4.1207384813719903E-4</c:v>
                </c:pt>
                <c:pt idx="17023">
                  <c:v>4.120496419605528E-4</c:v>
                </c:pt>
                <c:pt idx="17024">
                  <c:v>4.1202543862759356E-4</c:v>
                </c:pt>
                <c:pt idx="17025">
                  <c:v>4.1200123813782082E-4</c:v>
                </c:pt>
                <c:pt idx="17026">
                  <c:v>4.1197704049073523E-4</c:v>
                </c:pt>
                <c:pt idx="17027">
                  <c:v>4.1195284568582978E-4</c:v>
                </c:pt>
                <c:pt idx="17028">
                  <c:v>4.1192865372261005E-4</c:v>
                </c:pt>
                <c:pt idx="17029">
                  <c:v>4.119044646005735E-4</c:v>
                </c:pt>
                <c:pt idx="17030">
                  <c:v>4.1188027831922156E-4</c:v>
                </c:pt>
                <c:pt idx="17031">
                  <c:v>4.1185609487804753E-4</c:v>
                </c:pt>
                <c:pt idx="17032">
                  <c:v>4.1183191427655793E-4</c:v>
                </c:pt>
                <c:pt idx="17033">
                  <c:v>4.1180773651424953E-4</c:v>
                </c:pt>
                <c:pt idx="17034">
                  <c:v>4.1178356159062295E-4</c:v>
                </c:pt>
                <c:pt idx="17035">
                  <c:v>4.1175938950517902E-4</c:v>
                </c:pt>
                <c:pt idx="17036">
                  <c:v>4.1173522025741781E-4</c:v>
                </c:pt>
                <c:pt idx="17037">
                  <c:v>4.1171105384683404E-4</c:v>
                </c:pt>
                <c:pt idx="17038">
                  <c:v>4.1168689027294014E-4</c:v>
                </c:pt>
                <c:pt idx="17039">
                  <c:v>4.1166272953522718E-4</c:v>
                </c:pt>
                <c:pt idx="17040">
                  <c:v>4.1163857163319551E-4</c:v>
                </c:pt>
                <c:pt idx="17041">
                  <c:v>4.1161441656635133E-4</c:v>
                </c:pt>
                <c:pt idx="17042">
                  <c:v>4.1159026433419189E-4</c:v>
                </c:pt>
                <c:pt idx="17043">
                  <c:v>4.1156611493622133E-4</c:v>
                </c:pt>
                <c:pt idx="17044">
                  <c:v>4.1154196837193789E-4</c:v>
                </c:pt>
                <c:pt idx="17045">
                  <c:v>4.115178246408399E-4</c:v>
                </c:pt>
                <c:pt idx="17046">
                  <c:v>4.1149368374243672E-4</c:v>
                </c:pt>
                <c:pt idx="17047">
                  <c:v>4.1146954567622618E-4</c:v>
                </c:pt>
                <c:pt idx="17048">
                  <c:v>4.1144541044170826E-4</c:v>
                </c:pt>
                <c:pt idx="17049">
                  <c:v>4.1142127803838857E-4</c:v>
                </c:pt>
                <c:pt idx="17050">
                  <c:v>4.1139714846576397E-4</c:v>
                </c:pt>
                <c:pt idx="17051">
                  <c:v>4.1137302172333633E-4</c:v>
                </c:pt>
                <c:pt idx="17052">
                  <c:v>4.1134889781061228E-4</c:v>
                </c:pt>
                <c:pt idx="17053">
                  <c:v>4.1132477672709233E-4</c:v>
                </c:pt>
                <c:pt idx="17054">
                  <c:v>4.1130065847227922E-4</c:v>
                </c:pt>
                <c:pt idx="17055">
                  <c:v>4.1127654304567274E-4</c:v>
                </c:pt>
                <c:pt idx="17056">
                  <c:v>4.1125243044677786E-4</c:v>
                </c:pt>
                <c:pt idx="17057">
                  <c:v>4.1122832067509696E-4</c:v>
                </c:pt>
                <c:pt idx="17058">
                  <c:v>4.1120421373013334E-4</c:v>
                </c:pt>
                <c:pt idx="17059">
                  <c:v>4.1118010961138911E-4</c:v>
                </c:pt>
                <c:pt idx="17060">
                  <c:v>4.1115600831836805E-4</c:v>
                </c:pt>
                <c:pt idx="17061">
                  <c:v>4.1113190985056833E-4</c:v>
                </c:pt>
                <c:pt idx="17062">
                  <c:v>4.1110781420750032E-4</c:v>
                </c:pt>
                <c:pt idx="17063">
                  <c:v>4.1108372138866394E-4</c:v>
                </c:pt>
                <c:pt idx="17064">
                  <c:v>4.1105963139356392E-4</c:v>
                </c:pt>
                <c:pt idx="17065">
                  <c:v>4.1103554422170283E-4</c:v>
                </c:pt>
                <c:pt idx="17066">
                  <c:v>4.1101145987258356E-4</c:v>
                </c:pt>
                <c:pt idx="17067">
                  <c:v>4.1098737834571687E-4</c:v>
                </c:pt>
                <c:pt idx="17068">
                  <c:v>4.1096329964059394E-4</c:v>
                </c:pt>
                <c:pt idx="17069">
                  <c:v>4.1093922375672802E-4</c:v>
                </c:pt>
                <c:pt idx="17070">
                  <c:v>4.1091515069362157E-4</c:v>
                </c:pt>
                <c:pt idx="17071">
                  <c:v>4.1089108045077867E-4</c:v>
                </c:pt>
                <c:pt idx="17072">
                  <c:v>4.1086701302770433E-4</c:v>
                </c:pt>
                <c:pt idx="17073">
                  <c:v>4.108429484239034E-4</c:v>
                </c:pt>
                <c:pt idx="17074">
                  <c:v>4.1081888663887345E-4</c:v>
                </c:pt>
                <c:pt idx="17075">
                  <c:v>4.1079482767213067E-4</c:v>
                </c:pt>
                <c:pt idx="17076">
                  <c:v>4.1077077152317464E-4</c:v>
                </c:pt>
                <c:pt idx="17077">
                  <c:v>4.107467181915089E-4</c:v>
                </c:pt>
                <c:pt idx="17078">
                  <c:v>4.1072266767663807E-4</c:v>
                </c:pt>
                <c:pt idx="17079">
                  <c:v>4.106986199780713E-4</c:v>
                </c:pt>
                <c:pt idx="17080">
                  <c:v>4.1067457509531391E-4</c:v>
                </c:pt>
                <c:pt idx="17081">
                  <c:v>4.1065053302786472E-4</c:v>
                </c:pt>
                <c:pt idx="17082">
                  <c:v>4.1062649377523764E-4</c:v>
                </c:pt>
                <c:pt idx="17083">
                  <c:v>4.1060245733693128E-4</c:v>
                </c:pt>
                <c:pt idx="17084">
                  <c:v>4.1057842371245676E-4</c:v>
                </c:pt>
                <c:pt idx="17085">
                  <c:v>4.1055439290131932E-4</c:v>
                </c:pt>
                <c:pt idx="17086">
                  <c:v>4.1053036490302104E-4</c:v>
                </c:pt>
                <c:pt idx="17087">
                  <c:v>4.1050633971707385E-4</c:v>
                </c:pt>
                <c:pt idx="17088">
                  <c:v>4.1048231734297784E-4</c:v>
                </c:pt>
                <c:pt idx="17089">
                  <c:v>4.1045829778024257E-4</c:v>
                </c:pt>
                <c:pt idx="17090">
                  <c:v>4.1043428102837732E-4</c:v>
                </c:pt>
                <c:pt idx="17091">
                  <c:v>4.1041026708688337E-4</c:v>
                </c:pt>
                <c:pt idx="17092">
                  <c:v>4.1038625595527092E-4</c:v>
                </c:pt>
                <c:pt idx="17093">
                  <c:v>4.103622476330459E-4</c:v>
                </c:pt>
                <c:pt idx="17094">
                  <c:v>4.1033824211971534E-4</c:v>
                </c:pt>
                <c:pt idx="17095">
                  <c:v>4.1031423941478807E-4</c:v>
                </c:pt>
                <c:pt idx="17096">
                  <c:v>4.1029023951776641E-4</c:v>
                </c:pt>
                <c:pt idx="17097">
                  <c:v>4.102662424281637E-4</c:v>
                </c:pt>
                <c:pt idx="17098">
                  <c:v>4.1024224814548084E-4</c:v>
                </c:pt>
                <c:pt idx="17099">
                  <c:v>4.1021825666922755E-4</c:v>
                </c:pt>
                <c:pt idx="17100">
                  <c:v>4.1019426799891734E-4</c:v>
                </c:pt>
                <c:pt idx="17101">
                  <c:v>4.1017028213405132E-4</c:v>
                </c:pt>
                <c:pt idx="17102">
                  <c:v>4.101462990741415E-4</c:v>
                </c:pt>
                <c:pt idx="17103">
                  <c:v>4.1012231881869233E-4</c:v>
                </c:pt>
                <c:pt idx="17104">
                  <c:v>4.1009834136721359E-4</c:v>
                </c:pt>
                <c:pt idx="17105">
                  <c:v>4.1007436671921296E-4</c:v>
                </c:pt>
                <c:pt idx="17106">
                  <c:v>4.1005039487419798E-4</c:v>
                </c:pt>
                <c:pt idx="17107">
                  <c:v>4.1002642583168021E-4</c:v>
                </c:pt>
                <c:pt idx="17108">
                  <c:v>4.1000245959116831E-4</c:v>
                </c:pt>
                <c:pt idx="17109">
                  <c:v>4.0997849615216511E-4</c:v>
                </c:pt>
                <c:pt idx="17110">
                  <c:v>4.0995453551418722E-4</c:v>
                </c:pt>
                <c:pt idx="17111">
                  <c:v>4.0993057767673633E-4</c:v>
                </c:pt>
                <c:pt idx="17112">
                  <c:v>4.0990662263932733E-4</c:v>
                </c:pt>
                <c:pt idx="17113">
                  <c:v>4.0988267040146777E-4</c:v>
                </c:pt>
                <c:pt idx="17114">
                  <c:v>4.0985872096266108E-4</c:v>
                </c:pt>
                <c:pt idx="17115">
                  <c:v>4.0983477432242772E-4</c:v>
                </c:pt>
                <c:pt idx="17116">
                  <c:v>4.0981083048026825E-4</c:v>
                </c:pt>
                <c:pt idx="17117">
                  <c:v>4.0978688943569386E-4</c:v>
                </c:pt>
                <c:pt idx="17118">
                  <c:v>4.0976295118821791E-4</c:v>
                </c:pt>
                <c:pt idx="17119">
                  <c:v>4.0973901573734437E-4</c:v>
                </c:pt>
                <c:pt idx="17120">
                  <c:v>4.0971508308258866E-4</c:v>
                </c:pt>
                <c:pt idx="17121">
                  <c:v>4.0969115322345991E-4</c:v>
                </c:pt>
                <c:pt idx="17122">
                  <c:v>4.0966722615946925E-4</c:v>
                </c:pt>
                <c:pt idx="17123">
                  <c:v>4.0964330189012033E-4</c:v>
                </c:pt>
                <c:pt idx="17124">
                  <c:v>4.0961938041493144E-4</c:v>
                </c:pt>
                <c:pt idx="17125">
                  <c:v>4.0959546173340727E-4</c:v>
                </c:pt>
                <c:pt idx="17126">
                  <c:v>4.0957154584506323E-4</c:v>
                </c:pt>
                <c:pt idx="17127">
                  <c:v>4.0954763274940714E-4</c:v>
                </c:pt>
                <c:pt idx="17128">
                  <c:v>4.0952372244595122E-4</c:v>
                </c:pt>
                <c:pt idx="17129">
                  <c:v>4.0949981493420531E-4</c:v>
                </c:pt>
                <c:pt idx="17130">
                  <c:v>4.0947591021368293E-4</c:v>
                </c:pt>
                <c:pt idx="17131">
                  <c:v>4.0945200828389032E-4</c:v>
                </c:pt>
                <c:pt idx="17132">
                  <c:v>4.0942810914434497E-4</c:v>
                </c:pt>
                <c:pt idx="17133">
                  <c:v>4.0940421279455312E-4</c:v>
                </c:pt>
                <c:pt idx="17134">
                  <c:v>4.0938031923403129E-4</c:v>
                </c:pt>
                <c:pt idx="17135">
                  <c:v>4.0935642846228593E-4</c:v>
                </c:pt>
                <c:pt idx="17136">
                  <c:v>4.0933254047883187E-4</c:v>
                </c:pt>
                <c:pt idx="17137">
                  <c:v>4.0930865528317819E-4</c:v>
                </c:pt>
                <c:pt idx="17138">
                  <c:v>4.0928477287484127E-4</c:v>
                </c:pt>
                <c:pt idx="17139">
                  <c:v>4.0926089325333344E-4</c:v>
                </c:pt>
                <c:pt idx="17140">
                  <c:v>4.0923701641816166E-4</c:v>
                </c:pt>
                <c:pt idx="17141">
                  <c:v>4.0921314236883993E-4</c:v>
                </c:pt>
                <c:pt idx="17142">
                  <c:v>4.0918927110488595E-4</c:v>
                </c:pt>
                <c:pt idx="17143">
                  <c:v>4.0916540262580402E-4</c:v>
                </c:pt>
                <c:pt idx="17144">
                  <c:v>4.0914153693111314E-4</c:v>
                </c:pt>
                <c:pt idx="17145">
                  <c:v>4.0911767402032433E-4</c:v>
                </c:pt>
                <c:pt idx="17146">
                  <c:v>4.0909381389294996E-4</c:v>
                </c:pt>
                <c:pt idx="17147">
                  <c:v>4.0906995654850498E-4</c:v>
                </c:pt>
                <c:pt idx="17148">
                  <c:v>4.0904610198649991E-4</c:v>
                </c:pt>
                <c:pt idx="17149">
                  <c:v>4.0902225020644919E-4</c:v>
                </c:pt>
                <c:pt idx="17150">
                  <c:v>4.0899840120786423E-4</c:v>
                </c:pt>
                <c:pt idx="17151">
                  <c:v>4.0897455499026359E-4</c:v>
                </c:pt>
                <c:pt idx="17152">
                  <c:v>4.0895071155315634E-4</c:v>
                </c:pt>
                <c:pt idx="17153">
                  <c:v>4.0892687089605779E-4</c:v>
                </c:pt>
                <c:pt idx="17154">
                  <c:v>4.0890303301847891E-4</c:v>
                </c:pt>
                <c:pt idx="17155">
                  <c:v>4.0887919791993734E-4</c:v>
                </c:pt>
                <c:pt idx="17156">
                  <c:v>4.0885536559994584E-4</c:v>
                </c:pt>
                <c:pt idx="17157">
                  <c:v>4.0883153605801982E-4</c:v>
                </c:pt>
                <c:pt idx="17158">
                  <c:v>4.0880770929367356E-4</c:v>
                </c:pt>
                <c:pt idx="17159">
                  <c:v>4.0878388530641858E-4</c:v>
                </c:pt>
                <c:pt idx="17160">
                  <c:v>4.0876006409577029E-4</c:v>
                </c:pt>
                <c:pt idx="17161">
                  <c:v>4.0873624566124594E-4</c:v>
                </c:pt>
                <c:pt idx="17162">
                  <c:v>4.0871243000235803E-4</c:v>
                </c:pt>
                <c:pt idx="17163">
                  <c:v>4.0868861711862187E-4</c:v>
                </c:pt>
                <c:pt idx="17164">
                  <c:v>4.0866480700955466E-4</c:v>
                </c:pt>
                <c:pt idx="17165">
                  <c:v>4.0864099967466769E-4</c:v>
                </c:pt>
                <c:pt idx="17166">
                  <c:v>4.0861719511347524E-4</c:v>
                </c:pt>
                <c:pt idx="17167">
                  <c:v>4.0859339332549734E-4</c:v>
                </c:pt>
                <c:pt idx="17168">
                  <c:v>4.0856959431024816E-4</c:v>
                </c:pt>
                <c:pt idx="17169">
                  <c:v>4.0854579806724034E-4</c:v>
                </c:pt>
                <c:pt idx="17170">
                  <c:v>4.0852200459599327E-4</c:v>
                </c:pt>
                <c:pt idx="17171">
                  <c:v>4.0849821389601812E-4</c:v>
                </c:pt>
                <c:pt idx="17172">
                  <c:v>4.0847442596683454E-4</c:v>
                </c:pt>
                <c:pt idx="17173">
                  <c:v>4.0845064080795811E-4</c:v>
                </c:pt>
                <c:pt idx="17174">
                  <c:v>4.0842685841890647E-4</c:v>
                </c:pt>
                <c:pt idx="17175">
                  <c:v>4.0840307879918923E-4</c:v>
                </c:pt>
                <c:pt idx="17176">
                  <c:v>4.0837930194833119E-4</c:v>
                </c:pt>
                <c:pt idx="17177">
                  <c:v>4.0835552786583975E-4</c:v>
                </c:pt>
                <c:pt idx="17178">
                  <c:v>4.0833175655124023E-4</c:v>
                </c:pt>
                <c:pt idx="17179">
                  <c:v>4.0830798800404517E-4</c:v>
                </c:pt>
                <c:pt idx="17180">
                  <c:v>4.0828422222377022E-4</c:v>
                </c:pt>
                <c:pt idx="17181">
                  <c:v>4.0826045920993475E-4</c:v>
                </c:pt>
                <c:pt idx="17182">
                  <c:v>4.0823669896205493E-4</c:v>
                </c:pt>
                <c:pt idx="17183">
                  <c:v>4.0821294147964514E-4</c:v>
                </c:pt>
                <c:pt idx="17184">
                  <c:v>4.081891867622259E-4</c:v>
                </c:pt>
                <c:pt idx="17185">
                  <c:v>4.0816543480931582E-4</c:v>
                </c:pt>
                <c:pt idx="17186">
                  <c:v>4.0814168562042702E-4</c:v>
                </c:pt>
                <c:pt idx="17187">
                  <c:v>4.0811793919508503E-4</c:v>
                </c:pt>
                <c:pt idx="17188">
                  <c:v>4.0809419553279732E-4</c:v>
                </c:pt>
                <c:pt idx="17189">
                  <c:v>4.0807045463308797E-4</c:v>
                </c:pt>
                <c:pt idx="17190">
                  <c:v>4.0804671649547836E-4</c:v>
                </c:pt>
                <c:pt idx="17191">
                  <c:v>4.0802298111947859E-4</c:v>
                </c:pt>
                <c:pt idx="17192">
                  <c:v>4.0799924850461118E-4</c:v>
                </c:pt>
                <c:pt idx="17193">
                  <c:v>4.079755186503915E-4</c:v>
                </c:pt>
                <c:pt idx="17194">
                  <c:v>4.0795179155634037E-4</c:v>
                </c:pt>
                <c:pt idx="17195">
                  <c:v>4.0792806722197533E-4</c:v>
                </c:pt>
                <c:pt idx="17196">
                  <c:v>4.0790434564681879E-4</c:v>
                </c:pt>
                <c:pt idx="17197">
                  <c:v>4.0788062683038112E-4</c:v>
                </c:pt>
                <c:pt idx="17198">
                  <c:v>4.0785691077219031E-4</c:v>
                </c:pt>
                <c:pt idx="17199">
                  <c:v>4.0783319747175745E-4</c:v>
                </c:pt>
                <c:pt idx="17200">
                  <c:v>4.0780948692860478E-4</c:v>
                </c:pt>
                <c:pt idx="17201">
                  <c:v>4.0778577914225541E-4</c:v>
                </c:pt>
                <c:pt idx="17202">
                  <c:v>4.0776207411222194E-4</c:v>
                </c:pt>
                <c:pt idx="17203">
                  <c:v>4.0773837183802656E-4</c:v>
                </c:pt>
                <c:pt idx="17204">
                  <c:v>4.0771467231918973E-4</c:v>
                </c:pt>
                <c:pt idx="17205">
                  <c:v>4.0769097555522996E-4</c:v>
                </c:pt>
                <c:pt idx="17206">
                  <c:v>4.0766728154566716E-4</c:v>
                </c:pt>
                <c:pt idx="17207">
                  <c:v>4.0764359029001903E-4</c:v>
                </c:pt>
                <c:pt idx="17208">
                  <c:v>4.0761990178780856E-4</c:v>
                </c:pt>
                <c:pt idx="17209">
                  <c:v>4.0759621603855416E-4</c:v>
                </c:pt>
                <c:pt idx="17210">
                  <c:v>4.0757253304177503E-4</c:v>
                </c:pt>
                <c:pt idx="17211">
                  <c:v>4.0754885279699408E-4</c:v>
                </c:pt>
                <c:pt idx="17212">
                  <c:v>4.0752517530373312E-4</c:v>
                </c:pt>
                <c:pt idx="17213">
                  <c:v>4.0750150056150511E-4</c:v>
                </c:pt>
                <c:pt idx="17214">
                  <c:v>4.0747782856983975E-4</c:v>
                </c:pt>
                <c:pt idx="17215">
                  <c:v>4.0745415932824924E-4</c:v>
                </c:pt>
                <c:pt idx="17216">
                  <c:v>4.0743049283625983E-4</c:v>
                </c:pt>
                <c:pt idx="17217">
                  <c:v>4.0740682909339379E-4</c:v>
                </c:pt>
                <c:pt idx="17218">
                  <c:v>4.0738316809916749E-4</c:v>
                </c:pt>
                <c:pt idx="17219">
                  <c:v>4.0735950985310216E-4</c:v>
                </c:pt>
                <c:pt idx="17220">
                  <c:v>4.0733585435472113E-4</c:v>
                </c:pt>
                <c:pt idx="17221">
                  <c:v>4.0731220160354588E-4</c:v>
                </c:pt>
                <c:pt idx="17222">
                  <c:v>4.0728855159909811E-4</c:v>
                </c:pt>
                <c:pt idx="17223">
                  <c:v>4.0726490434090084E-4</c:v>
                </c:pt>
                <c:pt idx="17224">
                  <c:v>4.0724125982847024E-4</c:v>
                </c:pt>
                <c:pt idx="17225">
                  <c:v>4.0721761806133445E-4</c:v>
                </c:pt>
                <c:pt idx="17226">
                  <c:v>4.0719397903901005E-4</c:v>
                </c:pt>
                <c:pt idx="17227">
                  <c:v>4.0717034276102214E-4</c:v>
                </c:pt>
                <c:pt idx="17228">
                  <c:v>4.0714670922689249E-4</c:v>
                </c:pt>
                <c:pt idx="17229">
                  <c:v>4.0712307843614317E-4</c:v>
                </c:pt>
                <c:pt idx="17230">
                  <c:v>4.0709945038829324E-4</c:v>
                </c:pt>
                <c:pt idx="17231">
                  <c:v>4.0707582508287004E-4</c:v>
                </c:pt>
                <c:pt idx="17232">
                  <c:v>4.0705220251939685E-4</c:v>
                </c:pt>
                <c:pt idx="17233">
                  <c:v>4.0702858269738994E-4</c:v>
                </c:pt>
                <c:pt idx="17234">
                  <c:v>4.0700496561637953E-4</c:v>
                </c:pt>
                <c:pt idx="17235">
                  <c:v>4.0698135127588343E-4</c:v>
                </c:pt>
                <c:pt idx="17236">
                  <c:v>4.0695773967542584E-4</c:v>
                </c:pt>
                <c:pt idx="17237">
                  <c:v>4.0693413081453132E-4</c:v>
                </c:pt>
                <c:pt idx="17238">
                  <c:v>4.0691052469272055E-4</c:v>
                </c:pt>
                <c:pt idx="17239">
                  <c:v>4.0688692130952012E-4</c:v>
                </c:pt>
                <c:pt idx="17240">
                  <c:v>4.0686332066445114E-4</c:v>
                </c:pt>
                <c:pt idx="17241">
                  <c:v>4.0683972275703801E-4</c:v>
                </c:pt>
                <c:pt idx="17242">
                  <c:v>4.0681612758680403E-4</c:v>
                </c:pt>
                <c:pt idx="17243">
                  <c:v>4.0679253515327326E-4</c:v>
                </c:pt>
                <c:pt idx="17244">
                  <c:v>4.0676894545597014E-4</c:v>
                </c:pt>
                <c:pt idx="17245">
                  <c:v>4.0674535849441923E-4</c:v>
                </c:pt>
                <c:pt idx="17246">
                  <c:v>4.0672177426813964E-4</c:v>
                </c:pt>
                <c:pt idx="17247">
                  <c:v>4.0669819277666105E-4</c:v>
                </c:pt>
                <c:pt idx="17248">
                  <c:v>4.0667461401950813E-4</c:v>
                </c:pt>
                <c:pt idx="17249">
                  <c:v>4.0665103799620086E-4</c:v>
                </c:pt>
                <c:pt idx="17250">
                  <c:v>4.0662746470626832E-4</c:v>
                </c:pt>
                <c:pt idx="17251">
                  <c:v>4.0660389414923193E-4</c:v>
                </c:pt>
                <c:pt idx="17252">
                  <c:v>4.0658032632461802E-4</c:v>
                </c:pt>
                <c:pt idx="17253">
                  <c:v>4.065567612319512E-4</c:v>
                </c:pt>
                <c:pt idx="17254">
                  <c:v>4.0653319887075704E-4</c:v>
                </c:pt>
                <c:pt idx="17255">
                  <c:v>4.0650963924055913E-4</c:v>
                </c:pt>
                <c:pt idx="17256">
                  <c:v>4.0648608234088412E-4</c:v>
                </c:pt>
                <c:pt idx="17257">
                  <c:v>4.0646252817125734E-4</c:v>
                </c:pt>
                <c:pt idx="17258">
                  <c:v>4.0643897673120304E-4</c:v>
                </c:pt>
                <c:pt idx="17259">
                  <c:v>4.0641542802024775E-4</c:v>
                </c:pt>
                <c:pt idx="17260">
                  <c:v>4.0639188203791708E-4</c:v>
                </c:pt>
                <c:pt idx="17261">
                  <c:v>4.0636833878373831E-4</c:v>
                </c:pt>
                <c:pt idx="17262">
                  <c:v>4.0634479825723472E-4</c:v>
                </c:pt>
                <c:pt idx="17263">
                  <c:v>4.0632126045793123E-4</c:v>
                </c:pt>
                <c:pt idx="17264">
                  <c:v>4.0629772538535526E-4</c:v>
                </c:pt>
                <c:pt idx="17265">
                  <c:v>4.0627419303903683E-4</c:v>
                </c:pt>
                <c:pt idx="17266">
                  <c:v>4.0625066341849633E-4</c:v>
                </c:pt>
                <c:pt idx="17267">
                  <c:v>4.0622713652326616E-4</c:v>
                </c:pt>
                <c:pt idx="17268">
                  <c:v>4.0620361235286736E-4</c:v>
                </c:pt>
                <c:pt idx="17269">
                  <c:v>4.0618009090682798E-4</c:v>
                </c:pt>
                <c:pt idx="17270">
                  <c:v>4.0615657218467732E-4</c:v>
                </c:pt>
                <c:pt idx="17271">
                  <c:v>4.0613305618594016E-4</c:v>
                </c:pt>
                <c:pt idx="17272">
                  <c:v>4.0610954291014434E-4</c:v>
                </c:pt>
                <c:pt idx="17273">
                  <c:v>4.0608603235681829E-4</c:v>
                </c:pt>
                <c:pt idx="17274">
                  <c:v>4.0606252452548528E-4</c:v>
                </c:pt>
                <c:pt idx="17275">
                  <c:v>4.060390194156752E-4</c:v>
                </c:pt>
                <c:pt idx="17276">
                  <c:v>4.0601551702691327E-4</c:v>
                </c:pt>
                <c:pt idx="17277">
                  <c:v>4.0599201735873114E-4</c:v>
                </c:pt>
                <c:pt idx="17278">
                  <c:v>4.0596852041065314E-4</c:v>
                </c:pt>
                <c:pt idx="17279">
                  <c:v>4.0594502618220891E-4</c:v>
                </c:pt>
                <c:pt idx="17280">
                  <c:v>4.0592153467292416E-4</c:v>
                </c:pt>
                <c:pt idx="17281">
                  <c:v>4.0589804588232888E-4</c:v>
                </c:pt>
                <c:pt idx="17282">
                  <c:v>4.0587455980995102E-4</c:v>
                </c:pt>
                <c:pt idx="17283">
                  <c:v>4.0585107645531825E-4</c:v>
                </c:pt>
                <c:pt idx="17284">
                  <c:v>4.0582759581795703E-4</c:v>
                </c:pt>
                <c:pt idx="17285">
                  <c:v>4.0580411789739823E-4</c:v>
                </c:pt>
                <c:pt idx="17286">
                  <c:v>4.0578064269316909E-4</c:v>
                </c:pt>
                <c:pt idx="17287">
                  <c:v>4.0575717020479917E-4</c:v>
                </c:pt>
                <c:pt idx="17288">
                  <c:v>4.0573370043181853E-4</c:v>
                </c:pt>
                <c:pt idx="17289">
                  <c:v>4.0571023337375103E-4</c:v>
                </c:pt>
                <c:pt idx="17290">
                  <c:v>4.0568676903013319E-4</c:v>
                </c:pt>
                <c:pt idx="17291">
                  <c:v>4.0566330740048675E-4</c:v>
                </c:pt>
                <c:pt idx="17292">
                  <c:v>4.0563984848434481E-4</c:v>
                </c:pt>
                <c:pt idx="17293">
                  <c:v>4.0561639228123367E-4</c:v>
                </c:pt>
                <c:pt idx="17294">
                  <c:v>4.0559293879068433E-4</c:v>
                </c:pt>
                <c:pt idx="17295">
                  <c:v>4.0556948801222817E-4</c:v>
                </c:pt>
                <c:pt idx="17296">
                  <c:v>4.0554603994539374E-4</c:v>
                </c:pt>
                <c:pt idx="17297">
                  <c:v>4.0552259458970832E-4</c:v>
                </c:pt>
                <c:pt idx="17298">
                  <c:v>4.0549915194470386E-4</c:v>
                </c:pt>
                <c:pt idx="17299">
                  <c:v>4.0547571200991183E-4</c:v>
                </c:pt>
                <c:pt idx="17300">
                  <c:v>4.0545227478485979E-4</c:v>
                </c:pt>
                <c:pt idx="17301">
                  <c:v>4.0542884026907914E-4</c:v>
                </c:pt>
                <c:pt idx="17302">
                  <c:v>4.0540540846209912E-4</c:v>
                </c:pt>
                <c:pt idx="17303">
                  <c:v>4.0538197936345341E-4</c:v>
                </c:pt>
                <c:pt idx="17304">
                  <c:v>4.0535855297266405E-4</c:v>
                </c:pt>
                <c:pt idx="17305">
                  <c:v>4.0533512928927199E-4</c:v>
                </c:pt>
                <c:pt idx="17306">
                  <c:v>4.0531170831279974E-4</c:v>
                </c:pt>
                <c:pt idx="17307">
                  <c:v>4.0528829004278321E-4</c:v>
                </c:pt>
                <c:pt idx="17308">
                  <c:v>4.0526487447875369E-4</c:v>
                </c:pt>
                <c:pt idx="17309">
                  <c:v>4.0524146162023545E-4</c:v>
                </c:pt>
                <c:pt idx="17310">
                  <c:v>4.0521805146676693E-4</c:v>
                </c:pt>
                <c:pt idx="17311">
                  <c:v>4.0519464401787733E-4</c:v>
                </c:pt>
                <c:pt idx="17312">
                  <c:v>4.0517123927309777E-4</c:v>
                </c:pt>
                <c:pt idx="17313">
                  <c:v>4.0514783723195739E-4</c:v>
                </c:pt>
                <c:pt idx="17314">
                  <c:v>4.0512443789398922E-4</c:v>
                </c:pt>
                <c:pt idx="17315">
                  <c:v>4.0510104125872717E-4</c:v>
                </c:pt>
                <c:pt idx="17316">
                  <c:v>4.0507764732569906E-4</c:v>
                </c:pt>
                <c:pt idx="17317">
                  <c:v>4.0505425609444021E-4</c:v>
                </c:pt>
                <c:pt idx="17318">
                  <c:v>4.0503086756448392E-4</c:v>
                </c:pt>
                <c:pt idx="17319">
                  <c:v>4.0500748173535417E-4</c:v>
                </c:pt>
                <c:pt idx="17320">
                  <c:v>4.0498409860659164E-4</c:v>
                </c:pt>
                <c:pt idx="17321">
                  <c:v>4.0496071817772839E-4</c:v>
                </c:pt>
                <c:pt idx="17322">
                  <c:v>4.0493734044829148E-4</c:v>
                </c:pt>
                <c:pt idx="17323">
                  <c:v>4.0491396541781429E-4</c:v>
                </c:pt>
                <c:pt idx="17324">
                  <c:v>4.0489059308583027E-4</c:v>
                </c:pt>
                <c:pt idx="17325">
                  <c:v>4.0486722345187723E-4</c:v>
                </c:pt>
                <c:pt idx="17326">
                  <c:v>4.0484385651548153E-4</c:v>
                </c:pt>
                <c:pt idx="17327">
                  <c:v>4.0482049227617833E-4</c:v>
                </c:pt>
                <c:pt idx="17328">
                  <c:v>4.0479713073350067E-4</c:v>
                </c:pt>
                <c:pt idx="17329">
                  <c:v>4.0477377188698416E-4</c:v>
                </c:pt>
                <c:pt idx="17330">
                  <c:v>4.0475041573615693E-4</c:v>
                </c:pt>
                <c:pt idx="17331">
                  <c:v>4.0472706228055795E-4</c:v>
                </c:pt>
                <c:pt idx="17332">
                  <c:v>4.0470371151971729E-4</c:v>
                </c:pt>
                <c:pt idx="17333">
                  <c:v>4.0468036345316972E-4</c:v>
                </c:pt>
                <c:pt idx="17334">
                  <c:v>4.0465701808044719E-4</c:v>
                </c:pt>
                <c:pt idx="17335">
                  <c:v>4.0463367540108494E-4</c:v>
                </c:pt>
                <c:pt idx="17336">
                  <c:v>4.0461033541461673E-4</c:v>
                </c:pt>
                <c:pt idx="17337">
                  <c:v>4.0458699812057644E-4</c:v>
                </c:pt>
                <c:pt idx="17338">
                  <c:v>4.0456366351849897E-4</c:v>
                </c:pt>
                <c:pt idx="17339">
                  <c:v>4.045403316079181E-4</c:v>
                </c:pt>
                <c:pt idx="17340">
                  <c:v>4.0451700238836865E-4</c:v>
                </c:pt>
                <c:pt idx="17341">
                  <c:v>4.0449367585938172E-4</c:v>
                </c:pt>
                <c:pt idx="17342">
                  <c:v>4.0447035202049807E-4</c:v>
                </c:pt>
                <c:pt idx="17343">
                  <c:v>4.0444703087124702E-4</c:v>
                </c:pt>
                <c:pt idx="17344">
                  <c:v>4.0442371241116842E-4</c:v>
                </c:pt>
                <c:pt idx="17345">
                  <c:v>4.0440039663978917E-4</c:v>
                </c:pt>
                <c:pt idx="17346">
                  <c:v>4.0437708355665371E-4</c:v>
                </c:pt>
                <c:pt idx="17347">
                  <c:v>4.0435377316129013E-4</c:v>
                </c:pt>
                <c:pt idx="17348">
                  <c:v>4.0433046545323829E-4</c:v>
                </c:pt>
                <c:pt idx="17349">
                  <c:v>4.0430716043202944E-4</c:v>
                </c:pt>
                <c:pt idx="17350">
                  <c:v>4.0428385809719998E-4</c:v>
                </c:pt>
                <c:pt idx="17351">
                  <c:v>4.0426055844829014E-4</c:v>
                </c:pt>
                <c:pt idx="17352">
                  <c:v>4.0423726148482891E-4</c:v>
                </c:pt>
                <c:pt idx="17353">
                  <c:v>4.0421396720635434E-4</c:v>
                </c:pt>
                <c:pt idx="17354">
                  <c:v>4.0419067561240512E-4</c:v>
                </c:pt>
                <c:pt idx="17355">
                  <c:v>4.0416738670251434E-4</c:v>
                </c:pt>
                <c:pt idx="17356">
                  <c:v>4.0414410047622082E-4</c:v>
                </c:pt>
                <c:pt idx="17357">
                  <c:v>4.0412081693305533E-4</c:v>
                </c:pt>
                <c:pt idx="17358">
                  <c:v>4.0409753607255621E-4</c:v>
                </c:pt>
                <c:pt idx="17359">
                  <c:v>4.0407425789426517E-4</c:v>
                </c:pt>
                <c:pt idx="17360">
                  <c:v>4.0405098239771194E-4</c:v>
                </c:pt>
                <c:pt idx="17361">
                  <c:v>4.0402770958244033E-4</c:v>
                </c:pt>
                <c:pt idx="17362">
                  <c:v>4.0400443944797705E-4</c:v>
                </c:pt>
                <c:pt idx="17363">
                  <c:v>4.0398117199386634E-4</c:v>
                </c:pt>
                <c:pt idx="17364">
                  <c:v>4.0395790721964173E-4</c:v>
                </c:pt>
                <c:pt idx="17365">
                  <c:v>4.0393464512484531E-4</c:v>
                </c:pt>
                <c:pt idx="17366">
                  <c:v>4.0391138570900712E-4</c:v>
                </c:pt>
                <c:pt idx="17367">
                  <c:v>4.0388812897167002E-4</c:v>
                </c:pt>
                <c:pt idx="17368">
                  <c:v>4.0386487491237126E-4</c:v>
                </c:pt>
                <c:pt idx="17369">
                  <c:v>4.0384162353064085E-4</c:v>
                </c:pt>
                <c:pt idx="17370">
                  <c:v>4.0381837482602521E-4</c:v>
                </c:pt>
                <c:pt idx="17371">
                  <c:v>4.0379512879805819E-4</c:v>
                </c:pt>
                <c:pt idx="17372">
                  <c:v>4.0377188544627824E-4</c:v>
                </c:pt>
                <c:pt idx="17373">
                  <c:v>4.037486447702231E-4</c:v>
                </c:pt>
                <c:pt idx="17374">
                  <c:v>4.0372540676943103E-4</c:v>
                </c:pt>
                <c:pt idx="17375">
                  <c:v>4.0370217144344124E-4</c:v>
                </c:pt>
                <c:pt idx="17376">
                  <c:v>4.0367893879178843E-4</c:v>
                </c:pt>
                <c:pt idx="17377">
                  <c:v>4.0365570881401285E-4</c:v>
                </c:pt>
                <c:pt idx="17378">
                  <c:v>4.0363248150965123E-4</c:v>
                </c:pt>
                <c:pt idx="17379">
                  <c:v>4.0360925687824592E-4</c:v>
                </c:pt>
                <c:pt idx="17380">
                  <c:v>4.0358603491933505E-4</c:v>
                </c:pt>
                <c:pt idx="17381">
                  <c:v>4.0356281563245496E-4</c:v>
                </c:pt>
                <c:pt idx="17382">
                  <c:v>4.0353959901714374E-4</c:v>
                </c:pt>
                <c:pt idx="17383">
                  <c:v>4.0351638507294101E-4</c:v>
                </c:pt>
                <c:pt idx="17384">
                  <c:v>4.0349317379938834E-4</c:v>
                </c:pt>
                <c:pt idx="17385">
                  <c:v>4.0346996519602521E-4</c:v>
                </c:pt>
                <c:pt idx="17386">
                  <c:v>4.0344675926238838E-4</c:v>
                </c:pt>
                <c:pt idx="17387">
                  <c:v>4.0342355599801404E-4</c:v>
                </c:pt>
                <c:pt idx="17388">
                  <c:v>4.0340035540244824E-4</c:v>
                </c:pt>
                <c:pt idx="17389">
                  <c:v>4.0337715747522916E-4</c:v>
                </c:pt>
                <c:pt idx="17390">
                  <c:v>4.0335396221589194E-4</c:v>
                </c:pt>
                <c:pt idx="17391">
                  <c:v>4.033307696239836E-4</c:v>
                </c:pt>
                <c:pt idx="17392">
                  <c:v>4.0330757969903725E-4</c:v>
                </c:pt>
                <c:pt idx="17393">
                  <c:v>4.0328439244059517E-4</c:v>
                </c:pt>
                <c:pt idx="17394">
                  <c:v>4.0326120784819734E-4</c:v>
                </c:pt>
                <c:pt idx="17395">
                  <c:v>4.0323802592138634E-4</c:v>
                </c:pt>
                <c:pt idx="17396">
                  <c:v>4.0321484665969975E-4</c:v>
                </c:pt>
                <c:pt idx="17397">
                  <c:v>4.0319167006267972E-4</c:v>
                </c:pt>
                <c:pt idx="17398">
                  <c:v>4.031684961298672E-4</c:v>
                </c:pt>
                <c:pt idx="17399">
                  <c:v>4.0314532486079873E-4</c:v>
                </c:pt>
                <c:pt idx="17400">
                  <c:v>4.0312215625502157E-4</c:v>
                </c:pt>
                <c:pt idx="17401">
                  <c:v>4.0309899031207042E-4</c:v>
                </c:pt>
                <c:pt idx="17402">
                  <c:v>4.0307582703148954E-4</c:v>
                </c:pt>
                <c:pt idx="17403">
                  <c:v>4.0305266641281891E-4</c:v>
                </c:pt>
                <c:pt idx="17404">
                  <c:v>4.0302950845560065E-4</c:v>
                </c:pt>
                <c:pt idx="17405">
                  <c:v>4.0300635315937541E-4</c:v>
                </c:pt>
                <c:pt idx="17406">
                  <c:v>4.0298320052368358E-4</c:v>
                </c:pt>
                <c:pt idx="17407">
                  <c:v>4.0296005054806904E-4</c:v>
                </c:pt>
                <c:pt idx="17408">
                  <c:v>4.0293690323207123E-4</c:v>
                </c:pt>
                <c:pt idx="17409">
                  <c:v>4.0291375857523173E-4</c:v>
                </c:pt>
                <c:pt idx="17410">
                  <c:v>4.0289061657709303E-4</c:v>
                </c:pt>
                <c:pt idx="17411">
                  <c:v>4.0286747723719773E-4</c:v>
                </c:pt>
                <c:pt idx="17412">
                  <c:v>4.0284434055509044E-4</c:v>
                </c:pt>
                <c:pt idx="17413">
                  <c:v>4.0282120653030651E-4</c:v>
                </c:pt>
                <c:pt idx="17414">
                  <c:v>4.0279807516239145E-4</c:v>
                </c:pt>
                <c:pt idx="17415">
                  <c:v>4.0277494645089032E-4</c:v>
                </c:pt>
                <c:pt idx="17416">
                  <c:v>4.0275182039534147E-4</c:v>
                </c:pt>
                <c:pt idx="17417">
                  <c:v>4.0272869699528997E-4</c:v>
                </c:pt>
                <c:pt idx="17418">
                  <c:v>4.0270557625027791E-4</c:v>
                </c:pt>
                <c:pt idx="17419">
                  <c:v>4.0268245815984791E-4</c:v>
                </c:pt>
                <c:pt idx="17420">
                  <c:v>4.0265934272354224E-4</c:v>
                </c:pt>
                <c:pt idx="17421">
                  <c:v>4.0263622994090616E-4</c:v>
                </c:pt>
                <c:pt idx="17422">
                  <c:v>4.02613119811479E-4</c:v>
                </c:pt>
                <c:pt idx="17423">
                  <c:v>4.0259001233480481E-4</c:v>
                </c:pt>
                <c:pt idx="17424">
                  <c:v>4.025669075104312E-4</c:v>
                </c:pt>
                <c:pt idx="17425">
                  <c:v>4.0254380533789386E-4</c:v>
                </c:pt>
                <c:pt idx="17426">
                  <c:v>4.025207058167428E-4</c:v>
                </c:pt>
                <c:pt idx="17427">
                  <c:v>4.0249760894651906E-4</c:v>
                </c:pt>
                <c:pt idx="17428">
                  <c:v>4.0247451472676771E-4</c:v>
                </c:pt>
                <c:pt idx="17429">
                  <c:v>4.0245142315702907E-4</c:v>
                </c:pt>
                <c:pt idx="17430">
                  <c:v>4.0242833423685312E-4</c:v>
                </c:pt>
                <c:pt idx="17431">
                  <c:v>4.0240524796577806E-4</c:v>
                </c:pt>
                <c:pt idx="17432">
                  <c:v>4.0238216434335133E-4</c:v>
                </c:pt>
                <c:pt idx="17433">
                  <c:v>4.0235908336911513E-4</c:v>
                </c:pt>
                <c:pt idx="17434">
                  <c:v>4.0233600504261513E-4</c:v>
                </c:pt>
                <c:pt idx="17435">
                  <c:v>4.0231292936339597E-4</c:v>
                </c:pt>
                <c:pt idx="17436">
                  <c:v>4.0228985633099896E-4</c:v>
                </c:pt>
                <c:pt idx="17437">
                  <c:v>4.0226678594497314E-4</c:v>
                </c:pt>
                <c:pt idx="17438">
                  <c:v>4.0224371820486124E-4</c:v>
                </c:pt>
                <c:pt idx="17439">
                  <c:v>4.0222065311020801E-4</c:v>
                </c:pt>
                <c:pt idx="17440">
                  <c:v>4.0219759066055787E-4</c:v>
                </c:pt>
                <c:pt idx="17441">
                  <c:v>4.0217453085545924E-4</c:v>
                </c:pt>
                <c:pt idx="17442">
                  <c:v>4.0215147369445107E-4</c:v>
                </c:pt>
                <c:pt idx="17443">
                  <c:v>4.0212841917708602E-4</c:v>
                </c:pt>
                <c:pt idx="17444">
                  <c:v>4.0210536730290184E-4</c:v>
                </c:pt>
                <c:pt idx="17445">
                  <c:v>4.0208231807145172E-4</c:v>
                </c:pt>
                <c:pt idx="17446">
                  <c:v>4.0205927148227456E-4</c:v>
                </c:pt>
                <c:pt idx="17447">
                  <c:v>4.02036227534919E-4</c:v>
                </c:pt>
                <c:pt idx="17448">
                  <c:v>4.0201318622892866E-4</c:v>
                </c:pt>
                <c:pt idx="17449">
                  <c:v>4.0199014756385514E-4</c:v>
                </c:pt>
                <c:pt idx="17450">
                  <c:v>4.0196711153924099E-4</c:v>
                </c:pt>
                <c:pt idx="17451">
                  <c:v>4.0194407815462887E-4</c:v>
                </c:pt>
                <c:pt idx="17452">
                  <c:v>4.0192104740956848E-4</c:v>
                </c:pt>
                <c:pt idx="17453">
                  <c:v>4.0189801930360492E-4</c:v>
                </c:pt>
                <c:pt idx="17454">
                  <c:v>4.0187499383628875E-4</c:v>
                </c:pt>
                <c:pt idx="17455">
                  <c:v>4.0185197100715928E-4</c:v>
                </c:pt>
                <c:pt idx="17456">
                  <c:v>4.0182895081576902E-4</c:v>
                </c:pt>
                <c:pt idx="17457">
                  <c:v>4.01805933261664E-4</c:v>
                </c:pt>
                <c:pt idx="17458">
                  <c:v>4.0178291834438957E-4</c:v>
                </c:pt>
                <c:pt idx="17459">
                  <c:v>4.0175990606348917E-4</c:v>
                </c:pt>
                <c:pt idx="17460">
                  <c:v>4.0173689641851513E-4</c:v>
                </c:pt>
                <c:pt idx="17461">
                  <c:v>4.0171388940901334E-4</c:v>
                </c:pt>
                <c:pt idx="17462">
                  <c:v>4.0169088503452886E-4</c:v>
                </c:pt>
                <c:pt idx="17463">
                  <c:v>4.016678832946144E-4</c:v>
                </c:pt>
                <c:pt idx="17464">
                  <c:v>4.0164488418880983E-4</c:v>
                </c:pt>
                <c:pt idx="17465">
                  <c:v>4.0162188771666809E-4</c:v>
                </c:pt>
                <c:pt idx="17466">
                  <c:v>4.0159889387773547E-4</c:v>
                </c:pt>
                <c:pt idx="17467">
                  <c:v>4.0157590267155967E-4</c:v>
                </c:pt>
                <c:pt idx="17468">
                  <c:v>4.0155291409768834E-4</c:v>
                </c:pt>
                <c:pt idx="17469">
                  <c:v>4.0152992815567111E-4</c:v>
                </c:pt>
                <c:pt idx="17470">
                  <c:v>4.0150694484505272E-4</c:v>
                </c:pt>
                <c:pt idx="17471">
                  <c:v>4.0148396416538192E-4</c:v>
                </c:pt>
                <c:pt idx="17472">
                  <c:v>4.0146098611620922E-4</c:v>
                </c:pt>
                <c:pt idx="17473">
                  <c:v>4.0143801069708233E-4</c:v>
                </c:pt>
                <c:pt idx="17474">
                  <c:v>4.0141503790754713E-4</c:v>
                </c:pt>
                <c:pt idx="17475">
                  <c:v>4.013920677471585E-4</c:v>
                </c:pt>
                <c:pt idx="17476">
                  <c:v>4.013691002154619E-4</c:v>
                </c:pt>
                <c:pt idx="17477">
                  <c:v>4.0134613531199974E-4</c:v>
                </c:pt>
                <c:pt idx="17478">
                  <c:v>4.0132317303632998E-4</c:v>
                </c:pt>
                <c:pt idx="17479">
                  <c:v>4.0130021338799721E-4</c:v>
                </c:pt>
                <c:pt idx="17480">
                  <c:v>4.0127725636654877E-4</c:v>
                </c:pt>
                <c:pt idx="17481">
                  <c:v>4.0125430197153971E-4</c:v>
                </c:pt>
                <c:pt idx="17482">
                  <c:v>4.0123135020251504E-4</c:v>
                </c:pt>
                <c:pt idx="17483">
                  <c:v>4.0120840105902487E-4</c:v>
                </c:pt>
                <c:pt idx="17484">
                  <c:v>4.0118545454061991E-4</c:v>
                </c:pt>
                <c:pt idx="17485">
                  <c:v>4.0116251064684912E-4</c:v>
                </c:pt>
                <c:pt idx="17486">
                  <c:v>4.0113956937726404E-4</c:v>
                </c:pt>
                <c:pt idx="17487">
                  <c:v>4.0111663073140821E-4</c:v>
                </c:pt>
                <c:pt idx="17488">
                  <c:v>4.0109369470883467E-4</c:v>
                </c:pt>
                <c:pt idx="17489">
                  <c:v>4.0107076130909824E-4</c:v>
                </c:pt>
                <c:pt idx="17490">
                  <c:v>4.0104783053174404E-4</c:v>
                </c:pt>
                <c:pt idx="17491">
                  <c:v>4.0102490237632654E-4</c:v>
                </c:pt>
                <c:pt idx="17492">
                  <c:v>4.0100197684238823E-4</c:v>
                </c:pt>
                <c:pt idx="17493">
                  <c:v>4.0097905392948857E-4</c:v>
                </c:pt>
                <c:pt idx="17494">
                  <c:v>4.0095613363717034E-4</c:v>
                </c:pt>
                <c:pt idx="17495">
                  <c:v>4.0093321596499054E-4</c:v>
                </c:pt>
                <c:pt idx="17496">
                  <c:v>4.0091030091249672E-4</c:v>
                </c:pt>
                <c:pt idx="17497">
                  <c:v>4.0088738847924058E-4</c:v>
                </c:pt>
                <c:pt idx="17498">
                  <c:v>4.0086447866477108E-4</c:v>
                </c:pt>
                <c:pt idx="17499">
                  <c:v>4.0084157146864008E-4</c:v>
                </c:pt>
                <c:pt idx="17500">
                  <c:v>4.0081866689040108E-4</c:v>
                </c:pt>
                <c:pt idx="17501">
                  <c:v>4.0079576492960405E-4</c:v>
                </c:pt>
                <c:pt idx="17502">
                  <c:v>4.0077286558580153E-4</c:v>
                </c:pt>
                <c:pt idx="17503">
                  <c:v>4.0074996885854092E-4</c:v>
                </c:pt>
                <c:pt idx="17504">
                  <c:v>4.0072707474737824E-4</c:v>
                </c:pt>
                <c:pt idx="17505">
                  <c:v>4.0070418325186327E-4</c:v>
                </c:pt>
                <c:pt idx="17506">
                  <c:v>4.0068129437154576E-4</c:v>
                </c:pt>
                <c:pt idx="17507">
                  <c:v>4.0065840810598192E-4</c:v>
                </c:pt>
                <c:pt idx="17508">
                  <c:v>4.0063552445472031E-4</c:v>
                </c:pt>
                <c:pt idx="17509">
                  <c:v>4.0061264341731715E-4</c:v>
                </c:pt>
                <c:pt idx="17510">
                  <c:v>4.0058976499331828E-4</c:v>
                </c:pt>
                <c:pt idx="17511">
                  <c:v>4.0056688918228123E-4</c:v>
                </c:pt>
                <c:pt idx="17512">
                  <c:v>4.0054401598375324E-4</c:v>
                </c:pt>
                <c:pt idx="17513">
                  <c:v>4.0052114539729331E-4</c:v>
                </c:pt>
                <c:pt idx="17514">
                  <c:v>4.0049827742244808E-4</c:v>
                </c:pt>
                <c:pt idx="17515">
                  <c:v>4.0047541205877481E-4</c:v>
                </c:pt>
                <c:pt idx="17516">
                  <c:v>4.0045254930582422E-4</c:v>
                </c:pt>
                <c:pt idx="17517">
                  <c:v>4.0042968916314934E-4</c:v>
                </c:pt>
                <c:pt idx="17518">
                  <c:v>4.0040683163030424E-4</c:v>
                </c:pt>
                <c:pt idx="17519">
                  <c:v>4.0038397670683914E-4</c:v>
                </c:pt>
                <c:pt idx="17520">
                  <c:v>4.0036112439231184E-4</c:v>
                </c:pt>
                <c:pt idx="17521">
                  <c:v>4.0033827468627023E-4</c:v>
                </c:pt>
                <c:pt idx="17522">
                  <c:v>4.0031542758827028E-4</c:v>
                </c:pt>
                <c:pt idx="17523">
                  <c:v>4.0029258309786682E-4</c:v>
                </c:pt>
                <c:pt idx="17524">
                  <c:v>4.0026974121461445E-4</c:v>
                </c:pt>
                <c:pt idx="17525">
                  <c:v>4.0024690193806166E-4</c:v>
                </c:pt>
                <c:pt idx="17526">
                  <c:v>4.0022406526776582E-4</c:v>
                </c:pt>
                <c:pt idx="17527">
                  <c:v>4.0020123120327884E-4</c:v>
                </c:pt>
                <c:pt idx="17528">
                  <c:v>4.0017839974415949E-4</c:v>
                </c:pt>
                <c:pt idx="17529">
                  <c:v>4.0015557088995523E-4</c:v>
                </c:pt>
                <c:pt idx="17530">
                  <c:v>4.001327446402268E-4</c:v>
                </c:pt>
                <c:pt idx="17531">
                  <c:v>4.0010992099452381E-4</c:v>
                </c:pt>
                <c:pt idx="17532">
                  <c:v>4.0008709995240251E-4</c:v>
                </c:pt>
                <c:pt idx="17533">
                  <c:v>4.0006428151341902E-4</c:v>
                </c:pt>
                <c:pt idx="17534">
                  <c:v>4.0004146567711987E-4</c:v>
                </c:pt>
                <c:pt idx="17535">
                  <c:v>4.0001865244307068E-4</c:v>
                </c:pt>
                <c:pt idx="17536">
                  <c:v>3.9999584181082135E-4</c:v>
                </c:pt>
                <c:pt idx="17537">
                  <c:v>3.9997303377992696E-4</c:v>
                </c:pt>
                <c:pt idx="17538">
                  <c:v>3.9995022834994349E-4</c:v>
                </c:pt>
                <c:pt idx="17539">
                  <c:v>3.9992742552042451E-4</c:v>
                </c:pt>
                <c:pt idx="17540">
                  <c:v>3.9990462529092589E-4</c:v>
                </c:pt>
                <c:pt idx="17541">
                  <c:v>3.9988182766100293E-4</c:v>
                </c:pt>
                <c:pt idx="17542">
                  <c:v>3.9985903263021203E-4</c:v>
                </c:pt>
                <c:pt idx="17543">
                  <c:v>3.9983624019810662E-4</c:v>
                </c:pt>
                <c:pt idx="17544">
                  <c:v>3.9981345036424552E-4</c:v>
                </c:pt>
                <c:pt idx="17545">
                  <c:v>3.9979066312818021E-4</c:v>
                </c:pt>
                <c:pt idx="17546">
                  <c:v>3.9976787848946995E-4</c:v>
                </c:pt>
                <c:pt idx="17547">
                  <c:v>3.9974509644766882E-4</c:v>
                </c:pt>
                <c:pt idx="17548">
                  <c:v>3.9972231700233571E-4</c:v>
                </c:pt>
                <c:pt idx="17549">
                  <c:v>3.9969954015302246E-4</c:v>
                </c:pt>
                <c:pt idx="17550">
                  <c:v>3.996767658992904E-4</c:v>
                </c:pt>
                <c:pt idx="17551">
                  <c:v>3.9965399424069143E-4</c:v>
                </c:pt>
                <c:pt idx="17552">
                  <c:v>3.9963122517678326E-4</c:v>
                </c:pt>
                <c:pt idx="17553">
                  <c:v>3.9960845870712315E-4</c:v>
                </c:pt>
                <c:pt idx="17554">
                  <c:v>3.9958569483126771E-4</c:v>
                </c:pt>
                <c:pt idx="17555">
                  <c:v>3.9956293354877215E-4</c:v>
                </c:pt>
                <c:pt idx="17556">
                  <c:v>3.9954017485919775E-4</c:v>
                </c:pt>
                <c:pt idx="17557">
                  <c:v>3.9951741876209564E-4</c:v>
                </c:pt>
                <c:pt idx="17558">
                  <c:v>3.9949466525702559E-4</c:v>
                </c:pt>
                <c:pt idx="17559">
                  <c:v>3.9947191434354558E-4</c:v>
                </c:pt>
                <c:pt idx="17560">
                  <c:v>3.9944916602121226E-4</c:v>
                </c:pt>
                <c:pt idx="17561">
                  <c:v>3.9942642028958165E-4</c:v>
                </c:pt>
                <c:pt idx="17562">
                  <c:v>3.9940367714821353E-4</c:v>
                </c:pt>
                <c:pt idx="17563">
                  <c:v>3.9938093659666282E-4</c:v>
                </c:pt>
                <c:pt idx="17564">
                  <c:v>3.9935819863448911E-4</c:v>
                </c:pt>
                <c:pt idx="17565">
                  <c:v>3.9933546326125077E-4</c:v>
                </c:pt>
                <c:pt idx="17566">
                  <c:v>3.9931273047650326E-4</c:v>
                </c:pt>
                <c:pt idx="17567">
                  <c:v>3.9929000027980559E-4</c:v>
                </c:pt>
                <c:pt idx="17568">
                  <c:v>3.9926727267071611E-4</c:v>
                </c:pt>
                <c:pt idx="17569">
                  <c:v>3.9924454764879295E-4</c:v>
                </c:pt>
                <c:pt idx="17570">
                  <c:v>3.9922182521359625E-4</c:v>
                </c:pt>
                <c:pt idx="17571">
                  <c:v>3.9919910536468078E-4</c:v>
                </c:pt>
                <c:pt idx="17572">
                  <c:v>3.9917638810160684E-4</c:v>
                </c:pt>
                <c:pt idx="17573">
                  <c:v>3.9915367342393317E-4</c:v>
                </c:pt>
                <c:pt idx="17574">
                  <c:v>3.9913096133121682E-4</c:v>
                </c:pt>
                <c:pt idx="17575">
                  <c:v>3.9910825182301986E-4</c:v>
                </c:pt>
                <c:pt idx="17576">
                  <c:v>3.9908554489889812E-4</c:v>
                </c:pt>
                <c:pt idx="17577">
                  <c:v>3.9906284055841085E-4</c:v>
                </c:pt>
                <c:pt idx="17578">
                  <c:v>3.990401388011202E-4</c:v>
                </c:pt>
                <c:pt idx="17579">
                  <c:v>3.9901743962658128E-4</c:v>
                </c:pt>
                <c:pt idx="17580">
                  <c:v>3.9899474303435454E-4</c:v>
                </c:pt>
                <c:pt idx="17581">
                  <c:v>3.9897204902400197E-4</c:v>
                </c:pt>
                <c:pt idx="17582">
                  <c:v>3.989493575950798E-4</c:v>
                </c:pt>
                <c:pt idx="17583">
                  <c:v>3.9892666874714872E-4</c:v>
                </c:pt>
                <c:pt idx="17584">
                  <c:v>3.9890398247976859E-4</c:v>
                </c:pt>
                <c:pt idx="17585">
                  <c:v>3.9888129879249885E-4</c:v>
                </c:pt>
                <c:pt idx="17586">
                  <c:v>3.9885861768490012E-4</c:v>
                </c:pt>
                <c:pt idx="17587">
                  <c:v>3.9883593915653141E-4</c:v>
                </c:pt>
                <c:pt idx="17588">
                  <c:v>3.9881326320695312E-4</c:v>
                </c:pt>
                <c:pt idx="17589">
                  <c:v>3.9879058983572578E-4</c:v>
                </c:pt>
                <c:pt idx="17590">
                  <c:v>3.9876791904240816E-4</c:v>
                </c:pt>
                <c:pt idx="17591">
                  <c:v>3.9874525082656345E-4</c:v>
                </c:pt>
                <c:pt idx="17592">
                  <c:v>3.9872258518775086E-4</c:v>
                </c:pt>
                <c:pt idx="17593">
                  <c:v>3.9869992212552863E-4</c:v>
                </c:pt>
                <c:pt idx="17594">
                  <c:v>3.9867726163946016E-4</c:v>
                </c:pt>
                <c:pt idx="17595">
                  <c:v>3.9865460372910617E-4</c:v>
                </c:pt>
                <c:pt idx="17596">
                  <c:v>3.9863194839402552E-4</c:v>
                </c:pt>
                <c:pt idx="17597">
                  <c:v>3.9860929563378256E-4</c:v>
                </c:pt>
                <c:pt idx="17598">
                  <c:v>3.9858664544793494E-4</c:v>
                </c:pt>
                <c:pt idx="17599">
                  <c:v>3.9856399783604621E-4</c:v>
                </c:pt>
                <c:pt idx="17600">
                  <c:v>3.9854135279767565E-4</c:v>
                </c:pt>
                <c:pt idx="17601">
                  <c:v>3.9851871033238481E-4</c:v>
                </c:pt>
                <c:pt idx="17602">
                  <c:v>3.9849607043973892E-4</c:v>
                </c:pt>
                <c:pt idx="17603">
                  <c:v>3.9847343311929471E-4</c:v>
                </c:pt>
                <c:pt idx="17604">
                  <c:v>3.9845079837061474E-4</c:v>
                </c:pt>
                <c:pt idx="17605">
                  <c:v>3.9842816619326362E-4</c:v>
                </c:pt>
                <c:pt idx="17606">
                  <c:v>3.9840553658680006E-4</c:v>
                </c:pt>
                <c:pt idx="17607">
                  <c:v>3.9838290955078747E-4</c:v>
                </c:pt>
                <c:pt idx="17608">
                  <c:v>3.9836028508478824E-4</c:v>
                </c:pt>
                <c:pt idx="17609">
                  <c:v>3.9833766318836362E-4</c:v>
                </c:pt>
                <c:pt idx="17610">
                  <c:v>3.9831504386107655E-4</c:v>
                </c:pt>
                <c:pt idx="17611">
                  <c:v>3.9829242710248919E-4</c:v>
                </c:pt>
                <c:pt idx="17612">
                  <c:v>3.982698129121628E-4</c:v>
                </c:pt>
                <c:pt idx="17613">
                  <c:v>3.9824720128966317E-4</c:v>
                </c:pt>
                <c:pt idx="17614">
                  <c:v>3.9822459223454952E-4</c:v>
                </c:pt>
                <c:pt idx="17615">
                  <c:v>3.9820198574638723E-4</c:v>
                </c:pt>
                <c:pt idx="17616">
                  <c:v>3.9817938182473873E-4</c:v>
                </c:pt>
                <c:pt idx="17617">
                  <c:v>3.9815678046916373E-4</c:v>
                </c:pt>
                <c:pt idx="17618">
                  <c:v>3.9813418167922886E-4</c:v>
                </c:pt>
                <c:pt idx="17619">
                  <c:v>3.9811158545449628E-4</c:v>
                </c:pt>
                <c:pt idx="17620">
                  <c:v>3.9808899179452812E-4</c:v>
                </c:pt>
                <c:pt idx="17621">
                  <c:v>3.9806640069888985E-4</c:v>
                </c:pt>
                <c:pt idx="17622">
                  <c:v>3.9804381216714376E-4</c:v>
                </c:pt>
                <c:pt idx="17623">
                  <c:v>3.980212261988533E-4</c:v>
                </c:pt>
                <c:pt idx="17624">
                  <c:v>3.9799864279358094E-4</c:v>
                </c:pt>
                <c:pt idx="17625">
                  <c:v>3.9797606195089399E-4</c:v>
                </c:pt>
                <c:pt idx="17626">
                  <c:v>3.9795348367035376E-4</c:v>
                </c:pt>
                <c:pt idx="17627">
                  <c:v>3.9793090795152295E-4</c:v>
                </c:pt>
                <c:pt idx="17628">
                  <c:v>3.9790833479396928E-4</c:v>
                </c:pt>
                <c:pt idx="17629">
                  <c:v>3.9788576419725436E-4</c:v>
                </c:pt>
                <c:pt idx="17630">
                  <c:v>3.9786319616094256E-4</c:v>
                </c:pt>
                <c:pt idx="17631">
                  <c:v>3.9784063068459797E-4</c:v>
                </c:pt>
                <c:pt idx="17632">
                  <c:v>3.9781806776778648E-4</c:v>
                </c:pt>
                <c:pt idx="17633">
                  <c:v>3.9779550741007001E-4</c:v>
                </c:pt>
                <c:pt idx="17634">
                  <c:v>3.9777294961101717E-4</c:v>
                </c:pt>
                <c:pt idx="17635">
                  <c:v>3.977503943701903E-4</c:v>
                </c:pt>
                <c:pt idx="17636">
                  <c:v>3.9772784168715358E-4</c:v>
                </c:pt>
                <c:pt idx="17637">
                  <c:v>3.9770529156147238E-4</c:v>
                </c:pt>
                <c:pt idx="17638">
                  <c:v>3.9768274399271293E-4</c:v>
                </c:pt>
                <c:pt idx="17639">
                  <c:v>3.9766019898043996E-4</c:v>
                </c:pt>
                <c:pt idx="17640">
                  <c:v>3.97637656524219E-4</c:v>
                </c:pt>
                <c:pt idx="17641">
                  <c:v>3.9761511662361417E-4</c:v>
                </c:pt>
                <c:pt idx="17642">
                  <c:v>3.9759257927819166E-4</c:v>
                </c:pt>
                <c:pt idx="17643">
                  <c:v>3.9757004448751575E-4</c:v>
                </c:pt>
                <c:pt idx="17644">
                  <c:v>3.9754751225115295E-4</c:v>
                </c:pt>
                <c:pt idx="17645">
                  <c:v>3.9752498256867005E-4</c:v>
                </c:pt>
                <c:pt idx="17646">
                  <c:v>3.9750245543963397E-4</c:v>
                </c:pt>
                <c:pt idx="17647">
                  <c:v>3.9747993086360664E-4</c:v>
                </c:pt>
                <c:pt idx="17648">
                  <c:v>3.9745740884015632E-4</c:v>
                </c:pt>
                <c:pt idx="17649">
                  <c:v>3.9743488936884745E-4</c:v>
                </c:pt>
                <c:pt idx="17650">
                  <c:v>3.9741237244925073E-4</c:v>
                </c:pt>
                <c:pt idx="17651">
                  <c:v>3.9738985808092619E-4</c:v>
                </c:pt>
                <c:pt idx="17652">
                  <c:v>3.973673462634465E-4</c:v>
                </c:pt>
                <c:pt idx="17653">
                  <c:v>3.9734483699637281E-4</c:v>
                </c:pt>
                <c:pt idx="17654">
                  <c:v>3.9732233027927705E-4</c:v>
                </c:pt>
                <c:pt idx="17655">
                  <c:v>3.9729982611172085E-4</c:v>
                </c:pt>
                <c:pt idx="17656">
                  <c:v>3.9727732449327407E-4</c:v>
                </c:pt>
                <c:pt idx="17657">
                  <c:v>3.9725482542350091E-4</c:v>
                </c:pt>
                <c:pt idx="17658">
                  <c:v>3.9723232890197219E-4</c:v>
                </c:pt>
                <c:pt idx="17659">
                  <c:v>3.9720983492825293E-4</c:v>
                </c:pt>
                <c:pt idx="17660">
                  <c:v>3.9718734350190912E-4</c:v>
                </c:pt>
                <c:pt idx="17661">
                  <c:v>3.9716485462251054E-4</c:v>
                </c:pt>
                <c:pt idx="17662">
                  <c:v>3.9714236828962407E-4</c:v>
                </c:pt>
                <c:pt idx="17663">
                  <c:v>3.9711988450281575E-4</c:v>
                </c:pt>
                <c:pt idx="17664">
                  <c:v>3.9709740326165466E-4</c:v>
                </c:pt>
                <c:pt idx="17665">
                  <c:v>3.970749245657069E-4</c:v>
                </c:pt>
                <c:pt idx="17666">
                  <c:v>3.9705244841454107E-4</c:v>
                </c:pt>
                <c:pt idx="17667">
                  <c:v>3.9702997480772615E-4</c:v>
                </c:pt>
                <c:pt idx="17668">
                  <c:v>3.9700750374482651E-4</c:v>
                </c:pt>
                <c:pt idx="17669">
                  <c:v>3.9698503522541604E-4</c:v>
                </c:pt>
                <c:pt idx="17670">
                  <c:v>3.9696256924905837E-4</c:v>
                </c:pt>
                <c:pt idx="17671">
                  <c:v>3.9694010581532355E-4</c:v>
                </c:pt>
                <c:pt idx="17672">
                  <c:v>3.9691764492377925E-4</c:v>
                </c:pt>
                <c:pt idx="17673">
                  <c:v>3.96895186573995E-4</c:v>
                </c:pt>
                <c:pt idx="17674">
                  <c:v>3.9687273076553846E-4</c:v>
                </c:pt>
                <c:pt idx="17675">
                  <c:v>3.9685027749797677E-4</c:v>
                </c:pt>
                <c:pt idx="17676">
                  <c:v>3.968278267708814E-4</c:v>
                </c:pt>
                <c:pt idx="17677">
                  <c:v>3.9680537858382045E-4</c:v>
                </c:pt>
                <c:pt idx="17678">
                  <c:v>3.9678293293636215E-4</c:v>
                </c:pt>
                <c:pt idx="17679">
                  <c:v>3.9676048982807737E-4</c:v>
                </c:pt>
                <c:pt idx="17680">
                  <c:v>3.9673804925853361E-4</c:v>
                </c:pt>
                <c:pt idx="17681">
                  <c:v>3.9671561122729985E-4</c:v>
                </c:pt>
                <c:pt idx="17682">
                  <c:v>3.9669317573394637E-4</c:v>
                </c:pt>
                <c:pt idx="17683">
                  <c:v>3.9667074277804112E-4</c:v>
                </c:pt>
                <c:pt idx="17684">
                  <c:v>3.9664831235915459E-4</c:v>
                </c:pt>
                <c:pt idx="17685">
                  <c:v>3.9662588447685792E-4</c:v>
                </c:pt>
                <c:pt idx="17686">
                  <c:v>3.9660345913072095E-4</c:v>
                </c:pt>
                <c:pt idx="17687">
                  <c:v>3.9658103632030995E-4</c:v>
                </c:pt>
                <c:pt idx="17688">
                  <c:v>3.9655861604519883E-4</c:v>
                </c:pt>
                <c:pt idx="17689">
                  <c:v>3.9653619830495412E-4</c:v>
                </c:pt>
                <c:pt idx="17690">
                  <c:v>3.9651378309914952E-4</c:v>
                </c:pt>
                <c:pt idx="17691">
                  <c:v>3.9649137042735183E-4</c:v>
                </c:pt>
                <c:pt idx="17692">
                  <c:v>3.9646896028913383E-4</c:v>
                </c:pt>
                <c:pt idx="17693">
                  <c:v>3.9644655268406399E-4</c:v>
                </c:pt>
                <c:pt idx="17694">
                  <c:v>3.9642414761171477E-4</c:v>
                </c:pt>
                <c:pt idx="17695">
                  <c:v>3.9640174507165645E-4</c:v>
                </c:pt>
                <c:pt idx="17696">
                  <c:v>3.963793450634588E-4</c:v>
                </c:pt>
                <c:pt idx="17697">
                  <c:v>3.9635694758669287E-4</c:v>
                </c:pt>
                <c:pt idx="17698">
                  <c:v>3.9633455264092904E-4</c:v>
                </c:pt>
                <c:pt idx="17699">
                  <c:v>3.9631216022574176E-4</c:v>
                </c:pt>
                <c:pt idx="17700">
                  <c:v>3.9628977034069632E-4</c:v>
                </c:pt>
                <c:pt idx="17701">
                  <c:v>3.9626738298536679E-4</c:v>
                </c:pt>
                <c:pt idx="17702">
                  <c:v>3.96244998159326E-4</c:v>
                </c:pt>
                <c:pt idx="17703">
                  <c:v>3.9622261586214579E-4</c:v>
                </c:pt>
                <c:pt idx="17704">
                  <c:v>3.9620023609339292E-4</c:v>
                </c:pt>
                <c:pt idx="17705">
                  <c:v>3.961778588526446E-4</c:v>
                </c:pt>
                <c:pt idx="17706">
                  <c:v>3.9615548413946835E-4</c:v>
                </c:pt>
                <c:pt idx="17707">
                  <c:v>3.9613311195343747E-4</c:v>
                </c:pt>
                <c:pt idx="17708">
                  <c:v>3.9611074229412376E-4</c:v>
                </c:pt>
                <c:pt idx="17709">
                  <c:v>3.9608837516110022E-4</c:v>
                </c:pt>
                <c:pt idx="17710">
                  <c:v>3.9606601055393618E-4</c:v>
                </c:pt>
                <c:pt idx="17711">
                  <c:v>3.960436484722066E-4</c:v>
                </c:pt>
                <c:pt idx="17712">
                  <c:v>3.9602128891548196E-4</c:v>
                </c:pt>
                <c:pt idx="17713">
                  <c:v>3.9599893188333699E-4</c:v>
                </c:pt>
                <c:pt idx="17714">
                  <c:v>3.9597657737534055E-4</c:v>
                </c:pt>
                <c:pt idx="17715">
                  <c:v>3.959542253910685E-4</c:v>
                </c:pt>
                <c:pt idx="17716">
                  <c:v>3.9593187593009286E-4</c:v>
                </c:pt>
                <c:pt idx="17717">
                  <c:v>3.9590952899198352E-4</c:v>
                </c:pt>
                <c:pt idx="17718">
                  <c:v>3.9588718457631787E-4</c:v>
                </c:pt>
                <c:pt idx="17719">
                  <c:v>3.9586484268266432E-4</c:v>
                </c:pt>
                <c:pt idx="17720">
                  <c:v>3.958425033105988E-4</c:v>
                </c:pt>
                <c:pt idx="17721">
                  <c:v>3.9582016645969549E-4</c:v>
                </c:pt>
                <c:pt idx="17722">
                  <c:v>3.9579783212952374E-4</c:v>
                </c:pt>
                <c:pt idx="17723">
                  <c:v>3.9577550031965892E-4</c:v>
                </c:pt>
                <c:pt idx="17724">
                  <c:v>3.9575317102967679E-4</c:v>
                </c:pt>
                <c:pt idx="17725">
                  <c:v>3.9573084425914622E-4</c:v>
                </c:pt>
                <c:pt idx="17726">
                  <c:v>3.9570852000764365E-4</c:v>
                </c:pt>
                <c:pt idx="17727">
                  <c:v>3.9568619827474208E-4</c:v>
                </c:pt>
                <c:pt idx="17728">
                  <c:v>3.9566387906001454E-4</c:v>
                </c:pt>
                <c:pt idx="17729">
                  <c:v>3.9564156236303718E-4</c:v>
                </c:pt>
                <c:pt idx="17730">
                  <c:v>3.9561924818338275E-4</c:v>
                </c:pt>
                <c:pt idx="17731">
                  <c:v>3.955969365206262E-4</c:v>
                </c:pt>
                <c:pt idx="17732">
                  <c:v>3.9557462737433986E-4</c:v>
                </c:pt>
                <c:pt idx="17733">
                  <c:v>3.9555232074410014E-4</c:v>
                </c:pt>
                <c:pt idx="17734">
                  <c:v>3.9553001662947802E-4</c:v>
                </c:pt>
                <c:pt idx="17735">
                  <c:v>3.9550771503005201E-4</c:v>
                </c:pt>
                <c:pt idx="17736">
                  <c:v>3.9548541594539352E-4</c:v>
                </c:pt>
                <c:pt idx="17737">
                  <c:v>3.9546311937507951E-4</c:v>
                </c:pt>
                <c:pt idx="17738">
                  <c:v>3.9544082531868356E-4</c:v>
                </c:pt>
                <c:pt idx="17739">
                  <c:v>3.9541853377578223E-4</c:v>
                </c:pt>
                <c:pt idx="17740">
                  <c:v>3.9539624474594802E-4</c:v>
                </c:pt>
                <c:pt idx="17741">
                  <c:v>3.9537395822875765E-4</c:v>
                </c:pt>
                <c:pt idx="17742">
                  <c:v>3.9535167422378493E-4</c:v>
                </c:pt>
                <c:pt idx="17743">
                  <c:v>3.9532939273060496E-4</c:v>
                </c:pt>
                <c:pt idx="17744">
                  <c:v>3.9530711374879512E-4</c:v>
                </c:pt>
                <c:pt idx="17745">
                  <c:v>3.9528483727792785E-4</c:v>
                </c:pt>
                <c:pt idx="17746">
                  <c:v>3.9526256331758194E-4</c:v>
                </c:pt>
                <c:pt idx="17747">
                  <c:v>3.9524029186733156E-4</c:v>
                </c:pt>
                <c:pt idx="17748">
                  <c:v>3.9521802292675373E-4</c:v>
                </c:pt>
                <c:pt idx="17749">
                  <c:v>3.9519575649542136E-4</c:v>
                </c:pt>
                <c:pt idx="17750">
                  <c:v>3.9517349257291249E-4</c:v>
                </c:pt>
                <c:pt idx="17751">
                  <c:v>3.9515123115880206E-4</c:v>
                </c:pt>
                <c:pt idx="17752">
                  <c:v>3.9512897225266798E-4</c:v>
                </c:pt>
                <c:pt idx="17753">
                  <c:v>3.9510671585408412E-4</c:v>
                </c:pt>
                <c:pt idx="17754">
                  <c:v>3.9508446196262736E-4</c:v>
                </c:pt>
                <c:pt idx="17755">
                  <c:v>3.9506221057787551E-4</c:v>
                </c:pt>
                <c:pt idx="17756">
                  <c:v>3.9503996169940503E-4</c:v>
                </c:pt>
                <c:pt idx="17757">
                  <c:v>3.9501771532679124E-4</c:v>
                </c:pt>
                <c:pt idx="17758">
                  <c:v>3.9499547145961054E-4</c:v>
                </c:pt>
                <c:pt idx="17759">
                  <c:v>3.9497323009744052E-4</c:v>
                </c:pt>
                <c:pt idx="17760">
                  <c:v>3.9495099123985721E-4</c:v>
                </c:pt>
                <c:pt idx="17761">
                  <c:v>3.9492875488644015E-4</c:v>
                </c:pt>
                <c:pt idx="17762">
                  <c:v>3.9490652103676223E-4</c:v>
                </c:pt>
                <c:pt idx="17763">
                  <c:v>3.9488428969040282E-4</c:v>
                </c:pt>
                <c:pt idx="17764">
                  <c:v>3.9486206084694185E-4</c:v>
                </c:pt>
                <c:pt idx="17765">
                  <c:v>3.9483983450595237E-4</c:v>
                </c:pt>
                <c:pt idx="17766">
                  <c:v>3.9481761066701305E-4</c:v>
                </c:pt>
                <c:pt idx="17767">
                  <c:v>3.9479538932970268E-4</c:v>
                </c:pt>
                <c:pt idx="17768">
                  <c:v>3.9477317049359885E-4</c:v>
                </c:pt>
                <c:pt idx="17769">
                  <c:v>3.947509541582771E-4</c:v>
                </c:pt>
                <c:pt idx="17770">
                  <c:v>3.9472874032331492E-4</c:v>
                </c:pt>
                <c:pt idx="17771">
                  <c:v>3.9470652898829553E-4</c:v>
                </c:pt>
                <c:pt idx="17772">
                  <c:v>3.9468432015279167E-4</c:v>
                </c:pt>
                <c:pt idx="17773">
                  <c:v>3.9466211381638242E-4</c:v>
                </c:pt>
                <c:pt idx="17774">
                  <c:v>3.9463990997864871E-4</c:v>
                </c:pt>
                <c:pt idx="17775">
                  <c:v>3.9461770863916589E-4</c:v>
                </c:pt>
                <c:pt idx="17776">
                  <c:v>3.9459550979751212E-4</c:v>
                </c:pt>
                <c:pt idx="17777">
                  <c:v>3.9457331345326888E-4</c:v>
                </c:pt>
                <c:pt idx="17778">
                  <c:v>3.9455111960601247E-4</c:v>
                </c:pt>
                <c:pt idx="17779">
                  <c:v>3.9452892825532135E-4</c:v>
                </c:pt>
                <c:pt idx="17780">
                  <c:v>3.9450673940077496E-4</c:v>
                </c:pt>
                <c:pt idx="17781">
                  <c:v>3.9448455304195209E-4</c:v>
                </c:pt>
                <c:pt idx="17782">
                  <c:v>3.9446236917843331E-4</c:v>
                </c:pt>
                <c:pt idx="17783">
                  <c:v>3.9444018780979606E-4</c:v>
                </c:pt>
                <c:pt idx="17784">
                  <c:v>3.9441800893561771E-4</c:v>
                </c:pt>
                <c:pt idx="17785">
                  <c:v>3.943958325554789E-4</c:v>
                </c:pt>
                <c:pt idx="17786">
                  <c:v>3.9437365866896247E-4</c:v>
                </c:pt>
                <c:pt idx="17787">
                  <c:v>3.9435148727564391E-4</c:v>
                </c:pt>
                <c:pt idx="17788">
                  <c:v>3.9432931837510114E-4</c:v>
                </c:pt>
                <c:pt idx="17789">
                  <c:v>3.943071519669181E-4</c:v>
                </c:pt>
                <c:pt idx="17790">
                  <c:v>3.9428498805067156E-4</c:v>
                </c:pt>
                <c:pt idx="17791">
                  <c:v>3.9426282662594439E-4</c:v>
                </c:pt>
                <c:pt idx="17792">
                  <c:v>3.9424066769231254E-4</c:v>
                </c:pt>
                <c:pt idx="17793">
                  <c:v>3.942185112493599E-4</c:v>
                </c:pt>
                <c:pt idx="17794">
                  <c:v>3.9419635729666462E-4</c:v>
                </c:pt>
                <c:pt idx="17795">
                  <c:v>3.9417420583380569E-4</c:v>
                </c:pt>
                <c:pt idx="17796">
                  <c:v>3.941520568603658E-4</c:v>
                </c:pt>
                <c:pt idx="17797">
                  <c:v>3.9412991037592195E-4</c:v>
                </c:pt>
                <c:pt idx="17798">
                  <c:v>3.9410776638005939E-4</c:v>
                </c:pt>
                <c:pt idx="17799">
                  <c:v>3.9408562487235565E-4</c:v>
                </c:pt>
                <c:pt idx="17800">
                  <c:v>3.9406348585239217E-4</c:v>
                </c:pt>
                <c:pt idx="17801">
                  <c:v>3.9404134931974758E-4</c:v>
                </c:pt>
                <c:pt idx="17802">
                  <c:v>3.9401921527400631E-4</c:v>
                </c:pt>
                <c:pt idx="17803">
                  <c:v>3.939970837147466E-4</c:v>
                </c:pt>
                <c:pt idx="17804">
                  <c:v>3.939749546415506E-4</c:v>
                </c:pt>
                <c:pt idx="17805">
                  <c:v>3.9395282805399932E-4</c:v>
                </c:pt>
                <c:pt idx="17806">
                  <c:v>3.9393070395167404E-4</c:v>
                </c:pt>
                <c:pt idx="17807">
                  <c:v>3.9390858233415556E-4</c:v>
                </c:pt>
                <c:pt idx="17808">
                  <c:v>3.9388646320102596E-4</c:v>
                </c:pt>
                <c:pt idx="17809">
                  <c:v>3.9386434655186659E-4</c:v>
                </c:pt>
                <c:pt idx="17810">
                  <c:v>3.9384223238626002E-4</c:v>
                </c:pt>
                <c:pt idx="17811">
                  <c:v>3.9382012070378656E-4</c:v>
                </c:pt>
                <c:pt idx="17812">
                  <c:v>3.9379801150402646E-4</c:v>
                </c:pt>
                <c:pt idx="17813">
                  <c:v>3.9377590478656616E-4</c:v>
                </c:pt>
                <c:pt idx="17814">
                  <c:v>3.9375380055098216E-4</c:v>
                </c:pt>
                <c:pt idx="17815">
                  <c:v>3.937316987968616E-4</c:v>
                </c:pt>
                <c:pt idx="17816">
                  <c:v>3.9370959952378246E-4</c:v>
                </c:pt>
                <c:pt idx="17817">
                  <c:v>3.9368750273132975E-4</c:v>
                </c:pt>
                <c:pt idx="17818">
                  <c:v>3.9366540841908508E-4</c:v>
                </c:pt>
                <c:pt idx="17819">
                  <c:v>3.9364331658663196E-4</c:v>
                </c:pt>
                <c:pt idx="17820">
                  <c:v>3.9362122723355037E-4</c:v>
                </c:pt>
                <c:pt idx="17821">
                  <c:v>3.9359914035942391E-4</c:v>
                </c:pt>
                <c:pt idx="17822">
                  <c:v>3.9357705596383702E-4</c:v>
                </c:pt>
                <c:pt idx="17823">
                  <c:v>3.9355497404637048E-4</c:v>
                </c:pt>
                <c:pt idx="17824">
                  <c:v>3.9353289460660818E-4</c:v>
                </c:pt>
                <c:pt idx="17825">
                  <c:v>3.9351081764413276E-4</c:v>
                </c:pt>
                <c:pt idx="17826">
                  <c:v>3.9348874315852631E-4</c:v>
                </c:pt>
                <c:pt idx="17827">
                  <c:v>3.9346667114937455E-4</c:v>
                </c:pt>
                <c:pt idx="17828">
                  <c:v>3.9344460161625959E-4</c:v>
                </c:pt>
                <c:pt idx="17829">
                  <c:v>3.9342253455876448E-4</c:v>
                </c:pt>
                <c:pt idx="17830">
                  <c:v>3.9340046997647112E-4</c:v>
                </c:pt>
                <c:pt idx="17831">
                  <c:v>3.9337840786896777E-4</c:v>
                </c:pt>
                <c:pt idx="17832">
                  <c:v>3.9335634823583278E-4</c:v>
                </c:pt>
                <c:pt idx="17833">
                  <c:v>3.9333429107665216E-4</c:v>
                </c:pt>
                <c:pt idx="17834">
                  <c:v>3.9331223639101098E-4</c:v>
                </c:pt>
                <c:pt idx="17835">
                  <c:v>3.9329018417849225E-4</c:v>
                </c:pt>
                <c:pt idx="17836">
                  <c:v>3.9326813443867829E-4</c:v>
                </c:pt>
                <c:pt idx="17837">
                  <c:v>3.9324608717115531E-4</c:v>
                </c:pt>
                <c:pt idx="17838">
                  <c:v>3.9322404237550617E-4</c:v>
                </c:pt>
                <c:pt idx="17839">
                  <c:v>3.9320200005131685E-4</c:v>
                </c:pt>
                <c:pt idx="17840">
                  <c:v>3.9317996019817202E-4</c:v>
                </c:pt>
                <c:pt idx="17841">
                  <c:v>3.9315792281565418E-4</c:v>
                </c:pt>
                <c:pt idx="17842">
                  <c:v>3.931358879033469E-4</c:v>
                </c:pt>
                <c:pt idx="17843">
                  <c:v>3.9311385546083943E-4</c:v>
                </c:pt>
                <c:pt idx="17844">
                  <c:v>3.9309182548771283E-4</c:v>
                </c:pt>
                <c:pt idx="17845">
                  <c:v>3.9306979798355246E-4</c:v>
                </c:pt>
                <c:pt idx="17846">
                  <c:v>3.9304777294794436E-4</c:v>
                </c:pt>
                <c:pt idx="17847">
                  <c:v>3.9302575038047192E-4</c:v>
                </c:pt>
                <c:pt idx="17848">
                  <c:v>3.9300373028072359E-4</c:v>
                </c:pt>
                <c:pt idx="17849">
                  <c:v>3.9298171264828054E-4</c:v>
                </c:pt>
                <c:pt idx="17850">
                  <c:v>3.9295969748273147E-4</c:v>
                </c:pt>
                <c:pt idx="17851">
                  <c:v>3.9293768478365979E-4</c:v>
                </c:pt>
                <c:pt idx="17852">
                  <c:v>3.9291567455065137E-4</c:v>
                </c:pt>
                <c:pt idx="17853">
                  <c:v>3.9289366678329222E-4</c:v>
                </c:pt>
                <c:pt idx="17854">
                  <c:v>3.9287166148116654E-4</c:v>
                </c:pt>
                <c:pt idx="17855">
                  <c:v>3.9284965864386261E-4</c:v>
                </c:pt>
                <c:pt idx="17856">
                  <c:v>3.9282765827096508E-4</c:v>
                </c:pt>
                <c:pt idx="17857">
                  <c:v>3.928056603620589E-4</c:v>
                </c:pt>
                <c:pt idx="17858">
                  <c:v>3.9278366491673464E-4</c:v>
                </c:pt>
                <c:pt idx="17859">
                  <c:v>3.9276167193457205E-4</c:v>
                </c:pt>
                <c:pt idx="17860">
                  <c:v>3.9273968141516173E-4</c:v>
                </c:pt>
                <c:pt idx="17861">
                  <c:v>3.9271769335808758E-4</c:v>
                </c:pt>
                <c:pt idx="17862">
                  <c:v>3.9269570776293879E-4</c:v>
                </c:pt>
                <c:pt idx="17863">
                  <c:v>3.9267372462930064E-4</c:v>
                </c:pt>
                <c:pt idx="17864">
                  <c:v>3.9265174395675692E-4</c:v>
                </c:pt>
                <c:pt idx="17865">
                  <c:v>3.9262976574489905E-4</c:v>
                </c:pt>
                <c:pt idx="17866">
                  <c:v>3.9260778999330992E-4</c:v>
                </c:pt>
                <c:pt idx="17867">
                  <c:v>3.925858167015795E-4</c:v>
                </c:pt>
                <c:pt idx="17868">
                  <c:v>3.9256384586929498E-4</c:v>
                </c:pt>
                <c:pt idx="17869">
                  <c:v>3.9254187749604023E-4</c:v>
                </c:pt>
                <c:pt idx="17870">
                  <c:v>3.9251991158140441E-4</c:v>
                </c:pt>
                <c:pt idx="17871">
                  <c:v>3.9249794812497415E-4</c:v>
                </c:pt>
                <c:pt idx="17872">
                  <c:v>3.9247598712633888E-4</c:v>
                </c:pt>
                <c:pt idx="17873">
                  <c:v>3.9245402858508328E-4</c:v>
                </c:pt>
                <c:pt idx="17874">
                  <c:v>3.9243207250079775E-4</c:v>
                </c:pt>
                <c:pt idx="17875">
                  <c:v>3.9241011887306649E-4</c:v>
                </c:pt>
                <c:pt idx="17876">
                  <c:v>3.9238816770147898E-4</c:v>
                </c:pt>
                <c:pt idx="17877">
                  <c:v>3.9236621898562272E-4</c:v>
                </c:pt>
                <c:pt idx="17878">
                  <c:v>3.9234427272508696E-4</c:v>
                </c:pt>
                <c:pt idx="17879">
                  <c:v>3.9232232891946037E-4</c:v>
                </c:pt>
                <c:pt idx="17880">
                  <c:v>3.923003875683279E-4</c:v>
                </c:pt>
                <c:pt idx="17881">
                  <c:v>3.9227844867127979E-4</c:v>
                </c:pt>
                <c:pt idx="17882">
                  <c:v>3.922565122279029E-4</c:v>
                </c:pt>
                <c:pt idx="17883">
                  <c:v>3.9223457823778837E-4</c:v>
                </c:pt>
                <c:pt idx="17884">
                  <c:v>3.922126467005222E-4</c:v>
                </c:pt>
                <c:pt idx="17885">
                  <c:v>3.9219071761569419E-4</c:v>
                </c:pt>
                <c:pt idx="17886">
                  <c:v>3.9216879098289092E-4</c:v>
                </c:pt>
                <c:pt idx="17887">
                  <c:v>3.9214686680170459E-4</c:v>
                </c:pt>
                <c:pt idx="17888">
                  <c:v>3.9212494507172052E-4</c:v>
                </c:pt>
                <c:pt idx="17889">
                  <c:v>3.9210302579253237E-4</c:v>
                </c:pt>
                <c:pt idx="17890">
                  <c:v>3.9208110896372304E-4</c:v>
                </c:pt>
                <c:pt idx="17891">
                  <c:v>3.9205919458488639E-4</c:v>
                </c:pt>
                <c:pt idx="17892">
                  <c:v>3.9203728265560929E-4</c:v>
                </c:pt>
                <c:pt idx="17893">
                  <c:v>3.9201537317548206E-4</c:v>
                </c:pt>
                <c:pt idx="17894">
                  <c:v>3.9199346614409461E-4</c:v>
                </c:pt>
                <c:pt idx="17895">
                  <c:v>3.9197156156103397E-4</c:v>
                </c:pt>
                <c:pt idx="17896">
                  <c:v>3.9194965942589214E-4</c:v>
                </c:pt>
                <c:pt idx="17897">
                  <c:v>3.9192775973825899E-4</c:v>
                </c:pt>
                <c:pt idx="17898">
                  <c:v>3.9190586249772153E-4</c:v>
                </c:pt>
                <c:pt idx="17899">
                  <c:v>3.9188396770387259E-4</c:v>
                </c:pt>
                <c:pt idx="17900">
                  <c:v>3.9186207535630213E-4</c:v>
                </c:pt>
                <c:pt idx="17901">
                  <c:v>3.9184018545459842E-4</c:v>
                </c:pt>
                <c:pt idx="17902">
                  <c:v>3.9181829799835055E-4</c:v>
                </c:pt>
                <c:pt idx="17903">
                  <c:v>3.9179641298715248E-4</c:v>
                </c:pt>
                <c:pt idx="17904">
                  <c:v>3.9177453042059092E-4</c:v>
                </c:pt>
                <c:pt idx="17905">
                  <c:v>3.9175265029826065E-4</c:v>
                </c:pt>
                <c:pt idx="17906">
                  <c:v>3.9173077261974722E-4</c:v>
                </c:pt>
                <c:pt idx="17907">
                  <c:v>3.9170889738464212E-4</c:v>
                </c:pt>
                <c:pt idx="17908">
                  <c:v>3.9168702459253915E-4</c:v>
                </c:pt>
                <c:pt idx="17909">
                  <c:v>3.9166515424302653E-4</c:v>
                </c:pt>
                <c:pt idx="17910">
                  <c:v>3.916432863356961E-4</c:v>
                </c:pt>
                <c:pt idx="17911">
                  <c:v>3.9162142087013923E-4</c:v>
                </c:pt>
                <c:pt idx="17912">
                  <c:v>3.9159955784594502E-4</c:v>
                </c:pt>
                <c:pt idx="17913">
                  <c:v>3.915776972627065E-4</c:v>
                </c:pt>
                <c:pt idx="17914">
                  <c:v>3.9155583912001276E-4</c:v>
                </c:pt>
                <c:pt idx="17915">
                  <c:v>3.9153398341745815E-4</c:v>
                </c:pt>
                <c:pt idx="17916">
                  <c:v>3.915121301546342E-4</c:v>
                </c:pt>
                <c:pt idx="17917">
                  <c:v>3.9149027933112776E-4</c:v>
                </c:pt>
                <c:pt idx="17918">
                  <c:v>3.9146843094653498E-4</c:v>
                </c:pt>
                <c:pt idx="17919">
                  <c:v>3.9144658500044554E-4</c:v>
                </c:pt>
                <c:pt idx="17920">
                  <c:v>3.9142474149245096E-4</c:v>
                </c:pt>
                <c:pt idx="17921">
                  <c:v>3.9140290042214597E-4</c:v>
                </c:pt>
                <c:pt idx="17922">
                  <c:v>3.9138106178911896E-4</c:v>
                </c:pt>
                <c:pt idx="17923">
                  <c:v>3.9135922559296421E-4</c:v>
                </c:pt>
                <c:pt idx="17924">
                  <c:v>3.913373918332726E-4</c:v>
                </c:pt>
                <c:pt idx="17925">
                  <c:v>3.9131556050963642E-4</c:v>
                </c:pt>
                <c:pt idx="17926">
                  <c:v>3.9129373162164897E-4</c:v>
                </c:pt>
                <c:pt idx="17927">
                  <c:v>3.9127190516890175E-4</c:v>
                </c:pt>
                <c:pt idx="17928">
                  <c:v>3.9125008115098681E-4</c:v>
                </c:pt>
                <c:pt idx="17929">
                  <c:v>3.9122825956749871E-4</c:v>
                </c:pt>
                <c:pt idx="17930">
                  <c:v>3.9120644041802877E-4</c:v>
                </c:pt>
                <c:pt idx="17931">
                  <c:v>3.9118462370217036E-4</c:v>
                </c:pt>
                <c:pt idx="17932">
                  <c:v>3.9116280941951592E-4</c:v>
                </c:pt>
                <c:pt idx="17933">
                  <c:v>3.911409975696585E-4</c:v>
                </c:pt>
                <c:pt idx="17934">
                  <c:v>3.9111918815219293E-4</c:v>
                </c:pt>
                <c:pt idx="17935">
                  <c:v>3.910973811667082E-4</c:v>
                </c:pt>
                <c:pt idx="17936">
                  <c:v>3.9107557661280026E-4</c:v>
                </c:pt>
                <c:pt idx="17937">
                  <c:v>3.91053774490063E-4</c:v>
                </c:pt>
                <c:pt idx="17938">
                  <c:v>3.9103197479808786E-4</c:v>
                </c:pt>
                <c:pt idx="17939">
                  <c:v>3.9101017753646937E-4</c:v>
                </c:pt>
                <c:pt idx="17940">
                  <c:v>3.9098838270480051E-4</c:v>
                </c:pt>
                <c:pt idx="17941">
                  <c:v>3.9096659030267634E-4</c:v>
                </c:pt>
                <c:pt idx="17942">
                  <c:v>3.9094480032969054E-4</c:v>
                </c:pt>
                <c:pt idx="17943">
                  <c:v>3.9092301278543704E-4</c:v>
                </c:pt>
                <c:pt idx="17944">
                  <c:v>3.9090122766950817E-4</c:v>
                </c:pt>
                <c:pt idx="17945">
                  <c:v>3.9087944498149952E-4</c:v>
                </c:pt>
                <c:pt idx="17946">
                  <c:v>3.9085766472100414E-4</c:v>
                </c:pt>
                <c:pt idx="17947">
                  <c:v>3.9083588688761632E-4</c:v>
                </c:pt>
                <c:pt idx="17948">
                  <c:v>3.9081411148093068E-4</c:v>
                </c:pt>
                <c:pt idx="17949">
                  <c:v>3.9079233850054313E-4</c:v>
                </c:pt>
                <c:pt idx="17950">
                  <c:v>3.9077056794604558E-4</c:v>
                </c:pt>
                <c:pt idx="17951">
                  <c:v>3.9074879981703477E-4</c:v>
                </c:pt>
                <c:pt idx="17952">
                  <c:v>3.9072703411310416E-4</c:v>
                </c:pt>
                <c:pt idx="17953">
                  <c:v>3.9070527083384828E-4</c:v>
                </c:pt>
                <c:pt idx="17954">
                  <c:v>3.9068350997886145E-4</c:v>
                </c:pt>
                <c:pt idx="17955">
                  <c:v>3.9066175154774276E-4</c:v>
                </c:pt>
                <c:pt idx="17956">
                  <c:v>3.9063999554008231E-4</c:v>
                </c:pt>
                <c:pt idx="17957">
                  <c:v>3.906182419554764E-4</c:v>
                </c:pt>
                <c:pt idx="17958">
                  <c:v>3.9059649079352328E-4</c:v>
                </c:pt>
                <c:pt idx="17959">
                  <c:v>3.9057474205381399E-4</c:v>
                </c:pt>
                <c:pt idx="17960">
                  <c:v>3.9055299573594819E-4</c:v>
                </c:pt>
                <c:pt idx="17961">
                  <c:v>3.9053125183951713E-4</c:v>
                </c:pt>
                <c:pt idx="17962">
                  <c:v>3.9050951036411814E-4</c:v>
                </c:pt>
                <c:pt idx="17963">
                  <c:v>3.9048777130934871E-4</c:v>
                </c:pt>
                <c:pt idx="17964">
                  <c:v>3.9046603467480238E-4</c:v>
                </c:pt>
                <c:pt idx="17965">
                  <c:v>3.9044430046007445E-4</c:v>
                </c:pt>
                <c:pt idx="17966">
                  <c:v>3.9042256866476455E-4</c:v>
                </c:pt>
                <c:pt idx="17967">
                  <c:v>3.904008392884643E-4</c:v>
                </c:pt>
                <c:pt idx="17968">
                  <c:v>3.9037911233077294E-4</c:v>
                </c:pt>
                <c:pt idx="17969">
                  <c:v>3.9035738779128533E-4</c:v>
                </c:pt>
                <c:pt idx="17970">
                  <c:v>3.9033566566959742E-4</c:v>
                </c:pt>
                <c:pt idx="17971">
                  <c:v>3.9031394596530575E-4</c:v>
                </c:pt>
                <c:pt idx="17972">
                  <c:v>3.9029222867800739E-4</c:v>
                </c:pt>
                <c:pt idx="17973">
                  <c:v>3.9027051380729881E-4</c:v>
                </c:pt>
                <c:pt idx="17974">
                  <c:v>3.9024880135277591E-4</c:v>
                </c:pt>
                <c:pt idx="17975">
                  <c:v>3.9022709131403694E-4</c:v>
                </c:pt>
                <c:pt idx="17976">
                  <c:v>3.9020538369067805E-4</c:v>
                </c:pt>
                <c:pt idx="17977">
                  <c:v>3.9018367848229736E-4</c:v>
                </c:pt>
                <c:pt idx="17978">
                  <c:v>3.9016197568848837E-4</c:v>
                </c:pt>
                <c:pt idx="17979">
                  <c:v>3.9014027530885056E-4</c:v>
                </c:pt>
                <c:pt idx="17980">
                  <c:v>3.9011857734298175E-4</c:v>
                </c:pt>
                <c:pt idx="17981">
                  <c:v>3.900968817904783E-4</c:v>
                </c:pt>
                <c:pt idx="17982">
                  <c:v>3.9007518865093822E-4</c:v>
                </c:pt>
                <c:pt idx="17983">
                  <c:v>3.9005349792395761E-4</c:v>
                </c:pt>
                <c:pt idx="17984">
                  <c:v>3.9003180960913537E-4</c:v>
                </c:pt>
                <c:pt idx="17985">
                  <c:v>3.900101237060686E-4</c:v>
                </c:pt>
                <c:pt idx="17986">
                  <c:v>3.8998844021435392E-4</c:v>
                </c:pt>
                <c:pt idx="17987">
                  <c:v>3.899667591335923E-4</c:v>
                </c:pt>
                <c:pt idx="17988">
                  <c:v>3.8994508046337755E-4</c:v>
                </c:pt>
                <c:pt idx="17989">
                  <c:v>3.8992340420331261E-4</c:v>
                </c:pt>
                <c:pt idx="17990">
                  <c:v>3.8990173035299011E-4</c:v>
                </c:pt>
                <c:pt idx="17991">
                  <c:v>3.8988005891201231E-4</c:v>
                </c:pt>
                <c:pt idx="17992">
                  <c:v>3.8985838987997692E-4</c:v>
                </c:pt>
                <c:pt idx="17993">
                  <c:v>3.8983672325648076E-4</c:v>
                </c:pt>
                <c:pt idx="17994">
                  <c:v>3.8981505904112275E-4</c:v>
                </c:pt>
                <c:pt idx="17995">
                  <c:v>3.8979339723350264E-4</c:v>
                </c:pt>
                <c:pt idx="17996">
                  <c:v>3.8977173783321756E-4</c:v>
                </c:pt>
                <c:pt idx="17997">
                  <c:v>3.8975008083986628E-4</c:v>
                </c:pt>
                <c:pt idx="17998">
                  <c:v>3.8972842625304902E-4</c:v>
                </c:pt>
                <c:pt idx="17999">
                  <c:v>3.8970677407236282E-4</c:v>
                </c:pt>
                <c:pt idx="18000">
                  <c:v>3.8968512429740767E-4</c:v>
                </c:pt>
                <c:pt idx="18001">
                  <c:v>3.8966347692778291E-4</c:v>
                </c:pt>
                <c:pt idx="18002">
                  <c:v>3.8964183196308673E-4</c:v>
                </c:pt>
                <c:pt idx="18003">
                  <c:v>3.8962018940291986E-4</c:v>
                </c:pt>
                <c:pt idx="18004">
                  <c:v>3.8959854924688095E-4</c:v>
                </c:pt>
                <c:pt idx="18005">
                  <c:v>3.8957691149456942E-4</c:v>
                </c:pt>
                <c:pt idx="18006">
                  <c:v>3.8955527614558451E-4</c:v>
                </c:pt>
                <c:pt idx="18007">
                  <c:v>3.8953364319952642E-4</c:v>
                </c:pt>
                <c:pt idx="18008">
                  <c:v>3.8951201265599486E-4</c:v>
                </c:pt>
                <c:pt idx="18009">
                  <c:v>3.8949038451458812E-4</c:v>
                </c:pt>
                <c:pt idx="18010">
                  <c:v>3.8946875877490838E-4</c:v>
                </c:pt>
                <c:pt idx="18011">
                  <c:v>3.8944713543655375E-4</c:v>
                </c:pt>
                <c:pt idx="18012">
                  <c:v>3.8942551449912385E-4</c:v>
                </c:pt>
                <c:pt idx="18013">
                  <c:v>3.8940389596222187E-4</c:v>
                </c:pt>
                <c:pt idx="18014">
                  <c:v>3.8938227982544577E-4</c:v>
                </c:pt>
                <c:pt idx="18015">
                  <c:v>3.8936066608839456E-4</c:v>
                </c:pt>
                <c:pt idx="18016">
                  <c:v>3.8933905475067323E-4</c:v>
                </c:pt>
                <c:pt idx="18017">
                  <c:v>3.8931744581187675E-4</c:v>
                </c:pt>
                <c:pt idx="18018">
                  <c:v>3.89295839271608E-4</c:v>
                </c:pt>
                <c:pt idx="18019">
                  <c:v>3.8927423512946901E-4</c:v>
                </c:pt>
                <c:pt idx="18020">
                  <c:v>3.8925263338505982E-4</c:v>
                </c:pt>
                <c:pt idx="18021">
                  <c:v>3.8923103403798096E-4</c:v>
                </c:pt>
                <c:pt idx="18022">
                  <c:v>3.8920943708783409E-4</c:v>
                </c:pt>
                <c:pt idx="18023">
                  <c:v>3.8918784253421745E-4</c:v>
                </c:pt>
                <c:pt idx="18024">
                  <c:v>3.8916625037673631E-4</c:v>
                </c:pt>
                <c:pt idx="18025">
                  <c:v>3.8914466061498813E-4</c:v>
                </c:pt>
                <c:pt idx="18026">
                  <c:v>3.8912307324857778E-4</c:v>
                </c:pt>
                <c:pt idx="18027">
                  <c:v>3.8910148827710401E-4</c:v>
                </c:pt>
                <c:pt idx="18028">
                  <c:v>3.8907990570016902E-4</c:v>
                </c:pt>
                <c:pt idx="18029">
                  <c:v>3.890583255173737E-4</c:v>
                </c:pt>
                <c:pt idx="18030">
                  <c:v>3.8903674772832006E-4</c:v>
                </c:pt>
                <c:pt idx="18031">
                  <c:v>3.8901517233261171E-4</c:v>
                </c:pt>
                <c:pt idx="18032">
                  <c:v>3.8899359932984711E-4</c:v>
                </c:pt>
                <c:pt idx="18033">
                  <c:v>3.889720287196333E-4</c:v>
                </c:pt>
                <c:pt idx="18034">
                  <c:v>3.889504605015658E-4</c:v>
                </c:pt>
                <c:pt idx="18035">
                  <c:v>3.8892889467525112E-4</c:v>
                </c:pt>
                <c:pt idx="18036">
                  <c:v>3.8890733124028988E-4</c:v>
                </c:pt>
                <c:pt idx="18037">
                  <c:v>3.8888577019628511E-4</c:v>
                </c:pt>
                <c:pt idx="18038">
                  <c:v>3.888642115428375E-4</c:v>
                </c:pt>
                <c:pt idx="18039">
                  <c:v>3.8884265527955352E-4</c:v>
                </c:pt>
                <c:pt idx="18040">
                  <c:v>3.8882110140603008E-4</c:v>
                </c:pt>
                <c:pt idx="18041">
                  <c:v>3.887995499218728E-4</c:v>
                </c:pt>
                <c:pt idx="18042">
                  <c:v>3.8877800082668702E-4</c:v>
                </c:pt>
                <c:pt idx="18043">
                  <c:v>3.8875645412007117E-4</c:v>
                </c:pt>
                <c:pt idx="18044">
                  <c:v>3.887349098016289E-4</c:v>
                </c:pt>
                <c:pt idx="18045">
                  <c:v>3.8871336787096536E-4</c:v>
                </c:pt>
                <c:pt idx="18046">
                  <c:v>3.8869182832767992E-4</c:v>
                </c:pt>
                <c:pt idx="18047">
                  <c:v>3.8867029117137941E-4</c:v>
                </c:pt>
                <c:pt idx="18048">
                  <c:v>3.8864875640166695E-4</c:v>
                </c:pt>
                <c:pt idx="18049">
                  <c:v>3.8862722401814405E-4</c:v>
                </c:pt>
                <c:pt idx="18050">
                  <c:v>3.8860569402041382E-4</c:v>
                </c:pt>
                <c:pt idx="18051">
                  <c:v>3.8858416640808071E-4</c:v>
                </c:pt>
                <c:pt idx="18052">
                  <c:v>3.8856264118075005E-4</c:v>
                </c:pt>
                <c:pt idx="18053">
                  <c:v>3.8854111833802152E-4</c:v>
                </c:pt>
                <c:pt idx="18054">
                  <c:v>3.8851959787950327E-4</c:v>
                </c:pt>
                <c:pt idx="18055">
                  <c:v>3.8849807980479686E-4</c:v>
                </c:pt>
                <c:pt idx="18056">
                  <c:v>3.8847656411350446E-4</c:v>
                </c:pt>
                <c:pt idx="18057">
                  <c:v>3.8845505080523362E-4</c:v>
                </c:pt>
                <c:pt idx="18058">
                  <c:v>3.884335398795853E-4</c:v>
                </c:pt>
                <c:pt idx="18059">
                  <c:v>3.8841203133616606E-4</c:v>
                </c:pt>
                <c:pt idx="18060">
                  <c:v>3.8839052517457973E-4</c:v>
                </c:pt>
                <c:pt idx="18061">
                  <c:v>3.8836902139442915E-4</c:v>
                </c:pt>
                <c:pt idx="18062">
                  <c:v>3.8834751999532001E-4</c:v>
                </c:pt>
                <c:pt idx="18063">
                  <c:v>3.8832602097685874E-4</c:v>
                </c:pt>
                <c:pt idx="18064">
                  <c:v>3.8830452433864701E-4</c:v>
                </c:pt>
                <c:pt idx="18065">
                  <c:v>3.8828303008029054E-4</c:v>
                </c:pt>
                <c:pt idx="18066">
                  <c:v>3.8826153820139408E-4</c:v>
                </c:pt>
                <c:pt idx="18067">
                  <c:v>3.8824004870156192E-4</c:v>
                </c:pt>
                <c:pt idx="18068">
                  <c:v>3.882185615804009E-4</c:v>
                </c:pt>
                <c:pt idx="18069">
                  <c:v>3.8819707683751639E-4</c:v>
                </c:pt>
                <c:pt idx="18070">
                  <c:v>3.8817559447250886E-4</c:v>
                </c:pt>
                <c:pt idx="18071">
                  <c:v>3.8815411448498842E-4</c:v>
                </c:pt>
                <c:pt idx="18072">
                  <c:v>3.8813263687456092E-4</c:v>
                </c:pt>
                <c:pt idx="18073">
                  <c:v>3.8811116164082687E-4</c:v>
                </c:pt>
                <c:pt idx="18074">
                  <c:v>3.8808968878339636E-4</c:v>
                </c:pt>
                <c:pt idx="18075">
                  <c:v>3.8806821830187087E-4</c:v>
                </c:pt>
                <c:pt idx="18076">
                  <c:v>3.8804675019586145E-4</c:v>
                </c:pt>
                <c:pt idx="18077">
                  <c:v>3.8802528446496895E-4</c:v>
                </c:pt>
                <c:pt idx="18078">
                  <c:v>3.8800382110880258E-4</c:v>
                </c:pt>
                <c:pt idx="18079">
                  <c:v>3.8798236012696556E-4</c:v>
                </c:pt>
                <c:pt idx="18080">
                  <c:v>3.8796090151906585E-4</c:v>
                </c:pt>
                <c:pt idx="18081">
                  <c:v>3.8793944528471086E-4</c:v>
                </c:pt>
                <c:pt idx="18082">
                  <c:v>3.8791799142350204E-4</c:v>
                </c:pt>
                <c:pt idx="18083">
                  <c:v>3.8789653993504951E-4</c:v>
                </c:pt>
                <c:pt idx="18084">
                  <c:v>3.8787509081896014E-4</c:v>
                </c:pt>
                <c:pt idx="18085">
                  <c:v>3.8785364407483856E-4</c:v>
                </c:pt>
                <c:pt idx="18086">
                  <c:v>3.8783219970229166E-4</c:v>
                </c:pt>
                <c:pt idx="18087">
                  <c:v>3.8781075770092521E-4</c:v>
                </c:pt>
                <c:pt idx="18088">
                  <c:v>3.8778931807034695E-4</c:v>
                </c:pt>
                <c:pt idx="18089">
                  <c:v>3.8776788081016516E-4</c:v>
                </c:pt>
                <c:pt idx="18090">
                  <c:v>3.8774644591998395E-4</c:v>
                </c:pt>
                <c:pt idx="18091">
                  <c:v>3.8772501339941239E-4</c:v>
                </c:pt>
                <c:pt idx="18092">
                  <c:v>3.8770358324805802E-4</c:v>
                </c:pt>
                <c:pt idx="18093">
                  <c:v>3.8768215546552482E-4</c:v>
                </c:pt>
                <c:pt idx="18094">
                  <c:v>3.8766073005142276E-4</c:v>
                </c:pt>
                <c:pt idx="18095">
                  <c:v>3.8763930700535891E-4</c:v>
                </c:pt>
                <c:pt idx="18096">
                  <c:v>3.8761788632694005E-4</c:v>
                </c:pt>
                <c:pt idx="18097">
                  <c:v>3.8759646801577412E-4</c:v>
                </c:pt>
                <c:pt idx="18098">
                  <c:v>3.8757505207146831E-4</c:v>
                </c:pt>
                <c:pt idx="18099">
                  <c:v>3.8755363849363211E-4</c:v>
                </c:pt>
                <c:pt idx="18100">
                  <c:v>3.8753222728187008E-4</c:v>
                </c:pt>
                <c:pt idx="18101">
                  <c:v>3.8751081843579091E-4</c:v>
                </c:pt>
                <c:pt idx="18102">
                  <c:v>3.8748941195500459E-4</c:v>
                </c:pt>
                <c:pt idx="18103">
                  <c:v>3.8746800783911881E-4</c:v>
                </c:pt>
                <c:pt idx="18104">
                  <c:v>3.8744660608774017E-4</c:v>
                </c:pt>
                <c:pt idx="18105">
                  <c:v>3.8742520670047596E-4</c:v>
                </c:pt>
                <c:pt idx="18106">
                  <c:v>3.8740380967693837E-4</c:v>
                </c:pt>
                <c:pt idx="18107">
                  <c:v>3.8738241501673346E-4</c:v>
                </c:pt>
                <c:pt idx="18108">
                  <c:v>3.8736102271946804E-4</c:v>
                </c:pt>
                <c:pt idx="18109">
                  <c:v>3.8733963278475396E-4</c:v>
                </c:pt>
                <c:pt idx="18110">
                  <c:v>3.8731824521219733E-4</c:v>
                </c:pt>
                <c:pt idx="18111">
                  <c:v>3.8729686000140611E-4</c:v>
                </c:pt>
                <c:pt idx="18112">
                  <c:v>3.8727547715199404E-4</c:v>
                </c:pt>
                <c:pt idx="18113">
                  <c:v>3.8725409666356405E-4</c:v>
                </c:pt>
                <c:pt idx="18114">
                  <c:v>3.8723271853573021E-4</c:v>
                </c:pt>
                <c:pt idx="18115">
                  <c:v>3.8721134276809829E-4</c:v>
                </c:pt>
                <c:pt idx="18116">
                  <c:v>3.8718996936027751E-4</c:v>
                </c:pt>
                <c:pt idx="18117">
                  <c:v>3.8716859831187868E-4</c:v>
                </c:pt>
                <c:pt idx="18118">
                  <c:v>3.8714722962251156E-4</c:v>
                </c:pt>
                <c:pt idx="18119">
                  <c:v>3.8712586329178332E-4</c:v>
                </c:pt>
                <c:pt idx="18120">
                  <c:v>3.8710449931930475E-4</c:v>
                </c:pt>
                <c:pt idx="18121">
                  <c:v>3.8708313770468704E-4</c:v>
                </c:pt>
                <c:pt idx="18122">
                  <c:v>3.8706177844753697E-4</c:v>
                </c:pt>
                <c:pt idx="18123">
                  <c:v>3.8704042154746442E-4</c:v>
                </c:pt>
                <c:pt idx="18124">
                  <c:v>3.8701906700408224E-4</c:v>
                </c:pt>
                <c:pt idx="18125">
                  <c:v>3.8699771481699822E-4</c:v>
                </c:pt>
                <c:pt idx="18126">
                  <c:v>3.8697636498582046E-4</c:v>
                </c:pt>
                <c:pt idx="18127">
                  <c:v>3.8695501751016256E-4</c:v>
                </c:pt>
                <c:pt idx="18128">
                  <c:v>3.8693367238963513E-4</c:v>
                </c:pt>
                <c:pt idx="18129">
                  <c:v>3.8691232962384482E-4</c:v>
                </c:pt>
                <c:pt idx="18130">
                  <c:v>3.8689098921240408E-4</c:v>
                </c:pt>
                <c:pt idx="18131">
                  <c:v>3.8686965115492298E-4</c:v>
                </c:pt>
                <c:pt idx="18132">
                  <c:v>3.8684831545101212E-4</c:v>
                </c:pt>
                <c:pt idx="18133">
                  <c:v>3.868269821002831E-4</c:v>
                </c:pt>
                <c:pt idx="18134">
                  <c:v>3.8680565110234537E-4</c:v>
                </c:pt>
                <c:pt idx="18135">
                  <c:v>3.8678432245680956E-4</c:v>
                </c:pt>
                <c:pt idx="18136">
                  <c:v>3.8676299616328898E-4</c:v>
                </c:pt>
                <c:pt idx="18137">
                  <c:v>3.8674167222139201E-4</c:v>
                </c:pt>
                <c:pt idx="18138">
                  <c:v>3.8672035063072976E-4</c:v>
                </c:pt>
                <c:pt idx="18139">
                  <c:v>3.8669903139091385E-4</c:v>
                </c:pt>
                <c:pt idx="18140">
                  <c:v>3.8667771450155665E-4</c:v>
                </c:pt>
                <c:pt idx="18141">
                  <c:v>3.8665639996226777E-4</c:v>
                </c:pt>
                <c:pt idx="18142">
                  <c:v>3.8663508777266048E-4</c:v>
                </c:pt>
                <c:pt idx="18143">
                  <c:v>3.866137779323448E-4</c:v>
                </c:pt>
                <c:pt idx="18144">
                  <c:v>3.8659247044093279E-4</c:v>
                </c:pt>
                <c:pt idx="18145">
                  <c:v>3.8657116529803578E-4</c:v>
                </c:pt>
                <c:pt idx="18146">
                  <c:v>3.8654986250326415E-4</c:v>
                </c:pt>
                <c:pt idx="18147">
                  <c:v>3.8652856205623291E-4</c:v>
                </c:pt>
                <c:pt idx="18148">
                  <c:v>3.8650726395655119E-4</c:v>
                </c:pt>
                <c:pt idx="18149">
                  <c:v>3.86485968203834E-4</c:v>
                </c:pt>
                <c:pt idx="18150">
                  <c:v>3.8646467479769146E-4</c:v>
                </c:pt>
                <c:pt idx="18151">
                  <c:v>3.8644338373773537E-4</c:v>
                </c:pt>
                <c:pt idx="18152">
                  <c:v>3.8642209502357731E-4</c:v>
                </c:pt>
                <c:pt idx="18153">
                  <c:v>3.8640080865483164E-4</c:v>
                </c:pt>
                <c:pt idx="18154">
                  <c:v>3.8637952463111102E-4</c:v>
                </c:pt>
                <c:pt idx="18155">
                  <c:v>3.8635824295202401E-4</c:v>
                </c:pt>
                <c:pt idx="18156">
                  <c:v>3.8633696361718847E-4</c:v>
                </c:pt>
                <c:pt idx="18157">
                  <c:v>3.8631568662621495E-4</c:v>
                </c:pt>
                <c:pt idx="18158">
                  <c:v>3.8629441197871392E-4</c:v>
                </c:pt>
                <c:pt idx="18159">
                  <c:v>3.8627313967430215E-4</c:v>
                </c:pt>
                <c:pt idx="18160">
                  <c:v>3.8625186971258889E-4</c:v>
                </c:pt>
                <c:pt idx="18161">
                  <c:v>3.8623060209319111E-4</c:v>
                </c:pt>
                <c:pt idx="18162">
                  <c:v>3.8620933681571891E-4</c:v>
                </c:pt>
                <c:pt idx="18163">
                  <c:v>3.8618807387978606E-4</c:v>
                </c:pt>
                <c:pt idx="18164">
                  <c:v>3.8616681328500484E-4</c:v>
                </c:pt>
                <c:pt idx="18165">
                  <c:v>3.8614555503099215E-4</c:v>
                </c:pt>
                <c:pt idx="18166">
                  <c:v>3.8612429911735708E-4</c:v>
                </c:pt>
                <c:pt idx="18167">
                  <c:v>3.8610304554371772E-4</c:v>
                </c:pt>
                <c:pt idx="18168">
                  <c:v>3.8608179430968338E-4</c:v>
                </c:pt>
                <c:pt idx="18169">
                  <c:v>3.8606054541486949E-4</c:v>
                </c:pt>
                <c:pt idx="18170">
                  <c:v>3.8603929885889192E-4</c:v>
                </c:pt>
                <c:pt idx="18171">
                  <c:v>3.8601805464136138E-4</c:v>
                </c:pt>
                <c:pt idx="18172">
                  <c:v>3.8599681276189115E-4</c:v>
                </c:pt>
                <c:pt idx="18173">
                  <c:v>3.8597557322009996E-4</c:v>
                </c:pt>
                <c:pt idx="18174">
                  <c:v>3.8595433601559798E-4</c:v>
                </c:pt>
                <c:pt idx="18175">
                  <c:v>3.859331011480012E-4</c:v>
                </c:pt>
                <c:pt idx="18176">
                  <c:v>3.8591186861692119E-4</c:v>
                </c:pt>
                <c:pt idx="18177">
                  <c:v>3.8589063842197599E-4</c:v>
                </c:pt>
                <c:pt idx="18178">
                  <c:v>3.858694105627792E-4</c:v>
                </c:pt>
                <c:pt idx="18179">
                  <c:v>3.8584818503894472E-4</c:v>
                </c:pt>
                <c:pt idx="18180">
                  <c:v>3.8582696185008491E-4</c:v>
                </c:pt>
                <c:pt idx="18181">
                  <c:v>3.8580574099581822E-4</c:v>
                </c:pt>
                <c:pt idx="18182">
                  <c:v>3.857845224757581E-4</c:v>
                </c:pt>
                <c:pt idx="18183">
                  <c:v>3.8576330628952051E-4</c:v>
                </c:pt>
                <c:pt idx="18184">
                  <c:v>3.8574209243671682E-4</c:v>
                </c:pt>
                <c:pt idx="18185">
                  <c:v>3.8572088091696512E-4</c:v>
                </c:pt>
                <c:pt idx="18186">
                  <c:v>3.8569967172988052E-4</c:v>
                </c:pt>
                <c:pt idx="18187">
                  <c:v>3.8567846487507857E-4</c:v>
                </c:pt>
                <c:pt idx="18188">
                  <c:v>3.8565726035217149E-4</c:v>
                </c:pt>
                <c:pt idx="18189">
                  <c:v>3.8563605816077868E-4</c:v>
                </c:pt>
                <c:pt idx="18190">
                  <c:v>3.856148583005121E-4</c:v>
                </c:pt>
                <c:pt idx="18191">
                  <c:v>3.8559366077099152E-4</c:v>
                </c:pt>
                <c:pt idx="18192">
                  <c:v>3.8557246557182815E-4</c:v>
                </c:pt>
                <c:pt idx="18193">
                  <c:v>3.8555127270264072E-4</c:v>
                </c:pt>
                <c:pt idx="18194">
                  <c:v>3.85530082163043E-4</c:v>
                </c:pt>
                <c:pt idx="18195">
                  <c:v>3.8550889395265144E-4</c:v>
                </c:pt>
                <c:pt idx="18196">
                  <c:v>3.8548770807108392E-4</c:v>
                </c:pt>
                <c:pt idx="18197">
                  <c:v>3.8546652451795451E-4</c:v>
                </c:pt>
                <c:pt idx="18198">
                  <c:v>3.8544534329287947E-4</c:v>
                </c:pt>
                <c:pt idx="18199">
                  <c:v>3.8542416439547612E-4</c:v>
                </c:pt>
                <c:pt idx="18200">
                  <c:v>3.8540298782536103E-4</c:v>
                </c:pt>
                <c:pt idx="18201">
                  <c:v>3.8538181358214812E-4</c:v>
                </c:pt>
                <c:pt idx="18202">
                  <c:v>3.853606416654564E-4</c:v>
                </c:pt>
                <c:pt idx="18203">
                  <c:v>3.8533947207490304E-4</c:v>
                </c:pt>
                <c:pt idx="18204">
                  <c:v>3.853183048101024E-4</c:v>
                </c:pt>
                <c:pt idx="18205">
                  <c:v>3.8529713987067027E-4</c:v>
                </c:pt>
                <c:pt idx="18206">
                  <c:v>3.8527597725622638E-4</c:v>
                </c:pt>
                <c:pt idx="18207">
                  <c:v>3.8525481696638573E-4</c:v>
                </c:pt>
                <c:pt idx="18208">
                  <c:v>3.8523365900076831E-4</c:v>
                </c:pt>
                <c:pt idx="18209">
                  <c:v>3.8521250335898661E-4</c:v>
                </c:pt>
                <c:pt idx="18210">
                  <c:v>3.8519135004066264E-4</c:v>
                </c:pt>
                <c:pt idx="18211">
                  <c:v>3.8517019904540912E-4</c:v>
                </c:pt>
                <c:pt idx="18212">
                  <c:v>3.8514905037284651E-4</c:v>
                </c:pt>
                <c:pt idx="18213">
                  <c:v>3.8512790402259249E-4</c:v>
                </c:pt>
                <c:pt idx="18214">
                  <c:v>3.8510675999426199E-4</c:v>
                </c:pt>
                <c:pt idx="18215">
                  <c:v>3.8508561828747332E-4</c:v>
                </c:pt>
                <c:pt idx="18216">
                  <c:v>3.8506447890184614E-4</c:v>
                </c:pt>
                <c:pt idx="18217">
                  <c:v>3.850433418369967E-4</c:v>
                </c:pt>
                <c:pt idx="18218">
                  <c:v>3.8502220709254261E-4</c:v>
                </c:pt>
                <c:pt idx="18219">
                  <c:v>3.8500107466810281E-4</c:v>
                </c:pt>
                <c:pt idx="18220">
                  <c:v>3.8497994456329409E-4</c:v>
                </c:pt>
                <c:pt idx="18221">
                  <c:v>3.8495881677773504E-4</c:v>
                </c:pt>
                <c:pt idx="18222">
                  <c:v>3.8493769131104255E-4</c:v>
                </c:pt>
                <c:pt idx="18223">
                  <c:v>3.8491656816283835E-4</c:v>
                </c:pt>
                <c:pt idx="18224">
                  <c:v>3.8489544733273851E-4</c:v>
                </c:pt>
                <c:pt idx="18225">
                  <c:v>3.8487432882036092E-4</c:v>
                </c:pt>
                <c:pt idx="18226">
                  <c:v>3.8485321262532419E-4</c:v>
                </c:pt>
                <c:pt idx="18227">
                  <c:v>3.8483209874725017E-4</c:v>
                </c:pt>
                <c:pt idx="18228">
                  <c:v>3.8481098718575336E-4</c:v>
                </c:pt>
                <c:pt idx="18229">
                  <c:v>3.8478987794045289E-4</c:v>
                </c:pt>
                <c:pt idx="18230">
                  <c:v>3.847687710109702E-4</c:v>
                </c:pt>
                <c:pt idx="18231">
                  <c:v>3.8474766639692203E-4</c:v>
                </c:pt>
                <c:pt idx="18232">
                  <c:v>3.8472656409792842E-4</c:v>
                </c:pt>
                <c:pt idx="18233">
                  <c:v>3.847054641136093E-4</c:v>
                </c:pt>
                <c:pt idx="18234">
                  <c:v>3.846843664435805E-4</c:v>
                </c:pt>
                <c:pt idx="18235">
                  <c:v>3.8466327108746599E-4</c:v>
                </c:pt>
                <c:pt idx="18236">
                  <c:v>3.8464217804488177E-4</c:v>
                </c:pt>
                <c:pt idx="18237">
                  <c:v>3.8462108731544792E-4</c:v>
                </c:pt>
                <c:pt idx="18238">
                  <c:v>3.8459999889878499E-4</c:v>
                </c:pt>
                <c:pt idx="18239">
                  <c:v>3.8457891279451099E-4</c:v>
                </c:pt>
                <c:pt idx="18240">
                  <c:v>3.8455782900224722E-4</c:v>
                </c:pt>
                <c:pt idx="18241">
                  <c:v>3.8453674752161215E-4</c:v>
                </c:pt>
                <c:pt idx="18242">
                  <c:v>3.8451566835222593E-4</c:v>
                </c:pt>
                <c:pt idx="18243">
                  <c:v>3.8449459149370854E-4</c:v>
                </c:pt>
                <c:pt idx="18244">
                  <c:v>3.8447351694568052E-4</c:v>
                </c:pt>
                <c:pt idx="18245">
                  <c:v>3.8445244470776391E-4</c:v>
                </c:pt>
                <c:pt idx="18246">
                  <c:v>3.8443137477957453E-4</c:v>
                </c:pt>
                <c:pt idx="18247">
                  <c:v>3.8441030716073463E-4</c:v>
                </c:pt>
                <c:pt idx="18248">
                  <c:v>3.8438924185086291E-4</c:v>
                </c:pt>
                <c:pt idx="18249">
                  <c:v>3.8436817884958494E-4</c:v>
                </c:pt>
                <c:pt idx="18250">
                  <c:v>3.8434711815651571E-4</c:v>
                </c:pt>
                <c:pt idx="18251">
                  <c:v>3.8432605977127879E-4</c:v>
                </c:pt>
                <c:pt idx="18252">
                  <c:v>3.8430500369349336E-4</c:v>
                </c:pt>
                <c:pt idx="18253">
                  <c:v>3.8428394992278016E-4</c:v>
                </c:pt>
                <c:pt idx="18254">
                  <c:v>3.8426289845876205E-4</c:v>
                </c:pt>
                <c:pt idx="18255">
                  <c:v>3.8424184930105826E-4</c:v>
                </c:pt>
                <c:pt idx="18256">
                  <c:v>3.8422080244929051E-4</c:v>
                </c:pt>
                <c:pt idx="18257">
                  <c:v>3.8419975790308025E-4</c:v>
                </c:pt>
                <c:pt idx="18258">
                  <c:v>3.8417871566204779E-4</c:v>
                </c:pt>
                <c:pt idx="18259">
                  <c:v>3.8415767572581362E-4</c:v>
                </c:pt>
                <c:pt idx="18260">
                  <c:v>3.8413663809400015E-4</c:v>
                </c:pt>
                <c:pt idx="18261">
                  <c:v>3.8411560276622867E-4</c:v>
                </c:pt>
                <c:pt idx="18262">
                  <c:v>3.840945697421201E-4</c:v>
                </c:pt>
                <c:pt idx="18263">
                  <c:v>3.8407353902129908E-4</c:v>
                </c:pt>
                <c:pt idx="18264">
                  <c:v>3.8405251060338202E-4</c:v>
                </c:pt>
                <c:pt idx="18265">
                  <c:v>3.8403148448799666E-4</c:v>
                </c:pt>
                <c:pt idx="18266">
                  <c:v>3.8401046067476006E-4</c:v>
                </c:pt>
                <c:pt idx="18267">
                  <c:v>3.8398943916329498E-4</c:v>
                </c:pt>
                <c:pt idx="18268">
                  <c:v>3.8396841995322399E-4</c:v>
                </c:pt>
                <c:pt idx="18269">
                  <c:v>3.8394740304417046E-4</c:v>
                </c:pt>
                <c:pt idx="18270">
                  <c:v>3.8392638843575615E-4</c:v>
                </c:pt>
                <c:pt idx="18271">
                  <c:v>3.8390537612760246E-4</c:v>
                </c:pt>
                <c:pt idx="18272">
                  <c:v>3.838843661193309E-4</c:v>
                </c:pt>
                <c:pt idx="18273">
                  <c:v>3.8386335841056611E-4</c:v>
                </c:pt>
                <c:pt idx="18274">
                  <c:v>3.8384235300092853E-4</c:v>
                </c:pt>
                <c:pt idx="18275">
                  <c:v>3.8382134989004311E-4</c:v>
                </c:pt>
                <c:pt idx="18276">
                  <c:v>3.8380034907752953E-4</c:v>
                </c:pt>
                <c:pt idx="18277">
                  <c:v>3.8377935056301422E-4</c:v>
                </c:pt>
                <c:pt idx="18278">
                  <c:v>3.8375835434611657E-4</c:v>
                </c:pt>
                <c:pt idx="18279">
                  <c:v>3.8373736042646042E-4</c:v>
                </c:pt>
                <c:pt idx="18280">
                  <c:v>3.837163688036701E-4</c:v>
                </c:pt>
                <c:pt idx="18281">
                  <c:v>3.8369537947736601E-4</c:v>
                </c:pt>
                <c:pt idx="18282">
                  <c:v>3.8367439244717439E-4</c:v>
                </c:pt>
                <c:pt idx="18283">
                  <c:v>3.8365340771271891E-4</c:v>
                </c:pt>
                <c:pt idx="18284">
                  <c:v>3.8363242527361956E-4</c:v>
                </c:pt>
                <c:pt idx="18285">
                  <c:v>3.8361144512950076E-4</c:v>
                </c:pt>
                <c:pt idx="18286">
                  <c:v>3.8359046727998652E-4</c:v>
                </c:pt>
                <c:pt idx="18287">
                  <c:v>3.8356949172470197E-4</c:v>
                </c:pt>
                <c:pt idx="18288">
                  <c:v>3.8354851846326754E-4</c:v>
                </c:pt>
                <c:pt idx="18289">
                  <c:v>3.8352754749530977E-4</c:v>
                </c:pt>
                <c:pt idx="18290">
                  <c:v>3.8350657882045211E-4</c:v>
                </c:pt>
                <c:pt idx="18291">
                  <c:v>3.8348561243831629E-4</c:v>
                </c:pt>
                <c:pt idx="18292">
                  <c:v>3.8346464834852908E-4</c:v>
                </c:pt>
                <c:pt idx="18293">
                  <c:v>3.8344368655071441E-4</c:v>
                </c:pt>
                <c:pt idx="18294">
                  <c:v>3.8342272704449391E-4</c:v>
                </c:pt>
                <c:pt idx="18295">
                  <c:v>3.8340176982949292E-4</c:v>
                </c:pt>
                <c:pt idx="18296">
                  <c:v>3.8338081490533582E-4</c:v>
                </c:pt>
                <c:pt idx="18297">
                  <c:v>3.8335986227164872E-4</c:v>
                </c:pt>
                <c:pt idx="18298">
                  <c:v>3.8333891192805292E-4</c:v>
                </c:pt>
                <c:pt idx="18299">
                  <c:v>3.8331796387417626E-4</c:v>
                </c:pt>
                <c:pt idx="18300">
                  <c:v>3.8329701810964052E-4</c:v>
                </c:pt>
                <c:pt idx="18301">
                  <c:v>3.8327607463407295E-4</c:v>
                </c:pt>
                <c:pt idx="18302">
                  <c:v>3.8325513344709592E-4</c:v>
                </c:pt>
                <c:pt idx="18303">
                  <c:v>3.8323419454833646E-4</c:v>
                </c:pt>
                <c:pt idx="18304">
                  <c:v>3.8321325793741809E-4</c:v>
                </c:pt>
                <c:pt idx="18305">
                  <c:v>3.8319232361396692E-4</c:v>
                </c:pt>
                <c:pt idx="18306">
                  <c:v>3.8317139157760814E-4</c:v>
                </c:pt>
                <c:pt idx="18307">
                  <c:v>3.8315046182796608E-4</c:v>
                </c:pt>
                <c:pt idx="18308">
                  <c:v>3.8312953436466494E-4</c:v>
                </c:pt>
                <c:pt idx="18309">
                  <c:v>3.8310860918733291E-4</c:v>
                </c:pt>
                <c:pt idx="18310">
                  <c:v>3.8308768629559495E-4</c:v>
                </c:pt>
                <c:pt idx="18311">
                  <c:v>3.8306676568907431E-4</c:v>
                </c:pt>
                <c:pt idx="18312">
                  <c:v>3.8304584736739754E-4</c:v>
                </c:pt>
                <c:pt idx="18313">
                  <c:v>3.8302493133019204E-4</c:v>
                </c:pt>
                <c:pt idx="18314">
                  <c:v>3.8300401757708198E-4</c:v>
                </c:pt>
                <c:pt idx="18315">
                  <c:v>3.829831061076957E-4</c:v>
                </c:pt>
                <c:pt idx="18316">
                  <c:v>3.8296219692165475E-4</c:v>
                </c:pt>
                <c:pt idx="18317">
                  <c:v>3.8294129001858714E-4</c:v>
                </c:pt>
                <c:pt idx="18318">
                  <c:v>3.8292038539812056E-4</c:v>
                </c:pt>
                <c:pt idx="18319">
                  <c:v>3.828994830598808E-4</c:v>
                </c:pt>
                <c:pt idx="18320">
                  <c:v>3.8287858300349261E-4</c:v>
                </c:pt>
                <c:pt idx="18321">
                  <c:v>3.8285768522858379E-4</c:v>
                </c:pt>
                <c:pt idx="18322">
                  <c:v>3.8283678973477937E-4</c:v>
                </c:pt>
                <c:pt idx="18323">
                  <c:v>3.8281589652170637E-4</c:v>
                </c:pt>
                <c:pt idx="18324">
                  <c:v>3.8279500558899293E-4</c:v>
                </c:pt>
                <c:pt idx="18325">
                  <c:v>3.8277411693626319E-4</c:v>
                </c:pt>
                <c:pt idx="18326">
                  <c:v>3.8275323056314632E-4</c:v>
                </c:pt>
                <c:pt idx="18327">
                  <c:v>3.8273234646926722E-4</c:v>
                </c:pt>
                <c:pt idx="18328">
                  <c:v>3.8271146465425479E-4</c:v>
                </c:pt>
                <c:pt idx="18329">
                  <c:v>3.826905851177336E-4</c:v>
                </c:pt>
                <c:pt idx="18330">
                  <c:v>3.8266970785933254E-4</c:v>
                </c:pt>
                <c:pt idx="18331">
                  <c:v>3.8264883287867778E-4</c:v>
                </c:pt>
                <c:pt idx="18332">
                  <c:v>3.8262796017539792E-4</c:v>
                </c:pt>
                <c:pt idx="18333">
                  <c:v>3.8260708974911892E-4</c:v>
                </c:pt>
                <c:pt idx="18334">
                  <c:v>3.8258622159946916E-4</c:v>
                </c:pt>
                <c:pt idx="18335">
                  <c:v>3.8256535572607693E-4</c:v>
                </c:pt>
                <c:pt idx="18336">
                  <c:v>3.8254449212856686E-4</c:v>
                </c:pt>
                <c:pt idx="18337">
                  <c:v>3.8252363080657073E-4</c:v>
                </c:pt>
                <c:pt idx="18338">
                  <c:v>3.8250277175971343E-4</c:v>
                </c:pt>
                <c:pt idx="18339">
                  <c:v>3.8248191498762131E-4</c:v>
                </c:pt>
                <c:pt idx="18340">
                  <c:v>3.8246106048992498E-4</c:v>
                </c:pt>
                <c:pt idx="18341">
                  <c:v>3.8244020826625375E-4</c:v>
                </c:pt>
                <c:pt idx="18342">
                  <c:v>3.8241935831623291E-4</c:v>
                </c:pt>
                <c:pt idx="18343">
                  <c:v>3.8239851063948989E-4</c:v>
                </c:pt>
                <c:pt idx="18344">
                  <c:v>3.8237766523565664E-4</c:v>
                </c:pt>
                <c:pt idx="18345">
                  <c:v>3.8235682210435652E-4</c:v>
                </c:pt>
                <c:pt idx="18346">
                  <c:v>3.8233598124522351E-4</c:v>
                </c:pt>
                <c:pt idx="18347">
                  <c:v>3.8231514265788154E-4</c:v>
                </c:pt>
                <c:pt idx="18348">
                  <c:v>3.8229430634196084E-4</c:v>
                </c:pt>
                <c:pt idx="18349">
                  <c:v>3.8227347229709296E-4</c:v>
                </c:pt>
                <c:pt idx="18350">
                  <c:v>3.8225264052290015E-4</c:v>
                </c:pt>
                <c:pt idx="18351">
                  <c:v>3.8223181101901591E-4</c:v>
                </c:pt>
                <c:pt idx="18352">
                  <c:v>3.8221098378506921E-4</c:v>
                </c:pt>
                <c:pt idx="18353">
                  <c:v>3.821901588206878E-4</c:v>
                </c:pt>
                <c:pt idx="18354">
                  <c:v>3.8216933612550007E-4</c:v>
                </c:pt>
                <c:pt idx="18355">
                  <c:v>3.8214851569913608E-4</c:v>
                </c:pt>
                <c:pt idx="18356">
                  <c:v>3.8212769754122406E-4</c:v>
                </c:pt>
                <c:pt idx="18357">
                  <c:v>3.8210688165139415E-4</c:v>
                </c:pt>
                <c:pt idx="18358">
                  <c:v>3.8208606802927651E-4</c:v>
                </c:pt>
                <c:pt idx="18359">
                  <c:v>3.8206525667450024E-4</c:v>
                </c:pt>
                <c:pt idx="18360">
                  <c:v>3.8204444758669351E-4</c:v>
                </c:pt>
                <c:pt idx="18361">
                  <c:v>3.8202364076548602E-4</c:v>
                </c:pt>
                <c:pt idx="18362">
                  <c:v>3.8200283621051012E-4</c:v>
                </c:pt>
                <c:pt idx="18363">
                  <c:v>3.8198203392139136E-4</c:v>
                </c:pt>
                <c:pt idx="18364">
                  <c:v>3.8196123389776292E-4</c:v>
                </c:pt>
                <c:pt idx="18365">
                  <c:v>3.8194043613925507E-4</c:v>
                </c:pt>
                <c:pt idx="18366">
                  <c:v>3.8191964064549497E-4</c:v>
                </c:pt>
                <c:pt idx="18367">
                  <c:v>3.8189884741611382E-4</c:v>
                </c:pt>
                <c:pt idx="18368">
                  <c:v>3.8187805645074435E-4</c:v>
                </c:pt>
                <c:pt idx="18369">
                  <c:v>3.818572677490124E-4</c:v>
                </c:pt>
                <c:pt idx="18370">
                  <c:v>3.8183648131055124E-4</c:v>
                </c:pt>
                <c:pt idx="18371">
                  <c:v>3.8181569713499077E-4</c:v>
                </c:pt>
                <c:pt idx="18372">
                  <c:v>3.8179491522196096E-4</c:v>
                </c:pt>
                <c:pt idx="18373">
                  <c:v>3.8177413557109405E-4</c:v>
                </c:pt>
                <c:pt idx="18374">
                  <c:v>3.8175335818201847E-4</c:v>
                </c:pt>
                <c:pt idx="18375">
                  <c:v>3.8173258305436415E-4</c:v>
                </c:pt>
                <c:pt idx="18376">
                  <c:v>3.817118101877665E-4</c:v>
                </c:pt>
                <c:pt idx="18377">
                  <c:v>3.8169103958185106E-4</c:v>
                </c:pt>
                <c:pt idx="18378">
                  <c:v>3.816702712362537E-4</c:v>
                </c:pt>
                <c:pt idx="18379">
                  <c:v>3.8164950515060176E-4</c:v>
                </c:pt>
                <c:pt idx="18380">
                  <c:v>3.8162874132452684E-4</c:v>
                </c:pt>
                <c:pt idx="18381">
                  <c:v>3.8160797975766292E-4</c:v>
                </c:pt>
                <c:pt idx="18382">
                  <c:v>3.8158722044963811E-4</c:v>
                </c:pt>
                <c:pt idx="18383">
                  <c:v>3.8156646340008519E-4</c:v>
                </c:pt>
                <c:pt idx="18384">
                  <c:v>3.8154570860863656E-4</c:v>
                </c:pt>
                <c:pt idx="18385">
                  <c:v>3.8152495607492149E-4</c:v>
                </c:pt>
                <c:pt idx="18386">
                  <c:v>3.8150420579857351E-4</c:v>
                </c:pt>
                <c:pt idx="18387">
                  <c:v>3.814834577792248E-4</c:v>
                </c:pt>
                <c:pt idx="18388">
                  <c:v>3.8146271201650392E-4</c:v>
                </c:pt>
                <c:pt idx="18389">
                  <c:v>3.8144196851004495E-4</c:v>
                </c:pt>
                <c:pt idx="18390">
                  <c:v>3.8142122725948055E-4</c:v>
                </c:pt>
                <c:pt idx="18391">
                  <c:v>3.8140048826444228E-4</c:v>
                </c:pt>
                <c:pt idx="18392">
                  <c:v>3.8137975152456133E-4</c:v>
                </c:pt>
                <c:pt idx="18393">
                  <c:v>3.8135901703946972E-4</c:v>
                </c:pt>
                <c:pt idx="18394">
                  <c:v>3.8133828480880122E-4</c:v>
                </c:pt>
                <c:pt idx="18395">
                  <c:v>3.8131755483218692E-4</c:v>
                </c:pt>
                <c:pt idx="18396">
                  <c:v>3.8129682710925851E-4</c:v>
                </c:pt>
                <c:pt idx="18397">
                  <c:v>3.8127610163965118E-4</c:v>
                </c:pt>
                <c:pt idx="18398">
                  <c:v>3.8125537842299481E-4</c:v>
                </c:pt>
                <c:pt idx="18399">
                  <c:v>3.8123465745892388E-4</c:v>
                </c:pt>
                <c:pt idx="18400">
                  <c:v>3.8121393874707116E-4</c:v>
                </c:pt>
                <c:pt idx="18401">
                  <c:v>3.8119322228706841E-4</c:v>
                </c:pt>
                <c:pt idx="18402">
                  <c:v>3.8117250807854824E-4</c:v>
                </c:pt>
                <c:pt idx="18403">
                  <c:v>3.8115179612114501E-4</c:v>
                </c:pt>
                <c:pt idx="18404">
                  <c:v>3.8113108641448992E-4</c:v>
                </c:pt>
                <c:pt idx="18405">
                  <c:v>3.8111037895821831E-4</c:v>
                </c:pt>
                <c:pt idx="18406">
                  <c:v>3.8108967375196176E-4</c:v>
                </c:pt>
                <c:pt idx="18407">
                  <c:v>3.8106897079535451E-4</c:v>
                </c:pt>
                <c:pt idx="18408">
                  <c:v>3.8104827008802859E-4</c:v>
                </c:pt>
                <c:pt idx="18409">
                  <c:v>3.8102757162961895E-4</c:v>
                </c:pt>
                <c:pt idx="18410">
                  <c:v>3.8100687541975977E-4</c:v>
                </c:pt>
                <c:pt idx="18411">
                  <c:v>3.8098618145808151E-4</c:v>
                </c:pt>
                <c:pt idx="18412">
                  <c:v>3.8096548974422199E-4</c:v>
                </c:pt>
                <c:pt idx="18413">
                  <c:v>3.8094480027781074E-4</c:v>
                </c:pt>
                <c:pt idx="18414">
                  <c:v>3.8092411305848476E-4</c:v>
                </c:pt>
                <c:pt idx="18415">
                  <c:v>3.809034280858782E-4</c:v>
                </c:pt>
                <c:pt idx="18416">
                  <c:v>3.8088274535962225E-4</c:v>
                </c:pt>
                <c:pt idx="18417">
                  <c:v>3.808620648793535E-4</c:v>
                </c:pt>
                <c:pt idx="18418">
                  <c:v>3.8084138664470489E-4</c:v>
                </c:pt>
                <c:pt idx="18419">
                  <c:v>3.8082071065531002E-4</c:v>
                </c:pt>
                <c:pt idx="18420">
                  <c:v>3.8080003691080415E-4</c:v>
                </c:pt>
                <c:pt idx="18421">
                  <c:v>3.8077936541082354E-4</c:v>
                </c:pt>
                <c:pt idx="18422">
                  <c:v>3.8075869615500054E-4</c:v>
                </c:pt>
                <c:pt idx="18423">
                  <c:v>3.8073802914296933E-4</c:v>
                </c:pt>
                <c:pt idx="18424">
                  <c:v>3.8071736437436486E-4</c:v>
                </c:pt>
                <c:pt idx="18425">
                  <c:v>3.8069670184882252E-4</c:v>
                </c:pt>
                <c:pt idx="18426">
                  <c:v>3.8067604156597672E-4</c:v>
                </c:pt>
                <c:pt idx="18427">
                  <c:v>3.8065538352546294E-4</c:v>
                </c:pt>
                <c:pt idx="18428">
                  <c:v>3.8063472772691679E-4</c:v>
                </c:pt>
                <c:pt idx="18429">
                  <c:v>3.8061407416997158E-4</c:v>
                </c:pt>
                <c:pt idx="18430">
                  <c:v>3.8059342285426363E-4</c:v>
                </c:pt>
                <c:pt idx="18431">
                  <c:v>3.805727737794262E-4</c:v>
                </c:pt>
                <c:pt idx="18432">
                  <c:v>3.8055212694509716E-4</c:v>
                </c:pt>
                <c:pt idx="18433">
                  <c:v>3.8053148235090892E-4</c:v>
                </c:pt>
                <c:pt idx="18434">
                  <c:v>3.8051083999649952E-4</c:v>
                </c:pt>
                <c:pt idx="18435">
                  <c:v>3.8049019988150527E-4</c:v>
                </c:pt>
                <c:pt idx="18436">
                  <c:v>3.8046956200555801E-4</c:v>
                </c:pt>
                <c:pt idx="18437">
                  <c:v>3.8044892636829807E-4</c:v>
                </c:pt>
                <c:pt idx="18438">
                  <c:v>3.8042829296935584E-4</c:v>
                </c:pt>
                <c:pt idx="18439">
                  <c:v>3.8040766180837235E-4</c:v>
                </c:pt>
                <c:pt idx="18440">
                  <c:v>3.8038703288498059E-4</c:v>
                </c:pt>
                <c:pt idx="18441">
                  <c:v>3.8036640619881702E-4</c:v>
                </c:pt>
                <c:pt idx="18442">
                  <c:v>3.8034578174951823E-4</c:v>
                </c:pt>
                <c:pt idx="18443">
                  <c:v>3.8032515953671976E-4</c:v>
                </c:pt>
                <c:pt idx="18444">
                  <c:v>3.8030453956005694E-4</c:v>
                </c:pt>
                <c:pt idx="18445">
                  <c:v>3.8028392181916948E-4</c:v>
                </c:pt>
                <c:pt idx="18446">
                  <c:v>3.8026330631368952E-4</c:v>
                </c:pt>
                <c:pt idx="18447">
                  <c:v>3.802426930432565E-4</c:v>
                </c:pt>
                <c:pt idx="18448">
                  <c:v>3.8022208200750619E-4</c:v>
                </c:pt>
                <c:pt idx="18449">
                  <c:v>3.8020147320607511E-4</c:v>
                </c:pt>
                <c:pt idx="18450">
                  <c:v>3.8018086663859892E-4</c:v>
                </c:pt>
                <c:pt idx="18451">
                  <c:v>3.8016026230471603E-4</c:v>
                </c:pt>
                <c:pt idx="18452">
                  <c:v>3.8013966020406415E-4</c:v>
                </c:pt>
                <c:pt idx="18453">
                  <c:v>3.8011906033627693E-4</c:v>
                </c:pt>
                <c:pt idx="18454">
                  <c:v>3.8009846270099405E-4</c:v>
                </c:pt>
                <c:pt idx="18455">
                  <c:v>3.8007786729785071E-4</c:v>
                </c:pt>
                <c:pt idx="18456">
                  <c:v>3.8005727412648621E-4</c:v>
                </c:pt>
                <c:pt idx="18457">
                  <c:v>3.8003668318653631E-4</c:v>
                </c:pt>
                <c:pt idx="18458">
                  <c:v>3.8001609447763904E-4</c:v>
                </c:pt>
                <c:pt idx="18459">
                  <c:v>3.7999550799942952E-4</c:v>
                </c:pt>
                <c:pt idx="18460">
                  <c:v>3.7997492375155029E-4</c:v>
                </c:pt>
                <c:pt idx="18461">
                  <c:v>3.7995434173363456E-4</c:v>
                </c:pt>
                <c:pt idx="18462">
                  <c:v>3.799337619453208E-4</c:v>
                </c:pt>
                <c:pt idx="18463">
                  <c:v>3.7991318438624922E-4</c:v>
                </c:pt>
                <c:pt idx="18464">
                  <c:v>3.7989260905605326E-4</c:v>
                </c:pt>
                <c:pt idx="18465">
                  <c:v>3.7987203595437404E-4</c:v>
                </c:pt>
                <c:pt idx="18466">
                  <c:v>3.7985146508084927E-4</c:v>
                </c:pt>
                <c:pt idx="18467">
                  <c:v>3.7983089643511494E-4</c:v>
                </c:pt>
                <c:pt idx="18468">
                  <c:v>3.798103300168119E-4</c:v>
                </c:pt>
                <c:pt idx="18469">
                  <c:v>3.7978976582557749E-4</c:v>
                </c:pt>
                <c:pt idx="18470">
                  <c:v>3.7976920386104861E-4</c:v>
                </c:pt>
                <c:pt idx="18471">
                  <c:v>3.7974864412286449E-4</c:v>
                </c:pt>
                <c:pt idx="18472">
                  <c:v>3.7972808661066473E-4</c:v>
                </c:pt>
                <c:pt idx="18473">
                  <c:v>3.7970753132408414E-4</c:v>
                </c:pt>
                <c:pt idx="18474">
                  <c:v>3.7968697826276697E-4</c:v>
                </c:pt>
                <c:pt idx="18475">
                  <c:v>3.7966642742634765E-4</c:v>
                </c:pt>
                <c:pt idx="18476">
                  <c:v>3.7964587881446625E-4</c:v>
                </c:pt>
                <c:pt idx="18477">
                  <c:v>3.7962533242676095E-4</c:v>
                </c:pt>
                <c:pt idx="18478">
                  <c:v>3.7960478826287226E-4</c:v>
                </c:pt>
                <c:pt idx="18479">
                  <c:v>3.7958424632243665E-4</c:v>
                </c:pt>
                <c:pt idx="18480">
                  <c:v>3.7956370660509748E-4</c:v>
                </c:pt>
                <c:pt idx="18481">
                  <c:v>3.7954316911048818E-4</c:v>
                </c:pt>
                <c:pt idx="18482">
                  <c:v>3.7952263383825237E-4</c:v>
                </c:pt>
                <c:pt idx="18483">
                  <c:v>3.7950210078802705E-4</c:v>
                </c:pt>
                <c:pt idx="18484">
                  <c:v>3.7948156995945076E-4</c:v>
                </c:pt>
                <c:pt idx="18485">
                  <c:v>3.7946104135216642E-4</c:v>
                </c:pt>
                <c:pt idx="18486">
                  <c:v>3.7944051496581195E-4</c:v>
                </c:pt>
                <c:pt idx="18487">
                  <c:v>3.7941999080002691E-4</c:v>
                </c:pt>
                <c:pt idx="18488">
                  <c:v>3.7939946885445059E-4</c:v>
                </c:pt>
                <c:pt idx="18489">
                  <c:v>3.7937894912872129E-4</c:v>
                </c:pt>
                <c:pt idx="18490">
                  <c:v>3.7935843162248157E-4</c:v>
                </c:pt>
                <c:pt idx="18491">
                  <c:v>3.793379163353695E-4</c:v>
                </c:pt>
                <c:pt idx="18492">
                  <c:v>3.7931740326702719E-4</c:v>
                </c:pt>
                <c:pt idx="18493">
                  <c:v>3.7929689241709085E-4</c:v>
                </c:pt>
                <c:pt idx="18494">
                  <c:v>3.7927638378520604E-4</c:v>
                </c:pt>
                <c:pt idx="18495">
                  <c:v>3.7925587737100831E-4</c:v>
                </c:pt>
                <c:pt idx="18496">
                  <c:v>3.7923537317414101E-4</c:v>
                </c:pt>
                <c:pt idx="18497">
                  <c:v>3.7921487119424229E-4</c:v>
                </c:pt>
                <c:pt idx="18498">
                  <c:v>3.7919437143095301E-4</c:v>
                </c:pt>
                <c:pt idx="18499">
                  <c:v>3.791738738839156E-4</c:v>
                </c:pt>
                <c:pt idx="18500">
                  <c:v>3.7915337855276923E-4</c:v>
                </c:pt>
                <c:pt idx="18501">
                  <c:v>3.7913288543715357E-4</c:v>
                </c:pt>
                <c:pt idx="18502">
                  <c:v>3.7911239453671143E-4</c:v>
                </c:pt>
                <c:pt idx="18503">
                  <c:v>3.7909190585108232E-4</c:v>
                </c:pt>
                <c:pt idx="18504">
                  <c:v>3.7907141937990681E-4</c:v>
                </c:pt>
                <c:pt idx="18505">
                  <c:v>3.7905093512282783E-4</c:v>
                </c:pt>
                <c:pt idx="18506">
                  <c:v>3.7903045307948504E-4</c:v>
                </c:pt>
                <c:pt idx="18507">
                  <c:v>3.7900997324952028E-4</c:v>
                </c:pt>
                <c:pt idx="18508">
                  <c:v>3.7898949563257425E-4</c:v>
                </c:pt>
                <c:pt idx="18509">
                  <c:v>3.7896902022828833E-4</c:v>
                </c:pt>
                <c:pt idx="18510">
                  <c:v>3.7894854703630242E-4</c:v>
                </c:pt>
                <c:pt idx="18511">
                  <c:v>3.7892807605626285E-4</c:v>
                </c:pt>
                <c:pt idx="18512">
                  <c:v>3.7890760728780522E-4</c:v>
                </c:pt>
                <c:pt idx="18513">
                  <c:v>3.7888714073057482E-4</c:v>
                </c:pt>
                <c:pt idx="18514">
                  <c:v>3.7886667638421242E-4</c:v>
                </c:pt>
                <c:pt idx="18515">
                  <c:v>3.7884621424835908E-4</c:v>
                </c:pt>
                <c:pt idx="18516">
                  <c:v>3.7882575432265827E-4</c:v>
                </c:pt>
                <c:pt idx="18517">
                  <c:v>3.7880529660675024E-4</c:v>
                </c:pt>
                <c:pt idx="18518">
                  <c:v>3.7878484110027717E-4</c:v>
                </c:pt>
                <c:pt idx="18519">
                  <c:v>3.7876438780288287E-4</c:v>
                </c:pt>
                <c:pt idx="18520">
                  <c:v>3.787439367142092E-4</c:v>
                </c:pt>
                <c:pt idx="18521">
                  <c:v>3.7872348783389679E-4</c:v>
                </c:pt>
                <c:pt idx="18522">
                  <c:v>3.7870304116158709E-4</c:v>
                </c:pt>
                <c:pt idx="18523">
                  <c:v>3.7868259669692416E-4</c:v>
                </c:pt>
                <c:pt idx="18524">
                  <c:v>3.7866215443955336E-4</c:v>
                </c:pt>
                <c:pt idx="18525">
                  <c:v>3.7864171438911208E-4</c:v>
                </c:pt>
                <c:pt idx="18526">
                  <c:v>3.7862127654524622E-4</c:v>
                </c:pt>
                <c:pt idx="18527">
                  <c:v>3.7860084090759604E-4</c:v>
                </c:pt>
                <c:pt idx="18528">
                  <c:v>3.7858040747580695E-4</c:v>
                </c:pt>
                <c:pt idx="18529">
                  <c:v>3.7855997624952175E-4</c:v>
                </c:pt>
                <c:pt idx="18530">
                  <c:v>3.7853954722837991E-4</c:v>
                </c:pt>
                <c:pt idx="18531">
                  <c:v>3.7851912041202851E-4</c:v>
                </c:pt>
                <c:pt idx="18532">
                  <c:v>3.7849869580010846E-4</c:v>
                </c:pt>
                <c:pt idx="18533">
                  <c:v>3.7847827339226273E-4</c:v>
                </c:pt>
                <c:pt idx="18534">
                  <c:v>3.7845785318813615E-4</c:v>
                </c:pt>
                <c:pt idx="18535">
                  <c:v>3.7843743518737054E-4</c:v>
                </c:pt>
                <c:pt idx="18536">
                  <c:v>3.7841701938960936E-4</c:v>
                </c:pt>
                <c:pt idx="18537">
                  <c:v>3.7839660579449831E-4</c:v>
                </c:pt>
                <c:pt idx="18538">
                  <c:v>3.7837619440167784E-4</c:v>
                </c:pt>
                <c:pt idx="18539">
                  <c:v>3.7835578521079448E-4</c:v>
                </c:pt>
                <c:pt idx="18540">
                  <c:v>3.7833537822148824E-4</c:v>
                </c:pt>
                <c:pt idx="18541">
                  <c:v>3.7831497343340591E-4</c:v>
                </c:pt>
                <c:pt idx="18542">
                  <c:v>3.7829457084619117E-4</c:v>
                </c:pt>
                <c:pt idx="18543">
                  <c:v>3.7827417045948659E-4</c:v>
                </c:pt>
                <c:pt idx="18544">
                  <c:v>3.7825377227293874E-4</c:v>
                </c:pt>
                <c:pt idx="18545">
                  <c:v>3.7823337628618858E-4</c:v>
                </c:pt>
                <c:pt idx="18546">
                  <c:v>3.7821298249888049E-4</c:v>
                </c:pt>
                <c:pt idx="18547">
                  <c:v>3.7819259091066118E-4</c:v>
                </c:pt>
                <c:pt idx="18548">
                  <c:v>3.7817220152117401E-4</c:v>
                </c:pt>
                <c:pt idx="18549">
                  <c:v>3.7815181433006239E-4</c:v>
                </c:pt>
                <c:pt idx="18550">
                  <c:v>3.7813142933697193E-4</c:v>
                </c:pt>
                <c:pt idx="18551">
                  <c:v>3.781110465415467E-4</c:v>
                </c:pt>
                <c:pt idx="18552">
                  <c:v>3.7809066594343064E-4</c:v>
                </c:pt>
                <c:pt idx="18553">
                  <c:v>3.7807028754226982E-4</c:v>
                </c:pt>
                <c:pt idx="18554">
                  <c:v>3.7804991133770732E-4</c:v>
                </c:pt>
                <c:pt idx="18555">
                  <c:v>3.7802953732938855E-4</c:v>
                </c:pt>
                <c:pt idx="18556">
                  <c:v>3.7800916551696196E-4</c:v>
                </c:pt>
                <c:pt idx="18557">
                  <c:v>3.7798879590006661E-4</c:v>
                </c:pt>
                <c:pt idx="18558">
                  <c:v>3.7796842847835171E-4</c:v>
                </c:pt>
                <c:pt idx="18559">
                  <c:v>3.7794806325146062E-4</c:v>
                </c:pt>
                <c:pt idx="18560">
                  <c:v>3.7792770021904043E-4</c:v>
                </c:pt>
                <c:pt idx="18561">
                  <c:v>3.7790733938073383E-4</c:v>
                </c:pt>
                <c:pt idx="18562">
                  <c:v>3.7788698073618797E-4</c:v>
                </c:pt>
                <c:pt idx="18563">
                  <c:v>3.7786662428504887E-4</c:v>
                </c:pt>
                <c:pt idx="18564">
                  <c:v>3.7784627002695928E-4</c:v>
                </c:pt>
                <c:pt idx="18565">
                  <c:v>3.7782591796156682E-4</c:v>
                </c:pt>
                <c:pt idx="18566">
                  <c:v>3.7780556808851806E-4</c:v>
                </c:pt>
                <c:pt idx="18567">
                  <c:v>3.7778522040745845E-4</c:v>
                </c:pt>
                <c:pt idx="18568">
                  <c:v>3.7776487491803298E-4</c:v>
                </c:pt>
                <c:pt idx="18569">
                  <c:v>3.7774453161988576E-4</c:v>
                </c:pt>
                <c:pt idx="18570">
                  <c:v>3.7772419051266729E-4</c:v>
                </c:pt>
                <c:pt idx="18571">
                  <c:v>3.7770385159602038E-4</c:v>
                </c:pt>
                <c:pt idx="18572">
                  <c:v>3.7768351486959208E-4</c:v>
                </c:pt>
                <c:pt idx="18573">
                  <c:v>3.7766318033302692E-4</c:v>
                </c:pt>
                <c:pt idx="18574">
                  <c:v>3.7764284798597362E-4</c:v>
                </c:pt>
                <c:pt idx="18575">
                  <c:v>3.7762251782807852E-4</c:v>
                </c:pt>
                <c:pt idx="18576">
                  <c:v>3.7760218985898812E-4</c:v>
                </c:pt>
                <c:pt idx="18577">
                  <c:v>3.7758186407834657E-4</c:v>
                </c:pt>
                <c:pt idx="18578">
                  <c:v>3.7756154048580195E-4</c:v>
                </c:pt>
                <c:pt idx="18579">
                  <c:v>3.775412190810021E-4</c:v>
                </c:pt>
                <c:pt idx="18580">
                  <c:v>3.7752089986359288E-4</c:v>
                </c:pt>
                <c:pt idx="18581">
                  <c:v>3.7750058283322056E-4</c:v>
                </c:pt>
                <c:pt idx="18582">
                  <c:v>3.7748026798953255E-4</c:v>
                </c:pt>
                <c:pt idx="18583">
                  <c:v>3.7745995533217618E-4</c:v>
                </c:pt>
                <c:pt idx="18584">
                  <c:v>3.7743964486079885E-4</c:v>
                </c:pt>
                <c:pt idx="18585">
                  <c:v>3.7741933657504527E-4</c:v>
                </c:pt>
                <c:pt idx="18586">
                  <c:v>3.7739903047456487E-4</c:v>
                </c:pt>
                <c:pt idx="18587">
                  <c:v>3.7737872655900522E-4</c:v>
                </c:pt>
                <c:pt idx="18588">
                  <c:v>3.7735842482801288E-4</c:v>
                </c:pt>
                <c:pt idx="18589">
                  <c:v>3.7733812528123576E-4</c:v>
                </c:pt>
                <c:pt idx="18590">
                  <c:v>3.7731782791831789E-4</c:v>
                </c:pt>
                <c:pt idx="18591">
                  <c:v>3.7729753273891214E-4</c:v>
                </c:pt>
                <c:pt idx="18592">
                  <c:v>3.7727723974266439E-4</c:v>
                </c:pt>
                <c:pt idx="18593">
                  <c:v>3.7725694892922092E-4</c:v>
                </c:pt>
                <c:pt idx="18594">
                  <c:v>3.7723666029823349E-4</c:v>
                </c:pt>
                <c:pt idx="18595">
                  <c:v>3.7721637384934492E-4</c:v>
                </c:pt>
                <c:pt idx="18596">
                  <c:v>3.7719608958220607E-4</c:v>
                </c:pt>
                <c:pt idx="18597">
                  <c:v>3.7717580749646286E-4</c:v>
                </c:pt>
                <c:pt idx="18598">
                  <c:v>3.7715552759176775E-4</c:v>
                </c:pt>
                <c:pt idx="18599">
                  <c:v>3.7713524986776457E-4</c:v>
                </c:pt>
                <c:pt idx="18600">
                  <c:v>3.7711497432410383E-4</c:v>
                </c:pt>
                <c:pt idx="18601">
                  <c:v>3.7709470096043289E-4</c:v>
                </c:pt>
                <c:pt idx="18602">
                  <c:v>3.7707442977640097E-4</c:v>
                </c:pt>
                <c:pt idx="18603">
                  <c:v>3.7705416077165606E-4</c:v>
                </c:pt>
                <c:pt idx="18604">
                  <c:v>3.7703389394584555E-4</c:v>
                </c:pt>
                <c:pt idx="18605">
                  <c:v>3.7701362929862177E-4</c:v>
                </c:pt>
                <c:pt idx="18606">
                  <c:v>3.7699336682962993E-4</c:v>
                </c:pt>
                <c:pt idx="18607">
                  <c:v>3.7697310653851993E-4</c:v>
                </c:pt>
                <c:pt idx="18608">
                  <c:v>3.7695284842493958E-4</c:v>
                </c:pt>
                <c:pt idx="18609">
                  <c:v>3.7693259248854056E-4</c:v>
                </c:pt>
                <c:pt idx="18610">
                  <c:v>3.7691233872897035E-4</c:v>
                </c:pt>
                <c:pt idx="18611">
                  <c:v>3.7689208714587752E-4</c:v>
                </c:pt>
                <c:pt idx="18612">
                  <c:v>3.7687183773891191E-4</c:v>
                </c:pt>
                <c:pt idx="18613">
                  <c:v>3.7685159050772268E-4</c:v>
                </c:pt>
                <c:pt idx="18614">
                  <c:v>3.768313454519593E-4</c:v>
                </c:pt>
                <c:pt idx="18615">
                  <c:v>3.7681110257127174E-4</c:v>
                </c:pt>
                <c:pt idx="18616">
                  <c:v>3.7679086186530737E-4</c:v>
                </c:pt>
                <c:pt idx="18617">
                  <c:v>3.7677062333371826E-4</c:v>
                </c:pt>
                <c:pt idx="18618">
                  <c:v>3.7675038697615313E-4</c:v>
                </c:pt>
                <c:pt idx="18619">
                  <c:v>3.7673015279226184E-4</c:v>
                </c:pt>
                <c:pt idx="18620">
                  <c:v>3.7670992078169327E-4</c:v>
                </c:pt>
                <c:pt idx="18621">
                  <c:v>3.7668969094409641E-4</c:v>
                </c:pt>
                <c:pt idx="18622">
                  <c:v>3.7666946327912448E-4</c:v>
                </c:pt>
                <c:pt idx="18623">
                  <c:v>3.76649237786425E-4</c:v>
                </c:pt>
                <c:pt idx="18624">
                  <c:v>3.766290144656501E-4</c:v>
                </c:pt>
                <c:pt idx="18625">
                  <c:v>3.7660879331644656E-4</c:v>
                </c:pt>
                <c:pt idx="18626">
                  <c:v>3.7658857433846889E-4</c:v>
                </c:pt>
                <c:pt idx="18627">
                  <c:v>3.7656835753136446E-4</c:v>
                </c:pt>
                <c:pt idx="18628">
                  <c:v>3.765481428947848E-4</c:v>
                </c:pt>
                <c:pt idx="18629">
                  <c:v>3.7652793042837815E-4</c:v>
                </c:pt>
                <c:pt idx="18630">
                  <c:v>3.7650772013180043E-4</c:v>
                </c:pt>
                <c:pt idx="18631">
                  <c:v>3.764875120046958E-4</c:v>
                </c:pt>
                <c:pt idx="18632">
                  <c:v>3.7646730604671956E-4</c:v>
                </c:pt>
                <c:pt idx="18633">
                  <c:v>3.7644710225751991E-4</c:v>
                </c:pt>
                <c:pt idx="18634">
                  <c:v>3.7642690063674917E-4</c:v>
                </c:pt>
                <c:pt idx="18635">
                  <c:v>3.764067011840573E-4</c:v>
                </c:pt>
                <c:pt idx="18636">
                  <c:v>3.7638650389909577E-4</c:v>
                </c:pt>
                <c:pt idx="18637">
                  <c:v>3.7636630878151576E-4</c:v>
                </c:pt>
                <c:pt idx="18638">
                  <c:v>3.763461158309683E-4</c:v>
                </c:pt>
                <c:pt idx="18639">
                  <c:v>3.7632592504710456E-4</c:v>
                </c:pt>
                <c:pt idx="18640">
                  <c:v>3.7630573642957505E-4</c:v>
                </c:pt>
                <c:pt idx="18641">
                  <c:v>3.7628554997803156E-4</c:v>
                </c:pt>
                <c:pt idx="18642">
                  <c:v>3.762653656921276E-4</c:v>
                </c:pt>
                <c:pt idx="18643">
                  <c:v>3.7624518357151231E-4</c:v>
                </c:pt>
                <c:pt idx="18644">
                  <c:v>3.7622500361583772E-4</c:v>
                </c:pt>
                <c:pt idx="18645">
                  <c:v>3.7620482582475677E-4</c:v>
                </c:pt>
                <c:pt idx="18646">
                  <c:v>3.7618465019791851E-4</c:v>
                </c:pt>
                <c:pt idx="18647">
                  <c:v>3.7616447673497762E-4</c:v>
                </c:pt>
                <c:pt idx="18648">
                  <c:v>3.7614430543558391E-4</c:v>
                </c:pt>
                <c:pt idx="18649">
                  <c:v>3.7612413629939129E-4</c:v>
                </c:pt>
                <c:pt idx="18650">
                  <c:v>3.7610396932604968E-4</c:v>
                </c:pt>
                <c:pt idx="18651">
                  <c:v>3.7608380451521333E-4</c:v>
                </c:pt>
                <c:pt idx="18652">
                  <c:v>3.7606364186653295E-4</c:v>
                </c:pt>
                <c:pt idx="18653">
                  <c:v>3.760434813796608E-4</c:v>
                </c:pt>
                <c:pt idx="18654">
                  <c:v>3.7602332305425003E-4</c:v>
                </c:pt>
                <c:pt idx="18655">
                  <c:v>3.7600316688995273E-4</c:v>
                </c:pt>
                <c:pt idx="18656">
                  <c:v>3.7598301288641956E-4</c:v>
                </c:pt>
                <c:pt idx="18657">
                  <c:v>3.7596286104330542E-4</c:v>
                </c:pt>
                <c:pt idx="18658">
                  <c:v>3.7594271136026425E-4</c:v>
                </c:pt>
                <c:pt idx="18659">
                  <c:v>3.7592256383694555E-4</c:v>
                </c:pt>
                <c:pt idx="18660">
                  <c:v>3.7590241847300387E-4</c:v>
                </c:pt>
                <c:pt idx="18661">
                  <c:v>3.7588227526809246E-4</c:v>
                </c:pt>
                <c:pt idx="18662">
                  <c:v>3.7586213422186222E-4</c:v>
                </c:pt>
                <c:pt idx="18663">
                  <c:v>3.7584199533396642E-4</c:v>
                </c:pt>
                <c:pt idx="18664">
                  <c:v>3.7582185860406055E-4</c:v>
                </c:pt>
                <c:pt idx="18665">
                  <c:v>3.758017240317975E-4</c:v>
                </c:pt>
                <c:pt idx="18666">
                  <c:v>3.7578159161682552E-4</c:v>
                </c:pt>
                <c:pt idx="18667">
                  <c:v>3.7576146135880452E-4</c:v>
                </c:pt>
                <c:pt idx="18668">
                  <c:v>3.757413332573846E-4</c:v>
                </c:pt>
                <c:pt idx="18669">
                  <c:v>3.7572120731221978E-4</c:v>
                </c:pt>
                <c:pt idx="18670">
                  <c:v>3.7570108352296322E-4</c:v>
                </c:pt>
                <c:pt idx="18671">
                  <c:v>3.7568096188926906E-4</c:v>
                </c:pt>
                <c:pt idx="18672">
                  <c:v>3.7566084241078955E-4</c:v>
                </c:pt>
                <c:pt idx="18673">
                  <c:v>3.7564072508718219E-4</c:v>
                </c:pt>
                <c:pt idx="18674">
                  <c:v>3.7562060991809602E-4</c:v>
                </c:pt>
                <c:pt idx="18675">
                  <c:v>3.7560049690318778E-4</c:v>
                </c:pt>
                <c:pt idx="18676">
                  <c:v>3.7558038604211107E-4</c:v>
                </c:pt>
                <c:pt idx="18677">
                  <c:v>3.7556027733451846E-4</c:v>
                </c:pt>
                <c:pt idx="18678">
                  <c:v>3.7554017078006793E-4</c:v>
                </c:pt>
                <c:pt idx="18679">
                  <c:v>3.7552006637840815E-4</c:v>
                </c:pt>
                <c:pt idx="18680">
                  <c:v>3.7549996412919939E-4</c:v>
                </c:pt>
                <c:pt idx="18681">
                  <c:v>3.7547986403209008E-4</c:v>
                </c:pt>
                <c:pt idx="18682">
                  <c:v>3.7545976608673964E-4</c:v>
                </c:pt>
                <c:pt idx="18683">
                  <c:v>3.7543967029279965E-4</c:v>
                </c:pt>
                <c:pt idx="18684">
                  <c:v>3.754195766499236E-4</c:v>
                </c:pt>
                <c:pt idx="18685">
                  <c:v>3.7539948515777019E-4</c:v>
                </c:pt>
                <c:pt idx="18686">
                  <c:v>3.7537939581599013E-4</c:v>
                </c:pt>
                <c:pt idx="18687">
                  <c:v>3.7535930862424142E-4</c:v>
                </c:pt>
                <c:pt idx="18688">
                  <c:v>3.7533922358217614E-4</c:v>
                </c:pt>
                <c:pt idx="18689">
                  <c:v>3.7531914068945161E-4</c:v>
                </c:pt>
                <c:pt idx="18690">
                  <c:v>3.7529905994572059E-4</c:v>
                </c:pt>
                <c:pt idx="18691">
                  <c:v>3.7527898135064034E-4</c:v>
                </c:pt>
                <c:pt idx="18692">
                  <c:v>3.7525890490386446E-4</c:v>
                </c:pt>
                <c:pt idx="18693">
                  <c:v>3.7523883060504916E-4</c:v>
                </c:pt>
                <c:pt idx="18694">
                  <c:v>3.7521875845384961E-4</c:v>
                </c:pt>
                <c:pt idx="18695">
                  <c:v>3.7519868844992032E-4</c:v>
                </c:pt>
                <c:pt idx="18696">
                  <c:v>3.7517862059291825E-4</c:v>
                </c:pt>
                <c:pt idx="18697">
                  <c:v>3.7515855488249813E-4</c:v>
                </c:pt>
                <c:pt idx="18698">
                  <c:v>3.7513849131831292E-4</c:v>
                </c:pt>
                <c:pt idx="18699">
                  <c:v>3.7511842990002359E-4</c:v>
                </c:pt>
                <c:pt idx="18700">
                  <c:v>3.7509837062728291E-4</c:v>
                </c:pt>
                <c:pt idx="18701">
                  <c:v>3.7507831349974579E-4</c:v>
                </c:pt>
                <c:pt idx="18702">
                  <c:v>3.750582585170694E-4</c:v>
                </c:pt>
                <c:pt idx="18703">
                  <c:v>3.7503820567891017E-4</c:v>
                </c:pt>
                <c:pt idx="18704">
                  <c:v>3.7501815498492346E-4</c:v>
                </c:pt>
                <c:pt idx="18705">
                  <c:v>3.7499810643476549E-4</c:v>
                </c:pt>
                <c:pt idx="18706">
                  <c:v>3.7497806002809202E-4</c:v>
                </c:pt>
                <c:pt idx="18707">
                  <c:v>3.7495801576456001E-4</c:v>
                </c:pt>
                <c:pt idx="18708">
                  <c:v>3.7493797364382452E-4</c:v>
                </c:pt>
                <c:pt idx="18709">
                  <c:v>3.7491793366554413E-4</c:v>
                </c:pt>
                <c:pt idx="18710">
                  <c:v>3.7489789582937364E-4</c:v>
                </c:pt>
                <c:pt idx="18711">
                  <c:v>3.7487786013497005E-4</c:v>
                </c:pt>
                <c:pt idx="18712">
                  <c:v>3.748578265819906E-4</c:v>
                </c:pt>
                <c:pt idx="18713">
                  <c:v>3.7483779517009165E-4</c:v>
                </c:pt>
                <c:pt idx="18714">
                  <c:v>3.7481776589892913E-4</c:v>
                </c:pt>
                <c:pt idx="18715">
                  <c:v>3.747977387681607E-4</c:v>
                </c:pt>
                <c:pt idx="18716">
                  <c:v>3.7477771377744266E-4</c:v>
                </c:pt>
                <c:pt idx="18717">
                  <c:v>3.7475769092643253E-4</c:v>
                </c:pt>
                <c:pt idx="18718">
                  <c:v>3.7473767021478822E-4</c:v>
                </c:pt>
                <c:pt idx="18719">
                  <c:v>3.7471765164216503E-4</c:v>
                </c:pt>
                <c:pt idx="18720">
                  <c:v>3.7469763520822105E-4</c:v>
                </c:pt>
                <c:pt idx="18721">
                  <c:v>3.746776209126135E-4</c:v>
                </c:pt>
                <c:pt idx="18722">
                  <c:v>3.7465760875500065E-4</c:v>
                </c:pt>
                <c:pt idx="18723">
                  <c:v>3.7463759873503858E-4</c:v>
                </c:pt>
                <c:pt idx="18724">
                  <c:v>3.7461759085238503E-4</c:v>
                </c:pt>
                <c:pt idx="18725">
                  <c:v>3.7459758510669986E-4</c:v>
                </c:pt>
                <c:pt idx="18726">
                  <c:v>3.7457758149763706E-4</c:v>
                </c:pt>
                <c:pt idx="18727">
                  <c:v>3.7455758002485608E-4</c:v>
                </c:pt>
                <c:pt idx="18728">
                  <c:v>3.7453758068801523E-4</c:v>
                </c:pt>
                <c:pt idx="18729">
                  <c:v>3.745175834867718E-4</c:v>
                </c:pt>
                <c:pt idx="18730">
                  <c:v>3.7449758842078394E-4</c:v>
                </c:pt>
                <c:pt idx="18731">
                  <c:v>3.744775954897098E-4</c:v>
                </c:pt>
                <c:pt idx="18732">
                  <c:v>3.7445760469320791E-4</c:v>
                </c:pt>
                <c:pt idx="18733">
                  <c:v>3.7443761603093409E-4</c:v>
                </c:pt>
                <c:pt idx="18734">
                  <c:v>3.7441762950254904E-4</c:v>
                </c:pt>
                <c:pt idx="18735">
                  <c:v>3.7439764510771036E-4</c:v>
                </c:pt>
                <c:pt idx="18736">
                  <c:v>3.7437766284607584E-4</c:v>
                </c:pt>
                <c:pt idx="18737">
                  <c:v>3.7435768271730491E-4</c:v>
                </c:pt>
                <c:pt idx="18738">
                  <c:v>3.7433770472105655E-4</c:v>
                </c:pt>
                <c:pt idx="18739">
                  <c:v>3.7431772885698701E-4</c:v>
                </c:pt>
                <c:pt idx="18740">
                  <c:v>3.7429775512475705E-4</c:v>
                </c:pt>
                <c:pt idx="18741">
                  <c:v>3.7427778352402372E-4</c:v>
                </c:pt>
                <c:pt idx="18742">
                  <c:v>3.7425781405444795E-4</c:v>
                </c:pt>
                <c:pt idx="18743">
                  <c:v>3.742378467156875E-4</c:v>
                </c:pt>
                <c:pt idx="18744">
                  <c:v>3.7421788150740151E-4</c:v>
                </c:pt>
                <c:pt idx="18745">
                  <c:v>3.7419791842924937E-4</c:v>
                </c:pt>
                <c:pt idx="18746">
                  <c:v>3.7417795748088896E-4</c:v>
                </c:pt>
                <c:pt idx="18747">
                  <c:v>3.7415799866198082E-4</c:v>
                </c:pt>
                <c:pt idx="18748">
                  <c:v>3.7413804197218396E-4</c:v>
                </c:pt>
                <c:pt idx="18749">
                  <c:v>3.7411808741115795E-4</c:v>
                </c:pt>
                <c:pt idx="18750">
                  <c:v>3.7409813497856116E-4</c:v>
                </c:pt>
                <c:pt idx="18751">
                  <c:v>3.7407818467405368E-4</c:v>
                </c:pt>
                <c:pt idx="18752">
                  <c:v>3.7405823649729422E-4</c:v>
                </c:pt>
                <c:pt idx="18753">
                  <c:v>3.7403829044794286E-4</c:v>
                </c:pt>
                <c:pt idx="18754">
                  <c:v>3.7401834652566059E-4</c:v>
                </c:pt>
                <c:pt idx="18755">
                  <c:v>3.7399840473010626E-4</c:v>
                </c:pt>
                <c:pt idx="18756">
                  <c:v>3.7397846506093894E-4</c:v>
                </c:pt>
                <c:pt idx="18757">
                  <c:v>3.7395852751781868E-4</c:v>
                </c:pt>
                <c:pt idx="18758">
                  <c:v>3.7393859210040612E-4</c:v>
                </c:pt>
                <c:pt idx="18759">
                  <c:v>3.739186588083636E-4</c:v>
                </c:pt>
                <c:pt idx="18760">
                  <c:v>3.7389872764134757E-4</c:v>
                </c:pt>
                <c:pt idx="18761">
                  <c:v>3.7387879859901896E-4</c:v>
                </c:pt>
                <c:pt idx="18762">
                  <c:v>3.7385887168103949E-4</c:v>
                </c:pt>
                <c:pt idx="18763">
                  <c:v>3.7383894688706803E-4</c:v>
                </c:pt>
                <c:pt idx="18764">
                  <c:v>3.7381902421676662E-4</c:v>
                </c:pt>
                <c:pt idx="18765">
                  <c:v>3.7379910366979369E-4</c:v>
                </c:pt>
                <c:pt idx="18766">
                  <c:v>3.7377918524581085E-4</c:v>
                </c:pt>
                <c:pt idx="18767">
                  <c:v>3.7375926894447778E-4</c:v>
                </c:pt>
                <c:pt idx="18768">
                  <c:v>3.737393547654587E-4</c:v>
                </c:pt>
                <c:pt idx="18769">
                  <c:v>3.7371944270840987E-4</c:v>
                </c:pt>
                <c:pt idx="18770">
                  <c:v>3.7369953277299436E-4</c:v>
                </c:pt>
                <c:pt idx="18771">
                  <c:v>3.7367962495887325E-4</c:v>
                </c:pt>
                <c:pt idx="18772">
                  <c:v>3.7365971926570779E-4</c:v>
                </c:pt>
                <c:pt idx="18773">
                  <c:v>3.7363981569315754E-4</c:v>
                </c:pt>
                <c:pt idx="18774">
                  <c:v>3.7361991424088461E-4</c:v>
                </c:pt>
                <c:pt idx="18775">
                  <c:v>3.7360001490855012E-4</c:v>
                </c:pt>
                <c:pt idx="18776">
                  <c:v>3.7358011769581564E-4</c:v>
                </c:pt>
                <c:pt idx="18777">
                  <c:v>3.7356022260234215E-4</c:v>
                </c:pt>
                <c:pt idx="18778">
                  <c:v>3.7354032962779241E-4</c:v>
                </c:pt>
                <c:pt idx="18779">
                  <c:v>3.7352043877182412E-4</c:v>
                </c:pt>
                <c:pt idx="18780">
                  <c:v>3.7350055003410406E-4</c:v>
                </c:pt>
                <c:pt idx="18781">
                  <c:v>3.7348066341428898E-4</c:v>
                </c:pt>
                <c:pt idx="18782">
                  <c:v>3.7346077891204537E-4</c:v>
                </c:pt>
                <c:pt idx="18783">
                  <c:v>3.7344089652703095E-4</c:v>
                </c:pt>
                <c:pt idx="18784">
                  <c:v>3.7342101625890983E-4</c:v>
                </c:pt>
                <c:pt idx="18785">
                  <c:v>3.7340113810734309E-4</c:v>
                </c:pt>
                <c:pt idx="18786">
                  <c:v>3.7338126207199257E-4</c:v>
                </c:pt>
                <c:pt idx="18787">
                  <c:v>3.7336138815252104E-4</c:v>
                </c:pt>
                <c:pt idx="18788">
                  <c:v>3.7334151634858982E-4</c:v>
                </c:pt>
                <c:pt idx="18789">
                  <c:v>3.7332164665986251E-4</c:v>
                </c:pt>
                <c:pt idx="18790">
                  <c:v>3.7330177908600099E-4</c:v>
                </c:pt>
                <c:pt idx="18791">
                  <c:v>3.7328191362666455E-4</c:v>
                </c:pt>
                <c:pt idx="18792">
                  <c:v>3.7326205028152137E-4</c:v>
                </c:pt>
                <c:pt idx="18793">
                  <c:v>3.7324218905022949E-4</c:v>
                </c:pt>
                <c:pt idx="18794">
                  <c:v>3.7322232993245271E-4</c:v>
                </c:pt>
                <c:pt idx="18795">
                  <c:v>3.7320247292785437E-4</c:v>
                </c:pt>
                <c:pt idx="18796">
                  <c:v>3.7318261803609648E-4</c:v>
                </c:pt>
                <c:pt idx="18797">
                  <c:v>3.731627652568425E-4</c:v>
                </c:pt>
                <c:pt idx="18798">
                  <c:v>3.7314291458975433E-4</c:v>
                </c:pt>
                <c:pt idx="18799">
                  <c:v>3.7312306603449536E-4</c:v>
                </c:pt>
                <c:pt idx="18800">
                  <c:v>3.7310321959072815E-4</c:v>
                </c:pt>
                <c:pt idx="18801">
                  <c:v>3.7308337525811811E-4</c:v>
                </c:pt>
                <c:pt idx="18802">
                  <c:v>3.7306353303632355E-4</c:v>
                </c:pt>
                <c:pt idx="18803">
                  <c:v>3.7304369292501282E-4</c:v>
                </c:pt>
                <c:pt idx="18804">
                  <c:v>3.7302385492384759E-4</c:v>
                </c:pt>
                <c:pt idx="18805">
                  <c:v>3.7300401903248882E-4</c:v>
                </c:pt>
                <c:pt idx="18806">
                  <c:v>3.7298418525060493E-4</c:v>
                </c:pt>
                <c:pt idx="18807">
                  <c:v>3.7296435357785291E-4</c:v>
                </c:pt>
                <c:pt idx="18808">
                  <c:v>3.7294452401390264E-4</c:v>
                </c:pt>
                <c:pt idx="18809">
                  <c:v>3.7292469655841296E-4</c:v>
                </c:pt>
                <c:pt idx="18810">
                  <c:v>3.72904871211052E-4</c:v>
                </c:pt>
                <c:pt idx="18811">
                  <c:v>3.7288504797147845E-4</c:v>
                </c:pt>
                <c:pt idx="18812">
                  <c:v>3.7286522683936191E-4</c:v>
                </c:pt>
                <c:pt idx="18813">
                  <c:v>3.7284540781436199E-4</c:v>
                </c:pt>
                <c:pt idx="18814">
                  <c:v>3.72825590896144E-4</c:v>
                </c:pt>
                <c:pt idx="18815">
                  <c:v>3.7280577608437193E-4</c:v>
                </c:pt>
                <c:pt idx="18816">
                  <c:v>3.7278596337870932E-4</c:v>
                </c:pt>
                <c:pt idx="18817">
                  <c:v>3.7276615277882276E-4</c:v>
                </c:pt>
                <c:pt idx="18818">
                  <c:v>3.727463442843742E-4</c:v>
                </c:pt>
                <c:pt idx="18819">
                  <c:v>3.727265378950289E-4</c:v>
                </c:pt>
                <c:pt idx="18820">
                  <c:v>3.7270673361045119E-4</c:v>
                </c:pt>
                <c:pt idx="18821">
                  <c:v>3.7268693143030409E-4</c:v>
                </c:pt>
                <c:pt idx="18822">
                  <c:v>3.7266713135425649E-4</c:v>
                </c:pt>
                <c:pt idx="18823">
                  <c:v>3.7264733338196796E-4</c:v>
                </c:pt>
                <c:pt idx="18824">
                  <c:v>3.7262753751310699E-4</c:v>
                </c:pt>
                <c:pt idx="18825">
                  <c:v>3.7260774374733662E-4</c:v>
                </c:pt>
                <c:pt idx="18826">
                  <c:v>3.7258795208432096E-4</c:v>
                </c:pt>
                <c:pt idx="18827">
                  <c:v>3.7256816252372819E-4</c:v>
                </c:pt>
                <c:pt idx="18828">
                  <c:v>3.7254837506522063E-4</c:v>
                </c:pt>
                <c:pt idx="18829">
                  <c:v>3.7252858970846219E-4</c:v>
                </c:pt>
                <c:pt idx="18830">
                  <c:v>3.7250880645312072E-4</c:v>
                </c:pt>
                <c:pt idx="18831">
                  <c:v>3.7248902529886136E-4</c:v>
                </c:pt>
                <c:pt idx="18832">
                  <c:v>3.7246924624534681E-4</c:v>
                </c:pt>
                <c:pt idx="18833">
                  <c:v>3.7244946929224592E-4</c:v>
                </c:pt>
                <c:pt idx="18834">
                  <c:v>3.7242969443922061E-4</c:v>
                </c:pt>
                <c:pt idx="18835">
                  <c:v>3.7240992168593903E-4</c:v>
                </c:pt>
                <c:pt idx="18836">
                  <c:v>3.7239015103206582E-4</c:v>
                </c:pt>
                <c:pt idx="18837">
                  <c:v>3.7237038247726624E-4</c:v>
                </c:pt>
                <c:pt idx="18838">
                  <c:v>3.7235061602120678E-4</c:v>
                </c:pt>
                <c:pt idx="18839">
                  <c:v>3.7233085166355287E-4</c:v>
                </c:pt>
                <c:pt idx="18840">
                  <c:v>3.7231108940397002E-4</c:v>
                </c:pt>
                <c:pt idx="18841">
                  <c:v>3.7229132924212501E-4</c:v>
                </c:pt>
                <c:pt idx="18842">
                  <c:v>3.7227157117768309E-4</c:v>
                </c:pt>
                <c:pt idx="18843">
                  <c:v>3.7225181521031059E-4</c:v>
                </c:pt>
                <c:pt idx="18844">
                  <c:v>3.7223206133967418E-4</c:v>
                </c:pt>
                <c:pt idx="18845">
                  <c:v>3.7221230956544003E-4</c:v>
                </c:pt>
                <c:pt idx="18846">
                  <c:v>3.7219255988727362E-4</c:v>
                </c:pt>
                <c:pt idx="18847">
                  <c:v>3.7217281230484002E-4</c:v>
                </c:pt>
                <c:pt idx="18848">
                  <c:v>3.7215306681781063E-4</c:v>
                </c:pt>
                <c:pt idx="18849">
                  <c:v>3.7213332342584684E-4</c:v>
                </c:pt>
                <c:pt idx="18850">
                  <c:v>3.7211358212861715E-4</c:v>
                </c:pt>
                <c:pt idx="18851">
                  <c:v>3.7209384292578775E-4</c:v>
                </c:pt>
                <c:pt idx="18852">
                  <c:v>3.7207410581702719E-4</c:v>
                </c:pt>
                <c:pt idx="18853">
                  <c:v>3.7205437080200013E-4</c:v>
                </c:pt>
                <c:pt idx="18854">
                  <c:v>3.7203463788037302E-4</c:v>
                </c:pt>
                <c:pt idx="18855">
                  <c:v>3.7201490705181462E-4</c:v>
                </c:pt>
                <c:pt idx="18856">
                  <c:v>3.7199517831599133E-4</c:v>
                </c:pt>
                <c:pt idx="18857">
                  <c:v>3.7197545167257031E-4</c:v>
                </c:pt>
                <c:pt idx="18858">
                  <c:v>3.7195572712121858E-4</c:v>
                </c:pt>
                <c:pt idx="18859">
                  <c:v>3.7193600466160304E-4</c:v>
                </c:pt>
                <c:pt idx="18860">
                  <c:v>3.7191628429339072E-4</c:v>
                </c:pt>
                <c:pt idx="18861">
                  <c:v>3.718965660162498E-4</c:v>
                </c:pt>
                <c:pt idx="18862">
                  <c:v>3.7187684982984656E-4</c:v>
                </c:pt>
                <c:pt idx="18863">
                  <c:v>3.718571357338512E-4</c:v>
                </c:pt>
                <c:pt idx="18864">
                  <c:v>3.7183742372792772E-4</c:v>
                </c:pt>
                <c:pt idx="18865">
                  <c:v>3.7181771381174651E-4</c:v>
                </c:pt>
                <c:pt idx="18866">
                  <c:v>3.7179800598497305E-4</c:v>
                </c:pt>
                <c:pt idx="18867">
                  <c:v>3.7177830024727742E-4</c:v>
                </c:pt>
                <c:pt idx="18868">
                  <c:v>3.7175859659832454E-4</c:v>
                </c:pt>
                <c:pt idx="18869">
                  <c:v>3.7173889503778562E-4</c:v>
                </c:pt>
                <c:pt idx="18870">
                  <c:v>3.7171919556532685E-4</c:v>
                </c:pt>
                <c:pt idx="18871">
                  <c:v>3.7169949818061598E-4</c:v>
                </c:pt>
                <c:pt idx="18872">
                  <c:v>3.7167980288332154E-4</c:v>
                </c:pt>
                <c:pt idx="18873">
                  <c:v>3.716601096731125E-4</c:v>
                </c:pt>
                <c:pt idx="18874">
                  <c:v>3.7164041854965616E-4</c:v>
                </c:pt>
                <c:pt idx="18875">
                  <c:v>3.7162072951262096E-4</c:v>
                </c:pt>
                <c:pt idx="18876">
                  <c:v>3.7160104256167591E-4</c:v>
                </c:pt>
                <c:pt idx="18877">
                  <c:v>3.7158135769648892E-4</c:v>
                </c:pt>
                <c:pt idx="18878">
                  <c:v>3.7156167491673059E-4</c:v>
                </c:pt>
                <c:pt idx="18879">
                  <c:v>3.7154199422206587E-4</c:v>
                </c:pt>
                <c:pt idx="18880">
                  <c:v>3.7152231561216558E-4</c:v>
                </c:pt>
                <c:pt idx="18881">
                  <c:v>3.7150263908669839E-4</c:v>
                </c:pt>
                <c:pt idx="18882">
                  <c:v>3.7148296464533282E-4</c:v>
                </c:pt>
                <c:pt idx="18883">
                  <c:v>3.71463292287738E-4</c:v>
                </c:pt>
                <c:pt idx="18884">
                  <c:v>3.7144362201358197E-4</c:v>
                </c:pt>
                <c:pt idx="18885">
                  <c:v>3.7142395382253599E-4</c:v>
                </c:pt>
                <c:pt idx="18886">
                  <c:v>3.714042877142664E-4</c:v>
                </c:pt>
                <c:pt idx="18887">
                  <c:v>3.713846236884442E-4</c:v>
                </c:pt>
                <c:pt idx="18888">
                  <c:v>3.7136496174473859E-4</c:v>
                </c:pt>
                <c:pt idx="18889">
                  <c:v>3.7134530188281782E-4</c:v>
                </c:pt>
                <c:pt idx="18890">
                  <c:v>3.7132564410235228E-4</c:v>
                </c:pt>
                <c:pt idx="18891">
                  <c:v>3.7130598840301096E-4</c:v>
                </c:pt>
                <c:pt idx="18892">
                  <c:v>3.7128633478446417E-4</c:v>
                </c:pt>
                <c:pt idx="18893">
                  <c:v>3.7126668324637954E-4</c:v>
                </c:pt>
                <c:pt idx="18894">
                  <c:v>3.7124703378842882E-4</c:v>
                </c:pt>
                <c:pt idx="18895">
                  <c:v>3.7122738641028215E-4</c:v>
                </c:pt>
                <c:pt idx="18896">
                  <c:v>3.7120774111160652E-4</c:v>
                </c:pt>
                <c:pt idx="18897">
                  <c:v>3.7118809789207487E-4</c:v>
                </c:pt>
                <c:pt idx="18898">
                  <c:v>3.7116845675135577E-4</c:v>
                </c:pt>
                <c:pt idx="18899">
                  <c:v>3.7114881768911788E-4</c:v>
                </c:pt>
                <c:pt idx="18900">
                  <c:v>3.7112918070503453E-4</c:v>
                </c:pt>
                <c:pt idx="18901">
                  <c:v>3.7110954579877212E-4</c:v>
                </c:pt>
                <c:pt idx="18902">
                  <c:v>3.7108991297000251E-4</c:v>
                </c:pt>
                <c:pt idx="18903">
                  <c:v>3.7107028221839832E-4</c:v>
                </c:pt>
                <c:pt idx="18904">
                  <c:v>3.7105065354362654E-4</c:v>
                </c:pt>
                <c:pt idx="18905">
                  <c:v>3.7103102694535954E-4</c:v>
                </c:pt>
                <c:pt idx="18906">
                  <c:v>3.7101140242326705E-4</c:v>
                </c:pt>
                <c:pt idx="18907">
                  <c:v>3.7099177997701953E-4</c:v>
                </c:pt>
                <c:pt idx="18908">
                  <c:v>3.7097215960628843E-4</c:v>
                </c:pt>
                <c:pt idx="18909">
                  <c:v>3.7095254131074283E-4</c:v>
                </c:pt>
                <c:pt idx="18910">
                  <c:v>3.709329250900564E-4</c:v>
                </c:pt>
                <c:pt idx="18911">
                  <c:v>3.709133109438964E-4</c:v>
                </c:pt>
                <c:pt idx="18912">
                  <c:v>3.7089369887193706E-4</c:v>
                </c:pt>
                <c:pt idx="18913">
                  <c:v>3.708740888738468E-4</c:v>
                </c:pt>
                <c:pt idx="18914">
                  <c:v>3.7085448094929845E-4</c:v>
                </c:pt>
                <c:pt idx="18915">
                  <c:v>3.7083487509796193E-4</c:v>
                </c:pt>
                <c:pt idx="18916">
                  <c:v>3.7081527131950889E-4</c:v>
                </c:pt>
                <c:pt idx="18917">
                  <c:v>3.707956696136114E-4</c:v>
                </c:pt>
                <c:pt idx="18918">
                  <c:v>3.707760699799401E-4</c:v>
                </c:pt>
                <c:pt idx="18919">
                  <c:v>3.7075647241816673E-4</c:v>
                </c:pt>
                <c:pt idx="18920">
                  <c:v>3.7073687692796176E-4</c:v>
                </c:pt>
                <c:pt idx="18921">
                  <c:v>3.7071728350899759E-4</c:v>
                </c:pt>
                <c:pt idx="18922">
                  <c:v>3.7069769216094528E-4</c:v>
                </c:pt>
                <c:pt idx="18923">
                  <c:v>3.7067810288347826E-4</c:v>
                </c:pt>
                <c:pt idx="18924">
                  <c:v>3.7065851567626612E-4</c:v>
                </c:pt>
                <c:pt idx="18925">
                  <c:v>3.70638930538981E-4</c:v>
                </c:pt>
                <c:pt idx="18926">
                  <c:v>3.70619347471297E-4</c:v>
                </c:pt>
                <c:pt idx="18927">
                  <c:v>3.7059976647288288E-4</c:v>
                </c:pt>
                <c:pt idx="18928">
                  <c:v>3.7058018754341289E-4</c:v>
                </c:pt>
                <c:pt idx="18929">
                  <c:v>3.7056061068255837E-4</c:v>
                </c:pt>
                <c:pt idx="18930">
                  <c:v>3.7054103588999286E-4</c:v>
                </c:pt>
                <c:pt idx="18931">
                  <c:v>3.705214631653848E-4</c:v>
                </c:pt>
                <c:pt idx="18932">
                  <c:v>3.7050189250840992E-4</c:v>
                </c:pt>
                <c:pt idx="18933">
                  <c:v>3.7048232391874203E-4</c:v>
                </c:pt>
                <c:pt idx="18934">
                  <c:v>3.7046275739604969E-4</c:v>
                </c:pt>
                <c:pt idx="18935">
                  <c:v>3.7044319294000661E-4</c:v>
                </c:pt>
                <c:pt idx="18936">
                  <c:v>3.7042363055028645E-4</c:v>
                </c:pt>
                <c:pt idx="18937">
                  <c:v>3.7040407022656112E-4</c:v>
                </c:pt>
                <c:pt idx="18938">
                  <c:v>3.7038451196850201E-4</c:v>
                </c:pt>
                <c:pt idx="18939">
                  <c:v>3.7036495577578613E-4</c:v>
                </c:pt>
                <c:pt idx="18940">
                  <c:v>3.7034540164808177E-4</c:v>
                </c:pt>
                <c:pt idx="18941">
                  <c:v>3.7032584958506291E-4</c:v>
                </c:pt>
                <c:pt idx="18942">
                  <c:v>3.7030629958640548E-4</c:v>
                </c:pt>
                <c:pt idx="18943">
                  <c:v>3.7028675165177982E-4</c:v>
                </c:pt>
                <c:pt idx="18944">
                  <c:v>3.7026720578085928E-4</c:v>
                </c:pt>
                <c:pt idx="18945">
                  <c:v>3.7024766197331653E-4</c:v>
                </c:pt>
                <c:pt idx="18946">
                  <c:v>3.702281202288282E-4</c:v>
                </c:pt>
                <c:pt idx="18947">
                  <c:v>3.7020858054706351E-4</c:v>
                </c:pt>
                <c:pt idx="18948">
                  <c:v>3.7018904292769817E-4</c:v>
                </c:pt>
                <c:pt idx="18949">
                  <c:v>3.701695073704047E-4</c:v>
                </c:pt>
                <c:pt idx="18950">
                  <c:v>3.7014997387485799E-4</c:v>
                </c:pt>
                <c:pt idx="18951">
                  <c:v>3.7013044244072976E-4</c:v>
                </c:pt>
                <c:pt idx="18952">
                  <c:v>3.7011091306769523E-4</c:v>
                </c:pt>
                <c:pt idx="18953">
                  <c:v>3.7009138575542767E-4</c:v>
                </c:pt>
                <c:pt idx="18954">
                  <c:v>3.7007186050360069E-4</c:v>
                </c:pt>
                <c:pt idx="18955">
                  <c:v>3.7005233731188768E-4</c:v>
                </c:pt>
                <c:pt idx="18956">
                  <c:v>3.7003281617996461E-4</c:v>
                </c:pt>
                <c:pt idx="18957">
                  <c:v>3.7001329710750373E-4</c:v>
                </c:pt>
                <c:pt idx="18958">
                  <c:v>3.699937800941794E-4</c:v>
                </c:pt>
                <c:pt idx="18959">
                  <c:v>3.699742651396654E-4</c:v>
                </c:pt>
                <c:pt idx="18960">
                  <c:v>3.6995475224363829E-4</c:v>
                </c:pt>
                <c:pt idx="18961">
                  <c:v>3.699352414057681E-4</c:v>
                </c:pt>
                <c:pt idx="18962">
                  <c:v>3.6991573262573494E-4</c:v>
                </c:pt>
                <c:pt idx="18963">
                  <c:v>3.6989622590320856E-4</c:v>
                </c:pt>
                <c:pt idx="18964">
                  <c:v>3.6987672123786516E-4</c:v>
                </c:pt>
                <c:pt idx="18965">
                  <c:v>3.6985721862937802E-4</c:v>
                </c:pt>
                <c:pt idx="18966">
                  <c:v>3.6983771807742524E-4</c:v>
                </c:pt>
                <c:pt idx="18967">
                  <c:v>3.6981821958167842E-4</c:v>
                </c:pt>
                <c:pt idx="18968">
                  <c:v>3.6979872314181391E-4</c:v>
                </c:pt>
                <c:pt idx="18969">
                  <c:v>3.697792287575056E-4</c:v>
                </c:pt>
                <c:pt idx="18970">
                  <c:v>3.6975973642842811E-4</c:v>
                </c:pt>
                <c:pt idx="18971">
                  <c:v>3.6974024615425726E-4</c:v>
                </c:pt>
                <c:pt idx="18972">
                  <c:v>3.697207579346684E-4</c:v>
                </c:pt>
                <c:pt idx="18973">
                  <c:v>3.6970127176933626E-4</c:v>
                </c:pt>
                <c:pt idx="18974">
                  <c:v>3.6968178765793504E-4</c:v>
                </c:pt>
                <c:pt idx="18975">
                  <c:v>3.6966230560014218E-4</c:v>
                </c:pt>
                <c:pt idx="18976">
                  <c:v>3.6964282559563119E-4</c:v>
                </c:pt>
                <c:pt idx="18977">
                  <c:v>3.696233476440769E-4</c:v>
                </c:pt>
                <c:pt idx="18978">
                  <c:v>3.6960387174515868E-4</c:v>
                </c:pt>
                <c:pt idx="18979">
                  <c:v>3.6958439789854788E-4</c:v>
                </c:pt>
                <c:pt idx="18980">
                  <c:v>3.6956492610392159E-4</c:v>
                </c:pt>
                <c:pt idx="18981">
                  <c:v>3.6954545636095606E-4</c:v>
                </c:pt>
                <c:pt idx="18982">
                  <c:v>3.6952598866932555E-4</c:v>
                </c:pt>
                <c:pt idx="18983">
                  <c:v>3.6950652302870831E-4</c:v>
                </c:pt>
                <c:pt idx="18984">
                  <c:v>3.6948705943877822E-4</c:v>
                </c:pt>
                <c:pt idx="18985">
                  <c:v>3.6946759789921219E-4</c:v>
                </c:pt>
                <c:pt idx="18986">
                  <c:v>3.6944813840968495E-4</c:v>
                </c:pt>
                <c:pt idx="18987">
                  <c:v>3.6942868096987406E-4</c:v>
                </c:pt>
                <c:pt idx="18988">
                  <c:v>3.694092255794559E-4</c:v>
                </c:pt>
                <c:pt idx="18989">
                  <c:v>3.6938977223810552E-4</c:v>
                </c:pt>
                <c:pt idx="18990">
                  <c:v>3.6937032094549901E-4</c:v>
                </c:pt>
                <c:pt idx="18991">
                  <c:v>3.693508717013133E-4</c:v>
                </c:pt>
                <c:pt idx="18992">
                  <c:v>3.6933142450522647E-4</c:v>
                </c:pt>
                <c:pt idx="18993">
                  <c:v>3.6931197935691104E-4</c:v>
                </c:pt>
                <c:pt idx="18994">
                  <c:v>3.6929253625604745E-4</c:v>
                </c:pt>
                <c:pt idx="18995">
                  <c:v>3.6927309520231065E-4</c:v>
                </c:pt>
                <c:pt idx="18996">
                  <c:v>3.6925365619537765E-4</c:v>
                </c:pt>
                <c:pt idx="18997">
                  <c:v>3.6923421923492402E-4</c:v>
                </c:pt>
                <c:pt idx="18998">
                  <c:v>3.6921478432062985E-4</c:v>
                </c:pt>
                <c:pt idx="18999">
                  <c:v>3.6919535145216891E-4</c:v>
                </c:pt>
                <c:pt idx="19000">
                  <c:v>3.691759206292199E-4</c:v>
                </c:pt>
                <c:pt idx="19001">
                  <c:v>3.6915649185145875E-4</c:v>
                </c:pt>
                <c:pt idx="19002">
                  <c:v>3.6913706511856322E-4</c:v>
                </c:pt>
                <c:pt idx="19003">
                  <c:v>3.6911764043020959E-4</c:v>
                </c:pt>
                <c:pt idx="19004">
                  <c:v>3.6909821778607639E-4</c:v>
                </c:pt>
                <c:pt idx="19005">
                  <c:v>3.6907879718584095E-4</c:v>
                </c:pt>
                <c:pt idx="19006">
                  <c:v>3.6905937862917969E-4</c:v>
                </c:pt>
                <c:pt idx="19007">
                  <c:v>3.6903996211577002E-4</c:v>
                </c:pt>
                <c:pt idx="19008">
                  <c:v>3.6902054764528856E-4</c:v>
                </c:pt>
                <c:pt idx="19009">
                  <c:v>3.6900113521741754E-4</c:v>
                </c:pt>
                <c:pt idx="19010">
                  <c:v>3.689817248318297E-4</c:v>
                </c:pt>
                <c:pt idx="19011">
                  <c:v>3.6896231648820421E-4</c:v>
                </c:pt>
                <c:pt idx="19012">
                  <c:v>3.6894291018621918E-4</c:v>
                </c:pt>
                <c:pt idx="19013">
                  <c:v>3.689235059255526E-4</c:v>
                </c:pt>
                <c:pt idx="19014">
                  <c:v>3.6890410370588137E-4</c:v>
                </c:pt>
                <c:pt idx="19015">
                  <c:v>3.6888470352688431E-4</c:v>
                </c:pt>
                <c:pt idx="19016">
                  <c:v>3.6886530538824173E-4</c:v>
                </c:pt>
                <c:pt idx="19017">
                  <c:v>3.688459092896275E-4</c:v>
                </c:pt>
                <c:pt idx="19018">
                  <c:v>3.688265152307225E-4</c:v>
                </c:pt>
                <c:pt idx="19019">
                  <c:v>3.6880712321120466E-4</c:v>
                </c:pt>
                <c:pt idx="19020">
                  <c:v>3.6878773323075127E-4</c:v>
                </c:pt>
                <c:pt idx="19021">
                  <c:v>3.6876834528904177E-4</c:v>
                </c:pt>
                <c:pt idx="19022">
                  <c:v>3.687489593857538E-4</c:v>
                </c:pt>
                <c:pt idx="19023">
                  <c:v>3.687295755205669E-4</c:v>
                </c:pt>
                <c:pt idx="19024">
                  <c:v>3.6871019369315923E-4</c:v>
                </c:pt>
                <c:pt idx="19025">
                  <c:v>3.6869081390320798E-4</c:v>
                </c:pt>
                <c:pt idx="19026">
                  <c:v>3.6867143615039563E-4</c:v>
                </c:pt>
                <c:pt idx="19027">
                  <c:v>3.6865206043439704E-4</c:v>
                </c:pt>
                <c:pt idx="19028">
                  <c:v>3.6863268675489419E-4</c:v>
                </c:pt>
                <c:pt idx="19029">
                  <c:v>3.686133151115638E-4</c:v>
                </c:pt>
                <c:pt idx="19030">
                  <c:v>3.6859394550408503E-4</c:v>
                </c:pt>
                <c:pt idx="19031">
                  <c:v>3.6857457793213871E-4</c:v>
                </c:pt>
                <c:pt idx="19032">
                  <c:v>3.6855521239540152E-4</c:v>
                </c:pt>
                <c:pt idx="19033">
                  <c:v>3.6853584889355551E-4</c:v>
                </c:pt>
                <c:pt idx="19034">
                  <c:v>3.6851648742627864E-4</c:v>
                </c:pt>
                <c:pt idx="19035">
                  <c:v>3.6849712799325008E-4</c:v>
                </c:pt>
                <c:pt idx="19036">
                  <c:v>3.6847777059414885E-4</c:v>
                </c:pt>
                <c:pt idx="19037">
                  <c:v>3.6845841522865474E-4</c:v>
                </c:pt>
                <c:pt idx="19038">
                  <c:v>3.6843906189644709E-4</c:v>
                </c:pt>
                <c:pt idx="19039">
                  <c:v>3.6841971059720633E-4</c:v>
                </c:pt>
                <c:pt idx="19040">
                  <c:v>3.6840036133061046E-4</c:v>
                </c:pt>
                <c:pt idx="19041">
                  <c:v>3.6838101409634224E-4</c:v>
                </c:pt>
                <c:pt idx="19042">
                  <c:v>3.6836166889407901E-4</c:v>
                </c:pt>
                <c:pt idx="19043">
                  <c:v>3.6834232572350223E-4</c:v>
                </c:pt>
                <c:pt idx="19044">
                  <c:v>3.6832298458428962E-4</c:v>
                </c:pt>
                <c:pt idx="19045">
                  <c:v>3.6830364547612291E-4</c:v>
                </c:pt>
                <c:pt idx="19046">
                  <c:v>3.6828430839868053E-4</c:v>
                </c:pt>
                <c:pt idx="19047">
                  <c:v>3.6826497335164606E-4</c:v>
                </c:pt>
                <c:pt idx="19048">
                  <c:v>3.6824564033469695E-4</c:v>
                </c:pt>
                <c:pt idx="19049">
                  <c:v>3.68226309347514E-4</c:v>
                </c:pt>
                <c:pt idx="19050">
                  <c:v>3.6820698038977852E-4</c:v>
                </c:pt>
                <c:pt idx="19051">
                  <c:v>3.6818765346117012E-4</c:v>
                </c:pt>
                <c:pt idx="19052">
                  <c:v>3.6816832856136907E-4</c:v>
                </c:pt>
                <c:pt idx="19053">
                  <c:v>3.6814900569005716E-4</c:v>
                </c:pt>
                <c:pt idx="19054">
                  <c:v>3.6812968484691293E-4</c:v>
                </c:pt>
                <c:pt idx="19055">
                  <c:v>3.6811036603161799E-4</c:v>
                </c:pt>
                <c:pt idx="19056">
                  <c:v>3.6809104924385332E-4</c:v>
                </c:pt>
                <c:pt idx="19057">
                  <c:v>3.6807173448330093E-4</c:v>
                </c:pt>
                <c:pt idx="19058">
                  <c:v>3.6805242174964032E-4</c:v>
                </c:pt>
                <c:pt idx="19059">
                  <c:v>3.6803311104255127E-4</c:v>
                </c:pt>
                <c:pt idx="19060">
                  <c:v>3.6801380236171661E-4</c:v>
                </c:pt>
                <c:pt idx="19061">
                  <c:v>3.6799449570681665E-4</c:v>
                </c:pt>
                <c:pt idx="19062">
                  <c:v>3.6797519107753404E-4</c:v>
                </c:pt>
                <c:pt idx="19063">
                  <c:v>3.679558884735482E-4</c:v>
                </c:pt>
                <c:pt idx="19064">
                  <c:v>3.6793658789454226E-4</c:v>
                </c:pt>
                <c:pt idx="19065">
                  <c:v>3.6791728934019486E-4</c:v>
                </c:pt>
                <c:pt idx="19066">
                  <c:v>3.6789799281019008E-4</c:v>
                </c:pt>
                <c:pt idx="19067">
                  <c:v>3.6787869830420822E-4</c:v>
                </c:pt>
                <c:pt idx="19068">
                  <c:v>3.6785940582193221E-4</c:v>
                </c:pt>
                <c:pt idx="19069">
                  <c:v>3.6784011536304011E-4</c:v>
                </c:pt>
                <c:pt idx="19070">
                  <c:v>3.6782082692721684E-4</c:v>
                </c:pt>
                <c:pt idx="19071">
                  <c:v>3.6780154051414338E-4</c:v>
                </c:pt>
                <c:pt idx="19072">
                  <c:v>3.6778225612350216E-4</c:v>
                </c:pt>
                <c:pt idx="19073">
                  <c:v>3.6776297375497367E-4</c:v>
                </c:pt>
                <c:pt idx="19074">
                  <c:v>3.6774369340824095E-4</c:v>
                </c:pt>
                <c:pt idx="19075">
                  <c:v>3.6772441508298452E-4</c:v>
                </c:pt>
                <c:pt idx="19076">
                  <c:v>3.6770513877888949E-4</c:v>
                </c:pt>
                <c:pt idx="19077">
                  <c:v>3.6768586449563456E-4</c:v>
                </c:pt>
                <c:pt idx="19078">
                  <c:v>3.6766659223290448E-4</c:v>
                </c:pt>
                <c:pt idx="19079">
                  <c:v>3.6764732199038078E-4</c:v>
                </c:pt>
                <c:pt idx="19080">
                  <c:v>3.6762805376774687E-4</c:v>
                </c:pt>
                <c:pt idx="19081">
                  <c:v>3.6760878756468237E-4</c:v>
                </c:pt>
                <c:pt idx="19082">
                  <c:v>3.6758952338087085E-4</c:v>
                </c:pt>
                <c:pt idx="19083">
                  <c:v>3.6757026121599746E-4</c:v>
                </c:pt>
                <c:pt idx="19084">
                  <c:v>3.6755100106974258E-4</c:v>
                </c:pt>
                <c:pt idx="19085">
                  <c:v>3.6753174294178691E-4</c:v>
                </c:pt>
                <c:pt idx="19086">
                  <c:v>3.6751248683181831E-4</c:v>
                </c:pt>
                <c:pt idx="19087">
                  <c:v>3.6749323273951488E-4</c:v>
                </c:pt>
                <c:pt idx="19088">
                  <c:v>3.6747398066456246E-4</c:v>
                </c:pt>
                <c:pt idx="19089">
                  <c:v>3.6745473060664232E-4</c:v>
                </c:pt>
                <c:pt idx="19090">
                  <c:v>3.6743548256543807E-4</c:v>
                </c:pt>
                <c:pt idx="19091">
                  <c:v>3.6741623654063324E-4</c:v>
                </c:pt>
                <c:pt idx="19092">
                  <c:v>3.6739699253190891E-4</c:v>
                </c:pt>
                <c:pt idx="19093">
                  <c:v>3.6737775053895304E-4</c:v>
                </c:pt>
                <c:pt idx="19094">
                  <c:v>3.6735851056144406E-4</c:v>
                </c:pt>
                <c:pt idx="19095">
                  <c:v>3.6733927259906772E-4</c:v>
                </c:pt>
                <c:pt idx="19096">
                  <c:v>3.6732003665150656E-4</c:v>
                </c:pt>
                <c:pt idx="19097">
                  <c:v>3.6730080271844427E-4</c:v>
                </c:pt>
                <c:pt idx="19098">
                  <c:v>3.672815707995648E-4</c:v>
                </c:pt>
                <c:pt idx="19099">
                  <c:v>3.6726234089455161E-4</c:v>
                </c:pt>
                <c:pt idx="19100">
                  <c:v>3.6724311300308742E-4</c:v>
                </c:pt>
                <c:pt idx="19101">
                  <c:v>3.6722388712485802E-4</c:v>
                </c:pt>
                <c:pt idx="19102">
                  <c:v>3.6720466325954596E-4</c:v>
                </c:pt>
                <c:pt idx="19103">
                  <c:v>3.6718544140683476E-4</c:v>
                </c:pt>
                <c:pt idx="19104">
                  <c:v>3.6716622156640952E-4</c:v>
                </c:pt>
                <c:pt idx="19105">
                  <c:v>3.6714700373795402E-4</c:v>
                </c:pt>
                <c:pt idx="19106">
                  <c:v>3.6712778792115218E-4</c:v>
                </c:pt>
                <c:pt idx="19107">
                  <c:v>3.6710857411568712E-4</c:v>
                </c:pt>
                <c:pt idx="19108">
                  <c:v>3.6708936232124378E-4</c:v>
                </c:pt>
                <c:pt idx="19109">
                  <c:v>3.670701525375072E-4</c:v>
                </c:pt>
                <c:pt idx="19110">
                  <c:v>3.6705094476416106E-4</c:v>
                </c:pt>
                <c:pt idx="19111">
                  <c:v>3.6703173900088856E-4</c:v>
                </c:pt>
                <c:pt idx="19112">
                  <c:v>3.6701253524737691E-4</c:v>
                </c:pt>
                <c:pt idx="19113">
                  <c:v>3.6699333350330855E-4</c:v>
                </c:pt>
                <c:pt idx="19114">
                  <c:v>3.6697413376836878E-4</c:v>
                </c:pt>
                <c:pt idx="19115">
                  <c:v>3.6695493604224329E-4</c:v>
                </c:pt>
                <c:pt idx="19116">
                  <c:v>3.6693574032461426E-4</c:v>
                </c:pt>
                <c:pt idx="19117">
                  <c:v>3.6691654661516872E-4</c:v>
                </c:pt>
                <c:pt idx="19118">
                  <c:v>3.6689735491359199E-4</c:v>
                </c:pt>
                <c:pt idx="19119">
                  <c:v>3.6687816521956693E-4</c:v>
                </c:pt>
                <c:pt idx="19120">
                  <c:v>3.6685897753277913E-4</c:v>
                </c:pt>
                <c:pt idx="19121">
                  <c:v>3.668397918529145E-4</c:v>
                </c:pt>
                <c:pt idx="19122">
                  <c:v>3.6682060817965742E-4</c:v>
                </c:pt>
                <c:pt idx="19123">
                  <c:v>3.668014265126944E-4</c:v>
                </c:pt>
                <c:pt idx="19124">
                  <c:v>3.6678224685170879E-4</c:v>
                </c:pt>
                <c:pt idx="19125">
                  <c:v>3.6676306919638651E-4</c:v>
                </c:pt>
                <c:pt idx="19126">
                  <c:v>3.6674389354641296E-4</c:v>
                </c:pt>
                <c:pt idx="19127">
                  <c:v>3.6672471990147596E-4</c:v>
                </c:pt>
                <c:pt idx="19128">
                  <c:v>3.6670554826125898E-4</c:v>
                </c:pt>
                <c:pt idx="19129">
                  <c:v>3.6668637862544704E-4</c:v>
                </c:pt>
                <c:pt idx="19130">
                  <c:v>3.6666721099372601E-4</c:v>
                </c:pt>
                <c:pt idx="19131">
                  <c:v>3.6664804536578292E-4</c:v>
                </c:pt>
                <c:pt idx="19132">
                  <c:v>3.6662888174130256E-4</c:v>
                </c:pt>
                <c:pt idx="19133">
                  <c:v>3.6660972011997271E-4</c:v>
                </c:pt>
                <c:pt idx="19134">
                  <c:v>3.6659056050147496E-4</c:v>
                </c:pt>
                <c:pt idx="19135">
                  <c:v>3.66571402885501E-4</c:v>
                </c:pt>
                <c:pt idx="19136">
                  <c:v>3.6655224727173246E-4</c:v>
                </c:pt>
                <c:pt idx="19137">
                  <c:v>3.6653309365985602E-4</c:v>
                </c:pt>
                <c:pt idx="19138">
                  <c:v>3.665139420495593E-4</c:v>
                </c:pt>
                <c:pt idx="19139">
                  <c:v>3.6649479244052794E-4</c:v>
                </c:pt>
                <c:pt idx="19140">
                  <c:v>3.6647564483244959E-4</c:v>
                </c:pt>
                <c:pt idx="19141">
                  <c:v>3.6645649922500853E-4</c:v>
                </c:pt>
                <c:pt idx="19142">
                  <c:v>3.6643735561789256E-4</c:v>
                </c:pt>
                <c:pt idx="19143">
                  <c:v>3.6641821401078704E-4</c:v>
                </c:pt>
                <c:pt idx="19144">
                  <c:v>3.6639907440337978E-4</c:v>
                </c:pt>
                <c:pt idx="19145">
                  <c:v>3.6637993679535696E-4</c:v>
                </c:pt>
                <c:pt idx="19146">
                  <c:v>3.6636080118640447E-4</c:v>
                </c:pt>
                <c:pt idx="19147">
                  <c:v>3.6634166757621106E-4</c:v>
                </c:pt>
                <c:pt idx="19148">
                  <c:v>3.6632253596446154E-4</c:v>
                </c:pt>
                <c:pt idx="19149">
                  <c:v>3.6630340635084501E-4</c:v>
                </c:pt>
                <c:pt idx="19150">
                  <c:v>3.662842787350456E-4</c:v>
                </c:pt>
                <c:pt idx="19151">
                  <c:v>3.662651531167529E-4</c:v>
                </c:pt>
                <c:pt idx="19152">
                  <c:v>3.6624602949565286E-4</c:v>
                </c:pt>
                <c:pt idx="19153">
                  <c:v>3.6622690787143318E-4</c:v>
                </c:pt>
                <c:pt idx="19154">
                  <c:v>3.6620778824378086E-4</c:v>
                </c:pt>
                <c:pt idx="19155">
                  <c:v>3.661886706123824E-4</c:v>
                </c:pt>
                <c:pt idx="19156">
                  <c:v>3.6616955497692635E-4</c:v>
                </c:pt>
                <c:pt idx="19157">
                  <c:v>3.6615044133709999E-4</c:v>
                </c:pt>
                <c:pt idx="19158">
                  <c:v>3.6613132969259089E-4</c:v>
                </c:pt>
                <c:pt idx="19159">
                  <c:v>3.661122200430853E-4</c:v>
                </c:pt>
                <c:pt idx="19160">
                  <c:v>3.6609311238827279E-4</c:v>
                </c:pt>
                <c:pt idx="19161">
                  <c:v>3.6607400672783967E-4</c:v>
                </c:pt>
                <c:pt idx="19162">
                  <c:v>3.6605490306147292E-4</c:v>
                </c:pt>
                <c:pt idx="19163">
                  <c:v>3.6603580138886251E-4</c:v>
                </c:pt>
                <c:pt idx="19164">
                  <c:v>3.6601670170969826E-4</c:v>
                </c:pt>
                <c:pt idx="19165">
                  <c:v>3.6599760402366215E-4</c:v>
                </c:pt>
                <c:pt idx="19166">
                  <c:v>3.6597850833044554E-4</c:v>
                </c:pt>
                <c:pt idx="19167">
                  <c:v>3.6595941462973838E-4</c:v>
                </c:pt>
                <c:pt idx="19168">
                  <c:v>3.6594032292122419E-4</c:v>
                </c:pt>
                <c:pt idx="19169">
                  <c:v>3.6592123320459502E-4</c:v>
                </c:pt>
                <c:pt idx="19170">
                  <c:v>3.6590214547953855E-4</c:v>
                </c:pt>
                <c:pt idx="19171">
                  <c:v>3.658830597457427E-4</c:v>
                </c:pt>
                <c:pt idx="19172">
                  <c:v>3.6586397600289468E-4</c:v>
                </c:pt>
                <c:pt idx="19173">
                  <c:v>3.6584489425068375E-4</c:v>
                </c:pt>
                <c:pt idx="19174">
                  <c:v>3.6582581448879955E-4</c:v>
                </c:pt>
                <c:pt idx="19175">
                  <c:v>3.6580673671692985E-4</c:v>
                </c:pt>
                <c:pt idx="19176">
                  <c:v>3.6578766093476315E-4</c:v>
                </c:pt>
                <c:pt idx="19177">
                  <c:v>3.6576858714198812E-4</c:v>
                </c:pt>
                <c:pt idx="19178">
                  <c:v>3.65749515338295E-4</c:v>
                </c:pt>
                <c:pt idx="19179">
                  <c:v>3.6573044552337089E-4</c:v>
                </c:pt>
                <c:pt idx="19180">
                  <c:v>3.657113776969061E-4</c:v>
                </c:pt>
                <c:pt idx="19181">
                  <c:v>3.6569231185858652E-4</c:v>
                </c:pt>
                <c:pt idx="19182">
                  <c:v>3.6567324800810554E-4</c:v>
                </c:pt>
                <c:pt idx="19183">
                  <c:v>3.6565418614515065E-4</c:v>
                </c:pt>
                <c:pt idx="19184">
                  <c:v>3.6563512626941013E-4</c:v>
                </c:pt>
                <c:pt idx="19185">
                  <c:v>3.6561606838057245E-4</c:v>
                </c:pt>
                <c:pt idx="19186">
                  <c:v>3.6559701247832946E-4</c:v>
                </c:pt>
                <c:pt idx="19187">
                  <c:v>3.6557795856237006E-4</c:v>
                </c:pt>
                <c:pt idx="19188">
                  <c:v>3.6555890663238292E-4</c:v>
                </c:pt>
                <c:pt idx="19189">
                  <c:v>3.6553985668805839E-4</c:v>
                </c:pt>
                <c:pt idx="19190">
                  <c:v>3.6552080872908352E-4</c:v>
                </c:pt>
                <c:pt idx="19191">
                  <c:v>3.655017627551518E-4</c:v>
                </c:pt>
                <c:pt idx="19192">
                  <c:v>3.654827187659499E-4</c:v>
                </c:pt>
                <c:pt idx="19193">
                  <c:v>3.654636767611693E-4</c:v>
                </c:pt>
                <c:pt idx="19194">
                  <c:v>3.6544463674049814E-4</c:v>
                </c:pt>
                <c:pt idx="19195">
                  <c:v>3.6542559870362694E-4</c:v>
                </c:pt>
                <c:pt idx="19196">
                  <c:v>3.6540656265024804E-4</c:v>
                </c:pt>
                <c:pt idx="19197">
                  <c:v>3.6538752858004898E-4</c:v>
                </c:pt>
                <c:pt idx="19198">
                  <c:v>3.6536849649272056E-4</c:v>
                </c:pt>
                <c:pt idx="19199">
                  <c:v>3.6534946638795251E-4</c:v>
                </c:pt>
                <c:pt idx="19200">
                  <c:v>3.6533043826543623E-4</c:v>
                </c:pt>
                <c:pt idx="19201">
                  <c:v>3.6531141212485979E-4</c:v>
                </c:pt>
                <c:pt idx="19202">
                  <c:v>3.6529238796591452E-4</c:v>
                </c:pt>
                <c:pt idx="19203">
                  <c:v>3.652733657882944E-4</c:v>
                </c:pt>
                <c:pt idx="19204">
                  <c:v>3.652543455916829E-4</c:v>
                </c:pt>
                <c:pt idx="19205">
                  <c:v>3.6523532737577687E-4</c:v>
                </c:pt>
                <c:pt idx="19206">
                  <c:v>3.652163111402644E-4</c:v>
                </c:pt>
                <c:pt idx="19207">
                  <c:v>3.6519729688483632E-4</c:v>
                </c:pt>
                <c:pt idx="19208">
                  <c:v>3.6517828460918308E-4</c:v>
                </c:pt>
                <c:pt idx="19209">
                  <c:v>3.6515927431299614E-4</c:v>
                </c:pt>
                <c:pt idx="19210">
                  <c:v>3.651402659959641E-4</c:v>
                </c:pt>
                <c:pt idx="19211">
                  <c:v>3.6512125965778224E-4</c:v>
                </c:pt>
                <c:pt idx="19212">
                  <c:v>3.6510225529813952E-4</c:v>
                </c:pt>
                <c:pt idx="19213">
                  <c:v>3.6508325291672412E-4</c:v>
                </c:pt>
                <c:pt idx="19214">
                  <c:v>3.6506425251323148E-4</c:v>
                </c:pt>
                <c:pt idx="19215">
                  <c:v>3.6504525408735065E-4</c:v>
                </c:pt>
                <c:pt idx="19216">
                  <c:v>3.6502625763877328E-4</c:v>
                </c:pt>
                <c:pt idx="19217">
                  <c:v>3.6500726316718995E-4</c:v>
                </c:pt>
                <c:pt idx="19218">
                  <c:v>3.6498827067229519E-4</c:v>
                </c:pt>
                <c:pt idx="19219">
                  <c:v>3.6496928015377586E-4</c:v>
                </c:pt>
                <c:pt idx="19220">
                  <c:v>3.6495029161132494E-4</c:v>
                </c:pt>
                <c:pt idx="19221">
                  <c:v>3.6493130504463807E-4</c:v>
                </c:pt>
                <c:pt idx="19222">
                  <c:v>3.6491232045340102E-4</c:v>
                </c:pt>
                <c:pt idx="19223">
                  <c:v>3.6489333783730872E-4</c:v>
                </c:pt>
                <c:pt idx="19224">
                  <c:v>3.6487435719605209E-4</c:v>
                </c:pt>
                <c:pt idx="19225">
                  <c:v>3.6485537852932261E-4</c:v>
                </c:pt>
                <c:pt idx="19226">
                  <c:v>3.6483640183681383E-4</c:v>
                </c:pt>
                <c:pt idx="19227">
                  <c:v>3.6481742711821674E-4</c:v>
                </c:pt>
                <c:pt idx="19228">
                  <c:v>3.6479845437322269E-4</c:v>
                </c:pt>
                <c:pt idx="19229">
                  <c:v>3.6477948360152387E-4</c:v>
                </c:pt>
                <c:pt idx="19230">
                  <c:v>3.6476051480281279E-4</c:v>
                </c:pt>
                <c:pt idx="19231">
                  <c:v>3.6474154797678235E-4</c:v>
                </c:pt>
                <c:pt idx="19232">
                  <c:v>3.6472258312312454E-4</c:v>
                </c:pt>
                <c:pt idx="19233">
                  <c:v>3.6470362024153258E-4</c:v>
                </c:pt>
                <c:pt idx="19234">
                  <c:v>3.6468465933169411E-4</c:v>
                </c:pt>
                <c:pt idx="19235">
                  <c:v>3.6466570039330782E-4</c:v>
                </c:pt>
                <c:pt idx="19236">
                  <c:v>3.6464674342606359E-4</c:v>
                </c:pt>
                <c:pt idx="19237">
                  <c:v>3.6462778842965508E-4</c:v>
                </c:pt>
                <c:pt idx="19238">
                  <c:v>3.6460883540377289E-4</c:v>
                </c:pt>
                <c:pt idx="19239">
                  <c:v>3.6458988434811157E-4</c:v>
                </c:pt>
                <c:pt idx="19240">
                  <c:v>3.6457093526236299E-4</c:v>
                </c:pt>
                <c:pt idx="19241">
                  <c:v>3.6455198814622046E-4</c:v>
                </c:pt>
                <c:pt idx="19242">
                  <c:v>3.6453304299937571E-4</c:v>
                </c:pt>
                <c:pt idx="19243">
                  <c:v>3.6451409982152369E-4</c:v>
                </c:pt>
                <c:pt idx="19244">
                  <c:v>3.6449515861235665E-4</c:v>
                </c:pt>
                <c:pt idx="19245">
                  <c:v>3.6447621937156602E-4</c:v>
                </c:pt>
                <c:pt idx="19246">
                  <c:v>3.6445728209884873E-4</c:v>
                </c:pt>
                <c:pt idx="19247">
                  <c:v>3.6443834679389544E-4</c:v>
                </c:pt>
                <c:pt idx="19248">
                  <c:v>3.6441941345639878E-4</c:v>
                </c:pt>
                <c:pt idx="19249">
                  <c:v>3.6440048208605404E-4</c:v>
                </c:pt>
                <c:pt idx="19250">
                  <c:v>3.6438155268255347E-4</c:v>
                </c:pt>
                <c:pt idx="19251">
                  <c:v>3.6436262524559192E-4</c:v>
                </c:pt>
                <c:pt idx="19252">
                  <c:v>3.6434369977486028E-4</c:v>
                </c:pt>
                <c:pt idx="19253">
                  <c:v>3.6432477627005541E-4</c:v>
                </c:pt>
                <c:pt idx="19254">
                  <c:v>3.6430585473086783E-4</c:v>
                </c:pt>
                <c:pt idx="19255">
                  <c:v>3.6428693515699369E-4</c:v>
                </c:pt>
                <c:pt idx="19256">
                  <c:v>3.6426801754812496E-4</c:v>
                </c:pt>
                <c:pt idx="19257">
                  <c:v>3.6424910190395877E-4</c:v>
                </c:pt>
                <c:pt idx="19258">
                  <c:v>3.6423018822418662E-4</c:v>
                </c:pt>
                <c:pt idx="19259">
                  <c:v>3.6421127650850221E-4</c:v>
                </c:pt>
                <c:pt idx="19260">
                  <c:v>3.6419236675660062E-4</c:v>
                </c:pt>
                <c:pt idx="19261">
                  <c:v>3.6417345896817507E-4</c:v>
                </c:pt>
                <c:pt idx="19262">
                  <c:v>3.6415455314291851E-4</c:v>
                </c:pt>
                <c:pt idx="19263">
                  <c:v>3.6413564928052981E-4</c:v>
                </c:pt>
                <c:pt idx="19264">
                  <c:v>3.6411674738070018E-4</c:v>
                </c:pt>
                <c:pt idx="19265">
                  <c:v>3.6409784744312242E-4</c:v>
                </c:pt>
                <c:pt idx="19266">
                  <c:v>3.6407894946749491E-4</c:v>
                </c:pt>
                <c:pt idx="19267">
                  <c:v>3.6406005345350896E-4</c:v>
                </c:pt>
                <c:pt idx="19268">
                  <c:v>3.6404115940086084E-4</c:v>
                </c:pt>
                <c:pt idx="19269">
                  <c:v>3.6402226730924481E-4</c:v>
                </c:pt>
                <c:pt idx="19270">
                  <c:v>3.6400337717835583E-4</c:v>
                </c:pt>
                <c:pt idx="19271">
                  <c:v>3.639844890078857E-4</c:v>
                </c:pt>
                <c:pt idx="19272">
                  <c:v>3.639656027975346E-4</c:v>
                </c:pt>
                <c:pt idx="19273">
                  <c:v>3.6394671854699385E-4</c:v>
                </c:pt>
                <c:pt idx="19274">
                  <c:v>3.6392783625595852E-4</c:v>
                </c:pt>
                <c:pt idx="19275">
                  <c:v>3.6390895592412585E-4</c:v>
                </c:pt>
                <c:pt idx="19276">
                  <c:v>3.6389007755118895E-4</c:v>
                </c:pt>
                <c:pt idx="19277">
                  <c:v>3.6387120113684284E-4</c:v>
                </c:pt>
                <c:pt idx="19278">
                  <c:v>3.638523266807846E-4</c:v>
                </c:pt>
                <c:pt idx="19279">
                  <c:v>3.6383345418270808E-4</c:v>
                </c:pt>
                <c:pt idx="19280">
                  <c:v>3.6381458364230556E-4</c:v>
                </c:pt>
                <c:pt idx="19281">
                  <c:v>3.6379571505927929E-4</c:v>
                </c:pt>
                <c:pt idx="19282">
                  <c:v>3.6377684843331878E-4</c:v>
                </c:pt>
                <c:pt idx="19283">
                  <c:v>3.6375798376412456E-4</c:v>
                </c:pt>
                <c:pt idx="19284">
                  <c:v>3.6373912105138828E-4</c:v>
                </c:pt>
                <c:pt idx="19285">
                  <c:v>3.6372026029480616E-4</c:v>
                </c:pt>
                <c:pt idx="19286">
                  <c:v>3.637014014940758E-4</c:v>
                </c:pt>
                <c:pt idx="19287">
                  <c:v>3.6368254464889011E-4</c:v>
                </c:pt>
                <c:pt idx="19288">
                  <c:v>3.6366368975894898E-4</c:v>
                </c:pt>
                <c:pt idx="19289">
                  <c:v>3.6364483682394406E-4</c:v>
                </c:pt>
                <c:pt idx="19290">
                  <c:v>3.6362598584357492E-4</c:v>
                </c:pt>
                <c:pt idx="19291">
                  <c:v>3.6360713681753625E-4</c:v>
                </c:pt>
                <c:pt idx="19292">
                  <c:v>3.6358828974552209E-4</c:v>
                </c:pt>
                <c:pt idx="19293">
                  <c:v>3.6356944462723222E-4</c:v>
                </c:pt>
                <c:pt idx="19294">
                  <c:v>3.6355060146235819E-4</c:v>
                </c:pt>
                <c:pt idx="19295">
                  <c:v>3.6353176025060254E-4</c:v>
                </c:pt>
                <c:pt idx="19296">
                  <c:v>3.6351292099165639E-4</c:v>
                </c:pt>
                <c:pt idx="19297">
                  <c:v>3.6349408368521768E-4</c:v>
                </c:pt>
                <c:pt idx="19298">
                  <c:v>3.634752483309825E-4</c:v>
                </c:pt>
                <c:pt idx="19299">
                  <c:v>3.634564149286508E-4</c:v>
                </c:pt>
                <c:pt idx="19300">
                  <c:v>3.6343758347791392E-4</c:v>
                </c:pt>
                <c:pt idx="19301">
                  <c:v>3.6341875397847255E-4</c:v>
                </c:pt>
                <c:pt idx="19302">
                  <c:v>3.6339992643002187E-4</c:v>
                </c:pt>
                <c:pt idx="19303">
                  <c:v>3.633811008322588E-4</c:v>
                </c:pt>
                <c:pt idx="19304">
                  <c:v>3.6336227718487861E-4</c:v>
                </c:pt>
                <c:pt idx="19305">
                  <c:v>3.6334345548758116E-4</c:v>
                </c:pt>
                <c:pt idx="19306">
                  <c:v>3.6332463574006112E-4</c:v>
                </c:pt>
                <c:pt idx="19307">
                  <c:v>3.633058179420159E-4</c:v>
                </c:pt>
                <c:pt idx="19308">
                  <c:v>3.6328700209314478E-4</c:v>
                </c:pt>
                <c:pt idx="19309">
                  <c:v>3.6326818819314312E-4</c:v>
                </c:pt>
                <c:pt idx="19310">
                  <c:v>3.6324937624170793E-4</c:v>
                </c:pt>
                <c:pt idx="19311">
                  <c:v>3.6323056623853634E-4</c:v>
                </c:pt>
                <c:pt idx="19312">
                  <c:v>3.6321175818332635E-4</c:v>
                </c:pt>
                <c:pt idx="19313">
                  <c:v>3.6319295207577556E-4</c:v>
                </c:pt>
                <c:pt idx="19314">
                  <c:v>3.6317414791558008E-4</c:v>
                </c:pt>
                <c:pt idx="19315">
                  <c:v>3.6315534570244051E-4</c:v>
                </c:pt>
                <c:pt idx="19316">
                  <c:v>3.6313654543605051E-4</c:v>
                </c:pt>
                <c:pt idx="19317">
                  <c:v>3.6311774711611202E-4</c:v>
                </c:pt>
                <c:pt idx="19318">
                  <c:v>3.6309895074231887E-4</c:v>
                </c:pt>
                <c:pt idx="19319">
                  <c:v>3.6308015631437019E-4</c:v>
                </c:pt>
                <c:pt idx="19320">
                  <c:v>3.6306136383196496E-4</c:v>
                </c:pt>
                <c:pt idx="19321">
                  <c:v>3.6304257329480057E-4</c:v>
                </c:pt>
                <c:pt idx="19322">
                  <c:v>3.6302378470257481E-4</c:v>
                </c:pt>
                <c:pt idx="19323">
                  <c:v>3.6300499805498316E-4</c:v>
                </c:pt>
                <c:pt idx="19324">
                  <c:v>3.6298621335172803E-4</c:v>
                </c:pt>
                <c:pt idx="19325">
                  <c:v>3.6296743059250692E-4</c:v>
                </c:pt>
                <c:pt idx="19326">
                  <c:v>3.6294864977701516E-4</c:v>
                </c:pt>
                <c:pt idx="19327">
                  <c:v>3.6292987090495358E-4</c:v>
                </c:pt>
                <c:pt idx="19328">
                  <c:v>3.6291109397601897E-4</c:v>
                </c:pt>
                <c:pt idx="19329">
                  <c:v>3.6289231898991111E-4</c:v>
                </c:pt>
                <c:pt idx="19330">
                  <c:v>3.6287354594632764E-4</c:v>
                </c:pt>
                <c:pt idx="19331">
                  <c:v>3.6285477484496859E-4</c:v>
                </c:pt>
                <c:pt idx="19332">
                  <c:v>3.6283600568552953E-4</c:v>
                </c:pt>
                <c:pt idx="19333">
                  <c:v>3.6281723846771127E-4</c:v>
                </c:pt>
                <c:pt idx="19334">
                  <c:v>3.6279847319121338E-4</c:v>
                </c:pt>
                <c:pt idx="19335">
                  <c:v>3.6277970985573298E-4</c:v>
                </c:pt>
                <c:pt idx="19336">
                  <c:v>3.6276094846096602E-4</c:v>
                </c:pt>
                <c:pt idx="19337">
                  <c:v>3.6274218900661916E-4</c:v>
                </c:pt>
                <c:pt idx="19338">
                  <c:v>3.6272343149238497E-4</c:v>
                </c:pt>
                <c:pt idx="19339">
                  <c:v>3.6270467591796552E-4</c:v>
                </c:pt>
                <c:pt idx="19340">
                  <c:v>3.6268592228305821E-4</c:v>
                </c:pt>
                <c:pt idx="19341">
                  <c:v>3.6266717058736357E-4</c:v>
                </c:pt>
                <c:pt idx="19342">
                  <c:v>3.6264842083058032E-4</c:v>
                </c:pt>
                <c:pt idx="19343">
                  <c:v>3.6262967301240655E-4</c:v>
                </c:pt>
                <c:pt idx="19344">
                  <c:v>3.6261092713254421E-4</c:v>
                </c:pt>
                <c:pt idx="19345">
                  <c:v>3.6259218319069033E-4</c:v>
                </c:pt>
                <c:pt idx="19346">
                  <c:v>3.6257344118654562E-4</c:v>
                </c:pt>
                <c:pt idx="19347">
                  <c:v>3.6255470111980822E-4</c:v>
                </c:pt>
                <c:pt idx="19348">
                  <c:v>3.6253596299017852E-4</c:v>
                </c:pt>
                <c:pt idx="19349">
                  <c:v>3.6251722679735908E-4</c:v>
                </c:pt>
                <c:pt idx="19350">
                  <c:v>3.6249849254104549E-4</c:v>
                </c:pt>
                <c:pt idx="19351">
                  <c:v>3.6247976022093945E-4</c:v>
                </c:pt>
                <c:pt idx="19352">
                  <c:v>3.6246102983674008E-4</c:v>
                </c:pt>
                <c:pt idx="19353">
                  <c:v>3.6244230138814679E-4</c:v>
                </c:pt>
                <c:pt idx="19354">
                  <c:v>3.6242357487486165E-4</c:v>
                </c:pt>
                <c:pt idx="19355">
                  <c:v>3.6240485029658161E-4</c:v>
                </c:pt>
                <c:pt idx="19356">
                  <c:v>3.6238612765301069E-4</c:v>
                </c:pt>
                <c:pt idx="19357">
                  <c:v>3.6236740694384602E-4</c:v>
                </c:pt>
                <c:pt idx="19358">
                  <c:v>3.623486881687889E-4</c:v>
                </c:pt>
                <c:pt idx="19359">
                  <c:v>3.6232997132753955E-4</c:v>
                </c:pt>
                <c:pt idx="19360">
                  <c:v>3.6231125641979857E-4</c:v>
                </c:pt>
                <c:pt idx="19361">
                  <c:v>3.6229254344526411E-4</c:v>
                </c:pt>
                <c:pt idx="19362">
                  <c:v>3.6227383240364052E-4</c:v>
                </c:pt>
                <c:pt idx="19363">
                  <c:v>3.6225512329462621E-4</c:v>
                </c:pt>
                <c:pt idx="19364">
                  <c:v>3.6223641611792147E-4</c:v>
                </c:pt>
                <c:pt idx="19365">
                  <c:v>3.6221771087322825E-4</c:v>
                </c:pt>
                <c:pt idx="19366">
                  <c:v>3.6219900756024622E-4</c:v>
                </c:pt>
                <c:pt idx="19367">
                  <c:v>3.6218030617867522E-4</c:v>
                </c:pt>
                <c:pt idx="19368">
                  <c:v>3.6216160672821856E-4</c:v>
                </c:pt>
                <c:pt idx="19369">
                  <c:v>3.6214290920857489E-4</c:v>
                </c:pt>
                <c:pt idx="19370">
                  <c:v>3.621242136194455E-4</c:v>
                </c:pt>
                <c:pt idx="19371">
                  <c:v>3.6210551996053398E-4</c:v>
                </c:pt>
                <c:pt idx="19372">
                  <c:v>3.620868282315393E-4</c:v>
                </c:pt>
                <c:pt idx="19373">
                  <c:v>3.6206813843216228E-4</c:v>
                </c:pt>
                <c:pt idx="19374">
                  <c:v>3.6204945056210512E-4</c:v>
                </c:pt>
                <c:pt idx="19375">
                  <c:v>3.6203076462106812E-4</c:v>
                </c:pt>
                <c:pt idx="19376">
                  <c:v>3.620120806087536E-4</c:v>
                </c:pt>
                <c:pt idx="19377">
                  <c:v>3.6199339852486015E-4</c:v>
                </c:pt>
                <c:pt idx="19378">
                  <c:v>3.619747183690938E-4</c:v>
                </c:pt>
                <c:pt idx="19379">
                  <c:v>3.6195604014115372E-4</c:v>
                </c:pt>
                <c:pt idx="19380">
                  <c:v>3.6193736384074193E-4</c:v>
                </c:pt>
                <c:pt idx="19381">
                  <c:v>3.6191868946755865E-4</c:v>
                </c:pt>
                <c:pt idx="19382">
                  <c:v>3.6190001702130631E-4</c:v>
                </c:pt>
                <c:pt idx="19383">
                  <c:v>3.6188134650168801E-4</c:v>
                </c:pt>
                <c:pt idx="19384">
                  <c:v>3.6186267790840558E-4</c:v>
                </c:pt>
                <c:pt idx="19385">
                  <c:v>3.6184401124115812E-4</c:v>
                </c:pt>
                <c:pt idx="19386">
                  <c:v>3.6182534649965056E-4</c:v>
                </c:pt>
                <c:pt idx="19387">
                  <c:v>3.6180668368358392E-4</c:v>
                </c:pt>
                <c:pt idx="19388">
                  <c:v>3.6178802279266054E-4</c:v>
                </c:pt>
                <c:pt idx="19389">
                  <c:v>3.6176936382658064E-4</c:v>
                </c:pt>
                <c:pt idx="19390">
                  <c:v>3.617507067850499E-4</c:v>
                </c:pt>
                <c:pt idx="19391">
                  <c:v>3.617320516677672E-4</c:v>
                </c:pt>
                <c:pt idx="19392">
                  <c:v>3.6171339847443579E-4</c:v>
                </c:pt>
                <c:pt idx="19393">
                  <c:v>3.6169474720475865E-4</c:v>
                </c:pt>
                <c:pt idx="19394">
                  <c:v>3.6167609785843876E-4</c:v>
                </c:pt>
                <c:pt idx="19395">
                  <c:v>3.6165745043517758E-4</c:v>
                </c:pt>
                <c:pt idx="19396">
                  <c:v>3.6163880493467822E-4</c:v>
                </c:pt>
                <c:pt idx="19397">
                  <c:v>3.6162016135664256E-4</c:v>
                </c:pt>
                <c:pt idx="19398">
                  <c:v>3.6160151970077419E-4</c:v>
                </c:pt>
                <c:pt idx="19399">
                  <c:v>3.6158287996677642E-4</c:v>
                </c:pt>
                <c:pt idx="19400">
                  <c:v>3.6156424215434999E-4</c:v>
                </c:pt>
                <c:pt idx="19401">
                  <c:v>3.6154560626320089E-4</c:v>
                </c:pt>
                <c:pt idx="19402">
                  <c:v>3.6152697229302841E-4</c:v>
                </c:pt>
                <c:pt idx="19403">
                  <c:v>3.6150834024353817E-4</c:v>
                </c:pt>
                <c:pt idx="19404">
                  <c:v>3.6148971011443204E-4</c:v>
                </c:pt>
                <c:pt idx="19405">
                  <c:v>3.6147108190541212E-4</c:v>
                </c:pt>
                <c:pt idx="19406">
                  <c:v>3.6145245561618552E-4</c:v>
                </c:pt>
                <c:pt idx="19407">
                  <c:v>3.6143383124645078E-4</c:v>
                </c:pt>
                <c:pt idx="19408">
                  <c:v>3.6141520879591341E-4</c:v>
                </c:pt>
                <c:pt idx="19409">
                  <c:v>3.613965882642774E-4</c:v>
                </c:pt>
                <c:pt idx="19410">
                  <c:v>3.6137796965124533E-4</c:v>
                </c:pt>
                <c:pt idx="19411">
                  <c:v>3.6135935295652019E-4</c:v>
                </c:pt>
                <c:pt idx="19412">
                  <c:v>3.6134073817980627E-4</c:v>
                </c:pt>
                <c:pt idx="19413">
                  <c:v>3.613221253208073E-4</c:v>
                </c:pt>
                <c:pt idx="19414">
                  <c:v>3.6130351437922627E-4</c:v>
                </c:pt>
                <c:pt idx="19415">
                  <c:v>3.6128490535476649E-4</c:v>
                </c:pt>
                <c:pt idx="19416">
                  <c:v>3.6126629824713435E-4</c:v>
                </c:pt>
                <c:pt idx="19417">
                  <c:v>3.612476930560304E-4</c:v>
                </c:pt>
                <c:pt idx="19418">
                  <c:v>3.6122908978116191E-4</c:v>
                </c:pt>
                <c:pt idx="19419">
                  <c:v>3.6121048842222892E-4</c:v>
                </c:pt>
                <c:pt idx="19420">
                  <c:v>3.6119188897893898E-4</c:v>
                </c:pt>
                <c:pt idx="19421">
                  <c:v>3.6117329145099431E-4</c:v>
                </c:pt>
                <c:pt idx="19422">
                  <c:v>3.6115469583809979E-4</c:v>
                </c:pt>
                <c:pt idx="19423">
                  <c:v>3.6113610213995889E-4</c:v>
                </c:pt>
                <c:pt idx="19424">
                  <c:v>3.6111751035627552E-4</c:v>
                </c:pt>
                <c:pt idx="19425">
                  <c:v>3.6109892048675715E-4</c:v>
                </c:pt>
                <c:pt idx="19426">
                  <c:v>3.6108033253110292E-4</c:v>
                </c:pt>
                <c:pt idx="19427">
                  <c:v>3.610617464890221E-4</c:v>
                </c:pt>
                <c:pt idx="19428">
                  <c:v>3.6104316236021768E-4</c:v>
                </c:pt>
                <c:pt idx="19429">
                  <c:v>3.6102458014439215E-4</c:v>
                </c:pt>
                <c:pt idx="19430">
                  <c:v>3.6100599984125424E-4</c:v>
                </c:pt>
                <c:pt idx="19431">
                  <c:v>3.6098742145050503E-4</c:v>
                </c:pt>
                <c:pt idx="19432">
                  <c:v>3.6096884497185006E-4</c:v>
                </c:pt>
                <c:pt idx="19433">
                  <c:v>3.6095027040499632E-4</c:v>
                </c:pt>
                <c:pt idx="19434">
                  <c:v>3.6093169774964652E-4</c:v>
                </c:pt>
                <c:pt idx="19435">
                  <c:v>3.6091312700550597E-4</c:v>
                </c:pt>
                <c:pt idx="19436">
                  <c:v>3.6089455817227864E-4</c:v>
                </c:pt>
                <c:pt idx="19437">
                  <c:v>3.6087599124967157E-4</c:v>
                </c:pt>
                <c:pt idx="19438">
                  <c:v>3.6085742623738997E-4</c:v>
                </c:pt>
                <c:pt idx="19439">
                  <c:v>3.6083886313513708E-4</c:v>
                </c:pt>
                <c:pt idx="19440">
                  <c:v>3.6082030194261916E-4</c:v>
                </c:pt>
                <c:pt idx="19441">
                  <c:v>3.6080174265954254E-4</c:v>
                </c:pt>
                <c:pt idx="19442">
                  <c:v>3.6078318528561231E-4</c:v>
                </c:pt>
                <c:pt idx="19443">
                  <c:v>3.6076462982053125E-4</c:v>
                </c:pt>
                <c:pt idx="19444">
                  <c:v>3.6074607626400819E-4</c:v>
                </c:pt>
                <c:pt idx="19445">
                  <c:v>3.6072752461574709E-4</c:v>
                </c:pt>
                <c:pt idx="19446">
                  <c:v>3.6070897487545391E-4</c:v>
                </c:pt>
                <c:pt idx="19447">
                  <c:v>3.6069042704283321E-4</c:v>
                </c:pt>
                <c:pt idx="19448">
                  <c:v>3.6067188111759243E-4</c:v>
                </c:pt>
                <c:pt idx="19449">
                  <c:v>3.6065333709943713E-4</c:v>
                </c:pt>
                <c:pt idx="19450">
                  <c:v>3.6063479498807161E-4</c:v>
                </c:pt>
                <c:pt idx="19451">
                  <c:v>3.6061625478320464E-4</c:v>
                </c:pt>
                <c:pt idx="19452">
                  <c:v>3.6059771648453922E-4</c:v>
                </c:pt>
                <c:pt idx="19453">
                  <c:v>3.6057918009178337E-4</c:v>
                </c:pt>
                <c:pt idx="19454">
                  <c:v>3.6056064560464104E-4</c:v>
                </c:pt>
                <c:pt idx="19455">
                  <c:v>3.605421130228201E-4</c:v>
                </c:pt>
                <c:pt idx="19456">
                  <c:v>3.6052358234602672E-4</c:v>
                </c:pt>
                <c:pt idx="19457">
                  <c:v>3.6050505357396802E-4</c:v>
                </c:pt>
                <c:pt idx="19458">
                  <c:v>3.6048652670634898E-4</c:v>
                </c:pt>
                <c:pt idx="19459">
                  <c:v>3.6046800174287561E-4</c:v>
                </c:pt>
                <c:pt idx="19460">
                  <c:v>3.6044947868325654E-4</c:v>
                </c:pt>
                <c:pt idx="19461">
                  <c:v>3.6043095752719503E-4</c:v>
                </c:pt>
                <c:pt idx="19462">
                  <c:v>3.604124382743999E-4</c:v>
                </c:pt>
                <c:pt idx="19463">
                  <c:v>3.6039392092457675E-4</c:v>
                </c:pt>
                <c:pt idx="19464">
                  <c:v>3.6037540547743382E-4</c:v>
                </c:pt>
                <c:pt idx="19465">
                  <c:v>3.6035689193267452E-4</c:v>
                </c:pt>
                <c:pt idx="19466">
                  <c:v>3.6033838029001159E-4</c:v>
                </c:pt>
                <c:pt idx="19467">
                  <c:v>3.6031987054914666E-4</c:v>
                </c:pt>
                <c:pt idx="19468">
                  <c:v>3.6030136270978733E-4</c:v>
                </c:pt>
                <c:pt idx="19469">
                  <c:v>3.6028285677164285E-4</c:v>
                </c:pt>
                <c:pt idx="19470">
                  <c:v>3.6026435273441796E-4</c:v>
                </c:pt>
                <c:pt idx="19471">
                  <c:v>3.6024585059782083E-4</c:v>
                </c:pt>
                <c:pt idx="19472">
                  <c:v>3.6022735036156053E-4</c:v>
                </c:pt>
                <c:pt idx="19473">
                  <c:v>3.6020885202534052E-4</c:v>
                </c:pt>
                <c:pt idx="19474">
                  <c:v>3.6019035558887245E-4</c:v>
                </c:pt>
                <c:pt idx="19475">
                  <c:v>3.6017186105185856E-4</c:v>
                </c:pt>
                <c:pt idx="19476">
                  <c:v>3.6015336841401137E-4</c:v>
                </c:pt>
                <c:pt idx="19477">
                  <c:v>3.6013487767503515E-4</c:v>
                </c:pt>
                <c:pt idx="19478">
                  <c:v>3.6011638883463859E-4</c:v>
                </c:pt>
                <c:pt idx="19479">
                  <c:v>3.6009790189252803E-4</c:v>
                </c:pt>
                <c:pt idx="19480">
                  <c:v>3.600794168484128E-4</c:v>
                </c:pt>
                <c:pt idx="19481">
                  <c:v>3.6006093370199885E-4</c:v>
                </c:pt>
                <c:pt idx="19482">
                  <c:v>3.6004245245299616E-4</c:v>
                </c:pt>
                <c:pt idx="19483">
                  <c:v>3.600239731011112E-4</c:v>
                </c:pt>
                <c:pt idx="19484">
                  <c:v>3.6000549564605192E-4</c:v>
                </c:pt>
                <c:pt idx="19485">
                  <c:v>3.5998702008752586E-4</c:v>
                </c:pt>
                <c:pt idx="19486">
                  <c:v>3.5996854642524235E-4</c:v>
                </c:pt>
                <c:pt idx="19487">
                  <c:v>3.5995007465890937E-4</c:v>
                </c:pt>
                <c:pt idx="19488">
                  <c:v>3.599316047882347E-4</c:v>
                </c:pt>
                <c:pt idx="19489">
                  <c:v>3.5991313681292504E-4</c:v>
                </c:pt>
                <c:pt idx="19490">
                  <c:v>3.598946707326898E-4</c:v>
                </c:pt>
                <c:pt idx="19491">
                  <c:v>3.5987620654723832E-4</c:v>
                </c:pt>
                <c:pt idx="19492">
                  <c:v>3.5985774425627824E-4</c:v>
                </c:pt>
                <c:pt idx="19493">
                  <c:v>3.5983928385951677E-4</c:v>
                </c:pt>
                <c:pt idx="19494">
                  <c:v>3.598208253566641E-4</c:v>
                </c:pt>
                <c:pt idx="19495">
                  <c:v>3.5980236874742831E-4</c:v>
                </c:pt>
                <c:pt idx="19496">
                  <c:v>3.5978391403151808E-4</c:v>
                </c:pt>
                <c:pt idx="19497">
                  <c:v>3.5976546120864209E-4</c:v>
                </c:pt>
                <c:pt idx="19498">
                  <c:v>3.5974701027850824E-4</c:v>
                </c:pt>
                <c:pt idx="19499">
                  <c:v>3.5972856124082575E-4</c:v>
                </c:pt>
                <c:pt idx="19500">
                  <c:v>3.5971011409530515E-4</c:v>
                </c:pt>
                <c:pt idx="19501">
                  <c:v>3.5969166884165283E-4</c:v>
                </c:pt>
                <c:pt idx="19502">
                  <c:v>3.5967322547957877E-4</c:v>
                </c:pt>
                <c:pt idx="19503">
                  <c:v>3.5965478400879343E-4</c:v>
                </c:pt>
                <c:pt idx="19504">
                  <c:v>3.5963634442900212E-4</c:v>
                </c:pt>
                <c:pt idx="19505">
                  <c:v>3.5961790673991878E-4</c:v>
                </c:pt>
                <c:pt idx="19506">
                  <c:v>3.5959947094125062E-4</c:v>
                </c:pt>
                <c:pt idx="19507">
                  <c:v>3.595810370327048E-4</c:v>
                </c:pt>
                <c:pt idx="19508">
                  <c:v>3.5956260501399345E-4</c:v>
                </c:pt>
                <c:pt idx="19509">
                  <c:v>3.5954417488482488E-4</c:v>
                </c:pt>
                <c:pt idx="19510">
                  <c:v>3.5952574664490814E-4</c:v>
                </c:pt>
                <c:pt idx="19511">
                  <c:v>3.5950732029395451E-4</c:v>
                </c:pt>
                <c:pt idx="19512">
                  <c:v>3.594888958316712E-4</c:v>
                </c:pt>
                <c:pt idx="19513">
                  <c:v>3.5947047325777051E-4</c:v>
                </c:pt>
                <c:pt idx="19514">
                  <c:v>3.5945205257195895E-4</c:v>
                </c:pt>
                <c:pt idx="19515">
                  <c:v>3.5943363377394862E-4</c:v>
                </c:pt>
                <c:pt idx="19516">
                  <c:v>3.594152168634485E-4</c:v>
                </c:pt>
                <c:pt idx="19517">
                  <c:v>3.5939680184016864E-4</c:v>
                </c:pt>
                <c:pt idx="19518">
                  <c:v>3.5937838870381896E-4</c:v>
                </c:pt>
                <c:pt idx="19519">
                  <c:v>3.5935997745411018E-4</c:v>
                </c:pt>
                <c:pt idx="19520">
                  <c:v>3.5934156809075039E-4</c:v>
                </c:pt>
                <c:pt idx="19521">
                  <c:v>3.5932316061345173E-4</c:v>
                </c:pt>
                <c:pt idx="19522">
                  <c:v>3.5930475502192271E-4</c:v>
                </c:pt>
                <c:pt idx="19523">
                  <c:v>3.5928635131587391E-4</c:v>
                </c:pt>
                <c:pt idx="19524">
                  <c:v>3.5926794949501742E-4</c:v>
                </c:pt>
                <c:pt idx="19525">
                  <c:v>3.5924954955906206E-4</c:v>
                </c:pt>
                <c:pt idx="19526">
                  <c:v>3.5923115150771995E-4</c:v>
                </c:pt>
                <c:pt idx="19527">
                  <c:v>3.5921275534069903E-4</c:v>
                </c:pt>
                <c:pt idx="19528">
                  <c:v>3.591943610577099E-4</c:v>
                </c:pt>
                <c:pt idx="19529">
                  <c:v>3.5917596865846392E-4</c:v>
                </c:pt>
                <c:pt idx="19530">
                  <c:v>3.591575781426739E-4</c:v>
                </c:pt>
                <c:pt idx="19531">
                  <c:v>3.5913918951004765E-4</c:v>
                </c:pt>
                <c:pt idx="19532">
                  <c:v>3.5912080276029649E-4</c:v>
                </c:pt>
                <c:pt idx="19533">
                  <c:v>3.5910241789313262E-4</c:v>
                </c:pt>
                <c:pt idx="19534">
                  <c:v>3.5908403490826412E-4</c:v>
                </c:pt>
                <c:pt idx="19535">
                  <c:v>3.5906565380540412E-4</c:v>
                </c:pt>
                <c:pt idx="19536">
                  <c:v>3.5904727458426519E-4</c:v>
                </c:pt>
                <c:pt idx="19537">
                  <c:v>3.590288972445547E-4</c:v>
                </c:pt>
                <c:pt idx="19538">
                  <c:v>3.5901052178598605E-4</c:v>
                </c:pt>
                <c:pt idx="19539">
                  <c:v>3.5899214820827051E-4</c:v>
                </c:pt>
                <c:pt idx="19540">
                  <c:v>3.5897377651111838E-4</c:v>
                </c:pt>
                <c:pt idx="19541">
                  <c:v>3.58955406694241E-4</c:v>
                </c:pt>
                <c:pt idx="19542">
                  <c:v>3.5893703875734909E-4</c:v>
                </c:pt>
                <c:pt idx="19543">
                  <c:v>3.5891867270015633E-4</c:v>
                </c:pt>
                <c:pt idx="19544">
                  <c:v>3.5890030852237046E-4</c:v>
                </c:pt>
                <c:pt idx="19545">
                  <c:v>3.5888194622370857E-4</c:v>
                </c:pt>
                <c:pt idx="19546">
                  <c:v>3.5886358580387775E-4</c:v>
                </c:pt>
                <c:pt idx="19547">
                  <c:v>3.5884522726259069E-4</c:v>
                </c:pt>
                <c:pt idx="19548">
                  <c:v>3.5882687059955954E-4</c:v>
                </c:pt>
                <c:pt idx="19549">
                  <c:v>3.5880851581449643E-4</c:v>
                </c:pt>
                <c:pt idx="19550">
                  <c:v>3.5879016290711217E-4</c:v>
                </c:pt>
                <c:pt idx="19551">
                  <c:v>3.5877181187711905E-4</c:v>
                </c:pt>
                <c:pt idx="19552">
                  <c:v>3.5875346272423026E-4</c:v>
                </c:pt>
                <c:pt idx="19553">
                  <c:v>3.5873511544815527E-4</c:v>
                </c:pt>
                <c:pt idx="19554">
                  <c:v>3.5871677004860824E-4</c:v>
                </c:pt>
                <c:pt idx="19555">
                  <c:v>3.5869842652530017E-4</c:v>
                </c:pt>
                <c:pt idx="19556">
                  <c:v>3.5868008487794343E-4</c:v>
                </c:pt>
                <c:pt idx="19557">
                  <c:v>3.5866174510625065E-4</c:v>
                </c:pt>
                <c:pt idx="19558">
                  <c:v>3.5864340720993452E-4</c:v>
                </c:pt>
                <c:pt idx="19559">
                  <c:v>3.5862507118870625E-4</c:v>
                </c:pt>
                <c:pt idx="19560">
                  <c:v>3.5860673704227864E-4</c:v>
                </c:pt>
                <c:pt idx="19561">
                  <c:v>3.5858840477036508E-4</c:v>
                </c:pt>
                <c:pt idx="19562">
                  <c:v>3.585700743726774E-4</c:v>
                </c:pt>
                <c:pt idx="19563">
                  <c:v>3.5855174584892779E-4</c:v>
                </c:pt>
                <c:pt idx="19564">
                  <c:v>3.5853341919882899E-4</c:v>
                </c:pt>
                <c:pt idx="19565">
                  <c:v>3.5851509442209488E-4</c:v>
                </c:pt>
                <c:pt idx="19566">
                  <c:v>3.5849677151843733E-4</c:v>
                </c:pt>
                <c:pt idx="19567">
                  <c:v>3.5847845048756876E-4</c:v>
                </c:pt>
                <c:pt idx="19568">
                  <c:v>3.5846013132920219E-4</c:v>
                </c:pt>
                <c:pt idx="19569">
                  <c:v>3.5844181404305115E-4</c:v>
                </c:pt>
                <c:pt idx="19570">
                  <c:v>3.5842349862882851E-4</c:v>
                </c:pt>
                <c:pt idx="19571">
                  <c:v>3.5840518508624842E-4</c:v>
                </c:pt>
                <c:pt idx="19572">
                  <c:v>3.5838687341501992E-4</c:v>
                </c:pt>
                <c:pt idx="19573">
                  <c:v>3.5836856361486086E-4</c:v>
                </c:pt>
                <c:pt idx="19574">
                  <c:v>3.5835025568548359E-4</c:v>
                </c:pt>
                <c:pt idx="19575">
                  <c:v>3.5833194962659951E-4</c:v>
                </c:pt>
                <c:pt idx="19576">
                  <c:v>3.583136454379228E-4</c:v>
                </c:pt>
                <c:pt idx="19577">
                  <c:v>3.5829534311916601E-4</c:v>
                </c:pt>
                <c:pt idx="19578">
                  <c:v>3.5827704267004561E-4</c:v>
                </c:pt>
                <c:pt idx="19579">
                  <c:v>3.582587440902732E-4</c:v>
                </c:pt>
                <c:pt idx="19580">
                  <c:v>3.5824044737956006E-4</c:v>
                </c:pt>
                <c:pt idx="19581">
                  <c:v>3.5822215253762435E-4</c:v>
                </c:pt>
                <c:pt idx="19582">
                  <c:v>3.5820385956417643E-4</c:v>
                </c:pt>
                <c:pt idx="19583">
                  <c:v>3.5818556845893071E-4</c:v>
                </c:pt>
                <c:pt idx="19584">
                  <c:v>3.5816727922160352E-4</c:v>
                </c:pt>
                <c:pt idx="19585">
                  <c:v>3.5814899185190494E-4</c:v>
                </c:pt>
                <c:pt idx="19586">
                  <c:v>3.5813070634955194E-4</c:v>
                </c:pt>
                <c:pt idx="19587">
                  <c:v>3.5811242271425721E-4</c:v>
                </c:pt>
                <c:pt idx="19588">
                  <c:v>3.5809414094573343E-4</c:v>
                </c:pt>
                <c:pt idx="19589">
                  <c:v>3.5807586104369648E-4</c:v>
                </c:pt>
                <c:pt idx="19590">
                  <c:v>3.5805758300786031E-4</c:v>
                </c:pt>
                <c:pt idx="19591">
                  <c:v>3.5803930683794074E-4</c:v>
                </c:pt>
                <c:pt idx="19592">
                  <c:v>3.5802103253364796E-4</c:v>
                </c:pt>
                <c:pt idx="19593">
                  <c:v>3.5800276009470002E-4</c:v>
                </c:pt>
                <c:pt idx="19594">
                  <c:v>3.5798448952080789E-4</c:v>
                </c:pt>
                <c:pt idx="19595">
                  <c:v>3.5796622081169091E-4</c:v>
                </c:pt>
                <c:pt idx="19596">
                  <c:v>3.5794795396705884E-4</c:v>
                </c:pt>
                <c:pt idx="19597">
                  <c:v>3.5792968898663011E-4</c:v>
                </c:pt>
                <c:pt idx="19598">
                  <c:v>3.5791142587011807E-4</c:v>
                </c:pt>
                <c:pt idx="19599">
                  <c:v>3.5789316461723604E-4</c:v>
                </c:pt>
                <c:pt idx="19600">
                  <c:v>3.578749052276983E-4</c:v>
                </c:pt>
                <c:pt idx="19601">
                  <c:v>3.578566477012212E-4</c:v>
                </c:pt>
                <c:pt idx="19602">
                  <c:v>3.5783839203752009E-4</c:v>
                </c:pt>
                <c:pt idx="19603">
                  <c:v>3.5782013823630902E-4</c:v>
                </c:pt>
                <c:pt idx="19604">
                  <c:v>3.578018862973036E-4</c:v>
                </c:pt>
                <c:pt idx="19605">
                  <c:v>3.5778363622021895E-4</c:v>
                </c:pt>
                <c:pt idx="19606">
                  <c:v>3.5776538800476825E-4</c:v>
                </c:pt>
                <c:pt idx="19607">
                  <c:v>3.5774714165066884E-4</c:v>
                </c:pt>
                <c:pt idx="19608">
                  <c:v>3.5772889715763543E-4</c:v>
                </c:pt>
                <c:pt idx="19609">
                  <c:v>3.5771065452538264E-4</c:v>
                </c:pt>
                <c:pt idx="19610">
                  <c:v>3.5769241375362625E-4</c:v>
                </c:pt>
                <c:pt idx="19611">
                  <c:v>3.5767417484208221E-4</c:v>
                </c:pt>
                <c:pt idx="19612">
                  <c:v>3.5765593779046406E-4</c:v>
                </c:pt>
                <c:pt idx="19613">
                  <c:v>3.5763770259848992E-4</c:v>
                </c:pt>
                <c:pt idx="19614">
                  <c:v>3.576194692658742E-4</c:v>
                </c:pt>
                <c:pt idx="19615">
                  <c:v>3.5760123779233187E-4</c:v>
                </c:pt>
                <c:pt idx="19616">
                  <c:v>3.5758300817757935E-4</c:v>
                </c:pt>
                <c:pt idx="19617">
                  <c:v>3.575647804213321E-4</c:v>
                </c:pt>
                <c:pt idx="19618">
                  <c:v>3.5754655452330556E-4</c:v>
                </c:pt>
                <c:pt idx="19619">
                  <c:v>3.5752833048321731E-4</c:v>
                </c:pt>
                <c:pt idx="19620">
                  <c:v>3.5751010830078171E-4</c:v>
                </c:pt>
                <c:pt idx="19621">
                  <c:v>3.5749188797571475E-4</c:v>
                </c:pt>
                <c:pt idx="19622">
                  <c:v>3.574736695077334E-4</c:v>
                </c:pt>
                <c:pt idx="19623">
                  <c:v>3.5745545289655268E-4</c:v>
                </c:pt>
                <c:pt idx="19624">
                  <c:v>3.5743723814188756E-4</c:v>
                </c:pt>
                <c:pt idx="19625">
                  <c:v>3.5741902524345917E-4</c:v>
                </c:pt>
                <c:pt idx="19626">
                  <c:v>3.5740081420097694E-4</c:v>
                </c:pt>
                <c:pt idx="19627">
                  <c:v>3.573826050141635E-4</c:v>
                </c:pt>
                <c:pt idx="19628">
                  <c:v>3.573643976827313E-4</c:v>
                </c:pt>
                <c:pt idx="19629">
                  <c:v>3.5734619220639802E-4</c:v>
                </c:pt>
                <c:pt idx="19630">
                  <c:v>3.5732798858487916E-4</c:v>
                </c:pt>
                <c:pt idx="19631">
                  <c:v>3.5730978681789517E-4</c:v>
                </c:pt>
                <c:pt idx="19632">
                  <c:v>3.5729158690515645E-4</c:v>
                </c:pt>
                <c:pt idx="19633">
                  <c:v>3.5727338884638431E-4</c:v>
                </c:pt>
                <c:pt idx="19634">
                  <c:v>3.5725519264129431E-4</c:v>
                </c:pt>
                <c:pt idx="19635">
                  <c:v>3.5723699828960238E-4</c:v>
                </c:pt>
                <c:pt idx="19636">
                  <c:v>3.5721880579102626E-4</c:v>
                </c:pt>
                <c:pt idx="19637">
                  <c:v>3.5720061514528211E-4</c:v>
                </c:pt>
                <c:pt idx="19638">
                  <c:v>3.5718242635208823E-4</c:v>
                </c:pt>
                <c:pt idx="19639">
                  <c:v>3.5716423941115956E-4</c:v>
                </c:pt>
                <c:pt idx="19640">
                  <c:v>3.5714605432221635E-4</c:v>
                </c:pt>
                <c:pt idx="19641">
                  <c:v>3.57127871084972E-4</c:v>
                </c:pt>
                <c:pt idx="19642">
                  <c:v>3.5710968969914701E-4</c:v>
                </c:pt>
                <c:pt idx="19643">
                  <c:v>3.5709151016445492E-4</c:v>
                </c:pt>
                <c:pt idx="19644">
                  <c:v>3.5707333248061733E-4</c:v>
                </c:pt>
                <c:pt idx="19645">
                  <c:v>3.5705515664734912E-4</c:v>
                </c:pt>
                <c:pt idx="19646">
                  <c:v>3.5703698266436646E-4</c:v>
                </c:pt>
                <c:pt idx="19647">
                  <c:v>3.5701881053138915E-4</c:v>
                </c:pt>
                <c:pt idx="19648">
                  <c:v>3.5700064024813555E-4</c:v>
                </c:pt>
                <c:pt idx="19649">
                  <c:v>3.5698247181432079E-4</c:v>
                </c:pt>
                <c:pt idx="19650">
                  <c:v>3.5696430522966298E-4</c:v>
                </c:pt>
                <c:pt idx="19651">
                  <c:v>3.5694614049387946E-4</c:v>
                </c:pt>
                <c:pt idx="19652">
                  <c:v>3.5692797760669123E-4</c:v>
                </c:pt>
                <c:pt idx="19653">
                  <c:v>3.5690981656781085E-4</c:v>
                </c:pt>
                <c:pt idx="19654">
                  <c:v>3.5689165737696154E-4</c:v>
                </c:pt>
                <c:pt idx="19655">
                  <c:v>3.5687350003385786E-4</c:v>
                </c:pt>
                <c:pt idx="19656">
                  <c:v>3.5685534453821875E-4</c:v>
                </c:pt>
                <c:pt idx="19657">
                  <c:v>3.568371908897627E-4</c:v>
                </c:pt>
                <c:pt idx="19658">
                  <c:v>3.5681903908820628E-4</c:v>
                </c:pt>
                <c:pt idx="19659">
                  <c:v>3.5680088913326858E-4</c:v>
                </c:pt>
                <c:pt idx="19660">
                  <c:v>3.5678274102466859E-4</c:v>
                </c:pt>
                <c:pt idx="19661">
                  <c:v>3.5676459476212321E-4</c:v>
                </c:pt>
                <c:pt idx="19662">
                  <c:v>3.567464503453525E-4</c:v>
                </c:pt>
                <c:pt idx="19663">
                  <c:v>3.5672830777407386E-4</c:v>
                </c:pt>
                <c:pt idx="19664">
                  <c:v>3.5671016704800547E-4</c:v>
                </c:pt>
                <c:pt idx="19665">
                  <c:v>3.5669202816686557E-4</c:v>
                </c:pt>
                <c:pt idx="19666">
                  <c:v>3.5667389113037246E-4</c:v>
                </c:pt>
                <c:pt idx="19667">
                  <c:v>3.5665575593824857E-4</c:v>
                </c:pt>
                <c:pt idx="19668">
                  <c:v>3.566376225902074E-4</c:v>
                </c:pt>
                <c:pt idx="19669">
                  <c:v>3.5661949108597041E-4</c:v>
                </c:pt>
                <c:pt idx="19670">
                  <c:v>3.5660136142525546E-4</c:v>
                </c:pt>
                <c:pt idx="19671">
                  <c:v>3.565832336077821E-4</c:v>
                </c:pt>
                <c:pt idx="19672">
                  <c:v>3.5656510763326952E-4</c:v>
                </c:pt>
                <c:pt idx="19673">
                  <c:v>3.5654698350143503E-4</c:v>
                </c:pt>
                <c:pt idx="19674">
                  <c:v>3.5652886121199972E-4</c:v>
                </c:pt>
                <c:pt idx="19675">
                  <c:v>3.5651074076468173E-4</c:v>
                </c:pt>
                <c:pt idx="19676">
                  <c:v>3.5649262215920038E-4</c:v>
                </c:pt>
                <c:pt idx="19677">
                  <c:v>3.5647450539527328E-4</c:v>
                </c:pt>
                <c:pt idx="19678">
                  <c:v>3.564563904726219E-4</c:v>
                </c:pt>
                <c:pt idx="19679">
                  <c:v>3.564382773909649E-4</c:v>
                </c:pt>
                <c:pt idx="19680">
                  <c:v>3.5642016615002129E-4</c:v>
                </c:pt>
                <c:pt idx="19681">
                  <c:v>3.564020567495112E-4</c:v>
                </c:pt>
                <c:pt idx="19682">
                  <c:v>3.5638394918915262E-4</c:v>
                </c:pt>
                <c:pt idx="19683">
                  <c:v>3.5636584346866496E-4</c:v>
                </c:pt>
                <c:pt idx="19684">
                  <c:v>3.5634773958777196E-4</c:v>
                </c:pt>
                <c:pt idx="19685">
                  <c:v>3.5632963754618849E-4</c:v>
                </c:pt>
                <c:pt idx="19686">
                  <c:v>3.563115373436366E-4</c:v>
                </c:pt>
                <c:pt idx="19687">
                  <c:v>3.5629343897983473E-4</c:v>
                </c:pt>
                <c:pt idx="19688">
                  <c:v>3.5627534245450245E-4</c:v>
                </c:pt>
                <c:pt idx="19689">
                  <c:v>3.5625724776736241E-4</c:v>
                </c:pt>
                <c:pt idx="19690">
                  <c:v>3.5623915491813382E-4</c:v>
                </c:pt>
                <c:pt idx="19691">
                  <c:v>3.5622106390653202E-4</c:v>
                </c:pt>
                <c:pt idx="19692">
                  <c:v>3.56202974732284E-4</c:v>
                </c:pt>
                <c:pt idx="19693">
                  <c:v>3.5618488739510342E-4</c:v>
                </c:pt>
                <c:pt idx="19694">
                  <c:v>3.5616680189471642E-4</c:v>
                </c:pt>
                <c:pt idx="19695">
                  <c:v>3.5614871823083904E-4</c:v>
                </c:pt>
                <c:pt idx="19696">
                  <c:v>3.5613063640319351E-4</c:v>
                </c:pt>
                <c:pt idx="19697">
                  <c:v>3.5611255641149875E-4</c:v>
                </c:pt>
                <c:pt idx="19698">
                  <c:v>3.5609447825547629E-4</c:v>
                </c:pt>
                <c:pt idx="19699">
                  <c:v>3.5607640193484569E-4</c:v>
                </c:pt>
                <c:pt idx="19700">
                  <c:v>3.5605832744932831E-4</c:v>
                </c:pt>
                <c:pt idx="19701">
                  <c:v>3.560402547986452E-4</c:v>
                </c:pt>
                <c:pt idx="19702">
                  <c:v>3.5602218398251455E-4</c:v>
                </c:pt>
                <c:pt idx="19703">
                  <c:v>3.5600411500065927E-4</c:v>
                </c:pt>
                <c:pt idx="19704">
                  <c:v>3.5598604785279961E-4</c:v>
                </c:pt>
                <c:pt idx="19705">
                  <c:v>3.5596798253865596E-4</c:v>
                </c:pt>
                <c:pt idx="19706">
                  <c:v>3.5594991905794882E-4</c:v>
                </c:pt>
                <c:pt idx="19707">
                  <c:v>3.5593185741040052E-4</c:v>
                </c:pt>
                <c:pt idx="19708">
                  <c:v>3.5591379759573313E-4</c:v>
                </c:pt>
                <c:pt idx="19709">
                  <c:v>3.558957396136628E-4</c:v>
                </c:pt>
                <c:pt idx="19710">
                  <c:v>3.5587768346391409E-4</c:v>
                </c:pt>
                <c:pt idx="19711">
                  <c:v>3.5585962914620923E-4</c:v>
                </c:pt>
                <c:pt idx="19712">
                  <c:v>3.5584157666026611E-4</c:v>
                </c:pt>
                <c:pt idx="19713">
                  <c:v>3.5582352600580755E-4</c:v>
                </c:pt>
                <c:pt idx="19714">
                  <c:v>3.5580547718255589E-4</c:v>
                </c:pt>
                <c:pt idx="19715">
                  <c:v>3.5578743019023103E-4</c:v>
                </c:pt>
                <c:pt idx="19716">
                  <c:v>3.557693850285547E-4</c:v>
                </c:pt>
                <c:pt idx="19717">
                  <c:v>3.5575134169724875E-4</c:v>
                </c:pt>
                <c:pt idx="19718">
                  <c:v>3.557333001960347E-4</c:v>
                </c:pt>
                <c:pt idx="19719">
                  <c:v>3.5571526052463267E-4</c:v>
                </c:pt>
                <c:pt idx="19720">
                  <c:v>3.5569722268276614E-4</c:v>
                </c:pt>
                <c:pt idx="19721">
                  <c:v>3.5567918667015711E-4</c:v>
                </c:pt>
                <c:pt idx="19722">
                  <c:v>3.5566115248652396E-4</c:v>
                </c:pt>
                <c:pt idx="19723">
                  <c:v>3.5564312013159428E-4</c:v>
                </c:pt>
                <c:pt idx="19724">
                  <c:v>3.5562508960508354E-4</c:v>
                </c:pt>
                <c:pt idx="19725">
                  <c:v>3.5560706090671806E-4</c:v>
                </c:pt>
                <c:pt idx="19726">
                  <c:v>3.5558903403621998E-4</c:v>
                </c:pt>
                <c:pt idx="19727">
                  <c:v>3.5557100899330805E-4</c:v>
                </c:pt>
                <c:pt idx="19728">
                  <c:v>3.5555298577770754E-4</c:v>
                </c:pt>
                <c:pt idx="19729">
                  <c:v>3.5553496438913752E-4</c:v>
                </c:pt>
                <c:pt idx="19730">
                  <c:v>3.5551694482732212E-4</c:v>
                </c:pt>
                <c:pt idx="19731">
                  <c:v>3.5549892709198444E-4</c:v>
                </c:pt>
                <c:pt idx="19732">
                  <c:v>3.5548091118284405E-4</c:v>
                </c:pt>
                <c:pt idx="19733">
                  <c:v>3.5546289709962605E-4</c:v>
                </c:pt>
                <c:pt idx="19734">
                  <c:v>3.5544488484205266E-4</c:v>
                </c:pt>
                <c:pt idx="19735">
                  <c:v>3.5542687440984444E-4</c:v>
                </c:pt>
                <c:pt idx="19736">
                  <c:v>3.5540886580272539E-4</c:v>
                </c:pt>
                <c:pt idx="19737">
                  <c:v>3.5539085902041651E-4</c:v>
                </c:pt>
                <c:pt idx="19738">
                  <c:v>3.553728540626444E-4</c:v>
                </c:pt>
                <c:pt idx="19739">
                  <c:v>3.553548509291261E-4</c:v>
                </c:pt>
                <c:pt idx="19740">
                  <c:v>3.5533684961958751E-4</c:v>
                </c:pt>
                <c:pt idx="19741">
                  <c:v>3.553188501337539E-4</c:v>
                </c:pt>
                <c:pt idx="19742">
                  <c:v>3.5530085247134201E-4</c:v>
                </c:pt>
                <c:pt idx="19743">
                  <c:v>3.5528285663208E-4</c:v>
                </c:pt>
                <c:pt idx="19744">
                  <c:v>3.5526486261568878E-4</c:v>
                </c:pt>
                <c:pt idx="19745">
                  <c:v>3.5524687042189204E-4</c:v>
                </c:pt>
                <c:pt idx="19746">
                  <c:v>3.5522888005041234E-4</c:v>
                </c:pt>
                <c:pt idx="19747">
                  <c:v>3.5521089150097326E-4</c:v>
                </c:pt>
                <c:pt idx="19748">
                  <c:v>3.5519290477329963E-4</c:v>
                </c:pt>
                <c:pt idx="19749">
                  <c:v>3.5517491986710895E-4</c:v>
                </c:pt>
                <c:pt idx="19750">
                  <c:v>3.5515693678213225E-4</c:v>
                </c:pt>
                <c:pt idx="19751">
                  <c:v>3.5513895551808671E-4</c:v>
                </c:pt>
                <c:pt idx="19752">
                  <c:v>3.551209760746992E-4</c:v>
                </c:pt>
                <c:pt idx="19753">
                  <c:v>3.5510299845169056E-4</c:v>
                </c:pt>
                <c:pt idx="19754">
                  <c:v>3.5508502264878806E-4</c:v>
                </c:pt>
                <c:pt idx="19755">
                  <c:v>3.5506704866571212E-4</c:v>
                </c:pt>
                <c:pt idx="19756">
                  <c:v>3.5504907650218872E-4</c:v>
                </c:pt>
                <c:pt idx="19757">
                  <c:v>3.5503110615794036E-4</c:v>
                </c:pt>
                <c:pt idx="19758">
                  <c:v>3.5501313763268953E-4</c:v>
                </c:pt>
                <c:pt idx="19759">
                  <c:v>3.5499517092616199E-4</c:v>
                </c:pt>
                <c:pt idx="19760">
                  <c:v>3.549772060380805E-4</c:v>
                </c:pt>
                <c:pt idx="19761">
                  <c:v>3.5495924296816882E-4</c:v>
                </c:pt>
                <c:pt idx="19762">
                  <c:v>3.5494128171615404E-4</c:v>
                </c:pt>
                <c:pt idx="19763">
                  <c:v>3.5492332228175704E-4</c:v>
                </c:pt>
                <c:pt idx="19764">
                  <c:v>3.5490536466470162E-4</c:v>
                </c:pt>
                <c:pt idx="19765">
                  <c:v>3.5488740886471386E-4</c:v>
                </c:pt>
                <c:pt idx="19766">
                  <c:v>3.5486945488151723E-4</c:v>
                </c:pt>
                <c:pt idx="19767">
                  <c:v>3.5485150271483482E-4</c:v>
                </c:pt>
                <c:pt idx="19768">
                  <c:v>3.5483355236439254E-4</c:v>
                </c:pt>
                <c:pt idx="19769">
                  <c:v>3.5481560382991437E-4</c:v>
                </c:pt>
                <c:pt idx="19770">
                  <c:v>3.5479765711112529E-4</c:v>
                </c:pt>
                <c:pt idx="19771">
                  <c:v>3.547797122077491E-4</c:v>
                </c:pt>
                <c:pt idx="19772">
                  <c:v>3.5476176911950912E-4</c:v>
                </c:pt>
                <c:pt idx="19773">
                  <c:v>3.5474382784613309E-4</c:v>
                </c:pt>
                <c:pt idx="19774">
                  <c:v>3.5472588838734081E-4</c:v>
                </c:pt>
                <c:pt idx="19775">
                  <c:v>3.5470795074286329E-4</c:v>
                </c:pt>
                <c:pt idx="19776">
                  <c:v>3.546900149124201E-4</c:v>
                </c:pt>
                <c:pt idx="19777">
                  <c:v>3.5467208089574073E-4</c:v>
                </c:pt>
                <c:pt idx="19778">
                  <c:v>3.5465414869254448E-4</c:v>
                </c:pt>
                <c:pt idx="19779">
                  <c:v>3.5463621830255911E-4</c:v>
                </c:pt>
                <c:pt idx="19780">
                  <c:v>3.5461828972551209E-4</c:v>
                </c:pt>
                <c:pt idx="19781">
                  <c:v>3.5460036296112399E-4</c:v>
                </c:pt>
                <c:pt idx="19782">
                  <c:v>3.545824380091237E-4</c:v>
                </c:pt>
                <c:pt idx="19783">
                  <c:v>3.5456451486923446E-4</c:v>
                </c:pt>
                <c:pt idx="19784">
                  <c:v>3.5454659354117971E-4</c:v>
                </c:pt>
                <c:pt idx="19785">
                  <c:v>3.545286740246898E-4</c:v>
                </c:pt>
                <c:pt idx="19786">
                  <c:v>3.5451075631948484E-4</c:v>
                </c:pt>
                <c:pt idx="19787">
                  <c:v>3.5449284042529341E-4</c:v>
                </c:pt>
                <c:pt idx="19788">
                  <c:v>3.5447492634183947E-4</c:v>
                </c:pt>
                <c:pt idx="19789">
                  <c:v>3.5445701406884941E-4</c:v>
                </c:pt>
                <c:pt idx="19790">
                  <c:v>3.5443910360604872E-4</c:v>
                </c:pt>
                <c:pt idx="19791">
                  <c:v>3.5442119495316163E-4</c:v>
                </c:pt>
                <c:pt idx="19792">
                  <c:v>3.5440328810991477E-4</c:v>
                </c:pt>
                <c:pt idx="19793">
                  <c:v>3.5438538307603479E-4</c:v>
                </c:pt>
                <c:pt idx="19794">
                  <c:v>3.5436747985124746E-4</c:v>
                </c:pt>
                <c:pt idx="19795">
                  <c:v>3.5434957843527554E-4</c:v>
                </c:pt>
                <c:pt idx="19796">
                  <c:v>3.5433167882784885E-4</c:v>
                </c:pt>
                <c:pt idx="19797">
                  <c:v>3.5431378102869103E-4</c:v>
                </c:pt>
                <c:pt idx="19798">
                  <c:v>3.5429588503752642E-4</c:v>
                </c:pt>
                <c:pt idx="19799">
                  <c:v>3.5427799085408651E-4</c:v>
                </c:pt>
                <c:pt idx="19800">
                  <c:v>3.5426009847809256E-4</c:v>
                </c:pt>
                <c:pt idx="19801">
                  <c:v>3.5424220790927378E-4</c:v>
                </c:pt>
                <c:pt idx="19802">
                  <c:v>3.5422431914735355E-4</c:v>
                </c:pt>
                <c:pt idx="19803">
                  <c:v>3.5420643219206092E-4</c:v>
                </c:pt>
                <c:pt idx="19804">
                  <c:v>3.5418854704311991E-4</c:v>
                </c:pt>
                <c:pt idx="19805">
                  <c:v>3.5417066370025969E-4</c:v>
                </c:pt>
                <c:pt idx="19806">
                  <c:v>3.5415278216320437E-4</c:v>
                </c:pt>
                <c:pt idx="19807">
                  <c:v>3.5413490243167841E-4</c:v>
                </c:pt>
                <c:pt idx="19808">
                  <c:v>3.5411702450541428E-4</c:v>
                </c:pt>
                <c:pt idx="19809">
                  <c:v>3.5409914838413405E-4</c:v>
                </c:pt>
                <c:pt idx="19810">
                  <c:v>3.5408127406756504E-4</c:v>
                </c:pt>
                <c:pt idx="19811">
                  <c:v>3.5406340155543506E-4</c:v>
                </c:pt>
                <c:pt idx="19812">
                  <c:v>3.5404553084746851E-4</c:v>
                </c:pt>
                <c:pt idx="19813">
                  <c:v>3.5402766194339612E-4</c:v>
                </c:pt>
                <c:pt idx="19814">
                  <c:v>3.5400979484294365E-4</c:v>
                </c:pt>
                <c:pt idx="19815">
                  <c:v>3.5399192954583473E-4</c:v>
                </c:pt>
                <c:pt idx="19816">
                  <c:v>3.5397406605179973E-4</c:v>
                </c:pt>
                <c:pt idx="19817">
                  <c:v>3.5395620436056411E-4</c:v>
                </c:pt>
                <c:pt idx="19818">
                  <c:v>3.5393834447185635E-4</c:v>
                </c:pt>
                <c:pt idx="19819">
                  <c:v>3.5392048638540247E-4</c:v>
                </c:pt>
                <c:pt idx="19820">
                  <c:v>3.5390263010092956E-4</c:v>
                </c:pt>
                <c:pt idx="19821">
                  <c:v>3.5388477561816675E-4</c:v>
                </c:pt>
                <c:pt idx="19822">
                  <c:v>3.53866922936838E-4</c:v>
                </c:pt>
                <c:pt idx="19823">
                  <c:v>3.5384907205667475E-4</c:v>
                </c:pt>
                <c:pt idx="19824">
                  <c:v>3.5383122297740052E-4</c:v>
                </c:pt>
                <c:pt idx="19825">
                  <c:v>3.5381337569874747E-4</c:v>
                </c:pt>
                <c:pt idx="19826">
                  <c:v>3.5379553022043685E-4</c:v>
                </c:pt>
                <c:pt idx="19827">
                  <c:v>3.5377768654220156E-4</c:v>
                </c:pt>
                <c:pt idx="19828">
                  <c:v>3.5375984466376676E-4</c:v>
                </c:pt>
                <c:pt idx="19829">
                  <c:v>3.5374200458486064E-4</c:v>
                </c:pt>
                <c:pt idx="19830">
                  <c:v>3.5372416630521052E-4</c:v>
                </c:pt>
                <c:pt idx="19831">
                  <c:v>3.5370632982454671E-4</c:v>
                </c:pt>
                <c:pt idx="19832">
                  <c:v>3.5368849514259382E-4</c:v>
                </c:pt>
                <c:pt idx="19833">
                  <c:v>3.5367066225908036E-4</c:v>
                </c:pt>
                <c:pt idx="19834">
                  <c:v>3.5365283117373719E-4</c:v>
                </c:pt>
                <c:pt idx="19835">
                  <c:v>3.5363500188628891E-4</c:v>
                </c:pt>
                <c:pt idx="19836">
                  <c:v>3.5361717439646583E-4</c:v>
                </c:pt>
                <c:pt idx="19837">
                  <c:v>3.5359934870399446E-4</c:v>
                </c:pt>
                <c:pt idx="19838">
                  <c:v>3.535815248086044E-4</c:v>
                </c:pt>
                <c:pt idx="19839">
                  <c:v>3.5356370271002227E-4</c:v>
                </c:pt>
                <c:pt idx="19840">
                  <c:v>3.5354588240797674E-4</c:v>
                </c:pt>
                <c:pt idx="19841">
                  <c:v>3.5352806390219845E-4</c:v>
                </c:pt>
                <c:pt idx="19842">
                  <c:v>3.5351024719241402E-4</c:v>
                </c:pt>
                <c:pt idx="19843">
                  <c:v>3.5349243227835272E-4</c:v>
                </c:pt>
                <c:pt idx="19844">
                  <c:v>3.5347461915974132E-4</c:v>
                </c:pt>
                <c:pt idx="19845">
                  <c:v>3.5345680783630988E-4</c:v>
                </c:pt>
                <c:pt idx="19846">
                  <c:v>3.5343899830778602E-4</c:v>
                </c:pt>
                <c:pt idx="19847">
                  <c:v>3.5342119057390028E-4</c:v>
                </c:pt>
                <c:pt idx="19848">
                  <c:v>3.5340338463437997E-4</c:v>
                </c:pt>
                <c:pt idx="19849">
                  <c:v>3.5338558048895276E-4</c:v>
                </c:pt>
                <c:pt idx="19850">
                  <c:v>3.5336777813735126E-4</c:v>
                </c:pt>
                <c:pt idx="19851">
                  <c:v>3.5334997757930096E-4</c:v>
                </c:pt>
                <c:pt idx="19852">
                  <c:v>3.5333217881453326E-4</c:v>
                </c:pt>
                <c:pt idx="19853">
                  <c:v>3.5331438184277319E-4</c:v>
                </c:pt>
                <c:pt idx="19854">
                  <c:v>3.5329658666375307E-4</c:v>
                </c:pt>
                <c:pt idx="19855">
                  <c:v>3.532787932772025E-4</c:v>
                </c:pt>
                <c:pt idx="19856">
                  <c:v>3.5326100168284809E-4</c:v>
                </c:pt>
                <c:pt idx="19857">
                  <c:v>3.5324321188042146E-4</c:v>
                </c:pt>
                <c:pt idx="19858">
                  <c:v>3.5322542386965241E-4</c:v>
                </c:pt>
                <c:pt idx="19859">
                  <c:v>3.5320763765026692E-4</c:v>
                </c:pt>
                <c:pt idx="19860">
                  <c:v>3.5318985322199686E-4</c:v>
                </c:pt>
                <c:pt idx="19861">
                  <c:v>3.5317207058457281E-4</c:v>
                </c:pt>
                <c:pt idx="19862">
                  <c:v>3.5315428973772042E-4</c:v>
                </c:pt>
                <c:pt idx="19863">
                  <c:v>3.5313651068117241E-4</c:v>
                </c:pt>
                <c:pt idx="19864">
                  <c:v>3.5311873341465862E-4</c:v>
                </c:pt>
                <c:pt idx="19865">
                  <c:v>3.5310095793790605E-4</c:v>
                </c:pt>
                <c:pt idx="19866">
                  <c:v>3.5308318425064856E-4</c:v>
                </c:pt>
                <c:pt idx="19867">
                  <c:v>3.5306541235260959E-4</c:v>
                </c:pt>
                <c:pt idx="19868">
                  <c:v>3.5304764224352453E-4</c:v>
                </c:pt>
                <c:pt idx="19869">
                  <c:v>3.53029873923122E-4</c:v>
                </c:pt>
                <c:pt idx="19870">
                  <c:v>3.5301210739113281E-4</c:v>
                </c:pt>
                <c:pt idx="19871">
                  <c:v>3.5299434264728216E-4</c:v>
                </c:pt>
                <c:pt idx="19872">
                  <c:v>3.5297657969130637E-4</c:v>
                </c:pt>
                <c:pt idx="19873">
                  <c:v>3.52958818522932E-4</c:v>
                </c:pt>
                <c:pt idx="19874">
                  <c:v>3.5294105914188882E-4</c:v>
                </c:pt>
                <c:pt idx="19875">
                  <c:v>3.5292330154791023E-4</c:v>
                </c:pt>
                <c:pt idx="19876">
                  <c:v>3.5290554574072256E-4</c:v>
                </c:pt>
                <c:pt idx="19877">
                  <c:v>3.5288779172005998E-4</c:v>
                </c:pt>
                <c:pt idx="19878">
                  <c:v>3.5287003948565029E-4</c:v>
                </c:pt>
                <c:pt idx="19879">
                  <c:v>3.5285228903722408E-4</c:v>
                </c:pt>
                <c:pt idx="19880">
                  <c:v>3.5283454037451142E-4</c:v>
                </c:pt>
                <c:pt idx="19881">
                  <c:v>3.5281679349724625E-4</c:v>
                </c:pt>
                <c:pt idx="19882">
                  <c:v>3.527990484051551E-4</c:v>
                </c:pt>
                <c:pt idx="19883">
                  <c:v>3.5278130509797058E-4</c:v>
                </c:pt>
                <c:pt idx="19884">
                  <c:v>3.5276356357542192E-4</c:v>
                </c:pt>
                <c:pt idx="19885">
                  <c:v>3.5274582383724312E-4</c:v>
                </c:pt>
                <c:pt idx="19886">
                  <c:v>3.5272808588316252E-4</c:v>
                </c:pt>
                <c:pt idx="19887">
                  <c:v>3.5271034971290957E-4</c:v>
                </c:pt>
                <c:pt idx="19888">
                  <c:v>3.5269261532621825E-4</c:v>
                </c:pt>
                <c:pt idx="19889">
                  <c:v>3.5267488272281691E-4</c:v>
                </c:pt>
                <c:pt idx="19890">
                  <c:v>3.5265715190244064E-4</c:v>
                </c:pt>
                <c:pt idx="19891">
                  <c:v>3.5263942286481654E-4</c:v>
                </c:pt>
                <c:pt idx="19892">
                  <c:v>3.5262169560967632E-4</c:v>
                </c:pt>
                <c:pt idx="19893">
                  <c:v>3.5260397013675337E-4</c:v>
                </c:pt>
                <c:pt idx="19894">
                  <c:v>3.5258624644577492E-4</c:v>
                </c:pt>
                <c:pt idx="19895">
                  <c:v>3.5256852453647734E-4</c:v>
                </c:pt>
                <c:pt idx="19896">
                  <c:v>3.5255080440858811E-4</c:v>
                </c:pt>
                <c:pt idx="19897">
                  <c:v>3.525330860618422E-4</c:v>
                </c:pt>
                <c:pt idx="19898">
                  <c:v>3.5251536949596602E-4</c:v>
                </c:pt>
                <c:pt idx="19899">
                  <c:v>3.5249765471069685E-4</c:v>
                </c:pt>
                <c:pt idx="19900">
                  <c:v>3.5247994170576117E-4</c:v>
                </c:pt>
                <c:pt idx="19901">
                  <c:v>3.5246223048089256E-4</c:v>
                </c:pt>
                <c:pt idx="19902">
                  <c:v>3.5244452103582298E-4</c:v>
                </c:pt>
                <c:pt idx="19903">
                  <c:v>3.5242681337028495E-4</c:v>
                </c:pt>
                <c:pt idx="19904">
                  <c:v>3.5240910748401098E-4</c:v>
                </c:pt>
                <c:pt idx="19905">
                  <c:v>3.5239140337672961E-4</c:v>
                </c:pt>
                <c:pt idx="19906">
                  <c:v>3.5237370104817563E-4</c:v>
                </c:pt>
                <c:pt idx="19907">
                  <c:v>3.5235600049807832E-4</c:v>
                </c:pt>
                <c:pt idx="19908">
                  <c:v>3.5233830172617253E-4</c:v>
                </c:pt>
                <c:pt idx="19909">
                  <c:v>3.5232060473218825E-4</c:v>
                </c:pt>
                <c:pt idx="19910">
                  <c:v>3.5230290951585806E-4</c:v>
                </c:pt>
                <c:pt idx="19911">
                  <c:v>3.5228521607691394E-4</c:v>
                </c:pt>
                <c:pt idx="19912">
                  <c:v>3.5226752441508982E-4</c:v>
                </c:pt>
                <c:pt idx="19913">
                  <c:v>3.5224983453011695E-4</c:v>
                </c:pt>
                <c:pt idx="19914">
                  <c:v>3.5223214642172751E-4</c:v>
                </c:pt>
                <c:pt idx="19915">
                  <c:v>3.5221446008965344E-4</c:v>
                </c:pt>
                <c:pt idx="19916">
                  <c:v>3.5219677553362797E-4</c:v>
                </c:pt>
                <c:pt idx="19917">
                  <c:v>3.5217909275338201E-4</c:v>
                </c:pt>
                <c:pt idx="19918">
                  <c:v>3.5216141174865056E-4</c:v>
                </c:pt>
                <c:pt idx="19919">
                  <c:v>3.5214373251916422E-4</c:v>
                </c:pt>
                <c:pt idx="19920">
                  <c:v>3.5212605506465696E-4</c:v>
                </c:pt>
                <c:pt idx="19921">
                  <c:v>3.5210837938485991E-4</c:v>
                </c:pt>
                <c:pt idx="19922">
                  <c:v>3.5209070547950825E-4</c:v>
                </c:pt>
                <c:pt idx="19923">
                  <c:v>3.5207303334833202E-4</c:v>
                </c:pt>
                <c:pt idx="19924">
                  <c:v>3.5205536299106482E-4</c:v>
                </c:pt>
                <c:pt idx="19925">
                  <c:v>3.5203769440744271E-4</c:v>
                </c:pt>
                <c:pt idx="19926">
                  <c:v>3.5202002759719502E-4</c:v>
                </c:pt>
                <c:pt idx="19927">
                  <c:v>3.5200236256005465E-4</c:v>
                </c:pt>
                <c:pt idx="19928">
                  <c:v>3.5198469929575602E-4</c:v>
                </c:pt>
                <c:pt idx="19929">
                  <c:v>3.519670378040339E-4</c:v>
                </c:pt>
                <c:pt idx="19930">
                  <c:v>3.5194937808461857E-4</c:v>
                </c:pt>
                <c:pt idx="19931">
                  <c:v>3.5193172013724545E-4</c:v>
                </c:pt>
                <c:pt idx="19932">
                  <c:v>3.5191406396164392E-4</c:v>
                </c:pt>
                <c:pt idx="19933">
                  <c:v>3.5189640955755332E-4</c:v>
                </c:pt>
                <c:pt idx="19934">
                  <c:v>3.5187875692470349E-4</c:v>
                </c:pt>
                <c:pt idx="19935">
                  <c:v>3.5186110606282652E-4</c:v>
                </c:pt>
                <c:pt idx="19936">
                  <c:v>3.5184345697165996E-4</c:v>
                </c:pt>
                <c:pt idx="19937">
                  <c:v>3.5182580965093256E-4</c:v>
                </c:pt>
                <c:pt idx="19938">
                  <c:v>3.5180816410038292E-4</c:v>
                </c:pt>
                <c:pt idx="19939">
                  <c:v>3.5179052031974198E-4</c:v>
                </c:pt>
                <c:pt idx="19940">
                  <c:v>3.5177287830874337E-4</c:v>
                </c:pt>
                <c:pt idx="19941">
                  <c:v>3.5175523806712052E-4</c:v>
                </c:pt>
                <c:pt idx="19942">
                  <c:v>3.5173759959460874E-4</c:v>
                </c:pt>
                <c:pt idx="19943">
                  <c:v>3.5171996289094212E-4</c:v>
                </c:pt>
                <c:pt idx="19944">
                  <c:v>3.5170232795585205E-4</c:v>
                </c:pt>
                <c:pt idx="19945">
                  <c:v>3.5168469478907382E-4</c:v>
                </c:pt>
                <c:pt idx="19946">
                  <c:v>3.5166706339034241E-4</c:v>
                </c:pt>
                <c:pt idx="19947">
                  <c:v>3.5164943375939211E-4</c:v>
                </c:pt>
                <c:pt idx="19948">
                  <c:v>3.5163180589595661E-4</c:v>
                </c:pt>
                <c:pt idx="19949">
                  <c:v>3.5161417979976908E-4</c:v>
                </c:pt>
                <c:pt idx="19950">
                  <c:v>3.5159655547056394E-4</c:v>
                </c:pt>
                <c:pt idx="19951">
                  <c:v>3.5157893290807546E-4</c:v>
                </c:pt>
                <c:pt idx="19952">
                  <c:v>3.5156131211204006E-4</c:v>
                </c:pt>
                <c:pt idx="19953">
                  <c:v>3.5154369308218946E-4</c:v>
                </c:pt>
                <c:pt idx="19954">
                  <c:v>3.5152607581826151E-4</c:v>
                </c:pt>
                <c:pt idx="19955">
                  <c:v>3.5150846031998536E-4</c:v>
                </c:pt>
                <c:pt idx="19956">
                  <c:v>3.5149084658710092E-4</c:v>
                </c:pt>
                <c:pt idx="19957">
                  <c:v>3.5147323461934082E-4</c:v>
                </c:pt>
                <c:pt idx="19958">
                  <c:v>3.5145562441643872E-4</c:v>
                </c:pt>
                <c:pt idx="19959">
                  <c:v>3.5143801597813047E-4</c:v>
                </c:pt>
                <c:pt idx="19960">
                  <c:v>3.5142040930415011E-4</c:v>
                </c:pt>
                <c:pt idx="19961">
                  <c:v>3.514028043942339E-4</c:v>
                </c:pt>
                <c:pt idx="19962">
                  <c:v>3.5138520124811416E-4</c:v>
                </c:pt>
                <c:pt idx="19963">
                  <c:v>3.5136759986552802E-4</c:v>
                </c:pt>
                <c:pt idx="19964">
                  <c:v>3.5135000024621229E-4</c:v>
                </c:pt>
                <c:pt idx="19965">
                  <c:v>3.5133240238989711E-4</c:v>
                </c:pt>
                <c:pt idx="19966">
                  <c:v>3.5131480629632016E-4</c:v>
                </c:pt>
                <c:pt idx="19967">
                  <c:v>3.512972119652169E-4</c:v>
                </c:pt>
                <c:pt idx="19968">
                  <c:v>3.5127961939632245E-4</c:v>
                </c:pt>
                <c:pt idx="19969">
                  <c:v>3.5126202858937216E-4</c:v>
                </c:pt>
                <c:pt idx="19970">
                  <c:v>3.5124443954410095E-4</c:v>
                </c:pt>
                <c:pt idx="19971">
                  <c:v>3.5122685226024496E-4</c:v>
                </c:pt>
                <c:pt idx="19972">
                  <c:v>3.5120926673753847E-4</c:v>
                </c:pt>
                <c:pt idx="19973">
                  <c:v>3.5119168297571656E-4</c:v>
                </c:pt>
                <c:pt idx="19974">
                  <c:v>3.5117410097451602E-4</c:v>
                </c:pt>
                <c:pt idx="19975">
                  <c:v>3.5115652073367296E-4</c:v>
                </c:pt>
                <c:pt idx="19976">
                  <c:v>3.5113894225292052E-4</c:v>
                </c:pt>
                <c:pt idx="19977">
                  <c:v>3.5112136553199798E-4</c:v>
                </c:pt>
                <c:pt idx="19978">
                  <c:v>3.5110379057063816E-4</c:v>
                </c:pt>
                <c:pt idx="19979">
                  <c:v>3.5108621736857607E-4</c:v>
                </c:pt>
                <c:pt idx="19980">
                  <c:v>3.510686459255509E-4</c:v>
                </c:pt>
                <c:pt idx="19981">
                  <c:v>3.5105107624129904E-4</c:v>
                </c:pt>
                <c:pt idx="19982">
                  <c:v>3.5103350831555051E-4</c:v>
                </c:pt>
                <c:pt idx="19983">
                  <c:v>3.5101594214804641E-4</c:v>
                </c:pt>
                <c:pt idx="19984">
                  <c:v>3.5099837773852247E-4</c:v>
                </c:pt>
                <c:pt idx="19985">
                  <c:v>3.5098081508671219E-4</c:v>
                </c:pt>
                <c:pt idx="19986">
                  <c:v>3.5096325419235475E-4</c:v>
                </c:pt>
                <c:pt idx="19987">
                  <c:v>3.5094569505518286E-4</c:v>
                </c:pt>
                <c:pt idx="19988">
                  <c:v>3.5092813767493799E-4</c:v>
                </c:pt>
                <c:pt idx="19989">
                  <c:v>3.5091058205135092E-4</c:v>
                </c:pt>
                <c:pt idx="19990">
                  <c:v>3.5089302818416292E-4</c:v>
                </c:pt>
                <c:pt idx="19991">
                  <c:v>3.5087547607310645E-4</c:v>
                </c:pt>
                <c:pt idx="19992">
                  <c:v>3.508579257179192E-4</c:v>
                </c:pt>
                <c:pt idx="19993">
                  <c:v>3.508403771183384E-4</c:v>
                </c:pt>
                <c:pt idx="19994">
                  <c:v>3.5082283027410021E-4</c:v>
                </c:pt>
                <c:pt idx="19995">
                  <c:v>3.5080528518494119E-4</c:v>
                </c:pt>
                <c:pt idx="19996">
                  <c:v>3.5078774185059883E-4</c:v>
                </c:pt>
                <c:pt idx="19997">
                  <c:v>3.5077020027080859E-4</c:v>
                </c:pt>
                <c:pt idx="19998">
                  <c:v>3.5075266044530805E-4</c:v>
                </c:pt>
                <c:pt idx="19999">
                  <c:v>3.5073512237383429E-4</c:v>
                </c:pt>
                <c:pt idx="20000">
                  <c:v>3.5071758605612345E-4</c:v>
                </c:pt>
                <c:pt idx="20001">
                  <c:v>3.5070005149191264E-4</c:v>
                </c:pt>
                <c:pt idx="20002">
                  <c:v>3.5068251868093842E-4</c:v>
                </c:pt>
                <c:pt idx="20003">
                  <c:v>3.5066498762294002E-4</c:v>
                </c:pt>
                <c:pt idx="20004">
                  <c:v>3.5064745831765281E-4</c:v>
                </c:pt>
                <c:pt idx="20005">
                  <c:v>3.50629930764814E-4</c:v>
                </c:pt>
                <c:pt idx="20006">
                  <c:v>3.5061240496416196E-4</c:v>
                </c:pt>
                <c:pt idx="20007">
                  <c:v>3.5059488091543042E-4</c:v>
                </c:pt>
                <c:pt idx="20008">
                  <c:v>3.505773586183616E-4</c:v>
                </c:pt>
                <c:pt idx="20009">
                  <c:v>3.5055983807268977E-4</c:v>
                </c:pt>
                <c:pt idx="20010">
                  <c:v>3.5054231927815369E-4</c:v>
                </c:pt>
                <c:pt idx="20011">
                  <c:v>3.5052480223448859E-4</c:v>
                </c:pt>
                <c:pt idx="20012">
                  <c:v>3.5050728694143617E-4</c:v>
                </c:pt>
                <c:pt idx="20013">
                  <c:v>3.5048977339873091E-4</c:v>
                </c:pt>
                <c:pt idx="20014">
                  <c:v>3.5047226160611031E-4</c:v>
                </c:pt>
                <c:pt idx="20015">
                  <c:v>3.5045475156331266E-4</c:v>
                </c:pt>
                <c:pt idx="20016">
                  <c:v>3.5043724327007611E-4</c:v>
                </c:pt>
                <c:pt idx="20017">
                  <c:v>3.5041973672614047E-4</c:v>
                </c:pt>
                <c:pt idx="20018">
                  <c:v>3.5040223193123847E-4</c:v>
                </c:pt>
                <c:pt idx="20019">
                  <c:v>3.5038472888511218E-4</c:v>
                </c:pt>
                <c:pt idx="20020">
                  <c:v>3.5036722758749765E-4</c:v>
                </c:pt>
                <c:pt idx="20021">
                  <c:v>3.5034972803813457E-4</c:v>
                </c:pt>
                <c:pt idx="20022">
                  <c:v>3.5033223023675909E-4</c:v>
                </c:pt>
                <c:pt idx="20023">
                  <c:v>3.5031473418311036E-4</c:v>
                </c:pt>
                <c:pt idx="20024">
                  <c:v>3.5029723987692416E-4</c:v>
                </c:pt>
                <c:pt idx="20025">
                  <c:v>3.5027974731794407E-4</c:v>
                </c:pt>
                <c:pt idx="20026">
                  <c:v>3.5026225650590403E-4</c:v>
                </c:pt>
                <c:pt idx="20027">
                  <c:v>3.5024476744054291E-4</c:v>
                </c:pt>
                <c:pt idx="20028">
                  <c:v>3.5022728012160093E-4</c:v>
                </c:pt>
                <c:pt idx="20029">
                  <c:v>3.5020979454881474E-4</c:v>
                </c:pt>
                <c:pt idx="20030">
                  <c:v>3.5019231072192344E-4</c:v>
                </c:pt>
                <c:pt idx="20031">
                  <c:v>3.5017482864066528E-4</c:v>
                </c:pt>
                <c:pt idx="20032">
                  <c:v>3.5015734830477855E-4</c:v>
                </c:pt>
                <c:pt idx="20033">
                  <c:v>3.5013986971400358E-4</c:v>
                </c:pt>
                <c:pt idx="20034">
                  <c:v>3.5012239286807652E-4</c:v>
                </c:pt>
                <c:pt idx="20035">
                  <c:v>3.5010491776673864E-4</c:v>
                </c:pt>
                <c:pt idx="20036">
                  <c:v>3.5008744440972664E-4</c:v>
                </c:pt>
                <c:pt idx="20037">
                  <c:v>3.5006997279678101E-4</c:v>
                </c:pt>
                <c:pt idx="20038">
                  <c:v>3.5005250292763899E-4</c:v>
                </c:pt>
                <c:pt idx="20039">
                  <c:v>3.5003503480204135E-4</c:v>
                </c:pt>
                <c:pt idx="20040">
                  <c:v>3.5001756841972437E-4</c:v>
                </c:pt>
                <c:pt idx="20041">
                  <c:v>3.5000010378043016E-4</c:v>
                </c:pt>
                <c:pt idx="20042">
                  <c:v>3.4998264088389596E-4</c:v>
                </c:pt>
                <c:pt idx="20043">
                  <c:v>3.4996517972986092E-4</c:v>
                </c:pt>
                <c:pt idx="20044">
                  <c:v>3.4994772031806602E-4</c:v>
                </c:pt>
                <c:pt idx="20045">
                  <c:v>3.4993026264824948E-4</c:v>
                </c:pt>
                <c:pt idx="20046">
                  <c:v>3.4991280672015061E-4</c:v>
                </c:pt>
                <c:pt idx="20047">
                  <c:v>3.4989535253350691E-4</c:v>
                </c:pt>
                <c:pt idx="20048">
                  <c:v>3.498779000880609E-4</c:v>
                </c:pt>
                <c:pt idx="20049">
                  <c:v>3.4986044938354916E-4</c:v>
                </c:pt>
                <c:pt idx="20050">
                  <c:v>3.4984300041971485E-4</c:v>
                </c:pt>
                <c:pt idx="20051">
                  <c:v>3.4982555319629406E-4</c:v>
                </c:pt>
                <c:pt idx="20052">
                  <c:v>3.4980810771302801E-4</c:v>
                </c:pt>
                <c:pt idx="20053">
                  <c:v>3.4979066396965492E-4</c:v>
                </c:pt>
                <c:pt idx="20054">
                  <c:v>3.4977322196591706E-4</c:v>
                </c:pt>
                <c:pt idx="20055">
                  <c:v>3.4975578170155298E-4</c:v>
                </c:pt>
                <c:pt idx="20056">
                  <c:v>3.4973834317630052E-4</c:v>
                </c:pt>
                <c:pt idx="20057">
                  <c:v>3.4972090638990251E-4</c:v>
                </c:pt>
                <c:pt idx="20058">
                  <c:v>3.4970347134209923E-4</c:v>
                </c:pt>
                <c:pt idx="20059">
                  <c:v>3.4968603803262635E-4</c:v>
                </c:pt>
                <c:pt idx="20060">
                  <c:v>3.4966860646122816E-4</c:v>
                </c:pt>
                <c:pt idx="20061">
                  <c:v>3.4965117662764521E-4</c:v>
                </c:pt>
                <c:pt idx="20062">
                  <c:v>3.4963374853161291E-4</c:v>
                </c:pt>
                <c:pt idx="20063">
                  <c:v>3.4961632217287445E-4</c:v>
                </c:pt>
                <c:pt idx="20064">
                  <c:v>3.4959889755117098E-4</c:v>
                </c:pt>
                <c:pt idx="20065">
                  <c:v>3.495814746662435E-4</c:v>
                </c:pt>
                <c:pt idx="20066">
                  <c:v>3.4956405351782669E-4</c:v>
                </c:pt>
                <c:pt idx="20067">
                  <c:v>3.4954663410566777E-4</c:v>
                </c:pt>
                <c:pt idx="20068">
                  <c:v>3.4952921642950242E-4</c:v>
                </c:pt>
                <c:pt idx="20069">
                  <c:v>3.4951180048907406E-4</c:v>
                </c:pt>
                <c:pt idx="20070">
                  <c:v>3.4949438628412291E-4</c:v>
                </c:pt>
                <c:pt idx="20071">
                  <c:v>3.4947697381438778E-4</c:v>
                </c:pt>
                <c:pt idx="20072">
                  <c:v>3.4945956307961011E-4</c:v>
                </c:pt>
                <c:pt idx="20073">
                  <c:v>3.494421540795332E-4</c:v>
                </c:pt>
                <c:pt idx="20074">
                  <c:v>3.4942474681389212E-4</c:v>
                </c:pt>
                <c:pt idx="20075">
                  <c:v>3.4940734128243302E-4</c:v>
                </c:pt>
                <c:pt idx="20076">
                  <c:v>3.4938993748489448E-4</c:v>
                </c:pt>
                <c:pt idx="20077">
                  <c:v>3.4937253542101804E-4</c:v>
                </c:pt>
                <c:pt idx="20078">
                  <c:v>3.4935513509054469E-4</c:v>
                </c:pt>
                <c:pt idx="20079">
                  <c:v>3.4933773649321447E-4</c:v>
                </c:pt>
                <c:pt idx="20080">
                  <c:v>3.4932033962876855E-4</c:v>
                </c:pt>
                <c:pt idx="20081">
                  <c:v>3.493029444969493E-4</c:v>
                </c:pt>
                <c:pt idx="20082">
                  <c:v>3.492855510974961E-4</c:v>
                </c:pt>
                <c:pt idx="20083">
                  <c:v>3.4926815943015296E-4</c:v>
                </c:pt>
                <c:pt idx="20084">
                  <c:v>3.4925076949465886E-4</c:v>
                </c:pt>
                <c:pt idx="20085">
                  <c:v>3.4923338129075706E-4</c:v>
                </c:pt>
                <c:pt idx="20086">
                  <c:v>3.4921599481818491E-4</c:v>
                </c:pt>
                <c:pt idx="20087">
                  <c:v>3.4919861007668801E-4</c:v>
                </c:pt>
                <c:pt idx="20088">
                  <c:v>3.4918122706600646E-4</c:v>
                </c:pt>
                <c:pt idx="20089">
                  <c:v>3.4916384578588159E-4</c:v>
                </c:pt>
                <c:pt idx="20090">
                  <c:v>3.4914646623605638E-4</c:v>
                </c:pt>
                <c:pt idx="20091">
                  <c:v>3.4912908841626996E-4</c:v>
                </c:pt>
                <c:pt idx="20092">
                  <c:v>3.4911171232626491E-4</c:v>
                </c:pt>
                <c:pt idx="20093">
                  <c:v>3.4909433796578414E-4</c:v>
                </c:pt>
                <c:pt idx="20094">
                  <c:v>3.4907696533456801E-4</c:v>
                </c:pt>
                <c:pt idx="20095">
                  <c:v>3.4905959443235981E-4</c:v>
                </c:pt>
                <c:pt idx="20096">
                  <c:v>3.490422252589006E-4</c:v>
                </c:pt>
                <c:pt idx="20097">
                  <c:v>3.4902485781393135E-4</c:v>
                </c:pt>
                <c:pt idx="20098">
                  <c:v>3.4900749209719576E-4</c:v>
                </c:pt>
                <c:pt idx="20099">
                  <c:v>3.4899012810843573E-4</c:v>
                </c:pt>
                <c:pt idx="20100">
                  <c:v>3.4897276584739225E-4</c:v>
                </c:pt>
                <c:pt idx="20101">
                  <c:v>3.4895540531380652E-4</c:v>
                </c:pt>
                <c:pt idx="20102">
                  <c:v>3.4893804650742381E-4</c:v>
                </c:pt>
                <c:pt idx="20103">
                  <c:v>3.489206894279839E-4</c:v>
                </c:pt>
                <c:pt idx="20104">
                  <c:v>3.4890333407523256E-4</c:v>
                </c:pt>
                <c:pt idx="20105">
                  <c:v>3.488859804489061E-4</c:v>
                </c:pt>
                <c:pt idx="20106">
                  <c:v>3.4886862854875282E-4</c:v>
                </c:pt>
                <c:pt idx="20107">
                  <c:v>3.488512783745116E-4</c:v>
                </c:pt>
                <c:pt idx="20108">
                  <c:v>3.4883392992592641E-4</c:v>
                </c:pt>
                <c:pt idx="20109">
                  <c:v>3.4881658320274012E-4</c:v>
                </c:pt>
                <c:pt idx="20110">
                  <c:v>3.4879923820469436E-4</c:v>
                </c:pt>
                <c:pt idx="20111">
                  <c:v>3.4878189493153122E-4</c:v>
                </c:pt>
                <c:pt idx="20112">
                  <c:v>3.4876455338299405E-4</c:v>
                </c:pt>
                <c:pt idx="20113">
                  <c:v>3.4874721355882698E-4</c:v>
                </c:pt>
                <c:pt idx="20114">
                  <c:v>3.487298754587736E-4</c:v>
                </c:pt>
                <c:pt idx="20115">
                  <c:v>3.4871253908257268E-4</c:v>
                </c:pt>
                <c:pt idx="20116">
                  <c:v>3.4869520442996882E-4</c:v>
                </c:pt>
                <c:pt idx="20117">
                  <c:v>3.4867787150070812E-4</c:v>
                </c:pt>
                <c:pt idx="20118">
                  <c:v>3.4866054029452834E-4</c:v>
                </c:pt>
                <c:pt idx="20119">
                  <c:v>3.4864321081117759E-4</c:v>
                </c:pt>
                <c:pt idx="20120">
                  <c:v>3.4862588305039483E-4</c:v>
                </c:pt>
                <c:pt idx="20121">
                  <c:v>3.4860855701192609E-4</c:v>
                </c:pt>
                <c:pt idx="20122">
                  <c:v>3.4859123269551426E-4</c:v>
                </c:pt>
                <c:pt idx="20123">
                  <c:v>3.4857391010090146E-4</c:v>
                </c:pt>
                <c:pt idx="20124">
                  <c:v>3.4855658922783116E-4</c:v>
                </c:pt>
                <c:pt idx="20125">
                  <c:v>3.4853927007604793E-4</c:v>
                </c:pt>
                <c:pt idx="20126">
                  <c:v>3.4852195264529329E-4</c:v>
                </c:pt>
                <c:pt idx="20127">
                  <c:v>3.4850463693531083E-4</c:v>
                </c:pt>
                <c:pt idx="20128">
                  <c:v>3.4848732294584652E-4</c:v>
                </c:pt>
                <c:pt idx="20129">
                  <c:v>3.4847001067664357E-4</c:v>
                </c:pt>
                <c:pt idx="20130">
                  <c:v>3.4845270012744378E-4</c:v>
                </c:pt>
                <c:pt idx="20131">
                  <c:v>3.4843539129799018E-4</c:v>
                </c:pt>
                <c:pt idx="20132">
                  <c:v>3.4841808418802946E-4</c:v>
                </c:pt>
                <c:pt idx="20133">
                  <c:v>3.4840077879730297E-4</c:v>
                </c:pt>
                <c:pt idx="20134">
                  <c:v>3.4838347512555637E-4</c:v>
                </c:pt>
                <c:pt idx="20135">
                  <c:v>3.4836617317253102E-4</c:v>
                </c:pt>
                <c:pt idx="20136">
                  <c:v>3.4834887293797202E-4</c:v>
                </c:pt>
                <c:pt idx="20137">
                  <c:v>3.4833157442162654E-4</c:v>
                </c:pt>
                <c:pt idx="20138">
                  <c:v>3.4831427762323469E-4</c:v>
                </c:pt>
                <c:pt idx="20139">
                  <c:v>3.4829698254254017E-4</c:v>
                </c:pt>
                <c:pt idx="20140">
                  <c:v>3.4827968917929019E-4</c:v>
                </c:pt>
                <c:pt idx="20141">
                  <c:v>3.4826239753322602E-4</c:v>
                </c:pt>
                <c:pt idx="20142">
                  <c:v>3.4824510760409519E-4</c:v>
                </c:pt>
                <c:pt idx="20143">
                  <c:v>3.4822781939163836E-4</c:v>
                </c:pt>
                <c:pt idx="20144">
                  <c:v>3.4821053289560379E-4</c:v>
                </c:pt>
                <c:pt idx="20145">
                  <c:v>3.4819324811573304E-4</c:v>
                </c:pt>
                <c:pt idx="20146">
                  <c:v>3.4817596505177037E-4</c:v>
                </c:pt>
                <c:pt idx="20147">
                  <c:v>3.4815868370346146E-4</c:v>
                </c:pt>
                <c:pt idx="20148">
                  <c:v>3.4814140407055122E-4</c:v>
                </c:pt>
                <c:pt idx="20149">
                  <c:v>3.4812412615278272E-4</c:v>
                </c:pt>
                <c:pt idx="20150">
                  <c:v>3.4810684994990038E-4</c:v>
                </c:pt>
                <c:pt idx="20151">
                  <c:v>3.4808957546165288E-4</c:v>
                </c:pt>
                <c:pt idx="20152">
                  <c:v>3.4807230268778076E-4</c:v>
                </c:pt>
                <c:pt idx="20153">
                  <c:v>3.4805503162802892E-4</c:v>
                </c:pt>
                <c:pt idx="20154">
                  <c:v>3.4803776228214576E-4</c:v>
                </c:pt>
                <c:pt idx="20155">
                  <c:v>3.4802049464987173E-4</c:v>
                </c:pt>
                <c:pt idx="20156">
                  <c:v>3.4800322873095502E-4</c:v>
                </c:pt>
                <c:pt idx="20157">
                  <c:v>3.4798596452513856E-4</c:v>
                </c:pt>
                <c:pt idx="20158">
                  <c:v>3.4796870203216855E-4</c:v>
                </c:pt>
                <c:pt idx="20159">
                  <c:v>3.4795144125179204E-4</c:v>
                </c:pt>
                <c:pt idx="20160">
                  <c:v>3.4793418218375028E-4</c:v>
                </c:pt>
                <c:pt idx="20161">
                  <c:v>3.4791692482779066E-4</c:v>
                </c:pt>
                <c:pt idx="20162">
                  <c:v>3.4789966918365736E-4</c:v>
                </c:pt>
                <c:pt idx="20163">
                  <c:v>3.4788241525109711E-4</c:v>
                </c:pt>
                <c:pt idx="20164">
                  <c:v>3.4786516302985285E-4</c:v>
                </c:pt>
                <c:pt idx="20165">
                  <c:v>3.4784791251967314E-4</c:v>
                </c:pt>
                <c:pt idx="20166">
                  <c:v>3.4783066372030206E-4</c:v>
                </c:pt>
                <c:pt idx="20167">
                  <c:v>3.4781341663148586E-4</c:v>
                </c:pt>
                <c:pt idx="20168">
                  <c:v>3.4779617125296872E-4</c:v>
                </c:pt>
                <c:pt idx="20169">
                  <c:v>3.4777892758449628E-4</c:v>
                </c:pt>
                <c:pt idx="20170">
                  <c:v>3.4776168562581424E-4</c:v>
                </c:pt>
                <c:pt idx="20171">
                  <c:v>3.4774444537666885E-4</c:v>
                </c:pt>
                <c:pt idx="20172">
                  <c:v>3.4772720683680684E-4</c:v>
                </c:pt>
                <c:pt idx="20173">
                  <c:v>3.477099700059726E-4</c:v>
                </c:pt>
                <c:pt idx="20174">
                  <c:v>3.4769273488391271E-4</c:v>
                </c:pt>
                <c:pt idx="20175">
                  <c:v>3.476755014703708E-4</c:v>
                </c:pt>
                <c:pt idx="20176">
                  <c:v>3.4765826976509696E-4</c:v>
                </c:pt>
                <c:pt idx="20177">
                  <c:v>3.4764103976783392E-4</c:v>
                </c:pt>
                <c:pt idx="20178">
                  <c:v>3.4762381147832933E-4</c:v>
                </c:pt>
                <c:pt idx="20179">
                  <c:v>3.4760658489632889E-4</c:v>
                </c:pt>
                <c:pt idx="20180">
                  <c:v>3.4758936002157872E-4</c:v>
                </c:pt>
                <c:pt idx="20181">
                  <c:v>3.4757213685382616E-4</c:v>
                </c:pt>
                <c:pt idx="20182">
                  <c:v>3.4755491539281399E-4</c:v>
                </c:pt>
                <c:pt idx="20183">
                  <c:v>3.4753769563829347E-4</c:v>
                </c:pt>
                <c:pt idx="20184">
                  <c:v>3.4752047759000675E-4</c:v>
                </c:pt>
                <c:pt idx="20185">
                  <c:v>3.4750326124770211E-4</c:v>
                </c:pt>
                <c:pt idx="20186">
                  <c:v>3.4748604661112472E-4</c:v>
                </c:pt>
                <c:pt idx="20187">
                  <c:v>3.4746883368002316E-4</c:v>
                </c:pt>
                <c:pt idx="20188">
                  <c:v>3.4745162245414441E-4</c:v>
                </c:pt>
                <c:pt idx="20189">
                  <c:v>3.4743441293323213E-4</c:v>
                </c:pt>
                <c:pt idx="20190">
                  <c:v>3.4741720511703505E-4</c:v>
                </c:pt>
                <c:pt idx="20191">
                  <c:v>3.4739999900529898E-4</c:v>
                </c:pt>
                <c:pt idx="20192">
                  <c:v>3.4738279459777129E-4</c:v>
                </c:pt>
                <c:pt idx="20193">
                  <c:v>3.4736559189419818E-4</c:v>
                </c:pt>
                <c:pt idx="20194">
                  <c:v>3.4734839089432611E-4</c:v>
                </c:pt>
                <c:pt idx="20195">
                  <c:v>3.473311915979049E-4</c:v>
                </c:pt>
                <c:pt idx="20196">
                  <c:v>3.4731399400467878E-4</c:v>
                </c:pt>
                <c:pt idx="20197">
                  <c:v>3.472967981143941E-4</c:v>
                </c:pt>
                <c:pt idx="20198">
                  <c:v>3.4727960392680004E-4</c:v>
                </c:pt>
                <c:pt idx="20199">
                  <c:v>3.4726241144164381E-4</c:v>
                </c:pt>
                <c:pt idx="20200">
                  <c:v>3.472452206586703E-4</c:v>
                </c:pt>
                <c:pt idx="20201">
                  <c:v>3.4722803157762879E-4</c:v>
                </c:pt>
                <c:pt idx="20202">
                  <c:v>3.4721084419826612E-4</c:v>
                </c:pt>
                <c:pt idx="20203">
                  <c:v>3.4719365852032912E-4</c:v>
                </c:pt>
                <c:pt idx="20204">
                  <c:v>3.4717647454356692E-4</c:v>
                </c:pt>
                <c:pt idx="20205">
                  <c:v>3.4715929226772292E-4</c:v>
                </c:pt>
                <c:pt idx="20206">
                  <c:v>3.4714211169254876E-4</c:v>
                </c:pt>
                <c:pt idx="20207">
                  <c:v>3.4712493281778892E-4</c:v>
                </c:pt>
                <c:pt idx="20208">
                  <c:v>3.4710775564319475E-4</c:v>
                </c:pt>
                <c:pt idx="20209">
                  <c:v>3.4709058016850892E-4</c:v>
                </c:pt>
                <c:pt idx="20210">
                  <c:v>3.4707340639348293E-4</c:v>
                </c:pt>
                <c:pt idx="20211">
                  <c:v>3.4705623431786209E-4</c:v>
                </c:pt>
                <c:pt idx="20212">
                  <c:v>3.4703906394139606E-4</c:v>
                </c:pt>
                <c:pt idx="20213">
                  <c:v>3.4702189526383283E-4</c:v>
                </c:pt>
                <c:pt idx="20214">
                  <c:v>3.4700472828491847E-4</c:v>
                </c:pt>
                <c:pt idx="20215">
                  <c:v>3.469875630044009E-4</c:v>
                </c:pt>
                <c:pt idx="20216">
                  <c:v>3.4697039942202995E-4</c:v>
                </c:pt>
                <c:pt idx="20217">
                  <c:v>3.4695323753755381E-4</c:v>
                </c:pt>
                <c:pt idx="20218">
                  <c:v>3.4693607735071817E-4</c:v>
                </c:pt>
                <c:pt idx="20219">
                  <c:v>3.4691891886127243E-4</c:v>
                </c:pt>
                <c:pt idx="20220">
                  <c:v>3.4690176206896391E-4</c:v>
                </c:pt>
                <c:pt idx="20221">
                  <c:v>3.4688460697354228E-4</c:v>
                </c:pt>
                <c:pt idx="20222">
                  <c:v>3.4686745357475561E-4</c:v>
                </c:pt>
                <c:pt idx="20223">
                  <c:v>3.4685030187235139E-4</c:v>
                </c:pt>
                <c:pt idx="20224">
                  <c:v>3.4683315186607885E-4</c:v>
                </c:pt>
                <c:pt idx="20225">
                  <c:v>3.4681600355568413E-4</c:v>
                </c:pt>
                <c:pt idx="20226">
                  <c:v>3.4679885694091856E-4</c:v>
                </c:pt>
                <c:pt idx="20227">
                  <c:v>3.4678171202152892E-4</c:v>
                </c:pt>
                <c:pt idx="20228">
                  <c:v>3.4676456879726558E-4</c:v>
                </c:pt>
                <c:pt idx="20229">
                  <c:v>3.4674742726787614E-4</c:v>
                </c:pt>
                <c:pt idx="20230">
                  <c:v>3.4673028743310825E-4</c:v>
                </c:pt>
                <c:pt idx="20231">
                  <c:v>3.4671314929271237E-4</c:v>
                </c:pt>
                <c:pt idx="20232">
                  <c:v>3.4669601284643471E-4</c:v>
                </c:pt>
                <c:pt idx="20233">
                  <c:v>3.4667887809402658E-4</c:v>
                </c:pt>
                <c:pt idx="20234">
                  <c:v>3.4666174503523669E-4</c:v>
                </c:pt>
                <c:pt idx="20235">
                  <c:v>3.4664461366981132E-4</c:v>
                </c:pt>
                <c:pt idx="20236">
                  <c:v>3.4662748399750295E-4</c:v>
                </c:pt>
                <c:pt idx="20237">
                  <c:v>3.4661035601806021E-4</c:v>
                </c:pt>
                <c:pt idx="20238">
                  <c:v>3.4659322973122994E-4</c:v>
                </c:pt>
                <c:pt idx="20239">
                  <c:v>3.4657610513676255E-4</c:v>
                </c:pt>
                <c:pt idx="20240">
                  <c:v>3.4655898223440591E-4</c:v>
                </c:pt>
                <c:pt idx="20241">
                  <c:v>3.465418610239099E-4</c:v>
                </c:pt>
                <c:pt idx="20242">
                  <c:v>3.4652474150502499E-4</c:v>
                </c:pt>
                <c:pt idx="20243">
                  <c:v>3.4650762367750078E-4</c:v>
                </c:pt>
                <c:pt idx="20244">
                  <c:v>3.4649050754108411E-4</c:v>
                </c:pt>
                <c:pt idx="20245">
                  <c:v>3.4647339309552675E-4</c:v>
                </c:pt>
                <c:pt idx="20246">
                  <c:v>3.4645628034057641E-4</c:v>
                </c:pt>
                <c:pt idx="20247">
                  <c:v>3.4643916927598449E-4</c:v>
                </c:pt>
                <c:pt idx="20248">
                  <c:v>3.4642205990149846E-4</c:v>
                </c:pt>
                <c:pt idx="20249">
                  <c:v>3.464049522168681E-4</c:v>
                </c:pt>
                <c:pt idx="20250">
                  <c:v>3.4638784622184496E-4</c:v>
                </c:pt>
                <c:pt idx="20251">
                  <c:v>3.4637074191617854E-4</c:v>
                </c:pt>
                <c:pt idx="20252">
                  <c:v>3.4635363929961757E-4</c:v>
                </c:pt>
                <c:pt idx="20253">
                  <c:v>3.4633653837191019E-4</c:v>
                </c:pt>
                <c:pt idx="20254">
                  <c:v>3.4631943913281002E-4</c:v>
                </c:pt>
                <c:pt idx="20255">
                  <c:v>3.4630234158206368E-4</c:v>
                </c:pt>
                <c:pt idx="20256">
                  <c:v>3.462852457194218E-4</c:v>
                </c:pt>
                <c:pt idx="20257">
                  <c:v>3.4626815154463751E-4</c:v>
                </c:pt>
                <c:pt idx="20258">
                  <c:v>3.4625105905745684E-4</c:v>
                </c:pt>
                <c:pt idx="20259">
                  <c:v>3.4623396825763243E-4</c:v>
                </c:pt>
                <c:pt idx="20260">
                  <c:v>3.4621687914491187E-4</c:v>
                </c:pt>
                <c:pt idx="20261">
                  <c:v>3.4619979171904839E-4</c:v>
                </c:pt>
                <c:pt idx="20262">
                  <c:v>3.4618270597978998E-4</c:v>
                </c:pt>
                <c:pt idx="20263">
                  <c:v>3.4616562192688662E-4</c:v>
                </c:pt>
                <c:pt idx="20264">
                  <c:v>3.461485395600922E-4</c:v>
                </c:pt>
                <c:pt idx="20265">
                  <c:v>3.4613145887915479E-4</c:v>
                </c:pt>
                <c:pt idx="20266">
                  <c:v>3.4611437988382244E-4</c:v>
                </c:pt>
                <c:pt idx="20267">
                  <c:v>3.4609730257384902E-4</c:v>
                </c:pt>
                <c:pt idx="20268">
                  <c:v>3.4608022694898382E-4</c:v>
                </c:pt>
                <c:pt idx="20269">
                  <c:v>3.460631530089785E-4</c:v>
                </c:pt>
                <c:pt idx="20270">
                  <c:v>3.4604608075358223E-4</c:v>
                </c:pt>
                <c:pt idx="20271">
                  <c:v>3.4602901018254679E-4</c:v>
                </c:pt>
                <c:pt idx="20272">
                  <c:v>3.4601194129562187E-4</c:v>
                </c:pt>
                <c:pt idx="20273">
                  <c:v>3.4599487409255812E-4</c:v>
                </c:pt>
                <c:pt idx="20274">
                  <c:v>3.4597780857310802E-4</c:v>
                </c:pt>
                <c:pt idx="20275">
                  <c:v>3.4596074473702181E-4</c:v>
                </c:pt>
                <c:pt idx="20276">
                  <c:v>3.4594368258404986E-4</c:v>
                </c:pt>
                <c:pt idx="20277">
                  <c:v>3.4592662211394259E-4</c:v>
                </c:pt>
                <c:pt idx="20278">
                  <c:v>3.4590956332645253E-4</c:v>
                </c:pt>
                <c:pt idx="20279">
                  <c:v>3.4589250622133166E-4</c:v>
                </c:pt>
                <c:pt idx="20280">
                  <c:v>3.4587545079832786E-4</c:v>
                </c:pt>
                <c:pt idx="20281">
                  <c:v>3.4585839705719479E-4</c:v>
                </c:pt>
                <c:pt idx="20282">
                  <c:v>3.4584134499768152E-4</c:v>
                </c:pt>
                <c:pt idx="20283">
                  <c:v>3.458242946195422E-4</c:v>
                </c:pt>
                <c:pt idx="20284">
                  <c:v>3.4580724592252551E-4</c:v>
                </c:pt>
                <c:pt idx="20285">
                  <c:v>3.4579019890638475E-4</c:v>
                </c:pt>
                <c:pt idx="20286">
                  <c:v>3.4577315357087191E-4</c:v>
                </c:pt>
                <c:pt idx="20287">
                  <c:v>3.4575610991573636E-4</c:v>
                </c:pt>
                <c:pt idx="20288">
                  <c:v>3.457390679407295E-4</c:v>
                </c:pt>
                <c:pt idx="20289">
                  <c:v>3.457220276456049E-4</c:v>
                </c:pt>
                <c:pt idx="20290">
                  <c:v>3.4570498903011156E-4</c:v>
                </c:pt>
                <c:pt idx="20291">
                  <c:v>3.4568795209400342E-4</c:v>
                </c:pt>
                <c:pt idx="20292">
                  <c:v>3.4567091683703285E-4</c:v>
                </c:pt>
                <c:pt idx="20293">
                  <c:v>3.4565388325894842E-4</c:v>
                </c:pt>
                <c:pt idx="20294">
                  <c:v>3.4563685135950478E-4</c:v>
                </c:pt>
                <c:pt idx="20295">
                  <c:v>3.4561982113845359E-4</c:v>
                </c:pt>
                <c:pt idx="20296">
                  <c:v>3.4560279259554446E-4</c:v>
                </c:pt>
                <c:pt idx="20297">
                  <c:v>3.4558576573053278E-4</c:v>
                </c:pt>
                <c:pt idx="20298">
                  <c:v>3.4556874054316681E-4</c:v>
                </c:pt>
                <c:pt idx="20299">
                  <c:v>3.4555171703320238E-4</c:v>
                </c:pt>
                <c:pt idx="20300">
                  <c:v>3.4553469520038781E-4</c:v>
                </c:pt>
                <c:pt idx="20301">
                  <c:v>3.4551767504447886E-4</c:v>
                </c:pt>
                <c:pt idx="20302">
                  <c:v>3.4550065656522509E-4</c:v>
                </c:pt>
                <c:pt idx="20303">
                  <c:v>3.4548363976237952E-4</c:v>
                </c:pt>
                <c:pt idx="20304">
                  <c:v>3.4546662463569641E-4</c:v>
                </c:pt>
                <c:pt idx="20305">
                  <c:v>3.4544961118492391E-4</c:v>
                </c:pt>
                <c:pt idx="20306">
                  <c:v>3.4543259940981796E-4</c:v>
                </c:pt>
                <c:pt idx="20307">
                  <c:v>3.4541558931013082E-4</c:v>
                </c:pt>
                <c:pt idx="20308">
                  <c:v>3.453985808856142E-4</c:v>
                </c:pt>
                <c:pt idx="20309">
                  <c:v>3.4538157413601972E-4</c:v>
                </c:pt>
                <c:pt idx="20310">
                  <c:v>3.4536456906109986E-4</c:v>
                </c:pt>
                <c:pt idx="20311">
                  <c:v>3.4534756566061012E-4</c:v>
                </c:pt>
                <c:pt idx="20312">
                  <c:v>3.4533056393430006E-4</c:v>
                </c:pt>
                <c:pt idx="20313">
                  <c:v>3.4531356388192496E-4</c:v>
                </c:pt>
                <c:pt idx="20314">
                  <c:v>3.4529656550323602E-4</c:v>
                </c:pt>
                <c:pt idx="20315">
                  <c:v>3.4527956879798542E-4</c:v>
                </c:pt>
                <c:pt idx="20316">
                  <c:v>3.4526257376592772E-4</c:v>
                </c:pt>
                <c:pt idx="20317">
                  <c:v>3.45245580406815E-4</c:v>
                </c:pt>
                <c:pt idx="20318">
                  <c:v>3.4522858872040142E-4</c:v>
                </c:pt>
                <c:pt idx="20319">
                  <c:v>3.452115987064381E-4</c:v>
                </c:pt>
                <c:pt idx="20320">
                  <c:v>3.4519461036467943E-4</c:v>
                </c:pt>
                <c:pt idx="20321">
                  <c:v>3.4517762369487819E-4</c:v>
                </c:pt>
                <c:pt idx="20322">
                  <c:v>3.4516063869678796E-4</c:v>
                </c:pt>
                <c:pt idx="20323">
                  <c:v>3.4514365537016207E-4</c:v>
                </c:pt>
                <c:pt idx="20324">
                  <c:v>3.4512667371475251E-4</c:v>
                </c:pt>
                <c:pt idx="20325">
                  <c:v>3.4510969373031253E-4</c:v>
                </c:pt>
                <c:pt idx="20326">
                  <c:v>3.4509271541659871E-4</c:v>
                </c:pt>
                <c:pt idx="20327">
                  <c:v>3.4507573877336044E-4</c:v>
                </c:pt>
                <c:pt idx="20328">
                  <c:v>3.4505876380035361E-4</c:v>
                </c:pt>
                <c:pt idx="20329">
                  <c:v>3.4504179049732984E-4</c:v>
                </c:pt>
                <c:pt idx="20330">
                  <c:v>3.4502481886404551E-4</c:v>
                </c:pt>
                <c:pt idx="20331">
                  <c:v>3.4500784890025194E-4</c:v>
                </c:pt>
                <c:pt idx="20332">
                  <c:v>3.4499088060570472E-4</c:v>
                </c:pt>
                <c:pt idx="20333">
                  <c:v>3.4497391398015452E-4</c:v>
                </c:pt>
                <c:pt idx="20334">
                  <c:v>3.44956949023358E-4</c:v>
                </c:pt>
                <c:pt idx="20335">
                  <c:v>3.449399857350692E-4</c:v>
                </c:pt>
                <c:pt idx="20336">
                  <c:v>3.4492302411504001E-4</c:v>
                </c:pt>
                <c:pt idx="20337">
                  <c:v>3.4490606416302339E-4</c:v>
                </c:pt>
                <c:pt idx="20338">
                  <c:v>3.4488910587877707E-4</c:v>
                </c:pt>
                <c:pt idx="20339">
                  <c:v>3.448721492620518E-4</c:v>
                </c:pt>
                <c:pt idx="20340">
                  <c:v>3.4485519431260261E-4</c:v>
                </c:pt>
                <c:pt idx="20341">
                  <c:v>3.4483824103018391E-4</c:v>
                </c:pt>
                <c:pt idx="20342">
                  <c:v>3.448212894145502E-4</c:v>
                </c:pt>
                <c:pt idx="20343">
                  <c:v>3.4480433946545432E-4</c:v>
                </c:pt>
                <c:pt idx="20344">
                  <c:v>3.4478739118265332E-4</c:v>
                </c:pt>
                <c:pt idx="20345">
                  <c:v>3.4477044456589912E-4</c:v>
                </c:pt>
                <c:pt idx="20346">
                  <c:v>3.447534996149462E-4</c:v>
                </c:pt>
                <c:pt idx="20347">
                  <c:v>3.4473655632954884E-4</c:v>
                </c:pt>
                <c:pt idx="20348">
                  <c:v>3.4471961470946291E-4</c:v>
                </c:pt>
                <c:pt idx="20349">
                  <c:v>3.4470267475444189E-4</c:v>
                </c:pt>
                <c:pt idx="20350">
                  <c:v>3.4468573646423867E-4</c:v>
                </c:pt>
                <c:pt idx="20351">
                  <c:v>3.4466879983861067E-4</c:v>
                </c:pt>
                <c:pt idx="20352">
                  <c:v>3.4465186487731188E-4</c:v>
                </c:pt>
                <c:pt idx="20353">
                  <c:v>3.4463493158009613E-4</c:v>
                </c:pt>
                <c:pt idx="20354">
                  <c:v>3.4461799994671801E-4</c:v>
                </c:pt>
                <c:pt idx="20355">
                  <c:v>3.4460106997693401E-4</c:v>
                </c:pt>
                <c:pt idx="20356">
                  <c:v>3.4458414167049694E-4</c:v>
                </c:pt>
                <c:pt idx="20357">
                  <c:v>3.4456721502716296E-4</c:v>
                </c:pt>
                <c:pt idx="20358">
                  <c:v>3.4455029004668659E-4</c:v>
                </c:pt>
                <c:pt idx="20359">
                  <c:v>3.4453336672882401E-4</c:v>
                </c:pt>
                <c:pt idx="20360">
                  <c:v>3.4451644507332748E-4</c:v>
                </c:pt>
                <c:pt idx="20361">
                  <c:v>3.4449952507995495E-4</c:v>
                </c:pt>
                <c:pt idx="20362">
                  <c:v>3.4448260674845883E-4</c:v>
                </c:pt>
                <c:pt idx="20363">
                  <c:v>3.4446569007859595E-4</c:v>
                </c:pt>
                <c:pt idx="20364">
                  <c:v>3.4444877507012225E-4</c:v>
                </c:pt>
                <c:pt idx="20365">
                  <c:v>3.444318617227908E-4</c:v>
                </c:pt>
                <c:pt idx="20366">
                  <c:v>3.444149500363582E-4</c:v>
                </c:pt>
                <c:pt idx="20367">
                  <c:v>3.4439804001058007E-4</c:v>
                </c:pt>
                <c:pt idx="20368">
                  <c:v>3.4438113164521203E-4</c:v>
                </c:pt>
                <c:pt idx="20369">
                  <c:v>3.4436422494000765E-4</c:v>
                </c:pt>
                <c:pt idx="20370">
                  <c:v>3.4434731989472491E-4</c:v>
                </c:pt>
                <c:pt idx="20371">
                  <c:v>3.4433041650911816E-4</c:v>
                </c:pt>
                <c:pt idx="20372">
                  <c:v>3.4431351478294306E-4</c:v>
                </c:pt>
                <c:pt idx="20373">
                  <c:v>3.442966147159541E-4</c:v>
                </c:pt>
                <c:pt idx="20374">
                  <c:v>3.4427971630790802E-4</c:v>
                </c:pt>
                <c:pt idx="20375">
                  <c:v>3.442628195585615E-4</c:v>
                </c:pt>
                <c:pt idx="20376">
                  <c:v>3.442459244676703E-4</c:v>
                </c:pt>
                <c:pt idx="20377">
                  <c:v>3.4422903103498804E-4</c:v>
                </c:pt>
                <c:pt idx="20378">
                  <c:v>3.4421213926027436E-4</c:v>
                </c:pt>
                <c:pt idx="20379">
                  <c:v>3.4419524914328E-4</c:v>
                </c:pt>
                <c:pt idx="20380">
                  <c:v>3.4417836068376616E-4</c:v>
                </c:pt>
                <c:pt idx="20381">
                  <c:v>3.44161473881485E-4</c:v>
                </c:pt>
                <c:pt idx="20382">
                  <c:v>3.4414458873619456E-4</c:v>
                </c:pt>
                <c:pt idx="20383">
                  <c:v>3.4412770524765157E-4</c:v>
                </c:pt>
                <c:pt idx="20384">
                  <c:v>3.4411082341560882E-4</c:v>
                </c:pt>
                <c:pt idx="20385">
                  <c:v>3.440939432398261E-4</c:v>
                </c:pt>
                <c:pt idx="20386">
                  <c:v>3.4407706472005991E-4</c:v>
                </c:pt>
                <c:pt idx="20387">
                  <c:v>3.440601878560638E-4</c:v>
                </c:pt>
                <c:pt idx="20388">
                  <c:v>3.4404331264759486E-4</c:v>
                </c:pt>
                <c:pt idx="20389">
                  <c:v>3.4402643909441056E-4</c:v>
                </c:pt>
                <c:pt idx="20390">
                  <c:v>3.4400956719626754E-4</c:v>
                </c:pt>
                <c:pt idx="20391">
                  <c:v>3.4399269695292001E-4</c:v>
                </c:pt>
                <c:pt idx="20392">
                  <c:v>3.439758283641274E-4</c:v>
                </c:pt>
                <c:pt idx="20393">
                  <c:v>3.4395896142964602E-4</c:v>
                </c:pt>
                <c:pt idx="20394">
                  <c:v>3.4394209614923101E-4</c:v>
                </c:pt>
                <c:pt idx="20395">
                  <c:v>3.4392523252263816E-4</c:v>
                </c:pt>
                <c:pt idx="20396">
                  <c:v>3.4390837054962801E-4</c:v>
                </c:pt>
                <c:pt idx="20397">
                  <c:v>3.4389151022995386E-4</c:v>
                </c:pt>
                <c:pt idx="20398">
                  <c:v>3.4387465156337355E-4</c:v>
                </c:pt>
                <c:pt idx="20399">
                  <c:v>3.4385779454964579E-4</c:v>
                </c:pt>
                <c:pt idx="20400">
                  <c:v>3.4384093918852381E-4</c:v>
                </c:pt>
                <c:pt idx="20401">
                  <c:v>3.4382408547976807E-4</c:v>
                </c:pt>
                <c:pt idx="20402">
                  <c:v>3.4380723342313294E-4</c:v>
                </c:pt>
                <c:pt idx="20403">
                  <c:v>3.4379038301837782E-4</c:v>
                </c:pt>
                <c:pt idx="20404">
                  <c:v>3.4377353426526063E-4</c:v>
                </c:pt>
                <c:pt idx="20405">
                  <c:v>3.4375668716353432E-4</c:v>
                </c:pt>
                <c:pt idx="20406">
                  <c:v>3.4373984171295847E-4</c:v>
                </c:pt>
                <c:pt idx="20407">
                  <c:v>3.4372299791329125E-4</c:v>
                </c:pt>
                <c:pt idx="20408">
                  <c:v>3.4370615576428926E-4</c:v>
                </c:pt>
                <c:pt idx="20409">
                  <c:v>3.4368931526570893E-4</c:v>
                </c:pt>
                <c:pt idx="20410">
                  <c:v>3.4367247641730892E-4</c:v>
                </c:pt>
                <c:pt idx="20411">
                  <c:v>3.4365563921884604E-4</c:v>
                </c:pt>
                <c:pt idx="20412">
                  <c:v>3.4363880367007803E-4</c:v>
                </c:pt>
                <c:pt idx="20413">
                  <c:v>3.4362196977076294E-4</c:v>
                </c:pt>
                <c:pt idx="20414">
                  <c:v>3.4360513752065792E-4</c:v>
                </c:pt>
                <c:pt idx="20415">
                  <c:v>3.4358830691952048E-4</c:v>
                </c:pt>
                <c:pt idx="20416">
                  <c:v>3.4357147796710961E-4</c:v>
                </c:pt>
                <c:pt idx="20417">
                  <c:v>3.4355465066318006E-4</c:v>
                </c:pt>
                <c:pt idx="20418">
                  <c:v>3.4353782500749276E-4</c:v>
                </c:pt>
                <c:pt idx="20419">
                  <c:v>3.4352100099980252E-4</c:v>
                </c:pt>
                <c:pt idx="20420">
                  <c:v>3.4350417863987016E-4</c:v>
                </c:pt>
                <c:pt idx="20421">
                  <c:v>3.4348735792745245E-4</c:v>
                </c:pt>
                <c:pt idx="20422">
                  <c:v>3.4347053886230793E-4</c:v>
                </c:pt>
                <c:pt idx="20423">
                  <c:v>3.4345372144419444E-4</c:v>
                </c:pt>
                <c:pt idx="20424">
                  <c:v>3.4343690567286778E-4</c:v>
                </c:pt>
                <c:pt idx="20425">
                  <c:v>3.4342009154808789E-4</c:v>
                </c:pt>
                <c:pt idx="20426">
                  <c:v>3.4340327906961485E-4</c:v>
                </c:pt>
                <c:pt idx="20427">
                  <c:v>3.4338646823720438E-4</c:v>
                </c:pt>
                <c:pt idx="20428">
                  <c:v>3.4336965905061492E-4</c:v>
                </c:pt>
                <c:pt idx="20429">
                  <c:v>3.4335285150960572E-4</c:v>
                </c:pt>
                <c:pt idx="20430">
                  <c:v>3.4333604561393485E-4</c:v>
                </c:pt>
                <c:pt idx="20431">
                  <c:v>3.433192413633589E-4</c:v>
                </c:pt>
                <c:pt idx="20432">
                  <c:v>3.4330243875764109E-4</c:v>
                </c:pt>
                <c:pt idx="20433">
                  <c:v>3.4328563779653415E-4</c:v>
                </c:pt>
                <c:pt idx="20434">
                  <c:v>3.4326883847979995E-4</c:v>
                </c:pt>
                <c:pt idx="20435">
                  <c:v>3.432520408071979E-4</c:v>
                </c:pt>
                <c:pt idx="20436">
                  <c:v>3.4323524477848302E-4</c:v>
                </c:pt>
                <c:pt idx="20437">
                  <c:v>3.4321845039341815E-4</c:v>
                </c:pt>
                <c:pt idx="20438">
                  <c:v>3.4320165765175972E-4</c:v>
                </c:pt>
                <c:pt idx="20439">
                  <c:v>3.4318486655326535E-4</c:v>
                </c:pt>
                <c:pt idx="20440">
                  <c:v>3.4316807709769805E-4</c:v>
                </c:pt>
                <c:pt idx="20441">
                  <c:v>3.4315128928481196E-4</c:v>
                </c:pt>
                <c:pt idx="20442">
                  <c:v>3.4313450311436791E-4</c:v>
                </c:pt>
                <c:pt idx="20443">
                  <c:v>3.4311771858612619E-4</c:v>
                </c:pt>
                <c:pt idx="20444">
                  <c:v>3.4310093569984442E-4</c:v>
                </c:pt>
                <c:pt idx="20445">
                  <c:v>3.4308415445528256E-4</c:v>
                </c:pt>
                <c:pt idx="20446">
                  <c:v>3.4306737485219997E-4</c:v>
                </c:pt>
                <c:pt idx="20447">
                  <c:v>3.4305059689035265E-4</c:v>
                </c:pt>
                <c:pt idx="20448">
                  <c:v>3.4303382056950353E-4</c:v>
                </c:pt>
                <c:pt idx="20449">
                  <c:v>3.4301704588941015E-4</c:v>
                </c:pt>
                <c:pt idx="20450">
                  <c:v>3.4300027284983202E-4</c:v>
                </c:pt>
                <c:pt idx="20451">
                  <c:v>3.429835014505279E-4</c:v>
                </c:pt>
                <c:pt idx="20452">
                  <c:v>3.4296673169125988E-4</c:v>
                </c:pt>
                <c:pt idx="20453">
                  <c:v>3.4294996357178405E-4</c:v>
                </c:pt>
                <c:pt idx="20454">
                  <c:v>3.4293319709186216E-4</c:v>
                </c:pt>
                <c:pt idx="20455">
                  <c:v>3.4291643225125293E-4</c:v>
                </c:pt>
                <c:pt idx="20456">
                  <c:v>3.4289966904971496E-4</c:v>
                </c:pt>
                <c:pt idx="20457">
                  <c:v>3.4288290748700891E-4</c:v>
                </c:pt>
                <c:pt idx="20458">
                  <c:v>3.4286614756289451E-4</c:v>
                </c:pt>
                <c:pt idx="20459">
                  <c:v>3.428493892771332E-4</c:v>
                </c:pt>
                <c:pt idx="20460">
                  <c:v>3.4283263262948059E-4</c:v>
                </c:pt>
                <c:pt idx="20461">
                  <c:v>3.4281587761970044E-4</c:v>
                </c:pt>
                <c:pt idx="20462">
                  <c:v>3.4279912424755151E-4</c:v>
                </c:pt>
                <c:pt idx="20463">
                  <c:v>3.4278237251279104E-4</c:v>
                </c:pt>
                <c:pt idx="20464">
                  <c:v>3.4276562241518095E-4</c:v>
                </c:pt>
                <c:pt idx="20465">
                  <c:v>3.4274887395448282E-4</c:v>
                </c:pt>
                <c:pt idx="20466">
                  <c:v>3.4273212713045758E-4</c:v>
                </c:pt>
                <c:pt idx="20467">
                  <c:v>3.4271538194286004E-4</c:v>
                </c:pt>
                <c:pt idx="20468">
                  <c:v>3.4269863839145402E-4</c:v>
                </c:pt>
                <c:pt idx="20469">
                  <c:v>3.4268189647599945E-4</c:v>
                </c:pt>
                <c:pt idx="20470">
                  <c:v>3.4266515619625794E-4</c:v>
                </c:pt>
                <c:pt idx="20471">
                  <c:v>3.4264841755198542E-4</c:v>
                </c:pt>
                <c:pt idx="20472">
                  <c:v>3.4263168054294739E-4</c:v>
                </c:pt>
                <c:pt idx="20473">
                  <c:v>3.4261494516890011E-4</c:v>
                </c:pt>
                <c:pt idx="20474">
                  <c:v>3.4259821142960619E-4</c:v>
                </c:pt>
                <c:pt idx="20475">
                  <c:v>3.4258147932482582E-4</c:v>
                </c:pt>
                <c:pt idx="20476">
                  <c:v>3.4256474885431955E-4</c:v>
                </c:pt>
                <c:pt idx="20477">
                  <c:v>3.4254802001784846E-4</c:v>
                </c:pt>
                <c:pt idx="20478">
                  <c:v>3.4253129281517139E-4</c:v>
                </c:pt>
                <c:pt idx="20479">
                  <c:v>3.425145672460504E-4</c:v>
                </c:pt>
                <c:pt idx="20480">
                  <c:v>3.4249784331024481E-4</c:v>
                </c:pt>
                <c:pt idx="20481">
                  <c:v>3.4248112100751857E-4</c:v>
                </c:pt>
                <c:pt idx="20482">
                  <c:v>3.4246440033762818E-4</c:v>
                </c:pt>
                <c:pt idx="20483">
                  <c:v>3.4244768130033815E-4</c:v>
                </c:pt>
                <c:pt idx="20484">
                  <c:v>3.4243096389540822E-4</c:v>
                </c:pt>
                <c:pt idx="20485">
                  <c:v>3.4241424812259829E-4</c:v>
                </c:pt>
                <c:pt idx="20486">
                  <c:v>3.4239753398167006E-4</c:v>
                </c:pt>
                <c:pt idx="20487">
                  <c:v>3.4238082147238402E-4</c:v>
                </c:pt>
                <c:pt idx="20488">
                  <c:v>3.4236411059450361E-4</c:v>
                </c:pt>
                <c:pt idx="20489">
                  <c:v>3.4234740134778731E-4</c:v>
                </c:pt>
                <c:pt idx="20490">
                  <c:v>3.4233069373199737E-4</c:v>
                </c:pt>
                <c:pt idx="20491">
                  <c:v>3.4231398774689547E-4</c:v>
                </c:pt>
                <c:pt idx="20492">
                  <c:v>3.4229728339224015E-4</c:v>
                </c:pt>
                <c:pt idx="20493">
                  <c:v>3.422805806677966E-4</c:v>
                </c:pt>
                <c:pt idx="20494">
                  <c:v>3.4226387957332296E-4</c:v>
                </c:pt>
                <c:pt idx="20495">
                  <c:v>3.4224718010858419E-4</c:v>
                </c:pt>
                <c:pt idx="20496">
                  <c:v>3.42230482273339E-4</c:v>
                </c:pt>
                <c:pt idx="20497">
                  <c:v>3.4221378606734952E-4</c:v>
                </c:pt>
                <c:pt idx="20498">
                  <c:v>3.4219709149037591E-4</c:v>
                </c:pt>
                <c:pt idx="20499">
                  <c:v>3.4218039854218242E-4</c:v>
                </c:pt>
                <c:pt idx="20500">
                  <c:v>3.4216370722253123E-4</c:v>
                </c:pt>
                <c:pt idx="20501">
                  <c:v>3.4214701753117991E-4</c:v>
                </c:pt>
                <c:pt idx="20502">
                  <c:v>3.4213032946789357E-4</c:v>
                </c:pt>
                <c:pt idx="20503">
                  <c:v>3.4211364303243281E-4</c:v>
                </c:pt>
                <c:pt idx="20504">
                  <c:v>3.4209695822456031E-4</c:v>
                </c:pt>
                <c:pt idx="20505">
                  <c:v>3.4208027504403689E-4</c:v>
                </c:pt>
                <c:pt idx="20506">
                  <c:v>3.4206359349062381E-4</c:v>
                </c:pt>
                <c:pt idx="20507">
                  <c:v>3.4204691356408472E-4</c:v>
                </c:pt>
                <c:pt idx="20508">
                  <c:v>3.4203023526418298E-4</c:v>
                </c:pt>
                <c:pt idx="20509">
                  <c:v>3.4201355859067719E-4</c:v>
                </c:pt>
                <c:pt idx="20510">
                  <c:v>3.4199688354332993E-4</c:v>
                </c:pt>
                <c:pt idx="20511">
                  <c:v>3.4198021012190574E-4</c:v>
                </c:pt>
                <c:pt idx="20512">
                  <c:v>3.4196353832616542E-4</c:v>
                </c:pt>
                <c:pt idx="20513">
                  <c:v>3.4194686815587139E-4</c:v>
                </c:pt>
                <c:pt idx="20514">
                  <c:v>3.4193019961078602E-4</c:v>
                </c:pt>
                <c:pt idx="20515">
                  <c:v>3.4191353269067212E-4</c:v>
                </c:pt>
                <c:pt idx="20516">
                  <c:v>3.4189686739528999E-4</c:v>
                </c:pt>
                <c:pt idx="20517">
                  <c:v>3.4188020372440445E-4</c:v>
                </c:pt>
                <c:pt idx="20518">
                  <c:v>3.4186354167777699E-4</c:v>
                </c:pt>
                <c:pt idx="20519">
                  <c:v>3.4184688125517054E-4</c:v>
                </c:pt>
                <c:pt idx="20520">
                  <c:v>3.4183022245634696E-4</c:v>
                </c:pt>
                <c:pt idx="20521">
                  <c:v>3.4181356528107071E-4</c:v>
                </c:pt>
                <c:pt idx="20522">
                  <c:v>3.417969097291019E-4</c:v>
                </c:pt>
                <c:pt idx="20523">
                  <c:v>3.4178025580020456E-4</c:v>
                </c:pt>
                <c:pt idx="20524">
                  <c:v>3.4176360349414059E-4</c:v>
                </c:pt>
                <c:pt idx="20525">
                  <c:v>3.4174695281067387E-4</c:v>
                </c:pt>
                <c:pt idx="20526">
                  <c:v>3.4173030374956694E-4</c:v>
                </c:pt>
                <c:pt idx="20527">
                  <c:v>3.4171365631058281E-4</c:v>
                </c:pt>
                <c:pt idx="20528">
                  <c:v>3.4169701049348311E-4</c:v>
                </c:pt>
                <c:pt idx="20529">
                  <c:v>3.4168036629803386E-4</c:v>
                </c:pt>
                <c:pt idx="20530">
                  <c:v>3.4166372372399542E-4</c:v>
                </c:pt>
                <c:pt idx="20531">
                  <c:v>3.4164708277113092E-4</c:v>
                </c:pt>
                <c:pt idx="20532">
                  <c:v>3.4163044343920462E-4</c:v>
                </c:pt>
                <c:pt idx="20533">
                  <c:v>3.4161380572798015E-4</c:v>
                </c:pt>
                <c:pt idx="20534">
                  <c:v>3.415971696372196E-4</c:v>
                </c:pt>
                <c:pt idx="20535">
                  <c:v>3.4158053516668551E-4</c:v>
                </c:pt>
                <c:pt idx="20536">
                  <c:v>3.4156390231614294E-4</c:v>
                </c:pt>
                <c:pt idx="20537">
                  <c:v>3.4154727108535446E-4</c:v>
                </c:pt>
                <c:pt idx="20538">
                  <c:v>3.4153064147408375E-4</c:v>
                </c:pt>
                <c:pt idx="20539">
                  <c:v>3.4151401348209392E-4</c:v>
                </c:pt>
                <c:pt idx="20540">
                  <c:v>3.4149738710914998E-4</c:v>
                </c:pt>
                <c:pt idx="20541">
                  <c:v>3.4148076235501155E-4</c:v>
                </c:pt>
                <c:pt idx="20542">
                  <c:v>3.4146413921944601E-4</c:v>
                </c:pt>
                <c:pt idx="20543">
                  <c:v>3.414475177022161E-4</c:v>
                </c:pt>
                <c:pt idx="20544">
                  <c:v>3.4143089780308452E-4</c:v>
                </c:pt>
                <c:pt idx="20545">
                  <c:v>3.4141427952181586E-4</c:v>
                </c:pt>
                <c:pt idx="20546">
                  <c:v>3.4139766285817466E-4</c:v>
                </c:pt>
                <c:pt idx="20547">
                  <c:v>3.413810478119221E-4</c:v>
                </c:pt>
                <c:pt idx="20548">
                  <c:v>3.4136443438282445E-4</c:v>
                </c:pt>
                <c:pt idx="20549">
                  <c:v>3.4134782257064586E-4</c:v>
                </c:pt>
                <c:pt idx="20550">
                  <c:v>3.4133121237514801E-4</c:v>
                </c:pt>
                <c:pt idx="20551">
                  <c:v>3.41314603796097E-4</c:v>
                </c:pt>
                <c:pt idx="20552">
                  <c:v>3.4129799683325587E-4</c:v>
                </c:pt>
                <c:pt idx="20553">
                  <c:v>3.4128139148638744E-4</c:v>
                </c:pt>
                <c:pt idx="20554">
                  <c:v>3.4126478775525976E-4</c:v>
                </c:pt>
                <c:pt idx="20555">
                  <c:v>3.4124818563963409E-4</c:v>
                </c:pt>
                <c:pt idx="20556">
                  <c:v>3.4123158513927416E-4</c:v>
                </c:pt>
                <c:pt idx="20557">
                  <c:v>3.4121498625394554E-4</c:v>
                </c:pt>
                <c:pt idx="20558">
                  <c:v>3.4119838898341191E-4</c:v>
                </c:pt>
                <c:pt idx="20559">
                  <c:v>3.4118179332743833E-4</c:v>
                </c:pt>
                <c:pt idx="20560">
                  <c:v>3.4116519928578952E-4</c:v>
                </c:pt>
                <c:pt idx="20561">
                  <c:v>3.4114860685822968E-4</c:v>
                </c:pt>
                <c:pt idx="20562">
                  <c:v>3.4113201604452211E-4</c:v>
                </c:pt>
                <c:pt idx="20563">
                  <c:v>3.4111542684443324E-4</c:v>
                </c:pt>
                <c:pt idx="20564">
                  <c:v>3.4109883925772486E-4</c:v>
                </c:pt>
                <c:pt idx="20565">
                  <c:v>3.4108225328416441E-4</c:v>
                </c:pt>
                <c:pt idx="20566">
                  <c:v>3.4106566892351477E-4</c:v>
                </c:pt>
                <c:pt idx="20567">
                  <c:v>3.4104908617554387E-4</c:v>
                </c:pt>
                <c:pt idx="20568">
                  <c:v>3.4103250504001215E-4</c:v>
                </c:pt>
                <c:pt idx="20569">
                  <c:v>3.4101592551668652E-4</c:v>
                </c:pt>
                <c:pt idx="20570">
                  <c:v>3.4099934760533241E-4</c:v>
                </c:pt>
                <c:pt idx="20571">
                  <c:v>3.4098277130571378E-4</c:v>
                </c:pt>
                <c:pt idx="20572">
                  <c:v>3.4096619661759601E-4</c:v>
                </c:pt>
                <c:pt idx="20573">
                  <c:v>3.4094962354074384E-4</c:v>
                </c:pt>
                <c:pt idx="20574">
                  <c:v>3.4093305207492241E-4</c:v>
                </c:pt>
                <c:pt idx="20575">
                  <c:v>3.4091648221989718E-4</c:v>
                </c:pt>
                <c:pt idx="20576">
                  <c:v>3.4089991397543248E-4</c:v>
                </c:pt>
                <c:pt idx="20577">
                  <c:v>3.4088334734129472E-4</c:v>
                </c:pt>
                <c:pt idx="20578">
                  <c:v>3.4086678231724814E-4</c:v>
                </c:pt>
                <c:pt idx="20579">
                  <c:v>3.4085021890305792E-4</c:v>
                </c:pt>
                <c:pt idx="20580">
                  <c:v>3.4083365709849153E-4</c:v>
                </c:pt>
                <c:pt idx="20581">
                  <c:v>3.4081709690331012E-4</c:v>
                </c:pt>
                <c:pt idx="20582">
                  <c:v>3.4080053831728256E-4</c:v>
                </c:pt>
                <c:pt idx="20583">
                  <c:v>3.407839813401747E-4</c:v>
                </c:pt>
                <c:pt idx="20584">
                  <c:v>3.4076742597175083E-4</c:v>
                </c:pt>
                <c:pt idx="20585">
                  <c:v>3.4075087221177526E-4</c:v>
                </c:pt>
                <c:pt idx="20586">
                  <c:v>3.4073432006001477E-4</c:v>
                </c:pt>
                <c:pt idx="20587">
                  <c:v>3.4071776951623593E-4</c:v>
                </c:pt>
                <c:pt idx="20588">
                  <c:v>3.4070122058020254E-4</c:v>
                </c:pt>
                <c:pt idx="20589">
                  <c:v>3.4068467325168011E-4</c:v>
                </c:pt>
                <c:pt idx="20590">
                  <c:v>3.4066812753043849E-4</c:v>
                </c:pt>
                <c:pt idx="20591">
                  <c:v>3.4065158341623896E-4</c:v>
                </c:pt>
                <c:pt idx="20592">
                  <c:v>3.4063504090884878E-4</c:v>
                </c:pt>
                <c:pt idx="20593">
                  <c:v>3.4061850000803611E-4</c:v>
                </c:pt>
                <c:pt idx="20594">
                  <c:v>3.4060196071356296E-4</c:v>
                </c:pt>
                <c:pt idx="20595">
                  <c:v>3.4058542302519893E-4</c:v>
                </c:pt>
                <c:pt idx="20596">
                  <c:v>3.4056888694270816E-4</c:v>
                </c:pt>
                <c:pt idx="20597">
                  <c:v>3.4055235246585678E-4</c:v>
                </c:pt>
                <c:pt idx="20598">
                  <c:v>3.4053581959441072E-4</c:v>
                </c:pt>
                <c:pt idx="20599">
                  <c:v>3.4051928832813872E-4</c:v>
                </c:pt>
                <c:pt idx="20600">
                  <c:v>3.4050275866680387E-4</c:v>
                </c:pt>
                <c:pt idx="20601">
                  <c:v>3.4048623061017259E-4</c:v>
                </c:pt>
                <c:pt idx="20602">
                  <c:v>3.4046970415801487E-4</c:v>
                </c:pt>
                <c:pt idx="20603">
                  <c:v>3.404531793100932E-4</c:v>
                </c:pt>
                <c:pt idx="20604">
                  <c:v>3.4043665606617475E-4</c:v>
                </c:pt>
                <c:pt idx="20605">
                  <c:v>3.4042013442602654E-4</c:v>
                </c:pt>
                <c:pt idx="20606">
                  <c:v>3.4040361438941524E-4</c:v>
                </c:pt>
                <c:pt idx="20607">
                  <c:v>3.403870959561078E-4</c:v>
                </c:pt>
                <c:pt idx="20608">
                  <c:v>3.4037057912586998E-4</c:v>
                </c:pt>
                <c:pt idx="20609">
                  <c:v>3.4035406389846856E-4</c:v>
                </c:pt>
                <c:pt idx="20610">
                  <c:v>3.4033755027367127E-4</c:v>
                </c:pt>
                <c:pt idx="20611">
                  <c:v>3.4032103825124357E-4</c:v>
                </c:pt>
                <c:pt idx="20612">
                  <c:v>3.4030452783095168E-4</c:v>
                </c:pt>
                <c:pt idx="20613">
                  <c:v>3.4028801901256312E-4</c:v>
                </c:pt>
                <c:pt idx="20614">
                  <c:v>3.4027151179584605E-4</c:v>
                </c:pt>
                <c:pt idx="20615">
                  <c:v>3.4025500618056759E-4</c:v>
                </c:pt>
                <c:pt idx="20616">
                  <c:v>3.4023850216649212E-4</c:v>
                </c:pt>
                <c:pt idx="20617">
                  <c:v>3.4022199975338753E-4</c:v>
                </c:pt>
                <c:pt idx="20618">
                  <c:v>3.4020549894102229E-4</c:v>
                </c:pt>
                <c:pt idx="20619">
                  <c:v>3.4018899972916296E-4</c:v>
                </c:pt>
                <c:pt idx="20620">
                  <c:v>3.4017250211757611E-4</c:v>
                </c:pt>
                <c:pt idx="20621">
                  <c:v>3.4015600610602946E-4</c:v>
                </c:pt>
                <c:pt idx="20622">
                  <c:v>3.4013951169428958E-4</c:v>
                </c:pt>
                <c:pt idx="20623">
                  <c:v>3.4012301888212434E-4</c:v>
                </c:pt>
                <c:pt idx="20624">
                  <c:v>3.4010652766930019E-4</c:v>
                </c:pt>
                <c:pt idx="20625">
                  <c:v>3.400900380555859E-4</c:v>
                </c:pt>
                <c:pt idx="20626">
                  <c:v>3.4007355004074877E-4</c:v>
                </c:pt>
                <c:pt idx="20627">
                  <c:v>3.4005706362455419E-4</c:v>
                </c:pt>
                <c:pt idx="20628">
                  <c:v>3.4004057880677183E-4</c:v>
                </c:pt>
                <c:pt idx="20629">
                  <c:v>3.4002409558716825E-4</c:v>
                </c:pt>
                <c:pt idx="20630">
                  <c:v>3.4000761396551084E-4</c:v>
                </c:pt>
                <c:pt idx="20631">
                  <c:v>3.3999113394156844E-4</c:v>
                </c:pt>
                <c:pt idx="20632">
                  <c:v>3.3997465551510812E-4</c:v>
                </c:pt>
                <c:pt idx="20633">
                  <c:v>3.3995817868589904E-4</c:v>
                </c:pt>
                <c:pt idx="20634">
                  <c:v>3.3994170345370459E-4</c:v>
                </c:pt>
                <c:pt idx="20635">
                  <c:v>3.3992522981829811E-4</c:v>
                </c:pt>
                <c:pt idx="20636">
                  <c:v>3.3990875777944394E-4</c:v>
                </c:pt>
                <c:pt idx="20637">
                  <c:v>3.3989228733690991E-4</c:v>
                </c:pt>
                <c:pt idx="20638">
                  <c:v>3.398758184904653E-4</c:v>
                </c:pt>
                <c:pt idx="20639">
                  <c:v>3.3985935123987911E-4</c:v>
                </c:pt>
                <c:pt idx="20640">
                  <c:v>3.3984288558491646E-4</c:v>
                </c:pt>
                <c:pt idx="20641">
                  <c:v>3.3982642152534815E-4</c:v>
                </c:pt>
                <c:pt idx="20642">
                  <c:v>3.3980995906094161E-4</c:v>
                </c:pt>
                <c:pt idx="20643">
                  <c:v>3.3979349819146439E-4</c:v>
                </c:pt>
                <c:pt idx="20644">
                  <c:v>3.3977703891668409E-4</c:v>
                </c:pt>
                <c:pt idx="20645">
                  <c:v>3.3976058123636951E-4</c:v>
                </c:pt>
                <c:pt idx="20646">
                  <c:v>3.397441251502921E-4</c:v>
                </c:pt>
                <c:pt idx="20647">
                  <c:v>3.3972767065821501E-4</c:v>
                </c:pt>
                <c:pt idx="20648">
                  <c:v>3.3971121775990936E-4</c:v>
                </c:pt>
                <c:pt idx="20649">
                  <c:v>3.3969476645514282E-4</c:v>
                </c:pt>
                <c:pt idx="20650">
                  <c:v>3.3967831674368585E-4</c:v>
                </c:pt>
                <c:pt idx="20651">
                  <c:v>3.3966186862530395E-4</c:v>
                </c:pt>
                <c:pt idx="20652">
                  <c:v>3.3964542209976846E-4</c:v>
                </c:pt>
                <c:pt idx="20653">
                  <c:v>3.3962897716684686E-4</c:v>
                </c:pt>
                <c:pt idx="20654">
                  <c:v>3.3961253382630791E-4</c:v>
                </c:pt>
                <c:pt idx="20655">
                  <c:v>3.3959609207791951E-4</c:v>
                </c:pt>
                <c:pt idx="20656">
                  <c:v>3.3957965192145211E-4</c:v>
                </c:pt>
                <c:pt idx="20657">
                  <c:v>3.3956321335667274E-4</c:v>
                </c:pt>
                <c:pt idx="20658">
                  <c:v>3.3954677638335201E-4</c:v>
                </c:pt>
                <c:pt idx="20659">
                  <c:v>3.3953034100125696E-4</c:v>
                </c:pt>
                <c:pt idx="20660">
                  <c:v>3.3951390721015926E-4</c:v>
                </c:pt>
                <c:pt idx="20661">
                  <c:v>3.3949747500982452E-4</c:v>
                </c:pt>
                <c:pt idx="20662">
                  <c:v>3.3948104440002265E-4</c:v>
                </c:pt>
                <c:pt idx="20663">
                  <c:v>3.3946461538052436E-4</c:v>
                </c:pt>
                <c:pt idx="20664">
                  <c:v>3.3944818795109914E-4</c:v>
                </c:pt>
                <c:pt idx="20665">
                  <c:v>3.3943176211151388E-4</c:v>
                </c:pt>
                <c:pt idx="20666">
                  <c:v>3.3941533786153901E-4</c:v>
                </c:pt>
                <c:pt idx="20667">
                  <c:v>3.3939891520094311E-4</c:v>
                </c:pt>
                <c:pt idx="20668">
                  <c:v>3.3938249412949638E-4</c:v>
                </c:pt>
                <c:pt idx="20669">
                  <c:v>3.3936607464696728E-4</c:v>
                </c:pt>
                <c:pt idx="20670">
                  <c:v>3.3934965675312619E-4</c:v>
                </c:pt>
                <c:pt idx="20671">
                  <c:v>3.3933324044774173E-4</c:v>
                </c:pt>
                <c:pt idx="20672">
                  <c:v>3.3931682573058356E-4</c:v>
                </c:pt>
                <c:pt idx="20673">
                  <c:v>3.3930041260142054E-4</c:v>
                </c:pt>
                <c:pt idx="20674">
                  <c:v>3.3928400106002395E-4</c:v>
                </c:pt>
                <c:pt idx="20675">
                  <c:v>3.3926759110616275E-4</c:v>
                </c:pt>
                <c:pt idx="20676">
                  <c:v>3.3925118273960708E-4</c:v>
                </c:pt>
                <c:pt idx="20677">
                  <c:v>3.3923477596012482E-4</c:v>
                </c:pt>
                <c:pt idx="20678">
                  <c:v>3.3921837076748715E-4</c:v>
                </c:pt>
                <c:pt idx="20679">
                  <c:v>3.392019671614627E-4</c:v>
                </c:pt>
                <c:pt idx="20680">
                  <c:v>3.391855651418227E-4</c:v>
                </c:pt>
                <c:pt idx="20681">
                  <c:v>3.3916916470833817E-4</c:v>
                </c:pt>
                <c:pt idx="20682">
                  <c:v>3.3915276586077617E-4</c:v>
                </c:pt>
                <c:pt idx="20683">
                  <c:v>3.3913636859890582E-4</c:v>
                </c:pt>
                <c:pt idx="20684">
                  <c:v>3.3911997292250182E-4</c:v>
                </c:pt>
                <c:pt idx="20685">
                  <c:v>3.3910357883132992E-4</c:v>
                </c:pt>
                <c:pt idx="20686">
                  <c:v>3.3908718632516256E-4</c:v>
                </c:pt>
                <c:pt idx="20687">
                  <c:v>3.3907079540376999E-4</c:v>
                </c:pt>
                <c:pt idx="20688">
                  <c:v>3.3905440606692041E-4</c:v>
                </c:pt>
                <c:pt idx="20689">
                  <c:v>3.390380183143849E-4</c:v>
                </c:pt>
                <c:pt idx="20690">
                  <c:v>3.3902163214593586E-4</c:v>
                </c:pt>
                <c:pt idx="20691">
                  <c:v>3.3900524756134005E-4</c:v>
                </c:pt>
                <c:pt idx="20692">
                  <c:v>3.3898886456037059E-4</c:v>
                </c:pt>
                <c:pt idx="20693">
                  <c:v>3.3897248314279876E-4</c:v>
                </c:pt>
                <c:pt idx="20694">
                  <c:v>3.3895610330838952E-4</c:v>
                </c:pt>
                <c:pt idx="20695">
                  <c:v>3.3893972505692061E-4</c:v>
                </c:pt>
                <c:pt idx="20696">
                  <c:v>3.3892334838815619E-4</c:v>
                </c:pt>
                <c:pt idx="20697">
                  <c:v>3.3890697330187051E-4</c:v>
                </c:pt>
                <c:pt idx="20698">
                  <c:v>3.3889059979783412E-4</c:v>
                </c:pt>
                <c:pt idx="20699">
                  <c:v>3.3887422787581763E-4</c:v>
                </c:pt>
                <c:pt idx="20700">
                  <c:v>3.3885785753559047E-4</c:v>
                </c:pt>
                <c:pt idx="20701">
                  <c:v>3.3884148877692409E-4</c:v>
                </c:pt>
                <c:pt idx="20702">
                  <c:v>3.3882512159958864E-4</c:v>
                </c:pt>
                <c:pt idx="20703">
                  <c:v>3.3880875600335672E-4</c:v>
                </c:pt>
                <c:pt idx="20704">
                  <c:v>3.3879239198799721E-4</c:v>
                </c:pt>
                <c:pt idx="20705">
                  <c:v>3.3877602955328262E-4</c:v>
                </c:pt>
                <c:pt idx="20706">
                  <c:v>3.3875966869898291E-4</c:v>
                </c:pt>
                <c:pt idx="20707">
                  <c:v>3.3874330942486899E-4</c:v>
                </c:pt>
                <c:pt idx="20708">
                  <c:v>3.3872695173071417E-4</c:v>
                </c:pt>
                <c:pt idx="20709">
                  <c:v>3.3871059561628691E-4</c:v>
                </c:pt>
                <c:pt idx="20710">
                  <c:v>3.3869424108135795E-4</c:v>
                </c:pt>
                <c:pt idx="20711">
                  <c:v>3.3867788812570255E-4</c:v>
                </c:pt>
                <c:pt idx="20712">
                  <c:v>3.3866153674908715E-4</c:v>
                </c:pt>
                <c:pt idx="20713">
                  <c:v>3.3864518695128642E-4</c:v>
                </c:pt>
                <c:pt idx="20714">
                  <c:v>3.3862883873207012E-4</c:v>
                </c:pt>
                <c:pt idx="20715">
                  <c:v>3.3861249209121155E-4</c:v>
                </c:pt>
                <c:pt idx="20716">
                  <c:v>3.3859614702847819E-4</c:v>
                </c:pt>
                <c:pt idx="20717">
                  <c:v>3.3857980354364621E-4</c:v>
                </c:pt>
                <c:pt idx="20718">
                  <c:v>3.3856346163648295E-4</c:v>
                </c:pt>
                <c:pt idx="20719">
                  <c:v>3.3854712130676365E-4</c:v>
                </c:pt>
                <c:pt idx="20720">
                  <c:v>3.3853078255425791E-4</c:v>
                </c:pt>
                <c:pt idx="20721">
                  <c:v>3.3851444537873681E-4</c:v>
                </c:pt>
                <c:pt idx="20722">
                  <c:v>3.3849810977997305E-4</c:v>
                </c:pt>
                <c:pt idx="20723">
                  <c:v>3.3848177575773958E-4</c:v>
                </c:pt>
                <c:pt idx="20724">
                  <c:v>3.3846544331180332E-4</c:v>
                </c:pt>
                <c:pt idx="20725">
                  <c:v>3.384491124419428E-4</c:v>
                </c:pt>
                <c:pt idx="20726">
                  <c:v>3.3843278314792623E-4</c:v>
                </c:pt>
                <c:pt idx="20727">
                  <c:v>3.3841645542952566E-4</c:v>
                </c:pt>
                <c:pt idx="20728">
                  <c:v>3.384001292865135E-4</c:v>
                </c:pt>
                <c:pt idx="20729">
                  <c:v>3.3838380471866187E-4</c:v>
                </c:pt>
                <c:pt idx="20730">
                  <c:v>3.3836748172574264E-4</c:v>
                </c:pt>
                <c:pt idx="20731">
                  <c:v>3.3835116030752661E-4</c:v>
                </c:pt>
                <c:pt idx="20732">
                  <c:v>3.3833484046378746E-4</c:v>
                </c:pt>
                <c:pt idx="20733">
                  <c:v>3.3831852219429962E-4</c:v>
                </c:pt>
                <c:pt idx="20734">
                  <c:v>3.3830220549882896E-4</c:v>
                </c:pt>
                <c:pt idx="20735">
                  <c:v>3.3828589037715353E-4</c:v>
                </c:pt>
                <c:pt idx="20736">
                  <c:v>3.3826957682904512E-4</c:v>
                </c:pt>
                <c:pt idx="20737">
                  <c:v>3.3825326485427377E-4</c:v>
                </c:pt>
                <c:pt idx="20738">
                  <c:v>3.3823695445261189E-4</c:v>
                </c:pt>
                <c:pt idx="20739">
                  <c:v>3.3822064562383242E-4</c:v>
                </c:pt>
                <c:pt idx="20740">
                  <c:v>3.3820433836770895E-4</c:v>
                </c:pt>
                <c:pt idx="20741">
                  <c:v>3.3818803268401392E-4</c:v>
                </c:pt>
                <c:pt idx="20742">
                  <c:v>3.3817172857252009E-4</c:v>
                </c:pt>
                <c:pt idx="20743">
                  <c:v>3.3815542603299835E-4</c:v>
                </c:pt>
                <c:pt idx="20744">
                  <c:v>3.3813912506522261E-4</c:v>
                </c:pt>
                <c:pt idx="20745">
                  <c:v>3.3812282566896392E-4</c:v>
                </c:pt>
                <c:pt idx="20746">
                  <c:v>3.3810652784399721E-4</c:v>
                </c:pt>
                <c:pt idx="20747">
                  <c:v>3.3809023159009485E-4</c:v>
                </c:pt>
                <c:pt idx="20748">
                  <c:v>3.3807393690702878E-4</c:v>
                </c:pt>
                <c:pt idx="20749">
                  <c:v>3.3805764379457202E-4</c:v>
                </c:pt>
                <c:pt idx="20750">
                  <c:v>3.3804135225249955E-4</c:v>
                </c:pt>
                <c:pt idx="20751">
                  <c:v>3.3802506228058059E-4</c:v>
                </c:pt>
                <c:pt idx="20752">
                  <c:v>3.380087738785932E-4</c:v>
                </c:pt>
                <c:pt idx="20753">
                  <c:v>3.3799248704630412E-4</c:v>
                </c:pt>
                <c:pt idx="20754">
                  <c:v>3.3797620178349202E-4</c:v>
                </c:pt>
                <c:pt idx="20755">
                  <c:v>3.3795991808992649E-4</c:v>
                </c:pt>
                <c:pt idx="20756">
                  <c:v>3.3794363596538279E-4</c:v>
                </c:pt>
                <c:pt idx="20757">
                  <c:v>3.3792735540963463E-4</c:v>
                </c:pt>
                <c:pt idx="20758">
                  <c:v>3.3791107642245293E-4</c:v>
                </c:pt>
                <c:pt idx="20759">
                  <c:v>3.3789479900361142E-4</c:v>
                </c:pt>
                <c:pt idx="20760">
                  <c:v>3.3787852315288495E-4</c:v>
                </c:pt>
                <c:pt idx="20761">
                  <c:v>3.378622488700465E-4</c:v>
                </c:pt>
                <c:pt idx="20762">
                  <c:v>3.3784597615486899E-4</c:v>
                </c:pt>
                <c:pt idx="20763">
                  <c:v>3.3782970500712722E-4</c:v>
                </c:pt>
                <c:pt idx="20764">
                  <c:v>3.3781343542659356E-4</c:v>
                </c:pt>
                <c:pt idx="20765">
                  <c:v>3.3779716741304055E-4</c:v>
                </c:pt>
                <c:pt idx="20766">
                  <c:v>3.3778090096624305E-4</c:v>
                </c:pt>
                <c:pt idx="20767">
                  <c:v>3.3776463608597415E-4</c:v>
                </c:pt>
                <c:pt idx="20768">
                  <c:v>3.3774837277201011E-4</c:v>
                </c:pt>
                <c:pt idx="20769">
                  <c:v>3.3773211102412147E-4</c:v>
                </c:pt>
                <c:pt idx="20770">
                  <c:v>3.3771585084208292E-4</c:v>
                </c:pt>
                <c:pt idx="20771">
                  <c:v>3.3769959222566831E-4</c:v>
                </c:pt>
                <c:pt idx="20772">
                  <c:v>3.3768333517465357E-4</c:v>
                </c:pt>
                <c:pt idx="20773">
                  <c:v>3.3766707968880882E-4</c:v>
                </c:pt>
                <c:pt idx="20774">
                  <c:v>3.3765082576791194E-4</c:v>
                </c:pt>
                <c:pt idx="20775">
                  <c:v>3.3763457341173396E-4</c:v>
                </c:pt>
                <c:pt idx="20776">
                  <c:v>3.3761832262005012E-4</c:v>
                </c:pt>
                <c:pt idx="20777">
                  <c:v>3.3760207339263496E-4</c:v>
                </c:pt>
                <c:pt idx="20778">
                  <c:v>3.3758582572926242E-4</c:v>
                </c:pt>
                <c:pt idx="20779">
                  <c:v>3.3756957962970612E-4</c:v>
                </c:pt>
                <c:pt idx="20780">
                  <c:v>3.375533350937418E-4</c:v>
                </c:pt>
                <c:pt idx="20781">
                  <c:v>3.3753709212114064E-4</c:v>
                </c:pt>
                <c:pt idx="20782">
                  <c:v>3.3752085071167895E-4</c:v>
                </c:pt>
                <c:pt idx="20783">
                  <c:v>3.3750461086513216E-4</c:v>
                </c:pt>
                <c:pt idx="20784">
                  <c:v>3.3748837258127388E-4</c:v>
                </c:pt>
                <c:pt idx="20785">
                  <c:v>3.3747213585987805E-4</c:v>
                </c:pt>
                <c:pt idx="20786">
                  <c:v>3.374559007007185E-4</c:v>
                </c:pt>
                <c:pt idx="20787">
                  <c:v>3.3743966710357115E-4</c:v>
                </c:pt>
                <c:pt idx="20788">
                  <c:v>3.3742343506821079E-4</c:v>
                </c:pt>
                <c:pt idx="20789">
                  <c:v>3.3740720459440952E-4</c:v>
                </c:pt>
                <c:pt idx="20790">
                  <c:v>3.3739097568194612E-4</c:v>
                </c:pt>
                <c:pt idx="20791">
                  <c:v>3.3737474833059041E-4</c:v>
                </c:pt>
                <c:pt idx="20792">
                  <c:v>3.3735852254012218E-4</c:v>
                </c:pt>
                <c:pt idx="20793">
                  <c:v>3.3734229831031175E-4</c:v>
                </c:pt>
                <c:pt idx="20794">
                  <c:v>3.3732607564093865E-4</c:v>
                </c:pt>
                <c:pt idx="20795">
                  <c:v>3.373098545317733E-4</c:v>
                </c:pt>
                <c:pt idx="20796">
                  <c:v>3.3729363498259278E-4</c:v>
                </c:pt>
                <c:pt idx="20797">
                  <c:v>3.3727741699317076E-4</c:v>
                </c:pt>
                <c:pt idx="20798">
                  <c:v>3.3726120056328429E-4</c:v>
                </c:pt>
                <c:pt idx="20799">
                  <c:v>3.3724498569270752E-4</c:v>
                </c:pt>
                <c:pt idx="20800">
                  <c:v>3.3722877238121602E-4</c:v>
                </c:pt>
                <c:pt idx="20801">
                  <c:v>3.3721256062858293E-4</c:v>
                </c:pt>
                <c:pt idx="20802">
                  <c:v>3.3719635043458581E-4</c:v>
                </c:pt>
                <c:pt idx="20803">
                  <c:v>3.3718014179899872E-4</c:v>
                </c:pt>
                <c:pt idx="20804">
                  <c:v>3.3716393472159838E-4</c:v>
                </c:pt>
                <c:pt idx="20805">
                  <c:v>3.3714772920215758E-4</c:v>
                </c:pt>
                <c:pt idx="20806">
                  <c:v>3.3713152524045314E-4</c:v>
                </c:pt>
                <c:pt idx="20807">
                  <c:v>3.3711532283626057E-4</c:v>
                </c:pt>
                <c:pt idx="20808">
                  <c:v>3.3709912198935475E-4</c:v>
                </c:pt>
                <c:pt idx="20809">
                  <c:v>3.3708292269951092E-4</c:v>
                </c:pt>
                <c:pt idx="20810">
                  <c:v>3.3706672496650665E-4</c:v>
                </c:pt>
                <c:pt idx="20811">
                  <c:v>3.3705052879011557E-4</c:v>
                </c:pt>
                <c:pt idx="20812">
                  <c:v>3.3703433417011362E-4</c:v>
                </c:pt>
                <c:pt idx="20813">
                  <c:v>3.3701814110627675E-4</c:v>
                </c:pt>
                <c:pt idx="20814">
                  <c:v>3.3700194959837939E-4</c:v>
                </c:pt>
                <c:pt idx="20815">
                  <c:v>3.3698575964620058E-4</c:v>
                </c:pt>
                <c:pt idx="20816">
                  <c:v>3.3696957124951314E-4</c:v>
                </c:pt>
                <c:pt idx="20817">
                  <c:v>3.3695338440809425E-4</c:v>
                </c:pt>
                <c:pt idx="20818">
                  <c:v>3.3693719912171834E-4</c:v>
                </c:pt>
                <c:pt idx="20819">
                  <c:v>3.3692101539016235E-4</c:v>
                </c:pt>
                <c:pt idx="20820">
                  <c:v>3.3690483321320201E-4</c:v>
                </c:pt>
                <c:pt idx="20821">
                  <c:v>3.3688865259061412E-4</c:v>
                </c:pt>
                <c:pt idx="20822">
                  <c:v>3.368724735221753E-4</c:v>
                </c:pt>
                <c:pt idx="20823">
                  <c:v>3.3685629600765905E-4</c:v>
                </c:pt>
                <c:pt idx="20824">
                  <c:v>3.3684012004684354E-4</c:v>
                </c:pt>
                <c:pt idx="20825">
                  <c:v>3.3682394563950419E-4</c:v>
                </c:pt>
                <c:pt idx="20826">
                  <c:v>3.3680777278541737E-4</c:v>
                </c:pt>
                <c:pt idx="20827">
                  <c:v>3.3679160148435816E-4</c:v>
                </c:pt>
                <c:pt idx="20828">
                  <c:v>3.3677543173610676E-4</c:v>
                </c:pt>
                <c:pt idx="20829">
                  <c:v>3.3675926354043482E-4</c:v>
                </c:pt>
                <c:pt idx="20830">
                  <c:v>3.3674309689712208E-4</c:v>
                </c:pt>
                <c:pt idx="20831">
                  <c:v>3.3672693180594255E-4</c:v>
                </c:pt>
                <c:pt idx="20832">
                  <c:v>3.3671076826667472E-4</c:v>
                </c:pt>
                <c:pt idx="20833">
                  <c:v>3.3669460627909329E-4</c:v>
                </c:pt>
                <c:pt idx="20834">
                  <c:v>3.366784458429765E-4</c:v>
                </c:pt>
                <c:pt idx="20835">
                  <c:v>3.3666228695809953E-4</c:v>
                </c:pt>
                <c:pt idx="20836">
                  <c:v>3.3664612962424088E-4</c:v>
                </c:pt>
                <c:pt idx="20837">
                  <c:v>3.3662997384117504E-4</c:v>
                </c:pt>
                <c:pt idx="20838">
                  <c:v>3.3661381960867952E-4</c:v>
                </c:pt>
                <c:pt idx="20839">
                  <c:v>3.3659766692653305E-4</c:v>
                </c:pt>
                <c:pt idx="20840">
                  <c:v>3.365815157945101E-4</c:v>
                </c:pt>
                <c:pt idx="20841">
                  <c:v>3.3656536621238722E-4</c:v>
                </c:pt>
                <c:pt idx="20842">
                  <c:v>3.3654921817994406E-4</c:v>
                </c:pt>
                <c:pt idx="20843">
                  <c:v>3.3653307169695607E-4</c:v>
                </c:pt>
                <c:pt idx="20844">
                  <c:v>3.3651692676319909E-4</c:v>
                </c:pt>
                <c:pt idx="20845">
                  <c:v>3.3650078337844956E-4</c:v>
                </c:pt>
                <c:pt idx="20846">
                  <c:v>3.3648464154248766E-4</c:v>
                </c:pt>
                <c:pt idx="20847">
                  <c:v>3.3646850125508977E-4</c:v>
                </c:pt>
                <c:pt idx="20848">
                  <c:v>3.3645236251603206E-4</c:v>
                </c:pt>
                <c:pt idx="20849">
                  <c:v>3.3643622532509139E-4</c:v>
                </c:pt>
                <c:pt idx="20850">
                  <c:v>3.3642008968204557E-4</c:v>
                </c:pt>
                <c:pt idx="20851">
                  <c:v>3.3640395558667228E-4</c:v>
                </c:pt>
                <c:pt idx="20852">
                  <c:v>3.3638782303874794E-4</c:v>
                </c:pt>
                <c:pt idx="20853">
                  <c:v>3.363716920380508E-4</c:v>
                </c:pt>
                <c:pt idx="20854">
                  <c:v>3.363555625843568E-4</c:v>
                </c:pt>
                <c:pt idx="20855">
                  <c:v>3.3633943467744774E-4</c:v>
                </c:pt>
                <c:pt idx="20856">
                  <c:v>3.3632330831709492E-4</c:v>
                </c:pt>
                <c:pt idx="20857">
                  <c:v>3.3630718350307991E-4</c:v>
                </c:pt>
                <c:pt idx="20858">
                  <c:v>3.3629106023517932E-4</c:v>
                </c:pt>
                <c:pt idx="20859">
                  <c:v>3.3627493851316992E-4</c:v>
                </c:pt>
                <c:pt idx="20860">
                  <c:v>3.3625881833683154E-4</c:v>
                </c:pt>
                <c:pt idx="20861">
                  <c:v>3.362426997059401E-4</c:v>
                </c:pt>
                <c:pt idx="20862">
                  <c:v>3.3622658262027409E-4</c:v>
                </c:pt>
                <c:pt idx="20863">
                  <c:v>3.3621046707961227E-4</c:v>
                </c:pt>
                <c:pt idx="20864">
                  <c:v>3.3619435308372952E-4</c:v>
                </c:pt>
                <c:pt idx="20865">
                  <c:v>3.3617824063240606E-4</c:v>
                </c:pt>
                <c:pt idx="20866">
                  <c:v>3.3616212972542055E-4</c:v>
                </c:pt>
                <c:pt idx="20867">
                  <c:v>3.3614602036254802E-4</c:v>
                </c:pt>
                <c:pt idx="20868">
                  <c:v>3.3612991254356893E-4</c:v>
                </c:pt>
                <c:pt idx="20869">
                  <c:v>3.3611380626826247E-4</c:v>
                </c:pt>
                <c:pt idx="20870">
                  <c:v>3.3609770153640275E-4</c:v>
                </c:pt>
                <c:pt idx="20871">
                  <c:v>3.3608159834776945E-4</c:v>
                </c:pt>
                <c:pt idx="20872">
                  <c:v>3.3606549670214375E-4</c:v>
                </c:pt>
                <c:pt idx="20873">
                  <c:v>3.3604939659930016E-4</c:v>
                </c:pt>
                <c:pt idx="20874">
                  <c:v>3.3603329803901812E-4</c:v>
                </c:pt>
                <c:pt idx="20875">
                  <c:v>3.3601720102107612E-4</c:v>
                </c:pt>
                <c:pt idx="20876">
                  <c:v>3.3600110554525461E-4</c:v>
                </c:pt>
                <c:pt idx="20877">
                  <c:v>3.3598501161132628E-4</c:v>
                </c:pt>
                <c:pt idx="20878">
                  <c:v>3.359689192190755E-4</c:v>
                </c:pt>
                <c:pt idx="20879">
                  <c:v>3.3595282836827836E-4</c:v>
                </c:pt>
                <c:pt idx="20880">
                  <c:v>3.3593673905871435E-4</c:v>
                </c:pt>
                <c:pt idx="20881">
                  <c:v>3.3592065129016012E-4</c:v>
                </c:pt>
                <c:pt idx="20882">
                  <c:v>3.3590456506239535E-4</c:v>
                </c:pt>
                <c:pt idx="20883">
                  <c:v>3.3588848037520007E-4</c:v>
                </c:pt>
                <c:pt idx="20884">
                  <c:v>3.3587239722835061E-4</c:v>
                </c:pt>
                <c:pt idx="20885">
                  <c:v>3.3585631562162616E-4</c:v>
                </c:pt>
                <c:pt idx="20886">
                  <c:v>3.3584023555480652E-4</c:v>
                </c:pt>
                <c:pt idx="20887">
                  <c:v>3.3582415702767052E-4</c:v>
                </c:pt>
                <c:pt idx="20888">
                  <c:v>3.3580808003999692E-4</c:v>
                </c:pt>
                <c:pt idx="20889">
                  <c:v>3.3579200459156504E-4</c:v>
                </c:pt>
                <c:pt idx="20890">
                  <c:v>3.3577593068215164E-4</c:v>
                </c:pt>
                <c:pt idx="20891">
                  <c:v>3.357598583115376E-4</c:v>
                </c:pt>
                <c:pt idx="20892">
                  <c:v>3.3574378747950196E-4</c:v>
                </c:pt>
                <c:pt idx="20893">
                  <c:v>3.3572771818582192E-4</c:v>
                </c:pt>
                <c:pt idx="20894">
                  <c:v>3.3571165043028037E-4</c:v>
                </c:pt>
                <c:pt idx="20895">
                  <c:v>3.3569558421265216E-4</c:v>
                </c:pt>
                <c:pt idx="20896">
                  <c:v>3.3567951953271949E-4</c:v>
                </c:pt>
                <c:pt idx="20897">
                  <c:v>3.3566345639026135E-4</c:v>
                </c:pt>
                <c:pt idx="20898">
                  <c:v>3.3564739478505486E-4</c:v>
                </c:pt>
                <c:pt idx="20899">
                  <c:v>3.3563133471688206E-4</c:v>
                </c:pt>
                <c:pt idx="20900">
                  <c:v>3.3561527618552046E-4</c:v>
                </c:pt>
                <c:pt idx="20901">
                  <c:v>3.3559921919075052E-4</c:v>
                </c:pt>
                <c:pt idx="20902">
                  <c:v>3.3558316373235182E-4</c:v>
                </c:pt>
                <c:pt idx="20903">
                  <c:v>3.3556710981010252E-4</c:v>
                </c:pt>
                <c:pt idx="20904">
                  <c:v>3.3555105742378286E-4</c:v>
                </c:pt>
                <c:pt idx="20905">
                  <c:v>3.3553500657317379E-4</c:v>
                </c:pt>
                <c:pt idx="20906">
                  <c:v>3.355189572580533E-4</c:v>
                </c:pt>
                <c:pt idx="20907">
                  <c:v>3.3550290947820005E-4</c:v>
                </c:pt>
                <c:pt idx="20908">
                  <c:v>3.3548686323339635E-4</c:v>
                </c:pt>
                <c:pt idx="20909">
                  <c:v>3.3547081852342079E-4</c:v>
                </c:pt>
                <c:pt idx="20910">
                  <c:v>3.3545477534805426E-4</c:v>
                </c:pt>
                <c:pt idx="20911">
                  <c:v>3.3543873370707412E-4</c:v>
                </c:pt>
                <c:pt idx="20912">
                  <c:v>3.3542269360026152E-4</c:v>
                </c:pt>
                <c:pt idx="20913">
                  <c:v>3.3540665502739805E-4</c:v>
                </c:pt>
                <c:pt idx="20914">
                  <c:v>3.3539061798826096E-4</c:v>
                </c:pt>
                <c:pt idx="20915">
                  <c:v>3.3537458248263178E-4</c:v>
                </c:pt>
                <c:pt idx="20916">
                  <c:v>3.3535854851028955E-4</c:v>
                </c:pt>
                <c:pt idx="20917">
                  <c:v>3.3534251607101592E-4</c:v>
                </c:pt>
                <c:pt idx="20918">
                  <c:v>3.35326485164591E-4</c:v>
                </c:pt>
                <c:pt idx="20919">
                  <c:v>3.3531045579079423E-4</c:v>
                </c:pt>
                <c:pt idx="20920">
                  <c:v>3.3529442794940213E-4</c:v>
                </c:pt>
                <c:pt idx="20921">
                  <c:v>3.3527840164020238E-4</c:v>
                </c:pt>
                <c:pt idx="20922">
                  <c:v>3.3526237686296896E-4</c:v>
                </c:pt>
                <c:pt idx="20923">
                  <c:v>3.3524635361748586E-4</c:v>
                </c:pt>
                <c:pt idx="20924">
                  <c:v>3.3523033190353276E-4</c:v>
                </c:pt>
                <c:pt idx="20925">
                  <c:v>3.3521431172088914E-4</c:v>
                </c:pt>
                <c:pt idx="20926">
                  <c:v>3.3519829306933642E-4</c:v>
                </c:pt>
                <c:pt idx="20927">
                  <c:v>3.3518227594865456E-4</c:v>
                </c:pt>
                <c:pt idx="20928">
                  <c:v>3.3516626035862417E-4</c:v>
                </c:pt>
                <c:pt idx="20929">
                  <c:v>3.3515024629902619E-4</c:v>
                </c:pt>
                <c:pt idx="20930">
                  <c:v>3.3513423376964091E-4</c:v>
                </c:pt>
                <c:pt idx="20931">
                  <c:v>3.3511822277025046E-4</c:v>
                </c:pt>
                <c:pt idx="20932">
                  <c:v>3.3510221330063149E-4</c:v>
                </c:pt>
                <c:pt idx="20933">
                  <c:v>3.3508620536056884E-4</c:v>
                </c:pt>
                <c:pt idx="20934">
                  <c:v>3.3507019894984214E-4</c:v>
                </c:pt>
                <c:pt idx="20935">
                  <c:v>3.3505419406823327E-4</c:v>
                </c:pt>
                <c:pt idx="20936">
                  <c:v>3.3503819071552027E-4</c:v>
                </c:pt>
                <c:pt idx="20937">
                  <c:v>3.3502218889148614E-4</c:v>
                </c:pt>
                <c:pt idx="20938">
                  <c:v>3.3500618859591042E-4</c:v>
                </c:pt>
                <c:pt idx="20939">
                  <c:v>3.3499018982857697E-4</c:v>
                </c:pt>
                <c:pt idx="20940">
                  <c:v>3.3497419258926412E-4</c:v>
                </c:pt>
                <c:pt idx="20941">
                  <c:v>3.349581968777552E-4</c:v>
                </c:pt>
                <c:pt idx="20942">
                  <c:v>3.349422026938268E-4</c:v>
                </c:pt>
                <c:pt idx="20943">
                  <c:v>3.3492621003726556E-4</c:v>
                </c:pt>
                <c:pt idx="20944">
                  <c:v>3.3491021890785013E-4</c:v>
                </c:pt>
                <c:pt idx="20945">
                  <c:v>3.3489422930536232E-4</c:v>
                </c:pt>
                <c:pt idx="20946">
                  <c:v>3.3487824122958415E-4</c:v>
                </c:pt>
                <c:pt idx="20947">
                  <c:v>3.3486225468029644E-4</c:v>
                </c:pt>
                <c:pt idx="20948">
                  <c:v>3.3484626965727711E-4</c:v>
                </c:pt>
                <c:pt idx="20949">
                  <c:v>3.3483028616031348E-4</c:v>
                </c:pt>
                <c:pt idx="20950">
                  <c:v>3.3481430418918383E-4</c:v>
                </c:pt>
                <c:pt idx="20951">
                  <c:v>3.3479832374367003E-4</c:v>
                </c:pt>
                <c:pt idx="20952">
                  <c:v>3.3478234482355322E-4</c:v>
                </c:pt>
                <c:pt idx="20953">
                  <c:v>3.3476636742861446E-4</c:v>
                </c:pt>
                <c:pt idx="20954">
                  <c:v>3.3475039155863879E-4</c:v>
                </c:pt>
                <c:pt idx="20955">
                  <c:v>3.3473441721340434E-4</c:v>
                </c:pt>
                <c:pt idx="20956">
                  <c:v>3.3471844439269459E-4</c:v>
                </c:pt>
                <c:pt idx="20957">
                  <c:v>3.3470247309629004E-4</c:v>
                </c:pt>
                <c:pt idx="20958">
                  <c:v>3.3468650332397197E-4</c:v>
                </c:pt>
                <c:pt idx="20959">
                  <c:v>3.3467053507552552E-4</c:v>
                </c:pt>
                <c:pt idx="20960">
                  <c:v>3.3465456835072958E-4</c:v>
                </c:pt>
                <c:pt idx="20961">
                  <c:v>3.3463860314936796E-4</c:v>
                </c:pt>
                <c:pt idx="20962">
                  <c:v>3.346226394712209E-4</c:v>
                </c:pt>
                <c:pt idx="20963">
                  <c:v>3.3460667731607181E-4</c:v>
                </c:pt>
                <c:pt idx="20964">
                  <c:v>3.3459071668370333E-4</c:v>
                </c:pt>
                <c:pt idx="20965">
                  <c:v>3.3457475757389476E-4</c:v>
                </c:pt>
                <c:pt idx="20966">
                  <c:v>3.3455879998642952E-4</c:v>
                </c:pt>
                <c:pt idx="20967">
                  <c:v>3.3454284392109046E-4</c:v>
                </c:pt>
                <c:pt idx="20968">
                  <c:v>3.3452688937766025E-4</c:v>
                </c:pt>
                <c:pt idx="20969">
                  <c:v>3.3451093635592015E-4</c:v>
                </c:pt>
                <c:pt idx="20970">
                  <c:v>3.3449498485565451E-4</c:v>
                </c:pt>
                <c:pt idx="20971">
                  <c:v>3.3447903487664285E-4</c:v>
                </c:pt>
                <c:pt idx="20972">
                  <c:v>3.3446308641866689E-4</c:v>
                </c:pt>
                <c:pt idx="20973">
                  <c:v>3.3444713948151095E-4</c:v>
                </c:pt>
                <c:pt idx="20974">
                  <c:v>3.344311940649599E-4</c:v>
                </c:pt>
                <c:pt idx="20975">
                  <c:v>3.3441525016879222E-4</c:v>
                </c:pt>
                <c:pt idx="20976">
                  <c:v>3.343993077927927E-4</c:v>
                </c:pt>
                <c:pt idx="20977">
                  <c:v>3.3438336693674163E-4</c:v>
                </c:pt>
                <c:pt idx="20978">
                  <c:v>3.3436742760042378E-4</c:v>
                </c:pt>
                <c:pt idx="20979">
                  <c:v>3.3435148978362228E-4</c:v>
                </c:pt>
                <c:pt idx="20980">
                  <c:v>3.3433555348611686E-4</c:v>
                </c:pt>
                <c:pt idx="20981">
                  <c:v>3.3431961870769529E-4</c:v>
                </c:pt>
                <c:pt idx="20982">
                  <c:v>3.3430368544813563E-4</c:v>
                </c:pt>
                <c:pt idx="20983">
                  <c:v>3.3428775370722153E-4</c:v>
                </c:pt>
                <c:pt idx="20984">
                  <c:v>3.3427182348473822E-4</c:v>
                </c:pt>
                <c:pt idx="20985">
                  <c:v>3.3425589478046602E-4</c:v>
                </c:pt>
                <c:pt idx="20986">
                  <c:v>3.3423996759419119E-4</c:v>
                </c:pt>
                <c:pt idx="20987">
                  <c:v>3.3422404192569235E-4</c:v>
                </c:pt>
                <c:pt idx="20988">
                  <c:v>3.3420811777475719E-4</c:v>
                </c:pt>
                <c:pt idx="20989">
                  <c:v>3.3419219514116573E-4</c:v>
                </c:pt>
                <c:pt idx="20990">
                  <c:v>3.3417627402470163E-4</c:v>
                </c:pt>
                <c:pt idx="20991">
                  <c:v>3.3416035442514793E-4</c:v>
                </c:pt>
                <c:pt idx="20992">
                  <c:v>3.3414443634228742E-4</c:v>
                </c:pt>
                <c:pt idx="20993">
                  <c:v>3.3412851977590542E-4</c:v>
                </c:pt>
                <c:pt idx="20994">
                  <c:v>3.3411260472578536E-4</c:v>
                </c:pt>
                <c:pt idx="20995">
                  <c:v>3.3409669119170731E-4</c:v>
                </c:pt>
                <c:pt idx="20996">
                  <c:v>3.3408077917345698E-4</c:v>
                </c:pt>
                <c:pt idx="20997">
                  <c:v>3.3406486867081634E-4</c:v>
                </c:pt>
                <c:pt idx="20998">
                  <c:v>3.3404895968357207E-4</c:v>
                </c:pt>
                <c:pt idx="20999">
                  <c:v>3.3403305221150505E-4</c:v>
                </c:pt>
                <c:pt idx="21000">
                  <c:v>3.3401714625439871E-4</c:v>
                </c:pt>
                <c:pt idx="21001">
                  <c:v>3.3400124181203671E-4</c:v>
                </c:pt>
                <c:pt idx="21002">
                  <c:v>3.3398533888420295E-4</c:v>
                </c:pt>
                <c:pt idx="21003">
                  <c:v>3.3396943747068195E-4</c:v>
                </c:pt>
                <c:pt idx="21004">
                  <c:v>3.3395353757125808E-4</c:v>
                </c:pt>
                <c:pt idx="21005">
                  <c:v>3.3393763918571252E-4</c:v>
                </c:pt>
                <c:pt idx="21006">
                  <c:v>3.339217423138297E-4</c:v>
                </c:pt>
                <c:pt idx="21007">
                  <c:v>3.3390584695539531E-4</c:v>
                </c:pt>
                <c:pt idx="21008">
                  <c:v>3.3388995311019252E-4</c:v>
                </c:pt>
                <c:pt idx="21009">
                  <c:v>3.3387406077800411E-4</c:v>
                </c:pt>
                <c:pt idx="21010">
                  <c:v>3.3385816995861486E-4</c:v>
                </c:pt>
                <c:pt idx="21011">
                  <c:v>3.3384228065180816E-4</c:v>
                </c:pt>
                <c:pt idx="21012">
                  <c:v>3.338263928573691E-4</c:v>
                </c:pt>
                <c:pt idx="21013">
                  <c:v>3.3381050657508194E-4</c:v>
                </c:pt>
                <c:pt idx="21014">
                  <c:v>3.3379462180472956E-4</c:v>
                </c:pt>
                <c:pt idx="21015">
                  <c:v>3.3377873854609674E-4</c:v>
                </c:pt>
                <c:pt idx="21016">
                  <c:v>3.3376285679896612E-4</c:v>
                </c:pt>
                <c:pt idx="21017">
                  <c:v>3.3374697656312496E-4</c:v>
                </c:pt>
                <c:pt idx="21018">
                  <c:v>3.3373109783835627E-4</c:v>
                </c:pt>
                <c:pt idx="21019">
                  <c:v>3.3371522062444352E-4</c:v>
                </c:pt>
                <c:pt idx="21020">
                  <c:v>3.336993449211708E-4</c:v>
                </c:pt>
                <c:pt idx="21021">
                  <c:v>3.3368347072832441E-4</c:v>
                </c:pt>
                <c:pt idx="21022">
                  <c:v>3.3366759804568736E-4</c:v>
                </c:pt>
                <c:pt idx="21023">
                  <c:v>3.3365172687304696E-4</c:v>
                </c:pt>
                <c:pt idx="21024">
                  <c:v>3.3363585721018195E-4</c:v>
                </c:pt>
                <c:pt idx="21025">
                  <c:v>3.3361998905688176E-4</c:v>
                </c:pt>
                <c:pt idx="21026">
                  <c:v>3.3360412241292971E-4</c:v>
                </c:pt>
                <c:pt idx="21027">
                  <c:v>3.3358825727811055E-4</c:v>
                </c:pt>
                <c:pt idx="21028">
                  <c:v>3.3357239365220938E-4</c:v>
                </c:pt>
                <c:pt idx="21029">
                  <c:v>3.3355653153500881E-4</c:v>
                </c:pt>
                <c:pt idx="21030">
                  <c:v>3.3354067092629652E-4</c:v>
                </c:pt>
                <c:pt idx="21031">
                  <c:v>3.3352481182585483E-4</c:v>
                </c:pt>
                <c:pt idx="21032">
                  <c:v>3.3350895423347131E-4</c:v>
                </c:pt>
                <c:pt idx="21033">
                  <c:v>3.3349309814892792E-4</c:v>
                </c:pt>
                <c:pt idx="21034">
                  <c:v>3.3347724357201119E-4</c:v>
                </c:pt>
                <c:pt idx="21035">
                  <c:v>3.3346139050250616E-4</c:v>
                </c:pt>
                <c:pt idx="21036">
                  <c:v>3.3344553894019789E-4</c:v>
                </c:pt>
                <c:pt idx="21037">
                  <c:v>3.3342968888487091E-4</c:v>
                </c:pt>
                <c:pt idx="21038">
                  <c:v>3.3341384033631048E-4</c:v>
                </c:pt>
                <c:pt idx="21039">
                  <c:v>3.3339799329430209E-4</c:v>
                </c:pt>
                <c:pt idx="21040">
                  <c:v>3.3338214775863211E-4</c:v>
                </c:pt>
                <c:pt idx="21041">
                  <c:v>3.3336630372908152E-4</c:v>
                </c:pt>
                <c:pt idx="21042">
                  <c:v>3.3335046120544097E-4</c:v>
                </c:pt>
                <c:pt idx="21043">
                  <c:v>3.3333462018749231E-4</c:v>
                </c:pt>
                <c:pt idx="21044">
                  <c:v>3.3331878067502184E-4</c:v>
                </c:pt>
                <c:pt idx="21045">
                  <c:v>3.3330294266781349E-4</c:v>
                </c:pt>
                <c:pt idx="21046">
                  <c:v>3.3328710616565616E-4</c:v>
                </c:pt>
                <c:pt idx="21047">
                  <c:v>3.3327127116833274E-4</c:v>
                </c:pt>
                <c:pt idx="21048">
                  <c:v>3.3325543767562856E-4</c:v>
                </c:pt>
                <c:pt idx="21049">
                  <c:v>3.3323960568733198E-4</c:v>
                </c:pt>
                <c:pt idx="21050">
                  <c:v>3.332237752032254E-4</c:v>
                </c:pt>
                <c:pt idx="21051">
                  <c:v>3.3320794622309431E-4</c:v>
                </c:pt>
                <c:pt idx="21052">
                  <c:v>3.33192118746728E-4</c:v>
                </c:pt>
                <c:pt idx="21053">
                  <c:v>3.3317629277390784E-4</c:v>
                </c:pt>
                <c:pt idx="21054">
                  <c:v>3.3316046830442274E-4</c:v>
                </c:pt>
                <c:pt idx="21055">
                  <c:v>3.3314464533805741E-4</c:v>
                </c:pt>
                <c:pt idx="21056">
                  <c:v>3.3312882387459802E-4</c:v>
                </c:pt>
                <c:pt idx="21057">
                  <c:v>3.3311300391382972E-4</c:v>
                </c:pt>
                <c:pt idx="21058">
                  <c:v>3.3309718545554038E-4</c:v>
                </c:pt>
                <c:pt idx="21059">
                  <c:v>3.3308136849951182E-4</c:v>
                </c:pt>
                <c:pt idx="21060">
                  <c:v>3.3306555304553391E-4</c:v>
                </c:pt>
                <c:pt idx="21061">
                  <c:v>3.3304973909339242E-4</c:v>
                </c:pt>
                <c:pt idx="21062">
                  <c:v>3.3303392664287197E-4</c:v>
                </c:pt>
                <c:pt idx="21063">
                  <c:v>3.330181156937594E-4</c:v>
                </c:pt>
                <c:pt idx="21064">
                  <c:v>3.3300230624583972E-4</c:v>
                </c:pt>
                <c:pt idx="21065">
                  <c:v>3.3298649829890037E-4</c:v>
                </c:pt>
                <c:pt idx="21066">
                  <c:v>3.3297069185272776E-4</c:v>
                </c:pt>
                <c:pt idx="21067">
                  <c:v>3.3295488690710656E-4</c:v>
                </c:pt>
                <c:pt idx="21068">
                  <c:v>3.3293908346182586E-4</c:v>
                </c:pt>
                <c:pt idx="21069">
                  <c:v>3.3292328151667011E-4</c:v>
                </c:pt>
                <c:pt idx="21070">
                  <c:v>3.3290748107142615E-4</c:v>
                </c:pt>
                <c:pt idx="21071">
                  <c:v>3.3289168212588001E-4</c:v>
                </c:pt>
                <c:pt idx="21072">
                  <c:v>3.3287588467981855E-4</c:v>
                </c:pt>
                <c:pt idx="21073">
                  <c:v>3.3286008873302856E-4</c:v>
                </c:pt>
                <c:pt idx="21074">
                  <c:v>3.3284429428529703E-4</c:v>
                </c:pt>
                <c:pt idx="21075">
                  <c:v>3.3282850133640806E-4</c:v>
                </c:pt>
                <c:pt idx="21076">
                  <c:v>3.3281270988615343E-4</c:v>
                </c:pt>
                <c:pt idx="21077">
                  <c:v>3.3279691993431232E-4</c:v>
                </c:pt>
                <c:pt idx="21078">
                  <c:v>3.3278113148067876E-4</c:v>
                </c:pt>
                <c:pt idx="21079">
                  <c:v>3.3276534452503557E-4</c:v>
                </c:pt>
                <c:pt idx="21080">
                  <c:v>3.3274955906717051E-4</c:v>
                </c:pt>
                <c:pt idx="21081">
                  <c:v>3.3273377510687136E-4</c:v>
                </c:pt>
                <c:pt idx="21082">
                  <c:v>3.3271799264392193E-4</c:v>
                </c:pt>
                <c:pt idx="21083">
                  <c:v>3.3270221167811258E-4</c:v>
                </c:pt>
                <c:pt idx="21084">
                  <c:v>3.3268643220922805E-4</c:v>
                </c:pt>
                <c:pt idx="21085">
                  <c:v>3.3267065423705854E-4</c:v>
                </c:pt>
                <c:pt idx="21086">
                  <c:v>3.3265487776138608E-4</c:v>
                </c:pt>
                <c:pt idx="21087">
                  <c:v>3.326391027820032E-4</c:v>
                </c:pt>
                <c:pt idx="21088">
                  <c:v>3.3262332929869361E-4</c:v>
                </c:pt>
                <c:pt idx="21089">
                  <c:v>3.3260755731124415E-4</c:v>
                </c:pt>
                <c:pt idx="21090">
                  <c:v>3.3259178681944497E-4</c:v>
                </c:pt>
                <c:pt idx="21091">
                  <c:v>3.3257601782307896E-4</c:v>
                </c:pt>
                <c:pt idx="21092">
                  <c:v>3.3256025032193796E-4</c:v>
                </c:pt>
                <c:pt idx="21093">
                  <c:v>3.325444843158068E-4</c:v>
                </c:pt>
                <c:pt idx="21094">
                  <c:v>3.3252871980447401E-4</c:v>
                </c:pt>
                <c:pt idx="21095">
                  <c:v>3.3251295678772742E-4</c:v>
                </c:pt>
                <c:pt idx="21096">
                  <c:v>3.3249719526535208E-4</c:v>
                </c:pt>
                <c:pt idx="21097">
                  <c:v>3.3248143523713743E-4</c:v>
                </c:pt>
                <c:pt idx="21098">
                  <c:v>3.3246567670286892E-4</c:v>
                </c:pt>
                <c:pt idx="21099">
                  <c:v>3.3244991966233686E-4</c:v>
                </c:pt>
                <c:pt idx="21100">
                  <c:v>3.3243416411532842E-4</c:v>
                </c:pt>
                <c:pt idx="21101">
                  <c:v>3.324184100616305E-4</c:v>
                </c:pt>
                <c:pt idx="21102">
                  <c:v>3.3240265750103016E-4</c:v>
                </c:pt>
                <c:pt idx="21103">
                  <c:v>3.323869064333155E-4</c:v>
                </c:pt>
                <c:pt idx="21104">
                  <c:v>3.3237115685827732E-4</c:v>
                </c:pt>
                <c:pt idx="21105">
                  <c:v>3.3235540877569873E-4</c:v>
                </c:pt>
                <c:pt idx="21106">
                  <c:v>3.3233966218536884E-4</c:v>
                </c:pt>
                <c:pt idx="21107">
                  <c:v>3.3232391708707656E-4</c:v>
                </c:pt>
                <c:pt idx="21108">
                  <c:v>3.3230817348061184E-4</c:v>
                </c:pt>
                <c:pt idx="21109">
                  <c:v>3.3229243136575885E-4</c:v>
                </c:pt>
                <c:pt idx="21110">
                  <c:v>3.3227669074230689E-4</c:v>
                </c:pt>
                <c:pt idx="21111">
                  <c:v>3.3226095161004605E-4</c:v>
                </c:pt>
                <c:pt idx="21112">
                  <c:v>3.3224521396876106E-4</c:v>
                </c:pt>
                <c:pt idx="21113">
                  <c:v>3.3222947781824479E-4</c:v>
                </c:pt>
                <c:pt idx="21114">
                  <c:v>3.3221374315827915E-4</c:v>
                </c:pt>
                <c:pt idx="21115">
                  <c:v>3.3219800998865689E-4</c:v>
                </c:pt>
                <c:pt idx="21116">
                  <c:v>3.3218227830916454E-4</c:v>
                </c:pt>
                <c:pt idx="21117">
                  <c:v>3.3216654811959155E-4</c:v>
                </c:pt>
                <c:pt idx="21118">
                  <c:v>3.321508194197254E-4</c:v>
                </c:pt>
                <c:pt idx="21119">
                  <c:v>3.3213509220935485E-4</c:v>
                </c:pt>
                <c:pt idx="21120">
                  <c:v>3.3211936648826939E-4</c:v>
                </c:pt>
                <c:pt idx="21121">
                  <c:v>3.3210364225625495E-4</c:v>
                </c:pt>
                <c:pt idx="21122">
                  <c:v>3.3208791951310076E-4</c:v>
                </c:pt>
                <c:pt idx="21123">
                  <c:v>3.3207219825859849E-4</c:v>
                </c:pt>
                <c:pt idx="21124">
                  <c:v>3.3205647849253255E-4</c:v>
                </c:pt>
                <c:pt idx="21125">
                  <c:v>3.3204076021469309E-4</c:v>
                </c:pt>
                <c:pt idx="21126">
                  <c:v>3.3202504342486771E-4</c:v>
                </c:pt>
                <c:pt idx="21127">
                  <c:v>3.3200932812284896E-4</c:v>
                </c:pt>
                <c:pt idx="21128">
                  <c:v>3.3199361430842075E-4</c:v>
                </c:pt>
                <c:pt idx="21129">
                  <c:v>3.3197790198137534E-4</c:v>
                </c:pt>
                <c:pt idx="21130">
                  <c:v>3.3196219114150019E-4</c:v>
                </c:pt>
                <c:pt idx="21131">
                  <c:v>3.3194648178858435E-4</c:v>
                </c:pt>
                <c:pt idx="21132">
                  <c:v>3.3193077392241652E-4</c:v>
                </c:pt>
                <c:pt idx="21133">
                  <c:v>3.3191506754278604E-4</c:v>
                </c:pt>
                <c:pt idx="21134">
                  <c:v>3.3189936264948182E-4</c:v>
                </c:pt>
                <c:pt idx="21135">
                  <c:v>3.3188365924229361E-4</c:v>
                </c:pt>
                <c:pt idx="21136">
                  <c:v>3.3186795732100715E-4</c:v>
                </c:pt>
                <c:pt idx="21137">
                  <c:v>3.3185225688541658E-4</c:v>
                </c:pt>
                <c:pt idx="21138">
                  <c:v>3.318365579353061E-4</c:v>
                </c:pt>
                <c:pt idx="21139">
                  <c:v>3.318208604704684E-4</c:v>
                </c:pt>
                <c:pt idx="21140">
                  <c:v>3.3180516449069267E-4</c:v>
                </c:pt>
                <c:pt idx="21141">
                  <c:v>3.3178946999576602E-4</c:v>
                </c:pt>
                <c:pt idx="21142">
                  <c:v>3.3177377698547915E-4</c:v>
                </c:pt>
                <c:pt idx="21143">
                  <c:v>3.3175808545962086E-4</c:v>
                </c:pt>
                <c:pt idx="21144">
                  <c:v>3.3174239541797955E-4</c:v>
                </c:pt>
                <c:pt idx="21145">
                  <c:v>3.3172670686034832E-4</c:v>
                </c:pt>
                <c:pt idx="21146">
                  <c:v>3.3171101978651259E-4</c:v>
                </c:pt>
                <c:pt idx="21147">
                  <c:v>3.3169533419626296E-4</c:v>
                </c:pt>
                <c:pt idx="21148">
                  <c:v>3.3167965008939056E-4</c:v>
                </c:pt>
                <c:pt idx="21149">
                  <c:v>3.316639674656833E-4</c:v>
                </c:pt>
                <c:pt idx="21150">
                  <c:v>3.3164828632493184E-4</c:v>
                </c:pt>
                <c:pt idx="21151">
                  <c:v>3.3163260666692552E-4</c:v>
                </c:pt>
                <c:pt idx="21152">
                  <c:v>3.3161692849145355E-4</c:v>
                </c:pt>
                <c:pt idx="21153">
                  <c:v>3.3160125179830605E-4</c:v>
                </c:pt>
                <c:pt idx="21154">
                  <c:v>3.3158557658727312E-4</c:v>
                </c:pt>
                <c:pt idx="21155">
                  <c:v>3.3156990285814489E-4</c:v>
                </c:pt>
                <c:pt idx="21156">
                  <c:v>3.3155423061070915E-4</c:v>
                </c:pt>
                <c:pt idx="21157">
                  <c:v>3.3153855984475891E-4</c:v>
                </c:pt>
                <c:pt idx="21158">
                  <c:v>3.3152289056008071E-4</c:v>
                </c:pt>
                <c:pt idx="21159">
                  <c:v>3.315072227564675E-4</c:v>
                </c:pt>
                <c:pt idx="21160">
                  <c:v>3.3149155643370846E-4</c:v>
                </c:pt>
                <c:pt idx="21161">
                  <c:v>3.3147589159159186E-4</c:v>
                </c:pt>
                <c:pt idx="21162">
                  <c:v>3.3146022822990991E-4</c:v>
                </c:pt>
                <c:pt idx="21163">
                  <c:v>3.3144456634845199E-4</c:v>
                </c:pt>
                <c:pt idx="21164">
                  <c:v>3.314289059470088E-4</c:v>
                </c:pt>
                <c:pt idx="21165">
                  <c:v>3.3141324702537001E-4</c:v>
                </c:pt>
                <c:pt idx="21166">
                  <c:v>3.3139758958332594E-4</c:v>
                </c:pt>
                <c:pt idx="21167">
                  <c:v>3.3138193362066711E-4</c:v>
                </c:pt>
                <c:pt idx="21168">
                  <c:v>3.3136627913718351E-4</c:v>
                </c:pt>
                <c:pt idx="21169">
                  <c:v>3.3135062613266699E-4</c:v>
                </c:pt>
                <c:pt idx="21170">
                  <c:v>3.3133497460690519E-4</c:v>
                </c:pt>
                <c:pt idx="21171">
                  <c:v>3.3131932455969152E-4</c:v>
                </c:pt>
                <c:pt idx="21172">
                  <c:v>3.3130367599081212E-4</c:v>
                </c:pt>
                <c:pt idx="21173">
                  <c:v>3.3128802890006225E-4</c:v>
                </c:pt>
                <c:pt idx="21174">
                  <c:v>3.3127238328723205E-4</c:v>
                </c:pt>
                <c:pt idx="21175">
                  <c:v>3.3125673915210816E-4</c:v>
                </c:pt>
                <c:pt idx="21176">
                  <c:v>3.3124109649448533E-4</c:v>
                </c:pt>
                <c:pt idx="21177">
                  <c:v>3.3122545531415285E-4</c:v>
                </c:pt>
                <c:pt idx="21178">
                  <c:v>3.3120981561090109E-4</c:v>
                </c:pt>
                <c:pt idx="21179">
                  <c:v>3.3119417738452155E-4</c:v>
                </c:pt>
                <c:pt idx="21180">
                  <c:v>3.3117854063480397E-4</c:v>
                </c:pt>
                <c:pt idx="21181">
                  <c:v>3.3116290536154059E-4</c:v>
                </c:pt>
                <c:pt idx="21182">
                  <c:v>3.3114727156452109E-4</c:v>
                </c:pt>
                <c:pt idx="21183">
                  <c:v>3.3113163924353823E-4</c:v>
                </c:pt>
                <c:pt idx="21184">
                  <c:v>3.3111600839837938E-4</c:v>
                </c:pt>
                <c:pt idx="21185">
                  <c:v>3.3110037902883894E-4</c:v>
                </c:pt>
                <c:pt idx="21186">
                  <c:v>3.3108475113470699E-4</c:v>
                </c:pt>
                <c:pt idx="21187">
                  <c:v>3.3106912471577614E-4</c:v>
                </c:pt>
                <c:pt idx="21188">
                  <c:v>3.3105349977183339E-4</c:v>
                </c:pt>
                <c:pt idx="21189">
                  <c:v>3.3103787630267214E-4</c:v>
                </c:pt>
                <c:pt idx="21190">
                  <c:v>3.3102225430808456E-4</c:v>
                </c:pt>
                <c:pt idx="21191">
                  <c:v>3.310066337878615E-4</c:v>
                </c:pt>
                <c:pt idx="21192">
                  <c:v>3.3099101474179566E-4</c:v>
                </c:pt>
                <c:pt idx="21193">
                  <c:v>3.3097539716967406E-4</c:v>
                </c:pt>
                <c:pt idx="21194">
                  <c:v>3.3095978107129263E-4</c:v>
                </c:pt>
                <c:pt idx="21195">
                  <c:v>3.3094416644643802E-4</c:v>
                </c:pt>
                <c:pt idx="21196">
                  <c:v>3.3092855329490601E-4</c:v>
                </c:pt>
                <c:pt idx="21197">
                  <c:v>3.3091294161648649E-4</c:v>
                </c:pt>
                <c:pt idx="21198">
                  <c:v>3.3089733141097112E-4</c:v>
                </c:pt>
                <c:pt idx="21199">
                  <c:v>3.3088172267815272E-4</c:v>
                </c:pt>
                <c:pt idx="21200">
                  <c:v>3.3086611541781888E-4</c:v>
                </c:pt>
                <c:pt idx="21201">
                  <c:v>3.3085050962976622E-4</c:v>
                </c:pt>
                <c:pt idx="21202">
                  <c:v>3.3083490531378256E-4</c:v>
                </c:pt>
                <c:pt idx="21203">
                  <c:v>3.3081930246966264E-4</c:v>
                </c:pt>
                <c:pt idx="21204">
                  <c:v>3.3080370109719664E-4</c:v>
                </c:pt>
                <c:pt idx="21205">
                  <c:v>3.3078810119617518E-4</c:v>
                </c:pt>
                <c:pt idx="21206">
                  <c:v>3.3077250276639211E-4</c:v>
                </c:pt>
                <c:pt idx="21207">
                  <c:v>3.3075690580763927E-4</c:v>
                </c:pt>
                <c:pt idx="21208">
                  <c:v>3.3074131031970609E-4</c:v>
                </c:pt>
                <c:pt idx="21209">
                  <c:v>3.3072571630238658E-4</c:v>
                </c:pt>
                <c:pt idx="21210">
                  <c:v>3.3071012375547479E-4</c:v>
                </c:pt>
                <c:pt idx="21211">
                  <c:v>3.3069453267875796E-4</c:v>
                </c:pt>
                <c:pt idx="21212">
                  <c:v>3.3067894307203192E-4</c:v>
                </c:pt>
                <c:pt idx="21213">
                  <c:v>3.3066335493508699E-4</c:v>
                </c:pt>
                <c:pt idx="21214">
                  <c:v>3.3064776826771696E-4</c:v>
                </c:pt>
                <c:pt idx="21215">
                  <c:v>3.3063218306971296E-4</c:v>
                </c:pt>
                <c:pt idx="21216">
                  <c:v>3.3061659934086529E-4</c:v>
                </c:pt>
                <c:pt idx="21217">
                  <c:v>3.3060101708096959E-4</c:v>
                </c:pt>
                <c:pt idx="21218">
                  <c:v>3.305854362898165E-4</c:v>
                </c:pt>
                <c:pt idx="21219">
                  <c:v>3.3056985696719936E-4</c:v>
                </c:pt>
                <c:pt idx="21220">
                  <c:v>3.3055427911290818E-4</c:v>
                </c:pt>
                <c:pt idx="21221">
                  <c:v>3.305387027267396E-4</c:v>
                </c:pt>
                <c:pt idx="21222">
                  <c:v>3.3052312780848119E-4</c:v>
                </c:pt>
                <c:pt idx="21223">
                  <c:v>3.3050755435792714E-4</c:v>
                </c:pt>
                <c:pt idx="21224">
                  <c:v>3.3049198237487186E-4</c:v>
                </c:pt>
                <c:pt idx="21225">
                  <c:v>3.3047641185910808E-4</c:v>
                </c:pt>
                <c:pt idx="21226">
                  <c:v>3.3046084281042413E-4</c:v>
                </c:pt>
                <c:pt idx="21227">
                  <c:v>3.3044527522861823E-4</c:v>
                </c:pt>
                <c:pt idx="21228">
                  <c:v>3.3042970911347885E-4</c:v>
                </c:pt>
                <c:pt idx="21229">
                  <c:v>3.3041414446480016E-4</c:v>
                </c:pt>
                <c:pt idx="21230">
                  <c:v>3.3039858128237621E-4</c:v>
                </c:pt>
                <c:pt idx="21231">
                  <c:v>3.3038301956599825E-4</c:v>
                </c:pt>
                <c:pt idx="21232">
                  <c:v>3.3036745931545842E-4</c:v>
                </c:pt>
                <c:pt idx="21233">
                  <c:v>3.3035190053055301E-4</c:v>
                </c:pt>
                <c:pt idx="21234">
                  <c:v>3.3033634321107011E-4</c:v>
                </c:pt>
                <c:pt idx="21235">
                  <c:v>3.3032078735680686E-4</c:v>
                </c:pt>
                <c:pt idx="21236">
                  <c:v>3.303052329675544E-4</c:v>
                </c:pt>
                <c:pt idx="21237">
                  <c:v>3.3028968004310651E-4</c:v>
                </c:pt>
                <c:pt idx="21238">
                  <c:v>3.3027412858325649E-4</c:v>
                </c:pt>
                <c:pt idx="21239">
                  <c:v>3.3025857858779616E-4</c:v>
                </c:pt>
                <c:pt idx="21240">
                  <c:v>3.3024303005651801E-4</c:v>
                </c:pt>
                <c:pt idx="21241">
                  <c:v>3.30227482989218E-4</c:v>
                </c:pt>
                <c:pt idx="21242">
                  <c:v>3.3021193738568791E-4</c:v>
                </c:pt>
                <c:pt idx="21243">
                  <c:v>3.3019639324572081E-4</c:v>
                </c:pt>
                <c:pt idx="21244">
                  <c:v>3.3018085056911049E-4</c:v>
                </c:pt>
                <c:pt idx="21245">
                  <c:v>3.301653093556503E-4</c:v>
                </c:pt>
                <c:pt idx="21246">
                  <c:v>3.3014976960513468E-4</c:v>
                </c:pt>
                <c:pt idx="21247">
                  <c:v>3.301342313173535E-4</c:v>
                </c:pt>
                <c:pt idx="21248">
                  <c:v>3.3011869449210495E-4</c:v>
                </c:pt>
                <c:pt idx="21249">
                  <c:v>3.3010315912917901E-4</c:v>
                </c:pt>
                <c:pt idx="21250">
                  <c:v>3.3008762522837012E-4</c:v>
                </c:pt>
                <c:pt idx="21251">
                  <c:v>3.3007209278947298E-4</c:v>
                </c:pt>
                <c:pt idx="21252">
                  <c:v>3.300565618122803E-4</c:v>
                </c:pt>
                <c:pt idx="21253">
                  <c:v>3.3004103229658581E-4</c:v>
                </c:pt>
                <c:pt idx="21254">
                  <c:v>3.3002550424218296E-4</c:v>
                </c:pt>
                <c:pt idx="21255">
                  <c:v>3.3000997764886679E-4</c:v>
                </c:pt>
                <c:pt idx="21256">
                  <c:v>3.2999445251642885E-4</c:v>
                </c:pt>
                <c:pt idx="21257">
                  <c:v>3.2997892884466685E-4</c:v>
                </c:pt>
                <c:pt idx="21258">
                  <c:v>3.2996340663336995E-4</c:v>
                </c:pt>
                <c:pt idx="21259">
                  <c:v>3.2994788588233486E-4</c:v>
                </c:pt>
                <c:pt idx="21260">
                  <c:v>3.2993236659135456E-4</c:v>
                </c:pt>
                <c:pt idx="21261">
                  <c:v>3.2991684876022256E-4</c:v>
                </c:pt>
                <c:pt idx="21262">
                  <c:v>3.299013323887358E-4</c:v>
                </c:pt>
                <c:pt idx="21263">
                  <c:v>3.2988581747668382E-4</c:v>
                </c:pt>
                <c:pt idx="21264">
                  <c:v>3.2987030402386594E-4</c:v>
                </c:pt>
                <c:pt idx="21265">
                  <c:v>3.2985479203007155E-4</c:v>
                </c:pt>
                <c:pt idx="21266">
                  <c:v>3.2983928149509802E-4</c:v>
                </c:pt>
                <c:pt idx="21267">
                  <c:v>3.2982377241873794E-4</c:v>
                </c:pt>
                <c:pt idx="21268">
                  <c:v>3.2980826480078515E-4</c:v>
                </c:pt>
                <c:pt idx="21269">
                  <c:v>3.2979275864103604E-4</c:v>
                </c:pt>
                <c:pt idx="21270">
                  <c:v>3.2977725393928172E-4</c:v>
                </c:pt>
                <c:pt idx="21271">
                  <c:v>3.2976175069531979E-4</c:v>
                </c:pt>
                <c:pt idx="21272">
                  <c:v>3.2974624890894202E-4</c:v>
                </c:pt>
                <c:pt idx="21273">
                  <c:v>3.2973074857994676E-4</c:v>
                </c:pt>
                <c:pt idx="21274">
                  <c:v>3.297152497081242E-4</c:v>
                </c:pt>
                <c:pt idx="21275">
                  <c:v>3.2969975229327203E-4</c:v>
                </c:pt>
                <c:pt idx="21276">
                  <c:v>3.2968425633518047E-4</c:v>
                </c:pt>
                <c:pt idx="21277">
                  <c:v>3.2966876183365056E-4</c:v>
                </c:pt>
                <c:pt idx="21278">
                  <c:v>3.2965326878847131E-4</c:v>
                </c:pt>
                <c:pt idx="21279">
                  <c:v>3.2963777719944117E-4</c:v>
                </c:pt>
                <c:pt idx="21280">
                  <c:v>3.2962228706635046E-4</c:v>
                </c:pt>
                <c:pt idx="21281">
                  <c:v>3.296067983889985E-4</c:v>
                </c:pt>
                <c:pt idx="21282">
                  <c:v>3.29591311167179E-4</c:v>
                </c:pt>
                <c:pt idx="21283">
                  <c:v>3.2957582540068452E-4</c:v>
                </c:pt>
                <c:pt idx="21284">
                  <c:v>3.2956034108931229E-4</c:v>
                </c:pt>
                <c:pt idx="21285">
                  <c:v>3.295448582328565E-4</c:v>
                </c:pt>
                <c:pt idx="21286">
                  <c:v>3.2952937683111406E-4</c:v>
                </c:pt>
                <c:pt idx="21287">
                  <c:v>3.2951389688387498E-4</c:v>
                </c:pt>
                <c:pt idx="21288">
                  <c:v>3.2949841839093849E-4</c:v>
                </c:pt>
                <c:pt idx="21289">
                  <c:v>3.2948294135209699E-4</c:v>
                </c:pt>
                <c:pt idx="21290">
                  <c:v>3.2946746576715006E-4</c:v>
                </c:pt>
                <c:pt idx="21291">
                  <c:v>3.2945199163588612E-4</c:v>
                </c:pt>
                <c:pt idx="21292">
                  <c:v>3.2943651895810642E-4</c:v>
                </c:pt>
                <c:pt idx="21293">
                  <c:v>3.2942104773360411E-4</c:v>
                </c:pt>
                <c:pt idx="21294">
                  <c:v>3.2940557796217216E-4</c:v>
                </c:pt>
                <c:pt idx="21295">
                  <c:v>3.2939010964361042E-4</c:v>
                </c:pt>
                <c:pt idx="21296">
                  <c:v>3.2937464277770965E-4</c:v>
                </c:pt>
                <c:pt idx="21297">
                  <c:v>3.2935917736426882E-4</c:v>
                </c:pt>
                <c:pt idx="21298">
                  <c:v>3.2934371340307892E-4</c:v>
                </c:pt>
                <c:pt idx="21299">
                  <c:v>3.2932825089394146E-4</c:v>
                </c:pt>
                <c:pt idx="21300">
                  <c:v>3.2931278983664808E-4</c:v>
                </c:pt>
                <c:pt idx="21301">
                  <c:v>3.2929733023099288E-4</c:v>
                </c:pt>
                <c:pt idx="21302">
                  <c:v>3.2928187207677441E-4</c:v>
                </c:pt>
                <c:pt idx="21303">
                  <c:v>3.2926641537378689E-4</c:v>
                </c:pt>
                <c:pt idx="21304">
                  <c:v>3.2925096012182792E-4</c:v>
                </c:pt>
                <c:pt idx="21305">
                  <c:v>3.292355063206912E-4</c:v>
                </c:pt>
                <c:pt idx="21306">
                  <c:v>3.2922005397017205E-4</c:v>
                </c:pt>
                <c:pt idx="21307">
                  <c:v>3.2920460307006772E-4</c:v>
                </c:pt>
                <c:pt idx="21308">
                  <c:v>3.2918915362017471E-4</c:v>
                </c:pt>
                <c:pt idx="21309">
                  <c:v>3.2917370562028712E-4</c:v>
                </c:pt>
                <c:pt idx="21310">
                  <c:v>3.2915825907020005E-4</c:v>
                </c:pt>
                <c:pt idx="21311">
                  <c:v>3.2914281396970982E-4</c:v>
                </c:pt>
                <c:pt idx="21312">
                  <c:v>3.2912737031861515E-4</c:v>
                </c:pt>
                <c:pt idx="21313">
                  <c:v>3.2911192811671032E-4</c:v>
                </c:pt>
                <c:pt idx="21314">
                  <c:v>3.2909648736378954E-4</c:v>
                </c:pt>
                <c:pt idx="21315">
                  <c:v>3.2908104805965088E-4</c:v>
                </c:pt>
                <c:pt idx="21316">
                  <c:v>3.2906561020408992E-4</c:v>
                </c:pt>
                <c:pt idx="21317">
                  <c:v>3.2905017379690444E-4</c:v>
                </c:pt>
                <c:pt idx="21318">
                  <c:v>3.2903473883788662E-4</c:v>
                </c:pt>
                <c:pt idx="21319">
                  <c:v>3.2901930532683706E-4</c:v>
                </c:pt>
                <c:pt idx="21320">
                  <c:v>3.2900387326354922E-4</c:v>
                </c:pt>
                <c:pt idx="21321">
                  <c:v>3.2898844264781895E-4</c:v>
                </c:pt>
                <c:pt idx="21322">
                  <c:v>3.2897301347944649E-4</c:v>
                </c:pt>
                <c:pt idx="21323">
                  <c:v>3.2895758575822464E-4</c:v>
                </c:pt>
                <c:pt idx="21324">
                  <c:v>3.289421594839505E-4</c:v>
                </c:pt>
                <c:pt idx="21325">
                  <c:v>3.2892673465642061E-4</c:v>
                </c:pt>
                <c:pt idx="21326">
                  <c:v>3.2891131127543228E-4</c:v>
                </c:pt>
                <c:pt idx="21327">
                  <c:v>3.2889588934078011E-4</c:v>
                </c:pt>
                <c:pt idx="21328">
                  <c:v>3.2888046885226369E-4</c:v>
                </c:pt>
                <c:pt idx="21329">
                  <c:v>3.2886504980967631E-4</c:v>
                </c:pt>
                <c:pt idx="21330">
                  <c:v>3.2884963221281696E-4</c:v>
                </c:pt>
                <c:pt idx="21331">
                  <c:v>3.2883421606148052E-4</c:v>
                </c:pt>
                <c:pt idx="21332">
                  <c:v>3.2881880135546667E-4</c:v>
                </c:pt>
                <c:pt idx="21333">
                  <c:v>3.2880338809456979E-4</c:v>
                </c:pt>
                <c:pt idx="21334">
                  <c:v>3.2878797627858665E-4</c:v>
                </c:pt>
                <c:pt idx="21335">
                  <c:v>3.2877256590731408E-4</c:v>
                </c:pt>
                <c:pt idx="21336">
                  <c:v>3.2875715698055073E-4</c:v>
                </c:pt>
                <c:pt idx="21337">
                  <c:v>3.2874174949808986E-4</c:v>
                </c:pt>
                <c:pt idx="21338">
                  <c:v>3.2872634345973239E-4</c:v>
                </c:pt>
                <c:pt idx="21339">
                  <c:v>3.2871093886527406E-4</c:v>
                </c:pt>
                <c:pt idx="21340">
                  <c:v>3.2869553571450948E-4</c:v>
                </c:pt>
                <c:pt idx="21341">
                  <c:v>3.2868013400723985E-4</c:v>
                </c:pt>
                <c:pt idx="21342">
                  <c:v>3.2866473374325848E-4</c:v>
                </c:pt>
                <c:pt idx="21343">
                  <c:v>3.2864933492236412E-4</c:v>
                </c:pt>
                <c:pt idx="21344">
                  <c:v>3.2863393754435541E-4</c:v>
                </c:pt>
                <c:pt idx="21345">
                  <c:v>3.2861854160902616E-4</c:v>
                </c:pt>
                <c:pt idx="21346">
                  <c:v>3.2860314711617835E-4</c:v>
                </c:pt>
                <c:pt idx="21347">
                  <c:v>3.2858775406560529E-4</c:v>
                </c:pt>
                <c:pt idx="21348">
                  <c:v>3.285723624571046E-4</c:v>
                </c:pt>
                <c:pt idx="21349">
                  <c:v>3.2855697229047505E-4</c:v>
                </c:pt>
                <c:pt idx="21350">
                  <c:v>3.2854158356551293E-4</c:v>
                </c:pt>
                <c:pt idx="21351">
                  <c:v>3.2852619628201765E-4</c:v>
                </c:pt>
                <c:pt idx="21352">
                  <c:v>3.285108104397842E-4</c:v>
                </c:pt>
                <c:pt idx="21353">
                  <c:v>3.2849542603861253E-4</c:v>
                </c:pt>
                <c:pt idx="21354">
                  <c:v>3.2848004307829709E-4</c:v>
                </c:pt>
                <c:pt idx="21355">
                  <c:v>3.2846466155863805E-4</c:v>
                </c:pt>
                <c:pt idx="21356">
                  <c:v>3.2844928147943251E-4</c:v>
                </c:pt>
                <c:pt idx="21357">
                  <c:v>3.2843390284047799E-4</c:v>
                </c:pt>
                <c:pt idx="21358">
                  <c:v>3.2841852564157185E-4</c:v>
                </c:pt>
                <c:pt idx="21359">
                  <c:v>3.2840314988251179E-4</c:v>
                </c:pt>
                <c:pt idx="21360">
                  <c:v>3.283877755630963E-4</c:v>
                </c:pt>
                <c:pt idx="21361">
                  <c:v>3.2837240268312215E-4</c:v>
                </c:pt>
                <c:pt idx="21362">
                  <c:v>3.283570312423873E-4</c:v>
                </c:pt>
                <c:pt idx="21363">
                  <c:v>3.2834166124069133E-4</c:v>
                </c:pt>
                <c:pt idx="21364">
                  <c:v>3.283262926778289E-4</c:v>
                </c:pt>
                <c:pt idx="21365">
                  <c:v>3.2831092555360382E-4</c:v>
                </c:pt>
                <c:pt idx="21366">
                  <c:v>3.2829555986780656E-4</c:v>
                </c:pt>
                <c:pt idx="21367">
                  <c:v>3.2828019562024127E-4</c:v>
                </c:pt>
                <c:pt idx="21368">
                  <c:v>3.2826483281070206E-4</c:v>
                </c:pt>
                <c:pt idx="21369">
                  <c:v>3.2824947143898976E-4</c:v>
                </c:pt>
                <c:pt idx="21370">
                  <c:v>3.2823411150490096E-4</c:v>
                </c:pt>
                <c:pt idx="21371">
                  <c:v>3.2821875300823597E-4</c:v>
                </c:pt>
                <c:pt idx="21372">
                  <c:v>3.2820339594878895E-4</c:v>
                </c:pt>
                <c:pt idx="21373">
                  <c:v>3.2818804032636072E-4</c:v>
                </c:pt>
                <c:pt idx="21374">
                  <c:v>3.2817268614075261E-4</c:v>
                </c:pt>
                <c:pt idx="21375">
                  <c:v>3.2815733339175678E-4</c:v>
                </c:pt>
                <c:pt idx="21376">
                  <c:v>3.2814198207917547E-4</c:v>
                </c:pt>
                <c:pt idx="21377">
                  <c:v>3.281266322028062E-4</c:v>
                </c:pt>
                <c:pt idx="21378">
                  <c:v>3.2811128376244829E-4</c:v>
                </c:pt>
                <c:pt idx="21379">
                  <c:v>3.2809593675789904E-4</c:v>
                </c:pt>
                <c:pt idx="21380">
                  <c:v>3.2808059118895664E-4</c:v>
                </c:pt>
                <c:pt idx="21381">
                  <c:v>3.2806524705542044E-4</c:v>
                </c:pt>
                <c:pt idx="21382">
                  <c:v>3.2804990435709113E-4</c:v>
                </c:pt>
                <c:pt idx="21383">
                  <c:v>3.2803456309376351E-4</c:v>
                </c:pt>
                <c:pt idx="21384">
                  <c:v>3.2801922326523988E-4</c:v>
                </c:pt>
                <c:pt idx="21385">
                  <c:v>3.28003884871315E-4</c:v>
                </c:pt>
                <c:pt idx="21386">
                  <c:v>3.2798854791178878E-4</c:v>
                </c:pt>
                <c:pt idx="21387">
                  <c:v>3.2797321238646276E-4</c:v>
                </c:pt>
                <c:pt idx="21388">
                  <c:v>3.2795787829513565E-4</c:v>
                </c:pt>
                <c:pt idx="21389">
                  <c:v>3.2794254563760217E-4</c:v>
                </c:pt>
                <c:pt idx="21390">
                  <c:v>3.2792721441366406E-4</c:v>
                </c:pt>
                <c:pt idx="21391">
                  <c:v>3.2791188462312119E-4</c:v>
                </c:pt>
                <c:pt idx="21392">
                  <c:v>3.2789655626577091E-4</c:v>
                </c:pt>
                <c:pt idx="21393">
                  <c:v>3.278812293414108E-4</c:v>
                </c:pt>
                <c:pt idx="21394">
                  <c:v>3.2786590384984403E-4</c:v>
                </c:pt>
                <c:pt idx="21395">
                  <c:v>3.2785057979086698E-4</c:v>
                </c:pt>
                <c:pt idx="21396">
                  <c:v>3.2783525716427897E-4</c:v>
                </c:pt>
                <c:pt idx="21397">
                  <c:v>3.2781993596987916E-4</c:v>
                </c:pt>
                <c:pt idx="21398">
                  <c:v>3.2780461620746646E-4</c:v>
                </c:pt>
                <c:pt idx="21399">
                  <c:v>3.2778929787684265E-4</c:v>
                </c:pt>
                <c:pt idx="21400">
                  <c:v>3.277739809778042E-4</c:v>
                </c:pt>
                <c:pt idx="21401">
                  <c:v>3.2775866551015153E-4</c:v>
                </c:pt>
                <c:pt idx="21402">
                  <c:v>3.2774335147368265E-4</c:v>
                </c:pt>
                <c:pt idx="21403">
                  <c:v>3.2772803886819957E-4</c:v>
                </c:pt>
                <c:pt idx="21404">
                  <c:v>3.2771272769349983E-4</c:v>
                </c:pt>
                <c:pt idx="21405">
                  <c:v>3.2769741794938084E-4</c:v>
                </c:pt>
                <c:pt idx="21406">
                  <c:v>3.2768210963564804E-4</c:v>
                </c:pt>
                <c:pt idx="21407">
                  <c:v>3.2766680275209565E-4</c:v>
                </c:pt>
                <c:pt idx="21408">
                  <c:v>3.2765149729852607E-4</c:v>
                </c:pt>
                <c:pt idx="21409">
                  <c:v>3.2763619327473814E-4</c:v>
                </c:pt>
                <c:pt idx="21410">
                  <c:v>3.2762089068052899E-4</c:v>
                </c:pt>
                <c:pt idx="21411">
                  <c:v>3.2760558951570282E-4</c:v>
                </c:pt>
                <c:pt idx="21412">
                  <c:v>3.2759028978005808E-4</c:v>
                </c:pt>
                <c:pt idx="21413">
                  <c:v>3.2757499147339152E-4</c:v>
                </c:pt>
                <c:pt idx="21414">
                  <c:v>3.275596945955079E-4</c:v>
                </c:pt>
                <c:pt idx="21415">
                  <c:v>3.2754439914620186E-4</c:v>
                </c:pt>
                <c:pt idx="21416">
                  <c:v>3.2752910512527753E-4</c:v>
                </c:pt>
                <c:pt idx="21417">
                  <c:v>3.2751381253253158E-4</c:v>
                </c:pt>
                <c:pt idx="21418">
                  <c:v>3.2749852136776598E-4</c:v>
                </c:pt>
                <c:pt idx="21419">
                  <c:v>3.2748323163078009E-4</c:v>
                </c:pt>
                <c:pt idx="21420">
                  <c:v>3.274679433213728E-4</c:v>
                </c:pt>
                <c:pt idx="21421">
                  <c:v>3.274526564393484E-4</c:v>
                </c:pt>
                <c:pt idx="21422">
                  <c:v>3.2743737098450232E-4</c:v>
                </c:pt>
                <c:pt idx="21423">
                  <c:v>3.2742208695663662E-4</c:v>
                </c:pt>
                <c:pt idx="21424">
                  <c:v>3.2740680435555046E-4</c:v>
                </c:pt>
                <c:pt idx="21425">
                  <c:v>3.2739152318104602E-4</c:v>
                </c:pt>
                <c:pt idx="21426">
                  <c:v>3.2737624343292035E-4</c:v>
                </c:pt>
                <c:pt idx="21427">
                  <c:v>3.2736096511097812E-4</c:v>
                </c:pt>
                <c:pt idx="21428">
                  <c:v>3.2734568821501687E-4</c:v>
                </c:pt>
                <c:pt idx="21429">
                  <c:v>3.2733041274483779E-4</c:v>
                </c:pt>
                <c:pt idx="21430">
                  <c:v>3.2731513870024097E-4</c:v>
                </c:pt>
                <c:pt idx="21431">
                  <c:v>3.2729986608102452E-4</c:v>
                </c:pt>
                <c:pt idx="21432">
                  <c:v>3.2728459488699292E-4</c:v>
                </c:pt>
                <c:pt idx="21433">
                  <c:v>3.2726932511794617E-4</c:v>
                </c:pt>
                <c:pt idx="21434">
                  <c:v>3.272540567736824E-4</c:v>
                </c:pt>
                <c:pt idx="21435">
                  <c:v>3.2723878985400402E-4</c:v>
                </c:pt>
                <c:pt idx="21436">
                  <c:v>3.272235243587105E-4</c:v>
                </c:pt>
                <c:pt idx="21437">
                  <c:v>3.2720826028760289E-4</c:v>
                </c:pt>
                <c:pt idx="21438">
                  <c:v>3.2719299764048251E-4</c:v>
                </c:pt>
                <c:pt idx="21439">
                  <c:v>3.2717773641715057E-4</c:v>
                </c:pt>
                <c:pt idx="21440">
                  <c:v>3.2716247661740628E-4</c:v>
                </c:pt>
                <c:pt idx="21441">
                  <c:v>3.2714721824105052E-4</c:v>
                </c:pt>
                <c:pt idx="21442">
                  <c:v>3.2713196128788559E-4</c:v>
                </c:pt>
                <c:pt idx="21443">
                  <c:v>3.271167057577126E-4</c:v>
                </c:pt>
                <c:pt idx="21444">
                  <c:v>3.2710145165032852E-4</c:v>
                </c:pt>
                <c:pt idx="21445">
                  <c:v>3.2708619896554015E-4</c:v>
                </c:pt>
                <c:pt idx="21446">
                  <c:v>3.2707094770314496E-4</c:v>
                </c:pt>
                <c:pt idx="21447">
                  <c:v>3.2705569786294439E-4</c:v>
                </c:pt>
                <c:pt idx="21448">
                  <c:v>3.2704044944473936E-4</c:v>
                </c:pt>
                <c:pt idx="21449">
                  <c:v>3.2702520244833072E-4</c:v>
                </c:pt>
                <c:pt idx="21450">
                  <c:v>3.2700995687352287E-4</c:v>
                </c:pt>
                <c:pt idx="21451">
                  <c:v>3.2699471272011258E-4</c:v>
                </c:pt>
                <c:pt idx="21452">
                  <c:v>3.2697946998790333E-4</c:v>
                </c:pt>
                <c:pt idx="21453">
                  <c:v>3.2696422867669597E-4</c:v>
                </c:pt>
                <c:pt idx="21454">
                  <c:v>3.2694898878629246E-4</c:v>
                </c:pt>
                <c:pt idx="21455">
                  <c:v>3.2693375031649281E-4</c:v>
                </c:pt>
                <c:pt idx="21456">
                  <c:v>3.2691851326709857E-4</c:v>
                </c:pt>
                <c:pt idx="21457">
                  <c:v>3.2690327763791225E-4</c:v>
                </c:pt>
                <c:pt idx="21458">
                  <c:v>3.2688804342873446E-4</c:v>
                </c:pt>
                <c:pt idx="21459">
                  <c:v>3.268728106393668E-4</c:v>
                </c:pt>
                <c:pt idx="21460">
                  <c:v>3.2685757926961205E-4</c:v>
                </c:pt>
                <c:pt idx="21461">
                  <c:v>3.2684234931926881E-4</c:v>
                </c:pt>
                <c:pt idx="21462">
                  <c:v>3.2682712078814302E-4</c:v>
                </c:pt>
                <c:pt idx="21463">
                  <c:v>3.2681189367603133E-4</c:v>
                </c:pt>
                <c:pt idx="21464">
                  <c:v>3.2679666798273929E-4</c:v>
                </c:pt>
                <c:pt idx="21465">
                  <c:v>3.2678144370806638E-4</c:v>
                </c:pt>
                <c:pt idx="21466">
                  <c:v>3.2676622085181533E-4</c:v>
                </c:pt>
                <c:pt idx="21467">
                  <c:v>3.26750999413788E-4</c:v>
                </c:pt>
                <c:pt idx="21468">
                  <c:v>3.2673577939378658E-4</c:v>
                </c:pt>
                <c:pt idx="21469">
                  <c:v>3.267205607916113E-4</c:v>
                </c:pt>
                <c:pt idx="21470">
                  <c:v>3.2670534360706456E-4</c:v>
                </c:pt>
                <c:pt idx="21471">
                  <c:v>3.2669012783995117E-4</c:v>
                </c:pt>
                <c:pt idx="21472">
                  <c:v>3.2667491349006755E-4</c:v>
                </c:pt>
                <c:pt idx="21473">
                  <c:v>3.2665970055722197E-4</c:v>
                </c:pt>
                <c:pt idx="21474">
                  <c:v>3.2664448904121102E-4</c:v>
                </c:pt>
                <c:pt idx="21475">
                  <c:v>3.2662927894184038E-4</c:v>
                </c:pt>
                <c:pt idx="21476">
                  <c:v>3.2661407025891108E-4</c:v>
                </c:pt>
                <c:pt idx="21477">
                  <c:v>3.2659886299222395E-4</c:v>
                </c:pt>
                <c:pt idx="21478">
                  <c:v>3.2658365714158331E-4</c:v>
                </c:pt>
                <c:pt idx="21479">
                  <c:v>3.2656845270679047E-4</c:v>
                </c:pt>
                <c:pt idx="21480">
                  <c:v>3.2655324968764701E-4</c:v>
                </c:pt>
                <c:pt idx="21481">
                  <c:v>3.2653804808395568E-4</c:v>
                </c:pt>
                <c:pt idx="21482">
                  <c:v>3.2652284789551914E-4</c:v>
                </c:pt>
                <c:pt idx="21483">
                  <c:v>3.2650764912214029E-4</c:v>
                </c:pt>
                <c:pt idx="21484">
                  <c:v>3.2649245176362093E-4</c:v>
                </c:pt>
                <c:pt idx="21485">
                  <c:v>3.2647725581976293E-4</c:v>
                </c:pt>
                <c:pt idx="21486">
                  <c:v>3.264620612903682E-4</c:v>
                </c:pt>
                <c:pt idx="21487">
                  <c:v>3.2644686817524126E-4</c:v>
                </c:pt>
                <c:pt idx="21488">
                  <c:v>3.264316764741842E-4</c:v>
                </c:pt>
                <c:pt idx="21489">
                  <c:v>3.2641648618699897E-4</c:v>
                </c:pt>
                <c:pt idx="21490">
                  <c:v>3.2640129731348604E-4</c:v>
                </c:pt>
                <c:pt idx="21491">
                  <c:v>3.2638610985345393E-4</c:v>
                </c:pt>
                <c:pt idx="21492">
                  <c:v>3.2637092380670066E-4</c:v>
                </c:pt>
                <c:pt idx="21493">
                  <c:v>3.2635573917302901E-4</c:v>
                </c:pt>
                <c:pt idx="21494">
                  <c:v>3.2634055595224409E-4</c:v>
                </c:pt>
                <c:pt idx="21495">
                  <c:v>3.2632537414414744E-4</c:v>
                </c:pt>
                <c:pt idx="21496">
                  <c:v>3.2631019374854109E-4</c:v>
                </c:pt>
                <c:pt idx="21497">
                  <c:v>3.2629501476522858E-4</c:v>
                </c:pt>
                <c:pt idx="21498">
                  <c:v>3.2627983719401318E-4</c:v>
                </c:pt>
                <c:pt idx="21499">
                  <c:v>3.2626466103469795E-4</c:v>
                </c:pt>
                <c:pt idx="21500">
                  <c:v>3.2624948628708647E-4</c:v>
                </c:pt>
                <c:pt idx="21501">
                  <c:v>3.2623431295097872E-4</c:v>
                </c:pt>
                <c:pt idx="21502">
                  <c:v>3.2621914102618285E-4</c:v>
                </c:pt>
                <c:pt idx="21503">
                  <c:v>3.2620397051249817E-4</c:v>
                </c:pt>
                <c:pt idx="21504">
                  <c:v>3.2618880140972682E-4</c:v>
                </c:pt>
                <c:pt idx="21505">
                  <c:v>3.2617363371767694E-4</c:v>
                </c:pt>
                <c:pt idx="21506">
                  <c:v>3.2615846743614757E-4</c:v>
                </c:pt>
                <c:pt idx="21507">
                  <c:v>3.2614330256494238E-4</c:v>
                </c:pt>
                <c:pt idx="21508">
                  <c:v>3.2612813910386554E-4</c:v>
                </c:pt>
                <c:pt idx="21509">
                  <c:v>3.2611297705272148E-4</c:v>
                </c:pt>
                <c:pt idx="21510">
                  <c:v>3.2609781641131016E-4</c:v>
                </c:pt>
                <c:pt idx="21511">
                  <c:v>3.2608265717943939E-4</c:v>
                </c:pt>
                <c:pt idx="21512">
                  <c:v>3.2606749935690823E-4</c:v>
                </c:pt>
                <c:pt idx="21513">
                  <c:v>3.260523429435232E-4</c:v>
                </c:pt>
                <c:pt idx="21514">
                  <c:v>3.2603718793908752E-4</c:v>
                </c:pt>
                <c:pt idx="21515">
                  <c:v>3.2602203434340364E-4</c:v>
                </c:pt>
                <c:pt idx="21516">
                  <c:v>3.26006882156275E-4</c:v>
                </c:pt>
                <c:pt idx="21517">
                  <c:v>3.2599173137750622E-4</c:v>
                </c:pt>
                <c:pt idx="21518">
                  <c:v>3.2597658200690015E-4</c:v>
                </c:pt>
                <c:pt idx="21519">
                  <c:v>3.2596143404426217E-4</c:v>
                </c:pt>
                <c:pt idx="21520">
                  <c:v>3.2594628748939245E-4</c:v>
                </c:pt>
                <c:pt idx="21521">
                  <c:v>3.2593114234209916E-4</c:v>
                </c:pt>
                <c:pt idx="21522">
                  <c:v>3.2591599860218242E-4</c:v>
                </c:pt>
                <c:pt idx="21523">
                  <c:v>3.259008562694494E-4</c:v>
                </c:pt>
                <c:pt idx="21524">
                  <c:v>3.2588571534370071E-4</c:v>
                </c:pt>
                <c:pt idx="21525">
                  <c:v>3.2587057582474349E-4</c:v>
                </c:pt>
                <c:pt idx="21526">
                  <c:v>3.2585543771237731E-4</c:v>
                </c:pt>
                <c:pt idx="21527">
                  <c:v>3.2584030100640891E-4</c:v>
                </c:pt>
                <c:pt idx="21528">
                  <c:v>3.2582516570664504E-4</c:v>
                </c:pt>
                <c:pt idx="21529">
                  <c:v>3.2581003181288436E-4</c:v>
                </c:pt>
                <c:pt idx="21530">
                  <c:v>3.257948993249329E-4</c:v>
                </c:pt>
                <c:pt idx="21531">
                  <c:v>3.2577976824259866E-4</c:v>
                </c:pt>
                <c:pt idx="21532">
                  <c:v>3.257646385656785E-4</c:v>
                </c:pt>
                <c:pt idx="21533">
                  <c:v>3.2574951029398292E-4</c:v>
                </c:pt>
                <c:pt idx="21534">
                  <c:v>3.257343834273129E-4</c:v>
                </c:pt>
                <c:pt idx="21535">
                  <c:v>3.2571925796547529E-4</c:v>
                </c:pt>
                <c:pt idx="21536">
                  <c:v>3.2570413390827136E-4</c:v>
                </c:pt>
                <c:pt idx="21537">
                  <c:v>3.256890112555071E-4</c:v>
                </c:pt>
                <c:pt idx="21538">
                  <c:v>3.2567389000698603E-4</c:v>
                </c:pt>
                <c:pt idx="21539">
                  <c:v>3.2565877016251551E-4</c:v>
                </c:pt>
                <c:pt idx="21540">
                  <c:v>3.2564365172189561E-4</c:v>
                </c:pt>
                <c:pt idx="21541">
                  <c:v>3.2562853468493333E-4</c:v>
                </c:pt>
                <c:pt idx="21542">
                  <c:v>3.2561341905143292E-4</c:v>
                </c:pt>
                <c:pt idx="21543">
                  <c:v>3.2559830482119961E-4</c:v>
                </c:pt>
                <c:pt idx="21544">
                  <c:v>3.2558319199403536E-4</c:v>
                </c:pt>
                <c:pt idx="21545">
                  <c:v>3.2556808056974785E-4</c:v>
                </c:pt>
                <c:pt idx="21546">
                  <c:v>3.255529705481405E-4</c:v>
                </c:pt>
                <c:pt idx="21547">
                  <c:v>3.2553786192901605E-4</c:v>
                </c:pt>
                <c:pt idx="21548">
                  <c:v>3.2552275471218442E-4</c:v>
                </c:pt>
                <c:pt idx="21549">
                  <c:v>3.2550764889744484E-4</c:v>
                </c:pt>
                <c:pt idx="21550">
                  <c:v>3.2549254448460571E-4</c:v>
                </c:pt>
                <c:pt idx="21551">
                  <c:v>3.2547744147347005E-4</c:v>
                </c:pt>
                <c:pt idx="21552">
                  <c:v>3.2546233986384388E-4</c:v>
                </c:pt>
                <c:pt idx="21553">
                  <c:v>3.2544723965553091E-4</c:v>
                </c:pt>
                <c:pt idx="21554">
                  <c:v>3.2543214084833821E-4</c:v>
                </c:pt>
                <c:pt idx="21555">
                  <c:v>3.2541704344206699E-4</c:v>
                </c:pt>
                <c:pt idx="21556">
                  <c:v>3.25401947436526E-4</c:v>
                </c:pt>
                <c:pt idx="21557">
                  <c:v>3.2538685283151986E-4</c:v>
                </c:pt>
                <c:pt idx="21558">
                  <c:v>3.2537175962685277E-4</c:v>
                </c:pt>
                <c:pt idx="21559">
                  <c:v>3.2535666782232853E-4</c:v>
                </c:pt>
                <c:pt idx="21560">
                  <c:v>3.2534157741775471E-4</c:v>
                </c:pt>
                <c:pt idx="21561">
                  <c:v>3.2532648841293496E-4</c:v>
                </c:pt>
                <c:pt idx="21562">
                  <c:v>3.2531140080767601E-4</c:v>
                </c:pt>
                <c:pt idx="21563">
                  <c:v>3.2529631460178037E-4</c:v>
                </c:pt>
                <c:pt idx="21564">
                  <c:v>3.2528122979505616E-4</c:v>
                </c:pt>
                <c:pt idx="21565">
                  <c:v>3.2526614638730695E-4</c:v>
                </c:pt>
                <c:pt idx="21566">
                  <c:v>3.2525106437834091E-4</c:v>
                </c:pt>
                <c:pt idx="21567">
                  <c:v>3.2523598376796011E-4</c:v>
                </c:pt>
                <c:pt idx="21568">
                  <c:v>3.2522090455597215E-4</c:v>
                </c:pt>
                <c:pt idx="21569">
                  <c:v>3.2520582674218086E-4</c:v>
                </c:pt>
                <c:pt idx="21570">
                  <c:v>3.2519075032639449E-4</c:v>
                </c:pt>
                <c:pt idx="21571">
                  <c:v>3.2517567530841572E-4</c:v>
                </c:pt>
                <c:pt idx="21572">
                  <c:v>3.2516060168805052E-4</c:v>
                </c:pt>
                <c:pt idx="21573">
                  <c:v>3.2514552946510619E-4</c:v>
                </c:pt>
                <c:pt idx="21574">
                  <c:v>3.2513045863938859E-4</c:v>
                </c:pt>
                <c:pt idx="21575">
                  <c:v>3.2511538921070187E-4</c:v>
                </c:pt>
                <c:pt idx="21576">
                  <c:v>3.2510032117885157E-4</c:v>
                </c:pt>
                <c:pt idx="21577">
                  <c:v>3.2508525454364465E-4</c:v>
                </c:pt>
                <c:pt idx="21578">
                  <c:v>3.2507018930488552E-4</c:v>
                </c:pt>
                <c:pt idx="21579">
                  <c:v>3.2505512546238287E-4</c:v>
                </c:pt>
                <c:pt idx="21580">
                  <c:v>3.2504006301593971E-4</c:v>
                </c:pt>
                <c:pt idx="21581">
                  <c:v>3.2502500196536244E-4</c:v>
                </c:pt>
                <c:pt idx="21582">
                  <c:v>3.2500994231045841E-4</c:v>
                </c:pt>
                <c:pt idx="21583">
                  <c:v>3.2499488405103447E-4</c:v>
                </c:pt>
                <c:pt idx="21584">
                  <c:v>3.2497982718689367E-4</c:v>
                </c:pt>
                <c:pt idx="21585">
                  <c:v>3.2496477171784286E-4</c:v>
                </c:pt>
                <c:pt idx="21586">
                  <c:v>3.2494971764368899E-4</c:v>
                </c:pt>
                <c:pt idx="21587">
                  <c:v>3.2493466496423887E-4</c:v>
                </c:pt>
                <c:pt idx="21588">
                  <c:v>3.2491961367929717E-4</c:v>
                </c:pt>
                <c:pt idx="21589">
                  <c:v>3.2490456378866895E-4</c:v>
                </c:pt>
                <c:pt idx="21590">
                  <c:v>3.2488951529216557E-4</c:v>
                </c:pt>
                <c:pt idx="21591">
                  <c:v>3.2487446818958823E-4</c:v>
                </c:pt>
                <c:pt idx="21592">
                  <c:v>3.2485942248074645E-4</c:v>
                </c:pt>
                <c:pt idx="21593">
                  <c:v>3.2484437816544337E-4</c:v>
                </c:pt>
                <c:pt idx="21594">
                  <c:v>3.2482933524348803E-4</c:v>
                </c:pt>
                <c:pt idx="21595">
                  <c:v>3.2481429371468456E-4</c:v>
                </c:pt>
                <c:pt idx="21596">
                  <c:v>3.2479925357884392E-4</c:v>
                </c:pt>
                <c:pt idx="21597">
                  <c:v>3.247842148357681E-4</c:v>
                </c:pt>
                <c:pt idx="21598">
                  <c:v>3.2476917748526605E-4</c:v>
                </c:pt>
                <c:pt idx="21599">
                  <c:v>3.2475414152714207E-4</c:v>
                </c:pt>
                <c:pt idx="21600">
                  <c:v>3.2473910696120568E-4</c:v>
                </c:pt>
                <c:pt idx="21601">
                  <c:v>3.2472407378726062E-4</c:v>
                </c:pt>
                <c:pt idx="21602">
                  <c:v>3.2470904200511489E-4</c:v>
                </c:pt>
                <c:pt idx="21603">
                  <c:v>3.2469401161457485E-4</c:v>
                </c:pt>
                <c:pt idx="21604">
                  <c:v>3.2467898261545028E-4</c:v>
                </c:pt>
                <c:pt idx="21605">
                  <c:v>3.2466395500754477E-4</c:v>
                </c:pt>
                <c:pt idx="21606">
                  <c:v>3.2464892879066501E-4</c:v>
                </c:pt>
                <c:pt idx="21607">
                  <c:v>3.2463390396461844E-4</c:v>
                </c:pt>
                <c:pt idx="21608">
                  <c:v>3.2461888052921295E-4</c:v>
                </c:pt>
                <c:pt idx="21609">
                  <c:v>3.2460385848425446E-4</c:v>
                </c:pt>
                <c:pt idx="21610">
                  <c:v>3.2458883782955032E-4</c:v>
                </c:pt>
                <c:pt idx="21611">
                  <c:v>3.2457381856490714E-4</c:v>
                </c:pt>
                <c:pt idx="21612">
                  <c:v>3.2455880069013346E-4</c:v>
                </c:pt>
                <c:pt idx="21613">
                  <c:v>3.2454378420503489E-4</c:v>
                </c:pt>
                <c:pt idx="21614">
                  <c:v>3.2452876910941676E-4</c:v>
                </c:pt>
                <c:pt idx="21615">
                  <c:v>3.2451375540309101E-4</c:v>
                </c:pt>
                <c:pt idx="21616">
                  <c:v>3.2449874308586015E-4</c:v>
                </c:pt>
                <c:pt idx="21617">
                  <c:v>3.2448373215753493E-4</c:v>
                </c:pt>
                <c:pt idx="21618">
                  <c:v>3.2446872261791961E-4</c:v>
                </c:pt>
                <c:pt idx="21619">
                  <c:v>3.2445371446682402E-4</c:v>
                </c:pt>
                <c:pt idx="21620">
                  <c:v>3.2443870770405489E-4</c:v>
                </c:pt>
                <c:pt idx="21621">
                  <c:v>3.2442370232941702E-4</c:v>
                </c:pt>
                <c:pt idx="21622">
                  <c:v>3.2440869834272115E-4</c:v>
                </c:pt>
                <c:pt idx="21623">
                  <c:v>3.243936957437749E-4</c:v>
                </c:pt>
                <c:pt idx="21624">
                  <c:v>3.2437869453238229E-4</c:v>
                </c:pt>
                <c:pt idx="21625">
                  <c:v>3.2436369470835392E-4</c:v>
                </c:pt>
                <c:pt idx="21626">
                  <c:v>3.2434869627149604E-4</c:v>
                </c:pt>
                <c:pt idx="21627">
                  <c:v>3.2433369922161653E-4</c:v>
                </c:pt>
                <c:pt idx="21628">
                  <c:v>3.2431870355852246E-4</c:v>
                </c:pt>
                <c:pt idx="21629">
                  <c:v>3.2430370928202262E-4</c:v>
                </c:pt>
                <c:pt idx="21630">
                  <c:v>3.2428871639192196E-4</c:v>
                </c:pt>
                <c:pt idx="21631">
                  <c:v>3.2427372488803504E-4</c:v>
                </c:pt>
                <c:pt idx="21632">
                  <c:v>3.2425873477016134E-4</c:v>
                </c:pt>
                <c:pt idx="21633">
                  <c:v>3.2424374603811219E-4</c:v>
                </c:pt>
                <c:pt idx="21634">
                  <c:v>3.2422875869169663E-4</c:v>
                </c:pt>
                <c:pt idx="21635">
                  <c:v>3.24213772730721E-4</c:v>
                </c:pt>
                <c:pt idx="21636">
                  <c:v>3.2419878815499319E-4</c:v>
                </c:pt>
                <c:pt idx="21637">
                  <c:v>3.2418380496432016E-4</c:v>
                </c:pt>
                <c:pt idx="21638">
                  <c:v>3.241688231585132E-4</c:v>
                </c:pt>
                <c:pt idx="21639">
                  <c:v>3.2415384273737786E-4</c:v>
                </c:pt>
                <c:pt idx="21640">
                  <c:v>3.2413886370072278E-4</c:v>
                </c:pt>
                <c:pt idx="21641">
                  <c:v>3.2412388604835583E-4</c:v>
                </c:pt>
                <c:pt idx="21642">
                  <c:v>3.2410890978008502E-4</c:v>
                </c:pt>
                <c:pt idx="21643">
                  <c:v>3.2409393489572026E-4</c:v>
                </c:pt>
                <c:pt idx="21644">
                  <c:v>3.2407896139506539E-4</c:v>
                </c:pt>
                <c:pt idx="21645">
                  <c:v>3.2406398927793353E-4</c:v>
                </c:pt>
                <c:pt idx="21646">
                  <c:v>3.2404901854412904E-4</c:v>
                </c:pt>
                <c:pt idx="21647">
                  <c:v>3.240340491934629E-4</c:v>
                </c:pt>
                <c:pt idx="21648">
                  <c:v>3.2401908122574422E-4</c:v>
                </c:pt>
                <c:pt idx="21649">
                  <c:v>3.2400411464077698E-4</c:v>
                </c:pt>
                <c:pt idx="21650">
                  <c:v>3.2398914943837195E-4</c:v>
                </c:pt>
                <c:pt idx="21651">
                  <c:v>3.2397418561834051E-4</c:v>
                </c:pt>
                <c:pt idx="21652">
                  <c:v>3.2395922318048616E-4</c:v>
                </c:pt>
                <c:pt idx="21653">
                  <c:v>3.2394426212462046E-4</c:v>
                </c:pt>
                <c:pt idx="21654">
                  <c:v>3.2392930245055216E-4</c:v>
                </c:pt>
                <c:pt idx="21655">
                  <c:v>3.2391434415808811E-4</c:v>
                </c:pt>
                <c:pt idx="21656">
                  <c:v>3.2389938724703961E-4</c:v>
                </c:pt>
                <c:pt idx="21657">
                  <c:v>3.2388443171721062E-4</c:v>
                </c:pt>
                <c:pt idx="21658">
                  <c:v>3.2386947756841435E-4</c:v>
                </c:pt>
                <c:pt idx="21659">
                  <c:v>3.2385452480045704E-4</c:v>
                </c:pt>
                <c:pt idx="21660">
                  <c:v>3.2383957341314832E-4</c:v>
                </c:pt>
                <c:pt idx="21661">
                  <c:v>3.2382462340629637E-4</c:v>
                </c:pt>
                <c:pt idx="21662">
                  <c:v>3.2380967477971224E-4</c:v>
                </c:pt>
                <c:pt idx="21663">
                  <c:v>3.2379472753320119E-4</c:v>
                </c:pt>
                <c:pt idx="21664">
                  <c:v>3.2377978166657468E-4</c:v>
                </c:pt>
                <c:pt idx="21665">
                  <c:v>3.2376483717964016E-4</c:v>
                </c:pt>
                <c:pt idx="21666">
                  <c:v>3.2374989407220816E-4</c:v>
                </c:pt>
                <c:pt idx="21667">
                  <c:v>3.2373495234408592E-4</c:v>
                </c:pt>
                <c:pt idx="21668">
                  <c:v>3.2372001199508396E-4</c:v>
                </c:pt>
                <c:pt idx="21669">
                  <c:v>3.2370507302501191E-4</c:v>
                </c:pt>
                <c:pt idx="21670">
                  <c:v>3.2369013543367676E-4</c:v>
                </c:pt>
                <c:pt idx="21671">
                  <c:v>3.2367519922088799E-4</c:v>
                </c:pt>
                <c:pt idx="21672">
                  <c:v>3.2366026438645601E-4</c:v>
                </c:pt>
                <c:pt idx="21673">
                  <c:v>3.2364533093018984E-4</c:v>
                </c:pt>
                <c:pt idx="21674">
                  <c:v>3.2363039885189914E-4</c:v>
                </c:pt>
                <c:pt idx="21675">
                  <c:v>3.2361546815139175E-4</c:v>
                </c:pt>
                <c:pt idx="21676">
                  <c:v>3.2360053882847642E-4</c:v>
                </c:pt>
                <c:pt idx="21677">
                  <c:v>3.235856108829648E-4</c:v>
                </c:pt>
                <c:pt idx="21678">
                  <c:v>3.2357068431466637E-4</c:v>
                </c:pt>
                <c:pt idx="21679">
                  <c:v>3.2355575912338752E-4</c:v>
                </c:pt>
                <c:pt idx="21680">
                  <c:v>3.2354083530894005E-4</c:v>
                </c:pt>
                <c:pt idx="21681">
                  <c:v>3.2352591287113406E-4</c:v>
                </c:pt>
                <c:pt idx="21682">
                  <c:v>3.2351099180977715E-4</c:v>
                </c:pt>
                <c:pt idx="21683">
                  <c:v>3.2349607212467997E-4</c:v>
                </c:pt>
                <c:pt idx="21684">
                  <c:v>3.2348115381565187E-4</c:v>
                </c:pt>
                <c:pt idx="21685">
                  <c:v>3.2346623688250196E-4</c:v>
                </c:pt>
                <c:pt idx="21686">
                  <c:v>3.2345132132504089E-4</c:v>
                </c:pt>
                <c:pt idx="21687">
                  <c:v>3.2343640714307796E-4</c:v>
                </c:pt>
                <c:pt idx="21688">
                  <c:v>3.2342149433642206E-4</c:v>
                </c:pt>
                <c:pt idx="21689">
                  <c:v>3.2340658290488342E-4</c:v>
                </c:pt>
                <c:pt idx="21690">
                  <c:v>3.23391672848275E-4</c:v>
                </c:pt>
                <c:pt idx="21691">
                  <c:v>3.2337676416640192E-4</c:v>
                </c:pt>
                <c:pt idx="21692">
                  <c:v>3.2336185685907554E-4</c:v>
                </c:pt>
                <c:pt idx="21693">
                  <c:v>3.2334695092610648E-4</c:v>
                </c:pt>
                <c:pt idx="21694">
                  <c:v>3.233320463673047E-4</c:v>
                </c:pt>
                <c:pt idx="21695">
                  <c:v>3.2331714318247986E-4</c:v>
                </c:pt>
                <c:pt idx="21696">
                  <c:v>3.233022413714418E-4</c:v>
                </c:pt>
                <c:pt idx="21697">
                  <c:v>3.2328734093400012E-4</c:v>
                </c:pt>
                <c:pt idx="21698">
                  <c:v>3.2327244186996769E-4</c:v>
                </c:pt>
                <c:pt idx="21699">
                  <c:v>3.232575441791512E-4</c:v>
                </c:pt>
                <c:pt idx="21700">
                  <c:v>3.23242647861362E-4</c:v>
                </c:pt>
                <c:pt idx="21701">
                  <c:v>3.2322775291640992E-4</c:v>
                </c:pt>
                <c:pt idx="21702">
                  <c:v>3.2321285934410642E-4</c:v>
                </c:pt>
                <c:pt idx="21703">
                  <c:v>3.2319796714426236E-4</c:v>
                </c:pt>
                <c:pt idx="21704">
                  <c:v>3.2318307631668496E-4</c:v>
                </c:pt>
                <c:pt idx="21705">
                  <c:v>3.231681868611872E-4</c:v>
                </c:pt>
                <c:pt idx="21706">
                  <c:v>3.2315329877757756E-4</c:v>
                </c:pt>
                <c:pt idx="21707">
                  <c:v>3.2313841206566831E-4</c:v>
                </c:pt>
                <c:pt idx="21708">
                  <c:v>3.2312352672526901E-4</c:v>
                </c:pt>
                <c:pt idx="21709">
                  <c:v>3.2310864275618845E-4</c:v>
                </c:pt>
                <c:pt idx="21710">
                  <c:v>3.2309376015824201E-4</c:v>
                </c:pt>
                <c:pt idx="21711">
                  <c:v>3.2307887893123484E-4</c:v>
                </c:pt>
                <c:pt idx="21712">
                  <c:v>3.2306399907497841E-4</c:v>
                </c:pt>
                <c:pt idx="21713">
                  <c:v>3.2304912058928791E-4</c:v>
                </c:pt>
                <c:pt idx="21714">
                  <c:v>3.2303424347396753E-4</c:v>
                </c:pt>
                <c:pt idx="21715">
                  <c:v>3.2301936772883449E-4</c:v>
                </c:pt>
                <c:pt idx="21716">
                  <c:v>3.2300449335369286E-4</c:v>
                </c:pt>
                <c:pt idx="21717">
                  <c:v>3.2298962034835887E-4</c:v>
                </c:pt>
                <c:pt idx="21718">
                  <c:v>3.2297474871264122E-4</c:v>
                </c:pt>
                <c:pt idx="21719">
                  <c:v>3.2295987844634994E-4</c:v>
                </c:pt>
                <c:pt idx="21720">
                  <c:v>3.2294500954929657E-4</c:v>
                </c:pt>
                <c:pt idx="21721">
                  <c:v>3.2293014202129254E-4</c:v>
                </c:pt>
                <c:pt idx="21722">
                  <c:v>3.2291527586214829E-4</c:v>
                </c:pt>
                <c:pt idx="21723">
                  <c:v>3.2290041107167311E-4</c:v>
                </c:pt>
                <c:pt idx="21724">
                  <c:v>3.2288554764968002E-4</c:v>
                </c:pt>
                <c:pt idx="21725">
                  <c:v>3.228706855959819E-4</c:v>
                </c:pt>
                <c:pt idx="21726">
                  <c:v>3.2285582491038456E-4</c:v>
                </c:pt>
                <c:pt idx="21727">
                  <c:v>3.2284096559270515E-4</c:v>
                </c:pt>
                <c:pt idx="21728">
                  <c:v>3.2282610764275096E-4</c:v>
                </c:pt>
                <c:pt idx="21729">
                  <c:v>3.2281125106033295E-4</c:v>
                </c:pt>
                <c:pt idx="21730">
                  <c:v>3.2279639584526426E-4</c:v>
                </c:pt>
                <c:pt idx="21731">
                  <c:v>3.2278154199735272E-4</c:v>
                </c:pt>
                <c:pt idx="21732">
                  <c:v>3.2276668951641412E-4</c:v>
                </c:pt>
                <c:pt idx="21733">
                  <c:v>3.2275183840225916E-4</c:v>
                </c:pt>
                <c:pt idx="21734">
                  <c:v>3.2273698865469707E-4</c:v>
                </c:pt>
                <c:pt idx="21735">
                  <c:v>3.2272214027353926E-4</c:v>
                </c:pt>
                <c:pt idx="21736">
                  <c:v>3.2270729325859708E-4</c:v>
                </c:pt>
                <c:pt idx="21737">
                  <c:v>3.226924476096835E-4</c:v>
                </c:pt>
                <c:pt idx="21738">
                  <c:v>3.2267760332660856E-4</c:v>
                </c:pt>
                <c:pt idx="21739">
                  <c:v>3.2266276040918531E-4</c:v>
                </c:pt>
                <c:pt idx="21740">
                  <c:v>3.2264791885722448E-4</c:v>
                </c:pt>
                <c:pt idx="21741">
                  <c:v>3.2263307867053863E-4</c:v>
                </c:pt>
                <c:pt idx="21742">
                  <c:v>3.226182398489365E-4</c:v>
                </c:pt>
                <c:pt idx="21743">
                  <c:v>3.2260340239223246E-4</c:v>
                </c:pt>
                <c:pt idx="21744">
                  <c:v>3.2258856630023664E-4</c:v>
                </c:pt>
                <c:pt idx="21745">
                  <c:v>3.2257373157276264E-4</c:v>
                </c:pt>
                <c:pt idx="21746">
                  <c:v>3.2255889820961972E-4</c:v>
                </c:pt>
                <c:pt idx="21747">
                  <c:v>3.2254406621062148E-4</c:v>
                </c:pt>
                <c:pt idx="21748">
                  <c:v>3.2252923557557961E-4</c:v>
                </c:pt>
                <c:pt idx="21749">
                  <c:v>3.2251440630430529E-4</c:v>
                </c:pt>
                <c:pt idx="21750">
                  <c:v>3.224995783966116E-4</c:v>
                </c:pt>
                <c:pt idx="21751">
                  <c:v>3.2248475185230876E-4</c:v>
                </c:pt>
                <c:pt idx="21752">
                  <c:v>3.2246992667121077E-4</c:v>
                </c:pt>
                <c:pt idx="21753">
                  <c:v>3.2245510285312741E-4</c:v>
                </c:pt>
                <c:pt idx="21754">
                  <c:v>3.2244028039787019E-4</c:v>
                </c:pt>
                <c:pt idx="21755">
                  <c:v>3.2242545930525604E-4</c:v>
                </c:pt>
                <c:pt idx="21756">
                  <c:v>3.2241063957509273E-4</c:v>
                </c:pt>
                <c:pt idx="21757">
                  <c:v>3.2239582120719345E-4</c:v>
                </c:pt>
                <c:pt idx="21758">
                  <c:v>3.2238100420136983E-4</c:v>
                </c:pt>
                <c:pt idx="21759">
                  <c:v>3.22366188557435E-4</c:v>
                </c:pt>
                <c:pt idx="21760">
                  <c:v>3.2235137427520205E-4</c:v>
                </c:pt>
                <c:pt idx="21761">
                  <c:v>3.2233656135447842E-4</c:v>
                </c:pt>
                <c:pt idx="21762">
                  <c:v>3.2232174979508304E-4</c:v>
                </c:pt>
                <c:pt idx="21763">
                  <c:v>3.2230693959682402E-4</c:v>
                </c:pt>
                <c:pt idx="21764">
                  <c:v>3.2229213075951683E-4</c:v>
                </c:pt>
                <c:pt idx="21765">
                  <c:v>3.2227732328297059E-4</c:v>
                </c:pt>
                <c:pt idx="21766">
                  <c:v>3.2226251716699892E-4</c:v>
                </c:pt>
                <c:pt idx="21767">
                  <c:v>3.2224771241141459E-4</c:v>
                </c:pt>
                <c:pt idx="21768">
                  <c:v>3.2223290901603257E-4</c:v>
                </c:pt>
                <c:pt idx="21769">
                  <c:v>3.2221810698066129E-4</c:v>
                </c:pt>
                <c:pt idx="21770">
                  <c:v>3.2220330630511437E-4</c:v>
                </c:pt>
                <c:pt idx="21771">
                  <c:v>3.2218850698920572E-4</c:v>
                </c:pt>
                <c:pt idx="21772">
                  <c:v>3.221737090327484E-4</c:v>
                </c:pt>
                <c:pt idx="21773">
                  <c:v>3.2215891243555199E-4</c:v>
                </c:pt>
                <c:pt idx="21774">
                  <c:v>3.221441171974326E-4</c:v>
                </c:pt>
                <c:pt idx="21775">
                  <c:v>3.2212932331820147E-4</c:v>
                </c:pt>
                <c:pt idx="21776">
                  <c:v>3.2211453079767158E-4</c:v>
                </c:pt>
                <c:pt idx="21777">
                  <c:v>3.220997396356566E-4</c:v>
                </c:pt>
                <c:pt idx="21778">
                  <c:v>3.2208494983196605E-4</c:v>
                </c:pt>
                <c:pt idx="21779">
                  <c:v>3.220701613864181E-4</c:v>
                </c:pt>
                <c:pt idx="21780">
                  <c:v>3.220553742988228E-4</c:v>
                </c:pt>
                <c:pt idx="21781">
                  <c:v>3.2204058856899183E-4</c:v>
                </c:pt>
                <c:pt idx="21782">
                  <c:v>3.2202580419674081E-4</c:v>
                </c:pt>
                <c:pt idx="21783">
                  <c:v>3.2201102118188082E-4</c:v>
                </c:pt>
                <c:pt idx="21784">
                  <c:v>3.2199623952422452E-4</c:v>
                </c:pt>
                <c:pt idx="21785">
                  <c:v>3.2198145922358856E-4</c:v>
                </c:pt>
                <c:pt idx="21786">
                  <c:v>3.2196668027978284E-4</c:v>
                </c:pt>
                <c:pt idx="21787">
                  <c:v>3.219519026926214E-4</c:v>
                </c:pt>
                <c:pt idx="21788">
                  <c:v>3.2193712646191776E-4</c:v>
                </c:pt>
                <c:pt idx="21789">
                  <c:v>3.2192235158748415E-4</c:v>
                </c:pt>
                <c:pt idx="21790">
                  <c:v>3.2190757806913533E-4</c:v>
                </c:pt>
                <c:pt idx="21791">
                  <c:v>3.2189280590668324E-4</c:v>
                </c:pt>
                <c:pt idx="21792">
                  <c:v>3.2187803509994297E-4</c:v>
                </c:pt>
                <c:pt idx="21793">
                  <c:v>3.2186326564872516E-4</c:v>
                </c:pt>
                <c:pt idx="21794">
                  <c:v>3.2184849755284535E-4</c:v>
                </c:pt>
                <c:pt idx="21795">
                  <c:v>3.2183373081211763E-4</c:v>
                </c:pt>
                <c:pt idx="21796">
                  <c:v>3.2181896542635255E-4</c:v>
                </c:pt>
                <c:pt idx="21797">
                  <c:v>3.2180420139536498E-4</c:v>
                </c:pt>
                <c:pt idx="21798">
                  <c:v>3.2178943871897126E-4</c:v>
                </c:pt>
                <c:pt idx="21799">
                  <c:v>3.2177467739698056E-4</c:v>
                </c:pt>
                <c:pt idx="21800">
                  <c:v>3.217599174292102E-4</c:v>
                </c:pt>
                <c:pt idx="21801">
                  <c:v>3.2174515881547126E-4</c:v>
                </c:pt>
                <c:pt idx="21802">
                  <c:v>3.2173040155557839E-4</c:v>
                </c:pt>
                <c:pt idx="21803">
                  <c:v>3.21715645649345E-4</c:v>
                </c:pt>
                <c:pt idx="21804">
                  <c:v>3.2170089109658412E-4</c:v>
                </c:pt>
                <c:pt idx="21805">
                  <c:v>3.2168613789711285E-4</c:v>
                </c:pt>
                <c:pt idx="21806">
                  <c:v>3.2167138605074193E-4</c:v>
                </c:pt>
                <c:pt idx="21807">
                  <c:v>3.2165663555728478E-4</c:v>
                </c:pt>
                <c:pt idx="21808">
                  <c:v>3.2164188641655632E-4</c:v>
                </c:pt>
                <c:pt idx="21809">
                  <c:v>3.2162713862837191E-4</c:v>
                </c:pt>
                <c:pt idx="21810">
                  <c:v>3.2161239219254459E-4</c:v>
                </c:pt>
                <c:pt idx="21811">
                  <c:v>3.2159764710888608E-4</c:v>
                </c:pt>
                <c:pt idx="21812">
                  <c:v>3.2158290337721396E-4</c:v>
                </c:pt>
                <c:pt idx="21813">
                  <c:v>3.2156816099734051E-4</c:v>
                </c:pt>
                <c:pt idx="21814">
                  <c:v>3.2155341996907967E-4</c:v>
                </c:pt>
                <c:pt idx="21815">
                  <c:v>3.2153868029224686E-4</c:v>
                </c:pt>
                <c:pt idx="21816">
                  <c:v>3.2152394196665251E-4</c:v>
                </c:pt>
                <c:pt idx="21817">
                  <c:v>3.2150920499211604E-4</c:v>
                </c:pt>
                <c:pt idx="21818">
                  <c:v>3.214944693684481E-4</c:v>
                </c:pt>
                <c:pt idx="21819">
                  <c:v>3.2147973509546524E-4</c:v>
                </c:pt>
                <c:pt idx="21820">
                  <c:v>3.2146500217297811E-4</c:v>
                </c:pt>
                <c:pt idx="21821">
                  <c:v>3.2145027060080623E-4</c:v>
                </c:pt>
                <c:pt idx="21822">
                  <c:v>3.2143554037875895E-4</c:v>
                </c:pt>
                <c:pt idx="21823">
                  <c:v>3.2142081150665419E-4</c:v>
                </c:pt>
                <c:pt idx="21824">
                  <c:v>3.214060839843055E-4</c:v>
                </c:pt>
                <c:pt idx="21825">
                  <c:v>3.2139135781152794E-4</c:v>
                </c:pt>
                <c:pt idx="21826">
                  <c:v>3.2137663298813354E-4</c:v>
                </c:pt>
                <c:pt idx="21827">
                  <c:v>3.2136190951393849E-4</c:v>
                </c:pt>
                <c:pt idx="21828">
                  <c:v>3.2134718738875803E-4</c:v>
                </c:pt>
                <c:pt idx="21829">
                  <c:v>3.2133246661240547E-4</c:v>
                </c:pt>
                <c:pt idx="21830">
                  <c:v>3.2131774718469622E-4</c:v>
                </c:pt>
                <c:pt idx="21831">
                  <c:v>3.2130302910544418E-4</c:v>
                </c:pt>
                <c:pt idx="21832">
                  <c:v>3.2128831237446319E-4</c:v>
                </c:pt>
                <c:pt idx="21833">
                  <c:v>3.2127359699157197E-4</c:v>
                </c:pt>
                <c:pt idx="21834">
                  <c:v>3.2125888295658105E-4</c:v>
                </c:pt>
                <c:pt idx="21835">
                  <c:v>3.2124417026930852E-4</c:v>
                </c:pt>
                <c:pt idx="21836">
                  <c:v>3.2122945892956652E-4</c:v>
                </c:pt>
                <c:pt idx="21837">
                  <c:v>3.212147489371708E-4</c:v>
                </c:pt>
                <c:pt idx="21838">
                  <c:v>3.2120004029193797E-4</c:v>
                </c:pt>
                <c:pt idx="21839">
                  <c:v>3.2118533299367976E-4</c:v>
                </c:pt>
                <c:pt idx="21840">
                  <c:v>3.2117062704221504E-4</c:v>
                </c:pt>
                <c:pt idx="21841">
                  <c:v>3.2115592243735409E-4</c:v>
                </c:pt>
                <c:pt idx="21842">
                  <c:v>3.211412191789159E-4</c:v>
                </c:pt>
                <c:pt idx="21843">
                  <c:v>3.2112651726671446E-4</c:v>
                </c:pt>
                <c:pt idx="21844">
                  <c:v>3.2111181670056472E-4</c:v>
                </c:pt>
                <c:pt idx="21845">
                  <c:v>3.210971174802818E-4</c:v>
                </c:pt>
                <c:pt idx="21846">
                  <c:v>3.210824196056801E-4</c:v>
                </c:pt>
                <c:pt idx="21847">
                  <c:v>3.210677230765759E-4</c:v>
                </c:pt>
                <c:pt idx="21848">
                  <c:v>3.2105302789278516E-4</c:v>
                </c:pt>
                <c:pt idx="21849">
                  <c:v>3.2103833405412046E-4</c:v>
                </c:pt>
                <c:pt idx="21850">
                  <c:v>3.2102364156039816E-4</c:v>
                </c:pt>
                <c:pt idx="21851">
                  <c:v>3.2100895041143609E-4</c:v>
                </c:pt>
                <c:pt idx="21852">
                  <c:v>3.2099426060704664E-4</c:v>
                </c:pt>
                <c:pt idx="21853">
                  <c:v>3.2097957214704767E-4</c:v>
                </c:pt>
                <c:pt idx="21854">
                  <c:v>3.2096488503125187E-4</c:v>
                </c:pt>
                <c:pt idx="21855">
                  <c:v>3.2095019925947673E-4</c:v>
                </c:pt>
                <c:pt idx="21856">
                  <c:v>3.2093551483153797E-4</c:v>
                </c:pt>
                <c:pt idx="21857">
                  <c:v>3.2092083174724897E-4</c:v>
                </c:pt>
                <c:pt idx="21858">
                  <c:v>3.2090615000642707E-4</c:v>
                </c:pt>
                <c:pt idx="21859">
                  <c:v>3.208914696088883E-4</c:v>
                </c:pt>
                <c:pt idx="21860">
                  <c:v>3.2087679055444753E-4</c:v>
                </c:pt>
                <c:pt idx="21861">
                  <c:v>3.2086211284292017E-4</c:v>
                </c:pt>
                <c:pt idx="21862">
                  <c:v>3.2084743647412239E-4</c:v>
                </c:pt>
                <c:pt idx="21863">
                  <c:v>3.2083276144786939E-4</c:v>
                </c:pt>
                <c:pt idx="21864">
                  <c:v>3.2081808776397849E-4</c:v>
                </c:pt>
                <c:pt idx="21865">
                  <c:v>3.2080341542226379E-4</c:v>
                </c:pt>
                <c:pt idx="21866">
                  <c:v>3.2078874442254153E-4</c:v>
                </c:pt>
                <c:pt idx="21867">
                  <c:v>3.2077407476462853E-4</c:v>
                </c:pt>
                <c:pt idx="21868">
                  <c:v>3.2075940644833961E-4</c:v>
                </c:pt>
                <c:pt idx="21869">
                  <c:v>3.207447394734898E-4</c:v>
                </c:pt>
                <c:pt idx="21870">
                  <c:v>3.2073007383989907E-4</c:v>
                </c:pt>
                <c:pt idx="21871">
                  <c:v>3.2071540954737871E-4</c:v>
                </c:pt>
                <c:pt idx="21872">
                  <c:v>3.2070074659574859E-4</c:v>
                </c:pt>
                <c:pt idx="21873">
                  <c:v>3.2068608498482054E-4</c:v>
                </c:pt>
                <c:pt idx="21874">
                  <c:v>3.2067142471441681E-4</c:v>
                </c:pt>
                <c:pt idx="21875">
                  <c:v>3.2065676578434794E-4</c:v>
                </c:pt>
                <c:pt idx="21876">
                  <c:v>3.2064210819443258E-4</c:v>
                </c:pt>
                <c:pt idx="21877">
                  <c:v>3.2062745194448491E-4</c:v>
                </c:pt>
                <c:pt idx="21878">
                  <c:v>3.2061279703432543E-4</c:v>
                </c:pt>
                <c:pt idx="21879">
                  <c:v>3.2059814346376697E-4</c:v>
                </c:pt>
                <c:pt idx="21880">
                  <c:v>3.2058349123262699E-4</c:v>
                </c:pt>
                <c:pt idx="21881">
                  <c:v>3.2056884034072016E-4</c:v>
                </c:pt>
                <c:pt idx="21882">
                  <c:v>3.2055419078786659E-4</c:v>
                </c:pt>
                <c:pt idx="21883">
                  <c:v>3.2053954257387846E-4</c:v>
                </c:pt>
                <c:pt idx="21884">
                  <c:v>3.20524895698576E-4</c:v>
                </c:pt>
                <c:pt idx="21885">
                  <c:v>3.2051025016177403E-4</c:v>
                </c:pt>
                <c:pt idx="21886">
                  <c:v>3.2049560596328754E-4</c:v>
                </c:pt>
                <c:pt idx="21887">
                  <c:v>3.2048096310293485E-4</c:v>
                </c:pt>
                <c:pt idx="21888">
                  <c:v>3.2046632158053319E-4</c:v>
                </c:pt>
                <c:pt idx="21889">
                  <c:v>3.2045168139589752E-4</c:v>
                </c:pt>
                <c:pt idx="21890">
                  <c:v>3.2043704254884495E-4</c:v>
                </c:pt>
                <c:pt idx="21891">
                  <c:v>3.2042240503919424E-4</c:v>
                </c:pt>
                <c:pt idx="21892">
                  <c:v>3.2040776886675849E-4</c:v>
                </c:pt>
                <c:pt idx="21893">
                  <c:v>3.2039313403135706E-4</c:v>
                </c:pt>
                <c:pt idx="21894">
                  <c:v>3.2037850053280483E-4</c:v>
                </c:pt>
                <c:pt idx="21895">
                  <c:v>3.203638683709203E-4</c:v>
                </c:pt>
                <c:pt idx="21896">
                  <c:v>3.2034923754552057E-4</c:v>
                </c:pt>
                <c:pt idx="21897">
                  <c:v>3.2033460805642154E-4</c:v>
                </c:pt>
                <c:pt idx="21898">
                  <c:v>3.2031997990344133E-4</c:v>
                </c:pt>
                <c:pt idx="21899">
                  <c:v>3.2030535308639438E-4</c:v>
                </c:pt>
                <c:pt idx="21900">
                  <c:v>3.2029072760510083E-4</c:v>
                </c:pt>
                <c:pt idx="21901">
                  <c:v>3.2027610345937402E-4</c:v>
                </c:pt>
                <c:pt idx="21902">
                  <c:v>3.2026148064903572E-4</c:v>
                </c:pt>
                <c:pt idx="21903">
                  <c:v>3.2024685917389815E-4</c:v>
                </c:pt>
                <c:pt idx="21904">
                  <c:v>3.2023223903378256E-4</c:v>
                </c:pt>
                <c:pt idx="21905">
                  <c:v>3.2021762022850454E-4</c:v>
                </c:pt>
                <c:pt idx="21906">
                  <c:v>3.2020300275787896E-4</c:v>
                </c:pt>
                <c:pt idx="21907">
                  <c:v>3.201883866217278E-4</c:v>
                </c:pt>
                <c:pt idx="21908">
                  <c:v>3.20173771819865E-4</c:v>
                </c:pt>
                <c:pt idx="21909">
                  <c:v>3.2015915835210783E-4</c:v>
                </c:pt>
                <c:pt idx="21910">
                  <c:v>3.2014454621827375E-4</c:v>
                </c:pt>
                <c:pt idx="21911">
                  <c:v>3.2012993541818198E-4</c:v>
                </c:pt>
                <c:pt idx="21912">
                  <c:v>3.2011532595164891E-4</c:v>
                </c:pt>
                <c:pt idx="21913">
                  <c:v>3.2010071781849066E-4</c:v>
                </c:pt>
                <c:pt idx="21914">
                  <c:v>3.2008611101852605E-4</c:v>
                </c:pt>
                <c:pt idx="21915">
                  <c:v>3.2007150555157289E-4</c:v>
                </c:pt>
                <c:pt idx="21916">
                  <c:v>3.2005690141744783E-4</c:v>
                </c:pt>
                <c:pt idx="21917">
                  <c:v>3.2004229861596842E-4</c:v>
                </c:pt>
                <c:pt idx="21918">
                  <c:v>3.2002769714695314E-4</c:v>
                </c:pt>
                <c:pt idx="21919">
                  <c:v>3.2001309701021953E-4</c:v>
                </c:pt>
                <c:pt idx="21920">
                  <c:v>3.1999849820558339E-4</c:v>
                </c:pt>
                <c:pt idx="21921">
                  <c:v>3.1998390073286441E-4</c:v>
                </c:pt>
                <c:pt idx="21922">
                  <c:v>3.1996930459187996E-4</c:v>
                </c:pt>
                <c:pt idx="21923">
                  <c:v>3.1995470978244772E-4</c:v>
                </c:pt>
                <c:pt idx="21924">
                  <c:v>3.1994011630438404E-4</c:v>
                </c:pt>
                <c:pt idx="21925">
                  <c:v>3.1992552415751024E-4</c:v>
                </c:pt>
                <c:pt idx="21926">
                  <c:v>3.1991093334164016E-4</c:v>
                </c:pt>
                <c:pt idx="21927">
                  <c:v>3.1989634385659518E-4</c:v>
                </c:pt>
                <c:pt idx="21928">
                  <c:v>3.1988175570219163E-4</c:v>
                </c:pt>
                <c:pt idx="21929">
                  <c:v>3.1986716887824656E-4</c:v>
                </c:pt>
                <c:pt idx="21930">
                  <c:v>3.1985258338457716E-4</c:v>
                </c:pt>
                <c:pt idx="21931">
                  <c:v>3.1983799922100597E-4</c:v>
                </c:pt>
                <c:pt idx="21932">
                  <c:v>3.1982341638734692E-4</c:v>
                </c:pt>
                <c:pt idx="21933">
                  <c:v>3.1980883488342014E-4</c:v>
                </c:pt>
                <c:pt idx="21934">
                  <c:v>3.1979425470904301E-4</c:v>
                </c:pt>
                <c:pt idx="21935">
                  <c:v>3.1977967586403451E-4</c:v>
                </c:pt>
                <c:pt idx="21936">
                  <c:v>3.1976509834820855E-4</c:v>
                </c:pt>
                <c:pt idx="21937">
                  <c:v>3.1975052216138975E-4</c:v>
                </c:pt>
                <c:pt idx="21938">
                  <c:v>3.1973594730339255E-4</c:v>
                </c:pt>
                <c:pt idx="21939">
                  <c:v>3.19721373774038E-4</c:v>
                </c:pt>
                <c:pt idx="21940">
                  <c:v>3.197068015731406E-4</c:v>
                </c:pt>
                <c:pt idx="21941">
                  <c:v>3.1969223070052086E-4</c:v>
                </c:pt>
                <c:pt idx="21942">
                  <c:v>3.1967766115599815E-4</c:v>
                </c:pt>
                <c:pt idx="21943">
                  <c:v>3.1966309293938826E-4</c:v>
                </c:pt>
                <c:pt idx="21944">
                  <c:v>3.1964852605051246E-4</c:v>
                </c:pt>
                <c:pt idx="21945">
                  <c:v>3.1963396048918812E-4</c:v>
                </c:pt>
                <c:pt idx="21946">
                  <c:v>3.1961939625523472E-4</c:v>
                </c:pt>
                <c:pt idx="21947">
                  <c:v>3.1960483334846627E-4</c:v>
                </c:pt>
                <c:pt idx="21948">
                  <c:v>3.1959027176870869E-4</c:v>
                </c:pt>
                <c:pt idx="21949">
                  <c:v>3.1957571151577425E-4</c:v>
                </c:pt>
                <c:pt idx="21950">
                  <c:v>3.1956115258948402E-4</c:v>
                </c:pt>
                <c:pt idx="21951">
                  <c:v>3.1954659498965805E-4</c:v>
                </c:pt>
                <c:pt idx="21952">
                  <c:v>3.1953203871611427E-4</c:v>
                </c:pt>
                <c:pt idx="21953">
                  <c:v>3.1951748376867015E-4</c:v>
                </c:pt>
                <c:pt idx="21954">
                  <c:v>3.1950293014714512E-4</c:v>
                </c:pt>
                <c:pt idx="21955">
                  <c:v>3.1948837785135853E-4</c:v>
                </c:pt>
                <c:pt idx="21956">
                  <c:v>3.1947382688112891E-4</c:v>
                </c:pt>
                <c:pt idx="21957">
                  <c:v>3.1945927723627503E-4</c:v>
                </c:pt>
                <c:pt idx="21958">
                  <c:v>3.1944472891661402E-4</c:v>
                </c:pt>
                <c:pt idx="21959">
                  <c:v>3.1943018192196946E-4</c:v>
                </c:pt>
                <c:pt idx="21960">
                  <c:v>3.1941563625215749E-4</c:v>
                </c:pt>
                <c:pt idx="21961">
                  <c:v>3.1940109190699495E-4</c:v>
                </c:pt>
                <c:pt idx="21962">
                  <c:v>3.1938654888630485E-4</c:v>
                </c:pt>
                <c:pt idx="21963">
                  <c:v>3.1937200718990628E-4</c:v>
                </c:pt>
                <c:pt idx="21964">
                  <c:v>3.193574668176152E-4</c:v>
                </c:pt>
                <c:pt idx="21965">
                  <c:v>3.1934292776925239E-4</c:v>
                </c:pt>
                <c:pt idx="21966">
                  <c:v>3.1932839004463636E-4</c:v>
                </c:pt>
                <c:pt idx="21967">
                  <c:v>3.1931385364358675E-4</c:v>
                </c:pt>
                <c:pt idx="21968">
                  <c:v>3.1929931856592244E-4</c:v>
                </c:pt>
                <c:pt idx="21969">
                  <c:v>3.1928478481146492E-4</c:v>
                </c:pt>
                <c:pt idx="21970">
                  <c:v>3.1927025238003091E-4</c:v>
                </c:pt>
                <c:pt idx="21971">
                  <c:v>3.1925572127144264E-4</c:v>
                </c:pt>
                <c:pt idx="21972">
                  <c:v>3.1924119148551462E-4</c:v>
                </c:pt>
                <c:pt idx="21973">
                  <c:v>3.192266630220705E-4</c:v>
                </c:pt>
                <c:pt idx="21974">
                  <c:v>3.1921213588093046E-4</c:v>
                </c:pt>
                <c:pt idx="21975">
                  <c:v>3.191976100619085E-4</c:v>
                </c:pt>
                <c:pt idx="21976">
                  <c:v>3.1918308556483013E-4</c:v>
                </c:pt>
                <c:pt idx="21977">
                  <c:v>3.1916856238951049E-4</c:v>
                </c:pt>
                <c:pt idx="21978">
                  <c:v>3.1915404053577215E-4</c:v>
                </c:pt>
                <c:pt idx="21979">
                  <c:v>3.1913952000343487E-4</c:v>
                </c:pt>
                <c:pt idx="21980">
                  <c:v>3.1912500079231458E-4</c:v>
                </c:pt>
                <c:pt idx="21981">
                  <c:v>3.1911048290223594E-4</c:v>
                </c:pt>
                <c:pt idx="21982">
                  <c:v>3.1909596633301402E-4</c:v>
                </c:pt>
                <c:pt idx="21983">
                  <c:v>3.19081451084472E-4</c:v>
                </c:pt>
                <c:pt idx="21984">
                  <c:v>3.1906693715642691E-4</c:v>
                </c:pt>
                <c:pt idx="21985">
                  <c:v>3.190524245487036E-4</c:v>
                </c:pt>
                <c:pt idx="21986">
                  <c:v>3.1903791326111424E-4</c:v>
                </c:pt>
                <c:pt idx="21987">
                  <c:v>3.1902340329348475E-4</c:v>
                </c:pt>
                <c:pt idx="21988">
                  <c:v>3.1900889464563299E-4</c:v>
                </c:pt>
                <c:pt idx="21989">
                  <c:v>3.1899438731737746E-4</c:v>
                </c:pt>
                <c:pt idx="21990">
                  <c:v>3.1897988130854215E-4</c:v>
                </c:pt>
                <c:pt idx="21991">
                  <c:v>3.1896537661894376E-4</c:v>
                </c:pt>
                <c:pt idx="21992">
                  <c:v>3.1895087324840271E-4</c:v>
                </c:pt>
                <c:pt idx="21993">
                  <c:v>3.1893637119674063E-4</c:v>
                </c:pt>
                <c:pt idx="21994">
                  <c:v>3.1892187046377463E-4</c:v>
                </c:pt>
                <c:pt idx="21995">
                  <c:v>3.1890737104932777E-4</c:v>
                </c:pt>
                <c:pt idx="21996">
                  <c:v>3.1889287295321973E-4</c:v>
                </c:pt>
                <c:pt idx="21997">
                  <c:v>3.1887837617527082E-4</c:v>
                </c:pt>
                <c:pt idx="21998">
                  <c:v>3.1886388071529937E-4</c:v>
                </c:pt>
                <c:pt idx="21999">
                  <c:v>3.1884938657312682E-4</c:v>
                </c:pt>
                <c:pt idx="22000">
                  <c:v>3.1883489374857259E-4</c:v>
                </c:pt>
                <c:pt idx="22001">
                  <c:v>3.1882040224146072E-4</c:v>
                </c:pt>
                <c:pt idx="22002">
                  <c:v>3.1880591205160651E-4</c:v>
                </c:pt>
                <c:pt idx="22003">
                  <c:v>3.1879142317883574E-4</c:v>
                </c:pt>
                <c:pt idx="22004">
                  <c:v>3.1877693562296365E-4</c:v>
                </c:pt>
                <c:pt idx="22005">
                  <c:v>3.1876244938381211E-4</c:v>
                </c:pt>
                <c:pt idx="22006">
                  <c:v>3.1874796446120483E-4</c:v>
                </c:pt>
                <c:pt idx="22007">
                  <c:v>3.1873348085495961E-4</c:v>
                </c:pt>
                <c:pt idx="22008">
                  <c:v>3.1871899856489549E-4</c:v>
                </c:pt>
                <c:pt idx="22009">
                  <c:v>3.1870451759083456E-4</c:v>
                </c:pt>
                <c:pt idx="22010">
                  <c:v>3.1869003793260015E-4</c:v>
                </c:pt>
                <c:pt idx="22011">
                  <c:v>3.1867555959000891E-4</c:v>
                </c:pt>
                <c:pt idx="22012">
                  <c:v>3.1866108256288386E-4</c:v>
                </c:pt>
                <c:pt idx="22013">
                  <c:v>3.1864660685104604E-4</c:v>
                </c:pt>
                <c:pt idx="22014">
                  <c:v>3.1863213245431386E-4</c:v>
                </c:pt>
                <c:pt idx="22015">
                  <c:v>3.1861765937250987E-4</c:v>
                </c:pt>
                <c:pt idx="22016">
                  <c:v>3.1860318760545497E-4</c:v>
                </c:pt>
                <c:pt idx="22017">
                  <c:v>3.1858871715296876E-4</c:v>
                </c:pt>
                <c:pt idx="22018">
                  <c:v>3.1857424801487238E-4</c:v>
                </c:pt>
                <c:pt idx="22019">
                  <c:v>3.1855978019098983E-4</c:v>
                </c:pt>
                <c:pt idx="22020">
                  <c:v>3.1854531368113764E-4</c:v>
                </c:pt>
                <c:pt idx="22021">
                  <c:v>3.18530848485139E-4</c:v>
                </c:pt>
                <c:pt idx="22022">
                  <c:v>3.1851638460281501E-4</c:v>
                </c:pt>
                <c:pt idx="22023">
                  <c:v>3.185019220339859E-4</c:v>
                </c:pt>
                <c:pt idx="22024">
                  <c:v>3.1848746077847386E-4</c:v>
                </c:pt>
                <c:pt idx="22025">
                  <c:v>3.1847300083609996E-4</c:v>
                </c:pt>
                <c:pt idx="22026">
                  <c:v>3.1845854220668242E-4</c:v>
                </c:pt>
                <c:pt idx="22027">
                  <c:v>3.1844408489004701E-4</c:v>
                </c:pt>
                <c:pt idx="22028">
                  <c:v>3.1842962888601169E-4</c:v>
                </c:pt>
                <c:pt idx="22029">
                  <c:v>3.1841517419439942E-4</c:v>
                </c:pt>
                <c:pt idx="22030">
                  <c:v>3.1840072081502945E-4</c:v>
                </c:pt>
                <c:pt idx="22031">
                  <c:v>3.1838626874772458E-4</c:v>
                </c:pt>
                <c:pt idx="22032">
                  <c:v>3.1837181799230612E-4</c:v>
                </c:pt>
                <c:pt idx="22033">
                  <c:v>3.1835736854859677E-4</c:v>
                </c:pt>
                <c:pt idx="22034">
                  <c:v>3.1834292041641501E-4</c:v>
                </c:pt>
                <c:pt idx="22035">
                  <c:v>3.1832847359558451E-4</c:v>
                </c:pt>
                <c:pt idx="22036">
                  <c:v>3.1831402808592545E-4</c:v>
                </c:pt>
                <c:pt idx="22037">
                  <c:v>3.1829958388726045E-4</c:v>
                </c:pt>
                <c:pt idx="22038">
                  <c:v>3.1828514099940884E-4</c:v>
                </c:pt>
                <c:pt idx="22039">
                  <c:v>3.1827069942219616E-4</c:v>
                </c:pt>
                <c:pt idx="22040">
                  <c:v>3.1825625915544076E-4</c:v>
                </c:pt>
                <c:pt idx="22041">
                  <c:v>3.1824182019896493E-4</c:v>
                </c:pt>
                <c:pt idx="22042">
                  <c:v>3.1822738255259136E-4</c:v>
                </c:pt>
                <c:pt idx="22043">
                  <c:v>3.182129462161412E-4</c:v>
                </c:pt>
                <c:pt idx="22044">
                  <c:v>3.1819851118943475E-4</c:v>
                </c:pt>
                <c:pt idx="22045">
                  <c:v>3.1818407747229605E-4</c:v>
                </c:pt>
                <c:pt idx="22046">
                  <c:v>3.1816964506454511E-4</c:v>
                </c:pt>
                <c:pt idx="22047">
                  <c:v>3.1815521396600391E-4</c:v>
                </c:pt>
                <c:pt idx="22048">
                  <c:v>3.1814078417649757E-4</c:v>
                </c:pt>
                <c:pt idx="22049">
                  <c:v>3.1812635569584329E-4</c:v>
                </c:pt>
                <c:pt idx="22050">
                  <c:v>3.1811192852386521E-4</c:v>
                </c:pt>
                <c:pt idx="22051">
                  <c:v>3.1809750266038455E-4</c:v>
                </c:pt>
                <c:pt idx="22052">
                  <c:v>3.1808307810522643E-4</c:v>
                </c:pt>
                <c:pt idx="22053">
                  <c:v>3.1806865485820918E-4</c:v>
                </c:pt>
                <c:pt idx="22054">
                  <c:v>3.180542329191543E-4</c:v>
                </c:pt>
                <c:pt idx="22055">
                  <c:v>3.1803981228788674E-4</c:v>
                </c:pt>
                <c:pt idx="22056">
                  <c:v>3.1802539296422685E-4</c:v>
                </c:pt>
                <c:pt idx="22057">
                  <c:v>3.1801097494800002E-4</c:v>
                </c:pt>
                <c:pt idx="22058">
                  <c:v>3.1799655823902252E-4</c:v>
                </c:pt>
                <c:pt idx="22059">
                  <c:v>3.1798214283712187E-4</c:v>
                </c:pt>
                <c:pt idx="22060">
                  <c:v>3.1796772874211808E-4</c:v>
                </c:pt>
                <c:pt idx="22061">
                  <c:v>3.1795331595383313E-4</c:v>
                </c:pt>
                <c:pt idx="22062">
                  <c:v>3.1793890447209052E-4</c:v>
                </c:pt>
                <c:pt idx="22063">
                  <c:v>3.179244942967115E-4</c:v>
                </c:pt>
                <c:pt idx="22064">
                  <c:v>3.1791008542751882E-4</c:v>
                </c:pt>
                <c:pt idx="22065">
                  <c:v>3.1789567786433601E-4</c:v>
                </c:pt>
                <c:pt idx="22066">
                  <c:v>3.1788127160698202E-4</c:v>
                </c:pt>
                <c:pt idx="22067">
                  <c:v>3.1786686665528392E-4</c:v>
                </c:pt>
                <c:pt idx="22068">
                  <c:v>3.1785246300906249E-4</c:v>
                </c:pt>
                <c:pt idx="22069">
                  <c:v>3.1783806066813959E-4</c:v>
                </c:pt>
                <c:pt idx="22070">
                  <c:v>3.1782365963233699E-4</c:v>
                </c:pt>
                <c:pt idx="22071">
                  <c:v>3.1780925990147795E-4</c:v>
                </c:pt>
                <c:pt idx="22072">
                  <c:v>3.177948614753864E-4</c:v>
                </c:pt>
                <c:pt idx="22073">
                  <c:v>3.1778046435388459E-4</c:v>
                </c:pt>
                <c:pt idx="22074">
                  <c:v>3.1776606853679568E-4</c:v>
                </c:pt>
                <c:pt idx="22075">
                  <c:v>3.1775167402394122E-4</c:v>
                </c:pt>
                <c:pt idx="22076">
                  <c:v>3.1773728081514323E-4</c:v>
                </c:pt>
                <c:pt idx="22077">
                  <c:v>3.1772288891022412E-4</c:v>
                </c:pt>
                <c:pt idx="22078">
                  <c:v>3.1770849830901047E-4</c:v>
                </c:pt>
                <c:pt idx="22079">
                  <c:v>3.1769410901132149E-4</c:v>
                </c:pt>
                <c:pt idx="22080">
                  <c:v>3.1767972101698252E-4</c:v>
                </c:pt>
                <c:pt idx="22081">
                  <c:v>3.1766533432581434E-4</c:v>
                </c:pt>
                <c:pt idx="22082">
                  <c:v>3.1765094893764206E-4</c:v>
                </c:pt>
                <c:pt idx="22083">
                  <c:v>3.1763656485228749E-4</c:v>
                </c:pt>
                <c:pt idx="22084">
                  <c:v>3.1762218206957252E-4</c:v>
                </c:pt>
                <c:pt idx="22085">
                  <c:v>3.1760780058932186E-4</c:v>
                </c:pt>
                <c:pt idx="22086">
                  <c:v>3.1759342041135961E-4</c:v>
                </c:pt>
                <c:pt idx="22087">
                  <c:v>3.1757904153550606E-4</c:v>
                </c:pt>
                <c:pt idx="22088">
                  <c:v>3.1756466396158477E-4</c:v>
                </c:pt>
                <c:pt idx="22089">
                  <c:v>3.1755028768942208E-4</c:v>
                </c:pt>
                <c:pt idx="22090">
                  <c:v>3.175359127188369E-4</c:v>
                </c:pt>
                <c:pt idx="22091">
                  <c:v>3.1752153904965601E-4</c:v>
                </c:pt>
                <c:pt idx="22092">
                  <c:v>3.1750716668170205E-4</c:v>
                </c:pt>
                <c:pt idx="22093">
                  <c:v>3.1749279561479681E-4</c:v>
                </c:pt>
                <c:pt idx="22094">
                  <c:v>3.1747842584876424E-4</c:v>
                </c:pt>
                <c:pt idx="22095">
                  <c:v>3.1746405738342499E-4</c:v>
                </c:pt>
                <c:pt idx="22096">
                  <c:v>3.1744969021860886E-4</c:v>
                </c:pt>
                <c:pt idx="22097">
                  <c:v>3.1743532435413526E-4</c:v>
                </c:pt>
                <c:pt idx="22098">
                  <c:v>3.1742095978982596E-4</c:v>
                </c:pt>
                <c:pt idx="22099">
                  <c:v>3.1740659652550819E-4</c:v>
                </c:pt>
                <c:pt idx="22100">
                  <c:v>3.1739223456100533E-4</c:v>
                </c:pt>
                <c:pt idx="22101">
                  <c:v>3.1737787389613859E-4</c:v>
                </c:pt>
                <c:pt idx="22102">
                  <c:v>3.1736351453073207E-4</c:v>
                </c:pt>
                <c:pt idx="22103">
                  <c:v>3.1734915646461001E-4</c:v>
                </c:pt>
                <c:pt idx="22104">
                  <c:v>3.1733479969759526E-4</c:v>
                </c:pt>
                <c:pt idx="22105">
                  <c:v>3.1732044422951293E-4</c:v>
                </c:pt>
                <c:pt idx="22106">
                  <c:v>3.1730609006018452E-4</c:v>
                </c:pt>
                <c:pt idx="22107">
                  <c:v>3.1729173718943784E-4</c:v>
                </c:pt>
                <c:pt idx="22108">
                  <c:v>3.1727738561709298E-4</c:v>
                </c:pt>
                <c:pt idx="22109">
                  <c:v>3.1726303534297342E-4</c:v>
                </c:pt>
                <c:pt idx="22110">
                  <c:v>3.1724868636690592E-4</c:v>
                </c:pt>
                <c:pt idx="22111">
                  <c:v>3.1723433868871337E-4</c:v>
                </c:pt>
                <c:pt idx="22112">
                  <c:v>3.17219992308218E-4</c:v>
                </c:pt>
                <c:pt idx="22113">
                  <c:v>3.1720564722524647E-4</c:v>
                </c:pt>
                <c:pt idx="22114">
                  <c:v>3.1719130343962014E-4</c:v>
                </c:pt>
                <c:pt idx="22115">
                  <c:v>3.1717696095116441E-4</c:v>
                </c:pt>
                <c:pt idx="22116">
                  <c:v>3.1716261975970391E-4</c:v>
                </c:pt>
                <c:pt idx="22117">
                  <c:v>3.171482798650612E-4</c:v>
                </c:pt>
                <c:pt idx="22118">
                  <c:v>3.1713394126706097E-4</c:v>
                </c:pt>
                <c:pt idx="22119">
                  <c:v>3.1711960396552699E-4</c:v>
                </c:pt>
                <c:pt idx="22120">
                  <c:v>3.1710526796028426E-4</c:v>
                </c:pt>
                <c:pt idx="22121">
                  <c:v>3.1709093325115817E-4</c:v>
                </c:pt>
                <c:pt idx="22122">
                  <c:v>3.1707659983796978E-4</c:v>
                </c:pt>
                <c:pt idx="22123">
                  <c:v>3.1706226772054572E-4</c:v>
                </c:pt>
                <c:pt idx="22124">
                  <c:v>3.1704793689870954E-4</c:v>
                </c:pt>
                <c:pt idx="22125">
                  <c:v>3.1703360737228499E-4</c:v>
                </c:pt>
                <c:pt idx="22126">
                  <c:v>3.1701927914109797E-4</c:v>
                </c:pt>
                <c:pt idx="22127">
                  <c:v>3.1700495220497005E-4</c:v>
                </c:pt>
                <c:pt idx="22128">
                  <c:v>3.1699062656373E-4</c:v>
                </c:pt>
                <c:pt idx="22129">
                  <c:v>3.1697630221719898E-4</c:v>
                </c:pt>
                <c:pt idx="22130">
                  <c:v>3.1696197916520214E-4</c:v>
                </c:pt>
                <c:pt idx="22131">
                  <c:v>3.1694765740756338E-4</c:v>
                </c:pt>
                <c:pt idx="22132">
                  <c:v>3.1693333694410937E-4</c:v>
                </c:pt>
                <c:pt idx="22133">
                  <c:v>3.1691901777466323E-4</c:v>
                </c:pt>
                <c:pt idx="22134">
                  <c:v>3.1690469989904851E-4</c:v>
                </c:pt>
                <c:pt idx="22135">
                  <c:v>3.1689038331709232E-4</c:v>
                </c:pt>
                <c:pt idx="22136">
                  <c:v>3.1687606802861768E-4</c:v>
                </c:pt>
                <c:pt idx="22137">
                  <c:v>3.1686175403345052E-4</c:v>
                </c:pt>
                <c:pt idx="22138">
                  <c:v>3.168474413314121E-4</c:v>
                </c:pt>
                <c:pt idx="22139">
                  <c:v>3.1683312992233394E-4</c:v>
                </c:pt>
                <c:pt idx="22140">
                  <c:v>3.1681881980603433E-4</c:v>
                </c:pt>
                <c:pt idx="22141">
                  <c:v>3.1680451098233946E-4</c:v>
                </c:pt>
                <c:pt idx="22142">
                  <c:v>3.1679020345107696E-4</c:v>
                </c:pt>
                <c:pt idx="22143">
                  <c:v>3.167758972120709E-4</c:v>
                </c:pt>
                <c:pt idx="22144">
                  <c:v>3.1676159226514479E-4</c:v>
                </c:pt>
                <c:pt idx="22145">
                  <c:v>3.1674728861012357E-4</c:v>
                </c:pt>
                <c:pt idx="22146">
                  <c:v>3.1673298624683438E-4</c:v>
                </c:pt>
                <c:pt idx="22147">
                  <c:v>3.1671868517509988E-4</c:v>
                </c:pt>
                <c:pt idx="22148">
                  <c:v>3.1670438539474483E-4</c:v>
                </c:pt>
                <c:pt idx="22149">
                  <c:v>3.1669008690559606E-4</c:v>
                </c:pt>
                <c:pt idx="22150">
                  <c:v>3.16675789707478E-4</c:v>
                </c:pt>
                <c:pt idx="22151">
                  <c:v>3.1666149380021641E-4</c:v>
                </c:pt>
                <c:pt idx="22152">
                  <c:v>3.1664719918363631E-4</c:v>
                </c:pt>
                <c:pt idx="22153">
                  <c:v>3.1663290585756253E-4</c:v>
                </c:pt>
                <c:pt idx="22154">
                  <c:v>3.1661861382181842E-4</c:v>
                </c:pt>
                <c:pt idx="22155">
                  <c:v>3.1660432307623369E-4</c:v>
                </c:pt>
                <c:pt idx="22156">
                  <c:v>3.1659003362063015E-4</c:v>
                </c:pt>
                <c:pt idx="22157">
                  <c:v>3.1657574545483451E-4</c:v>
                </c:pt>
                <c:pt idx="22158">
                  <c:v>3.1656145857867181E-4</c:v>
                </c:pt>
                <c:pt idx="22159">
                  <c:v>3.1654717299196681E-4</c:v>
                </c:pt>
                <c:pt idx="22160">
                  <c:v>3.1653288869454667E-4</c:v>
                </c:pt>
                <c:pt idx="22161">
                  <c:v>3.1651860568623609E-4</c:v>
                </c:pt>
                <c:pt idx="22162">
                  <c:v>3.1650432396685693E-4</c:v>
                </c:pt>
                <c:pt idx="22163">
                  <c:v>3.1649004353624205E-4</c:v>
                </c:pt>
                <c:pt idx="22164">
                  <c:v>3.164757643942117E-4</c:v>
                </c:pt>
                <c:pt idx="22165">
                  <c:v>3.1646148654059289E-4</c:v>
                </c:pt>
                <c:pt idx="22166">
                  <c:v>3.1644720997520988E-4</c:v>
                </c:pt>
                <c:pt idx="22167">
                  <c:v>3.1643293469789141E-4</c:v>
                </c:pt>
                <c:pt idx="22168">
                  <c:v>3.1641866070846028E-4</c:v>
                </c:pt>
                <c:pt idx="22169">
                  <c:v>3.1640438800674349E-4</c:v>
                </c:pt>
                <c:pt idx="22170">
                  <c:v>3.1639011659256693E-4</c:v>
                </c:pt>
                <c:pt idx="22171">
                  <c:v>3.1637584646575516E-4</c:v>
                </c:pt>
                <c:pt idx="22172">
                  <c:v>3.1636157762613651E-4</c:v>
                </c:pt>
                <c:pt idx="22173">
                  <c:v>3.1634731007353382E-4</c:v>
                </c:pt>
                <c:pt idx="22174">
                  <c:v>3.1633304380777503E-4</c:v>
                </c:pt>
                <c:pt idx="22175">
                  <c:v>3.163187788286859E-4</c:v>
                </c:pt>
                <c:pt idx="22176">
                  <c:v>3.1630451513608895E-4</c:v>
                </c:pt>
                <c:pt idx="22177">
                  <c:v>3.1629025272981499E-4</c:v>
                </c:pt>
                <c:pt idx="22178">
                  <c:v>3.1627599160968811E-4</c:v>
                </c:pt>
                <c:pt idx="22179">
                  <c:v>3.1626173177553624E-4</c:v>
                </c:pt>
                <c:pt idx="22180">
                  <c:v>3.1624747322718115E-4</c:v>
                </c:pt>
                <c:pt idx="22181">
                  <c:v>3.1623321596445207E-4</c:v>
                </c:pt>
                <c:pt idx="22182">
                  <c:v>3.1621895998717423E-4</c:v>
                </c:pt>
                <c:pt idx="22183">
                  <c:v>3.1620470529517431E-4</c:v>
                </c:pt>
                <c:pt idx="22184">
                  <c:v>3.1619045188827836E-4</c:v>
                </c:pt>
                <c:pt idx="22185">
                  <c:v>3.161761997663109E-4</c:v>
                </c:pt>
                <c:pt idx="22186">
                  <c:v>3.1616194892910014E-4</c:v>
                </c:pt>
                <c:pt idx="22187">
                  <c:v>3.1614769937647185E-4</c:v>
                </c:pt>
                <c:pt idx="22188">
                  <c:v>3.1613345110825515E-4</c:v>
                </c:pt>
                <c:pt idx="22189">
                  <c:v>3.1611920412427099E-4</c:v>
                </c:pt>
                <c:pt idx="22190">
                  <c:v>3.1610495842434699E-4</c:v>
                </c:pt>
                <c:pt idx="22191">
                  <c:v>3.1609071400831394E-4</c:v>
                </c:pt>
                <c:pt idx="22192">
                  <c:v>3.1607647087599503E-4</c:v>
                </c:pt>
                <c:pt idx="22193">
                  <c:v>3.1606222902721487E-4</c:v>
                </c:pt>
                <c:pt idx="22194">
                  <c:v>3.1604798846180255E-4</c:v>
                </c:pt>
                <c:pt idx="22195">
                  <c:v>3.16033749179586E-4</c:v>
                </c:pt>
                <c:pt idx="22196">
                  <c:v>3.1601951118038812E-4</c:v>
                </c:pt>
                <c:pt idx="22197">
                  <c:v>3.1600527446403891E-4</c:v>
                </c:pt>
                <c:pt idx="22198">
                  <c:v>3.1599103903036152E-4</c:v>
                </c:pt>
                <c:pt idx="22199">
                  <c:v>3.1597680487918623E-4</c:v>
                </c:pt>
                <c:pt idx="22200">
                  <c:v>3.1596257201033616E-4</c:v>
                </c:pt>
                <c:pt idx="22201">
                  <c:v>3.1594834042364205E-4</c:v>
                </c:pt>
                <c:pt idx="22202">
                  <c:v>3.1593411011892681E-4</c:v>
                </c:pt>
                <c:pt idx="22203">
                  <c:v>3.1591988109602032E-4</c:v>
                </c:pt>
                <c:pt idx="22204">
                  <c:v>3.159056533547465E-4</c:v>
                </c:pt>
                <c:pt idx="22205">
                  <c:v>3.1589142689493667E-4</c:v>
                </c:pt>
                <c:pt idx="22206">
                  <c:v>3.158772017164112E-4</c:v>
                </c:pt>
                <c:pt idx="22207">
                  <c:v>3.1586297781900272E-4</c:v>
                </c:pt>
                <c:pt idx="22208">
                  <c:v>3.1584875520253563E-4</c:v>
                </c:pt>
                <c:pt idx="22209">
                  <c:v>3.1583453386683575E-4</c:v>
                </c:pt>
                <c:pt idx="22210">
                  <c:v>3.1582031381173291E-4</c:v>
                </c:pt>
                <c:pt idx="22211">
                  <c:v>3.1580609503705247E-4</c:v>
                </c:pt>
                <c:pt idx="22212">
                  <c:v>3.1579187754262228E-4</c:v>
                </c:pt>
                <c:pt idx="22213">
                  <c:v>3.1577766132826846E-4</c:v>
                </c:pt>
                <c:pt idx="22214">
                  <c:v>3.1576344639381806E-4</c:v>
                </c:pt>
                <c:pt idx="22215">
                  <c:v>3.1574923273910077E-4</c:v>
                </c:pt>
                <c:pt idx="22216">
                  <c:v>3.1573502036394104E-4</c:v>
                </c:pt>
                <c:pt idx="22217">
                  <c:v>3.1572080926816661E-4</c:v>
                </c:pt>
                <c:pt idx="22218">
                  <c:v>3.1570659945160431E-4</c:v>
                </c:pt>
                <c:pt idx="22219">
                  <c:v>3.1569239091408351E-4</c:v>
                </c:pt>
                <c:pt idx="22220">
                  <c:v>3.1567818365542952E-4</c:v>
                </c:pt>
                <c:pt idx="22221">
                  <c:v>3.1566397767547052E-4</c:v>
                </c:pt>
                <c:pt idx="22222">
                  <c:v>3.1564977297403486E-4</c:v>
                </c:pt>
                <c:pt idx="22223">
                  <c:v>3.1563556955094686E-4</c:v>
                </c:pt>
                <c:pt idx="22224">
                  <c:v>3.1562136740603776E-4</c:v>
                </c:pt>
                <c:pt idx="22225">
                  <c:v>3.1560716653913272E-4</c:v>
                </c:pt>
                <c:pt idx="22226">
                  <c:v>3.1559296695005899E-4</c:v>
                </c:pt>
                <c:pt idx="22227">
                  <c:v>3.155787686386459E-4</c:v>
                </c:pt>
                <c:pt idx="22228">
                  <c:v>3.155645716047181E-4</c:v>
                </c:pt>
                <c:pt idx="22229">
                  <c:v>3.1555037584810774E-4</c:v>
                </c:pt>
                <c:pt idx="22230">
                  <c:v>3.1553618136863755E-4</c:v>
                </c:pt>
                <c:pt idx="22231">
                  <c:v>3.1552198816613809E-4</c:v>
                </c:pt>
                <c:pt idx="22232">
                  <c:v>3.1550779624043624E-4</c:v>
                </c:pt>
                <c:pt idx="22233">
                  <c:v>3.1549360559135969E-4</c:v>
                </c:pt>
                <c:pt idx="22234">
                  <c:v>3.154794162187375E-4</c:v>
                </c:pt>
                <c:pt idx="22235">
                  <c:v>3.1546522812239295E-4</c:v>
                </c:pt>
                <c:pt idx="22236">
                  <c:v>3.1545104130216011E-4</c:v>
                </c:pt>
                <c:pt idx="22237">
                  <c:v>3.1543685575786371E-4</c:v>
                </c:pt>
                <c:pt idx="22238">
                  <c:v>3.1542267148933125E-4</c:v>
                </c:pt>
                <c:pt idx="22239">
                  <c:v>3.1540848849639116E-4</c:v>
                </c:pt>
                <c:pt idx="22240">
                  <c:v>3.1539430677887149E-4</c:v>
                </c:pt>
                <c:pt idx="22241">
                  <c:v>3.1538012633660056E-4</c:v>
                </c:pt>
                <c:pt idx="22242">
                  <c:v>3.1536594716940401E-4</c:v>
                </c:pt>
                <c:pt idx="22243">
                  <c:v>3.1535176927711484E-4</c:v>
                </c:pt>
                <c:pt idx="22244">
                  <c:v>3.1533759265955588E-4</c:v>
                </c:pt>
                <c:pt idx="22245">
                  <c:v>3.1532341731655805E-4</c:v>
                </c:pt>
                <c:pt idx="22246">
                  <c:v>3.1530924324794842E-4</c:v>
                </c:pt>
                <c:pt idx="22247">
                  <c:v>3.1529507045355618E-4</c:v>
                </c:pt>
                <c:pt idx="22248">
                  <c:v>3.1528089893320752E-4</c:v>
                </c:pt>
                <c:pt idx="22249">
                  <c:v>3.1526672868673451E-4</c:v>
                </c:pt>
                <c:pt idx="22250">
                  <c:v>3.1525255971396042E-4</c:v>
                </c:pt>
                <c:pt idx="22251">
                  <c:v>3.1523839201471682E-4</c:v>
                </c:pt>
                <c:pt idx="22252">
                  <c:v>3.1522422558883192E-4</c:v>
                </c:pt>
                <c:pt idx="22253">
                  <c:v>3.1521006043613332E-4</c:v>
                </c:pt>
                <c:pt idx="22254">
                  <c:v>3.15195896556448E-4</c:v>
                </c:pt>
                <c:pt idx="22255">
                  <c:v>3.1518173394960654E-4</c:v>
                </c:pt>
                <c:pt idx="22256">
                  <c:v>3.1516757261543682E-4</c:v>
                </c:pt>
                <c:pt idx="22257">
                  <c:v>3.151534125537682E-4</c:v>
                </c:pt>
                <c:pt idx="22258">
                  <c:v>3.1513925376442606E-4</c:v>
                </c:pt>
                <c:pt idx="22259">
                  <c:v>3.1512509624724257E-4</c:v>
                </c:pt>
                <c:pt idx="22260">
                  <c:v>3.151109400020435E-4</c:v>
                </c:pt>
                <c:pt idx="22261">
                  <c:v>3.1509678502865943E-4</c:v>
                </c:pt>
                <c:pt idx="22262">
                  <c:v>3.1508263132691604E-4</c:v>
                </c:pt>
                <c:pt idx="22263">
                  <c:v>3.1506847889664765E-4</c:v>
                </c:pt>
                <c:pt idx="22264">
                  <c:v>3.1505432773767646E-4</c:v>
                </c:pt>
                <c:pt idx="22265">
                  <c:v>3.1504017784983522E-4</c:v>
                </c:pt>
                <c:pt idx="22266">
                  <c:v>3.1502602923295058E-4</c:v>
                </c:pt>
                <c:pt idx="22267">
                  <c:v>3.150118818868529E-4</c:v>
                </c:pt>
                <c:pt idx="22268">
                  <c:v>3.149977358113704E-4</c:v>
                </c:pt>
                <c:pt idx="22269">
                  <c:v>3.1498359100633015E-4</c:v>
                </c:pt>
                <c:pt idx="22270">
                  <c:v>3.1496944747156497E-4</c:v>
                </c:pt>
                <c:pt idx="22271">
                  <c:v>3.1495530520690116E-4</c:v>
                </c:pt>
                <c:pt idx="22272">
                  <c:v>3.1494116421216796E-4</c:v>
                </c:pt>
                <c:pt idx="22273">
                  <c:v>3.149270244871938E-4</c:v>
                </c:pt>
                <c:pt idx="22274">
                  <c:v>3.1491288603180748E-4</c:v>
                </c:pt>
                <c:pt idx="22275">
                  <c:v>3.1489874884583986E-4</c:v>
                </c:pt>
                <c:pt idx="22276">
                  <c:v>3.1488461292911672E-4</c:v>
                </c:pt>
                <c:pt idx="22277">
                  <c:v>3.1487047828147272E-4</c:v>
                </c:pt>
                <c:pt idx="22278">
                  <c:v>3.1485634490273156E-4</c:v>
                </c:pt>
                <c:pt idx="22279">
                  <c:v>3.1484221279272394E-4</c:v>
                </c:pt>
                <c:pt idx="22280">
                  <c:v>3.1482808195128009E-4</c:v>
                </c:pt>
                <c:pt idx="22281">
                  <c:v>3.1481395237822858E-4</c:v>
                </c:pt>
                <c:pt idx="22282">
                  <c:v>3.1479982407339887E-4</c:v>
                </c:pt>
                <c:pt idx="22283">
                  <c:v>3.1478569703661846E-4</c:v>
                </c:pt>
                <c:pt idx="22284">
                  <c:v>3.1477157126772029E-4</c:v>
                </c:pt>
                <c:pt idx="22285">
                  <c:v>3.1475744676653E-4</c:v>
                </c:pt>
                <c:pt idx="22286">
                  <c:v>3.1474332353287831E-4</c:v>
                </c:pt>
                <c:pt idx="22287">
                  <c:v>3.147292015665958E-4</c:v>
                </c:pt>
                <c:pt idx="22288">
                  <c:v>3.1471508086751063E-4</c:v>
                </c:pt>
                <c:pt idx="22289">
                  <c:v>3.1470096143545111E-4</c:v>
                </c:pt>
                <c:pt idx="22290">
                  <c:v>3.146868432702485E-4</c:v>
                </c:pt>
                <c:pt idx="22291">
                  <c:v>3.146727263717343E-4</c:v>
                </c:pt>
                <c:pt idx="22292">
                  <c:v>3.1465861073973341E-4</c:v>
                </c:pt>
                <c:pt idx="22293">
                  <c:v>3.1464449637407622E-4</c:v>
                </c:pt>
                <c:pt idx="22294">
                  <c:v>3.1463038327459684E-4</c:v>
                </c:pt>
                <c:pt idx="22295">
                  <c:v>3.1461627144112011E-4</c:v>
                </c:pt>
                <c:pt idx="22296">
                  <c:v>3.1460216087347771E-4</c:v>
                </c:pt>
                <c:pt idx="22297">
                  <c:v>3.1458805157149868E-4</c:v>
                </c:pt>
                <c:pt idx="22298">
                  <c:v>3.1457394353501256E-4</c:v>
                </c:pt>
                <c:pt idx="22299">
                  <c:v>3.1455983676385109E-4</c:v>
                </c:pt>
                <c:pt idx="22300">
                  <c:v>3.1454573125784139E-4</c:v>
                </c:pt>
                <c:pt idx="22301">
                  <c:v>3.1453162701681477E-4</c:v>
                </c:pt>
                <c:pt idx="22302">
                  <c:v>3.1451752404060117E-4</c:v>
                </c:pt>
                <c:pt idx="22303">
                  <c:v>3.1450342232902857E-4</c:v>
                </c:pt>
                <c:pt idx="22304">
                  <c:v>3.1448932188192958E-4</c:v>
                </c:pt>
                <c:pt idx="22305">
                  <c:v>3.1447522269913283E-4</c:v>
                </c:pt>
                <c:pt idx="22306">
                  <c:v>3.1446112478046822E-4</c:v>
                </c:pt>
                <c:pt idx="22307">
                  <c:v>3.1444702812576504E-4</c:v>
                </c:pt>
                <c:pt idx="22308">
                  <c:v>3.1443293273485437E-4</c:v>
                </c:pt>
                <c:pt idx="22309">
                  <c:v>3.1441883860756616E-4</c:v>
                </c:pt>
                <c:pt idx="22310">
                  <c:v>3.144047457437305E-4</c:v>
                </c:pt>
                <c:pt idx="22311">
                  <c:v>3.1439065414317778E-4</c:v>
                </c:pt>
                <c:pt idx="22312">
                  <c:v>3.1437656380573712E-4</c:v>
                </c:pt>
                <c:pt idx="22313">
                  <c:v>3.1436247473124043E-4</c:v>
                </c:pt>
                <c:pt idx="22314">
                  <c:v>3.1434838691951405E-4</c:v>
                </c:pt>
                <c:pt idx="22315">
                  <c:v>3.143343003703925E-4</c:v>
                </c:pt>
                <c:pt idx="22316">
                  <c:v>3.1432021508370496E-4</c:v>
                </c:pt>
                <c:pt idx="22317">
                  <c:v>3.1430613105928087E-4</c:v>
                </c:pt>
                <c:pt idx="22318">
                  <c:v>3.1429204829695073E-4</c:v>
                </c:pt>
                <c:pt idx="22319">
                  <c:v>3.142779667965455E-4</c:v>
                </c:pt>
                <c:pt idx="22320">
                  <c:v>3.1426388655789471E-4</c:v>
                </c:pt>
                <c:pt idx="22321">
                  <c:v>3.1424980758082866E-4</c:v>
                </c:pt>
                <c:pt idx="22322">
                  <c:v>3.1423572986518083E-4</c:v>
                </c:pt>
                <c:pt idx="22323">
                  <c:v>3.1422165341077655E-4</c:v>
                </c:pt>
                <c:pt idx="22324">
                  <c:v>3.142075782174514E-4</c:v>
                </c:pt>
                <c:pt idx="22325">
                  <c:v>3.1419350428503364E-4</c:v>
                </c:pt>
                <c:pt idx="22326">
                  <c:v>3.1417943161335187E-4</c:v>
                </c:pt>
                <c:pt idx="22327">
                  <c:v>3.1416536020223922E-4</c:v>
                </c:pt>
                <c:pt idx="22328">
                  <c:v>3.1415129005152558E-4</c:v>
                </c:pt>
                <c:pt idx="22329">
                  <c:v>3.1413722116104285E-4</c:v>
                </c:pt>
                <c:pt idx="22330">
                  <c:v>3.141231535306194E-4</c:v>
                </c:pt>
                <c:pt idx="22331">
                  <c:v>3.1410908716008739E-4</c:v>
                </c:pt>
                <c:pt idx="22332">
                  <c:v>3.1409502204927784E-4</c:v>
                </c:pt>
                <c:pt idx="22333">
                  <c:v>3.140809581980205E-4</c:v>
                </c:pt>
                <c:pt idx="22334">
                  <c:v>3.1406689560614691E-4</c:v>
                </c:pt>
                <c:pt idx="22335">
                  <c:v>3.140528342734885E-4</c:v>
                </c:pt>
                <c:pt idx="22336">
                  <c:v>3.1403877419987526E-4</c:v>
                </c:pt>
                <c:pt idx="22337">
                  <c:v>3.1402471538513686E-4</c:v>
                </c:pt>
                <c:pt idx="22338">
                  <c:v>3.1401065782910741E-4</c:v>
                </c:pt>
                <c:pt idx="22339">
                  <c:v>3.1399660153161394E-4</c:v>
                </c:pt>
                <c:pt idx="22340">
                  <c:v>3.139825464924898E-4</c:v>
                </c:pt>
                <c:pt idx="22341">
                  <c:v>3.1396849271156699E-4</c:v>
                </c:pt>
                <c:pt idx="22342">
                  <c:v>3.1395444018867492E-4</c:v>
                </c:pt>
                <c:pt idx="22343">
                  <c:v>3.1394038892364602E-4</c:v>
                </c:pt>
                <c:pt idx="22344">
                  <c:v>3.139263389163091E-4</c:v>
                </c:pt>
                <c:pt idx="22345">
                  <c:v>3.1391229016649837E-4</c:v>
                </c:pt>
                <c:pt idx="22346">
                  <c:v>3.1389824267404244E-4</c:v>
                </c:pt>
                <c:pt idx="22347">
                  <c:v>3.1388419643877259E-4</c:v>
                </c:pt>
                <c:pt idx="22348">
                  <c:v>3.1387015146052257E-4</c:v>
                </c:pt>
                <c:pt idx="22349">
                  <c:v>3.1385610773912182E-4</c:v>
                </c:pt>
                <c:pt idx="22350">
                  <c:v>3.138420652744009E-4</c:v>
                </c:pt>
                <c:pt idx="22351">
                  <c:v>3.1382802406619293E-4</c:v>
                </c:pt>
                <c:pt idx="22352">
                  <c:v>3.13813984114327E-4</c:v>
                </c:pt>
                <c:pt idx="22353">
                  <c:v>3.1379994541863701E-4</c:v>
                </c:pt>
                <c:pt idx="22354">
                  <c:v>3.1378590797895192E-4</c:v>
                </c:pt>
                <c:pt idx="22355">
                  <c:v>3.1377187179510677E-4</c:v>
                </c:pt>
                <c:pt idx="22356">
                  <c:v>3.1375783686692874E-4</c:v>
                </c:pt>
                <c:pt idx="22357">
                  <c:v>3.1374380319425244E-4</c:v>
                </c:pt>
                <c:pt idx="22358">
                  <c:v>3.1372977077690856E-4</c:v>
                </c:pt>
                <c:pt idx="22359">
                  <c:v>3.1371573961472716E-4</c:v>
                </c:pt>
                <c:pt idx="22360">
                  <c:v>3.1370170970754246E-4</c:v>
                </c:pt>
                <c:pt idx="22361">
                  <c:v>3.1368768105518284E-4</c:v>
                </c:pt>
                <c:pt idx="22362">
                  <c:v>3.1367365365748392E-4</c:v>
                </c:pt>
                <c:pt idx="22363">
                  <c:v>3.1365962751427517E-4</c:v>
                </c:pt>
                <c:pt idx="22364">
                  <c:v>3.1364560262538697E-4</c:v>
                </c:pt>
                <c:pt idx="22365">
                  <c:v>3.1363157899065466E-4</c:v>
                </c:pt>
                <c:pt idx="22366">
                  <c:v>3.1361755660990652E-4</c:v>
                </c:pt>
                <c:pt idx="22367">
                  <c:v>3.1360353548297613E-4</c:v>
                </c:pt>
                <c:pt idx="22368">
                  <c:v>3.1358951560969635E-4</c:v>
                </c:pt>
                <c:pt idx="22369">
                  <c:v>3.1357549698989636E-4</c:v>
                </c:pt>
                <c:pt idx="22370">
                  <c:v>3.1356147962340991E-4</c:v>
                </c:pt>
                <c:pt idx="22371">
                  <c:v>3.1354746351006742E-4</c:v>
                </c:pt>
                <c:pt idx="22372">
                  <c:v>3.1353344864970404E-4</c:v>
                </c:pt>
                <c:pt idx="22373">
                  <c:v>3.1351943504214863E-4</c:v>
                </c:pt>
                <c:pt idx="22374">
                  <c:v>3.135054226872332E-4</c:v>
                </c:pt>
                <c:pt idx="22375">
                  <c:v>3.1349141158479142E-4</c:v>
                </c:pt>
                <c:pt idx="22376">
                  <c:v>3.1347740173465492E-4</c:v>
                </c:pt>
                <c:pt idx="22377">
                  <c:v>3.1346339313665462E-4</c:v>
                </c:pt>
                <c:pt idx="22378">
                  <c:v>3.1344938579062491E-4</c:v>
                </c:pt>
                <c:pt idx="22379">
                  <c:v>3.1343537969639605E-4</c:v>
                </c:pt>
                <c:pt idx="22380">
                  <c:v>3.1342137485380152E-4</c:v>
                </c:pt>
                <c:pt idx="22381">
                  <c:v>3.1340737126267217E-4</c:v>
                </c:pt>
                <c:pt idx="22382">
                  <c:v>3.1339336892284114E-4</c:v>
                </c:pt>
                <c:pt idx="22383">
                  <c:v>3.1337936783414186E-4</c:v>
                </c:pt>
                <c:pt idx="22384">
                  <c:v>3.1336536799640236E-4</c:v>
                </c:pt>
                <c:pt idx="22385">
                  <c:v>3.1335136940946012E-4</c:v>
                </c:pt>
                <c:pt idx="22386">
                  <c:v>3.1333737207314704E-4</c:v>
                </c:pt>
                <c:pt idx="22387">
                  <c:v>3.1332337598729263E-4</c:v>
                </c:pt>
                <c:pt idx="22388">
                  <c:v>3.1330938115172965E-4</c:v>
                </c:pt>
                <c:pt idx="22389">
                  <c:v>3.1329538756629194E-4</c:v>
                </c:pt>
                <c:pt idx="22390">
                  <c:v>3.132813952308108E-4</c:v>
                </c:pt>
                <c:pt idx="22391">
                  <c:v>3.1326740414512155E-4</c:v>
                </c:pt>
                <c:pt idx="22392">
                  <c:v>3.1325341430905401E-4</c:v>
                </c:pt>
                <c:pt idx="22393">
                  <c:v>3.1323942572244237E-4</c:v>
                </c:pt>
                <c:pt idx="22394">
                  <c:v>3.1322543838511546E-4</c:v>
                </c:pt>
                <c:pt idx="22395">
                  <c:v>3.132114522969122E-4</c:v>
                </c:pt>
                <c:pt idx="22396">
                  <c:v>3.1319746745766045E-4</c:v>
                </c:pt>
                <c:pt idx="22397">
                  <c:v>3.1318348386719525E-4</c:v>
                </c:pt>
                <c:pt idx="22398">
                  <c:v>3.131695015253464E-4</c:v>
                </c:pt>
                <c:pt idx="22399">
                  <c:v>3.1315552043195032E-4</c:v>
                </c:pt>
                <c:pt idx="22400">
                  <c:v>3.1314154058683811E-4</c:v>
                </c:pt>
                <c:pt idx="22401">
                  <c:v>3.1312756198984291E-4</c:v>
                </c:pt>
                <c:pt idx="22402">
                  <c:v>3.1311358464079949E-4</c:v>
                </c:pt>
                <c:pt idx="22403">
                  <c:v>3.130996085395362E-4</c:v>
                </c:pt>
                <c:pt idx="22404">
                  <c:v>3.1308563368588751E-4</c:v>
                </c:pt>
                <c:pt idx="22405">
                  <c:v>3.1307166007968985E-4</c:v>
                </c:pt>
                <c:pt idx="22406">
                  <c:v>3.1305768772077301E-4</c:v>
                </c:pt>
                <c:pt idx="22407">
                  <c:v>3.1304371660896985E-4</c:v>
                </c:pt>
                <c:pt idx="22408">
                  <c:v>3.1302974674411477E-4</c:v>
                </c:pt>
                <c:pt idx="22409">
                  <c:v>3.1301577812604064E-4</c:v>
                </c:pt>
                <c:pt idx="22410">
                  <c:v>3.1300181075457809E-4</c:v>
                </c:pt>
                <c:pt idx="22411">
                  <c:v>3.1298784462956402E-4</c:v>
                </c:pt>
                <c:pt idx="22412">
                  <c:v>3.1297387975083108E-4</c:v>
                </c:pt>
                <c:pt idx="22413">
                  <c:v>3.1295991611821012E-4</c:v>
                </c:pt>
                <c:pt idx="22414">
                  <c:v>3.1294595373153496E-4</c:v>
                </c:pt>
                <c:pt idx="22415">
                  <c:v>3.1293199259064039E-4</c:v>
                </c:pt>
                <c:pt idx="22416">
                  <c:v>3.1291803269535811E-4</c:v>
                </c:pt>
                <c:pt idx="22417">
                  <c:v>3.1290407404552223E-4</c:v>
                </c:pt>
                <c:pt idx="22418">
                  <c:v>3.1289011664096617E-4</c:v>
                </c:pt>
                <c:pt idx="22419">
                  <c:v>3.1287616048152251E-4</c:v>
                </c:pt>
                <c:pt idx="22420">
                  <c:v>3.1286220556702517E-4</c:v>
                </c:pt>
                <c:pt idx="22421">
                  <c:v>3.128482518973082E-4</c:v>
                </c:pt>
                <c:pt idx="22422">
                  <c:v>3.1283429947220372E-4</c:v>
                </c:pt>
                <c:pt idx="22423">
                  <c:v>3.1282034829154659E-4</c:v>
                </c:pt>
                <c:pt idx="22424">
                  <c:v>3.1280639835516846E-4</c:v>
                </c:pt>
                <c:pt idx="22425">
                  <c:v>3.1279244966290608E-4</c:v>
                </c:pt>
                <c:pt idx="22426">
                  <c:v>3.1277850221458957E-4</c:v>
                </c:pt>
                <c:pt idx="22427">
                  <c:v>3.1276455601005445E-4</c:v>
                </c:pt>
                <c:pt idx="22428">
                  <c:v>3.1275061104913413E-4</c:v>
                </c:pt>
                <c:pt idx="22429">
                  <c:v>3.1273666733166132E-4</c:v>
                </c:pt>
                <c:pt idx="22430">
                  <c:v>3.1272272485747171E-4</c:v>
                </c:pt>
                <c:pt idx="22431">
                  <c:v>3.1270878362639601E-4</c:v>
                </c:pt>
                <c:pt idx="22432">
                  <c:v>3.1269484363826892E-4</c:v>
                </c:pt>
                <c:pt idx="22433">
                  <c:v>3.1268090489292765E-4</c:v>
                </c:pt>
                <c:pt idx="22434">
                  <c:v>3.1266696739020193E-4</c:v>
                </c:pt>
                <c:pt idx="22435">
                  <c:v>3.1265303112992755E-4</c:v>
                </c:pt>
                <c:pt idx="22436">
                  <c:v>3.1263909611193837E-4</c:v>
                </c:pt>
                <c:pt idx="22437">
                  <c:v>3.1262516233606546E-4</c:v>
                </c:pt>
                <c:pt idx="22438">
                  <c:v>3.1261122980214836E-4</c:v>
                </c:pt>
                <c:pt idx="22439">
                  <c:v>3.1259729851001441E-4</c:v>
                </c:pt>
                <c:pt idx="22440">
                  <c:v>3.1258336845950348E-4</c:v>
                </c:pt>
                <c:pt idx="22441">
                  <c:v>3.1256943965044648E-4</c:v>
                </c:pt>
                <c:pt idx="22442">
                  <c:v>3.1255551208267651E-4</c:v>
                </c:pt>
                <c:pt idx="22443">
                  <c:v>3.1254158575603195E-4</c:v>
                </c:pt>
                <c:pt idx="22444">
                  <c:v>3.12527660670342E-4</c:v>
                </c:pt>
                <c:pt idx="22445">
                  <c:v>3.1251373682544473E-4</c:v>
                </c:pt>
                <c:pt idx="22446">
                  <c:v>3.1249981422117062E-4</c:v>
                </c:pt>
                <c:pt idx="22447">
                  <c:v>3.1248589285735472E-4</c:v>
                </c:pt>
                <c:pt idx="22448">
                  <c:v>3.1247197273383552E-4</c:v>
                </c:pt>
                <c:pt idx="22449">
                  <c:v>3.1245805385044255E-4</c:v>
                </c:pt>
                <c:pt idx="22450">
                  <c:v>3.1244413620701078E-4</c:v>
                </c:pt>
                <c:pt idx="22451">
                  <c:v>3.1243021980337558E-4</c:v>
                </c:pt>
                <c:pt idx="22452">
                  <c:v>3.1241630463937204E-4</c:v>
                </c:pt>
                <c:pt idx="22453">
                  <c:v>3.1240239071483286E-4</c:v>
                </c:pt>
                <c:pt idx="22454">
                  <c:v>3.1238847802959391E-4</c:v>
                </c:pt>
                <c:pt idx="22455">
                  <c:v>3.123745665834861E-4</c:v>
                </c:pt>
                <c:pt idx="22456">
                  <c:v>3.123606563763494E-4</c:v>
                </c:pt>
                <c:pt idx="22457">
                  <c:v>3.1234674740801446E-4</c:v>
                </c:pt>
                <c:pt idx="22458">
                  <c:v>3.1233283967831729E-4</c:v>
                </c:pt>
                <c:pt idx="22459">
                  <c:v>3.1231893318709283E-4</c:v>
                </c:pt>
                <c:pt idx="22460">
                  <c:v>3.1230502793417301E-4</c:v>
                </c:pt>
                <c:pt idx="22461">
                  <c:v>3.122911239193949E-4</c:v>
                </c:pt>
                <c:pt idx="22462">
                  <c:v>3.1227722114259297E-4</c:v>
                </c:pt>
                <c:pt idx="22463">
                  <c:v>3.1226331960360076E-4</c:v>
                </c:pt>
                <c:pt idx="22464">
                  <c:v>3.1224941930225412E-4</c:v>
                </c:pt>
                <c:pt idx="22465">
                  <c:v>3.122355202383865E-4</c:v>
                </c:pt>
                <c:pt idx="22466">
                  <c:v>3.1222162241183415E-4</c:v>
                </c:pt>
                <c:pt idx="22467">
                  <c:v>3.1220772582243303E-4</c:v>
                </c:pt>
                <c:pt idx="22468">
                  <c:v>3.1219383047001296E-4</c:v>
                </c:pt>
                <c:pt idx="22469">
                  <c:v>3.1217993635441316E-4</c:v>
                </c:pt>
                <c:pt idx="22470">
                  <c:v>3.121660434754664E-4</c:v>
                </c:pt>
                <c:pt idx="22471">
                  <c:v>3.1215215183301134E-4</c:v>
                </c:pt>
                <c:pt idx="22472">
                  <c:v>3.1213826142687591E-4</c:v>
                </c:pt>
                <c:pt idx="22473">
                  <c:v>3.1212437225690217E-4</c:v>
                </c:pt>
                <c:pt idx="22474">
                  <c:v>3.1211048432292112E-4</c:v>
                </c:pt>
                <c:pt idx="22475">
                  <c:v>3.1209659762476878E-4</c:v>
                </c:pt>
                <c:pt idx="22476">
                  <c:v>3.1208271216228047E-4</c:v>
                </c:pt>
                <c:pt idx="22477">
                  <c:v>3.1206882793529057E-4</c:v>
                </c:pt>
                <c:pt idx="22478">
                  <c:v>3.1205494494363482E-4</c:v>
                </c:pt>
                <c:pt idx="22479">
                  <c:v>3.1204106318714816E-4</c:v>
                </c:pt>
                <c:pt idx="22480">
                  <c:v>3.1202718266566573E-4</c:v>
                </c:pt>
                <c:pt idx="22481">
                  <c:v>3.1201330337902246E-4</c:v>
                </c:pt>
                <c:pt idx="22482">
                  <c:v>3.1199942532705453E-4</c:v>
                </c:pt>
                <c:pt idx="22483">
                  <c:v>3.1198554850959449E-4</c:v>
                </c:pt>
                <c:pt idx="22484">
                  <c:v>3.1197167292648192E-4</c:v>
                </c:pt>
                <c:pt idx="22485">
                  <c:v>3.119577985775496E-4</c:v>
                </c:pt>
                <c:pt idx="22486">
                  <c:v>3.1194392546263336E-4</c:v>
                </c:pt>
                <c:pt idx="22487">
                  <c:v>3.1193005358156651E-4</c:v>
                </c:pt>
                <c:pt idx="22488">
                  <c:v>3.1191618293418801E-4</c:v>
                </c:pt>
                <c:pt idx="22489">
                  <c:v>3.1190231352033049E-4</c:v>
                </c:pt>
                <c:pt idx="22490">
                  <c:v>3.1188844533983176E-4</c:v>
                </c:pt>
                <c:pt idx="22491">
                  <c:v>3.1187457839252459E-4</c:v>
                </c:pt>
                <c:pt idx="22492">
                  <c:v>3.1186071267824797E-4</c:v>
                </c:pt>
                <c:pt idx="22493">
                  <c:v>3.1184684819683342E-4</c:v>
                </c:pt>
                <c:pt idx="22494">
                  <c:v>3.1183298494812068E-4</c:v>
                </c:pt>
                <c:pt idx="22495">
                  <c:v>3.1181912293194204E-4</c:v>
                </c:pt>
                <c:pt idx="22496">
                  <c:v>3.1180526214813291E-4</c:v>
                </c:pt>
                <c:pt idx="22497">
                  <c:v>3.1179140259653322E-4</c:v>
                </c:pt>
                <c:pt idx="22498">
                  <c:v>3.1177754427697381E-4</c:v>
                </c:pt>
                <c:pt idx="22499">
                  <c:v>3.1176368718929381E-4</c:v>
                </c:pt>
                <c:pt idx="22500">
                  <c:v>3.1174983133332445E-4</c:v>
                </c:pt>
                <c:pt idx="22501">
                  <c:v>3.1173597670890846E-4</c:v>
                </c:pt>
                <c:pt idx="22502">
                  <c:v>3.1172212331587456E-4</c:v>
                </c:pt>
                <c:pt idx="22503">
                  <c:v>3.1170827115406476E-4</c:v>
                </c:pt>
                <c:pt idx="22504">
                  <c:v>3.1169442022331036E-4</c:v>
                </c:pt>
                <c:pt idx="22505">
                  <c:v>3.1168057052344841E-4</c:v>
                </c:pt>
                <c:pt idx="22506">
                  <c:v>3.1166672205431634E-4</c:v>
                </c:pt>
                <c:pt idx="22507">
                  <c:v>3.1165287481575092E-4</c:v>
                </c:pt>
                <c:pt idx="22508">
                  <c:v>3.116390288075836E-4</c:v>
                </c:pt>
                <c:pt idx="22509">
                  <c:v>3.1162518402965398E-4</c:v>
                </c:pt>
                <c:pt idx="22510">
                  <c:v>3.1161134048179689E-4</c:v>
                </c:pt>
                <c:pt idx="22511">
                  <c:v>3.1159749816384816E-4</c:v>
                </c:pt>
                <c:pt idx="22512">
                  <c:v>3.1158365707564665E-4</c:v>
                </c:pt>
                <c:pt idx="22513">
                  <c:v>3.1156981721702391E-4</c:v>
                </c:pt>
                <c:pt idx="22514">
                  <c:v>3.1155597858781992E-4</c:v>
                </c:pt>
                <c:pt idx="22515">
                  <c:v>3.1154214118787009E-4</c:v>
                </c:pt>
                <c:pt idx="22516">
                  <c:v>3.115283050170092E-4</c:v>
                </c:pt>
                <c:pt idx="22517">
                  <c:v>3.1151447007507472E-4</c:v>
                </c:pt>
                <c:pt idx="22518">
                  <c:v>3.1150063636190098E-4</c:v>
                </c:pt>
                <c:pt idx="22519">
                  <c:v>3.1148680387732715E-4</c:v>
                </c:pt>
                <c:pt idx="22520">
                  <c:v>3.1147297262118929E-4</c:v>
                </c:pt>
                <c:pt idx="22521">
                  <c:v>3.1145914259332055E-4</c:v>
                </c:pt>
                <c:pt idx="22522">
                  <c:v>3.1144531379356056E-4</c:v>
                </c:pt>
                <c:pt idx="22523">
                  <c:v>3.1143148622174693E-4</c:v>
                </c:pt>
                <c:pt idx="22524">
                  <c:v>3.1141765987771115E-4</c:v>
                </c:pt>
                <c:pt idx="22525">
                  <c:v>3.1140383476129305E-4</c:v>
                </c:pt>
                <c:pt idx="22526">
                  <c:v>3.1139001087232771E-4</c:v>
                </c:pt>
                <c:pt idx="22527">
                  <c:v>3.1137618821065413E-4</c:v>
                </c:pt>
                <c:pt idx="22528">
                  <c:v>3.1136236677610572E-4</c:v>
                </c:pt>
                <c:pt idx="22529">
                  <c:v>3.1134854656851996E-4</c:v>
                </c:pt>
                <c:pt idx="22530">
                  <c:v>3.1133472758773721E-4</c:v>
                </c:pt>
                <c:pt idx="22531">
                  <c:v>3.1132090983358805E-4</c:v>
                </c:pt>
                <c:pt idx="22532">
                  <c:v>3.1130709330591218E-4</c:v>
                </c:pt>
                <c:pt idx="22533">
                  <c:v>3.112932780045485E-4</c:v>
                </c:pt>
                <c:pt idx="22534">
                  <c:v>3.1127946392932912E-4</c:v>
                </c:pt>
                <c:pt idx="22535">
                  <c:v>3.1126565108009459E-4</c:v>
                </c:pt>
                <c:pt idx="22536">
                  <c:v>3.1125183945668002E-4</c:v>
                </c:pt>
                <c:pt idx="22537">
                  <c:v>3.1123802905892338E-4</c:v>
                </c:pt>
                <c:pt idx="22538">
                  <c:v>3.1122421988665936E-4</c:v>
                </c:pt>
                <c:pt idx="22539">
                  <c:v>3.1121041193972682E-4</c:v>
                </c:pt>
                <c:pt idx="22540">
                  <c:v>3.1119660521796284E-4</c:v>
                </c:pt>
                <c:pt idx="22541">
                  <c:v>3.111827997212028E-4</c:v>
                </c:pt>
                <c:pt idx="22542">
                  <c:v>3.1116899544928356E-4</c:v>
                </c:pt>
                <c:pt idx="22543">
                  <c:v>3.1115519240204392E-4</c:v>
                </c:pt>
                <c:pt idx="22544">
                  <c:v>3.1114139057931945E-4</c:v>
                </c:pt>
                <c:pt idx="22545">
                  <c:v>3.1112758998094812E-4</c:v>
                </c:pt>
                <c:pt idx="22546">
                  <c:v>3.1111379060676816E-4</c:v>
                </c:pt>
                <c:pt idx="22547">
                  <c:v>3.1109999245661251E-4</c:v>
                </c:pt>
                <c:pt idx="22548">
                  <c:v>3.110861955303221E-4</c:v>
                </c:pt>
                <c:pt idx="22549">
                  <c:v>3.1107239982773496E-4</c:v>
                </c:pt>
                <c:pt idx="22550">
                  <c:v>3.1105860534868368E-4</c:v>
                </c:pt>
                <c:pt idx="22551">
                  <c:v>3.1104481209300782E-4</c:v>
                </c:pt>
                <c:pt idx="22552">
                  <c:v>3.1103102006054787E-4</c:v>
                </c:pt>
                <c:pt idx="22553">
                  <c:v>3.1101722925113643E-4</c:v>
                </c:pt>
                <c:pt idx="22554">
                  <c:v>3.1100343966461235E-4</c:v>
                </c:pt>
                <c:pt idx="22555">
                  <c:v>3.1098965130081212E-4</c:v>
                </c:pt>
                <c:pt idx="22556">
                  <c:v>3.1097586415957659E-4</c:v>
                </c:pt>
                <c:pt idx="22557">
                  <c:v>3.10962078240741E-4</c:v>
                </c:pt>
                <c:pt idx="22558">
                  <c:v>3.1094829354414002E-4</c:v>
                </c:pt>
                <c:pt idx="22559">
                  <c:v>3.1093451006961454E-4</c:v>
                </c:pt>
                <c:pt idx="22560">
                  <c:v>3.1092072781700351E-4</c:v>
                </c:pt>
                <c:pt idx="22561">
                  <c:v>3.1090694678614006E-4</c:v>
                </c:pt>
                <c:pt idx="22562">
                  <c:v>3.1089316697686416E-4</c:v>
                </c:pt>
                <c:pt idx="22563">
                  <c:v>3.1087938838901297E-4</c:v>
                </c:pt>
                <c:pt idx="22564">
                  <c:v>3.1086561102242332E-4</c:v>
                </c:pt>
                <c:pt idx="22565">
                  <c:v>3.1085183487693653E-4</c:v>
                </c:pt>
                <c:pt idx="22566">
                  <c:v>3.1083805995238412E-4</c:v>
                </c:pt>
                <c:pt idx="22567">
                  <c:v>3.1082428624860936E-4</c:v>
                </c:pt>
                <c:pt idx="22568">
                  <c:v>3.1081051376544687E-4</c:v>
                </c:pt>
                <c:pt idx="22569">
                  <c:v>3.1079674250273617E-4</c:v>
                </c:pt>
                <c:pt idx="22570">
                  <c:v>3.1078297246031275E-4</c:v>
                </c:pt>
                <c:pt idx="22571">
                  <c:v>3.1076920363801652E-4</c:v>
                </c:pt>
                <c:pt idx="22572">
                  <c:v>3.10755436035685E-4</c:v>
                </c:pt>
                <c:pt idx="22573">
                  <c:v>3.1074166965315504E-4</c:v>
                </c:pt>
                <c:pt idx="22574">
                  <c:v>3.1072790449026579E-4</c:v>
                </c:pt>
                <c:pt idx="22575">
                  <c:v>3.1071414054685369E-4</c:v>
                </c:pt>
                <c:pt idx="22576">
                  <c:v>3.1070037782275899E-4</c:v>
                </c:pt>
                <c:pt idx="22577">
                  <c:v>3.1068661631781494E-4</c:v>
                </c:pt>
                <c:pt idx="22578">
                  <c:v>3.1067285603186612E-4</c:v>
                </c:pt>
                <c:pt idx="22579">
                  <c:v>3.106590969647468E-4</c:v>
                </c:pt>
                <c:pt idx="22580">
                  <c:v>3.1064533911629458E-4</c:v>
                </c:pt>
                <c:pt idx="22581">
                  <c:v>3.1063158248634802E-4</c:v>
                </c:pt>
                <c:pt idx="22582">
                  <c:v>3.1061782707474822E-4</c:v>
                </c:pt>
                <c:pt idx="22583">
                  <c:v>3.1060407288132806E-4</c:v>
                </c:pt>
                <c:pt idx="22584">
                  <c:v>3.1059031990592989E-4</c:v>
                </c:pt>
                <c:pt idx="22585">
                  <c:v>3.1057656814839114E-4</c:v>
                </c:pt>
                <c:pt idx="22586">
                  <c:v>3.1056281760854842E-4</c:v>
                </c:pt>
                <c:pt idx="22587">
                  <c:v>3.1054906828624273E-4</c:v>
                </c:pt>
                <c:pt idx="22588">
                  <c:v>3.1053532018130862E-4</c:v>
                </c:pt>
                <c:pt idx="22589">
                  <c:v>3.1052157329358715E-4</c:v>
                </c:pt>
                <c:pt idx="22590">
                  <c:v>3.1050782762291612E-4</c:v>
                </c:pt>
                <c:pt idx="22591">
                  <c:v>3.1049408316913447E-4</c:v>
                </c:pt>
                <c:pt idx="22592">
                  <c:v>3.1048033993207795E-4</c:v>
                </c:pt>
                <c:pt idx="22593">
                  <c:v>3.1046659791158815E-4</c:v>
                </c:pt>
                <c:pt idx="22594">
                  <c:v>3.1045285710750424E-4</c:v>
                </c:pt>
                <c:pt idx="22595">
                  <c:v>3.1043911751966129E-4</c:v>
                </c:pt>
                <c:pt idx="22596">
                  <c:v>3.1042537914789876E-4</c:v>
                </c:pt>
                <c:pt idx="22597">
                  <c:v>3.1041164199205638E-4</c:v>
                </c:pt>
                <c:pt idx="22598">
                  <c:v>3.1039790605197256E-4</c:v>
                </c:pt>
                <c:pt idx="22599">
                  <c:v>3.1038417132748402E-4</c:v>
                </c:pt>
                <c:pt idx="22600">
                  <c:v>3.1037043781843398E-4</c:v>
                </c:pt>
                <c:pt idx="22601">
                  <c:v>3.1035670552465613E-4</c:v>
                </c:pt>
                <c:pt idx="22602">
                  <c:v>3.1034297444599077E-4</c:v>
                </c:pt>
                <c:pt idx="22603">
                  <c:v>3.1032924458227704E-4</c:v>
                </c:pt>
                <c:pt idx="22604">
                  <c:v>3.1031551593335292E-4</c:v>
                </c:pt>
                <c:pt idx="22605">
                  <c:v>3.1030178849906012E-4</c:v>
                </c:pt>
                <c:pt idx="22606">
                  <c:v>3.1028806227923389E-4</c:v>
                </c:pt>
                <c:pt idx="22607">
                  <c:v>3.1027433727371431E-4</c:v>
                </c:pt>
                <c:pt idx="22608">
                  <c:v>3.1026061348233945E-4</c:v>
                </c:pt>
                <c:pt idx="22609">
                  <c:v>3.1024689090495004E-4</c:v>
                </c:pt>
                <c:pt idx="22610">
                  <c:v>3.1023316954138509E-4</c:v>
                </c:pt>
                <c:pt idx="22611">
                  <c:v>3.1021944939148098E-4</c:v>
                </c:pt>
                <c:pt idx="22612">
                  <c:v>3.1020573045507889E-4</c:v>
                </c:pt>
                <c:pt idx="22613">
                  <c:v>3.1019201273201817E-4</c:v>
                </c:pt>
                <c:pt idx="22614">
                  <c:v>3.1017829622213654E-4</c:v>
                </c:pt>
                <c:pt idx="22615">
                  <c:v>3.1016458092527119E-4</c:v>
                </c:pt>
                <c:pt idx="22616">
                  <c:v>3.101508668412665E-4</c:v>
                </c:pt>
                <c:pt idx="22617">
                  <c:v>3.1013715396995656E-4</c:v>
                </c:pt>
                <c:pt idx="22618">
                  <c:v>3.1012344231118202E-4</c:v>
                </c:pt>
                <c:pt idx="22619">
                  <c:v>3.1010973186478501E-4</c:v>
                </c:pt>
                <c:pt idx="22620">
                  <c:v>3.1009602263060067E-4</c:v>
                </c:pt>
                <c:pt idx="22621">
                  <c:v>3.1008231460846942E-4</c:v>
                </c:pt>
                <c:pt idx="22622">
                  <c:v>3.1006860779823252E-4</c:v>
                </c:pt>
                <c:pt idx="22623">
                  <c:v>3.1005490219972561E-4</c:v>
                </c:pt>
                <c:pt idx="22624">
                  <c:v>3.1004119781279224E-4</c:v>
                </c:pt>
                <c:pt idx="22625">
                  <c:v>3.1002749463726804E-4</c:v>
                </c:pt>
                <c:pt idx="22626">
                  <c:v>3.1001379267299456E-4</c:v>
                </c:pt>
                <c:pt idx="22627">
                  <c:v>3.1000009191980852E-4</c:v>
                </c:pt>
                <c:pt idx="22628">
                  <c:v>3.0998639237755341E-4</c:v>
                </c:pt>
                <c:pt idx="22629">
                  <c:v>3.0997269404606795E-4</c:v>
                </c:pt>
                <c:pt idx="22630">
                  <c:v>3.0995899692518806E-4</c:v>
                </c:pt>
                <c:pt idx="22631">
                  <c:v>3.099453010147569E-4</c:v>
                </c:pt>
                <c:pt idx="22632">
                  <c:v>3.0993160631461331E-4</c:v>
                </c:pt>
                <c:pt idx="22633">
                  <c:v>3.0991791282459596E-4</c:v>
                </c:pt>
                <c:pt idx="22634">
                  <c:v>3.0990422054454352E-4</c:v>
                </c:pt>
                <c:pt idx="22635">
                  <c:v>3.0989052947429888E-4</c:v>
                </c:pt>
                <c:pt idx="22636">
                  <c:v>3.0987683961369812E-4</c:v>
                </c:pt>
                <c:pt idx="22637">
                  <c:v>3.0986315096258365E-4</c:v>
                </c:pt>
                <c:pt idx="22638">
                  <c:v>3.0984946352079407E-4</c:v>
                </c:pt>
                <c:pt idx="22639">
                  <c:v>3.0983577728816927E-4</c:v>
                </c:pt>
                <c:pt idx="22640">
                  <c:v>3.0982209226454796E-4</c:v>
                </c:pt>
                <c:pt idx="22641">
                  <c:v>3.0980840844977103E-4</c:v>
                </c:pt>
                <c:pt idx="22642">
                  <c:v>3.0979472584367917E-4</c:v>
                </c:pt>
                <c:pt idx="22643">
                  <c:v>3.0978104444611001E-4</c:v>
                </c:pt>
                <c:pt idx="22644">
                  <c:v>3.0976736425690547E-4</c:v>
                </c:pt>
                <c:pt idx="22645">
                  <c:v>3.097536852759051E-4</c:v>
                </c:pt>
                <c:pt idx="22646">
                  <c:v>3.0974000750294697E-4</c:v>
                </c:pt>
                <c:pt idx="22647">
                  <c:v>3.0972633093787251E-4</c:v>
                </c:pt>
                <c:pt idx="22648">
                  <c:v>3.0971265558052429E-4</c:v>
                </c:pt>
                <c:pt idx="22649">
                  <c:v>3.0969898143073758E-4</c:v>
                </c:pt>
                <c:pt idx="22650">
                  <c:v>3.0968530848835414E-4</c:v>
                </c:pt>
                <c:pt idx="22651">
                  <c:v>3.0967163675321696E-4</c:v>
                </c:pt>
                <c:pt idx="22652">
                  <c:v>3.096579662251624E-4</c:v>
                </c:pt>
                <c:pt idx="22653">
                  <c:v>3.0964429690403112E-4</c:v>
                </c:pt>
                <c:pt idx="22654">
                  <c:v>3.0963062878966631E-4</c:v>
                </c:pt>
                <c:pt idx="22655">
                  <c:v>3.0961696188190412E-4</c:v>
                </c:pt>
                <c:pt idx="22656">
                  <c:v>3.0960329618058698E-4</c:v>
                </c:pt>
                <c:pt idx="22657">
                  <c:v>3.0958963168555611E-4</c:v>
                </c:pt>
                <c:pt idx="22658">
                  <c:v>3.0957596839664898E-4</c:v>
                </c:pt>
                <c:pt idx="22659">
                  <c:v>3.0956230631370811E-4</c:v>
                </c:pt>
                <c:pt idx="22660">
                  <c:v>3.0954864543657342E-4</c:v>
                </c:pt>
                <c:pt idx="22661">
                  <c:v>3.0953498576508559E-4</c:v>
                </c:pt>
                <c:pt idx="22662">
                  <c:v>3.095213272990841E-4</c:v>
                </c:pt>
                <c:pt idx="22663">
                  <c:v>3.0950767003840891E-4</c:v>
                </c:pt>
                <c:pt idx="22664">
                  <c:v>3.0949401398290148E-4</c:v>
                </c:pt>
                <c:pt idx="22665">
                  <c:v>3.0948035913240291E-4</c:v>
                </c:pt>
                <c:pt idx="22666">
                  <c:v>3.0946670548675343E-4</c:v>
                </c:pt>
                <c:pt idx="22667">
                  <c:v>3.0945305304579281E-4</c:v>
                </c:pt>
                <c:pt idx="22668">
                  <c:v>3.0943940180936096E-4</c:v>
                </c:pt>
                <c:pt idx="22669">
                  <c:v>3.0942575177729992E-4</c:v>
                </c:pt>
                <c:pt idx="22670">
                  <c:v>3.0941210294944943E-4</c:v>
                </c:pt>
                <c:pt idx="22671">
                  <c:v>3.0939845532565159E-4</c:v>
                </c:pt>
                <c:pt idx="22672">
                  <c:v>3.0938480890574382E-4</c:v>
                </c:pt>
                <c:pt idx="22673">
                  <c:v>3.0937116368957125E-4</c:v>
                </c:pt>
                <c:pt idx="22674">
                  <c:v>3.0935751967697052E-4</c:v>
                </c:pt>
                <c:pt idx="22675">
                  <c:v>3.0934387686778705E-4</c:v>
                </c:pt>
                <c:pt idx="22676">
                  <c:v>3.0933023526185689E-4</c:v>
                </c:pt>
                <c:pt idx="22677">
                  <c:v>3.0931659485902295E-4</c:v>
                </c:pt>
                <c:pt idx="22678">
                  <c:v>3.0930295565912661E-4</c:v>
                </c:pt>
                <c:pt idx="22679">
                  <c:v>3.0928931766200616E-4</c:v>
                </c:pt>
                <c:pt idx="22680">
                  <c:v>3.0927568086750677E-4</c:v>
                </c:pt>
                <c:pt idx="22681">
                  <c:v>3.0926204527546619E-4</c:v>
                </c:pt>
                <c:pt idx="22682">
                  <c:v>3.0924841088572641E-4</c:v>
                </c:pt>
                <c:pt idx="22683">
                  <c:v>3.0923477769812831E-4</c:v>
                </c:pt>
                <c:pt idx="22684">
                  <c:v>3.0922114571251241E-4</c:v>
                </c:pt>
                <c:pt idx="22685">
                  <c:v>3.0920751492871976E-4</c:v>
                </c:pt>
                <c:pt idx="22686">
                  <c:v>3.0919388534659343E-4</c:v>
                </c:pt>
                <c:pt idx="22687">
                  <c:v>3.0918025696597106E-4</c:v>
                </c:pt>
                <c:pt idx="22688">
                  <c:v>3.0916662978669782E-4</c:v>
                </c:pt>
                <c:pt idx="22689">
                  <c:v>3.091530038086119E-4</c:v>
                </c:pt>
                <c:pt idx="22690">
                  <c:v>3.0913937903155489E-4</c:v>
                </c:pt>
                <c:pt idx="22691">
                  <c:v>3.0912575545536796E-4</c:v>
                </c:pt>
                <c:pt idx="22692">
                  <c:v>3.0911213307989406E-4</c:v>
                </c:pt>
                <c:pt idx="22693">
                  <c:v>3.0909851190497148E-4</c:v>
                </c:pt>
                <c:pt idx="22694">
                  <c:v>3.0908489193044427E-4</c:v>
                </c:pt>
                <c:pt idx="22695">
                  <c:v>3.0907127315615417E-4</c:v>
                </c:pt>
                <c:pt idx="22696">
                  <c:v>3.0905765558194014E-4</c:v>
                </c:pt>
                <c:pt idx="22697">
                  <c:v>3.0904403920764344E-4</c:v>
                </c:pt>
                <c:pt idx="22698">
                  <c:v>3.090304240331085E-4</c:v>
                </c:pt>
                <c:pt idx="22699">
                  <c:v>3.0901681005817192E-4</c:v>
                </c:pt>
                <c:pt idx="22700">
                  <c:v>3.0900319728268099E-4</c:v>
                </c:pt>
                <c:pt idx="22701">
                  <c:v>3.0898958570647271E-4</c:v>
                </c:pt>
                <c:pt idx="22702">
                  <c:v>3.0897597532939051E-4</c:v>
                </c:pt>
                <c:pt idx="22703">
                  <c:v>3.089623661512761E-4</c:v>
                </c:pt>
                <c:pt idx="22704">
                  <c:v>3.0894875817197011E-4</c:v>
                </c:pt>
                <c:pt idx="22705">
                  <c:v>3.0893515139131429E-4</c:v>
                </c:pt>
                <c:pt idx="22706">
                  <c:v>3.0892154580915122E-4</c:v>
                </c:pt>
                <c:pt idx="22707">
                  <c:v>3.0890794142532054E-4</c:v>
                </c:pt>
                <c:pt idx="22708">
                  <c:v>3.0889433823966776E-4</c:v>
                </c:pt>
                <c:pt idx="22709">
                  <c:v>3.0888073625203133E-4</c:v>
                </c:pt>
                <c:pt idx="22710">
                  <c:v>3.0886713546225323E-4</c:v>
                </c:pt>
                <c:pt idx="22711">
                  <c:v>3.088535358701764E-4</c:v>
                </c:pt>
                <c:pt idx="22712">
                  <c:v>3.0883993747564143E-4</c:v>
                </c:pt>
                <c:pt idx="22713">
                  <c:v>3.0882634027848952E-4</c:v>
                </c:pt>
                <c:pt idx="22714">
                  <c:v>3.0881274427856716E-4</c:v>
                </c:pt>
                <c:pt idx="22715">
                  <c:v>3.0879914947571057E-4</c:v>
                </c:pt>
                <c:pt idx="22716">
                  <c:v>3.087855558697645E-4</c:v>
                </c:pt>
                <c:pt idx="22717">
                  <c:v>3.0877196346056892E-4</c:v>
                </c:pt>
                <c:pt idx="22718">
                  <c:v>3.0875837224797009E-4</c:v>
                </c:pt>
                <c:pt idx="22719">
                  <c:v>3.0874478223180479E-4</c:v>
                </c:pt>
                <c:pt idx="22720">
                  <c:v>3.0873119341191812E-4</c:v>
                </c:pt>
                <c:pt idx="22721">
                  <c:v>3.0871760578815322E-4</c:v>
                </c:pt>
                <c:pt idx="22722">
                  <c:v>3.0870401936034631E-4</c:v>
                </c:pt>
                <c:pt idx="22723">
                  <c:v>3.0869043412834723E-4</c:v>
                </c:pt>
                <c:pt idx="22724">
                  <c:v>3.0867685009199275E-4</c:v>
                </c:pt>
                <c:pt idx="22725">
                  <c:v>3.0866326725112616E-4</c:v>
                </c:pt>
                <c:pt idx="22726">
                  <c:v>3.0864968560559257E-4</c:v>
                </c:pt>
                <c:pt idx="22727">
                  <c:v>3.0863610515523092E-4</c:v>
                </c:pt>
                <c:pt idx="22728">
                  <c:v>3.0862252589988298E-4</c:v>
                </c:pt>
                <c:pt idx="22729">
                  <c:v>3.0860894783939316E-4</c:v>
                </c:pt>
                <c:pt idx="22730">
                  <c:v>3.0859537097360339E-4</c:v>
                </c:pt>
                <c:pt idx="22731">
                  <c:v>3.0858179530235446E-4</c:v>
                </c:pt>
                <c:pt idx="22732">
                  <c:v>3.0856822082549228E-4</c:v>
                </c:pt>
                <c:pt idx="22733">
                  <c:v>3.0855464754285392E-4</c:v>
                </c:pt>
                <c:pt idx="22734">
                  <c:v>3.0854107545428747E-4</c:v>
                </c:pt>
                <c:pt idx="22735">
                  <c:v>3.085275045596315E-4</c:v>
                </c:pt>
                <c:pt idx="22736">
                  <c:v>3.0851393485873009E-4</c:v>
                </c:pt>
                <c:pt idx="22737">
                  <c:v>3.0850036635142241E-4</c:v>
                </c:pt>
                <c:pt idx="22738">
                  <c:v>3.0848679903755651E-4</c:v>
                </c:pt>
                <c:pt idx="22739">
                  <c:v>3.0847323291697219E-4</c:v>
                </c:pt>
                <c:pt idx="22740">
                  <c:v>3.0845966798951209E-4</c:v>
                </c:pt>
                <c:pt idx="22741">
                  <c:v>3.0844610425501877E-4</c:v>
                </c:pt>
                <c:pt idx="22742">
                  <c:v>3.0843254171333384E-4</c:v>
                </c:pt>
                <c:pt idx="22743">
                  <c:v>3.0841898036430138E-4</c:v>
                </c:pt>
                <c:pt idx="22744">
                  <c:v>3.08405420207765E-4</c:v>
                </c:pt>
                <c:pt idx="22745">
                  <c:v>3.0839186124356457E-4</c:v>
                </c:pt>
                <c:pt idx="22746">
                  <c:v>3.0837830347154509E-4</c:v>
                </c:pt>
                <c:pt idx="22747">
                  <c:v>3.0836474689154871E-4</c:v>
                </c:pt>
                <c:pt idx="22748">
                  <c:v>3.0835119150341762E-4</c:v>
                </c:pt>
                <c:pt idx="22749">
                  <c:v>3.0833763730699564E-4</c:v>
                </c:pt>
                <c:pt idx="22750">
                  <c:v>3.0832408430212475E-4</c:v>
                </c:pt>
                <c:pt idx="22751">
                  <c:v>3.0831053248864889E-4</c:v>
                </c:pt>
                <c:pt idx="22752">
                  <c:v>3.082969818664099E-4</c:v>
                </c:pt>
                <c:pt idx="22753">
                  <c:v>3.0828343243525136E-4</c:v>
                </c:pt>
                <c:pt idx="22754">
                  <c:v>3.0826988419501605E-4</c:v>
                </c:pt>
                <c:pt idx="22755">
                  <c:v>3.0825633714554697E-4</c:v>
                </c:pt>
                <c:pt idx="22756">
                  <c:v>3.082427912866868E-4</c:v>
                </c:pt>
                <c:pt idx="22757">
                  <c:v>3.0822924661827851E-4</c:v>
                </c:pt>
                <c:pt idx="22758">
                  <c:v>3.0821570314016689E-4</c:v>
                </c:pt>
                <c:pt idx="22759">
                  <c:v>3.0820216085219397E-4</c:v>
                </c:pt>
                <c:pt idx="22760">
                  <c:v>3.0818861975420091E-4</c:v>
                </c:pt>
                <c:pt idx="22761">
                  <c:v>3.081750798460344E-4</c:v>
                </c:pt>
                <c:pt idx="22762">
                  <c:v>3.0816154112753389E-4</c:v>
                </c:pt>
                <c:pt idx="22763">
                  <c:v>3.0814800359854551E-4</c:v>
                </c:pt>
                <c:pt idx="22764">
                  <c:v>3.0813446725891169E-4</c:v>
                </c:pt>
                <c:pt idx="22765">
                  <c:v>3.0812093210847412E-4</c:v>
                </c:pt>
                <c:pt idx="22766">
                  <c:v>3.081073981470789E-4</c:v>
                </c:pt>
                <c:pt idx="22767">
                  <c:v>3.0809386537456861E-4</c:v>
                </c:pt>
                <c:pt idx="22768">
                  <c:v>3.0808033379078496E-4</c:v>
                </c:pt>
                <c:pt idx="22769">
                  <c:v>3.0806680339557171E-4</c:v>
                </c:pt>
                <c:pt idx="22770">
                  <c:v>3.0805327418877599E-4</c:v>
                </c:pt>
                <c:pt idx="22771">
                  <c:v>3.0803974617023576E-4</c:v>
                </c:pt>
                <c:pt idx="22772">
                  <c:v>3.0802621933979446E-4</c:v>
                </c:pt>
                <c:pt idx="22773">
                  <c:v>3.0801269369730119E-4</c:v>
                </c:pt>
                <c:pt idx="22774">
                  <c:v>3.07999169242596E-4</c:v>
                </c:pt>
                <c:pt idx="22775">
                  <c:v>3.0798564597552046E-4</c:v>
                </c:pt>
                <c:pt idx="22776">
                  <c:v>3.0797212389592314E-4</c:v>
                </c:pt>
                <c:pt idx="22777">
                  <c:v>3.0795860300364359E-4</c:v>
                </c:pt>
                <c:pt idx="22778">
                  <c:v>3.0794508329852591E-4</c:v>
                </c:pt>
                <c:pt idx="22779">
                  <c:v>3.0793156478041612E-4</c:v>
                </c:pt>
                <c:pt idx="22780">
                  <c:v>3.0791804744915492E-4</c:v>
                </c:pt>
                <c:pt idx="22781">
                  <c:v>3.0790453130458779E-4</c:v>
                </c:pt>
                <c:pt idx="22782">
                  <c:v>3.0789101634655852E-4</c:v>
                </c:pt>
                <c:pt idx="22783">
                  <c:v>3.0787750257491031E-4</c:v>
                </c:pt>
                <c:pt idx="22784">
                  <c:v>3.0786398998948711E-4</c:v>
                </c:pt>
                <c:pt idx="22785">
                  <c:v>3.0785047859013462E-4</c:v>
                </c:pt>
                <c:pt idx="22786">
                  <c:v>3.0783696837669201E-4</c:v>
                </c:pt>
                <c:pt idx="22787">
                  <c:v>3.0782345934900651E-4</c:v>
                </c:pt>
                <c:pt idx="22788">
                  <c:v>3.0780995150692152E-4</c:v>
                </c:pt>
                <c:pt idx="22789">
                  <c:v>3.0779644485028215E-4</c:v>
                </c:pt>
                <c:pt idx="22790">
                  <c:v>3.0778293937892836E-4</c:v>
                </c:pt>
                <c:pt idx="22791">
                  <c:v>3.077694350927104E-4</c:v>
                </c:pt>
                <c:pt idx="22792">
                  <c:v>3.0775593199146512E-4</c:v>
                </c:pt>
                <c:pt idx="22793">
                  <c:v>3.077424300750433E-4</c:v>
                </c:pt>
                <c:pt idx="22794">
                  <c:v>3.0772892934328408E-4</c:v>
                </c:pt>
                <c:pt idx="22795">
                  <c:v>3.0771542979603477E-4</c:v>
                </c:pt>
                <c:pt idx="22796">
                  <c:v>3.0770193143313642E-4</c:v>
                </c:pt>
                <c:pt idx="22797">
                  <c:v>3.0768843425443577E-4</c:v>
                </c:pt>
                <c:pt idx="22798">
                  <c:v>3.0767493825977442E-4</c:v>
                </c:pt>
                <c:pt idx="22799">
                  <c:v>3.0766144344899989E-4</c:v>
                </c:pt>
                <c:pt idx="22800">
                  <c:v>3.0764794982195419E-4</c:v>
                </c:pt>
                <c:pt idx="22801">
                  <c:v>3.0763445737848246E-4</c:v>
                </c:pt>
                <c:pt idx="22802">
                  <c:v>3.0762096611842862E-4</c:v>
                </c:pt>
                <c:pt idx="22803">
                  <c:v>3.0760747604163851E-4</c:v>
                </c:pt>
                <c:pt idx="22804">
                  <c:v>3.0759398714795311E-4</c:v>
                </c:pt>
                <c:pt idx="22805">
                  <c:v>3.0758049943721799E-4</c:v>
                </c:pt>
                <c:pt idx="22806">
                  <c:v>3.0756701290927875E-4</c:v>
                </c:pt>
                <c:pt idx="22807">
                  <c:v>3.0755352756398058E-4</c:v>
                </c:pt>
                <c:pt idx="22808">
                  <c:v>3.075400434011648E-4</c:v>
                </c:pt>
                <c:pt idx="22809">
                  <c:v>3.0752656042067853E-4</c:v>
                </c:pt>
                <c:pt idx="22810">
                  <c:v>3.0751307862236668E-4</c:v>
                </c:pt>
                <c:pt idx="22811">
                  <c:v>3.074995980060701E-4</c:v>
                </c:pt>
                <c:pt idx="22812">
                  <c:v>3.0748611857163807E-4</c:v>
                </c:pt>
                <c:pt idx="22813">
                  <c:v>3.0747264031891056E-4</c:v>
                </c:pt>
                <c:pt idx="22814">
                  <c:v>3.0745916324773754E-4</c:v>
                </c:pt>
                <c:pt idx="22815">
                  <c:v>3.0744568735795706E-4</c:v>
                </c:pt>
                <c:pt idx="22816">
                  <c:v>3.0743221264941902E-4</c:v>
                </c:pt>
                <c:pt idx="22817">
                  <c:v>3.0741873912196752E-4</c:v>
                </c:pt>
                <c:pt idx="22818">
                  <c:v>3.0740526677544452E-4</c:v>
                </c:pt>
                <c:pt idx="22819">
                  <c:v>3.073917956096982E-4</c:v>
                </c:pt>
                <c:pt idx="22820">
                  <c:v>3.0737832562457025E-4</c:v>
                </c:pt>
                <c:pt idx="22821">
                  <c:v>3.0736485681990606E-4</c:v>
                </c:pt>
                <c:pt idx="22822">
                  <c:v>3.0735138919555283E-4</c:v>
                </c:pt>
                <c:pt idx="22823">
                  <c:v>3.0733792275135257E-4</c:v>
                </c:pt>
                <c:pt idx="22824">
                  <c:v>3.0732445748715172E-4</c:v>
                </c:pt>
                <c:pt idx="22825">
                  <c:v>3.073109934027948E-4</c:v>
                </c:pt>
                <c:pt idx="22826">
                  <c:v>3.0729753049812589E-4</c:v>
                </c:pt>
                <c:pt idx="22827">
                  <c:v>3.0728406877299181E-4</c:v>
                </c:pt>
                <c:pt idx="22828">
                  <c:v>3.0727060822723784E-4</c:v>
                </c:pt>
                <c:pt idx="22829">
                  <c:v>3.0725714886070638E-4</c:v>
                </c:pt>
                <c:pt idx="22830">
                  <c:v>3.0724369067324387E-4</c:v>
                </c:pt>
                <c:pt idx="22831">
                  <c:v>3.0723023366469455E-4</c:v>
                </c:pt>
                <c:pt idx="22832">
                  <c:v>3.0721677783490648E-4</c:v>
                </c:pt>
                <c:pt idx="22833">
                  <c:v>3.0720332318372081E-4</c:v>
                </c:pt>
                <c:pt idx="22834">
                  <c:v>3.0718986971098414E-4</c:v>
                </c:pt>
                <c:pt idx="22835">
                  <c:v>3.0717641741654386E-4</c:v>
                </c:pt>
                <c:pt idx="22836">
                  <c:v>3.0716296630024212E-4</c:v>
                </c:pt>
                <c:pt idx="22837">
                  <c:v>3.0714951636192538E-4</c:v>
                </c:pt>
                <c:pt idx="22838">
                  <c:v>3.0713606760144019E-4</c:v>
                </c:pt>
                <c:pt idx="22839">
                  <c:v>3.0712262001862954E-4</c:v>
                </c:pt>
                <c:pt idx="22840">
                  <c:v>3.0710917361334014E-4</c:v>
                </c:pt>
                <c:pt idx="22841">
                  <c:v>3.0709572838541601E-4</c:v>
                </c:pt>
                <c:pt idx="22842">
                  <c:v>3.0708228433470457E-4</c:v>
                </c:pt>
                <c:pt idx="22843">
                  <c:v>3.0706884146104881E-4</c:v>
                </c:pt>
                <c:pt idx="22844">
                  <c:v>3.0705539976429755E-4</c:v>
                </c:pt>
                <c:pt idx="22845">
                  <c:v>3.0704195924429319E-4</c:v>
                </c:pt>
                <c:pt idx="22846">
                  <c:v>3.0702851990088047E-4</c:v>
                </c:pt>
                <c:pt idx="22847">
                  <c:v>3.0701508173390892E-4</c:v>
                </c:pt>
                <c:pt idx="22848">
                  <c:v>3.0700164474322121E-4</c:v>
                </c:pt>
                <c:pt idx="22849">
                  <c:v>3.0698820892866241E-4</c:v>
                </c:pt>
                <c:pt idx="22850">
                  <c:v>3.0697477429008149E-4</c:v>
                </c:pt>
                <c:pt idx="22851">
                  <c:v>3.0696134082731859E-4</c:v>
                </c:pt>
                <c:pt idx="22852">
                  <c:v>3.0694790854022451E-4</c:v>
                </c:pt>
                <c:pt idx="22853">
                  <c:v>3.0693447742864347E-4</c:v>
                </c:pt>
                <c:pt idx="22854">
                  <c:v>3.0692104749241813E-4</c:v>
                </c:pt>
                <c:pt idx="22855">
                  <c:v>3.0690761873139856E-4</c:v>
                </c:pt>
                <c:pt idx="22856">
                  <c:v>3.0689419114542842E-4</c:v>
                </c:pt>
                <c:pt idx="22857">
                  <c:v>3.0688076473435406E-4</c:v>
                </c:pt>
                <c:pt idx="22858">
                  <c:v>3.0686733949801916E-4</c:v>
                </c:pt>
                <c:pt idx="22859">
                  <c:v>3.0685391543627404E-4</c:v>
                </c:pt>
                <c:pt idx="22860">
                  <c:v>3.0684049254895882E-4</c:v>
                </c:pt>
                <c:pt idx="22861">
                  <c:v>3.0682707083592488E-4</c:v>
                </c:pt>
                <c:pt idx="22862">
                  <c:v>3.068136502970152E-4</c:v>
                </c:pt>
                <c:pt idx="22863">
                  <c:v>3.06800230932074E-4</c:v>
                </c:pt>
                <c:pt idx="22864">
                  <c:v>3.067868127409509E-4</c:v>
                </c:pt>
                <c:pt idx="22865">
                  <c:v>3.0677339572349237E-4</c:v>
                </c:pt>
                <c:pt idx="22866">
                  <c:v>3.0675997987954093E-4</c:v>
                </c:pt>
                <c:pt idx="22867">
                  <c:v>3.067465652089429E-4</c:v>
                </c:pt>
                <c:pt idx="22868">
                  <c:v>3.0673315171154746E-4</c:v>
                </c:pt>
                <c:pt idx="22869">
                  <c:v>3.0671973938719752E-4</c:v>
                </c:pt>
                <c:pt idx="22870">
                  <c:v>3.0670632823574106E-4</c:v>
                </c:pt>
                <c:pt idx="22871">
                  <c:v>3.0669291825702235E-4</c:v>
                </c:pt>
                <c:pt idx="22872">
                  <c:v>3.0667950945088954E-4</c:v>
                </c:pt>
                <c:pt idx="22873">
                  <c:v>3.0666610181718981E-4</c:v>
                </c:pt>
                <c:pt idx="22874">
                  <c:v>3.0665269535576681E-4</c:v>
                </c:pt>
                <c:pt idx="22875">
                  <c:v>3.066392900664679E-4</c:v>
                </c:pt>
                <c:pt idx="22876">
                  <c:v>3.0662588594913891E-4</c:v>
                </c:pt>
                <c:pt idx="22877">
                  <c:v>3.0661248300362781E-4</c:v>
                </c:pt>
                <c:pt idx="22878">
                  <c:v>3.0659908122977915E-4</c:v>
                </c:pt>
                <c:pt idx="22879">
                  <c:v>3.065856806274388E-4</c:v>
                </c:pt>
                <c:pt idx="22880">
                  <c:v>3.0657228119645519E-4</c:v>
                </c:pt>
                <c:pt idx="22881">
                  <c:v>3.0655888293667252E-4</c:v>
                </c:pt>
                <c:pt idx="22882">
                  <c:v>3.0654548584794079E-4</c:v>
                </c:pt>
                <c:pt idx="22883">
                  <c:v>3.0653208993010247E-4</c:v>
                </c:pt>
                <c:pt idx="22884">
                  <c:v>3.0651869518300614E-4</c:v>
                </c:pt>
                <c:pt idx="22885">
                  <c:v>3.0650530160649682E-4</c:v>
                </c:pt>
                <c:pt idx="22886">
                  <c:v>3.0649190920042344E-4</c:v>
                </c:pt>
                <c:pt idx="22887">
                  <c:v>3.0647851796463104E-4</c:v>
                </c:pt>
                <c:pt idx="22888">
                  <c:v>3.0646512789896688E-4</c:v>
                </c:pt>
                <c:pt idx="22889">
                  <c:v>3.0645173900327672E-4</c:v>
                </c:pt>
                <c:pt idx="22890">
                  <c:v>3.0643835127740806E-4</c:v>
                </c:pt>
                <c:pt idx="22891">
                  <c:v>3.0642496472120659E-4</c:v>
                </c:pt>
                <c:pt idx="22892">
                  <c:v>3.0641157933451957E-4</c:v>
                </c:pt>
                <c:pt idx="22893">
                  <c:v>3.0639819511719583E-4</c:v>
                </c:pt>
                <c:pt idx="22894">
                  <c:v>3.0638481206907636E-4</c:v>
                </c:pt>
                <c:pt idx="22895">
                  <c:v>3.0637143019001593E-4</c:v>
                </c:pt>
                <c:pt idx="22896">
                  <c:v>3.0635804947985447E-4</c:v>
                </c:pt>
                <c:pt idx="22897">
                  <c:v>3.0634466993844191E-4</c:v>
                </c:pt>
                <c:pt idx="22898">
                  <c:v>3.0633129156562626E-4</c:v>
                </c:pt>
                <c:pt idx="22899">
                  <c:v>3.0631791436125269E-4</c:v>
                </c:pt>
                <c:pt idx="22900">
                  <c:v>3.0630453832516616E-4</c:v>
                </c:pt>
                <c:pt idx="22901">
                  <c:v>3.0629116345721812E-4</c:v>
                </c:pt>
                <c:pt idx="22902">
                  <c:v>3.0627778975725377E-4</c:v>
                </c:pt>
                <c:pt idx="22903">
                  <c:v>3.0626441722511795E-4</c:v>
                </c:pt>
                <c:pt idx="22904">
                  <c:v>3.0625104586066076E-4</c:v>
                </c:pt>
                <c:pt idx="22905">
                  <c:v>3.0623767566372723E-4</c:v>
                </c:pt>
                <c:pt idx="22906">
                  <c:v>3.0622430663416447E-4</c:v>
                </c:pt>
                <c:pt idx="22907">
                  <c:v>3.0621093877182011E-4</c:v>
                </c:pt>
                <c:pt idx="22908">
                  <c:v>3.0619757207654339E-4</c:v>
                </c:pt>
                <c:pt idx="22909">
                  <c:v>3.0618420654817752E-4</c:v>
                </c:pt>
                <c:pt idx="22910">
                  <c:v>3.0617084218657252E-4</c:v>
                </c:pt>
                <c:pt idx="22911">
                  <c:v>3.0615747899157616E-4</c:v>
                </c:pt>
                <c:pt idx="22912">
                  <c:v>3.0614411696303252E-4</c:v>
                </c:pt>
                <c:pt idx="22913">
                  <c:v>3.0613075610079287E-4</c:v>
                </c:pt>
                <c:pt idx="22914">
                  <c:v>3.061173964047002E-4</c:v>
                </c:pt>
                <c:pt idx="22915">
                  <c:v>3.0610403787460441E-4</c:v>
                </c:pt>
                <c:pt idx="22916">
                  <c:v>3.0609068051035246E-4</c:v>
                </c:pt>
                <c:pt idx="22917">
                  <c:v>3.0607732431179289E-4</c:v>
                </c:pt>
                <c:pt idx="22918">
                  <c:v>3.0606396927877039E-4</c:v>
                </c:pt>
                <c:pt idx="22919">
                  <c:v>3.0605061541113491E-4</c:v>
                </c:pt>
                <c:pt idx="22920">
                  <c:v>3.0603726270873275E-4</c:v>
                </c:pt>
                <c:pt idx="22921">
                  <c:v>3.0602391117141056E-4</c:v>
                </c:pt>
                <c:pt idx="22922">
                  <c:v>3.0601056079901834E-4</c:v>
                </c:pt>
                <c:pt idx="22923">
                  <c:v>3.0599721159140045E-4</c:v>
                </c:pt>
                <c:pt idx="22924">
                  <c:v>3.0598386354840749E-4</c:v>
                </c:pt>
                <c:pt idx="22925">
                  <c:v>3.0597051666988588E-4</c:v>
                </c:pt>
                <c:pt idx="22926">
                  <c:v>3.0595717095568422E-4</c:v>
                </c:pt>
                <c:pt idx="22927">
                  <c:v>3.0594382640564789E-4</c:v>
                </c:pt>
                <c:pt idx="22928">
                  <c:v>3.0593048301962575E-4</c:v>
                </c:pt>
                <c:pt idx="22929">
                  <c:v>3.0591714079746581E-4</c:v>
                </c:pt>
                <c:pt idx="22930">
                  <c:v>3.0590379973901492E-4</c:v>
                </c:pt>
                <c:pt idx="22931">
                  <c:v>3.0589045984412275E-4</c:v>
                </c:pt>
                <c:pt idx="22932">
                  <c:v>3.058771211126353E-4</c:v>
                </c:pt>
                <c:pt idx="22933">
                  <c:v>3.0586378354439963E-4</c:v>
                </c:pt>
                <c:pt idx="22934">
                  <c:v>3.0585044713926608E-4</c:v>
                </c:pt>
                <c:pt idx="22935">
                  <c:v>3.0583711189708052E-4</c:v>
                </c:pt>
                <c:pt idx="22936">
                  <c:v>3.0582377781769322E-4</c:v>
                </c:pt>
                <c:pt idx="22937">
                  <c:v>3.0581044490094801E-4</c:v>
                </c:pt>
                <c:pt idx="22938">
                  <c:v>3.0579711314669662E-4</c:v>
                </c:pt>
                <c:pt idx="22939">
                  <c:v>3.0578378255478498E-4</c:v>
                </c:pt>
                <c:pt idx="22940">
                  <c:v>3.0577045312506256E-4</c:v>
                </c:pt>
                <c:pt idx="22941">
                  <c:v>3.057571248573768E-4</c:v>
                </c:pt>
                <c:pt idx="22942">
                  <c:v>3.0574379775157447E-4</c:v>
                </c:pt>
                <c:pt idx="22943">
                  <c:v>3.0573047180750592E-4</c:v>
                </c:pt>
                <c:pt idx="22944">
                  <c:v>3.0571714702501651E-4</c:v>
                </c:pt>
                <c:pt idx="22945">
                  <c:v>3.0570382340395596E-4</c:v>
                </c:pt>
                <c:pt idx="22946">
                  <c:v>3.0569050094417314E-4</c:v>
                </c:pt>
                <c:pt idx="22947">
                  <c:v>3.0567717964551658E-4</c:v>
                </c:pt>
                <c:pt idx="22948">
                  <c:v>3.0566385950783146E-4</c:v>
                </c:pt>
                <c:pt idx="22949">
                  <c:v>3.0565054053096876E-4</c:v>
                </c:pt>
                <c:pt idx="22950">
                  <c:v>3.0563722271477651E-4</c:v>
                </c:pt>
                <c:pt idx="22951">
                  <c:v>3.0562390605910246E-4</c:v>
                </c:pt>
                <c:pt idx="22952">
                  <c:v>3.0561059056379426E-4</c:v>
                </c:pt>
                <c:pt idx="22953">
                  <c:v>3.0559727622870181E-4</c:v>
                </c:pt>
                <c:pt idx="22954">
                  <c:v>3.0558396305367002E-4</c:v>
                </c:pt>
                <c:pt idx="22955">
                  <c:v>3.0557065103855235E-4</c:v>
                </c:pt>
                <c:pt idx="22956">
                  <c:v>3.055573401831942E-4</c:v>
                </c:pt>
                <c:pt idx="22957">
                  <c:v>3.0554403048744274E-4</c:v>
                </c:pt>
                <c:pt idx="22958">
                  <c:v>3.0553072195115075E-4</c:v>
                </c:pt>
                <c:pt idx="22959">
                  <c:v>3.0551741457416297E-4</c:v>
                </c:pt>
                <c:pt idx="22960">
                  <c:v>3.0550410835632799E-4</c:v>
                </c:pt>
                <c:pt idx="22961">
                  <c:v>3.0549080329749748E-4</c:v>
                </c:pt>
                <c:pt idx="22962">
                  <c:v>3.0547749939751636E-4</c:v>
                </c:pt>
                <c:pt idx="22963">
                  <c:v>3.054641966562369E-4</c:v>
                </c:pt>
                <c:pt idx="22964">
                  <c:v>3.0545089507350416E-4</c:v>
                </c:pt>
                <c:pt idx="22965">
                  <c:v>3.0543759464916892E-4</c:v>
                </c:pt>
                <c:pt idx="22966">
                  <c:v>3.0542429538307829E-4</c:v>
                </c:pt>
                <c:pt idx="22967">
                  <c:v>3.0541099727508396E-4</c:v>
                </c:pt>
                <c:pt idx="22968">
                  <c:v>3.0539770032503207E-4</c:v>
                </c:pt>
                <c:pt idx="22969">
                  <c:v>3.053844045327715E-4</c:v>
                </c:pt>
                <c:pt idx="22970">
                  <c:v>3.0537110989815251E-4</c:v>
                </c:pt>
                <c:pt idx="22971">
                  <c:v>3.0535781642102049E-4</c:v>
                </c:pt>
                <c:pt idx="22972">
                  <c:v>3.0534452410122892E-4</c:v>
                </c:pt>
                <c:pt idx="22973">
                  <c:v>3.0533123293862352E-4</c:v>
                </c:pt>
                <c:pt idx="22974">
                  <c:v>3.0531794293305492E-4</c:v>
                </c:pt>
                <c:pt idx="22975">
                  <c:v>3.0530465408437206E-4</c:v>
                </c:pt>
                <c:pt idx="22976">
                  <c:v>3.0529136639242141E-4</c:v>
                </c:pt>
                <c:pt idx="22977">
                  <c:v>3.0527807985705584E-4</c:v>
                </c:pt>
                <c:pt idx="22978">
                  <c:v>3.0526479447811949E-4</c:v>
                </c:pt>
                <c:pt idx="22979">
                  <c:v>3.0525151025546552E-4</c:v>
                </c:pt>
                <c:pt idx="22980">
                  <c:v>3.0523822718894251E-4</c:v>
                </c:pt>
                <c:pt idx="22981">
                  <c:v>3.0522494527839646E-4</c:v>
                </c:pt>
                <c:pt idx="22982">
                  <c:v>3.0521166452368012E-4</c:v>
                </c:pt>
                <c:pt idx="22983">
                  <c:v>3.0519838492464149E-4</c:v>
                </c:pt>
                <c:pt idx="22984">
                  <c:v>3.0518510648112716E-4</c:v>
                </c:pt>
                <c:pt idx="22985">
                  <c:v>3.0517182919298996E-4</c:v>
                </c:pt>
                <c:pt idx="22986">
                  <c:v>3.0515855306007791E-4</c:v>
                </c:pt>
                <c:pt idx="22987">
                  <c:v>3.0514527808224001E-4</c:v>
                </c:pt>
                <c:pt idx="22988">
                  <c:v>3.0513200425932494E-4</c:v>
                </c:pt>
                <c:pt idx="22989">
                  <c:v>3.0511873159118249E-4</c:v>
                </c:pt>
                <c:pt idx="22990">
                  <c:v>3.0510546007766196E-4</c:v>
                </c:pt>
                <c:pt idx="22991">
                  <c:v>3.050921897186134E-4</c:v>
                </c:pt>
                <c:pt idx="22992">
                  <c:v>3.0507892051388356E-4</c:v>
                </c:pt>
                <c:pt idx="22993">
                  <c:v>3.0506565246332516E-4</c:v>
                </c:pt>
                <c:pt idx="22994">
                  <c:v>3.050523855667878E-4</c:v>
                </c:pt>
                <c:pt idx="22995">
                  <c:v>3.0503911982411776E-4</c:v>
                </c:pt>
                <c:pt idx="22996">
                  <c:v>3.0502585523516589E-4</c:v>
                </c:pt>
                <c:pt idx="22997">
                  <c:v>3.0501259179978226E-4</c:v>
                </c:pt>
                <c:pt idx="22998">
                  <c:v>3.0499932951781611E-4</c:v>
                </c:pt>
                <c:pt idx="22999">
                  <c:v>3.0498606838911586E-4</c:v>
                </c:pt>
                <c:pt idx="23000">
                  <c:v>3.0497280841353434E-4</c:v>
                </c:pt>
                <c:pt idx="23001">
                  <c:v>3.0495954959091655E-4</c:v>
                </c:pt>
                <c:pt idx="23002">
                  <c:v>3.0494629192111592E-4</c:v>
                </c:pt>
                <c:pt idx="23003">
                  <c:v>3.049330354039819E-4</c:v>
                </c:pt>
                <c:pt idx="23004">
                  <c:v>3.0491978003936189E-4</c:v>
                </c:pt>
                <c:pt idx="23005">
                  <c:v>3.0490652582710671E-4</c:v>
                </c:pt>
                <c:pt idx="23006">
                  <c:v>3.0489327276706602E-4</c:v>
                </c:pt>
                <c:pt idx="23007">
                  <c:v>3.0488002085908897E-4</c:v>
                </c:pt>
                <c:pt idx="23008">
                  <c:v>3.0486677010302686E-4</c:v>
                </c:pt>
                <c:pt idx="23009">
                  <c:v>3.0485352049872886E-4</c:v>
                </c:pt>
                <c:pt idx="23010">
                  <c:v>3.0484027204604396E-4</c:v>
                </c:pt>
                <c:pt idx="23011">
                  <c:v>3.0482702474482308E-4</c:v>
                </c:pt>
                <c:pt idx="23012">
                  <c:v>3.0481377859491621E-4</c:v>
                </c:pt>
                <c:pt idx="23013">
                  <c:v>3.0480053359617054E-4</c:v>
                </c:pt>
                <c:pt idx="23014">
                  <c:v>3.0478728974844089E-4</c:v>
                </c:pt>
                <c:pt idx="23015">
                  <c:v>3.0477404705157336E-4</c:v>
                </c:pt>
                <c:pt idx="23016">
                  <c:v>3.0476080550541882E-4</c:v>
                </c:pt>
                <c:pt idx="23017">
                  <c:v>3.0474756510982814E-4</c:v>
                </c:pt>
                <c:pt idx="23018">
                  <c:v>3.0473432586465316E-4</c:v>
                </c:pt>
                <c:pt idx="23019">
                  <c:v>3.0472108776973949E-4</c:v>
                </c:pt>
                <c:pt idx="23020">
                  <c:v>3.0470785082493886E-4</c:v>
                </c:pt>
                <c:pt idx="23021">
                  <c:v>3.0469461503010176E-4</c:v>
                </c:pt>
                <c:pt idx="23022">
                  <c:v>3.0468138038507842E-4</c:v>
                </c:pt>
                <c:pt idx="23023">
                  <c:v>3.0466814688972111E-4</c:v>
                </c:pt>
                <c:pt idx="23024">
                  <c:v>3.0465491454387581E-4</c:v>
                </c:pt>
                <c:pt idx="23025">
                  <c:v>3.0464168334739606E-4</c:v>
                </c:pt>
                <c:pt idx="23026">
                  <c:v>3.0462845330013212E-4</c:v>
                </c:pt>
                <c:pt idx="23027">
                  <c:v>3.0461522440193231E-4</c:v>
                </c:pt>
                <c:pt idx="23028">
                  <c:v>3.046019966526475E-4</c:v>
                </c:pt>
                <c:pt idx="23029">
                  <c:v>3.0458877005212878E-4</c:v>
                </c:pt>
                <c:pt idx="23030">
                  <c:v>3.0457554460022496E-4</c:v>
                </c:pt>
                <c:pt idx="23031">
                  <c:v>3.0456232029678912E-4</c:v>
                </c:pt>
                <c:pt idx="23032">
                  <c:v>3.0454909714166904E-4</c:v>
                </c:pt>
                <c:pt idx="23033">
                  <c:v>3.045358751347169E-4</c:v>
                </c:pt>
                <c:pt idx="23034">
                  <c:v>3.0452265427578231E-4</c:v>
                </c:pt>
                <c:pt idx="23035">
                  <c:v>3.045094345647156E-4</c:v>
                </c:pt>
                <c:pt idx="23036">
                  <c:v>3.0449621600136601E-4</c:v>
                </c:pt>
                <c:pt idx="23037">
                  <c:v>3.044829985855881E-4</c:v>
                </c:pt>
                <c:pt idx="23038">
                  <c:v>3.0446978231722936E-4</c:v>
                </c:pt>
                <c:pt idx="23039">
                  <c:v>3.0445656719614133E-4</c:v>
                </c:pt>
                <c:pt idx="23040">
                  <c:v>3.0444335322217395E-4</c:v>
                </c:pt>
                <c:pt idx="23041">
                  <c:v>3.0443014039517792E-4</c:v>
                </c:pt>
                <c:pt idx="23042">
                  <c:v>3.0441692871500492E-4</c:v>
                </c:pt>
                <c:pt idx="23043">
                  <c:v>3.0440371818150457E-4</c:v>
                </c:pt>
                <c:pt idx="23044">
                  <c:v>3.0439050879452775E-4</c:v>
                </c:pt>
                <c:pt idx="23045">
                  <c:v>3.043773005539256E-4</c:v>
                </c:pt>
                <c:pt idx="23046">
                  <c:v>3.0436409345954805E-4</c:v>
                </c:pt>
                <c:pt idx="23047">
                  <c:v>3.0435088751124879E-4</c:v>
                </c:pt>
                <c:pt idx="23048">
                  <c:v>3.0433768270887458E-4</c:v>
                </c:pt>
                <c:pt idx="23049">
                  <c:v>3.0432447905227872E-4</c:v>
                </c:pt>
                <c:pt idx="23050">
                  <c:v>3.0431127654131153E-4</c:v>
                </c:pt>
                <c:pt idx="23051">
                  <c:v>3.0429807517582357E-4</c:v>
                </c:pt>
                <c:pt idx="23052">
                  <c:v>3.042848749556658E-4</c:v>
                </c:pt>
                <c:pt idx="23053">
                  <c:v>3.0427167588069115E-4</c:v>
                </c:pt>
                <c:pt idx="23054">
                  <c:v>3.0425847795074757E-4</c:v>
                </c:pt>
                <c:pt idx="23055">
                  <c:v>3.0424528116568581E-4</c:v>
                </c:pt>
                <c:pt idx="23056">
                  <c:v>3.0423208552536124E-4</c:v>
                </c:pt>
                <c:pt idx="23057">
                  <c:v>3.0421889102962045E-4</c:v>
                </c:pt>
                <c:pt idx="23058">
                  <c:v>3.042056976783168E-4</c:v>
                </c:pt>
                <c:pt idx="23059">
                  <c:v>3.0419250547130213E-4</c:v>
                </c:pt>
                <c:pt idx="23060">
                  <c:v>3.0417931440842509E-4</c:v>
                </c:pt>
                <c:pt idx="23061">
                  <c:v>3.0416612448953888E-4</c:v>
                </c:pt>
                <c:pt idx="23062">
                  <c:v>3.0415293571449365E-4</c:v>
                </c:pt>
                <c:pt idx="23063">
                  <c:v>3.0413974808314039E-4</c:v>
                </c:pt>
                <c:pt idx="23064">
                  <c:v>3.041265615953291E-4</c:v>
                </c:pt>
                <c:pt idx="23065">
                  <c:v>3.0411337625091644E-4</c:v>
                </c:pt>
                <c:pt idx="23066">
                  <c:v>3.0410019204974716E-4</c:v>
                </c:pt>
                <c:pt idx="23067">
                  <c:v>3.040870089916762E-4</c:v>
                </c:pt>
                <c:pt idx="23068">
                  <c:v>3.0407382707655484E-4</c:v>
                </c:pt>
                <c:pt idx="23069">
                  <c:v>3.040606463042325E-4</c:v>
                </c:pt>
                <c:pt idx="23070">
                  <c:v>3.0404746667456271E-4</c:v>
                </c:pt>
                <c:pt idx="23071">
                  <c:v>3.0403428818739529E-4</c:v>
                </c:pt>
                <c:pt idx="23072">
                  <c:v>3.0402111084258291E-4</c:v>
                </c:pt>
                <c:pt idx="23073">
                  <c:v>3.0400793463997638E-4</c:v>
                </c:pt>
                <c:pt idx="23074">
                  <c:v>3.0399475957942613E-4</c:v>
                </c:pt>
                <c:pt idx="23075">
                  <c:v>3.0398158566078646E-4</c:v>
                </c:pt>
                <c:pt idx="23076">
                  <c:v>3.0396841288390659E-4</c:v>
                </c:pt>
                <c:pt idx="23077">
                  <c:v>3.0395524124863989E-4</c:v>
                </c:pt>
                <c:pt idx="23078">
                  <c:v>3.0394207075483675E-4</c:v>
                </c:pt>
                <c:pt idx="23079">
                  <c:v>3.0392890140234699E-4</c:v>
                </c:pt>
                <c:pt idx="23080">
                  <c:v>3.0391573319102605E-4</c:v>
                </c:pt>
                <c:pt idx="23081">
                  <c:v>3.0390256612072299E-4</c:v>
                </c:pt>
                <c:pt idx="23082">
                  <c:v>3.0388940019129249E-4</c:v>
                </c:pt>
                <c:pt idx="23083">
                  <c:v>3.0387623540258053E-4</c:v>
                </c:pt>
                <c:pt idx="23084">
                  <c:v>3.0386307175444562E-4</c:v>
                </c:pt>
                <c:pt idx="23085">
                  <c:v>3.03849909246735E-4</c:v>
                </c:pt>
                <c:pt idx="23086">
                  <c:v>3.0383674787930139E-4</c:v>
                </c:pt>
                <c:pt idx="23087">
                  <c:v>3.0382358765199748E-4</c:v>
                </c:pt>
                <c:pt idx="23088">
                  <c:v>3.0381042856467491E-4</c:v>
                </c:pt>
                <c:pt idx="23089">
                  <c:v>3.0379727061718488E-4</c:v>
                </c:pt>
                <c:pt idx="23090">
                  <c:v>3.0378411380937911E-4</c:v>
                </c:pt>
                <c:pt idx="23091">
                  <c:v>3.0377095814111238E-4</c:v>
                </c:pt>
                <c:pt idx="23092">
                  <c:v>3.0375780361223317E-4</c:v>
                </c:pt>
                <c:pt idx="23093">
                  <c:v>3.0374465022259468E-4</c:v>
                </c:pt>
                <c:pt idx="23094">
                  <c:v>3.0373149797204951E-4</c:v>
                </c:pt>
                <c:pt idx="23095">
                  <c:v>3.0371834686044918E-4</c:v>
                </c:pt>
                <c:pt idx="23096">
                  <c:v>3.0370519688764554E-4</c:v>
                </c:pt>
                <c:pt idx="23097">
                  <c:v>3.0369204805348935E-4</c:v>
                </c:pt>
                <c:pt idx="23098">
                  <c:v>3.0367890035783591E-4</c:v>
                </c:pt>
                <c:pt idx="23099">
                  <c:v>3.0366575380053615E-4</c:v>
                </c:pt>
                <c:pt idx="23100">
                  <c:v>3.0365260838144072E-4</c:v>
                </c:pt>
                <c:pt idx="23101">
                  <c:v>3.0363946410040456E-4</c:v>
                </c:pt>
                <c:pt idx="23102">
                  <c:v>3.0362632095727604E-4</c:v>
                </c:pt>
                <c:pt idx="23103">
                  <c:v>3.0361317895191171E-4</c:v>
                </c:pt>
                <c:pt idx="23104">
                  <c:v>3.0360003808415996E-4</c:v>
                </c:pt>
                <c:pt idx="23105">
                  <c:v>3.0358689835387529E-4</c:v>
                </c:pt>
                <c:pt idx="23106">
                  <c:v>3.0357375976091121E-4</c:v>
                </c:pt>
                <c:pt idx="23107">
                  <c:v>3.0356062230511605E-4</c:v>
                </c:pt>
                <c:pt idx="23108">
                  <c:v>3.0354748598634642E-4</c:v>
                </c:pt>
                <c:pt idx="23109">
                  <c:v>3.0353435080445227E-4</c:v>
                </c:pt>
                <c:pt idx="23110">
                  <c:v>3.0352121675928609E-4</c:v>
                </c:pt>
                <c:pt idx="23111">
                  <c:v>3.035080838507019E-4</c:v>
                </c:pt>
                <c:pt idx="23112">
                  <c:v>3.0349495207855002E-4</c:v>
                </c:pt>
                <c:pt idx="23113">
                  <c:v>3.0348182144268376E-4</c:v>
                </c:pt>
                <c:pt idx="23114">
                  <c:v>3.0346869194295653E-4</c:v>
                </c:pt>
                <c:pt idx="23115">
                  <c:v>3.0345556357922035E-4</c:v>
                </c:pt>
                <c:pt idx="23116">
                  <c:v>3.0344243635132786E-4</c:v>
                </c:pt>
                <c:pt idx="23117">
                  <c:v>3.0342931025913276E-4</c:v>
                </c:pt>
                <c:pt idx="23118">
                  <c:v>3.0341618530248411E-4</c:v>
                </c:pt>
                <c:pt idx="23119">
                  <c:v>3.0340306148123861E-4</c:v>
                </c:pt>
                <c:pt idx="23120">
                  <c:v>3.0338993879524683E-4</c:v>
                </c:pt>
                <c:pt idx="23121">
                  <c:v>3.0337681724435992E-4</c:v>
                </c:pt>
                <c:pt idx="23122">
                  <c:v>3.0336369682843563E-4</c:v>
                </c:pt>
                <c:pt idx="23123">
                  <c:v>3.0335057754732092E-4</c:v>
                </c:pt>
                <c:pt idx="23124">
                  <c:v>3.0333745940087242E-4</c:v>
                </c:pt>
                <c:pt idx="23125">
                  <c:v>3.0332434238894152E-4</c:v>
                </c:pt>
                <c:pt idx="23126">
                  <c:v>3.0331122651138247E-4</c:v>
                </c:pt>
                <c:pt idx="23127">
                  <c:v>3.0329811176804645E-4</c:v>
                </c:pt>
                <c:pt idx="23128">
                  <c:v>3.0328499815878541E-4</c:v>
                </c:pt>
                <c:pt idx="23129">
                  <c:v>3.0327188568345564E-4</c:v>
                </c:pt>
                <c:pt idx="23130">
                  <c:v>3.0325877434190742E-4</c:v>
                </c:pt>
                <c:pt idx="23131">
                  <c:v>3.0324566413399406E-4</c:v>
                </c:pt>
                <c:pt idx="23132">
                  <c:v>3.0323255505956934E-4</c:v>
                </c:pt>
                <c:pt idx="23133">
                  <c:v>3.0321944711848489E-4</c:v>
                </c:pt>
                <c:pt idx="23134">
                  <c:v>3.0320634031059539E-4</c:v>
                </c:pt>
                <c:pt idx="23135">
                  <c:v>3.0319323463575461E-4</c:v>
                </c:pt>
                <c:pt idx="23136">
                  <c:v>3.0318013009381182E-4</c:v>
                </c:pt>
                <c:pt idx="23137">
                  <c:v>3.031670266846242E-4</c:v>
                </c:pt>
                <c:pt idx="23138">
                  <c:v>3.0315392440804297E-4</c:v>
                </c:pt>
                <c:pt idx="23139">
                  <c:v>3.0314082326391985E-4</c:v>
                </c:pt>
                <c:pt idx="23140">
                  <c:v>3.0312772325211172E-4</c:v>
                </c:pt>
                <c:pt idx="23141">
                  <c:v>3.0311462437246806E-4</c:v>
                </c:pt>
                <c:pt idx="23142">
                  <c:v>3.0310152662484482E-4</c:v>
                </c:pt>
                <c:pt idx="23143">
                  <c:v>3.0308843000909498E-4</c:v>
                </c:pt>
                <c:pt idx="23144">
                  <c:v>3.0307533452507011E-4</c:v>
                </c:pt>
                <c:pt idx="23145">
                  <c:v>3.0306224017262402E-4</c:v>
                </c:pt>
                <c:pt idx="23146">
                  <c:v>3.0304914695161213E-4</c:v>
                </c:pt>
                <c:pt idx="23147">
                  <c:v>3.0303605486188551E-4</c:v>
                </c:pt>
                <c:pt idx="23148">
                  <c:v>3.0302296390329763E-4</c:v>
                </c:pt>
                <c:pt idx="23149">
                  <c:v>3.0300987407570361E-4</c:v>
                </c:pt>
                <c:pt idx="23150">
                  <c:v>3.0299678537895478E-4</c:v>
                </c:pt>
                <c:pt idx="23151">
                  <c:v>3.029836978129062E-4</c:v>
                </c:pt>
                <c:pt idx="23152">
                  <c:v>3.0297061137740959E-4</c:v>
                </c:pt>
                <c:pt idx="23153">
                  <c:v>3.0295752607232114E-4</c:v>
                </c:pt>
                <c:pt idx="23154">
                  <c:v>3.0294444189749253E-4</c:v>
                </c:pt>
                <c:pt idx="23155">
                  <c:v>3.0293135885277832E-4</c:v>
                </c:pt>
                <c:pt idx="23156">
                  <c:v>3.0291827693803018E-4</c:v>
                </c:pt>
                <c:pt idx="23157">
                  <c:v>3.0290519615310332E-4</c:v>
                </c:pt>
                <c:pt idx="23158">
                  <c:v>3.0289211649785165E-4</c:v>
                </c:pt>
                <c:pt idx="23159">
                  <c:v>3.0287903797212798E-4</c:v>
                </c:pt>
                <c:pt idx="23160">
                  <c:v>3.0286596057578496E-4</c:v>
                </c:pt>
                <c:pt idx="23161">
                  <c:v>3.028528843086802E-4</c:v>
                </c:pt>
                <c:pt idx="23162">
                  <c:v>3.0283980917066391E-4</c:v>
                </c:pt>
                <c:pt idx="23163">
                  <c:v>3.0282673516159026E-4</c:v>
                </c:pt>
                <c:pt idx="23164">
                  <c:v>3.0281366228131391E-4</c:v>
                </c:pt>
                <c:pt idx="23165">
                  <c:v>3.0280059052968715E-4</c:v>
                </c:pt>
                <c:pt idx="23166">
                  <c:v>3.0278751990656631E-4</c:v>
                </c:pt>
                <c:pt idx="23167">
                  <c:v>3.0277445041180498E-4</c:v>
                </c:pt>
                <c:pt idx="23168">
                  <c:v>3.0276138204525537E-4</c:v>
                </c:pt>
                <c:pt idx="23169">
                  <c:v>3.0274831480677221E-4</c:v>
                </c:pt>
                <c:pt idx="23170">
                  <c:v>3.0273524869620837E-4</c:v>
                </c:pt>
                <c:pt idx="23171">
                  <c:v>3.0272218371341932E-4</c:v>
                </c:pt>
                <c:pt idx="23172">
                  <c:v>3.027091198582593E-4</c:v>
                </c:pt>
                <c:pt idx="23173">
                  <c:v>3.0269605713057976E-4</c:v>
                </c:pt>
                <c:pt idx="23174">
                  <c:v>3.0268299553023786E-4</c:v>
                </c:pt>
                <c:pt idx="23175">
                  <c:v>3.0266993505708486E-4</c:v>
                </c:pt>
                <c:pt idx="23176">
                  <c:v>3.0265687571097812E-4</c:v>
                </c:pt>
                <c:pt idx="23177">
                  <c:v>3.026438174917689E-4</c:v>
                </c:pt>
                <c:pt idx="23178">
                  <c:v>3.0263076039931276E-4</c:v>
                </c:pt>
                <c:pt idx="23179">
                  <c:v>3.0261770443346472E-4</c:v>
                </c:pt>
                <c:pt idx="23180">
                  <c:v>3.0260464959407546E-4</c:v>
                </c:pt>
                <c:pt idx="23181">
                  <c:v>3.0259159588100416E-4</c:v>
                </c:pt>
                <c:pt idx="23182">
                  <c:v>3.0257854329410064E-4</c:v>
                </c:pt>
                <c:pt idx="23183">
                  <c:v>3.0256549183322137E-4</c:v>
                </c:pt>
                <c:pt idx="23184">
                  <c:v>3.0255244149822062E-4</c:v>
                </c:pt>
                <c:pt idx="23185">
                  <c:v>3.0253939228895219E-4</c:v>
                </c:pt>
                <c:pt idx="23186">
                  <c:v>3.025263442052702E-4</c:v>
                </c:pt>
                <c:pt idx="23187">
                  <c:v>3.0251329724702931E-4</c:v>
                </c:pt>
                <c:pt idx="23188">
                  <c:v>3.0250025141408354E-4</c:v>
                </c:pt>
                <c:pt idx="23189">
                  <c:v>3.0248720670628896E-4</c:v>
                </c:pt>
                <c:pt idx="23190">
                  <c:v>3.0247416312349849E-4</c:v>
                </c:pt>
                <c:pt idx="23191">
                  <c:v>3.0246112066556713E-4</c:v>
                </c:pt>
                <c:pt idx="23192">
                  <c:v>3.0244807933234812E-4</c:v>
                </c:pt>
                <c:pt idx="23193">
                  <c:v>3.0243503912369857E-4</c:v>
                </c:pt>
                <c:pt idx="23194">
                  <c:v>3.0242200003947027E-4</c:v>
                </c:pt>
                <c:pt idx="23195">
                  <c:v>3.0240896207951842E-4</c:v>
                </c:pt>
                <c:pt idx="23196">
                  <c:v>3.0239592524370127E-4</c:v>
                </c:pt>
                <c:pt idx="23197">
                  <c:v>3.0238288953186632E-4</c:v>
                </c:pt>
                <c:pt idx="23198">
                  <c:v>3.0236985494387452E-4</c:v>
                </c:pt>
                <c:pt idx="23199">
                  <c:v>3.0235682147957852E-4</c:v>
                </c:pt>
                <c:pt idx="23200">
                  <c:v>3.0234378913883349E-4</c:v>
                </c:pt>
                <c:pt idx="23201">
                  <c:v>3.023307579214924E-4</c:v>
                </c:pt>
                <c:pt idx="23202">
                  <c:v>3.0231772782741148E-4</c:v>
                </c:pt>
                <c:pt idx="23203">
                  <c:v>3.0230469885644367E-4</c:v>
                </c:pt>
                <c:pt idx="23204">
                  <c:v>3.0229167100844645E-4</c:v>
                </c:pt>
                <c:pt idx="23205">
                  <c:v>3.022786442832735E-4</c:v>
                </c:pt>
                <c:pt idx="23206">
                  <c:v>3.0226561868077791E-4</c:v>
                </c:pt>
                <c:pt idx="23207">
                  <c:v>3.0225259420081825E-4</c:v>
                </c:pt>
                <c:pt idx="23208">
                  <c:v>3.0223957084324782E-4</c:v>
                </c:pt>
                <c:pt idx="23209">
                  <c:v>3.0222654860791772E-4</c:v>
                </c:pt>
                <c:pt idx="23210">
                  <c:v>3.0221352749468949E-4</c:v>
                </c:pt>
                <c:pt idx="23211">
                  <c:v>3.0220050750341286E-4</c:v>
                </c:pt>
                <c:pt idx="23212">
                  <c:v>3.0218748863394671E-4</c:v>
                </c:pt>
                <c:pt idx="23213">
                  <c:v>3.0217447088614436E-4</c:v>
                </c:pt>
                <c:pt idx="23214">
                  <c:v>3.0216145425985923E-4</c:v>
                </c:pt>
                <c:pt idx="23215">
                  <c:v>3.0214843875494819E-4</c:v>
                </c:pt>
                <c:pt idx="23216">
                  <c:v>3.0213542437126646E-4</c:v>
                </c:pt>
                <c:pt idx="23217">
                  <c:v>3.0212241110866782E-4</c:v>
                </c:pt>
                <c:pt idx="23218">
                  <c:v>3.0210939896700814E-4</c:v>
                </c:pt>
                <c:pt idx="23219">
                  <c:v>3.0209638794614435E-4</c:v>
                </c:pt>
                <c:pt idx="23220">
                  <c:v>3.020833780459289E-4</c:v>
                </c:pt>
                <c:pt idx="23221">
                  <c:v>3.0207036926621872E-4</c:v>
                </c:pt>
                <c:pt idx="23222">
                  <c:v>3.0205736160686798E-4</c:v>
                </c:pt>
                <c:pt idx="23223">
                  <c:v>3.0204435506773342E-4</c:v>
                </c:pt>
                <c:pt idx="23224">
                  <c:v>3.0203134964866822E-4</c:v>
                </c:pt>
                <c:pt idx="23225">
                  <c:v>3.0201834534952852E-4</c:v>
                </c:pt>
                <c:pt idx="23226">
                  <c:v>3.0200534217017072E-4</c:v>
                </c:pt>
                <c:pt idx="23227">
                  <c:v>3.0199234011045006E-4</c:v>
                </c:pt>
                <c:pt idx="23228">
                  <c:v>3.0197933917022155E-4</c:v>
                </c:pt>
                <c:pt idx="23229">
                  <c:v>3.0196633934933881E-4</c:v>
                </c:pt>
                <c:pt idx="23230">
                  <c:v>3.0195334064766089E-4</c:v>
                </c:pt>
                <c:pt idx="23231">
                  <c:v>3.0194034306503959E-4</c:v>
                </c:pt>
                <c:pt idx="23232">
                  <c:v>3.0192734660133299E-4</c:v>
                </c:pt>
                <c:pt idx="23233">
                  <c:v>3.0191435125639612E-4</c:v>
                </c:pt>
                <c:pt idx="23234">
                  <c:v>3.0190135703008316E-4</c:v>
                </c:pt>
                <c:pt idx="23235">
                  <c:v>3.0188836392225192E-4</c:v>
                </c:pt>
                <c:pt idx="23236">
                  <c:v>3.0187537193275641E-4</c:v>
                </c:pt>
                <c:pt idx="23237">
                  <c:v>3.01862381061452E-4</c:v>
                </c:pt>
                <c:pt idx="23238">
                  <c:v>3.018493913081941E-4</c:v>
                </c:pt>
                <c:pt idx="23239">
                  <c:v>3.0183640267284102E-4</c:v>
                </c:pt>
                <c:pt idx="23240">
                  <c:v>3.0182341515524666E-4</c:v>
                </c:pt>
                <c:pt idx="23241">
                  <c:v>3.0181042875526573E-4</c:v>
                </c:pt>
                <c:pt idx="23242">
                  <c:v>3.0179744347275431E-4</c:v>
                </c:pt>
                <c:pt idx="23243">
                  <c:v>3.0178445930756852E-4</c:v>
                </c:pt>
                <c:pt idx="23244">
                  <c:v>3.0177147625956737E-4</c:v>
                </c:pt>
                <c:pt idx="23245">
                  <c:v>3.0175849432860112E-4</c:v>
                </c:pt>
                <c:pt idx="23246">
                  <c:v>3.0174551351452769E-4</c:v>
                </c:pt>
                <c:pt idx="23247">
                  <c:v>3.0173253381720618E-4</c:v>
                </c:pt>
                <c:pt idx="23248">
                  <c:v>3.0171955523648834E-4</c:v>
                </c:pt>
                <c:pt idx="23249">
                  <c:v>3.0170657777223197E-4</c:v>
                </c:pt>
                <c:pt idx="23250">
                  <c:v>3.0169360142429168E-4</c:v>
                </c:pt>
                <c:pt idx="23251">
                  <c:v>3.0168062619252391E-4</c:v>
                </c:pt>
                <c:pt idx="23252">
                  <c:v>3.0166765207678605E-4</c:v>
                </c:pt>
                <c:pt idx="23253">
                  <c:v>3.0165467907693406E-4</c:v>
                </c:pt>
                <c:pt idx="23254">
                  <c:v>3.0164170719282151E-4</c:v>
                </c:pt>
                <c:pt idx="23255">
                  <c:v>3.0162873642430686E-4</c:v>
                </c:pt>
                <c:pt idx="23256">
                  <c:v>3.0161576677124668E-4</c:v>
                </c:pt>
                <c:pt idx="23257">
                  <c:v>3.0160279823349416E-4</c:v>
                </c:pt>
                <c:pt idx="23258">
                  <c:v>3.0158983081090646E-4</c:v>
                </c:pt>
                <c:pt idx="23259">
                  <c:v>3.0157686450334192E-4</c:v>
                </c:pt>
                <c:pt idx="23260">
                  <c:v>3.0156389931065397E-4</c:v>
                </c:pt>
                <c:pt idx="23261">
                  <c:v>3.0155093523270225E-4</c:v>
                </c:pt>
                <c:pt idx="23262">
                  <c:v>3.0153797226933877E-4</c:v>
                </c:pt>
                <c:pt idx="23263">
                  <c:v>3.0152501042042106E-4</c:v>
                </c:pt>
                <c:pt idx="23264">
                  <c:v>3.0151204968580791E-4</c:v>
                </c:pt>
                <c:pt idx="23265">
                  <c:v>3.0149909006535296E-4</c:v>
                </c:pt>
                <c:pt idx="23266">
                  <c:v>3.01486131558914E-4</c:v>
                </c:pt>
                <c:pt idx="23267">
                  <c:v>3.0147317416634857E-4</c:v>
                </c:pt>
                <c:pt idx="23268">
                  <c:v>3.0146021788750814E-4</c:v>
                </c:pt>
                <c:pt idx="23269">
                  <c:v>3.0144726272225393E-4</c:v>
                </c:pt>
                <c:pt idx="23270">
                  <c:v>3.0143430867044012E-4</c:v>
                </c:pt>
                <c:pt idx="23271">
                  <c:v>3.0142135573192483E-4</c:v>
                </c:pt>
                <c:pt idx="23272">
                  <c:v>3.0140840390656219E-4</c:v>
                </c:pt>
                <c:pt idx="23273">
                  <c:v>3.0139545319421239E-4</c:v>
                </c:pt>
                <c:pt idx="23274">
                  <c:v>3.013825035947269E-4</c:v>
                </c:pt>
                <c:pt idx="23275">
                  <c:v>3.0136955510796692E-4</c:v>
                </c:pt>
                <c:pt idx="23276">
                  <c:v>3.0135660773378698E-4</c:v>
                </c:pt>
                <c:pt idx="23277">
                  <c:v>3.0134366147204335E-4</c:v>
                </c:pt>
                <c:pt idx="23278">
                  <c:v>3.0133071632259352E-4</c:v>
                </c:pt>
                <c:pt idx="23279">
                  <c:v>3.0131777228529485E-4</c:v>
                </c:pt>
                <c:pt idx="23280">
                  <c:v>3.0130482935999958E-4</c:v>
                </c:pt>
                <c:pt idx="23281">
                  <c:v>3.0129188754657001E-4</c:v>
                </c:pt>
                <c:pt idx="23282">
                  <c:v>3.0127894684486086E-4</c:v>
                </c:pt>
                <c:pt idx="23283">
                  <c:v>3.0126600725472841E-4</c:v>
                </c:pt>
                <c:pt idx="23284">
                  <c:v>3.0125306877603101E-4</c:v>
                </c:pt>
                <c:pt idx="23285">
                  <c:v>3.0124013140862203E-4</c:v>
                </c:pt>
                <c:pt idx="23286">
                  <c:v>3.0122719515236209E-4</c:v>
                </c:pt>
                <c:pt idx="23287">
                  <c:v>3.0121426000710559E-4</c:v>
                </c:pt>
                <c:pt idx="23288">
                  <c:v>3.0120132597271092E-4</c:v>
                </c:pt>
                <c:pt idx="23289">
                  <c:v>3.0118839304903356E-4</c:v>
                </c:pt>
                <c:pt idx="23290">
                  <c:v>3.0117546123593263E-4</c:v>
                </c:pt>
                <c:pt idx="23291">
                  <c:v>3.0116253053326196E-4</c:v>
                </c:pt>
                <c:pt idx="23292">
                  <c:v>3.0114960094088089E-4</c:v>
                </c:pt>
                <c:pt idx="23293">
                  <c:v>3.0113667245864679E-4</c:v>
                </c:pt>
                <c:pt idx="23294">
                  <c:v>3.0112374508641415E-4</c:v>
                </c:pt>
                <c:pt idx="23295">
                  <c:v>3.0111081882404269E-4</c:v>
                </c:pt>
                <c:pt idx="23296">
                  <c:v>3.0109789367138679E-4</c:v>
                </c:pt>
                <c:pt idx="23297">
                  <c:v>3.0108496962830627E-4</c:v>
                </c:pt>
                <c:pt idx="23298">
                  <c:v>3.0107204669465839E-4</c:v>
                </c:pt>
                <c:pt idx="23299">
                  <c:v>3.01059124870299E-4</c:v>
                </c:pt>
                <c:pt idx="23300">
                  <c:v>3.0104620415508196E-4</c:v>
                </c:pt>
                <c:pt idx="23301">
                  <c:v>3.0103328454886996E-4</c:v>
                </c:pt>
                <c:pt idx="23302">
                  <c:v>3.0102036605151672E-4</c:v>
                </c:pt>
                <c:pt idx="23303">
                  <c:v>3.0100744866288191E-4</c:v>
                </c:pt>
                <c:pt idx="23304">
                  <c:v>3.009945323828217E-4</c:v>
                </c:pt>
                <c:pt idx="23305">
                  <c:v>3.0098161721119461E-4</c:v>
                </c:pt>
                <c:pt idx="23306">
                  <c:v>3.0096870314785486E-4</c:v>
                </c:pt>
                <c:pt idx="23307">
                  <c:v>3.0095579019266298E-4</c:v>
                </c:pt>
                <c:pt idx="23308">
                  <c:v>3.0094287834547351E-4</c:v>
                </c:pt>
                <c:pt idx="23309">
                  <c:v>3.0092996760614746E-4</c:v>
                </c:pt>
                <c:pt idx="23310">
                  <c:v>3.009170579745396E-4</c:v>
                </c:pt>
                <c:pt idx="23311">
                  <c:v>3.009041494505059E-4</c:v>
                </c:pt>
                <c:pt idx="23312">
                  <c:v>3.0089124203390796E-4</c:v>
                </c:pt>
                <c:pt idx="23313">
                  <c:v>3.0087833572460217E-4</c:v>
                </c:pt>
                <c:pt idx="23314">
                  <c:v>3.0086543052244212E-4</c:v>
                </c:pt>
                <c:pt idx="23315">
                  <c:v>3.0085252642729103E-4</c:v>
                </c:pt>
                <c:pt idx="23316">
                  <c:v>3.0083962343900231E-4</c:v>
                </c:pt>
                <c:pt idx="23317">
                  <c:v>3.0082672155743508E-4</c:v>
                </c:pt>
                <c:pt idx="23318">
                  <c:v>3.0081382078244779E-4</c:v>
                </c:pt>
                <c:pt idx="23319">
                  <c:v>3.0080092111389598E-4</c:v>
                </c:pt>
                <c:pt idx="23320">
                  <c:v>3.0078802255163913E-4</c:v>
                </c:pt>
                <c:pt idx="23321">
                  <c:v>3.0077512509553493E-4</c:v>
                </c:pt>
                <c:pt idx="23322">
                  <c:v>3.0076222874543898E-4</c:v>
                </c:pt>
                <c:pt idx="23323">
                  <c:v>3.0074933350121086E-4</c:v>
                </c:pt>
                <c:pt idx="23324">
                  <c:v>3.0073643936270872E-4</c:v>
                </c:pt>
                <c:pt idx="23325">
                  <c:v>3.0072354632978802E-4</c:v>
                </c:pt>
                <c:pt idx="23326">
                  <c:v>3.0071065440231059E-4</c:v>
                </c:pt>
                <c:pt idx="23327">
                  <c:v>3.0069776358012952E-4</c:v>
                </c:pt>
                <c:pt idx="23328">
                  <c:v>3.0068487386310602E-4</c:v>
                </c:pt>
                <c:pt idx="23329">
                  <c:v>3.0067198525109861E-4</c:v>
                </c:pt>
                <c:pt idx="23330">
                  <c:v>3.0065909774396147E-4</c:v>
                </c:pt>
                <c:pt idx="23331">
                  <c:v>3.0064621134155397E-4</c:v>
                </c:pt>
                <c:pt idx="23332">
                  <c:v>3.0063332604373804E-4</c:v>
                </c:pt>
                <c:pt idx="23333">
                  <c:v>3.0062044185036405E-4</c:v>
                </c:pt>
                <c:pt idx="23334">
                  <c:v>3.0060755876129758E-4</c:v>
                </c:pt>
                <c:pt idx="23335">
                  <c:v>3.005946767763922E-4</c:v>
                </c:pt>
                <c:pt idx="23336">
                  <c:v>3.0058179589550701E-4</c:v>
                </c:pt>
                <c:pt idx="23337">
                  <c:v>3.0056891611849896E-4</c:v>
                </c:pt>
                <c:pt idx="23338">
                  <c:v>3.0055603744522948E-4</c:v>
                </c:pt>
                <c:pt idx="23339">
                  <c:v>3.0054315987555465E-4</c:v>
                </c:pt>
                <c:pt idx="23340">
                  <c:v>3.005302834093301E-4</c:v>
                </c:pt>
                <c:pt idx="23341">
                  <c:v>3.0051740804641906E-4</c:v>
                </c:pt>
                <c:pt idx="23342">
                  <c:v>3.005045337866755E-4</c:v>
                </c:pt>
                <c:pt idx="23343">
                  <c:v>3.004916606299609E-4</c:v>
                </c:pt>
                <c:pt idx="23344">
                  <c:v>3.0047878857613193E-4</c:v>
                </c:pt>
                <c:pt idx="23345">
                  <c:v>3.0046591762504456E-4</c:v>
                </c:pt>
                <c:pt idx="23346">
                  <c:v>3.0045304777656212E-4</c:v>
                </c:pt>
                <c:pt idx="23347">
                  <c:v>3.0044017903053884E-4</c:v>
                </c:pt>
                <c:pt idx="23348">
                  <c:v>3.0042731138683296E-4</c:v>
                </c:pt>
                <c:pt idx="23349">
                  <c:v>3.0041444484530712E-4</c:v>
                </c:pt>
                <c:pt idx="23350">
                  <c:v>3.004015794058144E-4</c:v>
                </c:pt>
                <c:pt idx="23351">
                  <c:v>3.0038871506821846E-4</c:v>
                </c:pt>
                <c:pt idx="23352">
                  <c:v>3.0037585183237284E-4</c:v>
                </c:pt>
                <c:pt idx="23353">
                  <c:v>3.0036298969813961E-4</c:v>
                </c:pt>
                <c:pt idx="23354">
                  <c:v>3.0035012866537497E-4</c:v>
                </c:pt>
                <c:pt idx="23355">
                  <c:v>3.0033726873393855E-4</c:v>
                </c:pt>
                <c:pt idx="23356">
                  <c:v>3.0032440990368752E-4</c:v>
                </c:pt>
                <c:pt idx="23357">
                  <c:v>3.0031155217448316E-4</c:v>
                </c:pt>
                <c:pt idx="23358">
                  <c:v>3.0029869554618196E-4</c:v>
                </c:pt>
                <c:pt idx="23359">
                  <c:v>3.0028584001864201E-4</c:v>
                </c:pt>
                <c:pt idx="23360">
                  <c:v>3.0027298559172512E-4</c:v>
                </c:pt>
                <c:pt idx="23361">
                  <c:v>3.002601322652864E-4</c:v>
                </c:pt>
                <c:pt idx="23362">
                  <c:v>3.0024728003918559E-4</c:v>
                </c:pt>
                <c:pt idx="23363">
                  <c:v>3.0023442891328252E-4</c:v>
                </c:pt>
                <c:pt idx="23364">
                  <c:v>3.0022157888743607E-4</c:v>
                </c:pt>
                <c:pt idx="23365">
                  <c:v>3.0020872996150259E-4</c:v>
                </c:pt>
                <c:pt idx="23366">
                  <c:v>3.0019588213534205E-4</c:v>
                </c:pt>
                <c:pt idx="23367">
                  <c:v>3.0018303540881459E-4</c:v>
                </c:pt>
                <c:pt idx="23368">
                  <c:v>3.0017018978177904E-4</c:v>
                </c:pt>
                <c:pt idx="23369">
                  <c:v>3.0015734525409214E-4</c:v>
                </c:pt>
                <c:pt idx="23370">
                  <c:v>3.001445018256125E-4</c:v>
                </c:pt>
                <c:pt idx="23371">
                  <c:v>3.0013165949620269E-4</c:v>
                </c:pt>
                <c:pt idx="23372">
                  <c:v>3.0011881826571814E-4</c:v>
                </c:pt>
                <c:pt idx="23373">
                  <c:v>3.0010597813401812E-4</c:v>
                </c:pt>
                <c:pt idx="23374">
                  <c:v>3.0009313910096482E-4</c:v>
                </c:pt>
                <c:pt idx="23375">
                  <c:v>3.0008030116641292E-4</c:v>
                </c:pt>
                <c:pt idx="23376">
                  <c:v>3.000674643302245E-4</c:v>
                </c:pt>
                <c:pt idx="23377">
                  <c:v>3.0005462859225757E-4</c:v>
                </c:pt>
                <c:pt idx="23378">
                  <c:v>3.0004179395236942E-4</c:v>
                </c:pt>
                <c:pt idx="23379">
                  <c:v>3.000289604104224E-4</c:v>
                </c:pt>
                <c:pt idx="23380">
                  <c:v>3.0001612796627555E-4</c:v>
                </c:pt>
                <c:pt idx="23381">
                  <c:v>3.0000329661978458E-4</c:v>
                </c:pt>
                <c:pt idx="23382">
                  <c:v>2.9999046637081011E-4</c:v>
                </c:pt>
                <c:pt idx="23383">
                  <c:v>2.9997763721921423E-4</c:v>
                </c:pt>
                <c:pt idx="23384">
                  <c:v>2.9996480916485139E-4</c:v>
                </c:pt>
                <c:pt idx="23385">
                  <c:v>2.9995198220758454E-4</c:v>
                </c:pt>
                <c:pt idx="23386">
                  <c:v>2.9993915634727301E-4</c:v>
                </c:pt>
                <c:pt idx="23387">
                  <c:v>2.9992633158377205E-4</c:v>
                </c:pt>
                <c:pt idx="23388">
                  <c:v>2.9991350791694587E-4</c:v>
                </c:pt>
                <c:pt idx="23389">
                  <c:v>2.9990068534665006E-4</c:v>
                </c:pt>
                <c:pt idx="23390">
                  <c:v>2.9988786387274611E-4</c:v>
                </c:pt>
                <c:pt idx="23391">
                  <c:v>2.9987504349509306E-4</c:v>
                </c:pt>
                <c:pt idx="23392">
                  <c:v>2.9986222421355129E-4</c:v>
                </c:pt>
                <c:pt idx="23393">
                  <c:v>2.9984940602797652E-4</c:v>
                </c:pt>
                <c:pt idx="23394">
                  <c:v>2.9983658893823281E-4</c:v>
                </c:pt>
                <c:pt idx="23395">
                  <c:v>2.9982377294417671E-4</c:v>
                </c:pt>
                <c:pt idx="23396">
                  <c:v>2.998109580456688E-4</c:v>
                </c:pt>
                <c:pt idx="23397">
                  <c:v>2.9979814424256873E-4</c:v>
                </c:pt>
                <c:pt idx="23398">
                  <c:v>2.9978533153473462E-4</c:v>
                </c:pt>
                <c:pt idx="23399">
                  <c:v>2.9977251992202689E-4</c:v>
                </c:pt>
                <c:pt idx="23400">
                  <c:v>2.9975970940430692E-4</c:v>
                </c:pt>
                <c:pt idx="23401">
                  <c:v>2.9974689998143149E-4</c:v>
                </c:pt>
                <c:pt idx="23402">
                  <c:v>2.9973409165326252E-4</c:v>
                </c:pt>
                <c:pt idx="23403">
                  <c:v>2.9972128441965897E-4</c:v>
                </c:pt>
                <c:pt idx="23404">
                  <c:v>2.9970847828048031E-4</c:v>
                </c:pt>
                <c:pt idx="23405">
                  <c:v>2.996956732355843E-4</c:v>
                </c:pt>
                <c:pt idx="23406">
                  <c:v>2.9968286928483401E-4</c:v>
                </c:pt>
                <c:pt idx="23407">
                  <c:v>2.9967006642808795E-4</c:v>
                </c:pt>
                <c:pt idx="23408">
                  <c:v>2.9965726466520652E-4</c:v>
                </c:pt>
                <c:pt idx="23409">
                  <c:v>2.9964446399604732E-4</c:v>
                </c:pt>
                <c:pt idx="23410">
                  <c:v>2.9963166442047249E-4</c:v>
                </c:pt>
                <c:pt idx="23411">
                  <c:v>2.9961886593834092E-4</c:v>
                </c:pt>
                <c:pt idx="23412">
                  <c:v>2.9960606854951275E-4</c:v>
                </c:pt>
                <c:pt idx="23413">
                  <c:v>2.9959327225384877E-4</c:v>
                </c:pt>
                <c:pt idx="23414">
                  <c:v>2.9958047705120721E-4</c:v>
                </c:pt>
                <c:pt idx="23415">
                  <c:v>2.9956768294144785E-4</c:v>
                </c:pt>
                <c:pt idx="23416">
                  <c:v>2.9955488992443232E-4</c:v>
                </c:pt>
                <c:pt idx="23417">
                  <c:v>2.9954209800002002E-4</c:v>
                </c:pt>
                <c:pt idx="23418">
                  <c:v>2.9952930716807189E-4</c:v>
                </c:pt>
                <c:pt idx="23419">
                  <c:v>2.9951651742844514E-4</c:v>
                </c:pt>
                <c:pt idx="23420">
                  <c:v>2.9950372878100392E-4</c:v>
                </c:pt>
                <c:pt idx="23421">
                  <c:v>2.994909412256042E-4</c:v>
                </c:pt>
                <c:pt idx="23422">
                  <c:v>2.9947815476210975E-4</c:v>
                </c:pt>
                <c:pt idx="23423">
                  <c:v>2.9946536939037577E-4</c:v>
                </c:pt>
                <c:pt idx="23424">
                  <c:v>2.9945258511026912E-4</c:v>
                </c:pt>
                <c:pt idx="23425">
                  <c:v>2.9943980192164452E-4</c:v>
                </c:pt>
                <c:pt idx="23426">
                  <c:v>2.9942701982436416E-4</c:v>
                </c:pt>
                <c:pt idx="23427">
                  <c:v>2.9941423881828992E-4</c:v>
                </c:pt>
                <c:pt idx="23428">
                  <c:v>2.9940145890327896E-4</c:v>
                </c:pt>
                <c:pt idx="23429">
                  <c:v>2.9938868007919488E-4</c:v>
                </c:pt>
                <c:pt idx="23430">
                  <c:v>2.9937590234589402E-4</c:v>
                </c:pt>
                <c:pt idx="23431">
                  <c:v>2.9936312570324233E-4</c:v>
                </c:pt>
                <c:pt idx="23432">
                  <c:v>2.9935035015109381E-4</c:v>
                </c:pt>
                <c:pt idx="23433">
                  <c:v>2.9933757568931219E-4</c:v>
                </c:pt>
                <c:pt idx="23434">
                  <c:v>2.9932480231775662E-4</c:v>
                </c:pt>
                <c:pt idx="23435">
                  <c:v>2.9931203003629153E-4</c:v>
                </c:pt>
                <c:pt idx="23436">
                  <c:v>2.9929925884477168E-4</c:v>
                </c:pt>
                <c:pt idx="23437">
                  <c:v>2.9928648874306019E-4</c:v>
                </c:pt>
                <c:pt idx="23438">
                  <c:v>2.9927371973101851E-4</c:v>
                </c:pt>
                <c:pt idx="23439">
                  <c:v>2.9926095180850596E-4</c:v>
                </c:pt>
                <c:pt idx="23440">
                  <c:v>2.9924818497538311E-4</c:v>
                </c:pt>
                <c:pt idx="23441">
                  <c:v>2.9923541923151156E-4</c:v>
                </c:pt>
                <c:pt idx="23442">
                  <c:v>2.9922265457675139E-4</c:v>
                </c:pt>
                <c:pt idx="23443">
                  <c:v>2.9920989101096118E-4</c:v>
                </c:pt>
                <c:pt idx="23444">
                  <c:v>2.9919712853400539E-4</c:v>
                </c:pt>
                <c:pt idx="23445">
                  <c:v>2.9918436714574092E-4</c:v>
                </c:pt>
                <c:pt idx="23446">
                  <c:v>2.9917160684603272E-4</c:v>
                </c:pt>
                <c:pt idx="23447">
                  <c:v>2.991588476347367E-4</c:v>
                </c:pt>
                <c:pt idx="23448">
                  <c:v>2.9914608951171604E-4</c:v>
                </c:pt>
                <c:pt idx="23449">
                  <c:v>2.9913333247683256E-4</c:v>
                </c:pt>
                <c:pt idx="23450">
                  <c:v>2.9912057652994482E-4</c:v>
                </c:pt>
                <c:pt idx="23451">
                  <c:v>2.9910782167091545E-4</c:v>
                </c:pt>
                <c:pt idx="23452">
                  <c:v>2.9909506789960535E-4</c:v>
                </c:pt>
                <c:pt idx="23453">
                  <c:v>2.9908231521587282E-4</c:v>
                </c:pt>
                <c:pt idx="23454">
                  <c:v>2.9906956361958135E-4</c:v>
                </c:pt>
                <c:pt idx="23455">
                  <c:v>2.9905681311059152E-4</c:v>
                </c:pt>
                <c:pt idx="23456">
                  <c:v>2.9904406368876291E-4</c:v>
                </c:pt>
                <c:pt idx="23457">
                  <c:v>2.9903131535395801E-4</c:v>
                </c:pt>
                <c:pt idx="23458">
                  <c:v>2.9901856810603814E-4</c:v>
                </c:pt>
                <c:pt idx="23459">
                  <c:v>2.9900582194486111E-4</c:v>
                </c:pt>
                <c:pt idx="23460">
                  <c:v>2.9899307687029388E-4</c:v>
                </c:pt>
                <c:pt idx="23461">
                  <c:v>2.9898033288218895E-4</c:v>
                </c:pt>
                <c:pt idx="23462">
                  <c:v>2.989675899804141E-4</c:v>
                </c:pt>
                <c:pt idx="23463">
                  <c:v>2.989548481648291E-4</c:v>
                </c:pt>
                <c:pt idx="23464">
                  <c:v>2.9894210743529602E-4</c:v>
                </c:pt>
                <c:pt idx="23465">
                  <c:v>2.9892936779167263E-4</c:v>
                </c:pt>
                <c:pt idx="23466">
                  <c:v>2.9891662923382231E-4</c:v>
                </c:pt>
                <c:pt idx="23467">
                  <c:v>2.9890389176160601E-4</c:v>
                </c:pt>
                <c:pt idx="23468">
                  <c:v>2.9889115537488507E-4</c:v>
                </c:pt>
                <c:pt idx="23469">
                  <c:v>2.988784200735212E-4</c:v>
                </c:pt>
                <c:pt idx="23470">
                  <c:v>2.9886568585737376E-4</c:v>
                </c:pt>
                <c:pt idx="23471">
                  <c:v>2.9885295272630622E-4</c:v>
                </c:pt>
                <c:pt idx="23472">
                  <c:v>2.9884022068017859E-4</c:v>
                </c:pt>
                <c:pt idx="23473">
                  <c:v>2.9882748971885286E-4</c:v>
                </c:pt>
                <c:pt idx="23474">
                  <c:v>2.9881475984219063E-4</c:v>
                </c:pt>
                <c:pt idx="23475">
                  <c:v>2.9880203105005205E-4</c:v>
                </c:pt>
                <c:pt idx="23476">
                  <c:v>2.9878930334229951E-4</c:v>
                </c:pt>
                <c:pt idx="23477">
                  <c:v>2.9877657671879539E-4</c:v>
                </c:pt>
                <c:pt idx="23478">
                  <c:v>2.9876385117939819E-4</c:v>
                </c:pt>
                <c:pt idx="23479">
                  <c:v>2.9875112672397261E-4</c:v>
                </c:pt>
                <c:pt idx="23480">
                  <c:v>2.9873840335237656E-4</c:v>
                </c:pt>
                <c:pt idx="23481">
                  <c:v>2.987256810644749E-4</c:v>
                </c:pt>
                <c:pt idx="23482">
                  <c:v>2.987129598601302E-4</c:v>
                </c:pt>
                <c:pt idx="23483">
                  <c:v>2.9870023973919979E-4</c:v>
                </c:pt>
                <c:pt idx="23484">
                  <c:v>2.9868752070154656E-4</c:v>
                </c:pt>
                <c:pt idx="23485">
                  <c:v>2.9867480274703412E-4</c:v>
                </c:pt>
                <c:pt idx="23486">
                  <c:v>2.9866208587552424E-4</c:v>
                </c:pt>
                <c:pt idx="23487">
                  <c:v>2.9864937008687549E-4</c:v>
                </c:pt>
                <c:pt idx="23488">
                  <c:v>2.9863665538095211E-4</c:v>
                </c:pt>
                <c:pt idx="23489">
                  <c:v>2.9862394175761441E-4</c:v>
                </c:pt>
                <c:pt idx="23490">
                  <c:v>2.986112292167259E-4</c:v>
                </c:pt>
                <c:pt idx="23491">
                  <c:v>2.9859851775814638E-4</c:v>
                </c:pt>
                <c:pt idx="23492">
                  <c:v>2.985858073817381E-4</c:v>
                </c:pt>
                <c:pt idx="23493">
                  <c:v>2.9857309808736413E-4</c:v>
                </c:pt>
                <c:pt idx="23494">
                  <c:v>2.985603898748844E-4</c:v>
                </c:pt>
                <c:pt idx="23495">
                  <c:v>2.9854768274416321E-4</c:v>
                </c:pt>
                <c:pt idx="23496">
                  <c:v>2.9853497669506091E-4</c:v>
                </c:pt>
                <c:pt idx="23497">
                  <c:v>2.9852227172743901E-4</c:v>
                </c:pt>
                <c:pt idx="23498">
                  <c:v>2.9850956784115997E-4</c:v>
                </c:pt>
                <c:pt idx="23499">
                  <c:v>2.984968650360849E-4</c:v>
                </c:pt>
                <c:pt idx="23500">
                  <c:v>2.9848416331207698E-4</c:v>
                </c:pt>
                <c:pt idx="23501">
                  <c:v>2.9847146266899998E-4</c:v>
                </c:pt>
                <c:pt idx="23502">
                  <c:v>2.9845876310671208E-4</c:v>
                </c:pt>
                <c:pt idx="23503">
                  <c:v>2.9844606462507662E-4</c:v>
                </c:pt>
                <c:pt idx="23504">
                  <c:v>2.9843336722395726E-4</c:v>
                </c:pt>
                <c:pt idx="23505">
                  <c:v>2.9842067090321398E-4</c:v>
                </c:pt>
                <c:pt idx="23506">
                  <c:v>2.9840797566271077E-4</c:v>
                </c:pt>
                <c:pt idx="23507">
                  <c:v>2.9839528150230646E-4</c:v>
                </c:pt>
                <c:pt idx="23508">
                  <c:v>2.9838258842186752E-4</c:v>
                </c:pt>
                <c:pt idx="23509">
                  <c:v>2.9836989642125481E-4</c:v>
                </c:pt>
                <c:pt idx="23510">
                  <c:v>2.9835720550032852E-4</c:v>
                </c:pt>
                <c:pt idx="23511">
                  <c:v>2.983445156589529E-4</c:v>
                </c:pt>
                <c:pt idx="23512">
                  <c:v>2.9833182689699146E-4</c:v>
                </c:pt>
                <c:pt idx="23513">
                  <c:v>2.9831913921430275E-4</c:v>
                </c:pt>
                <c:pt idx="23514">
                  <c:v>2.9830645261075104E-4</c:v>
                </c:pt>
                <c:pt idx="23515">
                  <c:v>2.9829376708619874E-4</c:v>
                </c:pt>
                <c:pt idx="23516">
                  <c:v>2.9828108264050659E-4</c:v>
                </c:pt>
                <c:pt idx="23517">
                  <c:v>2.9826839927354052E-4</c:v>
                </c:pt>
                <c:pt idx="23518">
                  <c:v>2.9825571698516019E-4</c:v>
                </c:pt>
                <c:pt idx="23519">
                  <c:v>2.9824303577522887E-4</c:v>
                </c:pt>
                <c:pt idx="23520">
                  <c:v>2.9823035564360872E-4</c:v>
                </c:pt>
                <c:pt idx="23521">
                  <c:v>2.982176765901623E-4</c:v>
                </c:pt>
                <c:pt idx="23522">
                  <c:v>2.9820499861475045E-4</c:v>
                </c:pt>
                <c:pt idx="23523">
                  <c:v>2.9819232171724087E-4</c:v>
                </c:pt>
                <c:pt idx="23524">
                  <c:v>2.9817964589748955E-4</c:v>
                </c:pt>
                <c:pt idx="23525">
                  <c:v>2.9816697115536201E-4</c:v>
                </c:pt>
                <c:pt idx="23526">
                  <c:v>2.9815429749072191E-4</c:v>
                </c:pt>
                <c:pt idx="23527">
                  <c:v>2.9814162490343198E-4</c:v>
                </c:pt>
                <c:pt idx="23528">
                  <c:v>2.9812895339335151E-4</c:v>
                </c:pt>
                <c:pt idx="23529">
                  <c:v>2.9811628296034636E-4</c:v>
                </c:pt>
                <c:pt idx="23530">
                  <c:v>2.9810361360427842E-4</c:v>
                </c:pt>
                <c:pt idx="23531">
                  <c:v>2.9809094532501015E-4</c:v>
                </c:pt>
                <c:pt idx="23532">
                  <c:v>2.98078278122405E-4</c:v>
                </c:pt>
                <c:pt idx="23533">
                  <c:v>2.98065611996323E-4</c:v>
                </c:pt>
                <c:pt idx="23534">
                  <c:v>2.9805294694663161E-4</c:v>
                </c:pt>
                <c:pt idx="23535">
                  <c:v>2.9804028297318808E-4</c:v>
                </c:pt>
                <c:pt idx="23536">
                  <c:v>2.9802762007586047E-4</c:v>
                </c:pt>
                <c:pt idx="23537">
                  <c:v>2.9801495825450855E-4</c:v>
                </c:pt>
                <c:pt idx="23538">
                  <c:v>2.9800229750899521E-4</c:v>
                </c:pt>
                <c:pt idx="23539">
                  <c:v>2.9798963783918411E-4</c:v>
                </c:pt>
                <c:pt idx="23540">
                  <c:v>2.9797697924493919E-4</c:v>
                </c:pt>
                <c:pt idx="23541">
                  <c:v>2.979643217261208E-4</c:v>
                </c:pt>
                <c:pt idx="23542">
                  <c:v>2.9795166528259531E-4</c:v>
                </c:pt>
                <c:pt idx="23543">
                  <c:v>2.9793900991422211E-4</c:v>
                </c:pt>
                <c:pt idx="23544">
                  <c:v>2.9792635562086555E-4</c:v>
                </c:pt>
                <c:pt idx="23545">
                  <c:v>2.9791370240238991E-4</c:v>
                </c:pt>
                <c:pt idx="23546">
                  <c:v>2.9790105025865823E-4</c:v>
                </c:pt>
                <c:pt idx="23547">
                  <c:v>2.9788839918953056E-4</c:v>
                </c:pt>
                <c:pt idx="23548">
                  <c:v>2.9787574919487309E-4</c:v>
                </c:pt>
                <c:pt idx="23549">
                  <c:v>2.9786310027454923E-4</c:v>
                </c:pt>
                <c:pt idx="23550">
                  <c:v>2.9785045242841841E-4</c:v>
                </c:pt>
                <c:pt idx="23551">
                  <c:v>2.9783780565634845E-4</c:v>
                </c:pt>
                <c:pt idx="23552">
                  <c:v>2.9782515995819891E-4</c:v>
                </c:pt>
                <c:pt idx="23553">
                  <c:v>2.9781251533383442E-4</c:v>
                </c:pt>
                <c:pt idx="23554">
                  <c:v>2.9779987178311994E-4</c:v>
                </c:pt>
                <c:pt idx="23555">
                  <c:v>2.9778722930591447E-4</c:v>
                </c:pt>
                <c:pt idx="23556">
                  <c:v>2.9777458790208519E-4</c:v>
                </c:pt>
                <c:pt idx="23557">
                  <c:v>2.977619475714941E-4</c:v>
                </c:pt>
                <c:pt idx="23558">
                  <c:v>2.9774930831400419E-4</c:v>
                </c:pt>
                <c:pt idx="23559">
                  <c:v>2.9773667012948039E-4</c:v>
                </c:pt>
                <c:pt idx="23560">
                  <c:v>2.9772403301778265E-4</c:v>
                </c:pt>
                <c:pt idx="23561">
                  <c:v>2.9771139697877866E-4</c:v>
                </c:pt>
                <c:pt idx="23562">
                  <c:v>2.9769876201232758E-4</c:v>
                </c:pt>
                <c:pt idx="23563">
                  <c:v>2.9768612811829692E-4</c:v>
                </c:pt>
                <c:pt idx="23564">
                  <c:v>2.976734952965479E-4</c:v>
                </c:pt>
                <c:pt idx="23565">
                  <c:v>2.9766086354694217E-4</c:v>
                </c:pt>
                <c:pt idx="23566">
                  <c:v>2.9764823286934714E-4</c:v>
                </c:pt>
                <c:pt idx="23567">
                  <c:v>2.9763560326362442E-4</c:v>
                </c:pt>
                <c:pt idx="23568">
                  <c:v>2.9762297472963933E-4</c:v>
                </c:pt>
                <c:pt idx="23569">
                  <c:v>2.9761034726725197E-4</c:v>
                </c:pt>
                <c:pt idx="23570">
                  <c:v>2.9759772087632812E-4</c:v>
                </c:pt>
                <c:pt idx="23571">
                  <c:v>2.9758509555673056E-4</c:v>
                </c:pt>
                <c:pt idx="23572">
                  <c:v>2.9757247130832409E-4</c:v>
                </c:pt>
                <c:pt idx="23573">
                  <c:v>2.97559848130972E-4</c:v>
                </c:pt>
                <c:pt idx="23574">
                  <c:v>2.9754722602453812E-4</c:v>
                </c:pt>
                <c:pt idx="23575">
                  <c:v>2.9753460498888545E-4</c:v>
                </c:pt>
                <c:pt idx="23576">
                  <c:v>2.9752198502387835E-4</c:v>
                </c:pt>
                <c:pt idx="23577">
                  <c:v>2.975093661293805E-4</c:v>
                </c:pt>
                <c:pt idx="23578">
                  <c:v>2.974967483052561E-4</c:v>
                </c:pt>
                <c:pt idx="23579">
                  <c:v>2.9748413155136744E-4</c:v>
                </c:pt>
                <c:pt idx="23580">
                  <c:v>2.9747151586758042E-4</c:v>
                </c:pt>
                <c:pt idx="23581">
                  <c:v>2.9745890125375832E-4</c:v>
                </c:pt>
                <c:pt idx="23582">
                  <c:v>2.9744628770976252E-4</c:v>
                </c:pt>
                <c:pt idx="23583">
                  <c:v>2.9743367523546167E-4</c:v>
                </c:pt>
                <c:pt idx="23584">
                  <c:v>2.9742106383071412E-4</c:v>
                </c:pt>
                <c:pt idx="23585">
                  <c:v>2.9740845349538776E-4</c:v>
                </c:pt>
                <c:pt idx="23586">
                  <c:v>2.9739584422934615E-4</c:v>
                </c:pt>
                <c:pt idx="23587">
                  <c:v>2.9738323603245256E-4</c:v>
                </c:pt>
                <c:pt idx="23588">
                  <c:v>2.9737062890457082E-4</c:v>
                </c:pt>
                <c:pt idx="23589">
                  <c:v>2.9735802284556692E-4</c:v>
                </c:pt>
                <c:pt idx="23590">
                  <c:v>2.9734541785530149E-4</c:v>
                </c:pt>
                <c:pt idx="23591">
                  <c:v>2.9733281393364019E-4</c:v>
                </c:pt>
                <c:pt idx="23592">
                  <c:v>2.9732021108044799E-4</c:v>
                </c:pt>
                <c:pt idx="23593">
                  <c:v>2.973076092955885E-4</c:v>
                </c:pt>
                <c:pt idx="23594">
                  <c:v>2.9729500857892592E-4</c:v>
                </c:pt>
                <c:pt idx="23595">
                  <c:v>2.9728240893032434E-4</c:v>
                </c:pt>
                <c:pt idx="23596">
                  <c:v>2.9726981034964791E-4</c:v>
                </c:pt>
                <c:pt idx="23597">
                  <c:v>2.9725721283676112E-4</c:v>
                </c:pt>
                <c:pt idx="23598">
                  <c:v>2.9724461639152767E-4</c:v>
                </c:pt>
                <c:pt idx="23599">
                  <c:v>2.9723202101381252E-4</c:v>
                </c:pt>
                <c:pt idx="23600">
                  <c:v>2.9721942670348059E-4</c:v>
                </c:pt>
                <c:pt idx="23601">
                  <c:v>2.9720683346039304E-4</c:v>
                </c:pt>
                <c:pt idx="23602">
                  <c:v>2.9719424128441766E-4</c:v>
                </c:pt>
                <c:pt idx="23603">
                  <c:v>2.9718165017541756E-4</c:v>
                </c:pt>
                <c:pt idx="23604">
                  <c:v>2.9716906013325814E-4</c:v>
                </c:pt>
                <c:pt idx="23605">
                  <c:v>2.9715647115780187E-4</c:v>
                </c:pt>
                <c:pt idx="23606">
                  <c:v>2.971438832489135E-4</c:v>
                </c:pt>
                <c:pt idx="23607">
                  <c:v>2.9713129640645842E-4</c:v>
                </c:pt>
                <c:pt idx="23608">
                  <c:v>2.9711871063030202E-4</c:v>
                </c:pt>
                <c:pt idx="23609">
                  <c:v>2.9710612592030619E-4</c:v>
                </c:pt>
                <c:pt idx="23610">
                  <c:v>2.9709354227633816E-4</c:v>
                </c:pt>
                <c:pt idx="23611">
                  <c:v>2.9708095969826082E-4</c:v>
                </c:pt>
                <c:pt idx="23612">
                  <c:v>2.9706837818593943E-4</c:v>
                </c:pt>
                <c:pt idx="23613">
                  <c:v>2.9705579773923839E-4</c:v>
                </c:pt>
                <c:pt idx="23614">
                  <c:v>2.9704321835802007E-4</c:v>
                </c:pt>
                <c:pt idx="23615">
                  <c:v>2.9703064004215409E-4</c:v>
                </c:pt>
                <c:pt idx="23616">
                  <c:v>2.970180627915014E-4</c:v>
                </c:pt>
                <c:pt idx="23617">
                  <c:v>2.9700548660592654E-4</c:v>
                </c:pt>
                <c:pt idx="23618">
                  <c:v>2.9699291148529728E-4</c:v>
                </c:pt>
                <c:pt idx="23619">
                  <c:v>2.9698033742947419E-4</c:v>
                </c:pt>
                <c:pt idx="23620">
                  <c:v>2.9696776443832555E-4</c:v>
                </c:pt>
                <c:pt idx="23621">
                  <c:v>2.9695519251171496E-4</c:v>
                </c:pt>
                <c:pt idx="23622">
                  <c:v>2.9694262164950755E-4</c:v>
                </c:pt>
                <c:pt idx="23623">
                  <c:v>2.9693005185156719E-4</c:v>
                </c:pt>
                <c:pt idx="23624">
                  <c:v>2.9691748311775913E-4</c:v>
                </c:pt>
                <c:pt idx="23625">
                  <c:v>2.9690491544794679E-4</c:v>
                </c:pt>
                <c:pt idx="23626">
                  <c:v>2.9689234884199933E-4</c:v>
                </c:pt>
                <c:pt idx="23627">
                  <c:v>2.9687978329977818E-4</c:v>
                </c:pt>
                <c:pt idx="23628">
                  <c:v>2.9686721882114797E-4</c:v>
                </c:pt>
                <c:pt idx="23629">
                  <c:v>2.9685465540597492E-4</c:v>
                </c:pt>
                <c:pt idx="23630">
                  <c:v>2.968420930541241E-4</c:v>
                </c:pt>
                <c:pt idx="23631">
                  <c:v>2.9682953176546052E-4</c:v>
                </c:pt>
                <c:pt idx="23632">
                  <c:v>2.9681697153984959E-4</c:v>
                </c:pt>
                <c:pt idx="23633">
                  <c:v>2.9680441237715414E-4</c:v>
                </c:pt>
                <c:pt idx="23634">
                  <c:v>2.9679185427724391E-4</c:v>
                </c:pt>
                <c:pt idx="23635">
                  <c:v>2.967792972399778E-4</c:v>
                </c:pt>
                <c:pt idx="23636">
                  <c:v>2.9676674126522494E-4</c:v>
                </c:pt>
                <c:pt idx="23637">
                  <c:v>2.9675418635285024E-4</c:v>
                </c:pt>
                <c:pt idx="23638">
                  <c:v>2.9674163250271692E-4</c:v>
                </c:pt>
                <c:pt idx="23639">
                  <c:v>2.9672907971469429E-4</c:v>
                </c:pt>
                <c:pt idx="23640">
                  <c:v>2.9671652798864254E-4</c:v>
                </c:pt>
                <c:pt idx="23641">
                  <c:v>2.9670397732442852E-4</c:v>
                </c:pt>
                <c:pt idx="23642">
                  <c:v>2.9669142772192019E-4</c:v>
                </c:pt>
                <c:pt idx="23643">
                  <c:v>2.9667887918097881E-4</c:v>
                </c:pt>
                <c:pt idx="23644">
                  <c:v>2.9666633170147256E-4</c:v>
                </c:pt>
                <c:pt idx="23645">
                  <c:v>2.9665378528326823E-4</c:v>
                </c:pt>
                <c:pt idx="23646">
                  <c:v>2.9664123992622444E-4</c:v>
                </c:pt>
                <c:pt idx="23647">
                  <c:v>2.9662869563021425E-4</c:v>
                </c:pt>
                <c:pt idx="23648">
                  <c:v>2.9661615239509875E-4</c:v>
                </c:pt>
                <c:pt idx="23649">
                  <c:v>2.9660361022074464E-4</c:v>
                </c:pt>
                <c:pt idx="23650">
                  <c:v>2.965910691070163E-4</c:v>
                </c:pt>
                <c:pt idx="23651">
                  <c:v>2.9657852905378053E-4</c:v>
                </c:pt>
                <c:pt idx="23652">
                  <c:v>2.9656599006090136E-4</c:v>
                </c:pt>
                <c:pt idx="23653">
                  <c:v>2.9655345212824795E-4</c:v>
                </c:pt>
                <c:pt idx="23654">
                  <c:v>2.9654091525568025E-4</c:v>
                </c:pt>
                <c:pt idx="23655">
                  <c:v>2.9652837944306692E-4</c:v>
                </c:pt>
                <c:pt idx="23656">
                  <c:v>2.9651584469027412E-4</c:v>
                </c:pt>
                <c:pt idx="23657">
                  <c:v>2.9650331099716692E-4</c:v>
                </c:pt>
                <c:pt idx="23658">
                  <c:v>2.964907783636112E-4</c:v>
                </c:pt>
                <c:pt idx="23659">
                  <c:v>2.9647824678947056E-4</c:v>
                </c:pt>
                <c:pt idx="23660">
                  <c:v>2.964657162746135E-4</c:v>
                </c:pt>
                <c:pt idx="23661">
                  <c:v>2.9645318681890482E-4</c:v>
                </c:pt>
                <c:pt idx="23662">
                  <c:v>2.9644065842220692E-4</c:v>
                </c:pt>
                <c:pt idx="23663">
                  <c:v>2.9642813108439139E-4</c:v>
                </c:pt>
                <c:pt idx="23664">
                  <c:v>2.964156048053201E-4</c:v>
                </c:pt>
                <c:pt idx="23665">
                  <c:v>2.9640307958485969E-4</c:v>
                </c:pt>
                <c:pt idx="23666">
                  <c:v>2.9639055542287496E-4</c:v>
                </c:pt>
                <c:pt idx="23667">
                  <c:v>2.9637803231923537E-4</c:v>
                </c:pt>
                <c:pt idx="23668">
                  <c:v>2.9636551027380182E-4</c:v>
                </c:pt>
                <c:pt idx="23669">
                  <c:v>2.9635298928644497E-4</c:v>
                </c:pt>
                <c:pt idx="23670">
                  <c:v>2.9634046935702609E-4</c:v>
                </c:pt>
                <c:pt idx="23671">
                  <c:v>2.9632795048541415E-4</c:v>
                </c:pt>
                <c:pt idx="23672">
                  <c:v>2.9631543267147499E-4</c:v>
                </c:pt>
                <c:pt idx="23673">
                  <c:v>2.9630291591507292E-4</c:v>
                </c:pt>
                <c:pt idx="23674">
                  <c:v>2.962904002160761E-4</c:v>
                </c:pt>
                <c:pt idx="23675">
                  <c:v>2.9627788557434802E-4</c:v>
                </c:pt>
                <c:pt idx="23676">
                  <c:v>2.9626537198975642E-4</c:v>
                </c:pt>
                <c:pt idx="23677">
                  <c:v>2.9625285946216815E-4</c:v>
                </c:pt>
                <c:pt idx="23678">
                  <c:v>2.9624034799144655E-4</c:v>
                </c:pt>
                <c:pt idx="23679">
                  <c:v>2.9622783757746022E-4</c:v>
                </c:pt>
                <c:pt idx="23680">
                  <c:v>2.9621532822007499E-4</c:v>
                </c:pt>
                <c:pt idx="23681">
                  <c:v>2.9620281991915494E-4</c:v>
                </c:pt>
                <c:pt idx="23682">
                  <c:v>2.961903126745689E-4</c:v>
                </c:pt>
                <c:pt idx="23683">
                  <c:v>2.9617780648618188E-4</c:v>
                </c:pt>
                <c:pt idx="23684">
                  <c:v>2.9616530135385879E-4</c:v>
                </c:pt>
                <c:pt idx="23685">
                  <c:v>2.9615279727746897E-4</c:v>
                </c:pt>
                <c:pt idx="23686">
                  <c:v>2.9614029425687491E-4</c:v>
                </c:pt>
                <c:pt idx="23687">
                  <c:v>2.9612779229194676E-4</c:v>
                </c:pt>
                <c:pt idx="23688">
                  <c:v>2.9611529138254782E-4</c:v>
                </c:pt>
                <c:pt idx="23689">
                  <c:v>2.9610279152854607E-4</c:v>
                </c:pt>
                <c:pt idx="23690">
                  <c:v>2.9609029272980605E-4</c:v>
                </c:pt>
                <c:pt idx="23691">
                  <c:v>2.9607779498619786E-4</c:v>
                </c:pt>
                <c:pt idx="23692">
                  <c:v>2.9606529829758231E-4</c:v>
                </c:pt>
                <c:pt idx="23693">
                  <c:v>2.9605280266383171E-4</c:v>
                </c:pt>
                <c:pt idx="23694">
                  <c:v>2.9604030808480752E-4</c:v>
                </c:pt>
                <c:pt idx="23695">
                  <c:v>2.9602781456037941E-4</c:v>
                </c:pt>
                <c:pt idx="23696">
                  <c:v>2.9601532209041386E-4</c:v>
                </c:pt>
                <c:pt idx="23697">
                  <c:v>2.9600283067477535E-4</c:v>
                </c:pt>
                <c:pt idx="23698">
                  <c:v>2.9599034031333078E-4</c:v>
                </c:pt>
                <c:pt idx="23699">
                  <c:v>2.9597785100594811E-4</c:v>
                </c:pt>
                <c:pt idx="23700">
                  <c:v>2.9596536275249355E-4</c:v>
                </c:pt>
                <c:pt idx="23701">
                  <c:v>2.9595287555283405E-4</c:v>
                </c:pt>
                <c:pt idx="23702">
                  <c:v>2.959403894068334E-4</c:v>
                </c:pt>
                <c:pt idx="23703">
                  <c:v>2.9592790431436154E-4</c:v>
                </c:pt>
                <c:pt idx="23704">
                  <c:v>2.9591542027528512E-4</c:v>
                </c:pt>
                <c:pt idx="23705">
                  <c:v>2.9590293728946806E-4</c:v>
                </c:pt>
                <c:pt idx="23706">
                  <c:v>2.9589045535677951E-4</c:v>
                </c:pt>
                <c:pt idx="23707">
                  <c:v>2.958779744770848E-4</c:v>
                </c:pt>
                <c:pt idx="23708">
                  <c:v>2.9586549465025172E-4</c:v>
                </c:pt>
                <c:pt idx="23709">
                  <c:v>2.9585301587614713E-4</c:v>
                </c:pt>
                <c:pt idx="23710">
                  <c:v>2.9584053815463491E-4</c:v>
                </c:pt>
                <c:pt idx="23711">
                  <c:v>2.9582806148558582E-4</c:v>
                </c:pt>
                <c:pt idx="23712">
                  <c:v>2.9581558586886612E-4</c:v>
                </c:pt>
                <c:pt idx="23713">
                  <c:v>2.9580311130434012E-4</c:v>
                </c:pt>
                <c:pt idx="23714">
                  <c:v>2.9579063779187794E-4</c:v>
                </c:pt>
                <c:pt idx="23715">
                  <c:v>2.9577816533134417E-4</c:v>
                </c:pt>
                <c:pt idx="23716">
                  <c:v>2.9576569392260538E-4</c:v>
                </c:pt>
                <c:pt idx="23717">
                  <c:v>2.9575322356553175E-4</c:v>
                </c:pt>
                <c:pt idx="23718">
                  <c:v>2.9574075425998667E-4</c:v>
                </c:pt>
                <c:pt idx="23719">
                  <c:v>2.9572828600583852E-4</c:v>
                </c:pt>
                <c:pt idx="23720">
                  <c:v>2.9571581880295415E-4</c:v>
                </c:pt>
                <c:pt idx="23721">
                  <c:v>2.9570335265120259E-4</c:v>
                </c:pt>
                <c:pt idx="23722">
                  <c:v>2.9569088755044653E-4</c:v>
                </c:pt>
                <c:pt idx="23723">
                  <c:v>2.9567842350055798E-4</c:v>
                </c:pt>
                <c:pt idx="23724">
                  <c:v>2.956659605013999E-4</c:v>
                </c:pt>
                <c:pt idx="23725">
                  <c:v>2.9565349855284299E-4</c:v>
                </c:pt>
                <c:pt idx="23726">
                  <c:v>2.9564103765475212E-4</c:v>
                </c:pt>
                <c:pt idx="23727">
                  <c:v>2.9562857780699559E-4</c:v>
                </c:pt>
                <c:pt idx="23728">
                  <c:v>2.9561611900943876E-4</c:v>
                </c:pt>
                <c:pt idx="23729">
                  <c:v>2.9560366126195152E-4</c:v>
                </c:pt>
                <c:pt idx="23730">
                  <c:v>2.9559120456439976E-4</c:v>
                </c:pt>
                <c:pt idx="23731">
                  <c:v>2.9557874891665006E-4</c:v>
                </c:pt>
                <c:pt idx="23732">
                  <c:v>2.955662943185702E-4</c:v>
                </c:pt>
                <c:pt idx="23733">
                  <c:v>2.9555384077002841E-4</c:v>
                </c:pt>
                <c:pt idx="23734">
                  <c:v>2.9554138827089202E-4</c:v>
                </c:pt>
                <c:pt idx="23735">
                  <c:v>2.955289368210265E-4</c:v>
                </c:pt>
                <c:pt idx="23736">
                  <c:v>2.9551648642030086E-4</c:v>
                </c:pt>
                <c:pt idx="23737">
                  <c:v>2.9550403706858213E-4</c:v>
                </c:pt>
                <c:pt idx="23738">
                  <c:v>2.9549158876573912E-4</c:v>
                </c:pt>
                <c:pt idx="23739">
                  <c:v>2.9547914151163674E-4</c:v>
                </c:pt>
                <c:pt idx="23740">
                  <c:v>2.9546669530614212E-4</c:v>
                </c:pt>
                <c:pt idx="23741">
                  <c:v>2.9545425014912592E-4</c:v>
                </c:pt>
                <c:pt idx="23742">
                  <c:v>2.9544180604045391E-4</c:v>
                </c:pt>
                <c:pt idx="23743">
                  <c:v>2.9542936297999382E-4</c:v>
                </c:pt>
                <c:pt idx="23744">
                  <c:v>2.9541692096761256E-4</c:v>
                </c:pt>
                <c:pt idx="23745">
                  <c:v>2.9540448000317819E-4</c:v>
                </c:pt>
                <c:pt idx="23746">
                  <c:v>2.9539204008655978E-4</c:v>
                </c:pt>
                <c:pt idx="23747">
                  <c:v>2.9537960121762274E-4</c:v>
                </c:pt>
                <c:pt idx="23748">
                  <c:v>2.9536716339623452E-4</c:v>
                </c:pt>
                <c:pt idx="23749">
                  <c:v>2.9535472662226583E-4</c:v>
                </c:pt>
                <c:pt idx="23750">
                  <c:v>2.9534229089558006E-4</c:v>
                </c:pt>
                <c:pt idx="23751">
                  <c:v>2.9532985621604928E-4</c:v>
                </c:pt>
                <c:pt idx="23752">
                  <c:v>2.9531742258353887E-4</c:v>
                </c:pt>
                <c:pt idx="23753">
                  <c:v>2.9530498999791479E-4</c:v>
                </c:pt>
                <c:pt idx="23754">
                  <c:v>2.9529255845904854E-4</c:v>
                </c:pt>
                <c:pt idx="23755">
                  <c:v>2.9528012796680635E-4</c:v>
                </c:pt>
                <c:pt idx="23756">
                  <c:v>2.9526769852105604E-4</c:v>
                </c:pt>
                <c:pt idx="23757">
                  <c:v>2.952552701216661E-4</c:v>
                </c:pt>
                <c:pt idx="23758">
                  <c:v>2.9524284276850253E-4</c:v>
                </c:pt>
                <c:pt idx="23759">
                  <c:v>2.9523041646143592E-4</c:v>
                </c:pt>
                <c:pt idx="23760">
                  <c:v>2.9521799120033152E-4</c:v>
                </c:pt>
                <c:pt idx="23761">
                  <c:v>2.9520556698505839E-4</c:v>
                </c:pt>
                <c:pt idx="23762">
                  <c:v>2.9519314381548591E-4</c:v>
                </c:pt>
                <c:pt idx="23763">
                  <c:v>2.9518072169147956E-4</c:v>
                </c:pt>
                <c:pt idx="23764">
                  <c:v>2.951683006129087E-4</c:v>
                </c:pt>
                <c:pt idx="23765">
                  <c:v>2.9515588057964215E-4</c:v>
                </c:pt>
                <c:pt idx="23766">
                  <c:v>2.9514346159154612E-4</c:v>
                </c:pt>
                <c:pt idx="23767">
                  <c:v>2.9513104364848919E-4</c:v>
                </c:pt>
                <c:pt idx="23768">
                  <c:v>2.9511862675034187E-4</c:v>
                </c:pt>
                <c:pt idx="23769">
                  <c:v>2.9510621089696754E-4</c:v>
                </c:pt>
                <c:pt idx="23770">
                  <c:v>2.950937960882401E-4</c:v>
                </c:pt>
                <c:pt idx="23771">
                  <c:v>2.9508138232402106E-4</c:v>
                </c:pt>
                <c:pt idx="23772">
                  <c:v>2.9506896960418411E-4</c:v>
                </c:pt>
                <c:pt idx="23773">
                  <c:v>2.9505655792859615E-4</c:v>
                </c:pt>
                <c:pt idx="23774">
                  <c:v>2.9504414729712405E-4</c:v>
                </c:pt>
                <c:pt idx="23775">
                  <c:v>2.950317377096384E-4</c:v>
                </c:pt>
                <c:pt idx="23776">
                  <c:v>2.9501932916600428E-4</c:v>
                </c:pt>
                <c:pt idx="23777">
                  <c:v>2.9500692166609148E-4</c:v>
                </c:pt>
                <c:pt idx="23778">
                  <c:v>2.9499451520976816E-4</c:v>
                </c:pt>
                <c:pt idx="23779">
                  <c:v>2.9498210979690448E-4</c:v>
                </c:pt>
                <c:pt idx="23780">
                  <c:v>2.9496970542736611E-4</c:v>
                </c:pt>
                <c:pt idx="23781">
                  <c:v>2.9495730210102295E-4</c:v>
                </c:pt>
                <c:pt idx="23782">
                  <c:v>2.9494489981774294E-4</c:v>
                </c:pt>
                <c:pt idx="23783">
                  <c:v>2.9493249857739598E-4</c:v>
                </c:pt>
                <c:pt idx="23784">
                  <c:v>2.9492009837984686E-4</c:v>
                </c:pt>
                <c:pt idx="23785">
                  <c:v>2.9490769922496809E-4</c:v>
                </c:pt>
                <c:pt idx="23786">
                  <c:v>2.9489530111262647E-4</c:v>
                </c:pt>
                <c:pt idx="23787">
                  <c:v>2.9488290404269037E-4</c:v>
                </c:pt>
                <c:pt idx="23788">
                  <c:v>2.9487050801502699E-4</c:v>
                </c:pt>
                <c:pt idx="23789">
                  <c:v>2.948581130295085E-4</c:v>
                </c:pt>
                <c:pt idx="23790">
                  <c:v>2.9484571908600001E-4</c:v>
                </c:pt>
                <c:pt idx="23791">
                  <c:v>2.948333261843729E-4</c:v>
                </c:pt>
                <c:pt idx="23792">
                  <c:v>2.9482093432449212E-4</c:v>
                </c:pt>
                <c:pt idx="23793">
                  <c:v>2.9480854350622936E-4</c:v>
                </c:pt>
                <c:pt idx="23794">
                  <c:v>2.9479615372945435E-4</c:v>
                </c:pt>
                <c:pt idx="23795">
                  <c:v>2.9478376499403287E-4</c:v>
                </c:pt>
                <c:pt idx="23796">
                  <c:v>2.947713772998347E-4</c:v>
                </c:pt>
                <c:pt idx="23797">
                  <c:v>2.9475899064672757E-4</c:v>
                </c:pt>
                <c:pt idx="23798">
                  <c:v>2.947466050345816E-4</c:v>
                </c:pt>
                <c:pt idx="23799">
                  <c:v>2.9473422046326586E-4</c:v>
                </c:pt>
                <c:pt idx="23800">
                  <c:v>2.947218369326482E-4</c:v>
                </c:pt>
                <c:pt idx="23801">
                  <c:v>2.9470945444259877E-4</c:v>
                </c:pt>
                <c:pt idx="23802">
                  <c:v>2.9469707299298271E-4</c:v>
                </c:pt>
                <c:pt idx="23803">
                  <c:v>2.9468469258367338E-4</c:v>
                </c:pt>
                <c:pt idx="23804">
                  <c:v>2.9467231321453889E-4</c:v>
                </c:pt>
                <c:pt idx="23805">
                  <c:v>2.946599348854469E-4</c:v>
                </c:pt>
                <c:pt idx="23806">
                  <c:v>2.946475575962645E-4</c:v>
                </c:pt>
                <c:pt idx="23807">
                  <c:v>2.9463518134686413E-4</c:v>
                </c:pt>
                <c:pt idx="23808">
                  <c:v>2.9462280613711412E-4</c:v>
                </c:pt>
                <c:pt idx="23809">
                  <c:v>2.9461043196688186E-4</c:v>
                </c:pt>
                <c:pt idx="23810">
                  <c:v>2.9459805883603915E-4</c:v>
                </c:pt>
                <c:pt idx="23811">
                  <c:v>2.9458568674445052E-4</c:v>
                </c:pt>
                <c:pt idx="23812">
                  <c:v>2.9457331569198895E-4</c:v>
                </c:pt>
                <c:pt idx="23813">
                  <c:v>2.9456094567852152E-4</c:v>
                </c:pt>
                <c:pt idx="23814">
                  <c:v>2.9454857670391856E-4</c:v>
                </c:pt>
                <c:pt idx="23815">
                  <c:v>2.9453620876804997E-4</c:v>
                </c:pt>
                <c:pt idx="23816">
                  <c:v>2.9452384187078211E-4</c:v>
                </c:pt>
                <c:pt idx="23817">
                  <c:v>2.9451147601198689E-4</c:v>
                </c:pt>
                <c:pt idx="23818">
                  <c:v>2.9449911119153221E-4</c:v>
                </c:pt>
                <c:pt idx="23819">
                  <c:v>2.9448674740928556E-4</c:v>
                </c:pt>
                <c:pt idx="23820">
                  <c:v>2.9447438466512037E-4</c:v>
                </c:pt>
                <c:pt idx="23821">
                  <c:v>2.9446202295890225E-4</c:v>
                </c:pt>
                <c:pt idx="23822">
                  <c:v>2.9444966229050246E-4</c:v>
                </c:pt>
                <c:pt idx="23823">
                  <c:v>2.9443730265978942E-4</c:v>
                </c:pt>
                <c:pt idx="23824">
                  <c:v>2.9442494406663281E-4</c:v>
                </c:pt>
                <c:pt idx="23825">
                  <c:v>2.9441258651090205E-4</c:v>
                </c:pt>
                <c:pt idx="23826">
                  <c:v>2.9440022999246496E-4</c:v>
                </c:pt>
                <c:pt idx="23827">
                  <c:v>2.943878745111953E-4</c:v>
                </c:pt>
                <c:pt idx="23828">
                  <c:v>2.943755200669572E-4</c:v>
                </c:pt>
                <c:pt idx="23829">
                  <c:v>2.9436316665962367E-4</c:v>
                </c:pt>
                <c:pt idx="23830">
                  <c:v>2.9435081428906247E-4</c:v>
                </c:pt>
                <c:pt idx="23831">
                  <c:v>2.943384629551434E-4</c:v>
                </c:pt>
                <c:pt idx="23832">
                  <c:v>2.9432611265773647E-4</c:v>
                </c:pt>
                <c:pt idx="23833">
                  <c:v>2.9431376339671058E-4</c:v>
                </c:pt>
                <c:pt idx="23834">
                  <c:v>2.9430141517193601E-4</c:v>
                </c:pt>
                <c:pt idx="23835">
                  <c:v>2.9428906798327996E-4</c:v>
                </c:pt>
                <c:pt idx="23836">
                  <c:v>2.9427672183061682E-4</c:v>
                </c:pt>
                <c:pt idx="23837">
                  <c:v>2.9426437671381094E-4</c:v>
                </c:pt>
                <c:pt idx="23838">
                  <c:v>2.9425203263273695E-4</c:v>
                </c:pt>
                <c:pt idx="23839">
                  <c:v>2.9423968958726052E-4</c:v>
                </c:pt>
                <c:pt idx="23840">
                  <c:v>2.9422734757725201E-4</c:v>
                </c:pt>
                <c:pt idx="23841">
                  <c:v>2.9421500660258259E-4</c:v>
                </c:pt>
                <c:pt idx="23842">
                  <c:v>2.9420266666312219E-4</c:v>
                </c:pt>
                <c:pt idx="23843">
                  <c:v>2.9419032775873996E-4</c:v>
                </c:pt>
                <c:pt idx="23844">
                  <c:v>2.9417798988930314E-4</c:v>
                </c:pt>
                <c:pt idx="23845">
                  <c:v>2.9416565305468399E-4</c:v>
                </c:pt>
                <c:pt idx="23846">
                  <c:v>2.9415331725475465E-4</c:v>
                </c:pt>
                <c:pt idx="23847">
                  <c:v>2.941409824893791E-4</c:v>
                </c:pt>
                <c:pt idx="23848">
                  <c:v>2.9412864875843293E-4</c:v>
                </c:pt>
                <c:pt idx="23849">
                  <c:v>2.9411631606178279E-4</c:v>
                </c:pt>
                <c:pt idx="23850">
                  <c:v>2.9410398439930002E-4</c:v>
                </c:pt>
                <c:pt idx="23851">
                  <c:v>2.9409165377085274E-4</c:v>
                </c:pt>
                <c:pt idx="23852">
                  <c:v>2.9407932417631306E-4</c:v>
                </c:pt>
                <c:pt idx="23853">
                  <c:v>2.9406699561554812E-4</c:v>
                </c:pt>
                <c:pt idx="23854">
                  <c:v>2.9405466808843161E-4</c:v>
                </c:pt>
                <c:pt idx="23855">
                  <c:v>2.9404234159483011E-4</c:v>
                </c:pt>
                <c:pt idx="23856">
                  <c:v>2.9403001613461716E-4</c:v>
                </c:pt>
                <c:pt idx="23857">
                  <c:v>2.9401769170765994E-4</c:v>
                </c:pt>
                <c:pt idx="23858">
                  <c:v>2.9400536831382807E-4</c:v>
                </c:pt>
                <c:pt idx="23859">
                  <c:v>2.9399304595299492E-4</c:v>
                </c:pt>
                <c:pt idx="23860">
                  <c:v>2.9398072462502811E-4</c:v>
                </c:pt>
                <c:pt idx="23861">
                  <c:v>2.9396840432979878E-4</c:v>
                </c:pt>
                <c:pt idx="23862">
                  <c:v>2.9395608506717612E-4</c:v>
                </c:pt>
                <c:pt idx="23863">
                  <c:v>2.9394376683703161E-4</c:v>
                </c:pt>
                <c:pt idx="23864">
                  <c:v>2.9393144963923398E-4</c:v>
                </c:pt>
                <c:pt idx="23865">
                  <c:v>2.9391913347365418E-4</c:v>
                </c:pt>
                <c:pt idx="23866">
                  <c:v>2.9390681834016151E-4</c:v>
                </c:pt>
                <c:pt idx="23867">
                  <c:v>2.9389450423862856E-4</c:v>
                </c:pt>
                <c:pt idx="23868">
                  <c:v>2.9388219116892431E-4</c:v>
                </c:pt>
                <c:pt idx="23869">
                  <c:v>2.9386987913091882E-4</c:v>
                </c:pt>
                <c:pt idx="23870">
                  <c:v>2.9385756812448286E-4</c:v>
                </c:pt>
                <c:pt idx="23871">
                  <c:v>2.9384525814948648E-4</c:v>
                </c:pt>
                <c:pt idx="23872">
                  <c:v>2.938329492058005E-4</c:v>
                </c:pt>
                <c:pt idx="23873">
                  <c:v>2.9382064129329551E-4</c:v>
                </c:pt>
                <c:pt idx="23874">
                  <c:v>2.9380833441184002E-4</c:v>
                </c:pt>
                <c:pt idx="23875">
                  <c:v>2.9379602856130651E-4</c:v>
                </c:pt>
                <c:pt idx="23876">
                  <c:v>2.9378372374156591E-4</c:v>
                </c:pt>
                <c:pt idx="23877">
                  <c:v>2.9377141995248546E-4</c:v>
                </c:pt>
                <c:pt idx="23878">
                  <c:v>2.9375911719394047E-4</c:v>
                </c:pt>
                <c:pt idx="23879">
                  <c:v>2.9374681546579602E-4</c:v>
                </c:pt>
                <c:pt idx="23880">
                  <c:v>2.9373451476792645E-4</c:v>
                </c:pt>
                <c:pt idx="23881">
                  <c:v>2.9372221510020284E-4</c:v>
                </c:pt>
                <c:pt idx="23882">
                  <c:v>2.9370991646249255E-4</c:v>
                </c:pt>
                <c:pt idx="23883">
                  <c:v>2.9369761885466818E-4</c:v>
                </c:pt>
                <c:pt idx="23884">
                  <c:v>2.9368532227660071E-4</c:v>
                </c:pt>
                <c:pt idx="23885">
                  <c:v>2.936730267281614E-4</c:v>
                </c:pt>
                <c:pt idx="23886">
                  <c:v>2.9366073220921752E-4</c:v>
                </c:pt>
                <c:pt idx="23887">
                  <c:v>2.9364843871964376E-4</c:v>
                </c:pt>
                <c:pt idx="23888">
                  <c:v>2.9363614625930751E-4</c:v>
                </c:pt>
                <c:pt idx="23889">
                  <c:v>2.9362385482808241E-4</c:v>
                </c:pt>
                <c:pt idx="23890">
                  <c:v>2.9361156442583782E-4</c:v>
                </c:pt>
                <c:pt idx="23891">
                  <c:v>2.9359927505244514E-4</c:v>
                </c:pt>
                <c:pt idx="23892">
                  <c:v>2.9358698670777389E-4</c:v>
                </c:pt>
                <c:pt idx="23893">
                  <c:v>2.9357469939169512E-4</c:v>
                </c:pt>
                <c:pt idx="23894">
                  <c:v>2.9356241310408119E-4</c:v>
                </c:pt>
                <c:pt idx="23895">
                  <c:v>2.9355012784480311E-4</c:v>
                </c:pt>
                <c:pt idx="23896">
                  <c:v>2.9353784361372875E-4</c:v>
                </c:pt>
                <c:pt idx="23897">
                  <c:v>2.9352556041073208E-4</c:v>
                </c:pt>
                <c:pt idx="23898">
                  <c:v>2.9351327823568413E-4</c:v>
                </c:pt>
                <c:pt idx="23899">
                  <c:v>2.9350099708845242E-4</c:v>
                </c:pt>
                <c:pt idx="23900">
                  <c:v>2.9348871696891155E-4</c:v>
                </c:pt>
                <c:pt idx="23901">
                  <c:v>2.9347643787693261E-4</c:v>
                </c:pt>
                <c:pt idx="23902">
                  <c:v>2.934641598123823E-4</c:v>
                </c:pt>
                <c:pt idx="23903">
                  <c:v>2.9345188277513714E-4</c:v>
                </c:pt>
                <c:pt idx="23904">
                  <c:v>2.93439606765065E-4</c:v>
                </c:pt>
                <c:pt idx="23905">
                  <c:v>2.9342733178203692E-4</c:v>
                </c:pt>
                <c:pt idx="23906">
                  <c:v>2.9341505782592492E-4</c:v>
                </c:pt>
                <c:pt idx="23907">
                  <c:v>2.9340278489660193E-4</c:v>
                </c:pt>
                <c:pt idx="23908">
                  <c:v>2.9339051299393399E-4</c:v>
                </c:pt>
                <c:pt idx="23909">
                  <c:v>2.933782421177981E-4</c:v>
                </c:pt>
                <c:pt idx="23910">
                  <c:v>2.9336597226806176E-4</c:v>
                </c:pt>
                <c:pt idx="23911">
                  <c:v>2.9335370344459765E-4</c:v>
                </c:pt>
                <c:pt idx="23912">
                  <c:v>2.9334143564727669E-4</c:v>
                </c:pt>
                <c:pt idx="23913">
                  <c:v>2.9332916887596947E-4</c:v>
                </c:pt>
                <c:pt idx="23914">
                  <c:v>2.9331690313054806E-4</c:v>
                </c:pt>
                <c:pt idx="23915">
                  <c:v>2.9330463841088273E-4</c:v>
                </c:pt>
                <c:pt idx="23916">
                  <c:v>2.9329237471684816E-4</c:v>
                </c:pt>
                <c:pt idx="23917">
                  <c:v>2.9328011204831039E-4</c:v>
                </c:pt>
                <c:pt idx="23918">
                  <c:v>2.9326785040514544E-4</c:v>
                </c:pt>
                <c:pt idx="23919">
                  <c:v>2.932555897872225E-4</c:v>
                </c:pt>
                <c:pt idx="23920">
                  <c:v>2.9324333019441391E-4</c:v>
                </c:pt>
                <c:pt idx="23921">
                  <c:v>2.9323107162659064E-4</c:v>
                </c:pt>
                <c:pt idx="23922">
                  <c:v>2.9321881408362282E-4</c:v>
                </c:pt>
                <c:pt idx="23923">
                  <c:v>2.9320655756538407E-4</c:v>
                </c:pt>
                <c:pt idx="23924">
                  <c:v>2.9319430207174602E-4</c:v>
                </c:pt>
                <c:pt idx="23925">
                  <c:v>2.9318204760257749E-4</c:v>
                </c:pt>
                <c:pt idx="23926">
                  <c:v>2.9316979415775401E-4</c:v>
                </c:pt>
                <c:pt idx="23927">
                  <c:v>2.9315754173714212E-4</c:v>
                </c:pt>
                <c:pt idx="23928">
                  <c:v>2.9314529034061757E-4</c:v>
                </c:pt>
                <c:pt idx="23929">
                  <c:v>2.9313303996805155E-4</c:v>
                </c:pt>
                <c:pt idx="23930">
                  <c:v>2.9312079061931287E-4</c:v>
                </c:pt>
                <c:pt idx="23931">
                  <c:v>2.9310854229427609E-4</c:v>
                </c:pt>
                <c:pt idx="23932">
                  <c:v>2.9309629499281182E-4</c:v>
                </c:pt>
                <c:pt idx="23933">
                  <c:v>2.9308404871479201E-4</c:v>
                </c:pt>
                <c:pt idx="23934">
                  <c:v>2.9307180346008774E-4</c:v>
                </c:pt>
                <c:pt idx="23935">
                  <c:v>2.9305955922857212E-4</c:v>
                </c:pt>
                <c:pt idx="23936">
                  <c:v>2.9304731602011448E-4</c:v>
                </c:pt>
                <c:pt idx="23937">
                  <c:v>2.9303507383458886E-4</c:v>
                </c:pt>
                <c:pt idx="23938">
                  <c:v>2.9302283267186607E-4</c:v>
                </c:pt>
                <c:pt idx="23939">
                  <c:v>2.9301059253181844E-4</c:v>
                </c:pt>
                <c:pt idx="23940">
                  <c:v>2.9299835341431755E-4</c:v>
                </c:pt>
                <c:pt idx="23941">
                  <c:v>2.9298611531923616E-4</c:v>
                </c:pt>
                <c:pt idx="23942">
                  <c:v>2.9297387824644473E-4</c:v>
                </c:pt>
                <c:pt idx="23943">
                  <c:v>2.9296164219581384E-4</c:v>
                </c:pt>
                <c:pt idx="23944">
                  <c:v>2.9294940716721995E-4</c:v>
                </c:pt>
                <c:pt idx="23945">
                  <c:v>2.9293717316053155E-4</c:v>
                </c:pt>
                <c:pt idx="23946">
                  <c:v>2.9292494017561945E-4</c:v>
                </c:pt>
                <c:pt idx="23947">
                  <c:v>2.9291270821236049E-4</c:v>
                </c:pt>
                <c:pt idx="23948">
                  <c:v>2.9290047727062251E-4</c:v>
                </c:pt>
                <c:pt idx="23949">
                  <c:v>2.928882473502774E-4</c:v>
                </c:pt>
                <c:pt idx="23950">
                  <c:v>2.9287601845120087E-4</c:v>
                </c:pt>
                <c:pt idx="23951">
                  <c:v>2.9286379057326259E-4</c:v>
                </c:pt>
                <c:pt idx="23952">
                  <c:v>2.9285156371633414E-4</c:v>
                </c:pt>
                <c:pt idx="23953">
                  <c:v>2.9283933788028916E-4</c:v>
                </c:pt>
                <c:pt idx="23954">
                  <c:v>2.928271130649978E-4</c:v>
                </c:pt>
                <c:pt idx="23955">
                  <c:v>2.9281488927033426E-4</c:v>
                </c:pt>
                <c:pt idx="23956">
                  <c:v>2.9280266649616988E-4</c:v>
                </c:pt>
                <c:pt idx="23957">
                  <c:v>2.9279044474237674E-4</c:v>
                </c:pt>
                <c:pt idx="23958">
                  <c:v>2.9277822400882749E-4</c:v>
                </c:pt>
                <c:pt idx="23959">
                  <c:v>2.9276600429539457E-4</c:v>
                </c:pt>
                <c:pt idx="23960">
                  <c:v>2.9275378560194963E-4</c:v>
                </c:pt>
                <c:pt idx="23961">
                  <c:v>2.9274156792836298E-4</c:v>
                </c:pt>
                <c:pt idx="23962">
                  <c:v>2.927293512745125E-4</c:v>
                </c:pt>
                <c:pt idx="23963">
                  <c:v>2.9271713564026612E-4</c:v>
                </c:pt>
                <c:pt idx="23964">
                  <c:v>2.9270492102549575E-4</c:v>
                </c:pt>
                <c:pt idx="23965">
                  <c:v>2.9269270743007616E-4</c:v>
                </c:pt>
                <c:pt idx="23966">
                  <c:v>2.9268049485387806E-4</c:v>
                </c:pt>
                <c:pt idx="23967">
                  <c:v>2.9266828329677601E-4</c:v>
                </c:pt>
                <c:pt idx="23968">
                  <c:v>2.926560727586418E-4</c:v>
                </c:pt>
                <c:pt idx="23969">
                  <c:v>2.9264386323934446E-4</c:v>
                </c:pt>
                <c:pt idx="23970">
                  <c:v>2.9263165473876262E-4</c:v>
                </c:pt>
                <c:pt idx="23971">
                  <c:v>2.9261944725676346E-4</c:v>
                </c:pt>
                <c:pt idx="23972">
                  <c:v>2.9260724079322012E-4</c:v>
                </c:pt>
                <c:pt idx="23973">
                  <c:v>2.9259503534800814E-4</c:v>
                </c:pt>
                <c:pt idx="23974">
                  <c:v>2.9258283092099802E-4</c:v>
                </c:pt>
                <c:pt idx="23975">
                  <c:v>2.9257062751206415E-4</c:v>
                </c:pt>
                <c:pt idx="23976">
                  <c:v>2.9255842512107712E-4</c:v>
                </c:pt>
                <c:pt idx="23977">
                  <c:v>2.9254622374790814E-4</c:v>
                </c:pt>
                <c:pt idx="23978">
                  <c:v>2.9253402339243415E-4</c:v>
                </c:pt>
                <c:pt idx="23979">
                  <c:v>2.9252182405452456E-4</c:v>
                </c:pt>
                <c:pt idx="23980">
                  <c:v>2.9250962573405494E-4</c:v>
                </c:pt>
                <c:pt idx="23981">
                  <c:v>2.9249742843089456E-4</c:v>
                </c:pt>
                <c:pt idx="23982">
                  <c:v>2.9248523214491683E-4</c:v>
                </c:pt>
                <c:pt idx="23983">
                  <c:v>2.924730368759988E-4</c:v>
                </c:pt>
                <c:pt idx="23984">
                  <c:v>2.9246084262400586E-4</c:v>
                </c:pt>
                <c:pt idx="23985">
                  <c:v>2.9244864938881687E-4</c:v>
                </c:pt>
                <c:pt idx="23986">
                  <c:v>2.9243645717030425E-4</c:v>
                </c:pt>
                <c:pt idx="23987">
                  <c:v>2.9242426596833639E-4</c:v>
                </c:pt>
                <c:pt idx="23988">
                  <c:v>2.9241207578279305E-4</c:v>
                </c:pt>
                <c:pt idx="23989">
                  <c:v>2.9239988661353963E-4</c:v>
                </c:pt>
                <c:pt idx="23990">
                  <c:v>2.9238769846045209E-4</c:v>
                </c:pt>
                <c:pt idx="23991">
                  <c:v>2.9237551132340483E-4</c:v>
                </c:pt>
                <c:pt idx="23992">
                  <c:v>2.9236332520227219E-4</c:v>
                </c:pt>
                <c:pt idx="23993">
                  <c:v>2.9235114009692196E-4</c:v>
                </c:pt>
                <c:pt idx="23994">
                  <c:v>2.9233895600723161E-4</c:v>
                </c:pt>
                <c:pt idx="23995">
                  <c:v>2.9232677293307012E-4</c:v>
                </c:pt>
                <c:pt idx="23996">
                  <c:v>2.9231459087431406E-4</c:v>
                </c:pt>
                <c:pt idx="23997">
                  <c:v>2.9230240983083684E-4</c:v>
                </c:pt>
                <c:pt idx="23998">
                  <c:v>2.9229022980250809E-4</c:v>
                </c:pt>
                <c:pt idx="23999">
                  <c:v>2.9227805078920426E-4</c:v>
                </c:pt>
                <c:pt idx="24000">
                  <c:v>2.9226587279079574E-4</c:v>
                </c:pt>
                <c:pt idx="24001">
                  <c:v>2.9225369580715812E-4</c:v>
                </c:pt>
                <c:pt idx="24002">
                  <c:v>2.9224151983816155E-4</c:v>
                </c:pt>
                <c:pt idx="24003">
                  <c:v>2.9222934488368316E-4</c:v>
                </c:pt>
                <c:pt idx="24004">
                  <c:v>2.9221717094359408E-4</c:v>
                </c:pt>
                <c:pt idx="24005">
                  <c:v>2.9220499801776545E-4</c:v>
                </c:pt>
                <c:pt idx="24006">
                  <c:v>2.9219282610607497E-4</c:v>
                </c:pt>
                <c:pt idx="24007">
                  <c:v>2.9218065520839282E-4</c:v>
                </c:pt>
                <c:pt idx="24008">
                  <c:v>2.92168485324593E-4</c:v>
                </c:pt>
                <c:pt idx="24009">
                  <c:v>2.9215631645454856E-4</c:v>
                </c:pt>
                <c:pt idx="24010">
                  <c:v>2.9214414859813286E-4</c:v>
                </c:pt>
                <c:pt idx="24011">
                  <c:v>2.9213198175522128E-4</c:v>
                </c:pt>
                <c:pt idx="24012">
                  <c:v>2.9211981592568392E-4</c:v>
                </c:pt>
                <c:pt idx="24013">
                  <c:v>2.9210765110939616E-4</c:v>
                </c:pt>
                <c:pt idx="24014">
                  <c:v>2.920954873062318E-4</c:v>
                </c:pt>
                <c:pt idx="24015">
                  <c:v>2.9208332451606268E-4</c:v>
                </c:pt>
                <c:pt idx="24016">
                  <c:v>2.920711627387632E-4</c:v>
                </c:pt>
                <c:pt idx="24017">
                  <c:v>2.9205900197420639E-4</c:v>
                </c:pt>
                <c:pt idx="24018">
                  <c:v>2.9204684222226482E-4</c:v>
                </c:pt>
                <c:pt idx="24019">
                  <c:v>2.9203468348281471E-4</c:v>
                </c:pt>
                <c:pt idx="24020">
                  <c:v>2.920225257557295E-4</c:v>
                </c:pt>
                <c:pt idx="24021">
                  <c:v>2.9201036904087885E-4</c:v>
                </c:pt>
                <c:pt idx="24022">
                  <c:v>2.9199821333814003E-4</c:v>
                </c:pt>
                <c:pt idx="24023">
                  <c:v>2.9198605864738555E-4</c:v>
                </c:pt>
                <c:pt idx="24024">
                  <c:v>2.9197390496848985E-4</c:v>
                </c:pt>
                <c:pt idx="24025">
                  <c:v>2.9196175230132424E-4</c:v>
                </c:pt>
                <c:pt idx="24026">
                  <c:v>2.9194960064576496E-4</c:v>
                </c:pt>
                <c:pt idx="24027">
                  <c:v>2.9193745000168509E-4</c:v>
                </c:pt>
                <c:pt idx="24028">
                  <c:v>2.9192530036895639E-4</c:v>
                </c:pt>
                <c:pt idx="24029">
                  <c:v>2.9191315174745632E-4</c:v>
                </c:pt>
                <c:pt idx="24030">
                  <c:v>2.9190100413705459E-4</c:v>
                </c:pt>
                <c:pt idx="24031">
                  <c:v>2.9188885753762643E-4</c:v>
                </c:pt>
                <c:pt idx="24032">
                  <c:v>2.9187671194904686E-4</c:v>
                </c:pt>
                <c:pt idx="24033">
                  <c:v>2.9186456737118868E-4</c:v>
                </c:pt>
                <c:pt idx="24034">
                  <c:v>2.9185242380392728E-4</c:v>
                </c:pt>
                <c:pt idx="24035">
                  <c:v>2.9184028124713411E-4</c:v>
                </c:pt>
                <c:pt idx="24036">
                  <c:v>2.9182813970068391E-4</c:v>
                </c:pt>
                <c:pt idx="24037">
                  <c:v>2.9181599916445014E-4</c:v>
                </c:pt>
                <c:pt idx="24038">
                  <c:v>2.9180385963830811E-4</c:v>
                </c:pt>
                <c:pt idx="24039">
                  <c:v>2.9179172112213283E-4</c:v>
                </c:pt>
                <c:pt idx="24040">
                  <c:v>2.9177958361579419E-4</c:v>
                </c:pt>
                <c:pt idx="24041">
                  <c:v>2.9176744711916842E-4</c:v>
                </c:pt>
                <c:pt idx="24042">
                  <c:v>2.9175531163212959E-4</c:v>
                </c:pt>
                <c:pt idx="24043">
                  <c:v>2.9174317715455347E-4</c:v>
                </c:pt>
                <c:pt idx="24044">
                  <c:v>2.9173104368630955E-4</c:v>
                </c:pt>
                <c:pt idx="24045">
                  <c:v>2.9171891122727701E-4</c:v>
                </c:pt>
                <c:pt idx="24046">
                  <c:v>2.9170677977732602E-4</c:v>
                </c:pt>
                <c:pt idx="24047">
                  <c:v>2.9169464933633264E-4</c:v>
                </c:pt>
                <c:pt idx="24048">
                  <c:v>2.9168251990417139E-4</c:v>
                </c:pt>
                <c:pt idx="24049">
                  <c:v>2.9167039148071552E-4</c:v>
                </c:pt>
                <c:pt idx="24050">
                  <c:v>2.9165826406583992E-4</c:v>
                </c:pt>
                <c:pt idx="24051">
                  <c:v>2.9164613765941702E-4</c:v>
                </c:pt>
                <c:pt idx="24052">
                  <c:v>2.916340122613228E-4</c:v>
                </c:pt>
                <c:pt idx="24053">
                  <c:v>2.9162188787143197E-4</c:v>
                </c:pt>
                <c:pt idx="24054">
                  <c:v>2.9160976448961611E-4</c:v>
                </c:pt>
                <c:pt idx="24055">
                  <c:v>2.9159764211575206E-4</c:v>
                </c:pt>
                <c:pt idx="24056">
                  <c:v>2.915855207497129E-4</c:v>
                </c:pt>
                <c:pt idx="24057">
                  <c:v>2.9157340039137391E-4</c:v>
                </c:pt>
                <c:pt idx="24058">
                  <c:v>2.9156128104060802E-4</c:v>
                </c:pt>
                <c:pt idx="24059">
                  <c:v>2.9154916269729194E-4</c:v>
                </c:pt>
                <c:pt idx="24060">
                  <c:v>2.9153704536129705E-4</c:v>
                </c:pt>
                <c:pt idx="24061">
                  <c:v>2.915249290324987E-4</c:v>
                </c:pt>
                <c:pt idx="24062">
                  <c:v>2.9151281371077271E-4</c:v>
                </c:pt>
                <c:pt idx="24063">
                  <c:v>2.9150069939599255E-4</c:v>
                </c:pt>
                <c:pt idx="24064">
                  <c:v>2.9148858608803386E-4</c:v>
                </c:pt>
                <c:pt idx="24065">
                  <c:v>2.9147647378676941E-4</c:v>
                </c:pt>
                <c:pt idx="24066">
                  <c:v>2.9146436249207267E-4</c:v>
                </c:pt>
                <c:pt idx="24067">
                  <c:v>2.9145225220382156E-4</c:v>
                </c:pt>
                <c:pt idx="24068">
                  <c:v>2.9144014292188794E-4</c:v>
                </c:pt>
                <c:pt idx="24069">
                  <c:v>2.9142803464614954E-4</c:v>
                </c:pt>
                <c:pt idx="24070">
                  <c:v>2.9141592737647612E-4</c:v>
                </c:pt>
                <c:pt idx="24071">
                  <c:v>2.9140382111274716E-4</c:v>
                </c:pt>
                <c:pt idx="24072">
                  <c:v>2.9139171585483456E-4</c:v>
                </c:pt>
                <c:pt idx="24073">
                  <c:v>2.9137961160261212E-4</c:v>
                </c:pt>
                <c:pt idx="24074">
                  <c:v>2.9136750835595618E-4</c:v>
                </c:pt>
                <c:pt idx="24075">
                  <c:v>2.9135540611474343E-4</c:v>
                </c:pt>
                <c:pt idx="24076">
                  <c:v>2.9134330487884462E-4</c:v>
                </c:pt>
                <c:pt idx="24077">
                  <c:v>2.9133120464813658E-4</c:v>
                </c:pt>
                <c:pt idx="24078">
                  <c:v>2.9131910542249333E-4</c:v>
                </c:pt>
                <c:pt idx="24079">
                  <c:v>2.9130700720178949E-4</c:v>
                </c:pt>
                <c:pt idx="24080">
                  <c:v>2.9129490998589999E-4</c:v>
                </c:pt>
                <c:pt idx="24081">
                  <c:v>2.912828137747014E-4</c:v>
                </c:pt>
                <c:pt idx="24082">
                  <c:v>2.9127071856806675E-4</c:v>
                </c:pt>
                <c:pt idx="24083">
                  <c:v>2.9125862436587191E-4</c:v>
                </c:pt>
                <c:pt idx="24084">
                  <c:v>2.912465311679905E-4</c:v>
                </c:pt>
                <c:pt idx="24085">
                  <c:v>2.9123443897429872E-4</c:v>
                </c:pt>
                <c:pt idx="24086">
                  <c:v>2.9122234778467058E-4</c:v>
                </c:pt>
                <c:pt idx="24087">
                  <c:v>2.9121025759898156E-4</c:v>
                </c:pt>
                <c:pt idx="24088">
                  <c:v>2.9119816841710659E-4</c:v>
                </c:pt>
                <c:pt idx="24089">
                  <c:v>2.9118608023892019E-4</c:v>
                </c:pt>
                <c:pt idx="24090">
                  <c:v>2.9117399306429869E-4</c:v>
                </c:pt>
                <c:pt idx="24091">
                  <c:v>2.9116190689311536E-4</c:v>
                </c:pt>
                <c:pt idx="24092">
                  <c:v>2.9114982172524616E-4</c:v>
                </c:pt>
                <c:pt idx="24093">
                  <c:v>2.9113773756056564E-4</c:v>
                </c:pt>
                <c:pt idx="24094">
                  <c:v>2.9112565439894875E-4</c:v>
                </c:pt>
                <c:pt idx="24095">
                  <c:v>2.9111357224027287E-4</c:v>
                </c:pt>
                <c:pt idx="24096">
                  <c:v>2.9110149108440946E-4</c:v>
                </c:pt>
                <c:pt idx="24097">
                  <c:v>2.9108941093123692E-4</c:v>
                </c:pt>
                <c:pt idx="24098">
                  <c:v>2.9107733178062846E-4</c:v>
                </c:pt>
                <c:pt idx="24099">
                  <c:v>2.9106525363245994E-4</c:v>
                </c:pt>
                <c:pt idx="24100">
                  <c:v>2.9105317648660847E-4</c:v>
                </c:pt>
                <c:pt idx="24101">
                  <c:v>2.910411003429441E-4</c:v>
                </c:pt>
                <c:pt idx="24102">
                  <c:v>2.9102902520134822E-4</c:v>
                </c:pt>
                <c:pt idx="24103">
                  <c:v>2.9101695106169214E-4</c:v>
                </c:pt>
                <c:pt idx="24104">
                  <c:v>2.9100487792385111E-4</c:v>
                </c:pt>
                <c:pt idx="24105">
                  <c:v>2.9099280578770436E-4</c:v>
                </c:pt>
                <c:pt idx="24106">
                  <c:v>2.9098073465312234E-4</c:v>
                </c:pt>
                <c:pt idx="24107">
                  <c:v>2.9096866451998213E-4</c:v>
                </c:pt>
                <c:pt idx="24108">
                  <c:v>2.9095659538816052E-4</c:v>
                </c:pt>
                <c:pt idx="24109">
                  <c:v>2.9094452725753289E-4</c:v>
                </c:pt>
                <c:pt idx="24110">
                  <c:v>2.9093246012797298E-4</c:v>
                </c:pt>
                <c:pt idx="24111">
                  <c:v>2.9092039399935583E-4</c:v>
                </c:pt>
                <c:pt idx="24112">
                  <c:v>2.9090832887156045E-4</c:v>
                </c:pt>
                <c:pt idx="24113">
                  <c:v>2.9089626474445836E-4</c:v>
                </c:pt>
                <c:pt idx="24114">
                  <c:v>2.9088420161792574E-4</c:v>
                </c:pt>
                <c:pt idx="24115">
                  <c:v>2.9087213949184111E-4</c:v>
                </c:pt>
                <c:pt idx="24116">
                  <c:v>2.908600783660761E-4</c:v>
                </c:pt>
                <c:pt idx="24117">
                  <c:v>2.9084801824050954E-4</c:v>
                </c:pt>
                <c:pt idx="24118">
                  <c:v>2.9083595911501487E-4</c:v>
                </c:pt>
                <c:pt idx="24119">
                  <c:v>2.9082390098946815E-4</c:v>
                </c:pt>
                <c:pt idx="24120">
                  <c:v>2.9081184386374654E-4</c:v>
                </c:pt>
                <c:pt idx="24121">
                  <c:v>2.9079978773772423E-4</c:v>
                </c:pt>
                <c:pt idx="24122">
                  <c:v>2.9078773261127539E-4</c:v>
                </c:pt>
                <c:pt idx="24123">
                  <c:v>2.9077567848427864E-4</c:v>
                </c:pt>
                <c:pt idx="24124">
                  <c:v>2.9076362535660849E-4</c:v>
                </c:pt>
                <c:pt idx="24125">
                  <c:v>2.907515732281408E-4</c:v>
                </c:pt>
                <c:pt idx="24126">
                  <c:v>2.9073952209875077E-4</c:v>
                </c:pt>
                <c:pt idx="24127">
                  <c:v>2.9072747196831378E-4</c:v>
                </c:pt>
                <c:pt idx="24128">
                  <c:v>2.9071542283670823E-4</c:v>
                </c:pt>
                <c:pt idx="24129">
                  <c:v>2.90703374703807E-4</c:v>
                </c:pt>
                <c:pt idx="24130">
                  <c:v>2.9069132756948552E-4</c:v>
                </c:pt>
                <c:pt idx="24131">
                  <c:v>2.9067928143362289E-4</c:v>
                </c:pt>
                <c:pt idx="24132">
                  <c:v>2.9066723629609412E-4</c:v>
                </c:pt>
                <c:pt idx="24133">
                  <c:v>2.9065519215677255E-4</c:v>
                </c:pt>
                <c:pt idx="24134">
                  <c:v>2.9064314901553682E-4</c:v>
                </c:pt>
                <c:pt idx="24135">
                  <c:v>2.9063110687226323E-4</c:v>
                </c:pt>
                <c:pt idx="24136">
                  <c:v>2.906190657268242E-4</c:v>
                </c:pt>
                <c:pt idx="24137">
                  <c:v>2.9060702557909881E-4</c:v>
                </c:pt>
                <c:pt idx="24138">
                  <c:v>2.9059498642896084E-4</c:v>
                </c:pt>
                <c:pt idx="24139">
                  <c:v>2.9058294827628882E-4</c:v>
                </c:pt>
                <c:pt idx="24140">
                  <c:v>2.9057091112095752E-4</c:v>
                </c:pt>
                <c:pt idx="24141">
                  <c:v>2.9055887496284383E-4</c:v>
                </c:pt>
                <c:pt idx="24142">
                  <c:v>2.9054683980182116E-4</c:v>
                </c:pt>
                <c:pt idx="24143">
                  <c:v>2.9053480563776896E-4</c:v>
                </c:pt>
                <c:pt idx="24144">
                  <c:v>2.9052277247056238E-4</c:v>
                </c:pt>
                <c:pt idx="24145">
                  <c:v>2.9051074030007586E-4</c:v>
                </c:pt>
                <c:pt idx="24146">
                  <c:v>2.9049870912618787E-4</c:v>
                </c:pt>
                <c:pt idx="24147">
                  <c:v>2.9048667894877216E-4</c:v>
                </c:pt>
                <c:pt idx="24148">
                  <c:v>2.9047464976770696E-4</c:v>
                </c:pt>
                <c:pt idx="24149">
                  <c:v>2.9046262158286841E-4</c:v>
                </c:pt>
                <c:pt idx="24150">
                  <c:v>2.9045059439413259E-4</c:v>
                </c:pt>
                <c:pt idx="24151">
                  <c:v>2.9043856820137415E-4</c:v>
                </c:pt>
                <c:pt idx="24152">
                  <c:v>2.9042654300447021E-4</c:v>
                </c:pt>
                <c:pt idx="24153">
                  <c:v>2.9041451880329944E-4</c:v>
                </c:pt>
                <c:pt idx="24154">
                  <c:v>2.9040249559773596E-4</c:v>
                </c:pt>
                <c:pt idx="24155">
                  <c:v>2.9039047338765488E-4</c:v>
                </c:pt>
                <c:pt idx="24156">
                  <c:v>2.9037845217293537E-4</c:v>
                </c:pt>
                <c:pt idx="24157">
                  <c:v>2.9036643195345002E-4</c:v>
                </c:pt>
                <c:pt idx="24158">
                  <c:v>2.903544127290804E-4</c:v>
                </c:pt>
                <c:pt idx="24159">
                  <c:v>2.9034239449970007E-4</c:v>
                </c:pt>
                <c:pt idx="24160">
                  <c:v>2.9033037726518523E-4</c:v>
                </c:pt>
                <c:pt idx="24161">
                  <c:v>2.9031836102541212E-4</c:v>
                </c:pt>
                <c:pt idx="24162">
                  <c:v>2.9030634578025886E-4</c:v>
                </c:pt>
                <c:pt idx="24163">
                  <c:v>2.9029433152959915E-4</c:v>
                </c:pt>
                <c:pt idx="24164">
                  <c:v>2.9028231827331281E-4</c:v>
                </c:pt>
                <c:pt idx="24165">
                  <c:v>2.9027030601127618E-4</c:v>
                </c:pt>
                <c:pt idx="24166">
                  <c:v>2.9025829474336242E-4</c:v>
                </c:pt>
                <c:pt idx="24167">
                  <c:v>2.9024628446945155E-4</c:v>
                </c:pt>
                <c:pt idx="24168">
                  <c:v>2.9023427518941959E-4</c:v>
                </c:pt>
                <c:pt idx="24169">
                  <c:v>2.9022226690314116E-4</c:v>
                </c:pt>
                <c:pt idx="24170">
                  <c:v>2.9021025961049581E-4</c:v>
                </c:pt>
                <c:pt idx="24171">
                  <c:v>2.9019825331135711E-4</c:v>
                </c:pt>
                <c:pt idx="24172">
                  <c:v>2.9018624800560417E-4</c:v>
                </c:pt>
                <c:pt idx="24173">
                  <c:v>2.9017424369311308E-4</c:v>
                </c:pt>
                <c:pt idx="24174">
                  <c:v>2.9016224037376034E-4</c:v>
                </c:pt>
                <c:pt idx="24175">
                  <c:v>2.9015023804742279E-4</c:v>
                </c:pt>
                <c:pt idx="24176">
                  <c:v>2.9013823671397807E-4</c:v>
                </c:pt>
                <c:pt idx="24177">
                  <c:v>2.9012623637330031E-4</c:v>
                </c:pt>
                <c:pt idx="24178">
                  <c:v>2.9011423702526986E-4</c:v>
                </c:pt>
                <c:pt idx="24179">
                  <c:v>2.9010223866976118E-4</c:v>
                </c:pt>
                <c:pt idx="24180">
                  <c:v>2.9009024130665089E-4</c:v>
                </c:pt>
                <c:pt idx="24181">
                  <c:v>2.9007824493581781E-4</c:v>
                </c:pt>
                <c:pt idx="24182">
                  <c:v>2.9006624955713712E-4</c:v>
                </c:pt>
                <c:pt idx="24183">
                  <c:v>2.9005425517048699E-4</c:v>
                </c:pt>
                <c:pt idx="24184">
                  <c:v>2.9004226177574459E-4</c:v>
                </c:pt>
                <c:pt idx="24185">
                  <c:v>2.9003026937278399E-4</c:v>
                </c:pt>
                <c:pt idx="24186">
                  <c:v>2.9001827796148642E-4</c:v>
                </c:pt>
                <c:pt idx="24187">
                  <c:v>2.900062875417249E-4</c:v>
                </c:pt>
                <c:pt idx="24188">
                  <c:v>2.8999429811337878E-4</c:v>
                </c:pt>
                <c:pt idx="24189">
                  <c:v>2.899823096763251E-4</c:v>
                </c:pt>
                <c:pt idx="24190">
                  <c:v>2.8997032223044119E-4</c:v>
                </c:pt>
                <c:pt idx="24191">
                  <c:v>2.899583357756029E-4</c:v>
                </c:pt>
                <c:pt idx="24192">
                  <c:v>2.8994635031168609E-4</c:v>
                </c:pt>
                <c:pt idx="24193">
                  <c:v>2.8993436583857194E-4</c:v>
                </c:pt>
                <c:pt idx="24194">
                  <c:v>2.8992238235613392E-4</c:v>
                </c:pt>
                <c:pt idx="24195">
                  <c:v>2.8991039986425135E-4</c:v>
                </c:pt>
                <c:pt idx="24196">
                  <c:v>2.8989841836280005E-4</c:v>
                </c:pt>
                <c:pt idx="24197">
                  <c:v>2.8988643785165814E-4</c:v>
                </c:pt>
                <c:pt idx="24198">
                  <c:v>2.8987445833070187E-4</c:v>
                </c:pt>
                <c:pt idx="24199">
                  <c:v>2.8986247979980947E-4</c:v>
                </c:pt>
                <c:pt idx="24200">
                  <c:v>2.8985050225885698E-4</c:v>
                </c:pt>
                <c:pt idx="24201">
                  <c:v>2.8983852570772475E-4</c:v>
                </c:pt>
                <c:pt idx="24202">
                  <c:v>2.8982655014628592E-4</c:v>
                </c:pt>
                <c:pt idx="24203">
                  <c:v>2.8981457557442005E-4</c:v>
                </c:pt>
                <c:pt idx="24204">
                  <c:v>2.8980260199200445E-4</c:v>
                </c:pt>
                <c:pt idx="24205">
                  <c:v>2.897906293989164E-4</c:v>
                </c:pt>
                <c:pt idx="24206">
                  <c:v>2.8977865779503473E-4</c:v>
                </c:pt>
                <c:pt idx="24207">
                  <c:v>2.8976668718023318E-4</c:v>
                </c:pt>
                <c:pt idx="24208">
                  <c:v>2.8975471755439099E-4</c:v>
                </c:pt>
                <c:pt idx="24209">
                  <c:v>2.8974274891738644E-4</c:v>
                </c:pt>
                <c:pt idx="24210">
                  <c:v>2.8973078126909828E-4</c:v>
                </c:pt>
                <c:pt idx="24211">
                  <c:v>2.8971881460940012E-4</c:v>
                </c:pt>
                <c:pt idx="24212">
                  <c:v>2.897068489381711E-4</c:v>
                </c:pt>
                <c:pt idx="24213">
                  <c:v>2.8969488425529101E-4</c:v>
                </c:pt>
                <c:pt idx="24214">
                  <c:v>2.8968292056063416E-4</c:v>
                </c:pt>
                <c:pt idx="24215">
                  <c:v>2.8967095785408019E-4</c:v>
                </c:pt>
                <c:pt idx="24216">
                  <c:v>2.896589961355061E-4</c:v>
                </c:pt>
                <c:pt idx="24217">
                  <c:v>2.896470354047885E-4</c:v>
                </c:pt>
                <c:pt idx="24218">
                  <c:v>2.8963507566180695E-4</c:v>
                </c:pt>
                <c:pt idx="24219">
                  <c:v>2.8962311690643796E-4</c:v>
                </c:pt>
                <c:pt idx="24220">
                  <c:v>2.8961115913855997E-4</c:v>
                </c:pt>
                <c:pt idx="24221">
                  <c:v>2.8959920235804848E-4</c:v>
                </c:pt>
                <c:pt idx="24222">
                  <c:v>2.8958724656478341E-4</c:v>
                </c:pt>
                <c:pt idx="24223">
                  <c:v>2.8957529175864218E-4</c:v>
                </c:pt>
                <c:pt idx="24224">
                  <c:v>2.8956333793950213E-4</c:v>
                </c:pt>
                <c:pt idx="24225">
                  <c:v>2.8955138510724257E-4</c:v>
                </c:pt>
                <c:pt idx="24226">
                  <c:v>2.895394332617384E-4</c:v>
                </c:pt>
                <c:pt idx="24227">
                  <c:v>2.8952748240286736E-4</c:v>
                </c:pt>
                <c:pt idx="24228">
                  <c:v>2.8951553253051026E-4</c:v>
                </c:pt>
                <c:pt idx="24229">
                  <c:v>2.8950358364454392E-4</c:v>
                </c:pt>
                <c:pt idx="24230">
                  <c:v>2.8949163574484615E-4</c:v>
                </c:pt>
                <c:pt idx="24231">
                  <c:v>2.8947968883129451E-4</c:v>
                </c:pt>
                <c:pt idx="24232">
                  <c:v>2.8946774290376429E-4</c:v>
                </c:pt>
                <c:pt idx="24233">
                  <c:v>2.8945579796213852E-4</c:v>
                </c:pt>
                <c:pt idx="24234">
                  <c:v>2.8944385400629262E-4</c:v>
                </c:pt>
                <c:pt idx="24235">
                  <c:v>2.8943191103610299E-4</c:v>
                </c:pt>
                <c:pt idx="24236">
                  <c:v>2.8941996905145016E-4</c:v>
                </c:pt>
                <c:pt idx="24237">
                  <c:v>2.894080280522123E-4</c:v>
                </c:pt>
                <c:pt idx="24238">
                  <c:v>2.8939608803826508E-4</c:v>
                </c:pt>
                <c:pt idx="24239">
                  <c:v>2.8938414900948726E-4</c:v>
                </c:pt>
                <c:pt idx="24240">
                  <c:v>2.8937221096575851E-4</c:v>
                </c:pt>
                <c:pt idx="24241">
                  <c:v>2.8936027390695594E-4</c:v>
                </c:pt>
                <c:pt idx="24242">
                  <c:v>2.8934833783295831E-4</c:v>
                </c:pt>
                <c:pt idx="24243">
                  <c:v>2.8933640274364286E-4</c:v>
                </c:pt>
                <c:pt idx="24244">
                  <c:v>2.8932446863888582E-4</c:v>
                </c:pt>
                <c:pt idx="24245">
                  <c:v>2.893125355185702E-4</c:v>
                </c:pt>
                <c:pt idx="24246">
                  <c:v>2.8930060338256942E-4</c:v>
                </c:pt>
                <c:pt idx="24247">
                  <c:v>2.8928867223076553E-4</c:v>
                </c:pt>
                <c:pt idx="24248">
                  <c:v>2.8927674206303351E-4</c:v>
                </c:pt>
                <c:pt idx="24249">
                  <c:v>2.8926481287925394E-4</c:v>
                </c:pt>
                <c:pt idx="24250">
                  <c:v>2.8925288467930441E-4</c:v>
                </c:pt>
                <c:pt idx="24251">
                  <c:v>2.8924095746306279E-4</c:v>
                </c:pt>
                <c:pt idx="24252">
                  <c:v>2.8922903123040791E-4</c:v>
                </c:pt>
                <c:pt idx="24253">
                  <c:v>2.8921710598121863E-4</c:v>
                </c:pt>
                <c:pt idx="24254">
                  <c:v>2.8920518171537111E-4</c:v>
                </c:pt>
                <c:pt idx="24255">
                  <c:v>2.891932584327467E-4</c:v>
                </c:pt>
                <c:pt idx="24256">
                  <c:v>2.8918133613322082E-4</c:v>
                </c:pt>
                <c:pt idx="24257">
                  <c:v>2.8916941481667481E-4</c:v>
                </c:pt>
                <c:pt idx="24258">
                  <c:v>2.8915749448298408E-4</c:v>
                </c:pt>
                <c:pt idx="24259">
                  <c:v>2.891455751320295E-4</c:v>
                </c:pt>
                <c:pt idx="24260">
                  <c:v>2.8913365676368961E-4</c:v>
                </c:pt>
                <c:pt idx="24261">
                  <c:v>2.8912173937784008E-4</c:v>
                </c:pt>
                <c:pt idx="24262">
                  <c:v>2.8910982297436239E-4</c:v>
                </c:pt>
                <c:pt idx="24263">
                  <c:v>2.8909790755313501E-4</c:v>
                </c:pt>
                <c:pt idx="24264">
                  <c:v>2.8908599311403362E-4</c:v>
                </c:pt>
                <c:pt idx="24265">
                  <c:v>2.8907407965694012E-4</c:v>
                </c:pt>
                <c:pt idx="24266">
                  <c:v>2.8906216718173225E-4</c:v>
                </c:pt>
                <c:pt idx="24267">
                  <c:v>2.8905025568828647E-4</c:v>
                </c:pt>
                <c:pt idx="24268">
                  <c:v>2.8903834517648281E-4</c:v>
                </c:pt>
                <c:pt idx="24269">
                  <c:v>2.8902643564620201E-4</c:v>
                </c:pt>
                <c:pt idx="24270">
                  <c:v>2.8901452709731841E-4</c:v>
                </c:pt>
                <c:pt idx="24271">
                  <c:v>2.8900261952971459E-4</c:v>
                </c:pt>
                <c:pt idx="24272">
                  <c:v>2.889907129432681E-4</c:v>
                </c:pt>
                <c:pt idx="24273">
                  <c:v>2.8897880733785679E-4</c:v>
                </c:pt>
                <c:pt idx="24274">
                  <c:v>2.8896690271336043E-4</c:v>
                </c:pt>
                <c:pt idx="24275">
                  <c:v>2.8895499906965742E-4</c:v>
                </c:pt>
                <c:pt idx="24276">
                  <c:v>2.889430964066265E-4</c:v>
                </c:pt>
                <c:pt idx="24277">
                  <c:v>2.889311947241484E-4</c:v>
                </c:pt>
                <c:pt idx="24278">
                  <c:v>2.8891929402209769E-4</c:v>
                </c:pt>
                <c:pt idx="24279">
                  <c:v>2.8890739430035498E-4</c:v>
                </c:pt>
                <c:pt idx="24280">
                  <c:v>2.8889549555880195E-4</c:v>
                </c:pt>
                <c:pt idx="24281">
                  <c:v>2.8888359779731396E-4</c:v>
                </c:pt>
                <c:pt idx="24282">
                  <c:v>2.8887170101577262E-4</c:v>
                </c:pt>
                <c:pt idx="24283">
                  <c:v>2.8885980521405492E-4</c:v>
                </c:pt>
                <c:pt idx="24284">
                  <c:v>2.8884791039203894E-4</c:v>
                </c:pt>
                <c:pt idx="24285">
                  <c:v>2.8883601654960749E-4</c:v>
                </c:pt>
                <c:pt idx="24286">
                  <c:v>2.8882412368663659E-4</c:v>
                </c:pt>
                <c:pt idx="24287">
                  <c:v>2.888122318030055E-4</c:v>
                </c:pt>
                <c:pt idx="24288">
                  <c:v>2.8880034089859372E-4</c:v>
                </c:pt>
                <c:pt idx="24289">
                  <c:v>2.8878845097328058E-4</c:v>
                </c:pt>
                <c:pt idx="24290">
                  <c:v>2.8877656202694406E-4</c:v>
                </c:pt>
                <c:pt idx="24291">
                  <c:v>2.8876467405946488E-4</c:v>
                </c:pt>
                <c:pt idx="24292">
                  <c:v>2.8875278707072183E-4</c:v>
                </c:pt>
                <c:pt idx="24293">
                  <c:v>2.8874090106059219E-4</c:v>
                </c:pt>
                <c:pt idx="24294">
                  <c:v>2.887290160289568E-4</c:v>
                </c:pt>
                <c:pt idx="24295">
                  <c:v>2.887171319756952E-4</c:v>
                </c:pt>
                <c:pt idx="24296">
                  <c:v>2.8870524890068397E-4</c:v>
                </c:pt>
                <c:pt idx="24297">
                  <c:v>2.8869336680380659E-4</c:v>
                </c:pt>
                <c:pt idx="24298">
                  <c:v>2.886814856849392E-4</c:v>
                </c:pt>
                <c:pt idx="24299">
                  <c:v>2.8866960554396059E-4</c:v>
                </c:pt>
                <c:pt idx="24300">
                  <c:v>2.8865772638075329E-4</c:v>
                </c:pt>
                <c:pt idx="24301">
                  <c:v>2.8864584819519244E-4</c:v>
                </c:pt>
                <c:pt idx="24302">
                  <c:v>2.8863397098716182E-4</c:v>
                </c:pt>
                <c:pt idx="24303">
                  <c:v>2.8862209475653697E-4</c:v>
                </c:pt>
                <c:pt idx="24304">
                  <c:v>2.8861021950319792E-4</c:v>
                </c:pt>
                <c:pt idx="24305">
                  <c:v>2.8859834522702637E-4</c:v>
                </c:pt>
                <c:pt idx="24306">
                  <c:v>2.8858647192789885E-4</c:v>
                </c:pt>
                <c:pt idx="24307">
                  <c:v>2.8857459960569652E-4</c:v>
                </c:pt>
                <c:pt idx="24308">
                  <c:v>2.8856272826030034E-4</c:v>
                </c:pt>
                <c:pt idx="24309">
                  <c:v>2.8855085789158508E-4</c:v>
                </c:pt>
                <c:pt idx="24310">
                  <c:v>2.8853898849943418E-4</c:v>
                </c:pt>
                <c:pt idx="24311">
                  <c:v>2.8852712008372569E-4</c:v>
                </c:pt>
                <c:pt idx="24312">
                  <c:v>2.8851525264433811E-4</c:v>
                </c:pt>
                <c:pt idx="24313">
                  <c:v>2.8850338618115472E-4</c:v>
                </c:pt>
                <c:pt idx="24314">
                  <c:v>2.8849152069405085E-4</c:v>
                </c:pt>
                <c:pt idx="24315">
                  <c:v>2.8847965618290815E-4</c:v>
                </c:pt>
                <c:pt idx="24316">
                  <c:v>2.8846779264760482E-4</c:v>
                </c:pt>
                <c:pt idx="24317">
                  <c:v>2.8845593008802202E-4</c:v>
                </c:pt>
                <c:pt idx="24318">
                  <c:v>2.8844406850403898E-4</c:v>
                </c:pt>
                <c:pt idx="24319">
                  <c:v>2.8843220789553697E-4</c:v>
                </c:pt>
                <c:pt idx="24320">
                  <c:v>2.8842034826239056E-4</c:v>
                </c:pt>
                <c:pt idx="24321">
                  <c:v>2.8840848960448459E-4</c:v>
                </c:pt>
                <c:pt idx="24322">
                  <c:v>2.8839663192169776E-4</c:v>
                </c:pt>
                <c:pt idx="24323">
                  <c:v>2.8838477521390846E-4</c:v>
                </c:pt>
                <c:pt idx="24324">
                  <c:v>2.8837291948099623E-4</c:v>
                </c:pt>
                <c:pt idx="24325">
                  <c:v>2.8836106472284232E-4</c:v>
                </c:pt>
                <c:pt idx="24326">
                  <c:v>2.8834921093932409E-4</c:v>
                </c:pt>
                <c:pt idx="24327">
                  <c:v>2.8833735813032531E-4</c:v>
                </c:pt>
                <c:pt idx="24328">
                  <c:v>2.8832550629572271E-4</c:v>
                </c:pt>
                <c:pt idx="24329">
                  <c:v>2.8831365543539764E-4</c:v>
                </c:pt>
                <c:pt idx="24330">
                  <c:v>2.8830180554922805E-4</c:v>
                </c:pt>
                <c:pt idx="24331">
                  <c:v>2.8828995663709572E-4</c:v>
                </c:pt>
                <c:pt idx="24332">
                  <c:v>2.8827810869887899E-4</c:v>
                </c:pt>
                <c:pt idx="24333">
                  <c:v>2.8826626173445949E-4</c:v>
                </c:pt>
                <c:pt idx="24334">
                  <c:v>2.882544157437175E-4</c:v>
                </c:pt>
                <c:pt idx="24335">
                  <c:v>2.8824257072653095E-4</c:v>
                </c:pt>
                <c:pt idx="24336">
                  <c:v>2.8823072668278111E-4</c:v>
                </c:pt>
                <c:pt idx="24337">
                  <c:v>2.8821888361234591E-4</c:v>
                </c:pt>
                <c:pt idx="24338">
                  <c:v>2.8820704151510842E-4</c:v>
                </c:pt>
                <c:pt idx="24339">
                  <c:v>2.8819520039094786E-4</c:v>
                </c:pt>
                <c:pt idx="24340">
                  <c:v>2.8818336023974452E-4</c:v>
                </c:pt>
                <c:pt idx="24341">
                  <c:v>2.8817152106137551E-4</c:v>
                </c:pt>
                <c:pt idx="24342">
                  <c:v>2.8815968285572543E-4</c:v>
                </c:pt>
                <c:pt idx="24343">
                  <c:v>2.8814784562267002E-4</c:v>
                </c:pt>
                <c:pt idx="24344">
                  <c:v>2.8813600936209371E-4</c:v>
                </c:pt>
                <c:pt idx="24345">
                  <c:v>2.881241740738736E-4</c:v>
                </c:pt>
                <c:pt idx="24346">
                  <c:v>2.8811233975789097E-4</c:v>
                </c:pt>
                <c:pt idx="24347">
                  <c:v>2.8810050641402482E-4</c:v>
                </c:pt>
                <c:pt idx="24348">
                  <c:v>2.8808867404215882E-4</c:v>
                </c:pt>
                <c:pt idx="24349">
                  <c:v>2.8807684264216791E-4</c:v>
                </c:pt>
                <c:pt idx="24350">
                  <c:v>2.8806501221393689E-4</c:v>
                </c:pt>
                <c:pt idx="24351">
                  <c:v>2.8805318275734591E-4</c:v>
                </c:pt>
                <c:pt idx="24352">
                  <c:v>2.8804135427227222E-4</c:v>
                </c:pt>
                <c:pt idx="24353">
                  <c:v>2.8802952675859749E-4</c:v>
                </c:pt>
                <c:pt idx="24354">
                  <c:v>2.8801770021620273E-4</c:v>
                </c:pt>
                <c:pt idx="24355">
                  <c:v>2.8800587464496678E-4</c:v>
                </c:pt>
                <c:pt idx="24356">
                  <c:v>2.8799405004477152E-4</c:v>
                </c:pt>
                <c:pt idx="24357">
                  <c:v>2.8798222641549702E-4</c:v>
                </c:pt>
                <c:pt idx="24358">
                  <c:v>2.8797040375702409E-4</c:v>
                </c:pt>
                <c:pt idx="24359">
                  <c:v>2.8795858206923292E-4</c:v>
                </c:pt>
                <c:pt idx="24360">
                  <c:v>2.879467613520029E-4</c:v>
                </c:pt>
                <c:pt idx="24361">
                  <c:v>2.87934941605216E-4</c:v>
                </c:pt>
                <c:pt idx="24362">
                  <c:v>2.8792312282875312E-4</c:v>
                </c:pt>
                <c:pt idx="24363">
                  <c:v>2.8791130502249247E-4</c:v>
                </c:pt>
                <c:pt idx="24364">
                  <c:v>2.8789948818631574E-4</c:v>
                </c:pt>
                <c:pt idx="24365">
                  <c:v>2.8788767232010293E-4</c:v>
                </c:pt>
                <c:pt idx="24366">
                  <c:v>2.8787585742373682E-4</c:v>
                </c:pt>
                <c:pt idx="24367">
                  <c:v>2.8786404349709528E-4</c:v>
                </c:pt>
                <c:pt idx="24368">
                  <c:v>2.878522305400609E-4</c:v>
                </c:pt>
                <c:pt idx="24369">
                  <c:v>2.8784041855251311E-4</c:v>
                </c:pt>
                <c:pt idx="24370">
                  <c:v>2.8782860753433405E-4</c:v>
                </c:pt>
                <c:pt idx="24371">
                  <c:v>2.8781679748540192E-4</c:v>
                </c:pt>
                <c:pt idx="24372">
                  <c:v>2.878049884055994E-4</c:v>
                </c:pt>
                <c:pt idx="24373">
                  <c:v>2.87793180294808E-4</c:v>
                </c:pt>
                <c:pt idx="24374">
                  <c:v>2.8778137315290455E-4</c:v>
                </c:pt>
                <c:pt idx="24375">
                  <c:v>2.8776956697977352E-4</c:v>
                </c:pt>
                <c:pt idx="24376">
                  <c:v>2.8775776177529625E-4</c:v>
                </c:pt>
                <c:pt idx="24377">
                  <c:v>2.8774595753934849E-4</c:v>
                </c:pt>
                <c:pt idx="24378">
                  <c:v>2.8773415427181716E-4</c:v>
                </c:pt>
                <c:pt idx="24379">
                  <c:v>2.8772235197257811E-4</c:v>
                </c:pt>
                <c:pt idx="24380">
                  <c:v>2.8771055064151616E-4</c:v>
                </c:pt>
                <c:pt idx="24381">
                  <c:v>2.8769875027851008E-4</c:v>
                </c:pt>
                <c:pt idx="24382">
                  <c:v>2.8768695088343996E-4</c:v>
                </c:pt>
                <c:pt idx="24383">
                  <c:v>2.8767515245618834E-4</c:v>
                </c:pt>
                <c:pt idx="24384">
                  <c:v>2.8766335499663686E-4</c:v>
                </c:pt>
                <c:pt idx="24385">
                  <c:v>2.8765155850466346E-4</c:v>
                </c:pt>
                <c:pt idx="24386">
                  <c:v>2.8763976298015206E-4</c:v>
                </c:pt>
                <c:pt idx="24387">
                  <c:v>2.8762796842298166E-4</c:v>
                </c:pt>
                <c:pt idx="24388">
                  <c:v>2.8761617483303654E-4</c:v>
                </c:pt>
                <c:pt idx="24389">
                  <c:v>2.87604382210192E-4</c:v>
                </c:pt>
                <c:pt idx="24390">
                  <c:v>2.8759259055433355E-4</c:v>
                </c:pt>
                <c:pt idx="24391">
                  <c:v>2.875807998653415E-4</c:v>
                </c:pt>
                <c:pt idx="24392">
                  <c:v>2.875690101430961E-4</c:v>
                </c:pt>
                <c:pt idx="24393">
                  <c:v>2.8755722138747885E-4</c:v>
                </c:pt>
                <c:pt idx="24394">
                  <c:v>2.8754543359837129E-4</c:v>
                </c:pt>
                <c:pt idx="24395">
                  <c:v>2.8753364677565514E-4</c:v>
                </c:pt>
                <c:pt idx="24396">
                  <c:v>2.8752186091920832E-4</c:v>
                </c:pt>
                <c:pt idx="24397">
                  <c:v>2.8751007602891612E-4</c:v>
                </c:pt>
                <c:pt idx="24398">
                  <c:v>2.8749829210465689E-4</c:v>
                </c:pt>
                <c:pt idx="24399">
                  <c:v>2.874865091463131E-4</c:v>
                </c:pt>
                <c:pt idx="24400">
                  <c:v>2.8747472715376701E-4</c:v>
                </c:pt>
                <c:pt idx="24401">
                  <c:v>2.8746294612689671E-4</c:v>
                </c:pt>
                <c:pt idx="24402">
                  <c:v>2.8745116606558656E-4</c:v>
                </c:pt>
                <c:pt idx="24403">
                  <c:v>2.8743938696971702E-4</c:v>
                </c:pt>
                <c:pt idx="24404">
                  <c:v>2.8742760883916846E-4</c:v>
                </c:pt>
                <c:pt idx="24405">
                  <c:v>2.8741583167382205E-4</c:v>
                </c:pt>
                <c:pt idx="24406">
                  <c:v>2.8740405547356151E-4</c:v>
                </c:pt>
                <c:pt idx="24407">
                  <c:v>2.8739228023826687E-4</c:v>
                </c:pt>
                <c:pt idx="24408">
                  <c:v>2.8738050596781734E-4</c:v>
                </c:pt>
                <c:pt idx="24409">
                  <c:v>2.8736873266209812E-4</c:v>
                </c:pt>
                <c:pt idx="24410">
                  <c:v>2.873569603209875E-4</c:v>
                </c:pt>
                <c:pt idx="24411">
                  <c:v>2.8734518894436931E-4</c:v>
                </c:pt>
                <c:pt idx="24412">
                  <c:v>2.8733341853212451E-4</c:v>
                </c:pt>
                <c:pt idx="24413">
                  <c:v>2.8732164908413252E-4</c:v>
                </c:pt>
                <c:pt idx="24414">
                  <c:v>2.873098806002781E-4</c:v>
                </c:pt>
                <c:pt idx="24415">
                  <c:v>2.8729811308043956E-4</c:v>
                </c:pt>
                <c:pt idx="24416">
                  <c:v>2.8728634652450049E-4</c:v>
                </c:pt>
                <c:pt idx="24417">
                  <c:v>2.8727458093234228E-4</c:v>
                </c:pt>
                <c:pt idx="24418">
                  <c:v>2.8726281630384607E-4</c:v>
                </c:pt>
                <c:pt idx="24419">
                  <c:v>2.8725105263889414E-4</c:v>
                </c:pt>
                <c:pt idx="24420">
                  <c:v>2.8723928993736671E-4</c:v>
                </c:pt>
                <c:pt idx="24421">
                  <c:v>2.8722752819914716E-4</c:v>
                </c:pt>
                <c:pt idx="24422">
                  <c:v>2.8721576742411585E-4</c:v>
                </c:pt>
                <c:pt idx="24423">
                  <c:v>2.8720400761215499E-4</c:v>
                </c:pt>
                <c:pt idx="24424">
                  <c:v>2.871922487631465E-4</c:v>
                </c:pt>
                <c:pt idx="24425">
                  <c:v>2.871804908769715E-4</c:v>
                </c:pt>
                <c:pt idx="24426">
                  <c:v>2.871687339535123E-4</c:v>
                </c:pt>
                <c:pt idx="24427">
                  <c:v>2.8715697799265051E-4</c:v>
                </c:pt>
                <c:pt idx="24428">
                  <c:v>2.8714522299426779E-4</c:v>
                </c:pt>
                <c:pt idx="24429">
                  <c:v>2.8713346895824682E-4</c:v>
                </c:pt>
                <c:pt idx="24430">
                  <c:v>2.8712171588446774E-4</c:v>
                </c:pt>
                <c:pt idx="24431">
                  <c:v>2.8710996377281244E-4</c:v>
                </c:pt>
                <c:pt idx="24432">
                  <c:v>2.8709821262316453E-4</c:v>
                </c:pt>
                <c:pt idx="24433">
                  <c:v>2.8708646243540489E-4</c:v>
                </c:pt>
                <c:pt idx="24434">
                  <c:v>2.870747132094158E-4</c:v>
                </c:pt>
                <c:pt idx="24435">
                  <c:v>2.8706296494507852E-4</c:v>
                </c:pt>
                <c:pt idx="24436">
                  <c:v>2.8705121764227592E-4</c:v>
                </c:pt>
                <c:pt idx="24437">
                  <c:v>2.8703947130088872E-4</c:v>
                </c:pt>
                <c:pt idx="24438">
                  <c:v>2.8702772592080001E-4</c:v>
                </c:pt>
                <c:pt idx="24439">
                  <c:v>2.8701598150189116E-4</c:v>
                </c:pt>
                <c:pt idx="24440">
                  <c:v>2.8700423804404443E-4</c:v>
                </c:pt>
                <c:pt idx="24441">
                  <c:v>2.8699249554714332E-4</c:v>
                </c:pt>
                <c:pt idx="24442">
                  <c:v>2.8698075401106647E-4</c:v>
                </c:pt>
                <c:pt idx="24443">
                  <c:v>2.8696901343569752E-4</c:v>
                </c:pt>
                <c:pt idx="24444">
                  <c:v>2.869572738209201E-4</c:v>
                </c:pt>
                <c:pt idx="24445">
                  <c:v>2.869455351666144E-4</c:v>
                </c:pt>
                <c:pt idx="24446">
                  <c:v>2.8693379747266463E-4</c:v>
                </c:pt>
                <c:pt idx="24447">
                  <c:v>2.8692206073895049E-4</c:v>
                </c:pt>
                <c:pt idx="24448">
                  <c:v>2.8691032496535533E-4</c:v>
                </c:pt>
                <c:pt idx="24449">
                  <c:v>2.8689859015176156E-4</c:v>
                </c:pt>
                <c:pt idx="24450">
                  <c:v>2.8688685629805078E-4</c:v>
                </c:pt>
                <c:pt idx="24451">
                  <c:v>2.8687512340410575E-4</c:v>
                </c:pt>
                <c:pt idx="24452">
                  <c:v>2.8686339146980752E-4</c:v>
                </c:pt>
                <c:pt idx="24453">
                  <c:v>2.8685166049504117E-4</c:v>
                </c:pt>
                <c:pt idx="24454">
                  <c:v>2.8683993047968624E-4</c:v>
                </c:pt>
                <c:pt idx="24455">
                  <c:v>2.8682820142362559E-4</c:v>
                </c:pt>
                <c:pt idx="24456">
                  <c:v>2.8681647332674354E-4</c:v>
                </c:pt>
                <c:pt idx="24457">
                  <c:v>2.8680474618891831E-4</c:v>
                </c:pt>
                <c:pt idx="24458">
                  <c:v>2.8679302001003793E-4</c:v>
                </c:pt>
                <c:pt idx="24459">
                  <c:v>2.8678129478997851E-4</c:v>
                </c:pt>
                <c:pt idx="24460">
                  <c:v>2.8676957052862692E-4</c:v>
                </c:pt>
                <c:pt idx="24461">
                  <c:v>2.8675784722586401E-4</c:v>
                </c:pt>
                <c:pt idx="24462">
                  <c:v>2.8674612488157432E-4</c:v>
                </c:pt>
                <c:pt idx="24463">
                  <c:v>2.8673440349563634E-4</c:v>
                </c:pt>
                <c:pt idx="24464">
                  <c:v>2.8672268306793468E-4</c:v>
                </c:pt>
                <c:pt idx="24465">
                  <c:v>2.8671096359835201E-4</c:v>
                </c:pt>
                <c:pt idx="24466">
                  <c:v>2.8669924508677055E-4</c:v>
                </c:pt>
                <c:pt idx="24467">
                  <c:v>2.8668752753307331E-4</c:v>
                </c:pt>
                <c:pt idx="24468">
                  <c:v>2.8667581093714232E-4</c:v>
                </c:pt>
                <c:pt idx="24469">
                  <c:v>2.8666409529886055E-4</c:v>
                </c:pt>
                <c:pt idx="24470">
                  <c:v>2.8665238061811128E-4</c:v>
                </c:pt>
                <c:pt idx="24471">
                  <c:v>2.8664066689477492E-4</c:v>
                </c:pt>
                <c:pt idx="24472">
                  <c:v>2.866289541287365E-4</c:v>
                </c:pt>
                <c:pt idx="24473">
                  <c:v>2.8661724231987529E-4</c:v>
                </c:pt>
                <c:pt idx="24474">
                  <c:v>2.8660553146807766E-4</c:v>
                </c:pt>
                <c:pt idx="24475">
                  <c:v>2.8659382157322598E-4</c:v>
                </c:pt>
                <c:pt idx="24476">
                  <c:v>2.8658211263520012E-4</c:v>
                </c:pt>
                <c:pt idx="24477">
                  <c:v>2.8657040465388596E-4</c:v>
                </c:pt>
                <c:pt idx="24478">
                  <c:v>2.865586976291642E-4</c:v>
                </c:pt>
                <c:pt idx="24479">
                  <c:v>2.8654699156091697E-4</c:v>
                </c:pt>
                <c:pt idx="24480">
                  <c:v>2.8653528644902989E-4</c:v>
                </c:pt>
                <c:pt idx="24481">
                  <c:v>2.8652358229338355E-4</c:v>
                </c:pt>
                <c:pt idx="24482">
                  <c:v>2.8651187909386219E-4</c:v>
                </c:pt>
                <c:pt idx="24483">
                  <c:v>2.8650017685034846E-4</c:v>
                </c:pt>
                <c:pt idx="24484">
                  <c:v>2.8648847556272353E-4</c:v>
                </c:pt>
                <c:pt idx="24485">
                  <c:v>2.8647677523087133E-4</c:v>
                </c:pt>
                <c:pt idx="24486">
                  <c:v>2.8646507585467499E-4</c:v>
                </c:pt>
                <c:pt idx="24487">
                  <c:v>2.8645337743401719E-4</c:v>
                </c:pt>
                <c:pt idx="24488">
                  <c:v>2.8644167996878046E-4</c:v>
                </c:pt>
                <c:pt idx="24489">
                  <c:v>2.8642998345884853E-4</c:v>
                </c:pt>
                <c:pt idx="24490">
                  <c:v>2.8641828790410532E-4</c:v>
                </c:pt>
                <c:pt idx="24491">
                  <c:v>2.8640659330443077E-4</c:v>
                </c:pt>
                <c:pt idx="24492">
                  <c:v>2.8639489965971086E-4</c:v>
                </c:pt>
                <c:pt idx="24493">
                  <c:v>2.8638320696982786E-4</c:v>
                </c:pt>
                <c:pt idx="24494">
                  <c:v>2.8637151523466488E-4</c:v>
                </c:pt>
                <c:pt idx="24495">
                  <c:v>2.8635982445410403E-4</c:v>
                </c:pt>
                <c:pt idx="24496">
                  <c:v>2.8634813462802858E-4</c:v>
                </c:pt>
                <c:pt idx="24497">
                  <c:v>2.8633644575632187E-4</c:v>
                </c:pt>
                <c:pt idx="24498">
                  <c:v>2.8632475783886742E-4</c:v>
                </c:pt>
                <c:pt idx="24499">
                  <c:v>2.8631307087554958E-4</c:v>
                </c:pt>
                <c:pt idx="24500">
                  <c:v>2.863013848662485E-4</c:v>
                </c:pt>
                <c:pt idx="24501">
                  <c:v>2.8628969981084692E-4</c:v>
                </c:pt>
                <c:pt idx="24502">
                  <c:v>2.8627801570923399E-4</c:v>
                </c:pt>
                <c:pt idx="24503">
                  <c:v>2.8626633256128588E-4</c:v>
                </c:pt>
                <c:pt idx="24504">
                  <c:v>2.862546503668905E-4</c:v>
                </c:pt>
                <c:pt idx="24505">
                  <c:v>2.8624296912592955E-4</c:v>
                </c:pt>
                <c:pt idx="24506">
                  <c:v>2.8623128883828696E-4</c:v>
                </c:pt>
                <c:pt idx="24507">
                  <c:v>2.8621960950384441E-4</c:v>
                </c:pt>
                <c:pt idx="24508">
                  <c:v>2.8620793112248675E-4</c:v>
                </c:pt>
                <c:pt idx="24509">
                  <c:v>2.861962536940978E-4</c:v>
                </c:pt>
                <c:pt idx="24510">
                  <c:v>2.8618457721855814E-4</c:v>
                </c:pt>
                <c:pt idx="24511">
                  <c:v>2.8617290169575497E-4</c:v>
                </c:pt>
                <c:pt idx="24512">
                  <c:v>2.8616122712556814E-4</c:v>
                </c:pt>
                <c:pt idx="24513">
                  <c:v>2.8614955350788203E-4</c:v>
                </c:pt>
                <c:pt idx="24514">
                  <c:v>2.8613788084258247E-4</c:v>
                </c:pt>
                <c:pt idx="24515">
                  <c:v>2.8612620912954955E-4</c:v>
                </c:pt>
                <c:pt idx="24516">
                  <c:v>2.8611453836866878E-4</c:v>
                </c:pt>
                <c:pt idx="24517">
                  <c:v>2.8610286855982334E-4</c:v>
                </c:pt>
                <c:pt idx="24518">
                  <c:v>2.8609119970289759E-4</c:v>
                </c:pt>
                <c:pt idx="24519">
                  <c:v>2.8607953179777298E-4</c:v>
                </c:pt>
                <c:pt idx="24520">
                  <c:v>2.8606786484433415E-4</c:v>
                </c:pt>
                <c:pt idx="24521">
                  <c:v>2.8605619884246455E-4</c:v>
                </c:pt>
                <c:pt idx="24522">
                  <c:v>2.8604453379204681E-4</c:v>
                </c:pt>
                <c:pt idx="24523">
                  <c:v>2.8603286969296681E-4</c:v>
                </c:pt>
                <c:pt idx="24524">
                  <c:v>2.8602120654510748E-4</c:v>
                </c:pt>
                <c:pt idx="24525">
                  <c:v>2.860095443483504E-4</c:v>
                </c:pt>
                <c:pt idx="24526">
                  <c:v>2.859978831025817E-4</c:v>
                </c:pt>
                <c:pt idx="24527">
                  <c:v>2.8598622280768393E-4</c:v>
                </c:pt>
                <c:pt idx="24528">
                  <c:v>2.8597456346354105E-4</c:v>
                </c:pt>
                <c:pt idx="24529">
                  <c:v>2.8596290507003775E-4</c:v>
                </c:pt>
                <c:pt idx="24530">
                  <c:v>2.8595124762705482E-4</c:v>
                </c:pt>
                <c:pt idx="24531">
                  <c:v>2.8593959113447885E-4</c:v>
                </c:pt>
                <c:pt idx="24532">
                  <c:v>2.8592793559219291E-4</c:v>
                </c:pt>
                <c:pt idx="24533">
                  <c:v>2.8591628100008018E-4</c:v>
                </c:pt>
                <c:pt idx="24534">
                  <c:v>2.8590462735802509E-4</c:v>
                </c:pt>
                <c:pt idx="24535">
                  <c:v>2.8589297466591259E-4</c:v>
                </c:pt>
                <c:pt idx="24536">
                  <c:v>2.8588132292362272E-4</c:v>
                </c:pt>
                <c:pt idx="24537">
                  <c:v>2.8586967213104414E-4</c:v>
                </c:pt>
                <c:pt idx="24538">
                  <c:v>2.8585802228805747E-4</c:v>
                </c:pt>
                <c:pt idx="24539">
                  <c:v>2.8584637339454632E-4</c:v>
                </c:pt>
                <c:pt idx="24540">
                  <c:v>2.8583472545039794E-4</c:v>
                </c:pt>
                <c:pt idx="24541">
                  <c:v>2.8582307845549329E-4</c:v>
                </c:pt>
                <c:pt idx="24542">
                  <c:v>2.8581143240971656E-4</c:v>
                </c:pt>
                <c:pt idx="24543">
                  <c:v>2.8579978731295414E-4</c:v>
                </c:pt>
                <c:pt idx="24544">
                  <c:v>2.8578814316508659E-4</c:v>
                </c:pt>
                <c:pt idx="24545">
                  <c:v>2.8577649996600085E-4</c:v>
                </c:pt>
                <c:pt idx="24546">
                  <c:v>2.8576485771557953E-4</c:v>
                </c:pt>
                <c:pt idx="24547">
                  <c:v>2.8575321641370789E-4</c:v>
                </c:pt>
                <c:pt idx="24548">
                  <c:v>2.8574157606026823E-4</c:v>
                </c:pt>
                <c:pt idx="24549">
                  <c:v>2.8572993665514556E-4</c:v>
                </c:pt>
                <c:pt idx="24550">
                  <c:v>2.8571829819822291E-4</c:v>
                </c:pt>
                <c:pt idx="24551">
                  <c:v>2.8570666068938633E-4</c:v>
                </c:pt>
                <c:pt idx="24552">
                  <c:v>2.8569502412851996E-4</c:v>
                </c:pt>
                <c:pt idx="24553">
                  <c:v>2.8568338851550585E-4</c:v>
                </c:pt>
                <c:pt idx="24554">
                  <c:v>2.8567175385023097E-4</c:v>
                </c:pt>
                <c:pt idx="24555">
                  <c:v>2.8566012013257595E-4</c:v>
                </c:pt>
                <c:pt idx="24556">
                  <c:v>2.8564848736242814E-4</c:v>
                </c:pt>
                <c:pt idx="24557">
                  <c:v>2.8563685553967082E-4</c:v>
                </c:pt>
                <c:pt idx="24558">
                  <c:v>2.8562522466418826E-4</c:v>
                </c:pt>
                <c:pt idx="24559">
                  <c:v>2.8561359473586471E-4</c:v>
                </c:pt>
                <c:pt idx="24560">
                  <c:v>2.8560196575458434E-4</c:v>
                </c:pt>
                <c:pt idx="24561">
                  <c:v>2.8559033772023265E-4</c:v>
                </c:pt>
                <c:pt idx="24562">
                  <c:v>2.8557871063269194E-4</c:v>
                </c:pt>
                <c:pt idx="24563">
                  <c:v>2.8556708449184649E-4</c:v>
                </c:pt>
                <c:pt idx="24564">
                  <c:v>2.8555545929758282E-4</c:v>
                </c:pt>
                <c:pt idx="24565">
                  <c:v>2.8554383504978401E-4</c:v>
                </c:pt>
                <c:pt idx="24566">
                  <c:v>2.8553221174833492E-4</c:v>
                </c:pt>
                <c:pt idx="24567">
                  <c:v>2.855205893931197E-4</c:v>
                </c:pt>
                <c:pt idx="24568">
                  <c:v>2.8550896798402287E-4</c:v>
                </c:pt>
                <c:pt idx="24569">
                  <c:v>2.8549734752092909E-4</c:v>
                </c:pt>
                <c:pt idx="24570">
                  <c:v>2.8548572800372272E-4</c:v>
                </c:pt>
                <c:pt idx="24571">
                  <c:v>2.8547410943228813E-4</c:v>
                </c:pt>
                <c:pt idx="24572">
                  <c:v>2.8546249180651012E-4</c:v>
                </c:pt>
                <c:pt idx="24573">
                  <c:v>2.854508751262741E-4</c:v>
                </c:pt>
                <c:pt idx="24574">
                  <c:v>2.8543925939146151E-4</c:v>
                </c:pt>
                <c:pt idx="24575">
                  <c:v>2.8542764460196002E-4</c:v>
                </c:pt>
                <c:pt idx="24576">
                  <c:v>2.8541603075765438E-4</c:v>
                </c:pt>
                <c:pt idx="24577">
                  <c:v>2.8540441785842609E-4</c:v>
                </c:pt>
                <c:pt idx="24578">
                  <c:v>2.853928059041638E-4</c:v>
                </c:pt>
                <c:pt idx="24579">
                  <c:v>2.8538119489475021E-4</c:v>
                </c:pt>
                <c:pt idx="24580">
                  <c:v>2.8536958483006827E-4</c:v>
                </c:pt>
                <c:pt idx="24581">
                  <c:v>2.8535797571000576E-4</c:v>
                </c:pt>
                <c:pt idx="24582">
                  <c:v>2.8534636753444408E-4</c:v>
                </c:pt>
                <c:pt idx="24583">
                  <c:v>2.8533476030327156E-4</c:v>
                </c:pt>
                <c:pt idx="24584">
                  <c:v>2.8532315401637206E-4</c:v>
                </c:pt>
                <c:pt idx="24585">
                  <c:v>2.8531154867362791E-4</c:v>
                </c:pt>
                <c:pt idx="24586">
                  <c:v>2.8529994427492608E-4</c:v>
                </c:pt>
                <c:pt idx="24587">
                  <c:v>2.8528834082015142E-4</c:v>
                </c:pt>
                <c:pt idx="24588">
                  <c:v>2.8527673830918798E-4</c:v>
                </c:pt>
                <c:pt idx="24589">
                  <c:v>2.8526513674192105E-4</c:v>
                </c:pt>
                <c:pt idx="24590">
                  <c:v>2.8525353611823652E-4</c:v>
                </c:pt>
                <c:pt idx="24591">
                  <c:v>2.8524193643801582E-4</c:v>
                </c:pt>
                <c:pt idx="24592">
                  <c:v>2.8523033770114811E-4</c:v>
                </c:pt>
                <c:pt idx="24593">
                  <c:v>2.8521873990751493E-4</c:v>
                </c:pt>
                <c:pt idx="24594">
                  <c:v>2.852071430570033E-4</c:v>
                </c:pt>
                <c:pt idx="24595">
                  <c:v>2.8519554714949755E-4</c:v>
                </c:pt>
                <c:pt idx="24596">
                  <c:v>2.851839521848827E-4</c:v>
                </c:pt>
                <c:pt idx="24597">
                  <c:v>2.8517235816304467E-4</c:v>
                </c:pt>
                <c:pt idx="24598">
                  <c:v>2.8516076508386585E-4</c:v>
                </c:pt>
                <c:pt idx="24599">
                  <c:v>2.8514917294723455E-4</c:v>
                </c:pt>
                <c:pt idx="24600">
                  <c:v>2.8513758175303299E-4</c:v>
                </c:pt>
                <c:pt idx="24601">
                  <c:v>2.8512599150114698E-4</c:v>
                </c:pt>
                <c:pt idx="24602">
                  <c:v>2.8511440219146296E-4</c:v>
                </c:pt>
                <c:pt idx="24603">
                  <c:v>2.8510281382386525E-4</c:v>
                </c:pt>
                <c:pt idx="24604">
                  <c:v>2.8509122639824001E-4</c:v>
                </c:pt>
                <c:pt idx="24605">
                  <c:v>2.8507963991446906E-4</c:v>
                </c:pt>
                <c:pt idx="24606">
                  <c:v>2.8506805437244191E-4</c:v>
                </c:pt>
                <c:pt idx="24607">
                  <c:v>2.8505646977204072E-4</c:v>
                </c:pt>
                <c:pt idx="24608">
                  <c:v>2.8504488611315071E-4</c:v>
                </c:pt>
                <c:pt idx="24609">
                  <c:v>2.8503330339565974E-4</c:v>
                </c:pt>
                <c:pt idx="24610">
                  <c:v>2.8502172161945012E-4</c:v>
                </c:pt>
                <c:pt idx="24611">
                  <c:v>2.8501014078440896E-4</c:v>
                </c:pt>
                <c:pt idx="24612">
                  <c:v>2.8499856089042055E-4</c:v>
                </c:pt>
                <c:pt idx="24613">
                  <c:v>2.8498698193737038E-4</c:v>
                </c:pt>
                <c:pt idx="24614">
                  <c:v>2.8497540392514455E-4</c:v>
                </c:pt>
                <c:pt idx="24615">
                  <c:v>2.8496382685362859E-4</c:v>
                </c:pt>
                <c:pt idx="24616">
                  <c:v>2.8495225072270648E-4</c:v>
                </c:pt>
                <c:pt idx="24617">
                  <c:v>2.8494067553226339E-4</c:v>
                </c:pt>
                <c:pt idx="24618">
                  <c:v>2.8492910128218604E-4</c:v>
                </c:pt>
                <c:pt idx="24619">
                  <c:v>2.8491752797235809E-4</c:v>
                </c:pt>
                <c:pt idx="24620">
                  <c:v>2.8490595560266802E-4</c:v>
                </c:pt>
                <c:pt idx="24621">
                  <c:v>2.8489438417299908E-4</c:v>
                </c:pt>
                <c:pt idx="24622">
                  <c:v>2.8488281368323611E-4</c:v>
                </c:pt>
                <c:pt idx="24623">
                  <c:v>2.8487124413326673E-4</c:v>
                </c:pt>
                <c:pt idx="24624">
                  <c:v>2.8485967552297501E-4</c:v>
                </c:pt>
                <c:pt idx="24625">
                  <c:v>2.8484810785224713E-4</c:v>
                </c:pt>
                <c:pt idx="24626">
                  <c:v>2.8483654112096602E-4</c:v>
                </c:pt>
                <c:pt idx="24627">
                  <c:v>2.8482497532902152E-4</c:v>
                </c:pt>
                <c:pt idx="24628">
                  <c:v>2.8481341047629816E-4</c:v>
                </c:pt>
                <c:pt idx="24629">
                  <c:v>2.8480184656267781E-4</c:v>
                </c:pt>
                <c:pt idx="24630">
                  <c:v>2.8479028358805093E-4</c:v>
                </c:pt>
                <c:pt idx="24631">
                  <c:v>2.8477872155230094E-4</c:v>
                </c:pt>
                <c:pt idx="24632">
                  <c:v>2.8476716045531191E-4</c:v>
                </c:pt>
                <c:pt idx="24633">
                  <c:v>2.8475560029697335E-4</c:v>
                </c:pt>
                <c:pt idx="24634">
                  <c:v>2.8474404107716692E-4</c:v>
                </c:pt>
                <c:pt idx="24635">
                  <c:v>2.8473248279578295E-4</c:v>
                </c:pt>
                <c:pt idx="24636">
                  <c:v>2.8472092545270251E-4</c:v>
                </c:pt>
                <c:pt idx="24637">
                  <c:v>2.8470936904781202E-4</c:v>
                </c:pt>
                <c:pt idx="24638">
                  <c:v>2.8469781358099992E-4</c:v>
                </c:pt>
                <c:pt idx="24639">
                  <c:v>2.8468625905215075E-4</c:v>
                </c:pt>
                <c:pt idx="24640">
                  <c:v>2.8467470546115082E-4</c:v>
                </c:pt>
                <c:pt idx="24641">
                  <c:v>2.8466315280788396E-4</c:v>
                </c:pt>
                <c:pt idx="24642">
                  <c:v>2.8465160109223889E-4</c:v>
                </c:pt>
                <c:pt idx="24643">
                  <c:v>2.8464005031409795E-4</c:v>
                </c:pt>
                <c:pt idx="24644">
                  <c:v>2.8462850047334971E-4</c:v>
                </c:pt>
                <c:pt idx="24645">
                  <c:v>2.8461695156987971E-4</c:v>
                </c:pt>
                <c:pt idx="24646">
                  <c:v>2.8460540360357331E-4</c:v>
                </c:pt>
                <c:pt idx="24647">
                  <c:v>2.8459385657431682E-4</c:v>
                </c:pt>
                <c:pt idx="24648">
                  <c:v>2.8458231048199582E-4</c:v>
                </c:pt>
                <c:pt idx="24649">
                  <c:v>2.8457076532649656E-4</c:v>
                </c:pt>
                <c:pt idx="24650">
                  <c:v>2.8455922110770559E-4</c:v>
                </c:pt>
                <c:pt idx="24651">
                  <c:v>2.8454767782550721E-4</c:v>
                </c:pt>
                <c:pt idx="24652">
                  <c:v>2.8453613547978885E-4</c:v>
                </c:pt>
                <c:pt idx="24653">
                  <c:v>2.8452459407043491E-4</c:v>
                </c:pt>
                <c:pt idx="24654">
                  <c:v>2.8451305359733487E-4</c:v>
                </c:pt>
                <c:pt idx="24655">
                  <c:v>2.8450151406037065E-4</c:v>
                </c:pt>
                <c:pt idx="24656">
                  <c:v>2.844899754594326E-4</c:v>
                </c:pt>
                <c:pt idx="24657">
                  <c:v>2.844784377944035E-4</c:v>
                </c:pt>
                <c:pt idx="24658">
                  <c:v>2.8446690106516891E-4</c:v>
                </c:pt>
                <c:pt idx="24659">
                  <c:v>2.8445536527161929E-4</c:v>
                </c:pt>
                <c:pt idx="24660">
                  <c:v>2.8444383041363656E-4</c:v>
                </c:pt>
                <c:pt idx="24661">
                  <c:v>2.8443229649110856E-4</c:v>
                </c:pt>
                <c:pt idx="24662">
                  <c:v>2.8442076350392172E-4</c:v>
                </c:pt>
                <c:pt idx="24663">
                  <c:v>2.8440923145196215E-4</c:v>
                </c:pt>
                <c:pt idx="24664">
                  <c:v>2.8439770033511687E-4</c:v>
                </c:pt>
                <c:pt idx="24665">
                  <c:v>2.8438617015327089E-4</c:v>
                </c:pt>
                <c:pt idx="24666">
                  <c:v>2.8437464090630882E-4</c:v>
                </c:pt>
                <c:pt idx="24667">
                  <c:v>2.8436311259412092E-4</c:v>
                </c:pt>
                <c:pt idx="24668">
                  <c:v>2.8435158521659254E-4</c:v>
                </c:pt>
                <c:pt idx="24669">
                  <c:v>2.8434005877360697E-4</c:v>
                </c:pt>
                <c:pt idx="24670">
                  <c:v>2.8432853326505216E-4</c:v>
                </c:pt>
                <c:pt idx="24671">
                  <c:v>2.8431700869081691E-4</c:v>
                </c:pt>
                <c:pt idx="24672">
                  <c:v>2.8430548505078496E-4</c:v>
                </c:pt>
                <c:pt idx="24673">
                  <c:v>2.8429396234484235E-4</c:v>
                </c:pt>
                <c:pt idx="24674">
                  <c:v>2.8428244057287756E-4</c:v>
                </c:pt>
                <c:pt idx="24675">
                  <c:v>2.8427091973477612E-4</c:v>
                </c:pt>
                <c:pt idx="24676">
                  <c:v>2.842593998304245E-4</c:v>
                </c:pt>
                <c:pt idx="24677">
                  <c:v>2.8424788085970896E-4</c:v>
                </c:pt>
                <c:pt idx="24678">
                  <c:v>2.8423636282251649E-4</c:v>
                </c:pt>
                <c:pt idx="24679">
                  <c:v>2.8422484571873286E-4</c:v>
                </c:pt>
                <c:pt idx="24680">
                  <c:v>2.8421332954824672E-4</c:v>
                </c:pt>
                <c:pt idx="24681">
                  <c:v>2.8420181431094006E-4</c:v>
                </c:pt>
                <c:pt idx="24682">
                  <c:v>2.8419030000670478E-4</c:v>
                </c:pt>
                <c:pt idx="24683">
                  <c:v>2.8417878663542423E-4</c:v>
                </c:pt>
                <c:pt idx="24684">
                  <c:v>2.8416727419698482E-4</c:v>
                </c:pt>
                <c:pt idx="24685">
                  <c:v>2.8415576269127593E-4</c:v>
                </c:pt>
                <c:pt idx="24686">
                  <c:v>2.8414425211818073E-4</c:v>
                </c:pt>
                <c:pt idx="24687">
                  <c:v>2.8413274247758856E-4</c:v>
                </c:pt>
                <c:pt idx="24688">
                  <c:v>2.8412123376938533E-4</c:v>
                </c:pt>
                <c:pt idx="24689">
                  <c:v>2.8410972599345855E-4</c:v>
                </c:pt>
                <c:pt idx="24690">
                  <c:v>2.840982191496929E-4</c:v>
                </c:pt>
                <c:pt idx="24691">
                  <c:v>2.8408671323797553E-4</c:v>
                </c:pt>
                <c:pt idx="24692">
                  <c:v>2.840752082581958E-4</c:v>
                </c:pt>
                <c:pt idx="24693">
                  <c:v>2.8406370421023823E-4</c:v>
                </c:pt>
                <c:pt idx="24694">
                  <c:v>2.8405220109398751E-4</c:v>
                </c:pt>
                <c:pt idx="24695">
                  <c:v>2.8404069890933432E-4</c:v>
                </c:pt>
                <c:pt idx="24696">
                  <c:v>2.8402919765616573E-4</c:v>
                </c:pt>
                <c:pt idx="24697">
                  <c:v>2.8401769733436453E-4</c:v>
                </c:pt>
                <c:pt idx="24698">
                  <c:v>2.8400619794382122E-4</c:v>
                </c:pt>
                <c:pt idx="24699">
                  <c:v>2.8399469948442143E-4</c:v>
                </c:pt>
                <c:pt idx="24700">
                  <c:v>2.8398320195605211E-4</c:v>
                </c:pt>
                <c:pt idx="24701">
                  <c:v>2.8397170535860052E-4</c:v>
                </c:pt>
                <c:pt idx="24702">
                  <c:v>2.8396020969195281E-4</c:v>
                </c:pt>
                <c:pt idx="24703">
                  <c:v>2.8394871495599692E-4</c:v>
                </c:pt>
                <c:pt idx="24704">
                  <c:v>2.8393722115061952E-4</c:v>
                </c:pt>
                <c:pt idx="24705">
                  <c:v>2.8392572827570746E-4</c:v>
                </c:pt>
                <c:pt idx="24706">
                  <c:v>2.8391423633114635E-4</c:v>
                </c:pt>
                <c:pt idx="24707">
                  <c:v>2.839027453168255E-4</c:v>
                </c:pt>
                <c:pt idx="24708">
                  <c:v>2.8389125523263275E-4</c:v>
                </c:pt>
                <c:pt idx="24709">
                  <c:v>2.8387976607845128E-4</c:v>
                </c:pt>
                <c:pt idx="24710">
                  <c:v>2.8386827785417012E-4</c:v>
                </c:pt>
                <c:pt idx="24711">
                  <c:v>2.8385679055967792E-4</c:v>
                </c:pt>
                <c:pt idx="24712">
                  <c:v>2.8384530419485991E-4</c:v>
                </c:pt>
                <c:pt idx="24713">
                  <c:v>2.8383381875960416E-4</c:v>
                </c:pt>
                <c:pt idx="24714">
                  <c:v>2.8382233425379872E-4</c:v>
                </c:pt>
                <c:pt idx="24715">
                  <c:v>2.8381085067732671E-4</c:v>
                </c:pt>
                <c:pt idx="24716">
                  <c:v>2.837993680300801E-4</c:v>
                </c:pt>
                <c:pt idx="24717">
                  <c:v>2.8378788631194389E-4</c:v>
                </c:pt>
                <c:pt idx="24718">
                  <c:v>2.8377640552280616E-4</c:v>
                </c:pt>
                <c:pt idx="24719">
                  <c:v>2.8376492566255349E-4</c:v>
                </c:pt>
                <c:pt idx="24720">
                  <c:v>2.8375344673107312E-4</c:v>
                </c:pt>
                <c:pt idx="24721">
                  <c:v>2.8374196872825235E-4</c:v>
                </c:pt>
                <c:pt idx="24722">
                  <c:v>2.8373049165397805E-4</c:v>
                </c:pt>
                <c:pt idx="24723">
                  <c:v>2.8371901550814017E-4</c:v>
                </c:pt>
                <c:pt idx="24724">
                  <c:v>2.837075402906215E-4</c:v>
                </c:pt>
                <c:pt idx="24725">
                  <c:v>2.8369606600131314E-4</c:v>
                </c:pt>
                <c:pt idx="24726">
                  <c:v>2.836845926401013E-4</c:v>
                </c:pt>
                <c:pt idx="24727">
                  <c:v>2.8367312020687442E-4</c:v>
                </c:pt>
                <c:pt idx="24728">
                  <c:v>2.8366164870151714E-4</c:v>
                </c:pt>
                <c:pt idx="24729">
                  <c:v>2.8365017812392006E-4</c:v>
                </c:pt>
                <c:pt idx="24730">
                  <c:v>2.8363870847396809E-4</c:v>
                </c:pt>
                <c:pt idx="24731">
                  <c:v>2.8362723975155032E-4</c:v>
                </c:pt>
                <c:pt idx="24732">
                  <c:v>2.8361577195655405E-4</c:v>
                </c:pt>
                <c:pt idx="24733">
                  <c:v>2.8360430508886586E-4</c:v>
                </c:pt>
                <c:pt idx="24734">
                  <c:v>2.8359283914837437E-4</c:v>
                </c:pt>
                <c:pt idx="24735">
                  <c:v>2.8358137413496691E-4</c:v>
                </c:pt>
                <c:pt idx="24736">
                  <c:v>2.8356991004853019E-4</c:v>
                </c:pt>
                <c:pt idx="24737">
                  <c:v>2.8355844688895292E-4</c:v>
                </c:pt>
                <c:pt idx="24738">
                  <c:v>2.8354698465612191E-4</c:v>
                </c:pt>
                <c:pt idx="24739">
                  <c:v>2.8353552334992477E-4</c:v>
                </c:pt>
                <c:pt idx="24740">
                  <c:v>2.8352406297024995E-4</c:v>
                </c:pt>
                <c:pt idx="24741">
                  <c:v>2.835126035169843E-4</c:v>
                </c:pt>
                <c:pt idx="24742">
                  <c:v>2.8350114499001595E-4</c:v>
                </c:pt>
                <c:pt idx="24743">
                  <c:v>2.8348968738923309E-4</c:v>
                </c:pt>
                <c:pt idx="24744">
                  <c:v>2.8347823071452142E-4</c:v>
                </c:pt>
                <c:pt idx="24745">
                  <c:v>2.8346677496577115E-4</c:v>
                </c:pt>
                <c:pt idx="24746">
                  <c:v>2.8345532014286751E-4</c:v>
                </c:pt>
                <c:pt idx="24747">
                  <c:v>2.8344386624570118E-4</c:v>
                </c:pt>
                <c:pt idx="24748">
                  <c:v>2.8343241327415786E-4</c:v>
                </c:pt>
                <c:pt idx="24749">
                  <c:v>2.8342096122812449E-4</c:v>
                </c:pt>
                <c:pt idx="24750">
                  <c:v>2.8340951010749182E-4</c:v>
                </c:pt>
                <c:pt idx="24751">
                  <c:v>2.8339805991214645E-4</c:v>
                </c:pt>
                <c:pt idx="24752">
                  <c:v>2.8338661064197421E-4</c:v>
                </c:pt>
                <c:pt idx="24753">
                  <c:v>2.8337516229686609E-4</c:v>
                </c:pt>
                <c:pt idx="24754">
                  <c:v>2.833637148767095E-4</c:v>
                </c:pt>
                <c:pt idx="24755">
                  <c:v>2.8335226838138868E-4</c:v>
                </c:pt>
                <c:pt idx="24756">
                  <c:v>2.8334082281079685E-4</c:v>
                </c:pt>
                <c:pt idx="24757">
                  <c:v>2.8332937816481806E-4</c:v>
                </c:pt>
                <c:pt idx="24758">
                  <c:v>2.8331793444334236E-4</c:v>
                </c:pt>
                <c:pt idx="24759">
                  <c:v>2.8330649164625652E-4</c:v>
                </c:pt>
                <c:pt idx="24760">
                  <c:v>2.8329504977344831E-4</c:v>
                </c:pt>
                <c:pt idx="24761">
                  <c:v>2.8328360882480736E-4</c:v>
                </c:pt>
                <c:pt idx="24762">
                  <c:v>2.8327216880022092E-4</c:v>
                </c:pt>
                <c:pt idx="24763">
                  <c:v>2.8326072969957672E-4</c:v>
                </c:pt>
                <c:pt idx="24764">
                  <c:v>2.8324929152276314E-4</c:v>
                </c:pt>
                <c:pt idx="24765">
                  <c:v>2.8323785426966882E-4</c:v>
                </c:pt>
                <c:pt idx="24766">
                  <c:v>2.8322641794017994E-4</c:v>
                </c:pt>
                <c:pt idx="24767">
                  <c:v>2.8321498253418661E-4</c:v>
                </c:pt>
                <c:pt idx="24768">
                  <c:v>2.8320354805157628E-4</c:v>
                </c:pt>
                <c:pt idx="24769">
                  <c:v>2.8319211449223859E-4</c:v>
                </c:pt>
                <c:pt idx="24770">
                  <c:v>2.8318068185605752E-4</c:v>
                </c:pt>
                <c:pt idx="24771">
                  <c:v>2.8316925014292498E-4</c:v>
                </c:pt>
                <c:pt idx="24772">
                  <c:v>2.8315781935272843E-4</c:v>
                </c:pt>
                <c:pt idx="24773">
                  <c:v>2.8314638948535604E-4</c:v>
                </c:pt>
                <c:pt idx="24774">
                  <c:v>2.8313496054069591E-4</c:v>
                </c:pt>
                <c:pt idx="24775">
                  <c:v>2.831235325186361E-4</c:v>
                </c:pt>
                <c:pt idx="24776">
                  <c:v>2.8311210541906624E-4</c:v>
                </c:pt>
                <c:pt idx="24777">
                  <c:v>2.831006792418714E-4</c:v>
                </c:pt>
                <c:pt idx="24778">
                  <c:v>2.8308925398694306E-4</c:v>
                </c:pt>
                <c:pt idx="24779">
                  <c:v>2.8307782965416851E-4</c:v>
                </c:pt>
                <c:pt idx="24780">
                  <c:v>2.8306640624343695E-4</c:v>
                </c:pt>
                <c:pt idx="24781">
                  <c:v>2.8305498375463491E-4</c:v>
                </c:pt>
                <c:pt idx="24782">
                  <c:v>2.8304356218765192E-4</c:v>
                </c:pt>
                <c:pt idx="24783">
                  <c:v>2.8303214154237581E-4</c:v>
                </c:pt>
                <c:pt idx="24784">
                  <c:v>2.8302072181869708E-4</c:v>
                </c:pt>
                <c:pt idx="24785">
                  <c:v>2.8300930301650048E-4</c:v>
                </c:pt>
                <c:pt idx="24786">
                  <c:v>2.8299788513567802E-4</c:v>
                </c:pt>
                <c:pt idx="24787">
                  <c:v>2.8298646817611592E-4</c:v>
                </c:pt>
                <c:pt idx="24788">
                  <c:v>2.8297505213770451E-4</c:v>
                </c:pt>
                <c:pt idx="24789">
                  <c:v>2.8296363702032994E-4</c:v>
                </c:pt>
                <c:pt idx="24790">
                  <c:v>2.8295222282388299E-4</c:v>
                </c:pt>
                <c:pt idx="24791">
                  <c:v>2.8294080954825116E-4</c:v>
                </c:pt>
                <c:pt idx="24792">
                  <c:v>2.8292939719332355E-4</c:v>
                </c:pt>
                <c:pt idx="24793">
                  <c:v>2.829179857589888E-4</c:v>
                </c:pt>
                <c:pt idx="24794">
                  <c:v>2.829065752451352E-4</c:v>
                </c:pt>
                <c:pt idx="24795">
                  <c:v>2.8289516565165068E-4</c:v>
                </c:pt>
                <c:pt idx="24796">
                  <c:v>2.82883756978424E-4</c:v>
                </c:pt>
                <c:pt idx="24797">
                  <c:v>2.8287234922534481E-4</c:v>
                </c:pt>
                <c:pt idx="24798">
                  <c:v>2.828609423923006E-4</c:v>
                </c:pt>
                <c:pt idx="24799">
                  <c:v>2.8284953647918204E-4</c:v>
                </c:pt>
                <c:pt idx="24800">
                  <c:v>2.8283813148587611E-4</c:v>
                </c:pt>
                <c:pt idx="24801">
                  <c:v>2.8282672741227296E-4</c:v>
                </c:pt>
                <c:pt idx="24802">
                  <c:v>2.8281532425826077E-4</c:v>
                </c:pt>
                <c:pt idx="24803">
                  <c:v>2.8280392202372612E-4</c:v>
                </c:pt>
                <c:pt idx="24804">
                  <c:v>2.8279252070856088E-4</c:v>
                </c:pt>
                <c:pt idx="24805">
                  <c:v>2.8278112031265227E-4</c:v>
                </c:pt>
                <c:pt idx="24806">
                  <c:v>2.8276972083588956E-4</c:v>
                </c:pt>
                <c:pt idx="24807">
                  <c:v>2.8275832227816225E-4</c:v>
                </c:pt>
                <c:pt idx="24808">
                  <c:v>2.8274692463935711E-4</c:v>
                </c:pt>
                <c:pt idx="24809">
                  <c:v>2.8273552791936436E-4</c:v>
                </c:pt>
                <c:pt idx="24810">
                  <c:v>2.8272413211807401E-4</c:v>
                </c:pt>
                <c:pt idx="24811">
                  <c:v>2.8271273723537481E-4</c:v>
                </c:pt>
                <c:pt idx="24812">
                  <c:v>2.8270134327115331E-4</c:v>
                </c:pt>
                <c:pt idx="24813">
                  <c:v>2.8268995022530001E-4</c:v>
                </c:pt>
                <c:pt idx="24814">
                  <c:v>2.8267855809770452E-4</c:v>
                </c:pt>
                <c:pt idx="24815">
                  <c:v>2.8266716688825502E-4</c:v>
                </c:pt>
                <c:pt idx="24816">
                  <c:v>2.8265577659684058E-4</c:v>
                </c:pt>
                <c:pt idx="24817">
                  <c:v>2.8264438722334949E-4</c:v>
                </c:pt>
                <c:pt idx="24818">
                  <c:v>2.8263299876767252E-4</c:v>
                </c:pt>
                <c:pt idx="24819">
                  <c:v>2.8262161122969803E-4</c:v>
                </c:pt>
                <c:pt idx="24820">
                  <c:v>2.8261022460931415E-4</c:v>
                </c:pt>
                <c:pt idx="24821">
                  <c:v>2.8259883890641049E-4</c:v>
                </c:pt>
                <c:pt idx="24822">
                  <c:v>2.8258745412087778E-4</c:v>
                </c:pt>
                <c:pt idx="24823">
                  <c:v>2.8257607025260347E-4</c:v>
                </c:pt>
                <c:pt idx="24824">
                  <c:v>2.8256468730147497E-4</c:v>
                </c:pt>
                <c:pt idx="24825">
                  <c:v>2.8255330526738613E-4</c:v>
                </c:pt>
                <c:pt idx="24826">
                  <c:v>2.8254192415022247E-4</c:v>
                </c:pt>
                <c:pt idx="24827">
                  <c:v>2.8253054394987269E-4</c:v>
                </c:pt>
                <c:pt idx="24828">
                  <c:v>2.8251916466623096E-4</c:v>
                </c:pt>
                <c:pt idx="24829">
                  <c:v>2.8250778629918037E-4</c:v>
                </c:pt>
                <c:pt idx="24830">
                  <c:v>2.8249640884861368E-4</c:v>
                </c:pt>
                <c:pt idx="24831">
                  <c:v>2.8248503231441781E-4</c:v>
                </c:pt>
                <c:pt idx="24832">
                  <c:v>2.8247365669648635E-4</c:v>
                </c:pt>
                <c:pt idx="24833">
                  <c:v>2.8246228199470415E-4</c:v>
                </c:pt>
                <c:pt idx="24834">
                  <c:v>2.8245090820896252E-4</c:v>
                </c:pt>
                <c:pt idx="24835">
                  <c:v>2.8243953533915121E-4</c:v>
                </c:pt>
                <c:pt idx="24836">
                  <c:v>2.8242816338515815E-4</c:v>
                </c:pt>
                <c:pt idx="24837">
                  <c:v>2.8241679234687335E-4</c:v>
                </c:pt>
                <c:pt idx="24838">
                  <c:v>2.8240542222418791E-4</c:v>
                </c:pt>
                <c:pt idx="24839">
                  <c:v>2.8239405301698782E-4</c:v>
                </c:pt>
                <c:pt idx="24840">
                  <c:v>2.8238268472516672E-4</c:v>
                </c:pt>
                <c:pt idx="24841">
                  <c:v>2.823713173486098E-4</c:v>
                </c:pt>
                <c:pt idx="24842">
                  <c:v>2.823599508872101E-4</c:v>
                </c:pt>
                <c:pt idx="24843">
                  <c:v>2.8234858534085258E-4</c:v>
                </c:pt>
                <c:pt idx="24844">
                  <c:v>2.823372207094329E-4</c:v>
                </c:pt>
                <c:pt idx="24845">
                  <c:v>2.8232585699283454E-4</c:v>
                </c:pt>
                <c:pt idx="24846">
                  <c:v>2.8231449419095257E-4</c:v>
                </c:pt>
                <c:pt idx="24847">
                  <c:v>2.8230313230367211E-4</c:v>
                </c:pt>
                <c:pt idx="24848">
                  <c:v>2.8229177133088398E-4</c:v>
                </c:pt>
                <c:pt idx="24849">
                  <c:v>2.8228041127247906E-4</c:v>
                </c:pt>
                <c:pt idx="24850">
                  <c:v>2.8226905212834632E-4</c:v>
                </c:pt>
                <c:pt idx="24851">
                  <c:v>2.8225769389837512E-4</c:v>
                </c:pt>
                <c:pt idx="24852">
                  <c:v>2.8224633658245542E-4</c:v>
                </c:pt>
                <c:pt idx="24853">
                  <c:v>2.822349801804763E-4</c:v>
                </c:pt>
                <c:pt idx="24854">
                  <c:v>2.8222362469232815E-4</c:v>
                </c:pt>
                <c:pt idx="24855">
                  <c:v>2.8221227011790119E-4</c:v>
                </c:pt>
                <c:pt idx="24856">
                  <c:v>2.8220091645708234E-4</c:v>
                </c:pt>
                <c:pt idx="24857">
                  <c:v>2.8218956370976449E-4</c:v>
                </c:pt>
                <c:pt idx="24858">
                  <c:v>2.8217821187583611E-4</c:v>
                </c:pt>
                <c:pt idx="24859">
                  <c:v>2.8216686095518679E-4</c:v>
                </c:pt>
                <c:pt idx="24860">
                  <c:v>2.8215551094770691E-4</c:v>
                </c:pt>
                <c:pt idx="24861">
                  <c:v>2.8214416185328605E-4</c:v>
                </c:pt>
                <c:pt idx="24862">
                  <c:v>2.8213281367181383E-4</c:v>
                </c:pt>
                <c:pt idx="24863">
                  <c:v>2.8212146640318011E-4</c:v>
                </c:pt>
                <c:pt idx="24864">
                  <c:v>2.8211012004727639E-4</c:v>
                </c:pt>
                <c:pt idx="24865">
                  <c:v>2.820987746039894E-4</c:v>
                </c:pt>
                <c:pt idx="24866">
                  <c:v>2.8208743007321059E-4</c:v>
                </c:pt>
                <c:pt idx="24867">
                  <c:v>2.8207608645482981E-4</c:v>
                </c:pt>
                <c:pt idx="24868">
                  <c:v>2.8206474374873789E-4</c:v>
                </c:pt>
                <c:pt idx="24869">
                  <c:v>2.820534019548238E-4</c:v>
                </c:pt>
                <c:pt idx="24870">
                  <c:v>2.8204206107297684E-4</c:v>
                </c:pt>
                <c:pt idx="24871">
                  <c:v>2.8203072110308892E-4</c:v>
                </c:pt>
                <c:pt idx="24872">
                  <c:v>2.8201938204504967E-4</c:v>
                </c:pt>
                <c:pt idx="24873">
                  <c:v>2.8200804389874747E-4</c:v>
                </c:pt>
                <c:pt idx="24874">
                  <c:v>2.8199670666407254E-4</c:v>
                </c:pt>
                <c:pt idx="24875">
                  <c:v>2.819853703409163E-4</c:v>
                </c:pt>
                <c:pt idx="24876">
                  <c:v>2.8197403492916882E-4</c:v>
                </c:pt>
                <c:pt idx="24877">
                  <c:v>2.8196270042871982E-4</c:v>
                </c:pt>
                <c:pt idx="24878">
                  <c:v>2.8195136683945856E-4</c:v>
                </c:pt>
                <c:pt idx="24879">
                  <c:v>2.8194003416127646E-4</c:v>
                </c:pt>
                <c:pt idx="24880">
                  <c:v>2.8192870239406232E-4</c:v>
                </c:pt>
                <c:pt idx="24881">
                  <c:v>2.8191737153770844E-4</c:v>
                </c:pt>
                <c:pt idx="24882">
                  <c:v>2.8190604159210162E-4</c:v>
                </c:pt>
                <c:pt idx="24883">
                  <c:v>2.8189471255713502E-4</c:v>
                </c:pt>
                <c:pt idx="24884">
                  <c:v>2.8188338443269886E-4</c:v>
                </c:pt>
                <c:pt idx="24885">
                  <c:v>2.818720572186813E-4</c:v>
                </c:pt>
                <c:pt idx="24886">
                  <c:v>2.8186073091497269E-4</c:v>
                </c:pt>
                <c:pt idx="24887">
                  <c:v>2.8184940552146616E-4</c:v>
                </c:pt>
                <c:pt idx="24888">
                  <c:v>2.8183808103804923E-4</c:v>
                </c:pt>
                <c:pt idx="24889">
                  <c:v>2.818267574646124E-4</c:v>
                </c:pt>
                <c:pt idx="24890">
                  <c:v>2.8181543480104872E-4</c:v>
                </c:pt>
                <c:pt idx="24891">
                  <c:v>2.818041130472439E-4</c:v>
                </c:pt>
                <c:pt idx="24892">
                  <c:v>2.81792792203093E-4</c:v>
                </c:pt>
                <c:pt idx="24893">
                  <c:v>2.8178147226848256E-4</c:v>
                </c:pt>
                <c:pt idx="24894">
                  <c:v>2.8177015324330632E-4</c:v>
                </c:pt>
                <c:pt idx="24895">
                  <c:v>2.8175883512745212E-4</c:v>
                </c:pt>
                <c:pt idx="24896">
                  <c:v>2.8174751792081078E-4</c:v>
                </c:pt>
                <c:pt idx="24897">
                  <c:v>2.8173620162327416E-4</c:v>
                </c:pt>
                <c:pt idx="24898">
                  <c:v>2.8172488623473264E-4</c:v>
                </c:pt>
                <c:pt idx="24899">
                  <c:v>2.817135717550752E-4</c:v>
                </c:pt>
                <c:pt idx="24900">
                  <c:v>2.8170225818419288E-4</c:v>
                </c:pt>
                <c:pt idx="24901">
                  <c:v>2.816909455219753E-4</c:v>
                </c:pt>
                <c:pt idx="24902">
                  <c:v>2.8167963376831518E-4</c:v>
                </c:pt>
                <c:pt idx="24903">
                  <c:v>2.8166832292310189E-4</c:v>
                </c:pt>
                <c:pt idx="24904">
                  <c:v>2.8165701298622607E-4</c:v>
                </c:pt>
                <c:pt idx="24905">
                  <c:v>2.8164570395757828E-4</c:v>
                </c:pt>
                <c:pt idx="24906">
                  <c:v>2.8163439583704956E-4</c:v>
                </c:pt>
                <c:pt idx="24907">
                  <c:v>2.8162308862452942E-4</c:v>
                </c:pt>
                <c:pt idx="24908">
                  <c:v>2.8161178231990951E-4</c:v>
                </c:pt>
                <c:pt idx="24909">
                  <c:v>2.8160047692308025E-4</c:v>
                </c:pt>
                <c:pt idx="24910">
                  <c:v>2.8158917243393286E-4</c:v>
                </c:pt>
                <c:pt idx="24911">
                  <c:v>2.8157786885235609E-4</c:v>
                </c:pt>
                <c:pt idx="24912">
                  <c:v>2.8156656617824255E-4</c:v>
                </c:pt>
                <c:pt idx="24913">
                  <c:v>2.815552644114823E-4</c:v>
                </c:pt>
                <c:pt idx="24914">
                  <c:v>2.8154396355196639E-4</c:v>
                </c:pt>
                <c:pt idx="24915">
                  <c:v>2.8153266359958536E-4</c:v>
                </c:pt>
                <c:pt idx="24916">
                  <c:v>2.8152136455422992E-4</c:v>
                </c:pt>
                <c:pt idx="24917">
                  <c:v>2.8151006641579182E-4</c:v>
                </c:pt>
                <c:pt idx="24918">
                  <c:v>2.8149876918416019E-4</c:v>
                </c:pt>
                <c:pt idx="24919">
                  <c:v>2.8148747285922646E-4</c:v>
                </c:pt>
                <c:pt idx="24920">
                  <c:v>2.814761774408808E-4</c:v>
                </c:pt>
                <c:pt idx="24921">
                  <c:v>2.8146488292901569E-4</c:v>
                </c:pt>
                <c:pt idx="24922">
                  <c:v>2.8145358932352171E-4</c:v>
                </c:pt>
                <c:pt idx="24923">
                  <c:v>2.8144229662428906E-4</c:v>
                </c:pt>
                <c:pt idx="24924">
                  <c:v>2.8143100483121064E-4</c:v>
                </c:pt>
                <c:pt idx="24925">
                  <c:v>2.8141971394417248E-4</c:v>
                </c:pt>
                <c:pt idx="24926">
                  <c:v>2.8140842396307019E-4</c:v>
                </c:pt>
                <c:pt idx="24927">
                  <c:v>2.8139713488779545E-4</c:v>
                </c:pt>
                <c:pt idx="24928">
                  <c:v>2.813858467182329E-4</c:v>
                </c:pt>
                <c:pt idx="24929">
                  <c:v>2.8137455945427976E-4</c:v>
                </c:pt>
                <c:pt idx="24930">
                  <c:v>2.8136327309582511E-4</c:v>
                </c:pt>
                <c:pt idx="24931">
                  <c:v>2.8135198764276087E-4</c:v>
                </c:pt>
                <c:pt idx="24932">
                  <c:v>2.8134070309497518E-4</c:v>
                </c:pt>
                <c:pt idx="24933">
                  <c:v>2.8132941945236203E-4</c:v>
                </c:pt>
                <c:pt idx="24934">
                  <c:v>2.8131813671481261E-4</c:v>
                </c:pt>
                <c:pt idx="24935">
                  <c:v>2.8130685488221606E-4</c:v>
                </c:pt>
                <c:pt idx="24936">
                  <c:v>2.8129557395446277E-4</c:v>
                </c:pt>
                <c:pt idx="24937">
                  <c:v>2.8128429393144632E-4</c:v>
                </c:pt>
                <c:pt idx="24938">
                  <c:v>2.8127301481305997E-4</c:v>
                </c:pt>
                <c:pt idx="24939">
                  <c:v>2.8126173659918881E-4</c:v>
                </c:pt>
                <c:pt idx="24940">
                  <c:v>2.8125045928972852E-4</c:v>
                </c:pt>
                <c:pt idx="24941">
                  <c:v>2.8123918288456944E-4</c:v>
                </c:pt>
                <c:pt idx="24942">
                  <c:v>2.8122790738360098E-4</c:v>
                </c:pt>
                <c:pt idx="24943">
                  <c:v>2.8121663278671689E-4</c:v>
                </c:pt>
                <c:pt idx="24944">
                  <c:v>2.8120535909380675E-4</c:v>
                </c:pt>
                <c:pt idx="24945">
                  <c:v>2.8119408630476311E-4</c:v>
                </c:pt>
                <c:pt idx="24946">
                  <c:v>2.8118281441947629E-4</c:v>
                </c:pt>
                <c:pt idx="24947">
                  <c:v>2.811715434378379E-4</c:v>
                </c:pt>
                <c:pt idx="24948">
                  <c:v>2.8116027335973982E-4</c:v>
                </c:pt>
                <c:pt idx="24949">
                  <c:v>2.8114900418507282E-4</c:v>
                </c:pt>
                <c:pt idx="24950">
                  <c:v>2.8113773591372806E-4</c:v>
                </c:pt>
                <c:pt idx="24951">
                  <c:v>2.8112646854559759E-4</c:v>
                </c:pt>
                <c:pt idx="24952">
                  <c:v>2.8111520208057181E-4</c:v>
                </c:pt>
                <c:pt idx="24953">
                  <c:v>2.8110393651854402E-4</c:v>
                </c:pt>
                <c:pt idx="24954">
                  <c:v>2.8109267185940409E-4</c:v>
                </c:pt>
                <c:pt idx="24955">
                  <c:v>2.8108140810304292E-4</c:v>
                </c:pt>
                <c:pt idx="24956">
                  <c:v>2.8107014524935336E-4</c:v>
                </c:pt>
                <c:pt idx="24957">
                  <c:v>2.8105888329822606E-4</c:v>
                </c:pt>
                <c:pt idx="24958">
                  <c:v>2.8104762224955378E-4</c:v>
                </c:pt>
                <c:pt idx="24959">
                  <c:v>2.8103636210322595E-4</c:v>
                </c:pt>
                <c:pt idx="24960">
                  <c:v>2.8102510285913702E-4</c:v>
                </c:pt>
                <c:pt idx="24961">
                  <c:v>2.8101384451717591E-4</c:v>
                </c:pt>
                <c:pt idx="24962">
                  <c:v>2.8100258707723554E-4</c:v>
                </c:pt>
                <c:pt idx="24963">
                  <c:v>2.8099133053920676E-4</c:v>
                </c:pt>
                <c:pt idx="24964">
                  <c:v>2.8098007490298096E-4</c:v>
                </c:pt>
                <c:pt idx="24965">
                  <c:v>2.8096882016845196E-4</c:v>
                </c:pt>
                <c:pt idx="24966">
                  <c:v>2.8095756633550836E-4</c:v>
                </c:pt>
                <c:pt idx="24967">
                  <c:v>2.8094631340404394E-4</c:v>
                </c:pt>
                <c:pt idx="24968">
                  <c:v>2.8093506137394998E-4</c:v>
                </c:pt>
                <c:pt idx="24969">
                  <c:v>2.8092381024511805E-4</c:v>
                </c:pt>
                <c:pt idx="24970">
                  <c:v>2.8091256001744016E-4</c:v>
                </c:pt>
                <c:pt idx="24971">
                  <c:v>2.8090131069080632E-4</c:v>
                </c:pt>
                <c:pt idx="24972">
                  <c:v>2.8089006226511131E-4</c:v>
                </c:pt>
                <c:pt idx="24973">
                  <c:v>2.8087881474024486E-4</c:v>
                </c:pt>
                <c:pt idx="24974">
                  <c:v>2.8086756811609781E-4</c:v>
                </c:pt>
                <c:pt idx="24975">
                  <c:v>2.808563223925641E-4</c:v>
                </c:pt>
                <c:pt idx="24976">
                  <c:v>2.80845077569535E-4</c:v>
                </c:pt>
                <c:pt idx="24977">
                  <c:v>2.8083383364690099E-4</c:v>
                </c:pt>
                <c:pt idx="24978">
                  <c:v>2.8082259062455601E-4</c:v>
                </c:pt>
                <c:pt idx="24979">
                  <c:v>2.8081134850239091E-4</c:v>
                </c:pt>
                <c:pt idx="24980">
                  <c:v>2.8080010728029906E-4</c:v>
                </c:pt>
                <c:pt idx="24981">
                  <c:v>2.8078886695816782E-4</c:v>
                </c:pt>
                <c:pt idx="24982">
                  <c:v>2.8077762753589495E-4</c:v>
                </c:pt>
                <c:pt idx="24983">
                  <c:v>2.8076638901336758E-4</c:v>
                </c:pt>
                <c:pt idx="24984">
                  <c:v>2.8075515139048082E-4</c:v>
                </c:pt>
                <c:pt idx="24985">
                  <c:v>2.8074391466712662E-4</c:v>
                </c:pt>
                <c:pt idx="24986">
                  <c:v>2.8073267884319624E-4</c:v>
                </c:pt>
                <c:pt idx="24987">
                  <c:v>2.8072144391857806E-4</c:v>
                </c:pt>
                <c:pt idx="24988">
                  <c:v>2.8071020989317065E-4</c:v>
                </c:pt>
                <c:pt idx="24989">
                  <c:v>2.8069897676686191E-4</c:v>
                </c:pt>
                <c:pt idx="24990">
                  <c:v>2.8068774453954401E-4</c:v>
                </c:pt>
                <c:pt idx="24991">
                  <c:v>2.8067651321111048E-4</c:v>
                </c:pt>
                <c:pt idx="24992">
                  <c:v>2.8066528278145319E-4</c:v>
                </c:pt>
                <c:pt idx="24993">
                  <c:v>2.8065405325046391E-4</c:v>
                </c:pt>
                <c:pt idx="24994">
                  <c:v>2.8064282461803586E-4</c:v>
                </c:pt>
                <c:pt idx="24995">
                  <c:v>2.8063159688405812E-4</c:v>
                </c:pt>
                <c:pt idx="24996">
                  <c:v>2.8062037004842585E-4</c:v>
                </c:pt>
                <c:pt idx="24997">
                  <c:v>2.8060914411103086E-4</c:v>
                </c:pt>
                <c:pt idx="24998">
                  <c:v>2.8059791907176352E-4</c:v>
                </c:pt>
                <c:pt idx="24999">
                  <c:v>2.8058669493051736E-4</c:v>
                </c:pt>
                <c:pt idx="25000">
                  <c:v>2.8057547168718608E-4</c:v>
                </c:pt>
                <c:pt idx="25001">
                  <c:v>2.805642493416578E-4</c:v>
                </c:pt>
                <c:pt idx="25002">
                  <c:v>2.8055302789383065E-4</c:v>
                </c:pt>
                <c:pt idx="25003">
                  <c:v>2.8054180734359056E-4</c:v>
                </c:pt>
                <c:pt idx="25004">
                  <c:v>2.8053058769083515E-4</c:v>
                </c:pt>
                <c:pt idx="25005">
                  <c:v>2.8051936893545295E-4</c:v>
                </c:pt>
                <c:pt idx="25006">
                  <c:v>2.8050815107733972E-4</c:v>
                </c:pt>
                <c:pt idx="25007">
                  <c:v>2.8049693411638405E-4</c:v>
                </c:pt>
                <c:pt idx="25008">
                  <c:v>2.8048571805248089E-4</c:v>
                </c:pt>
                <c:pt idx="25009">
                  <c:v>2.8047450288552235E-4</c:v>
                </c:pt>
                <c:pt idx="25010">
                  <c:v>2.8046328861540046E-4</c:v>
                </c:pt>
                <c:pt idx="25011">
                  <c:v>2.8045207524200923E-4</c:v>
                </c:pt>
                <c:pt idx="25012">
                  <c:v>2.8044086276523612E-4</c:v>
                </c:pt>
                <c:pt idx="25013">
                  <c:v>2.8042965118497899E-4</c:v>
                </c:pt>
                <c:pt idx="25014">
                  <c:v>2.8041844050112852E-4</c:v>
                </c:pt>
                <c:pt idx="25015">
                  <c:v>2.8040723071357649E-4</c:v>
                </c:pt>
                <c:pt idx="25016">
                  <c:v>2.803960218222174E-4</c:v>
                </c:pt>
                <c:pt idx="25017">
                  <c:v>2.8038481382693982E-4</c:v>
                </c:pt>
                <c:pt idx="25018">
                  <c:v>2.8037360672764224E-4</c:v>
                </c:pt>
                <c:pt idx="25019">
                  <c:v>2.80362400524211E-4</c:v>
                </c:pt>
                <c:pt idx="25020">
                  <c:v>2.803511952165431E-4</c:v>
                </c:pt>
                <c:pt idx="25021">
                  <c:v>2.80339990804528E-4</c:v>
                </c:pt>
                <c:pt idx="25022">
                  <c:v>2.8032878728806096E-4</c:v>
                </c:pt>
                <c:pt idx="25023">
                  <c:v>2.8031758466703341E-4</c:v>
                </c:pt>
                <c:pt idx="25024">
                  <c:v>2.8030638294133616E-4</c:v>
                </c:pt>
                <c:pt idx="25025">
                  <c:v>2.802951821108659E-4</c:v>
                </c:pt>
                <c:pt idx="25026">
                  <c:v>2.8028398217551289E-4</c:v>
                </c:pt>
                <c:pt idx="25027">
                  <c:v>2.8027278313517084E-4</c:v>
                </c:pt>
                <c:pt idx="25028">
                  <c:v>2.8026158498973137E-4</c:v>
                </c:pt>
                <c:pt idx="25029">
                  <c:v>2.8025038773908656E-4</c:v>
                </c:pt>
                <c:pt idx="25030">
                  <c:v>2.8023919138313238E-4</c:v>
                </c:pt>
                <c:pt idx="25031">
                  <c:v>2.8022799592175742E-4</c:v>
                </c:pt>
                <c:pt idx="25032">
                  <c:v>2.8021680135485743E-4</c:v>
                </c:pt>
                <c:pt idx="25033">
                  <c:v>2.8020560768232439E-4</c:v>
                </c:pt>
                <c:pt idx="25034">
                  <c:v>2.8019441490405186E-4</c:v>
                </c:pt>
                <c:pt idx="25035">
                  <c:v>2.8018322301993041E-4</c:v>
                </c:pt>
                <c:pt idx="25036">
                  <c:v>2.8017203202985552E-4</c:v>
                </c:pt>
                <c:pt idx="25037">
                  <c:v>2.8016084193371795E-4</c:v>
                </c:pt>
                <c:pt idx="25038">
                  <c:v>2.8014965273141242E-4</c:v>
                </c:pt>
                <c:pt idx="25039">
                  <c:v>2.8013846442283199E-4</c:v>
                </c:pt>
                <c:pt idx="25040">
                  <c:v>2.80127277007866E-4</c:v>
                </c:pt>
                <c:pt idx="25041">
                  <c:v>2.8011609048641145E-4</c:v>
                </c:pt>
                <c:pt idx="25042">
                  <c:v>2.801049048583601E-4</c:v>
                </c:pt>
                <c:pt idx="25043">
                  <c:v>2.8009372012360536E-4</c:v>
                </c:pt>
                <c:pt idx="25044">
                  <c:v>2.8008253628203779E-4</c:v>
                </c:pt>
                <c:pt idx="25045">
                  <c:v>2.8007135333355215E-4</c:v>
                </c:pt>
                <c:pt idx="25046">
                  <c:v>2.8006017127804302E-4</c:v>
                </c:pt>
                <c:pt idx="25047">
                  <c:v>2.8004899011539996E-4</c:v>
                </c:pt>
                <c:pt idx="25048">
                  <c:v>2.8003780984551852E-4</c:v>
                </c:pt>
                <c:pt idx="25049">
                  <c:v>2.8002663046829216E-4</c:v>
                </c:pt>
                <c:pt idx="25050">
                  <c:v>2.8001545198361264E-4</c:v>
                </c:pt>
                <c:pt idx="25051">
                  <c:v>2.8000427439137245E-4</c:v>
                </c:pt>
                <c:pt idx="25052">
                  <c:v>2.799930976914679E-4</c:v>
                </c:pt>
                <c:pt idx="25053">
                  <c:v>2.7998192188378855E-4</c:v>
                </c:pt>
                <c:pt idx="25054">
                  <c:v>2.7997074696822885E-4</c:v>
                </c:pt>
                <c:pt idx="25055">
                  <c:v>2.799595729446824E-4</c:v>
                </c:pt>
                <c:pt idx="25056">
                  <c:v>2.799483998130424E-4</c:v>
                </c:pt>
                <c:pt idx="25057">
                  <c:v>2.7993722757320172E-4</c:v>
                </c:pt>
                <c:pt idx="25058">
                  <c:v>2.7992605622505337E-4</c:v>
                </c:pt>
                <c:pt idx="25059">
                  <c:v>2.799148857684907E-4</c:v>
                </c:pt>
                <c:pt idx="25060">
                  <c:v>2.799037162034078E-4</c:v>
                </c:pt>
                <c:pt idx="25061">
                  <c:v>2.7989254752969678E-4</c:v>
                </c:pt>
                <c:pt idx="25062">
                  <c:v>2.7988137974725236E-4</c:v>
                </c:pt>
                <c:pt idx="25063">
                  <c:v>2.7987021285596537E-4</c:v>
                </c:pt>
                <c:pt idx="25064">
                  <c:v>2.7985904685573319E-4</c:v>
                </c:pt>
                <c:pt idx="25065">
                  <c:v>2.7984788174644404E-4</c:v>
                </c:pt>
                <c:pt idx="25066">
                  <c:v>2.7983671752799551E-4</c:v>
                </c:pt>
                <c:pt idx="25067">
                  <c:v>2.7982555420027897E-4</c:v>
                </c:pt>
                <c:pt idx="25068">
                  <c:v>2.7981439176318816E-4</c:v>
                </c:pt>
                <c:pt idx="25069">
                  <c:v>2.7980323021661776E-4</c:v>
                </c:pt>
                <c:pt idx="25070">
                  <c:v>2.797920695604594E-4</c:v>
                </c:pt>
                <c:pt idx="25071">
                  <c:v>2.7978090979460736E-4</c:v>
                </c:pt>
                <c:pt idx="25072">
                  <c:v>2.7976975091895492E-4</c:v>
                </c:pt>
                <c:pt idx="25073">
                  <c:v>2.7975859293339456E-4</c:v>
                </c:pt>
                <c:pt idx="25074">
                  <c:v>2.797474358378233E-4</c:v>
                </c:pt>
                <c:pt idx="25075">
                  <c:v>2.7973627963213146E-4</c:v>
                </c:pt>
                <c:pt idx="25076">
                  <c:v>2.797251243162128E-4</c:v>
                </c:pt>
                <c:pt idx="25077">
                  <c:v>2.7971396988996154E-4</c:v>
                </c:pt>
                <c:pt idx="25078">
                  <c:v>2.797028163532703E-4</c:v>
                </c:pt>
                <c:pt idx="25079">
                  <c:v>2.7969166370603451E-4</c:v>
                </c:pt>
                <c:pt idx="25080">
                  <c:v>2.796805119481458E-4</c:v>
                </c:pt>
                <c:pt idx="25081">
                  <c:v>2.7966936107950036E-4</c:v>
                </c:pt>
                <c:pt idx="25082">
                  <c:v>2.7965821109998879E-4</c:v>
                </c:pt>
                <c:pt idx="25083">
                  <c:v>2.7964706200950691E-4</c:v>
                </c:pt>
                <c:pt idx="25084">
                  <c:v>2.7963591380794796E-4</c:v>
                </c:pt>
                <c:pt idx="25085">
                  <c:v>2.7962476649520608E-4</c:v>
                </c:pt>
                <c:pt idx="25086">
                  <c:v>2.7961362007117394E-4</c:v>
                </c:pt>
                <c:pt idx="25087">
                  <c:v>2.7960247453574566E-4</c:v>
                </c:pt>
                <c:pt idx="25088">
                  <c:v>2.7959132988881352E-4</c:v>
                </c:pt>
                <c:pt idx="25089">
                  <c:v>2.7958018613027366E-4</c:v>
                </c:pt>
                <c:pt idx="25090">
                  <c:v>2.7956904326001815E-4</c:v>
                </c:pt>
                <c:pt idx="25091">
                  <c:v>2.7955790127794279E-4</c:v>
                </c:pt>
                <c:pt idx="25092">
                  <c:v>2.7954676018393916E-4</c:v>
                </c:pt>
                <c:pt idx="25093">
                  <c:v>2.7953561997790145E-4</c:v>
                </c:pt>
                <c:pt idx="25094">
                  <c:v>2.7952448065972607E-4</c:v>
                </c:pt>
                <c:pt idx="25095">
                  <c:v>2.7951334222930377E-4</c:v>
                </c:pt>
                <c:pt idx="25096">
                  <c:v>2.7950220468652971E-4</c:v>
                </c:pt>
                <c:pt idx="25097">
                  <c:v>2.7949106803129824E-4</c:v>
                </c:pt>
                <c:pt idx="25098">
                  <c:v>2.7947993226350209E-4</c:v>
                </c:pt>
                <c:pt idx="25099">
                  <c:v>2.7946879738303542E-4</c:v>
                </c:pt>
                <c:pt idx="25100">
                  <c:v>2.7945766338979285E-4</c:v>
                </c:pt>
                <c:pt idx="25101">
                  <c:v>2.7944653028366814E-4</c:v>
                </c:pt>
                <c:pt idx="25102">
                  <c:v>2.7943539806455492E-4</c:v>
                </c:pt>
                <c:pt idx="25103">
                  <c:v>2.7942426673234694E-4</c:v>
                </c:pt>
                <c:pt idx="25104">
                  <c:v>2.7941313628694175E-4</c:v>
                </c:pt>
                <c:pt idx="25105">
                  <c:v>2.7940200672822702E-4</c:v>
                </c:pt>
                <c:pt idx="25106">
                  <c:v>2.7939087805610105E-4</c:v>
                </c:pt>
                <c:pt idx="25107">
                  <c:v>2.7937975027045786E-4</c:v>
                </c:pt>
                <c:pt idx="25108">
                  <c:v>2.7936862337118806E-4</c:v>
                </c:pt>
                <c:pt idx="25109">
                  <c:v>2.793574973581914E-4</c:v>
                </c:pt>
                <c:pt idx="25110">
                  <c:v>2.7934637223135715E-4</c:v>
                </c:pt>
                <c:pt idx="25111">
                  <c:v>2.7933524799058089E-4</c:v>
                </c:pt>
                <c:pt idx="25112">
                  <c:v>2.7932412463575962E-4</c:v>
                </c:pt>
                <c:pt idx="25113">
                  <c:v>2.793130021667833E-4</c:v>
                </c:pt>
                <c:pt idx="25114">
                  <c:v>2.7930188058354703E-4</c:v>
                </c:pt>
                <c:pt idx="25115">
                  <c:v>2.7929075988594699E-4</c:v>
                </c:pt>
                <c:pt idx="25116">
                  <c:v>2.7927964007387444E-4</c:v>
                </c:pt>
                <c:pt idx="25117">
                  <c:v>2.7926852114722682E-4</c:v>
                </c:pt>
                <c:pt idx="25118">
                  <c:v>2.7925740310589777E-4</c:v>
                </c:pt>
                <c:pt idx="25119">
                  <c:v>2.792462859497788E-4</c:v>
                </c:pt>
                <c:pt idx="25120">
                  <c:v>2.7923516967876818E-4</c:v>
                </c:pt>
                <c:pt idx="25121">
                  <c:v>2.7922405429275731E-4</c:v>
                </c:pt>
                <c:pt idx="25122">
                  <c:v>2.7921293979164119E-4</c:v>
                </c:pt>
                <c:pt idx="25123">
                  <c:v>2.7920182617531281E-4</c:v>
                </c:pt>
                <c:pt idx="25124">
                  <c:v>2.791907134436701E-4</c:v>
                </c:pt>
                <c:pt idx="25125">
                  <c:v>2.79179601596605E-4</c:v>
                </c:pt>
                <c:pt idx="25126">
                  <c:v>2.791684906340116E-4</c:v>
                </c:pt>
                <c:pt idx="25127">
                  <c:v>2.7915738055578522E-4</c:v>
                </c:pt>
                <c:pt idx="25128">
                  <c:v>2.7914627136181889E-4</c:v>
                </c:pt>
                <c:pt idx="25129">
                  <c:v>2.7913516305201012E-4</c:v>
                </c:pt>
                <c:pt idx="25130">
                  <c:v>2.7912405562625101E-4</c:v>
                </c:pt>
                <c:pt idx="25131">
                  <c:v>2.7911294908443564E-4</c:v>
                </c:pt>
                <c:pt idx="25132">
                  <c:v>2.7910184342645831E-4</c:v>
                </c:pt>
                <c:pt idx="25133">
                  <c:v>2.7909073865221731E-4</c:v>
                </c:pt>
                <c:pt idx="25134">
                  <c:v>2.7907963476160336E-4</c:v>
                </c:pt>
                <c:pt idx="25135">
                  <c:v>2.7906853175451015E-4</c:v>
                </c:pt>
                <c:pt idx="25136">
                  <c:v>2.7905742963083593E-4</c:v>
                </c:pt>
                <c:pt idx="25137">
                  <c:v>2.7904632839047152E-4</c:v>
                </c:pt>
                <c:pt idx="25138">
                  <c:v>2.7903522803331441E-4</c:v>
                </c:pt>
                <c:pt idx="25139">
                  <c:v>2.7902412855925932E-4</c:v>
                </c:pt>
                <c:pt idx="25140">
                  <c:v>2.790130299681993E-4</c:v>
                </c:pt>
                <c:pt idx="25141">
                  <c:v>2.7900193226002696E-4</c:v>
                </c:pt>
                <c:pt idx="25142">
                  <c:v>2.7899083543464265E-4</c:v>
                </c:pt>
                <c:pt idx="25143">
                  <c:v>2.7897973949193654E-4</c:v>
                </c:pt>
                <c:pt idx="25144">
                  <c:v>2.7896864443180299E-4</c:v>
                </c:pt>
                <c:pt idx="25145">
                  <c:v>2.7895755025414166E-4</c:v>
                </c:pt>
                <c:pt idx="25146">
                  <c:v>2.7894645695884101E-4</c:v>
                </c:pt>
                <c:pt idx="25147">
                  <c:v>2.7893536454580024E-4</c:v>
                </c:pt>
                <c:pt idx="25148">
                  <c:v>2.7892427301491016E-4</c:v>
                </c:pt>
                <c:pt idx="25149">
                  <c:v>2.7891318236607097E-4</c:v>
                </c:pt>
                <c:pt idx="25150">
                  <c:v>2.7890209259917267E-4</c:v>
                </c:pt>
                <c:pt idx="25151">
                  <c:v>2.7889100371411286E-4</c:v>
                </c:pt>
                <c:pt idx="25152">
                  <c:v>2.7887991571078465E-4</c:v>
                </c:pt>
                <c:pt idx="25153">
                  <c:v>2.7886882858908264E-4</c:v>
                </c:pt>
                <c:pt idx="25154">
                  <c:v>2.7885774234890292E-4</c:v>
                </c:pt>
                <c:pt idx="25155">
                  <c:v>2.7884665699014162E-4</c:v>
                </c:pt>
                <c:pt idx="25156">
                  <c:v>2.7883557251269064E-4</c:v>
                </c:pt>
                <c:pt idx="25157">
                  <c:v>2.7882448891644623E-4</c:v>
                </c:pt>
                <c:pt idx="25158">
                  <c:v>2.7881340620130457E-4</c:v>
                </c:pt>
                <c:pt idx="25159">
                  <c:v>2.7880232436715817E-4</c:v>
                </c:pt>
                <c:pt idx="25160">
                  <c:v>2.7879124341390212E-4</c:v>
                </c:pt>
                <c:pt idx="25161">
                  <c:v>2.7878016334143414E-4</c:v>
                </c:pt>
                <c:pt idx="25162">
                  <c:v>2.787690841496484E-4</c:v>
                </c:pt>
                <c:pt idx="25163">
                  <c:v>2.787580058384379E-4</c:v>
                </c:pt>
                <c:pt idx="25164">
                  <c:v>2.7874692840769763E-4</c:v>
                </c:pt>
                <c:pt idx="25165">
                  <c:v>2.7873585185732438E-4</c:v>
                </c:pt>
                <c:pt idx="25166">
                  <c:v>2.7872477618721395E-4</c:v>
                </c:pt>
                <c:pt idx="25167">
                  <c:v>2.7871370139725932E-4</c:v>
                </c:pt>
                <c:pt idx="25168">
                  <c:v>2.7870262748735545E-4</c:v>
                </c:pt>
                <c:pt idx="25169">
                  <c:v>2.7869155445739874E-4</c:v>
                </c:pt>
                <c:pt idx="25170">
                  <c:v>2.7868048230728385E-4</c:v>
                </c:pt>
                <c:pt idx="25171">
                  <c:v>2.7866941103690612E-4</c:v>
                </c:pt>
                <c:pt idx="25172">
                  <c:v>2.7865834064616128E-4</c:v>
                </c:pt>
                <c:pt idx="25173">
                  <c:v>2.7864727113494336E-4</c:v>
                </c:pt>
                <c:pt idx="25174">
                  <c:v>2.786362025031479E-4</c:v>
                </c:pt>
                <c:pt idx="25175">
                  <c:v>2.7862513475067054E-4</c:v>
                </c:pt>
                <c:pt idx="25176">
                  <c:v>2.7861406787740536E-4</c:v>
                </c:pt>
                <c:pt idx="25177">
                  <c:v>2.7860300188324962E-4</c:v>
                </c:pt>
                <c:pt idx="25178">
                  <c:v>2.7859193676809654E-4</c:v>
                </c:pt>
                <c:pt idx="25179">
                  <c:v>2.7858087253184051E-4</c:v>
                </c:pt>
                <c:pt idx="25180">
                  <c:v>2.7856980917438E-4</c:v>
                </c:pt>
                <c:pt idx="25181">
                  <c:v>2.7855874669561028E-4</c:v>
                </c:pt>
                <c:pt idx="25182">
                  <c:v>2.7854768509542302E-4</c:v>
                </c:pt>
                <c:pt idx="25183">
                  <c:v>2.7853662437371724E-4</c:v>
                </c:pt>
                <c:pt idx="25184">
                  <c:v>2.7852556453038452E-4</c:v>
                </c:pt>
                <c:pt idx="25185">
                  <c:v>2.7851450556532419E-4</c:v>
                </c:pt>
                <c:pt idx="25186">
                  <c:v>2.7850344747843087E-4</c:v>
                </c:pt>
                <c:pt idx="25187">
                  <c:v>2.7849239026959873E-4</c:v>
                </c:pt>
                <c:pt idx="25188">
                  <c:v>2.7848133393872082E-4</c:v>
                </c:pt>
                <c:pt idx="25189">
                  <c:v>2.7847027848569887E-4</c:v>
                </c:pt>
                <c:pt idx="25190">
                  <c:v>2.7845922391042221E-4</c:v>
                </c:pt>
                <c:pt idx="25191">
                  <c:v>2.7844817021279101E-4</c:v>
                </c:pt>
                <c:pt idx="25192">
                  <c:v>2.7843711739269683E-4</c:v>
                </c:pt>
                <c:pt idx="25193">
                  <c:v>2.784260654500369E-4</c:v>
                </c:pt>
                <c:pt idx="25194">
                  <c:v>2.7841501438470719E-4</c:v>
                </c:pt>
                <c:pt idx="25195">
                  <c:v>2.7840396419660346E-4</c:v>
                </c:pt>
                <c:pt idx="25196">
                  <c:v>2.7839291488561982E-4</c:v>
                </c:pt>
                <c:pt idx="25197">
                  <c:v>2.7838186645165209E-4</c:v>
                </c:pt>
                <c:pt idx="25198">
                  <c:v>2.7837081889459727E-4</c:v>
                </c:pt>
                <c:pt idx="25199">
                  <c:v>2.783597722143504E-4</c:v>
                </c:pt>
                <c:pt idx="25200">
                  <c:v>2.7834872641080552E-4</c:v>
                </c:pt>
                <c:pt idx="25201">
                  <c:v>2.783376814838602E-4</c:v>
                </c:pt>
                <c:pt idx="25202">
                  <c:v>2.7832663743340892E-4</c:v>
                </c:pt>
                <c:pt idx="25203">
                  <c:v>2.7831559425934909E-4</c:v>
                </c:pt>
                <c:pt idx="25204">
                  <c:v>2.7830455196157312E-4</c:v>
                </c:pt>
                <c:pt idx="25205">
                  <c:v>2.7829351053998012E-4</c:v>
                </c:pt>
                <c:pt idx="25206">
                  <c:v>2.7828246999446455E-4</c:v>
                </c:pt>
                <c:pt idx="25207">
                  <c:v>2.7827143032492263E-4</c:v>
                </c:pt>
                <c:pt idx="25208">
                  <c:v>2.7826039153124889E-4</c:v>
                </c:pt>
                <c:pt idx="25209">
                  <c:v>2.7824935361333994E-4</c:v>
                </c:pt>
                <c:pt idx="25210">
                  <c:v>2.7823831657109165E-4</c:v>
                </c:pt>
                <c:pt idx="25211">
                  <c:v>2.7822728040439792E-4</c:v>
                </c:pt>
                <c:pt idx="25212">
                  <c:v>2.782162451131582E-4</c:v>
                </c:pt>
                <c:pt idx="25213">
                  <c:v>2.7820521069726412E-4</c:v>
                </c:pt>
                <c:pt idx="25214">
                  <c:v>2.7819417715661685E-4</c:v>
                </c:pt>
                <c:pt idx="25215">
                  <c:v>2.7818314449110689E-4</c:v>
                </c:pt>
                <c:pt idx="25216">
                  <c:v>2.7817211270063336E-4</c:v>
                </c:pt>
                <c:pt idx="25217">
                  <c:v>2.7816108178508957E-4</c:v>
                </c:pt>
                <c:pt idx="25218">
                  <c:v>2.7815005174437415E-4</c:v>
                </c:pt>
                <c:pt idx="25219">
                  <c:v>2.7813902257838171E-4</c:v>
                </c:pt>
                <c:pt idx="25220">
                  <c:v>2.7812799428700882E-4</c:v>
                </c:pt>
                <c:pt idx="25221">
                  <c:v>2.7811696687015113E-4</c:v>
                </c:pt>
                <c:pt idx="25222">
                  <c:v>2.7810594032770232E-4</c:v>
                </c:pt>
                <c:pt idx="25223">
                  <c:v>2.7809491465956347E-4</c:v>
                </c:pt>
                <c:pt idx="25224">
                  <c:v>2.7808388986562665E-4</c:v>
                </c:pt>
                <c:pt idx="25225">
                  <c:v>2.7807286594578896E-4</c:v>
                </c:pt>
                <c:pt idx="25226">
                  <c:v>2.7806184289994626E-4</c:v>
                </c:pt>
                <c:pt idx="25227">
                  <c:v>2.7805082072799567E-4</c:v>
                </c:pt>
                <c:pt idx="25228">
                  <c:v>2.7803979942983163E-4</c:v>
                </c:pt>
                <c:pt idx="25229">
                  <c:v>2.7802877900535115E-4</c:v>
                </c:pt>
                <c:pt idx="25230">
                  <c:v>2.7801775945445037E-4</c:v>
                </c:pt>
                <c:pt idx="25231">
                  <c:v>2.780067407770246E-4</c:v>
                </c:pt>
                <c:pt idx="25232">
                  <c:v>2.7799572297297018E-4</c:v>
                </c:pt>
                <c:pt idx="25233">
                  <c:v>2.779847060421849E-4</c:v>
                </c:pt>
                <c:pt idx="25234">
                  <c:v>2.7797368998456459E-4</c:v>
                </c:pt>
                <c:pt idx="25235">
                  <c:v>2.7796267480000454E-4</c:v>
                </c:pt>
                <c:pt idx="25236">
                  <c:v>2.7795166048839891E-4</c:v>
                </c:pt>
                <c:pt idx="25237">
                  <c:v>2.7794064704964803E-4</c:v>
                </c:pt>
                <c:pt idx="25238">
                  <c:v>2.7792963448364618E-4</c:v>
                </c:pt>
                <c:pt idx="25239">
                  <c:v>2.7791862279028922E-4</c:v>
                </c:pt>
                <c:pt idx="25240">
                  <c:v>2.7790761196947236E-4</c:v>
                </c:pt>
                <c:pt idx="25241">
                  <c:v>2.7789660202109619E-4</c:v>
                </c:pt>
                <c:pt idx="25242">
                  <c:v>2.778855929450518E-4</c:v>
                </c:pt>
                <c:pt idx="25243">
                  <c:v>2.7787458474124073E-4</c:v>
                </c:pt>
                <c:pt idx="25244">
                  <c:v>2.7786357740955435E-4</c:v>
                </c:pt>
                <c:pt idx="25245">
                  <c:v>2.7785257094989211E-4</c:v>
                </c:pt>
                <c:pt idx="25246">
                  <c:v>2.7784156536214856E-4</c:v>
                </c:pt>
                <c:pt idx="25247">
                  <c:v>2.7783056064622222E-4</c:v>
                </c:pt>
                <c:pt idx="25248">
                  <c:v>2.7781955680200853E-4</c:v>
                </c:pt>
                <c:pt idx="25249">
                  <c:v>2.7780855382940236E-4</c:v>
                </c:pt>
                <c:pt idx="25250">
                  <c:v>2.7779755172830224E-4</c:v>
                </c:pt>
                <c:pt idx="25251">
                  <c:v>2.7778655049860371E-4</c:v>
                </c:pt>
                <c:pt idx="25252">
                  <c:v>2.7777555014020408E-4</c:v>
                </c:pt>
                <c:pt idx="25253">
                  <c:v>2.777645506529983E-4</c:v>
                </c:pt>
                <c:pt idx="25254">
                  <c:v>2.7775355203688419E-4</c:v>
                </c:pt>
                <c:pt idx="25255">
                  <c:v>2.7774255429175901E-4</c:v>
                </c:pt>
                <c:pt idx="25256">
                  <c:v>2.7773155741751631E-4</c:v>
                </c:pt>
                <c:pt idx="25257">
                  <c:v>2.777205614140541E-4</c:v>
                </c:pt>
                <c:pt idx="25258">
                  <c:v>2.7770956628127183E-4</c:v>
                </c:pt>
                <c:pt idx="25259">
                  <c:v>2.7769857201906091E-4</c:v>
                </c:pt>
                <c:pt idx="25260">
                  <c:v>2.7768757862732204E-4</c:v>
                </c:pt>
                <c:pt idx="25261">
                  <c:v>2.7767658610595091E-4</c:v>
                </c:pt>
                <c:pt idx="25262">
                  <c:v>2.7766559445484285E-4</c:v>
                </c:pt>
                <c:pt idx="25263">
                  <c:v>2.7765460367389582E-4</c:v>
                </c:pt>
                <c:pt idx="25264">
                  <c:v>2.7764361376300618E-4</c:v>
                </c:pt>
                <c:pt idx="25265">
                  <c:v>2.7763262472207191E-4</c:v>
                </c:pt>
                <c:pt idx="25266">
                  <c:v>2.7762163655098546E-4</c:v>
                </c:pt>
                <c:pt idx="25267">
                  <c:v>2.7761064924964848E-4</c:v>
                </c:pt>
                <c:pt idx="25268">
                  <c:v>2.7759966281795494E-4</c:v>
                </c:pt>
                <c:pt idx="25269">
                  <c:v>2.7758867725580227E-4</c:v>
                </c:pt>
                <c:pt idx="25270">
                  <c:v>2.7757769256308613E-4</c:v>
                </c:pt>
                <c:pt idx="25271">
                  <c:v>2.7756670873970677E-4</c:v>
                </c:pt>
                <c:pt idx="25272">
                  <c:v>2.7755572578555792E-4</c:v>
                </c:pt>
                <c:pt idx="25273">
                  <c:v>2.7754474370053492E-4</c:v>
                </c:pt>
                <c:pt idx="25274">
                  <c:v>2.7753376248453986E-4</c:v>
                </c:pt>
                <c:pt idx="25275">
                  <c:v>2.7752278213746476E-4</c:v>
                </c:pt>
                <c:pt idx="25276">
                  <c:v>2.7751180265920877E-4</c:v>
                </c:pt>
                <c:pt idx="25277">
                  <c:v>2.7750082404966848E-4</c:v>
                </c:pt>
                <c:pt idx="25278">
                  <c:v>2.7748984630874011E-4</c:v>
                </c:pt>
                <c:pt idx="25279">
                  <c:v>2.7747886943632074E-4</c:v>
                </c:pt>
                <c:pt idx="25280">
                  <c:v>2.77467893432308E-4</c:v>
                </c:pt>
                <c:pt idx="25281">
                  <c:v>2.7745691829660047E-4</c:v>
                </c:pt>
                <c:pt idx="25282">
                  <c:v>2.7744594402909082E-4</c:v>
                </c:pt>
                <c:pt idx="25283">
                  <c:v>2.7743497062967929E-4</c:v>
                </c:pt>
                <c:pt idx="25284">
                  <c:v>2.7742399809826176E-4</c:v>
                </c:pt>
                <c:pt idx="25285">
                  <c:v>2.7741302643473635E-4</c:v>
                </c:pt>
                <c:pt idx="25286">
                  <c:v>2.7740205563899753E-4</c:v>
                </c:pt>
                <c:pt idx="25287">
                  <c:v>2.7739108571094489E-4</c:v>
                </c:pt>
                <c:pt idx="25288">
                  <c:v>2.7738011665047311E-4</c:v>
                </c:pt>
                <c:pt idx="25289">
                  <c:v>2.7736914845748195E-4</c:v>
                </c:pt>
                <c:pt idx="25290">
                  <c:v>2.7735818113186798E-4</c:v>
                </c:pt>
                <c:pt idx="25291">
                  <c:v>2.7734721467352624E-4</c:v>
                </c:pt>
                <c:pt idx="25292">
                  <c:v>2.7733624908235591E-4</c:v>
                </c:pt>
                <c:pt idx="25293">
                  <c:v>2.7732528435825404E-4</c:v>
                </c:pt>
                <c:pt idx="25294">
                  <c:v>2.7731432050111688E-4</c:v>
                </c:pt>
                <c:pt idx="25295">
                  <c:v>2.7730335751084218E-4</c:v>
                </c:pt>
                <c:pt idx="25296">
                  <c:v>2.7729239538732515E-4</c:v>
                </c:pt>
                <c:pt idx="25297">
                  <c:v>2.7728143413046697E-4</c:v>
                </c:pt>
                <c:pt idx="25298">
                  <c:v>2.7727047374016258E-4</c:v>
                </c:pt>
                <c:pt idx="25299">
                  <c:v>2.7725951421630812E-4</c:v>
                </c:pt>
                <c:pt idx="25300">
                  <c:v>2.772485555588021E-4</c:v>
                </c:pt>
                <c:pt idx="25301">
                  <c:v>2.7723759776754299E-4</c:v>
                </c:pt>
                <c:pt idx="25302">
                  <c:v>2.7722664084242545E-4</c:v>
                </c:pt>
                <c:pt idx="25303">
                  <c:v>2.7721568478335007E-4</c:v>
                </c:pt>
                <c:pt idx="25304">
                  <c:v>2.7720472959021016E-4</c:v>
                </c:pt>
                <c:pt idx="25305">
                  <c:v>2.7719377526290814E-4</c:v>
                </c:pt>
                <c:pt idx="25306">
                  <c:v>2.7718282180133532E-4</c:v>
                </c:pt>
                <c:pt idx="25307">
                  <c:v>2.7717186920539282E-4</c:v>
                </c:pt>
                <c:pt idx="25308">
                  <c:v>2.7716091747497748E-4</c:v>
                </c:pt>
                <c:pt idx="25309">
                  <c:v>2.7714996660998712E-4</c:v>
                </c:pt>
                <c:pt idx="25310">
                  <c:v>2.7713901661031954E-4</c:v>
                </c:pt>
                <c:pt idx="25311">
                  <c:v>2.7712806747586991E-4</c:v>
                </c:pt>
                <c:pt idx="25312">
                  <c:v>2.7711711920653848E-4</c:v>
                </c:pt>
                <c:pt idx="25313">
                  <c:v>2.7710617180222051E-4</c:v>
                </c:pt>
                <c:pt idx="25314">
                  <c:v>2.7709522526281349E-4</c:v>
                </c:pt>
                <c:pt idx="25315">
                  <c:v>2.7708427958821606E-4</c:v>
                </c:pt>
                <c:pt idx="25316">
                  <c:v>2.7707333477832661E-4</c:v>
                </c:pt>
                <c:pt idx="25317">
                  <c:v>2.7706239083304058E-4</c:v>
                </c:pt>
                <c:pt idx="25318">
                  <c:v>2.7705144775225677E-4</c:v>
                </c:pt>
                <c:pt idx="25319">
                  <c:v>2.7704050553587032E-4</c:v>
                </c:pt>
                <c:pt idx="25320">
                  <c:v>2.7702956418378398E-4</c:v>
                </c:pt>
                <c:pt idx="25321">
                  <c:v>2.7701862369589069E-4</c:v>
                </c:pt>
                <c:pt idx="25322">
                  <c:v>2.7700768407208995E-4</c:v>
                </c:pt>
                <c:pt idx="25323">
                  <c:v>2.7699674531227886E-4</c:v>
                </c:pt>
                <c:pt idx="25324">
                  <c:v>2.7698580741635442E-4</c:v>
                </c:pt>
                <c:pt idx="25325">
                  <c:v>2.7697487038421715E-4</c:v>
                </c:pt>
                <c:pt idx="25326">
                  <c:v>2.7696393421576277E-4</c:v>
                </c:pt>
                <c:pt idx="25327">
                  <c:v>2.7695299891088615E-4</c:v>
                </c:pt>
                <c:pt idx="25328">
                  <c:v>2.7694206446949091E-4</c:v>
                </c:pt>
                <c:pt idx="25329">
                  <c:v>2.7693113089147101E-4</c:v>
                </c:pt>
                <c:pt idx="25330">
                  <c:v>2.7692019817672373E-4</c:v>
                </c:pt>
                <c:pt idx="25331">
                  <c:v>2.769092663251485E-4</c:v>
                </c:pt>
                <c:pt idx="25332">
                  <c:v>2.7689833533664309E-4</c:v>
                </c:pt>
                <c:pt idx="25333">
                  <c:v>2.768874052111046E-4</c:v>
                </c:pt>
                <c:pt idx="25334">
                  <c:v>2.7687647594843047E-4</c:v>
                </c:pt>
                <c:pt idx="25335">
                  <c:v>2.7686554754851759E-4</c:v>
                </c:pt>
                <c:pt idx="25336">
                  <c:v>2.7685462001126861E-4</c:v>
                </c:pt>
                <c:pt idx="25337">
                  <c:v>2.7684369333657552E-4</c:v>
                </c:pt>
                <c:pt idx="25338">
                  <c:v>2.7683276752434093E-4</c:v>
                </c:pt>
                <c:pt idx="25339">
                  <c:v>2.7682184257445792E-4</c:v>
                </c:pt>
                <c:pt idx="25340">
                  <c:v>2.768109184868281E-4</c:v>
                </c:pt>
                <c:pt idx="25341">
                  <c:v>2.7679999526135059E-4</c:v>
                </c:pt>
                <c:pt idx="25342">
                  <c:v>2.7678907289791898E-4</c:v>
                </c:pt>
                <c:pt idx="25343">
                  <c:v>2.7677815139643379E-4</c:v>
                </c:pt>
                <c:pt idx="25344">
                  <c:v>2.7676723075679207E-4</c:v>
                </c:pt>
                <c:pt idx="25345">
                  <c:v>2.767563109788918E-4</c:v>
                </c:pt>
                <c:pt idx="25346">
                  <c:v>2.7674539206263193E-4</c:v>
                </c:pt>
                <c:pt idx="25347">
                  <c:v>2.7673447400791077E-4</c:v>
                </c:pt>
                <c:pt idx="25348">
                  <c:v>2.7672355681462472E-4</c:v>
                </c:pt>
                <c:pt idx="25349">
                  <c:v>2.7671264048267252E-4</c:v>
                </c:pt>
                <c:pt idx="25350">
                  <c:v>2.76701725011953E-4</c:v>
                </c:pt>
                <c:pt idx="25351">
                  <c:v>2.7669081040236155E-4</c:v>
                </c:pt>
                <c:pt idx="25352">
                  <c:v>2.7667989665380052E-4</c:v>
                </c:pt>
                <c:pt idx="25353">
                  <c:v>2.7666898376616617E-4</c:v>
                </c:pt>
                <c:pt idx="25354">
                  <c:v>2.7665807173935636E-4</c:v>
                </c:pt>
                <c:pt idx="25355">
                  <c:v>2.7664716057326815E-4</c:v>
                </c:pt>
                <c:pt idx="25356">
                  <c:v>2.7663625026780087E-4</c:v>
                </c:pt>
                <c:pt idx="25357">
                  <c:v>2.7662534082285205E-4</c:v>
                </c:pt>
                <c:pt idx="25358">
                  <c:v>2.7661443223832212E-4</c:v>
                </c:pt>
                <c:pt idx="25359">
                  <c:v>2.7660352451410733E-4</c:v>
                </c:pt>
                <c:pt idx="25360">
                  <c:v>2.7659261765010569E-4</c:v>
                </c:pt>
                <c:pt idx="25361">
                  <c:v>2.7658171164621556E-4</c:v>
                </c:pt>
                <c:pt idx="25362">
                  <c:v>2.7657080650233601E-4</c:v>
                </c:pt>
                <c:pt idx="25363">
                  <c:v>2.7655990221836491E-4</c:v>
                </c:pt>
                <c:pt idx="25364">
                  <c:v>2.7654899879420072E-4</c:v>
                </c:pt>
                <c:pt idx="25365">
                  <c:v>2.7653809622974211E-4</c:v>
                </c:pt>
                <c:pt idx="25366">
                  <c:v>2.7652719452488474E-4</c:v>
                </c:pt>
                <c:pt idx="25367">
                  <c:v>2.7651629367953054E-4</c:v>
                </c:pt>
                <c:pt idx="25368">
                  <c:v>2.7650539369357586E-4</c:v>
                </c:pt>
                <c:pt idx="25369">
                  <c:v>2.7649449456692074E-4</c:v>
                </c:pt>
                <c:pt idx="25370">
                  <c:v>2.7648359629946207E-4</c:v>
                </c:pt>
                <c:pt idx="25371">
                  <c:v>2.7647269889109901E-4</c:v>
                </c:pt>
                <c:pt idx="25372">
                  <c:v>2.7646180234172716E-4</c:v>
                </c:pt>
                <c:pt idx="25373">
                  <c:v>2.7645090665125106E-4</c:v>
                </c:pt>
                <c:pt idx="25374">
                  <c:v>2.7644001181956277E-4</c:v>
                </c:pt>
                <c:pt idx="25375">
                  <c:v>2.7642911784656505E-4</c:v>
                </c:pt>
                <c:pt idx="25376">
                  <c:v>2.7641822473215482E-4</c:v>
                </c:pt>
                <c:pt idx="25377">
                  <c:v>2.7640733247622862E-4</c:v>
                </c:pt>
                <c:pt idx="25378">
                  <c:v>2.7639644107868864E-4</c:v>
                </c:pt>
                <c:pt idx="25379">
                  <c:v>2.7638555053943129E-4</c:v>
                </c:pt>
                <c:pt idx="25380">
                  <c:v>2.7637466085835591E-4</c:v>
                </c:pt>
                <c:pt idx="25381">
                  <c:v>2.7636377203536073E-4</c:v>
                </c:pt>
                <c:pt idx="25382">
                  <c:v>2.7635288407034427E-4</c:v>
                </c:pt>
                <c:pt idx="25383">
                  <c:v>2.7634199696320458E-4</c:v>
                </c:pt>
                <c:pt idx="25384">
                  <c:v>2.7633111071384173E-4</c:v>
                </c:pt>
                <c:pt idx="25385">
                  <c:v>2.7632022532215279E-4</c:v>
                </c:pt>
                <c:pt idx="25386">
                  <c:v>2.7630934078803747E-4</c:v>
                </c:pt>
                <c:pt idx="25387">
                  <c:v>2.7629845711139389E-4</c:v>
                </c:pt>
                <c:pt idx="25388">
                  <c:v>2.7628757429212065E-4</c:v>
                </c:pt>
                <c:pt idx="25389">
                  <c:v>2.7627669233011592E-4</c:v>
                </c:pt>
                <c:pt idx="25390">
                  <c:v>2.7626581122527986E-4</c:v>
                </c:pt>
                <c:pt idx="25391">
                  <c:v>2.7625493097751099E-4</c:v>
                </c:pt>
                <c:pt idx="25392">
                  <c:v>2.7624405158670835E-4</c:v>
                </c:pt>
                <c:pt idx="25393">
                  <c:v>2.7623317305277011E-4</c:v>
                </c:pt>
                <c:pt idx="25394">
                  <c:v>2.7622229537559276E-4</c:v>
                </c:pt>
                <c:pt idx="25395">
                  <c:v>2.7621141855507846E-4</c:v>
                </c:pt>
                <c:pt idx="25396">
                  <c:v>2.762005425911235E-4</c:v>
                </c:pt>
                <c:pt idx="25397">
                  <c:v>2.7618966748363004E-4</c:v>
                </c:pt>
                <c:pt idx="25398">
                  <c:v>2.7617879323249447E-4</c:v>
                </c:pt>
                <c:pt idx="25399">
                  <c:v>2.7616791983761462E-4</c:v>
                </c:pt>
                <c:pt idx="25400">
                  <c:v>2.7615704729889209E-4</c:v>
                </c:pt>
                <c:pt idx="25401">
                  <c:v>2.7614617561622399E-4</c:v>
                </c:pt>
                <c:pt idx="25402">
                  <c:v>2.7613530478950933E-4</c:v>
                </c:pt>
                <c:pt idx="25403">
                  <c:v>2.7612443481864766E-4</c:v>
                </c:pt>
                <c:pt idx="25404">
                  <c:v>2.7611356570353748E-4</c:v>
                </c:pt>
                <c:pt idx="25405">
                  <c:v>2.7610269744407652E-4</c:v>
                </c:pt>
                <c:pt idx="25406">
                  <c:v>2.7609183004016687E-4</c:v>
                </c:pt>
                <c:pt idx="25407">
                  <c:v>2.7608096349170412E-4</c:v>
                </c:pt>
                <c:pt idx="25408">
                  <c:v>2.760700977985915E-4</c:v>
                </c:pt>
                <c:pt idx="25409">
                  <c:v>2.7605923296072303E-4</c:v>
                </c:pt>
                <c:pt idx="25410">
                  <c:v>2.7604836897800086E-4</c:v>
                </c:pt>
                <c:pt idx="25411">
                  <c:v>2.7603750585032395E-4</c:v>
                </c:pt>
                <c:pt idx="25412">
                  <c:v>2.7602664357758854E-4</c:v>
                </c:pt>
                <c:pt idx="25413">
                  <c:v>2.760157821596991E-4</c:v>
                </c:pt>
                <c:pt idx="25414">
                  <c:v>2.7600492159654902E-4</c:v>
                </c:pt>
                <c:pt idx="25415">
                  <c:v>2.7599406188804054E-4</c:v>
                </c:pt>
                <c:pt idx="25416">
                  <c:v>2.7598320303407115E-4</c:v>
                </c:pt>
                <c:pt idx="25417">
                  <c:v>2.7597234503454302E-4</c:v>
                </c:pt>
                <c:pt idx="25418">
                  <c:v>2.7596148788935231E-4</c:v>
                </c:pt>
                <c:pt idx="25419">
                  <c:v>2.7595063159839816E-4</c:v>
                </c:pt>
                <c:pt idx="25420">
                  <c:v>2.7593977616158276E-4</c:v>
                </c:pt>
                <c:pt idx="25421">
                  <c:v>2.7592892157880046E-4</c:v>
                </c:pt>
                <c:pt idx="25422">
                  <c:v>2.7591806784995596E-4</c:v>
                </c:pt>
                <c:pt idx="25423">
                  <c:v>2.7590721497494392E-4</c:v>
                </c:pt>
                <c:pt idx="25424">
                  <c:v>2.7589636295366552E-4</c:v>
                </c:pt>
                <c:pt idx="25425">
                  <c:v>2.758855117860207E-4</c:v>
                </c:pt>
                <c:pt idx="25426">
                  <c:v>2.7587466147190802E-4</c:v>
                </c:pt>
                <c:pt idx="25427">
                  <c:v>2.7586381201122676E-4</c:v>
                </c:pt>
                <c:pt idx="25428">
                  <c:v>2.758529634038763E-4</c:v>
                </c:pt>
                <c:pt idx="25429">
                  <c:v>2.7584211564975761E-4</c:v>
                </c:pt>
                <c:pt idx="25430">
                  <c:v>2.7583126874876628E-4</c:v>
                </c:pt>
                <c:pt idx="25431">
                  <c:v>2.7582042270080396E-4</c:v>
                </c:pt>
                <c:pt idx="25432">
                  <c:v>2.7580957750577022E-4</c:v>
                </c:pt>
                <c:pt idx="25433">
                  <c:v>2.7579873316356383E-4</c:v>
                </c:pt>
                <c:pt idx="25434">
                  <c:v>2.7578788967408342E-4</c:v>
                </c:pt>
                <c:pt idx="25435">
                  <c:v>2.757770470372318E-4</c:v>
                </c:pt>
                <c:pt idx="25436">
                  <c:v>2.7576620525290423E-4</c:v>
                </c:pt>
                <c:pt idx="25437">
                  <c:v>2.7575536432100227E-4</c:v>
                </c:pt>
                <c:pt idx="25438">
                  <c:v>2.7574452424142416E-4</c:v>
                </c:pt>
                <c:pt idx="25439">
                  <c:v>2.7573368501407304E-4</c:v>
                </c:pt>
                <c:pt idx="25440">
                  <c:v>2.7572284663884296E-4</c:v>
                </c:pt>
                <c:pt idx="25441">
                  <c:v>2.7571200911563864E-4</c:v>
                </c:pt>
                <c:pt idx="25442">
                  <c:v>2.7570117244435485E-4</c:v>
                </c:pt>
                <c:pt idx="25443">
                  <c:v>2.7569033662489412E-4</c:v>
                </c:pt>
                <c:pt idx="25444">
                  <c:v>2.7567950165715557E-4</c:v>
                </c:pt>
                <c:pt idx="25445">
                  <c:v>2.7566866754103831E-4</c:v>
                </c:pt>
                <c:pt idx="25446">
                  <c:v>2.7565783427644264E-4</c:v>
                </c:pt>
                <c:pt idx="25447">
                  <c:v>2.7564700186326731E-4</c:v>
                </c:pt>
                <c:pt idx="25448">
                  <c:v>2.7563617030141224E-4</c:v>
                </c:pt>
                <c:pt idx="25449">
                  <c:v>2.7562533959077655E-4</c:v>
                </c:pt>
                <c:pt idx="25450">
                  <c:v>2.7561450973126206E-4</c:v>
                </c:pt>
                <c:pt idx="25451">
                  <c:v>2.7560368072276675E-4</c:v>
                </c:pt>
                <c:pt idx="25452">
                  <c:v>2.7559285256518882E-4</c:v>
                </c:pt>
                <c:pt idx="25453">
                  <c:v>2.7558202525843257E-4</c:v>
                </c:pt>
                <c:pt idx="25454">
                  <c:v>2.7557119880239269E-4</c:v>
                </c:pt>
                <c:pt idx="25455">
                  <c:v>2.7556037319697002E-4</c:v>
                </c:pt>
                <c:pt idx="25456">
                  <c:v>2.7554954844206654E-4</c:v>
                </c:pt>
                <c:pt idx="25457">
                  <c:v>2.7553872453758258E-4</c:v>
                </c:pt>
                <c:pt idx="25458">
                  <c:v>2.7552790148341295E-4</c:v>
                </c:pt>
                <c:pt idx="25459">
                  <c:v>2.7551707927946366E-4</c:v>
                </c:pt>
                <c:pt idx="25460">
                  <c:v>2.7550625792562879E-4</c:v>
                </c:pt>
                <c:pt idx="25461">
                  <c:v>2.754954374218121E-4</c:v>
                </c:pt>
                <c:pt idx="25462">
                  <c:v>2.7548461776791239E-4</c:v>
                </c:pt>
                <c:pt idx="25463">
                  <c:v>2.7547379896382992E-4</c:v>
                </c:pt>
                <c:pt idx="25464">
                  <c:v>2.7546298100946385E-4</c:v>
                </c:pt>
                <c:pt idx="25465">
                  <c:v>2.7545216390471411E-4</c:v>
                </c:pt>
                <c:pt idx="25466">
                  <c:v>2.7544134764947986E-4</c:v>
                </c:pt>
                <c:pt idx="25467">
                  <c:v>2.7543053224366322E-4</c:v>
                </c:pt>
                <c:pt idx="25468">
                  <c:v>2.7541971768716301E-4</c:v>
                </c:pt>
                <c:pt idx="25469">
                  <c:v>2.7540890397987678E-4</c:v>
                </c:pt>
                <c:pt idx="25470">
                  <c:v>2.7539809112170951E-4</c:v>
                </c:pt>
                <c:pt idx="25471">
                  <c:v>2.7538727911255689E-4</c:v>
                </c:pt>
                <c:pt idx="25472">
                  <c:v>2.7537646795232015E-4</c:v>
                </c:pt>
                <c:pt idx="25473">
                  <c:v>2.7536565764090052E-4</c:v>
                </c:pt>
                <c:pt idx="25474">
                  <c:v>2.753548481781975E-4</c:v>
                </c:pt>
                <c:pt idx="25475">
                  <c:v>2.7534403956411019E-4</c:v>
                </c:pt>
                <c:pt idx="25476">
                  <c:v>2.7533323179854043E-4</c:v>
                </c:pt>
                <c:pt idx="25477">
                  <c:v>2.7532242488138592E-4</c:v>
                </c:pt>
                <c:pt idx="25478">
                  <c:v>2.7531161881254817E-4</c:v>
                </c:pt>
                <c:pt idx="25479">
                  <c:v>2.7530081359192552E-4</c:v>
                </c:pt>
                <c:pt idx="25480">
                  <c:v>2.7529000921942202E-4</c:v>
                </c:pt>
                <c:pt idx="25481">
                  <c:v>2.7527920569493566E-4</c:v>
                </c:pt>
                <c:pt idx="25482">
                  <c:v>2.7526840301836429E-4</c:v>
                </c:pt>
                <c:pt idx="25483">
                  <c:v>2.7525760118961263E-4</c:v>
                </c:pt>
                <c:pt idx="25484">
                  <c:v>2.7524680020857642E-4</c:v>
                </c:pt>
                <c:pt idx="25485">
                  <c:v>2.7523600007516036E-4</c:v>
                </c:pt>
                <c:pt idx="25486">
                  <c:v>2.7522520078926042E-4</c:v>
                </c:pt>
                <c:pt idx="25487">
                  <c:v>2.7521440235077853E-4</c:v>
                </c:pt>
                <c:pt idx="25488">
                  <c:v>2.7520360475961702E-4</c:v>
                </c:pt>
                <c:pt idx="25489">
                  <c:v>2.7519280801567212E-4</c:v>
                </c:pt>
                <c:pt idx="25490">
                  <c:v>2.751820121188469E-4</c:v>
                </c:pt>
                <c:pt idx="25491">
                  <c:v>2.7517121706904232E-4</c:v>
                </c:pt>
                <c:pt idx="25492">
                  <c:v>2.751604228661569E-4</c:v>
                </c:pt>
                <c:pt idx="25493">
                  <c:v>2.7514962951008992E-4</c:v>
                </c:pt>
                <c:pt idx="25494">
                  <c:v>2.7513883700074516E-4</c:v>
                </c:pt>
                <c:pt idx="25495">
                  <c:v>2.7512804533801955E-4</c:v>
                </c:pt>
                <c:pt idx="25496">
                  <c:v>2.7511725452181645E-4</c:v>
                </c:pt>
                <c:pt idx="25497">
                  <c:v>2.7510646455203465E-4</c:v>
                </c:pt>
                <c:pt idx="25498">
                  <c:v>2.7509567542857418E-4</c:v>
                </c:pt>
                <c:pt idx="25499">
                  <c:v>2.7508488715133556E-4</c:v>
                </c:pt>
                <c:pt idx="25500">
                  <c:v>2.7507409972022051E-4</c:v>
                </c:pt>
                <c:pt idx="25501">
                  <c:v>2.750633131351281E-4</c:v>
                </c:pt>
                <c:pt idx="25502">
                  <c:v>2.750525273959608E-4</c:v>
                </c:pt>
                <c:pt idx="25503">
                  <c:v>2.750417425026161E-4</c:v>
                </c:pt>
                <c:pt idx="25504">
                  <c:v>2.7503095845499815E-4</c:v>
                </c:pt>
                <c:pt idx="25505">
                  <c:v>2.7502017525300477E-4</c:v>
                </c:pt>
                <c:pt idx="25506">
                  <c:v>2.7500939289653632E-4</c:v>
                </c:pt>
                <c:pt idx="25507">
                  <c:v>2.7499861138549425E-4</c:v>
                </c:pt>
                <c:pt idx="25508">
                  <c:v>2.7498783071977896E-4</c:v>
                </c:pt>
                <c:pt idx="25509">
                  <c:v>2.749770508992936E-4</c:v>
                </c:pt>
                <c:pt idx="25510">
                  <c:v>2.7496627192393283E-4</c:v>
                </c:pt>
                <c:pt idx="25511">
                  <c:v>2.7495549379360286E-4</c:v>
                </c:pt>
                <c:pt idx="25512">
                  <c:v>2.7494471650820168E-4</c:v>
                </c:pt>
                <c:pt idx="25513">
                  <c:v>2.7493394006763104E-4</c:v>
                </c:pt>
                <c:pt idx="25514">
                  <c:v>2.7492316447179122E-4</c:v>
                </c:pt>
                <c:pt idx="25515">
                  <c:v>2.7491238972058191E-4</c:v>
                </c:pt>
                <c:pt idx="25516">
                  <c:v>2.7490161581390478E-4</c:v>
                </c:pt>
                <c:pt idx="25517">
                  <c:v>2.7489084275166047E-4</c:v>
                </c:pt>
                <c:pt idx="25518">
                  <c:v>2.7488007053375058E-4</c:v>
                </c:pt>
                <c:pt idx="25519">
                  <c:v>2.7486929916007292E-4</c:v>
                </c:pt>
                <c:pt idx="25520">
                  <c:v>2.7485852863053301E-4</c:v>
                </c:pt>
                <c:pt idx="25521">
                  <c:v>2.748477589450265E-4</c:v>
                </c:pt>
                <c:pt idx="25522">
                  <c:v>2.7483699010345764E-4</c:v>
                </c:pt>
                <c:pt idx="25523">
                  <c:v>2.74826222105726E-4</c:v>
                </c:pt>
                <c:pt idx="25524">
                  <c:v>2.7481545495173381E-4</c:v>
                </c:pt>
                <c:pt idx="25525">
                  <c:v>2.7480468864137696E-4</c:v>
                </c:pt>
                <c:pt idx="25526">
                  <c:v>2.747939231745642E-4</c:v>
                </c:pt>
                <c:pt idx="25527">
                  <c:v>2.7478315855119037E-4</c:v>
                </c:pt>
                <c:pt idx="25528">
                  <c:v>2.7477239477115886E-4</c:v>
                </c:pt>
                <c:pt idx="25529">
                  <c:v>2.7476163183436819E-4</c:v>
                </c:pt>
                <c:pt idx="25530">
                  <c:v>2.7475086974072208E-4</c:v>
                </c:pt>
                <c:pt idx="25531">
                  <c:v>2.747401084901203E-4</c:v>
                </c:pt>
                <c:pt idx="25532">
                  <c:v>2.7472934808246328E-4</c:v>
                </c:pt>
                <c:pt idx="25533">
                  <c:v>2.7471858851765379E-4</c:v>
                </c:pt>
                <c:pt idx="25534">
                  <c:v>2.7470782979559043E-4</c:v>
                </c:pt>
                <c:pt idx="25535">
                  <c:v>2.746970719161754E-4</c:v>
                </c:pt>
                <c:pt idx="25536">
                  <c:v>2.7468631487930959E-4</c:v>
                </c:pt>
                <c:pt idx="25537">
                  <c:v>2.746755586848944E-4</c:v>
                </c:pt>
                <c:pt idx="25538">
                  <c:v>2.7466480333282939E-4</c:v>
                </c:pt>
                <c:pt idx="25539">
                  <c:v>2.7465404882301815E-4</c:v>
                </c:pt>
                <c:pt idx="25540">
                  <c:v>2.7464329515536063E-4</c:v>
                </c:pt>
                <c:pt idx="25541">
                  <c:v>2.7463254232975659E-4</c:v>
                </c:pt>
                <c:pt idx="25542">
                  <c:v>2.7462179034610856E-4</c:v>
                </c:pt>
                <c:pt idx="25543">
                  <c:v>2.7461103920431798E-4</c:v>
                </c:pt>
                <c:pt idx="25544">
                  <c:v>2.7460028890428391E-4</c:v>
                </c:pt>
                <c:pt idx="25545">
                  <c:v>2.7458953944590895E-4</c:v>
                </c:pt>
                <c:pt idx="25546">
                  <c:v>2.7457879082909664E-4</c:v>
                </c:pt>
                <c:pt idx="25547">
                  <c:v>2.745680430537428E-4</c:v>
                </c:pt>
                <c:pt idx="25548">
                  <c:v>2.7455729611975283E-4</c:v>
                </c:pt>
                <c:pt idx="25549">
                  <c:v>2.7454655002702476E-4</c:v>
                </c:pt>
                <c:pt idx="25550">
                  <c:v>2.7453580477546433E-4</c:v>
                </c:pt>
                <c:pt idx="25551">
                  <c:v>2.7452506036496782E-4</c:v>
                </c:pt>
                <c:pt idx="25552">
                  <c:v>2.7451431679544091E-4</c:v>
                </c:pt>
                <c:pt idx="25553">
                  <c:v>2.7450357406678206E-4</c:v>
                </c:pt>
                <c:pt idx="25554">
                  <c:v>2.7449283217889235E-4</c:v>
                </c:pt>
                <c:pt idx="25555">
                  <c:v>2.7448209113167419E-4</c:v>
                </c:pt>
                <c:pt idx="25556">
                  <c:v>2.7447135092502876E-4</c:v>
                </c:pt>
                <c:pt idx="25557">
                  <c:v>2.7446061155885642E-4</c:v>
                </c:pt>
                <c:pt idx="25558">
                  <c:v>2.7444987303306117E-4</c:v>
                </c:pt>
                <c:pt idx="25559">
                  <c:v>2.7443913534754276E-4</c:v>
                </c:pt>
                <c:pt idx="25560">
                  <c:v>2.7442839850220065E-4</c:v>
                </c:pt>
                <c:pt idx="25561">
                  <c:v>2.744176624969386E-4</c:v>
                </c:pt>
                <c:pt idx="25562">
                  <c:v>2.7440692733165758E-4</c:v>
                </c:pt>
                <c:pt idx="25563">
                  <c:v>2.7439619300625908E-4</c:v>
                </c:pt>
                <c:pt idx="25564">
                  <c:v>2.7438545952064417E-4</c:v>
                </c:pt>
                <c:pt idx="25565">
                  <c:v>2.7437472687471507E-4</c:v>
                </c:pt>
                <c:pt idx="25566">
                  <c:v>2.743639950683706E-4</c:v>
                </c:pt>
                <c:pt idx="25567">
                  <c:v>2.7435326410151639E-4</c:v>
                </c:pt>
                <c:pt idx="25568">
                  <c:v>2.7434253397404988E-4</c:v>
                </c:pt>
                <c:pt idx="25569">
                  <c:v>2.7433180468587615E-4</c:v>
                </c:pt>
                <c:pt idx="25570">
                  <c:v>2.7432107623689489E-4</c:v>
                </c:pt>
                <c:pt idx="25571">
                  <c:v>2.7431034862700681E-4</c:v>
                </c:pt>
                <c:pt idx="25572">
                  <c:v>2.7429962185611536E-4</c:v>
                </c:pt>
                <c:pt idx="25573">
                  <c:v>2.7428889592411986E-4</c:v>
                </c:pt>
                <c:pt idx="25574">
                  <c:v>2.7427817083092577E-4</c:v>
                </c:pt>
                <c:pt idx="25575">
                  <c:v>2.7426744657642956E-4</c:v>
                </c:pt>
                <c:pt idx="25576">
                  <c:v>2.7425672316053835E-4</c:v>
                </c:pt>
                <c:pt idx="25577">
                  <c:v>2.74246000583149E-4</c:v>
                </c:pt>
                <c:pt idx="25578">
                  <c:v>2.7423527884416624E-4</c:v>
                </c:pt>
                <c:pt idx="25579">
                  <c:v>2.7422455794348861E-4</c:v>
                </c:pt>
                <c:pt idx="25580">
                  <c:v>2.742138378810228E-4</c:v>
                </c:pt>
                <c:pt idx="25581">
                  <c:v>2.7420311865666608E-4</c:v>
                </c:pt>
                <c:pt idx="25582">
                  <c:v>2.741924002703218E-4</c:v>
                </c:pt>
                <c:pt idx="25583">
                  <c:v>2.7418168272189071E-4</c:v>
                </c:pt>
                <c:pt idx="25584">
                  <c:v>2.7417096601127646E-4</c:v>
                </c:pt>
                <c:pt idx="25585">
                  <c:v>2.7416025013837796E-4</c:v>
                </c:pt>
                <c:pt idx="25586">
                  <c:v>2.7414953510310132E-4</c:v>
                </c:pt>
                <c:pt idx="25587">
                  <c:v>2.7413882090534424E-4</c:v>
                </c:pt>
                <c:pt idx="25588">
                  <c:v>2.7412810754501055E-4</c:v>
                </c:pt>
                <c:pt idx="25589">
                  <c:v>2.7411739502200121E-4</c:v>
                </c:pt>
                <c:pt idx="25590">
                  <c:v>2.7410668333621756E-4</c:v>
                </c:pt>
                <c:pt idx="25591">
                  <c:v>2.7409597248756419E-4</c:v>
                </c:pt>
                <c:pt idx="25592">
                  <c:v>2.7408526247593896E-4</c:v>
                </c:pt>
                <c:pt idx="25593">
                  <c:v>2.740745533012481E-4</c:v>
                </c:pt>
                <c:pt idx="25594">
                  <c:v>2.7406384496338952E-4</c:v>
                </c:pt>
                <c:pt idx="25595">
                  <c:v>2.7405313746226961E-4</c:v>
                </c:pt>
                <c:pt idx="25596">
                  <c:v>2.7404243079778536E-4</c:v>
                </c:pt>
                <c:pt idx="25597">
                  <c:v>2.7403172496984153E-4</c:v>
                </c:pt>
                <c:pt idx="25598">
                  <c:v>2.7402101997833815E-4</c:v>
                </c:pt>
                <c:pt idx="25599">
                  <c:v>2.7401031582318064E-4</c:v>
                </c:pt>
                <c:pt idx="25600">
                  <c:v>2.7399961250426652E-4</c:v>
                </c:pt>
                <c:pt idx="25601">
                  <c:v>2.7398891002150191E-4</c:v>
                </c:pt>
                <c:pt idx="25602">
                  <c:v>2.7397820837478636E-4</c:v>
                </c:pt>
                <c:pt idx="25603">
                  <c:v>2.7396750756402332E-4</c:v>
                </c:pt>
                <c:pt idx="25604">
                  <c:v>2.7395680758911402E-4</c:v>
                </c:pt>
                <c:pt idx="25605">
                  <c:v>2.7394610844996072E-4</c:v>
                </c:pt>
                <c:pt idx="25606">
                  <c:v>2.7393541014646616E-4</c:v>
                </c:pt>
                <c:pt idx="25607">
                  <c:v>2.7392471267853082E-4</c:v>
                </c:pt>
                <c:pt idx="25608">
                  <c:v>2.7391401604605846E-4</c:v>
                </c:pt>
                <c:pt idx="25609">
                  <c:v>2.7390332024895088E-4</c:v>
                </c:pt>
                <c:pt idx="25610">
                  <c:v>2.738926252871095E-4</c:v>
                </c:pt>
                <c:pt idx="25611">
                  <c:v>2.7388193116043556E-4</c:v>
                </c:pt>
                <c:pt idx="25612">
                  <c:v>2.7387123786883365E-4</c:v>
                </c:pt>
                <c:pt idx="25613">
                  <c:v>2.7386054541220396E-4</c:v>
                </c:pt>
                <c:pt idx="25614">
                  <c:v>2.7384985379045012E-4</c:v>
                </c:pt>
                <c:pt idx="25615">
                  <c:v>2.7383916300347417E-4</c:v>
                </c:pt>
                <c:pt idx="25616">
                  <c:v>2.7382847305117787E-4</c:v>
                </c:pt>
                <c:pt idx="25617">
                  <c:v>2.7381778393346256E-4</c:v>
                </c:pt>
                <c:pt idx="25618">
                  <c:v>2.7380709565023376E-4</c:v>
                </c:pt>
                <c:pt idx="25619">
                  <c:v>2.7379640820138852E-4</c:v>
                </c:pt>
                <c:pt idx="25620">
                  <c:v>2.7378572158683463E-4</c:v>
                </c:pt>
                <c:pt idx="25621">
                  <c:v>2.7377503580647115E-4</c:v>
                </c:pt>
                <c:pt idx="25622">
                  <c:v>2.7376435086020126E-4</c:v>
                </c:pt>
                <c:pt idx="25623">
                  <c:v>2.7375366674792679E-4</c:v>
                </c:pt>
                <c:pt idx="25624">
                  <c:v>2.7374298346955031E-4</c:v>
                </c:pt>
                <c:pt idx="25625">
                  <c:v>2.7373230102497491E-4</c:v>
                </c:pt>
                <c:pt idx="25626">
                  <c:v>2.7372161941410219E-4</c:v>
                </c:pt>
                <c:pt idx="25627">
                  <c:v>2.7371093863683539E-4</c:v>
                </c:pt>
                <c:pt idx="25628">
                  <c:v>2.7370025869307492E-4</c:v>
                </c:pt>
                <c:pt idx="25629">
                  <c:v>2.7368957958272619E-4</c:v>
                </c:pt>
                <c:pt idx="25630">
                  <c:v>2.736789013056895E-4</c:v>
                </c:pt>
                <c:pt idx="25631">
                  <c:v>2.7366822386186809E-4</c:v>
                </c:pt>
                <c:pt idx="25632">
                  <c:v>2.7365754725116486E-4</c:v>
                </c:pt>
                <c:pt idx="25633">
                  <c:v>2.7364687147348073E-4</c:v>
                </c:pt>
                <c:pt idx="25634">
                  <c:v>2.7363619652872071E-4</c:v>
                </c:pt>
                <c:pt idx="25635">
                  <c:v>2.7362552241678404E-4</c:v>
                </c:pt>
                <c:pt idx="25636">
                  <c:v>2.7361484913757594E-4</c:v>
                </c:pt>
                <c:pt idx="25637">
                  <c:v>2.7360417669099928E-4</c:v>
                </c:pt>
                <c:pt idx="25638">
                  <c:v>2.7359350507695447E-4</c:v>
                </c:pt>
                <c:pt idx="25639">
                  <c:v>2.735828342953448E-4</c:v>
                </c:pt>
                <c:pt idx="25640">
                  <c:v>2.7357216434607351E-4</c:v>
                </c:pt>
                <c:pt idx="25641">
                  <c:v>2.7356149522904291E-4</c:v>
                </c:pt>
                <c:pt idx="25642">
                  <c:v>2.7355082694415482E-4</c:v>
                </c:pt>
                <c:pt idx="25643">
                  <c:v>2.7354015949131231E-4</c:v>
                </c:pt>
                <c:pt idx="25644">
                  <c:v>2.7352949287042021E-4</c:v>
                </c:pt>
                <c:pt idx="25645">
                  <c:v>2.7351882708137815E-4</c:v>
                </c:pt>
                <c:pt idx="25646">
                  <c:v>2.7350816212408992E-4</c:v>
                </c:pt>
                <c:pt idx="25647">
                  <c:v>2.7349749799845892E-4</c:v>
                </c:pt>
                <c:pt idx="25648">
                  <c:v>2.7348683470438686E-4</c:v>
                </c:pt>
                <c:pt idx="25649">
                  <c:v>2.7347617224177898E-4</c:v>
                </c:pt>
                <c:pt idx="25650">
                  <c:v>2.7346551061053272E-4</c:v>
                </c:pt>
                <c:pt idx="25651">
                  <c:v>2.7345484981055592E-4</c:v>
                </c:pt>
                <c:pt idx="25652">
                  <c:v>2.7344418984175058E-4</c:v>
                </c:pt>
                <c:pt idx="25653">
                  <c:v>2.7343353070401687E-4</c:v>
                </c:pt>
                <c:pt idx="25654">
                  <c:v>2.7342287239725892E-4</c:v>
                </c:pt>
                <c:pt idx="25655">
                  <c:v>2.7341221492138012E-4</c:v>
                </c:pt>
                <c:pt idx="25656">
                  <c:v>2.7340155827628452E-4</c:v>
                </c:pt>
                <c:pt idx="25657">
                  <c:v>2.7339090246187209E-4</c:v>
                </c:pt>
                <c:pt idx="25658">
                  <c:v>2.7338024747804716E-4</c:v>
                </c:pt>
                <c:pt idx="25659">
                  <c:v>2.733695933247128E-4</c:v>
                </c:pt>
                <c:pt idx="25660">
                  <c:v>2.7335894000177289E-4</c:v>
                </c:pt>
                <c:pt idx="25661">
                  <c:v>2.7334828750912802E-4</c:v>
                </c:pt>
                <c:pt idx="25662">
                  <c:v>2.7333763584668326E-4</c:v>
                </c:pt>
                <c:pt idx="25663">
                  <c:v>2.7332698501433914E-4</c:v>
                </c:pt>
                <c:pt idx="25664">
                  <c:v>2.7331633501200122E-4</c:v>
                </c:pt>
                <c:pt idx="25665">
                  <c:v>2.7330568583957079E-4</c:v>
                </c:pt>
                <c:pt idx="25666">
                  <c:v>2.7329503749695005E-4</c:v>
                </c:pt>
                <c:pt idx="25667">
                  <c:v>2.7328438998404478E-4</c:v>
                </c:pt>
                <c:pt idx="25668">
                  <c:v>2.7327374330075659E-4</c:v>
                </c:pt>
                <c:pt idx="25669">
                  <c:v>2.7326309744698835E-4</c:v>
                </c:pt>
                <c:pt idx="25670">
                  <c:v>2.7325245242264468E-4</c:v>
                </c:pt>
                <c:pt idx="25671">
                  <c:v>2.7324180822762471E-4</c:v>
                </c:pt>
                <c:pt idx="25672">
                  <c:v>2.7323116486183705E-4</c:v>
                </c:pt>
                <c:pt idx="25673">
                  <c:v>2.7322052232517841E-4</c:v>
                </c:pt>
                <c:pt idx="25674">
                  <c:v>2.7320988061755794E-4</c:v>
                </c:pt>
                <c:pt idx="25675">
                  <c:v>2.7319923973887454E-4</c:v>
                </c:pt>
                <c:pt idx="25676">
                  <c:v>2.7318859968903405E-4</c:v>
                </c:pt>
                <c:pt idx="25677">
                  <c:v>2.7317796046793846E-4</c:v>
                </c:pt>
                <c:pt idx="25678">
                  <c:v>2.7316732207548992E-4</c:v>
                </c:pt>
                <c:pt idx="25679">
                  <c:v>2.7315668451159496E-4</c:v>
                </c:pt>
                <c:pt idx="25680">
                  <c:v>2.7314604777615216E-4</c:v>
                </c:pt>
                <c:pt idx="25681">
                  <c:v>2.7313541186906878E-4</c:v>
                </c:pt>
                <c:pt idx="25682">
                  <c:v>2.7312477679024668E-4</c:v>
                </c:pt>
                <c:pt idx="25683">
                  <c:v>2.7311414253958644E-4</c:v>
                </c:pt>
                <c:pt idx="25684">
                  <c:v>2.731035091169963E-4</c:v>
                </c:pt>
                <c:pt idx="25685">
                  <c:v>2.7309287652237612E-4</c:v>
                </c:pt>
                <c:pt idx="25686">
                  <c:v>2.7308224475563016E-4</c:v>
                </c:pt>
                <c:pt idx="25687">
                  <c:v>2.7307161381666156E-4</c:v>
                </c:pt>
                <c:pt idx="25688">
                  <c:v>2.7306098370537279E-4</c:v>
                </c:pt>
                <c:pt idx="25689">
                  <c:v>2.7305035442167056E-4</c:v>
                </c:pt>
                <c:pt idx="25690">
                  <c:v>2.7303972596545473E-4</c:v>
                </c:pt>
                <c:pt idx="25691">
                  <c:v>2.73029098336628E-4</c:v>
                </c:pt>
                <c:pt idx="25692">
                  <c:v>2.7301847153509844E-4</c:v>
                </c:pt>
                <c:pt idx="25693">
                  <c:v>2.7300784556076406E-4</c:v>
                </c:pt>
                <c:pt idx="25694">
                  <c:v>2.729972204135324E-4</c:v>
                </c:pt>
                <c:pt idx="25695">
                  <c:v>2.7298659609330315E-4</c:v>
                </c:pt>
                <c:pt idx="25696">
                  <c:v>2.7297597259998412E-4</c:v>
                </c:pt>
                <c:pt idx="25697">
                  <c:v>2.7296534993347479E-4</c:v>
                </c:pt>
                <c:pt idx="25698">
                  <c:v>2.7295472809368257E-4</c:v>
                </c:pt>
                <c:pt idx="25699">
                  <c:v>2.7294410708050707E-4</c:v>
                </c:pt>
                <c:pt idx="25700">
                  <c:v>2.7293348689385509E-4</c:v>
                </c:pt>
                <c:pt idx="25701">
                  <c:v>2.7292286753362592E-4</c:v>
                </c:pt>
                <c:pt idx="25702">
                  <c:v>2.7291224899972692E-4</c:v>
                </c:pt>
                <c:pt idx="25703">
                  <c:v>2.7290163129206136E-4</c:v>
                </c:pt>
                <c:pt idx="25704">
                  <c:v>2.7289101441053173E-4</c:v>
                </c:pt>
                <c:pt idx="25705">
                  <c:v>2.7288039835504012E-4</c:v>
                </c:pt>
                <c:pt idx="25706">
                  <c:v>2.7286978312549383E-4</c:v>
                </c:pt>
                <c:pt idx="25707">
                  <c:v>2.7285916872179454E-4</c:v>
                </c:pt>
                <c:pt idx="25708">
                  <c:v>2.7284855514384361E-4</c:v>
                </c:pt>
                <c:pt idx="25709">
                  <c:v>2.7283794239154696E-4</c:v>
                </c:pt>
                <c:pt idx="25710">
                  <c:v>2.7282733046480896E-4</c:v>
                </c:pt>
                <c:pt idx="25711">
                  <c:v>2.7281671936353402E-4</c:v>
                </c:pt>
                <c:pt idx="25712">
                  <c:v>2.7280610908762267E-4</c:v>
                </c:pt>
                <c:pt idx="25713">
                  <c:v>2.7279549963698027E-4</c:v>
                </c:pt>
                <c:pt idx="25714">
                  <c:v>2.7278489101151E-4</c:v>
                </c:pt>
                <c:pt idx="25715">
                  <c:v>2.7277428321111769E-4</c:v>
                </c:pt>
                <c:pt idx="25716">
                  <c:v>2.7276367623570586E-4</c:v>
                </c:pt>
                <c:pt idx="25717">
                  <c:v>2.7275307008517636E-4</c:v>
                </c:pt>
                <c:pt idx="25718">
                  <c:v>2.7274246475943479E-4</c:v>
                </c:pt>
                <c:pt idx="25719">
                  <c:v>2.7273186025838342E-4</c:v>
                </c:pt>
                <c:pt idx="25720">
                  <c:v>2.7272125658192863E-4</c:v>
                </c:pt>
                <c:pt idx="25721">
                  <c:v>2.727106537299731E-4</c:v>
                </c:pt>
                <c:pt idx="25722">
                  <c:v>2.7270005170242019E-4</c:v>
                </c:pt>
                <c:pt idx="25723">
                  <c:v>2.7268945049917383E-4</c:v>
                </c:pt>
                <c:pt idx="25724">
                  <c:v>2.7267885012013872E-4</c:v>
                </c:pt>
                <c:pt idx="25725">
                  <c:v>2.7266825056521652E-4</c:v>
                </c:pt>
                <c:pt idx="25726">
                  <c:v>2.7265765183431465E-4</c:v>
                </c:pt>
                <c:pt idx="25727">
                  <c:v>2.7264705392733405E-4</c:v>
                </c:pt>
                <c:pt idx="25728">
                  <c:v>2.7263645684418107E-4</c:v>
                </c:pt>
                <c:pt idx="25729">
                  <c:v>2.726258605847561E-4</c:v>
                </c:pt>
                <c:pt idx="25730">
                  <c:v>2.7261526514896656E-4</c:v>
                </c:pt>
                <c:pt idx="25731">
                  <c:v>2.7260467053671537E-4</c:v>
                </c:pt>
                <c:pt idx="25732">
                  <c:v>2.7259407674790656E-4</c:v>
                </c:pt>
                <c:pt idx="25733">
                  <c:v>2.7258348378244327E-4</c:v>
                </c:pt>
                <c:pt idx="25734">
                  <c:v>2.7257289164022975E-4</c:v>
                </c:pt>
                <c:pt idx="25735">
                  <c:v>2.7256230032117012E-4</c:v>
                </c:pt>
                <c:pt idx="25736">
                  <c:v>2.7255170982517097E-4</c:v>
                </c:pt>
                <c:pt idx="25737">
                  <c:v>2.7254112015213293E-4</c:v>
                </c:pt>
                <c:pt idx="25738">
                  <c:v>2.7253053130195886E-4</c:v>
                </c:pt>
                <c:pt idx="25739">
                  <c:v>2.725199432745586E-4</c:v>
                </c:pt>
                <c:pt idx="25740">
                  <c:v>2.7250935606983192E-4</c:v>
                </c:pt>
                <c:pt idx="25741">
                  <c:v>2.7249876968768347E-4</c:v>
                </c:pt>
                <c:pt idx="25742">
                  <c:v>2.7248818412801832E-4</c:v>
                </c:pt>
                <c:pt idx="25743">
                  <c:v>2.7247759939073922E-4</c:v>
                </c:pt>
                <c:pt idx="25744">
                  <c:v>2.7246701547575239E-4</c:v>
                </c:pt>
                <c:pt idx="25745">
                  <c:v>2.7245643238295992E-4</c:v>
                </c:pt>
                <c:pt idx="25746">
                  <c:v>2.7244585011226748E-4</c:v>
                </c:pt>
                <c:pt idx="25747">
                  <c:v>2.7243526866357816E-4</c:v>
                </c:pt>
                <c:pt idx="25748">
                  <c:v>2.7242468803679839E-4</c:v>
                </c:pt>
                <c:pt idx="25749">
                  <c:v>2.7241410823182976E-4</c:v>
                </c:pt>
                <c:pt idx="25750">
                  <c:v>2.724035292485778E-4</c:v>
                </c:pt>
                <c:pt idx="25751">
                  <c:v>2.7239295108694698E-4</c:v>
                </c:pt>
                <c:pt idx="25752">
                  <c:v>2.7238237374684044E-4</c:v>
                </c:pt>
                <c:pt idx="25753">
                  <c:v>2.7237179722816395E-4</c:v>
                </c:pt>
                <c:pt idx="25754">
                  <c:v>2.7236122153081896E-4</c:v>
                </c:pt>
                <c:pt idx="25755">
                  <c:v>2.7235064665471494E-4</c:v>
                </c:pt>
                <c:pt idx="25756">
                  <c:v>2.723400725997521E-4</c:v>
                </c:pt>
                <c:pt idx="25757">
                  <c:v>2.7232949936583495E-4</c:v>
                </c:pt>
                <c:pt idx="25758">
                  <c:v>2.7231892695287011E-4</c:v>
                </c:pt>
                <c:pt idx="25759">
                  <c:v>2.723083553607607E-4</c:v>
                </c:pt>
                <c:pt idx="25760">
                  <c:v>2.7229778458941033E-4</c:v>
                </c:pt>
                <c:pt idx="25761">
                  <c:v>2.7228721463872402E-4</c:v>
                </c:pt>
                <c:pt idx="25762">
                  <c:v>2.7227664550860708E-4</c:v>
                </c:pt>
                <c:pt idx="25763">
                  <c:v>2.7226607719896343E-4</c:v>
                </c:pt>
                <c:pt idx="25764">
                  <c:v>2.7225550970969725E-4</c:v>
                </c:pt>
                <c:pt idx="25765">
                  <c:v>2.7224494304071213E-4</c:v>
                </c:pt>
                <c:pt idx="25766">
                  <c:v>2.7223437719191572E-4</c:v>
                </c:pt>
                <c:pt idx="25767">
                  <c:v>2.7222381216320852E-4</c:v>
                </c:pt>
                <c:pt idx="25768">
                  <c:v>2.7221324795449812E-4</c:v>
                </c:pt>
                <c:pt idx="25769">
                  <c:v>2.7220268456568808E-4</c:v>
                </c:pt>
                <c:pt idx="25770">
                  <c:v>2.7219212199668244E-4</c:v>
                </c:pt>
                <c:pt idx="25771">
                  <c:v>2.7218156024738448E-4</c:v>
                </c:pt>
                <c:pt idx="25772">
                  <c:v>2.7217099931770212E-4</c:v>
                </c:pt>
                <c:pt idx="25773">
                  <c:v>2.7216043920753891E-4</c:v>
                </c:pt>
                <c:pt idx="25774">
                  <c:v>2.7214987991679759E-4</c:v>
                </c:pt>
                <c:pt idx="25775">
                  <c:v>2.7213932144538395E-4</c:v>
                </c:pt>
                <c:pt idx="25776">
                  <c:v>2.721287637932035E-4</c:v>
                </c:pt>
                <c:pt idx="25777">
                  <c:v>2.7211820696015904E-4</c:v>
                </c:pt>
                <c:pt idx="25778">
                  <c:v>2.7210765094615657E-4</c:v>
                </c:pt>
                <c:pt idx="25779">
                  <c:v>2.7209709575110123E-4</c:v>
                </c:pt>
                <c:pt idx="25780">
                  <c:v>2.7208654137489445E-4</c:v>
                </c:pt>
                <c:pt idx="25781">
                  <c:v>2.7207598781744691E-4</c:v>
                </c:pt>
                <c:pt idx="25782">
                  <c:v>2.7206543507865842E-4</c:v>
                </c:pt>
                <c:pt idx="25783">
                  <c:v>2.7205488315843444E-4</c:v>
                </c:pt>
                <c:pt idx="25784">
                  <c:v>2.720443320566801E-4</c:v>
                </c:pt>
                <c:pt idx="25785">
                  <c:v>2.720337817733034E-4</c:v>
                </c:pt>
                <c:pt idx="25786">
                  <c:v>2.7202323230820374E-4</c:v>
                </c:pt>
                <c:pt idx="25787">
                  <c:v>2.7201268366128961E-4</c:v>
                </c:pt>
                <c:pt idx="25788">
                  <c:v>2.7200213583246477E-4</c:v>
                </c:pt>
                <c:pt idx="25789">
                  <c:v>2.7199158882163296E-4</c:v>
                </c:pt>
                <c:pt idx="25790">
                  <c:v>2.7198104262870002E-4</c:v>
                </c:pt>
                <c:pt idx="25791">
                  <c:v>2.7197049725357172E-4</c:v>
                </c:pt>
                <c:pt idx="25792">
                  <c:v>2.7195995269615217E-4</c:v>
                </c:pt>
                <c:pt idx="25793">
                  <c:v>2.7194940895634492E-4</c:v>
                </c:pt>
                <c:pt idx="25794">
                  <c:v>2.7193886603405718E-4</c:v>
                </c:pt>
                <c:pt idx="25795">
                  <c:v>2.7192832392919212E-4</c:v>
                </c:pt>
                <c:pt idx="25796">
                  <c:v>2.7191778264165677E-4</c:v>
                </c:pt>
                <c:pt idx="25797">
                  <c:v>2.7190724217135247E-4</c:v>
                </c:pt>
                <c:pt idx="25798">
                  <c:v>2.7189670251818819E-4</c:v>
                </c:pt>
                <c:pt idx="25799">
                  <c:v>2.7188616368206632E-4</c:v>
                </c:pt>
                <c:pt idx="25800">
                  <c:v>2.718756256628943E-4</c:v>
                </c:pt>
                <c:pt idx="25801">
                  <c:v>2.7186508846057284E-4</c:v>
                </c:pt>
                <c:pt idx="25802">
                  <c:v>2.718545520750109E-4</c:v>
                </c:pt>
                <c:pt idx="25803">
                  <c:v>2.7184401650611254E-4</c:v>
                </c:pt>
                <c:pt idx="25804">
                  <c:v>2.718334817537837E-4</c:v>
                </c:pt>
                <c:pt idx="25805">
                  <c:v>2.718229478179261E-4</c:v>
                </c:pt>
                <c:pt idx="25806">
                  <c:v>2.7181241469844867E-4</c:v>
                </c:pt>
                <c:pt idx="25807">
                  <c:v>2.7180188239525242E-4</c:v>
                </c:pt>
                <c:pt idx="25808">
                  <c:v>2.7179135090824757E-4</c:v>
                </c:pt>
                <c:pt idx="25809">
                  <c:v>2.7178082023733482E-4</c:v>
                </c:pt>
                <c:pt idx="25810">
                  <c:v>2.7177029038242059E-4</c:v>
                </c:pt>
                <c:pt idx="25811">
                  <c:v>2.7175976134341247E-4</c:v>
                </c:pt>
                <c:pt idx="25812">
                  <c:v>2.717492331202127E-4</c:v>
                </c:pt>
                <c:pt idx="25813">
                  <c:v>2.7173870571272854E-4</c:v>
                </c:pt>
                <c:pt idx="25814">
                  <c:v>2.7172817912086251E-4</c:v>
                </c:pt>
                <c:pt idx="25815">
                  <c:v>2.7171765334452051E-4</c:v>
                </c:pt>
                <c:pt idx="25816">
                  <c:v>2.7170712838361108E-4</c:v>
                </c:pt>
                <c:pt idx="25817">
                  <c:v>2.7169660423803638E-4</c:v>
                </c:pt>
                <c:pt idx="25818">
                  <c:v>2.7168608090770072E-4</c:v>
                </c:pt>
                <c:pt idx="25819">
                  <c:v>2.7167555839251211E-4</c:v>
                </c:pt>
                <c:pt idx="25820">
                  <c:v>2.7166503669237498E-4</c:v>
                </c:pt>
                <c:pt idx="25821">
                  <c:v>2.7165451580719516E-4</c:v>
                </c:pt>
                <c:pt idx="25822">
                  <c:v>2.7164399573687556E-4</c:v>
                </c:pt>
                <c:pt idx="25823">
                  <c:v>2.7163347648132496E-4</c:v>
                </c:pt>
                <c:pt idx="25824">
                  <c:v>2.7162295804044576E-4</c:v>
                </c:pt>
                <c:pt idx="25825">
                  <c:v>2.7161244041414468E-4</c:v>
                </c:pt>
                <c:pt idx="25826">
                  <c:v>2.7160192360232586E-4</c:v>
                </c:pt>
                <c:pt idx="25827">
                  <c:v>2.7159140760489798E-4</c:v>
                </c:pt>
                <c:pt idx="25828">
                  <c:v>2.7158089242176154E-4</c:v>
                </c:pt>
                <c:pt idx="25829">
                  <c:v>2.7157037805282619E-4</c:v>
                </c:pt>
                <c:pt idx="25830">
                  <c:v>2.715598644979964E-4</c:v>
                </c:pt>
                <c:pt idx="25831">
                  <c:v>2.7154935175717623E-4</c:v>
                </c:pt>
                <c:pt idx="25832">
                  <c:v>2.7153883983027177E-4</c:v>
                </c:pt>
                <c:pt idx="25833">
                  <c:v>2.7152832871718812E-4</c:v>
                </c:pt>
                <c:pt idx="25834">
                  <c:v>2.7151781841783186E-4</c:v>
                </c:pt>
                <c:pt idx="25835">
                  <c:v>2.7150730893210796E-4</c:v>
                </c:pt>
                <c:pt idx="25836">
                  <c:v>2.7149680025992211E-4</c:v>
                </c:pt>
                <c:pt idx="25837">
                  <c:v>2.7148629240117926E-4</c:v>
                </c:pt>
                <c:pt idx="25838">
                  <c:v>2.7147578535578661E-4</c:v>
                </c:pt>
                <c:pt idx="25839">
                  <c:v>2.7146527912364767E-4</c:v>
                </c:pt>
                <c:pt idx="25840">
                  <c:v>2.7145477370466898E-4</c:v>
                </c:pt>
                <c:pt idx="25841">
                  <c:v>2.7144426909875459E-4</c:v>
                </c:pt>
                <c:pt idx="25842">
                  <c:v>2.7143376530581391E-4</c:v>
                </c:pt>
                <c:pt idx="25843">
                  <c:v>2.7142326232574811E-4</c:v>
                </c:pt>
                <c:pt idx="25844">
                  <c:v>2.71412760158467E-4</c:v>
                </c:pt>
                <c:pt idx="25845">
                  <c:v>2.7140225880387212E-4</c:v>
                </c:pt>
                <c:pt idx="25846">
                  <c:v>2.7139175826187311E-4</c:v>
                </c:pt>
                <c:pt idx="25847">
                  <c:v>2.7138125853237146E-4</c:v>
                </c:pt>
                <c:pt idx="25848">
                  <c:v>2.713707596152778E-4</c:v>
                </c:pt>
                <c:pt idx="25849">
                  <c:v>2.7136026151049219E-4</c:v>
                </c:pt>
                <c:pt idx="25850">
                  <c:v>2.7134976421792635E-4</c:v>
                </c:pt>
                <c:pt idx="25851">
                  <c:v>2.71339267737481E-4</c:v>
                </c:pt>
                <c:pt idx="25852">
                  <c:v>2.7132877206906492E-4</c:v>
                </c:pt>
                <c:pt idx="25853">
                  <c:v>2.7131827721258291E-4</c:v>
                </c:pt>
                <c:pt idx="25854">
                  <c:v>2.7130778316793988E-4</c:v>
                </c:pt>
                <c:pt idx="25855">
                  <c:v>2.71297289935042E-4</c:v>
                </c:pt>
                <c:pt idx="25856">
                  <c:v>2.7128679751379652E-4</c:v>
                </c:pt>
                <c:pt idx="25857">
                  <c:v>2.7127630590410812E-4</c:v>
                </c:pt>
                <c:pt idx="25858">
                  <c:v>2.7126581510588261E-4</c:v>
                </c:pt>
                <c:pt idx="25859">
                  <c:v>2.7125532511902754E-4</c:v>
                </c:pt>
                <c:pt idx="25860">
                  <c:v>2.7124483594344535E-4</c:v>
                </c:pt>
                <c:pt idx="25861">
                  <c:v>2.7123434757904489E-4</c:v>
                </c:pt>
                <c:pt idx="25862">
                  <c:v>2.7122386002573207E-4</c:v>
                </c:pt>
                <c:pt idx="25863">
                  <c:v>2.7121337328341098E-4</c:v>
                </c:pt>
                <c:pt idx="25864">
                  <c:v>2.7120288735198693E-4</c:v>
                </c:pt>
                <c:pt idx="25865">
                  <c:v>2.7119240223136986E-4</c:v>
                </c:pt>
                <c:pt idx="25866">
                  <c:v>2.7118191792146085E-4</c:v>
                </c:pt>
                <c:pt idx="25867">
                  <c:v>2.7117143442217077E-4</c:v>
                </c:pt>
                <c:pt idx="25868">
                  <c:v>2.7116095173340042E-4</c:v>
                </c:pt>
                <c:pt idx="25869">
                  <c:v>2.7115046985506095E-4</c:v>
                </c:pt>
                <c:pt idx="25870">
                  <c:v>2.7113998878705489E-4</c:v>
                </c:pt>
                <c:pt idx="25871">
                  <c:v>2.7112950852928796E-4</c:v>
                </c:pt>
                <c:pt idx="25872">
                  <c:v>2.7111902908166991E-4</c:v>
                </c:pt>
                <c:pt idx="25873">
                  <c:v>2.7110855044410202E-4</c:v>
                </c:pt>
                <c:pt idx="25874">
                  <c:v>2.7109807261649539E-4</c:v>
                </c:pt>
                <c:pt idx="25875">
                  <c:v>2.7108759559875146E-4</c:v>
                </c:pt>
                <c:pt idx="25876">
                  <c:v>2.7107711939077856E-4</c:v>
                </c:pt>
                <c:pt idx="25877">
                  <c:v>2.7106664399248248E-4</c:v>
                </c:pt>
                <c:pt idx="25878">
                  <c:v>2.7105616940377106E-4</c:v>
                </c:pt>
                <c:pt idx="25879">
                  <c:v>2.7104569562454812E-4</c:v>
                </c:pt>
                <c:pt idx="25880">
                  <c:v>2.7103522265472049E-4</c:v>
                </c:pt>
                <c:pt idx="25881">
                  <c:v>2.7102475049419454E-4</c:v>
                </c:pt>
                <c:pt idx="25882">
                  <c:v>2.7101427914287605E-4</c:v>
                </c:pt>
                <c:pt idx="25883">
                  <c:v>2.7100380860067201E-4</c:v>
                </c:pt>
                <c:pt idx="25884">
                  <c:v>2.7099333886748846E-4</c:v>
                </c:pt>
                <c:pt idx="25885">
                  <c:v>2.7098286994322956E-4</c:v>
                </c:pt>
                <c:pt idx="25886">
                  <c:v>2.7097240182780629E-4</c:v>
                </c:pt>
                <c:pt idx="25887">
                  <c:v>2.7096193452112017E-4</c:v>
                </c:pt>
                <c:pt idx="25888">
                  <c:v>2.7095146802307962E-4</c:v>
                </c:pt>
                <c:pt idx="25889">
                  <c:v>2.7094100233358972E-4</c:v>
                </c:pt>
                <c:pt idx="25890">
                  <c:v>2.7093053745255892E-4</c:v>
                </c:pt>
                <c:pt idx="25891">
                  <c:v>2.7092007337989256E-4</c:v>
                </c:pt>
                <c:pt idx="25892">
                  <c:v>2.7090961011549665E-4</c:v>
                </c:pt>
                <c:pt idx="25893">
                  <c:v>2.7089914765927777E-4</c:v>
                </c:pt>
                <c:pt idx="25894">
                  <c:v>2.7088868601114177E-4</c:v>
                </c:pt>
                <c:pt idx="25895">
                  <c:v>2.7087822517099573E-4</c:v>
                </c:pt>
                <c:pt idx="25896">
                  <c:v>2.7086776513874527E-4</c:v>
                </c:pt>
                <c:pt idx="25897">
                  <c:v>2.7085730591429753E-4</c:v>
                </c:pt>
                <c:pt idx="25898">
                  <c:v>2.7084684749755655E-4</c:v>
                </c:pt>
                <c:pt idx="25899">
                  <c:v>2.7083638988843479E-4</c:v>
                </c:pt>
                <c:pt idx="25900">
                  <c:v>2.708259330868319E-4</c:v>
                </c:pt>
                <c:pt idx="25901">
                  <c:v>2.7081547709265953E-4</c:v>
                </c:pt>
                <c:pt idx="25902">
                  <c:v>2.7080502190581889E-4</c:v>
                </c:pt>
                <c:pt idx="25903">
                  <c:v>2.7079456752622218E-4</c:v>
                </c:pt>
                <c:pt idx="25904">
                  <c:v>2.7078411395377202E-4</c:v>
                </c:pt>
                <c:pt idx="25905">
                  <c:v>2.7077366118837708E-4</c:v>
                </c:pt>
                <c:pt idx="25906">
                  <c:v>2.707632092299426E-4</c:v>
                </c:pt>
                <c:pt idx="25907">
                  <c:v>2.7075275807837544E-4</c:v>
                </c:pt>
                <c:pt idx="25908">
                  <c:v>2.7074230773358187E-4</c:v>
                </c:pt>
                <c:pt idx="25909">
                  <c:v>2.7073185819546897E-4</c:v>
                </c:pt>
                <c:pt idx="25910">
                  <c:v>2.707214094639433E-4</c:v>
                </c:pt>
                <c:pt idx="25911">
                  <c:v>2.7071096153891101E-4</c:v>
                </c:pt>
                <c:pt idx="25912">
                  <c:v>2.7070051442027956E-4</c:v>
                </c:pt>
                <c:pt idx="25913">
                  <c:v>2.7069006810795452E-4</c:v>
                </c:pt>
                <c:pt idx="25914">
                  <c:v>2.7067962260184455E-4</c:v>
                </c:pt>
                <c:pt idx="25915">
                  <c:v>2.7066917790185408E-4</c:v>
                </c:pt>
                <c:pt idx="25916">
                  <c:v>2.7065873400789072E-4</c:v>
                </c:pt>
                <c:pt idx="25917">
                  <c:v>2.7064829091985989E-4</c:v>
                </c:pt>
                <c:pt idx="25918">
                  <c:v>2.7063784863767099E-4</c:v>
                </c:pt>
                <c:pt idx="25919">
                  <c:v>2.7062740716122998E-4</c:v>
                </c:pt>
                <c:pt idx="25920">
                  <c:v>2.7061696649044171E-4</c:v>
                </c:pt>
                <c:pt idx="25921">
                  <c:v>2.7060652662521458E-4</c:v>
                </c:pt>
                <c:pt idx="25922">
                  <c:v>2.7059608756545457E-4</c:v>
                </c:pt>
                <c:pt idx="25923">
                  <c:v>2.7058564931106786E-4</c:v>
                </c:pt>
                <c:pt idx="25924">
                  <c:v>2.7057521186196412E-4</c:v>
                </c:pt>
                <c:pt idx="25925">
                  <c:v>2.7056477521804844E-4</c:v>
                </c:pt>
                <c:pt idx="25926">
                  <c:v>2.7055433937922481E-4</c:v>
                </c:pt>
                <c:pt idx="25927">
                  <c:v>2.7054390434540514E-4</c:v>
                </c:pt>
                <c:pt idx="25928">
                  <c:v>2.7053347011649439E-4</c:v>
                </c:pt>
                <c:pt idx="25929">
                  <c:v>2.7052303669239689E-4</c:v>
                </c:pt>
                <c:pt idx="25930">
                  <c:v>2.7051260407302266E-4</c:v>
                </c:pt>
                <c:pt idx="25931">
                  <c:v>2.7050217225827719E-4</c:v>
                </c:pt>
                <c:pt idx="25932">
                  <c:v>2.7049174124806709E-4</c:v>
                </c:pt>
                <c:pt idx="25933">
                  <c:v>2.7048131104230019E-4</c:v>
                </c:pt>
                <c:pt idx="25934">
                  <c:v>2.7047088164088251E-4</c:v>
                </c:pt>
                <c:pt idx="25935">
                  <c:v>2.7046045304372394E-4</c:v>
                </c:pt>
                <c:pt idx="25936">
                  <c:v>2.7045002525072863E-4</c:v>
                </c:pt>
                <c:pt idx="25937">
                  <c:v>2.7043959826180243E-4</c:v>
                </c:pt>
                <c:pt idx="25938">
                  <c:v>2.7042917207685508E-4</c:v>
                </c:pt>
                <c:pt idx="25939">
                  <c:v>2.7041874669579306E-4</c:v>
                </c:pt>
                <c:pt idx="25940">
                  <c:v>2.7040832211852102E-4</c:v>
                </c:pt>
                <c:pt idx="25941">
                  <c:v>2.7039789834494842E-4</c:v>
                </c:pt>
                <c:pt idx="25942">
                  <c:v>2.7038747537498311E-4</c:v>
                </c:pt>
                <c:pt idx="25943">
                  <c:v>2.7037705320853033E-4</c:v>
                </c:pt>
                <c:pt idx="25944">
                  <c:v>2.7036663184549722E-4</c:v>
                </c:pt>
                <c:pt idx="25945">
                  <c:v>2.7035621128579189E-4</c:v>
                </c:pt>
                <c:pt idx="25946">
                  <c:v>2.7034579152931894E-4</c:v>
                </c:pt>
                <c:pt idx="25947">
                  <c:v>2.7033537257598983E-4</c:v>
                </c:pt>
                <c:pt idx="25948">
                  <c:v>2.7032495442570872E-4</c:v>
                </c:pt>
                <c:pt idx="25949">
                  <c:v>2.7031453707838211E-4</c:v>
                </c:pt>
                <c:pt idx="25950">
                  <c:v>2.7030412053392021E-4</c:v>
                </c:pt>
                <c:pt idx="25951">
                  <c:v>2.702937047922286E-4</c:v>
                </c:pt>
                <c:pt idx="25952">
                  <c:v>2.7028328985321252E-4</c:v>
                </c:pt>
                <c:pt idx="25953">
                  <c:v>2.702728757167823E-4</c:v>
                </c:pt>
                <c:pt idx="25954">
                  <c:v>2.7026246238284215E-4</c:v>
                </c:pt>
                <c:pt idx="25955">
                  <c:v>2.7025204985130284E-4</c:v>
                </c:pt>
                <c:pt idx="25956">
                  <c:v>2.7024163812206892E-4</c:v>
                </c:pt>
                <c:pt idx="25957">
                  <c:v>2.7023122719505005E-4</c:v>
                </c:pt>
                <c:pt idx="25958">
                  <c:v>2.7022081707015003E-4</c:v>
                </c:pt>
                <c:pt idx="25959">
                  <c:v>2.7021040774727979E-4</c:v>
                </c:pt>
                <c:pt idx="25960">
                  <c:v>2.701999992263437E-4</c:v>
                </c:pt>
                <c:pt idx="25961">
                  <c:v>2.7018959150725068E-4</c:v>
                </c:pt>
                <c:pt idx="25962">
                  <c:v>2.7017918458990912E-4</c:v>
                </c:pt>
                <c:pt idx="25963">
                  <c:v>2.7016877847422355E-4</c:v>
                </c:pt>
                <c:pt idx="25964">
                  <c:v>2.7015837316010362E-4</c:v>
                </c:pt>
                <c:pt idx="25965">
                  <c:v>2.7014796864745406E-4</c:v>
                </c:pt>
                <c:pt idx="25966">
                  <c:v>2.7013756493618664E-4</c:v>
                </c:pt>
                <c:pt idx="25967">
                  <c:v>2.7012716202620582E-4</c:v>
                </c:pt>
                <c:pt idx="25968">
                  <c:v>2.7011675991741875E-4</c:v>
                </c:pt>
                <c:pt idx="25969">
                  <c:v>2.7010635860973473E-4</c:v>
                </c:pt>
                <c:pt idx="25970">
                  <c:v>2.7009595810305917E-4</c:v>
                </c:pt>
                <c:pt idx="25971">
                  <c:v>2.7008555839730001E-4</c:v>
                </c:pt>
                <c:pt idx="25972">
                  <c:v>2.7007515949236673E-4</c:v>
                </c:pt>
                <c:pt idx="25973">
                  <c:v>2.7006476138816392E-4</c:v>
                </c:pt>
                <c:pt idx="25974">
                  <c:v>2.7005436408460257E-4</c:v>
                </c:pt>
                <c:pt idx="25975">
                  <c:v>2.7004396758158633E-4</c:v>
                </c:pt>
                <c:pt idx="25976">
                  <c:v>2.7003357187902583E-4</c:v>
                </c:pt>
                <c:pt idx="25977">
                  <c:v>2.7002317697682625E-4</c:v>
                </c:pt>
                <c:pt idx="25978">
                  <c:v>2.7001278287489743E-4</c:v>
                </c:pt>
                <c:pt idx="25979">
                  <c:v>2.7000238957314461E-4</c:v>
                </c:pt>
                <c:pt idx="25980">
                  <c:v>2.6999199707147592E-4</c:v>
                </c:pt>
                <c:pt idx="25981">
                  <c:v>2.6998160536980049E-4</c:v>
                </c:pt>
                <c:pt idx="25982">
                  <c:v>2.6997121446802551E-4</c:v>
                </c:pt>
                <c:pt idx="25983">
                  <c:v>2.6996082436605819E-4</c:v>
                </c:pt>
                <c:pt idx="25984">
                  <c:v>2.6995043506380695E-4</c:v>
                </c:pt>
                <c:pt idx="25985">
                  <c:v>2.6994004656117715E-4</c:v>
                </c:pt>
                <c:pt idx="25986">
                  <c:v>2.6992965885808004E-4</c:v>
                </c:pt>
                <c:pt idx="25987">
                  <c:v>2.6991927195442006E-4</c:v>
                </c:pt>
                <c:pt idx="25988">
                  <c:v>2.6990888585010672E-4</c:v>
                </c:pt>
                <c:pt idx="25989">
                  <c:v>2.6989850054504668E-4</c:v>
                </c:pt>
                <c:pt idx="25990">
                  <c:v>2.6988811603914891E-4</c:v>
                </c:pt>
                <c:pt idx="25991">
                  <c:v>2.6987773233231899E-4</c:v>
                </c:pt>
                <c:pt idx="25992">
                  <c:v>2.6986734942446741E-4</c:v>
                </c:pt>
                <c:pt idx="25993">
                  <c:v>2.6985696731550082E-4</c:v>
                </c:pt>
                <c:pt idx="25994">
                  <c:v>2.698465860053268E-4</c:v>
                </c:pt>
                <c:pt idx="25995">
                  <c:v>2.6983620549385416E-4</c:v>
                </c:pt>
                <c:pt idx="25996">
                  <c:v>2.6982582578098852E-4</c:v>
                </c:pt>
                <c:pt idx="25997">
                  <c:v>2.6981544686664147E-4</c:v>
                </c:pt>
                <c:pt idx="25998">
                  <c:v>2.6980506875071608E-4</c:v>
                </c:pt>
                <c:pt idx="25999">
                  <c:v>2.6979469143312252E-4</c:v>
                </c:pt>
                <c:pt idx="26000">
                  <c:v>2.697843149137701E-4</c:v>
                </c:pt>
                <c:pt idx="26001">
                  <c:v>2.697739391925659E-4</c:v>
                </c:pt>
                <c:pt idx="26002">
                  <c:v>2.6976356426941636E-4</c:v>
                </c:pt>
                <c:pt idx="26003">
                  <c:v>2.6975319014423149E-4</c:v>
                </c:pt>
                <c:pt idx="26004">
                  <c:v>2.6974281681691609E-4</c:v>
                </c:pt>
                <c:pt idx="26005">
                  <c:v>2.6973244428738191E-4</c:v>
                </c:pt>
                <c:pt idx="26006">
                  <c:v>2.6972207255553457E-4</c:v>
                </c:pt>
                <c:pt idx="26007">
                  <c:v>2.6971170162128262E-4</c:v>
                </c:pt>
                <c:pt idx="26008">
                  <c:v>2.697013314845339E-4</c:v>
                </c:pt>
                <c:pt idx="26009">
                  <c:v>2.6969096214519652E-4</c:v>
                </c:pt>
                <c:pt idx="26010">
                  <c:v>2.6968059360317828E-4</c:v>
                </c:pt>
                <c:pt idx="26011">
                  <c:v>2.6967022585838859E-4</c:v>
                </c:pt>
                <c:pt idx="26012">
                  <c:v>2.6965985891073496E-4</c:v>
                </c:pt>
                <c:pt idx="26013">
                  <c:v>2.6964949276012411E-4</c:v>
                </c:pt>
                <c:pt idx="26014">
                  <c:v>2.6963912740646543E-4</c:v>
                </c:pt>
                <c:pt idx="26015">
                  <c:v>2.696287628496663E-4</c:v>
                </c:pt>
                <c:pt idx="26016">
                  <c:v>2.6961839908963504E-4</c:v>
                </c:pt>
                <c:pt idx="26017">
                  <c:v>2.696080361262802E-4</c:v>
                </c:pt>
                <c:pt idx="26018">
                  <c:v>2.6959767395950859E-4</c:v>
                </c:pt>
                <c:pt idx="26019">
                  <c:v>2.6958731258922995E-4</c:v>
                </c:pt>
                <c:pt idx="26020">
                  <c:v>2.6957695201535202E-4</c:v>
                </c:pt>
                <c:pt idx="26021">
                  <c:v>2.6956659223778285E-4</c:v>
                </c:pt>
                <c:pt idx="26022">
                  <c:v>2.6955623325643159E-4</c:v>
                </c:pt>
                <c:pt idx="26023">
                  <c:v>2.6954587507120462E-4</c:v>
                </c:pt>
                <c:pt idx="26024">
                  <c:v>2.6953551768201E-4</c:v>
                </c:pt>
                <c:pt idx="26025">
                  <c:v>2.6952516108875812E-4</c:v>
                </c:pt>
                <c:pt idx="26026">
                  <c:v>2.6951480529135611E-4</c:v>
                </c:pt>
                <c:pt idx="26027">
                  <c:v>2.6950445028971263E-4</c:v>
                </c:pt>
                <c:pt idx="26028">
                  <c:v>2.6949409608373499E-4</c:v>
                </c:pt>
                <c:pt idx="26029">
                  <c:v>2.694837426733319E-4</c:v>
                </c:pt>
                <c:pt idx="26030">
                  <c:v>2.6947339005841211E-4</c:v>
                </c:pt>
                <c:pt idx="26031">
                  <c:v>2.6946303823888255E-4</c:v>
                </c:pt>
                <c:pt idx="26032">
                  <c:v>2.6945268721465524E-4</c:v>
                </c:pt>
                <c:pt idx="26033">
                  <c:v>2.6944233698563411E-4</c:v>
                </c:pt>
                <c:pt idx="26034">
                  <c:v>2.694319875517294E-4</c:v>
                </c:pt>
                <c:pt idx="26035">
                  <c:v>2.6942163891284851E-4</c:v>
                </c:pt>
                <c:pt idx="26036">
                  <c:v>2.6941129106890211E-4</c:v>
                </c:pt>
                <c:pt idx="26037">
                  <c:v>2.6940094401979836E-4</c:v>
                </c:pt>
                <c:pt idx="26038">
                  <c:v>2.693905977654432E-4</c:v>
                </c:pt>
                <c:pt idx="26039">
                  <c:v>2.6938025230574606E-4</c:v>
                </c:pt>
                <c:pt idx="26040">
                  <c:v>2.6936990764061728E-4</c:v>
                </c:pt>
                <c:pt idx="26041">
                  <c:v>2.6935956376996289E-4</c:v>
                </c:pt>
                <c:pt idx="26042">
                  <c:v>2.6934922069369341E-4</c:v>
                </c:pt>
                <c:pt idx="26043">
                  <c:v>2.6933887841171505E-4</c:v>
                </c:pt>
                <c:pt idx="26044">
                  <c:v>2.6932853692393754E-4</c:v>
                </c:pt>
                <c:pt idx="26045">
                  <c:v>2.6931819623027091E-4</c:v>
                </c:pt>
                <c:pt idx="26046">
                  <c:v>2.693078563306199E-4</c:v>
                </c:pt>
                <c:pt idx="26047">
                  <c:v>2.6929751722489604E-4</c:v>
                </c:pt>
                <c:pt idx="26048">
                  <c:v>2.6928717891300756E-4</c:v>
                </c:pt>
                <c:pt idx="26049">
                  <c:v>2.6927684139486225E-4</c:v>
                </c:pt>
                <c:pt idx="26050">
                  <c:v>2.6926650467036994E-4</c:v>
                </c:pt>
                <c:pt idx="26051">
                  <c:v>2.6925616873943898E-4</c:v>
                </c:pt>
                <c:pt idx="26052">
                  <c:v>2.6924583360197547E-4</c:v>
                </c:pt>
                <c:pt idx="26053">
                  <c:v>2.6923549925789202E-4</c:v>
                </c:pt>
                <c:pt idx="26054">
                  <c:v>2.6922516570709453E-4</c:v>
                </c:pt>
                <c:pt idx="26055">
                  <c:v>2.6921483294949116E-4</c:v>
                </c:pt>
                <c:pt idx="26056">
                  <c:v>2.6920450098499285E-4</c:v>
                </c:pt>
                <c:pt idx="26057">
                  <c:v>2.6919416981350825E-4</c:v>
                </c:pt>
                <c:pt idx="26058">
                  <c:v>2.6918383943494336E-4</c:v>
                </c:pt>
                <c:pt idx="26059">
                  <c:v>2.6917350984921059E-4</c:v>
                </c:pt>
                <c:pt idx="26060">
                  <c:v>2.6916318105621516E-4</c:v>
                </c:pt>
                <c:pt idx="26061">
                  <c:v>2.6915285305586671E-4</c:v>
                </c:pt>
                <c:pt idx="26062">
                  <c:v>2.6914252584807661E-4</c:v>
                </c:pt>
                <c:pt idx="26063">
                  <c:v>2.6913219943275075E-4</c:v>
                </c:pt>
                <c:pt idx="26064">
                  <c:v>2.6912187380979865E-4</c:v>
                </c:pt>
                <c:pt idx="26065">
                  <c:v>2.6911154897912826E-4</c:v>
                </c:pt>
                <c:pt idx="26066">
                  <c:v>2.6910122494065155E-4</c:v>
                </c:pt>
                <c:pt idx="26067">
                  <c:v>2.6909090169427441E-4</c:v>
                </c:pt>
                <c:pt idx="26068">
                  <c:v>2.6908057923990614E-4</c:v>
                </c:pt>
                <c:pt idx="26069">
                  <c:v>2.6907025757745621E-4</c:v>
                </c:pt>
                <c:pt idx="26070">
                  <c:v>2.690599367068335E-4</c:v>
                </c:pt>
                <c:pt idx="26071">
                  <c:v>2.6904961662794607E-4</c:v>
                </c:pt>
                <c:pt idx="26072">
                  <c:v>2.690392973407036E-4</c:v>
                </c:pt>
                <c:pt idx="26073">
                  <c:v>2.6902897884501496E-4</c:v>
                </c:pt>
                <c:pt idx="26074">
                  <c:v>2.6901866114078865E-4</c:v>
                </c:pt>
                <c:pt idx="26075">
                  <c:v>2.6900834422793446E-4</c:v>
                </c:pt>
                <c:pt idx="26076">
                  <c:v>2.6899802810636023E-4</c:v>
                </c:pt>
                <c:pt idx="26077">
                  <c:v>2.6898771277597441E-4</c:v>
                </c:pt>
                <c:pt idx="26078">
                  <c:v>2.6897739823668896E-4</c:v>
                </c:pt>
                <c:pt idx="26079">
                  <c:v>2.689670844884103E-4</c:v>
                </c:pt>
                <c:pt idx="26080">
                  <c:v>2.6895677153104851E-4</c:v>
                </c:pt>
                <c:pt idx="26081">
                  <c:v>2.6894645936451051E-4</c:v>
                </c:pt>
                <c:pt idx="26082">
                  <c:v>2.6893614798870891E-4</c:v>
                </c:pt>
                <c:pt idx="26083">
                  <c:v>2.6892583740354895E-4</c:v>
                </c:pt>
                <c:pt idx="26084">
                  <c:v>2.6891552760894405E-4</c:v>
                </c:pt>
                <c:pt idx="26085">
                  <c:v>2.6890521860479892E-4</c:v>
                </c:pt>
                <c:pt idx="26086">
                  <c:v>2.6889491039102476E-4</c:v>
                </c:pt>
                <c:pt idx="26087">
                  <c:v>2.6888460296753197E-4</c:v>
                </c:pt>
                <c:pt idx="26088">
                  <c:v>2.6887429633422658E-4</c:v>
                </c:pt>
                <c:pt idx="26089">
                  <c:v>2.6886399049102052E-4</c:v>
                </c:pt>
                <c:pt idx="26090">
                  <c:v>2.6885368543782227E-4</c:v>
                </c:pt>
                <c:pt idx="26091">
                  <c:v>2.6884338117454017E-4</c:v>
                </c:pt>
                <c:pt idx="26092">
                  <c:v>2.6883307770108353E-4</c:v>
                </c:pt>
                <c:pt idx="26093">
                  <c:v>2.6882277501736105E-4</c:v>
                </c:pt>
                <c:pt idx="26094">
                  <c:v>2.688124731232835E-4</c:v>
                </c:pt>
                <c:pt idx="26095">
                  <c:v>2.6880217201875873E-4</c:v>
                </c:pt>
                <c:pt idx="26096">
                  <c:v>2.687918717036968E-4</c:v>
                </c:pt>
                <c:pt idx="26097">
                  <c:v>2.6878157217800566E-4</c:v>
                </c:pt>
                <c:pt idx="26098">
                  <c:v>2.6877127344159668E-4</c:v>
                </c:pt>
                <c:pt idx="26099">
                  <c:v>2.68760975494377E-4</c:v>
                </c:pt>
                <c:pt idx="26100">
                  <c:v>2.6875067833625853E-4</c:v>
                </c:pt>
                <c:pt idx="26101">
                  <c:v>2.6874038196714764E-4</c:v>
                </c:pt>
                <c:pt idx="26102">
                  <c:v>2.687300863869556E-4</c:v>
                </c:pt>
                <c:pt idx="26103">
                  <c:v>2.6871979159559116E-4</c:v>
                </c:pt>
                <c:pt idx="26104">
                  <c:v>2.687094975929631E-4</c:v>
                </c:pt>
                <c:pt idx="26105">
                  <c:v>2.6869920437898082E-4</c:v>
                </c:pt>
                <c:pt idx="26106">
                  <c:v>2.6868891195355439E-4</c:v>
                </c:pt>
                <c:pt idx="26107">
                  <c:v>2.6867862031659481E-4</c:v>
                </c:pt>
                <c:pt idx="26108">
                  <c:v>2.6866832946800806E-4</c:v>
                </c:pt>
                <c:pt idx="26109">
                  <c:v>2.6865803940770595E-4</c:v>
                </c:pt>
                <c:pt idx="26110">
                  <c:v>2.6864775013559698E-4</c:v>
                </c:pt>
                <c:pt idx="26111">
                  <c:v>2.6863746165159012E-4</c:v>
                </c:pt>
                <c:pt idx="26112">
                  <c:v>2.6862717395559598E-4</c:v>
                </c:pt>
                <c:pt idx="26113">
                  <c:v>2.6861688704752219E-4</c:v>
                </c:pt>
                <c:pt idx="26114">
                  <c:v>2.6860660092728055E-4</c:v>
                </c:pt>
                <c:pt idx="26115">
                  <c:v>2.6859631559478085E-4</c:v>
                </c:pt>
                <c:pt idx="26116">
                  <c:v>2.6858603104992892E-4</c:v>
                </c:pt>
                <c:pt idx="26117">
                  <c:v>2.685757472926394E-4</c:v>
                </c:pt>
                <c:pt idx="26118">
                  <c:v>2.68565464322816E-4</c:v>
                </c:pt>
                <c:pt idx="26119">
                  <c:v>2.6855518214037388E-4</c:v>
                </c:pt>
                <c:pt idx="26120">
                  <c:v>2.6854490074521882E-4</c:v>
                </c:pt>
                <c:pt idx="26121">
                  <c:v>2.6853462013726279E-4</c:v>
                </c:pt>
                <c:pt idx="26122">
                  <c:v>2.6852434031641184E-4</c:v>
                </c:pt>
                <c:pt idx="26123">
                  <c:v>2.6851406128258016E-4</c:v>
                </c:pt>
                <c:pt idx="26124">
                  <c:v>2.6850378303567511E-4</c:v>
                </c:pt>
                <c:pt idx="26125">
                  <c:v>2.6849350557560657E-4</c:v>
                </c:pt>
                <c:pt idx="26126">
                  <c:v>2.6848322890228279E-4</c:v>
                </c:pt>
                <c:pt idx="26127">
                  <c:v>2.6847295301561587E-4</c:v>
                </c:pt>
                <c:pt idx="26128">
                  <c:v>2.6846267791551357E-4</c:v>
                </c:pt>
                <c:pt idx="26129">
                  <c:v>2.6845240360188658E-4</c:v>
                </c:pt>
                <c:pt idx="26130">
                  <c:v>2.6844213007464504E-4</c:v>
                </c:pt>
                <c:pt idx="26131">
                  <c:v>2.68431857333697E-4</c:v>
                </c:pt>
                <c:pt idx="26132">
                  <c:v>2.6842158537895302E-4</c:v>
                </c:pt>
                <c:pt idx="26133">
                  <c:v>2.6841131421032424E-4</c:v>
                </c:pt>
                <c:pt idx="26134">
                  <c:v>2.6840104382771818E-4</c:v>
                </c:pt>
                <c:pt idx="26135">
                  <c:v>2.683907742310473E-4</c:v>
                </c:pt>
                <c:pt idx="26136">
                  <c:v>2.6838050542021688E-4</c:v>
                </c:pt>
                <c:pt idx="26137">
                  <c:v>2.6837023739514112E-4</c:v>
                </c:pt>
                <c:pt idx="26138">
                  <c:v>2.6835997015572916E-4</c:v>
                </c:pt>
                <c:pt idx="26139">
                  <c:v>2.6834970370188775E-4</c:v>
                </c:pt>
                <c:pt idx="26140">
                  <c:v>2.6833943803353103E-4</c:v>
                </c:pt>
                <c:pt idx="26141">
                  <c:v>2.683291731505657E-4</c:v>
                </c:pt>
                <c:pt idx="26142">
                  <c:v>2.6831890905290264E-4</c:v>
                </c:pt>
                <c:pt idx="26143">
                  <c:v>2.6830864574045214E-4</c:v>
                </c:pt>
                <c:pt idx="26144">
                  <c:v>2.6829838321312289E-4</c:v>
                </c:pt>
                <c:pt idx="26145">
                  <c:v>2.6828812147082552E-4</c:v>
                </c:pt>
                <c:pt idx="26146">
                  <c:v>2.6827786051347095E-4</c:v>
                </c:pt>
                <c:pt idx="26147">
                  <c:v>2.6826760034096838E-4</c:v>
                </c:pt>
                <c:pt idx="26148">
                  <c:v>2.682573409532281E-4</c:v>
                </c:pt>
                <c:pt idx="26149">
                  <c:v>2.6824708235015859E-4</c:v>
                </c:pt>
                <c:pt idx="26150">
                  <c:v>2.6823682453167242E-4</c:v>
                </c:pt>
                <c:pt idx="26151">
                  <c:v>2.6822656749767585E-4</c:v>
                </c:pt>
                <c:pt idx="26152">
                  <c:v>2.6821631124808215E-4</c:v>
                </c:pt>
                <c:pt idx="26153">
                  <c:v>2.6820605578280139E-4</c:v>
                </c:pt>
                <c:pt idx="26154">
                  <c:v>2.6819580110174152E-4</c:v>
                </c:pt>
                <c:pt idx="26155">
                  <c:v>2.6818554720481233E-4</c:v>
                </c:pt>
                <c:pt idx="26156">
                  <c:v>2.6817529409192632E-4</c:v>
                </c:pt>
                <c:pt idx="26157">
                  <c:v>2.6816504176299286E-4</c:v>
                </c:pt>
                <c:pt idx="26158">
                  <c:v>2.6815479021792082E-4</c:v>
                </c:pt>
                <c:pt idx="26159">
                  <c:v>2.6814453945662065E-4</c:v>
                </c:pt>
                <c:pt idx="26160">
                  <c:v>2.6813428947900392E-4</c:v>
                </c:pt>
                <c:pt idx="26161">
                  <c:v>2.681240402849787E-4</c:v>
                </c:pt>
                <c:pt idx="26162">
                  <c:v>2.6811379187445815E-4</c:v>
                </c:pt>
                <c:pt idx="26163">
                  <c:v>2.6810354424734842E-4</c:v>
                </c:pt>
                <c:pt idx="26164">
                  <c:v>2.6809329740356191E-4</c:v>
                </c:pt>
                <c:pt idx="26165">
                  <c:v>2.6808305134300864E-4</c:v>
                </c:pt>
                <c:pt idx="26166">
                  <c:v>2.6807280606559963E-4</c:v>
                </c:pt>
                <c:pt idx="26167">
                  <c:v>2.6806256157124291E-4</c:v>
                </c:pt>
                <c:pt idx="26168">
                  <c:v>2.6805231785985098E-4</c:v>
                </c:pt>
                <c:pt idx="26169">
                  <c:v>2.6804207493133275E-4</c:v>
                </c:pt>
                <c:pt idx="26170">
                  <c:v>2.6803183278559857E-4</c:v>
                </c:pt>
                <c:pt idx="26171">
                  <c:v>2.6802159142255791E-4</c:v>
                </c:pt>
                <c:pt idx="26172">
                  <c:v>2.6801135084212512E-4</c:v>
                </c:pt>
                <c:pt idx="26173">
                  <c:v>2.6800111104420511E-4</c:v>
                </c:pt>
                <c:pt idx="26174">
                  <c:v>2.6799087202871016E-4</c:v>
                </c:pt>
                <c:pt idx="26175">
                  <c:v>2.6798063379555192E-4</c:v>
                </c:pt>
                <c:pt idx="26176">
                  <c:v>2.6797039634464056E-4</c:v>
                </c:pt>
                <c:pt idx="26177">
                  <c:v>2.6796015967588452E-4</c:v>
                </c:pt>
                <c:pt idx="26178">
                  <c:v>2.6794992378919712E-4</c:v>
                </c:pt>
                <c:pt idx="26179">
                  <c:v>2.679396886844856E-4</c:v>
                </c:pt>
                <c:pt idx="26180">
                  <c:v>2.6792945436166247E-4</c:v>
                </c:pt>
                <c:pt idx="26181">
                  <c:v>2.6791922082063747E-4</c:v>
                </c:pt>
                <c:pt idx="26182">
                  <c:v>2.6790898806131839E-4</c:v>
                </c:pt>
                <c:pt idx="26183">
                  <c:v>2.6789875608362179E-4</c:v>
                </c:pt>
                <c:pt idx="26184">
                  <c:v>2.6788852488745282E-4</c:v>
                </c:pt>
                <c:pt idx="26185">
                  <c:v>2.6787829447272316E-4</c:v>
                </c:pt>
                <c:pt idx="26186">
                  <c:v>2.678680648393446E-4</c:v>
                </c:pt>
                <c:pt idx="26187">
                  <c:v>2.6785783598722647E-4</c:v>
                </c:pt>
                <c:pt idx="26188">
                  <c:v>2.6784760791627899E-4</c:v>
                </c:pt>
                <c:pt idx="26189">
                  <c:v>2.6783738062641482E-4</c:v>
                </c:pt>
                <c:pt idx="26190">
                  <c:v>2.6782715411754327E-4</c:v>
                </c:pt>
                <c:pt idx="26191">
                  <c:v>2.6781692838957202E-4</c:v>
                </c:pt>
                <c:pt idx="26192">
                  <c:v>2.6780670344241585E-4</c:v>
                </c:pt>
                <c:pt idx="26193">
                  <c:v>2.6779647927598456E-4</c:v>
                </c:pt>
                <c:pt idx="26194">
                  <c:v>2.6778625589018664E-4</c:v>
                </c:pt>
                <c:pt idx="26195">
                  <c:v>2.6777603328493455E-4</c:v>
                </c:pt>
                <c:pt idx="26196">
                  <c:v>2.6776581146013671E-4</c:v>
                </c:pt>
                <c:pt idx="26197">
                  <c:v>2.6775559041570651E-4</c:v>
                </c:pt>
                <c:pt idx="26198">
                  <c:v>2.6774537015155454E-4</c:v>
                </c:pt>
                <c:pt idx="26199">
                  <c:v>2.6773515066758898E-4</c:v>
                </c:pt>
                <c:pt idx="26200">
                  <c:v>2.6772493196372082E-4</c:v>
                </c:pt>
                <c:pt idx="26201">
                  <c:v>2.6771471403986408E-4</c:v>
                </c:pt>
                <c:pt idx="26202">
                  <c:v>2.6770449689592492E-4</c:v>
                </c:pt>
                <c:pt idx="26203">
                  <c:v>2.6769428053181708E-4</c:v>
                </c:pt>
                <c:pt idx="26204">
                  <c:v>2.6768406494745054E-4</c:v>
                </c:pt>
                <c:pt idx="26205">
                  <c:v>2.6767385014273747E-4</c:v>
                </c:pt>
                <c:pt idx="26206">
                  <c:v>2.6766363611758419E-4</c:v>
                </c:pt>
                <c:pt idx="26207">
                  <c:v>2.67653422871907E-4</c:v>
                </c:pt>
                <c:pt idx="26208">
                  <c:v>2.6764321040561158E-4</c:v>
                </c:pt>
                <c:pt idx="26209">
                  <c:v>2.6763299871861303E-4</c:v>
                </c:pt>
                <c:pt idx="26210">
                  <c:v>2.676227878108198E-4</c:v>
                </c:pt>
                <c:pt idx="26211">
                  <c:v>2.6761257768214363E-4</c:v>
                </c:pt>
                <c:pt idx="26212">
                  <c:v>2.6760236833249285E-4</c:v>
                </c:pt>
                <c:pt idx="26213">
                  <c:v>2.6759215976178305E-4</c:v>
                </c:pt>
                <c:pt idx="26214">
                  <c:v>2.6758195196992002E-4</c:v>
                </c:pt>
                <c:pt idx="26215">
                  <c:v>2.6757174495681832E-4</c:v>
                </c:pt>
                <c:pt idx="26216">
                  <c:v>2.6756153872238732E-4</c:v>
                </c:pt>
                <c:pt idx="26217">
                  <c:v>2.6755133326653946E-4</c:v>
                </c:pt>
                <c:pt idx="26218">
                  <c:v>2.675411285891828E-4</c:v>
                </c:pt>
                <c:pt idx="26219">
                  <c:v>2.6753092469023116E-4</c:v>
                </c:pt>
                <c:pt idx="26220">
                  <c:v>2.6752072156959258E-4</c:v>
                </c:pt>
                <c:pt idx="26221">
                  <c:v>2.6751051922717882E-4</c:v>
                </c:pt>
                <c:pt idx="26222">
                  <c:v>2.6750031766290282E-4</c:v>
                </c:pt>
                <c:pt idx="26223">
                  <c:v>2.6749011687667582E-4</c:v>
                </c:pt>
                <c:pt idx="26224">
                  <c:v>2.6747991686840557E-4</c:v>
                </c:pt>
                <c:pt idx="26225">
                  <c:v>2.6746971763800479E-4</c:v>
                </c:pt>
                <c:pt idx="26226">
                  <c:v>2.6745951918538381E-4</c:v>
                </c:pt>
                <c:pt idx="26227">
                  <c:v>2.6744932151045612E-4</c:v>
                </c:pt>
                <c:pt idx="26228">
                  <c:v>2.6743912461313189E-4</c:v>
                </c:pt>
                <c:pt idx="26229">
                  <c:v>2.6742892849331755E-4</c:v>
                </c:pt>
                <c:pt idx="26230">
                  <c:v>2.674187331509313E-4</c:v>
                </c:pt>
                <c:pt idx="26231">
                  <c:v>2.6740853858587838E-4</c:v>
                </c:pt>
                <c:pt idx="26232">
                  <c:v>2.6739834479807487E-4</c:v>
                </c:pt>
                <c:pt idx="26233">
                  <c:v>2.6738815178742819E-4</c:v>
                </c:pt>
                <c:pt idx="26234">
                  <c:v>2.6737795955385051E-4</c:v>
                </c:pt>
                <c:pt idx="26235">
                  <c:v>2.6736776809725357E-4</c:v>
                </c:pt>
                <c:pt idx="26236">
                  <c:v>2.6735757741754821E-4</c:v>
                </c:pt>
                <c:pt idx="26237">
                  <c:v>2.6734738751464507E-4</c:v>
                </c:pt>
                <c:pt idx="26238">
                  <c:v>2.6733719838845571E-4</c:v>
                </c:pt>
                <c:pt idx="26239">
                  <c:v>2.6732701003889131E-4</c:v>
                </c:pt>
                <c:pt idx="26240">
                  <c:v>2.6731682246586259E-4</c:v>
                </c:pt>
                <c:pt idx="26241">
                  <c:v>2.6730663566928314E-4</c:v>
                </c:pt>
                <c:pt idx="26242">
                  <c:v>2.6729644964906054E-4</c:v>
                </c:pt>
                <c:pt idx="26243">
                  <c:v>2.6728626440510858E-4</c:v>
                </c:pt>
                <c:pt idx="26244">
                  <c:v>2.672760799373381E-4</c:v>
                </c:pt>
                <c:pt idx="26245">
                  <c:v>2.6726589624566008E-4</c:v>
                </c:pt>
                <c:pt idx="26246">
                  <c:v>2.672557133299854E-4</c:v>
                </c:pt>
                <c:pt idx="26247">
                  <c:v>2.672455311902264E-4</c:v>
                </c:pt>
                <c:pt idx="26248">
                  <c:v>2.6723534982629412E-4</c:v>
                </c:pt>
                <c:pt idx="26249">
                  <c:v>2.6722516923809891E-4</c:v>
                </c:pt>
                <c:pt idx="26250">
                  <c:v>2.6721498942555255E-4</c:v>
                </c:pt>
                <c:pt idx="26251">
                  <c:v>2.6720481038856669E-4</c:v>
                </c:pt>
                <c:pt idx="26252">
                  <c:v>2.6719463212705356E-4</c:v>
                </c:pt>
                <c:pt idx="26253">
                  <c:v>2.671844546409229E-4</c:v>
                </c:pt>
                <c:pt idx="26254">
                  <c:v>2.6717427793008694E-4</c:v>
                </c:pt>
                <c:pt idx="26255">
                  <c:v>2.6716410199445712E-4</c:v>
                </c:pt>
                <c:pt idx="26256">
                  <c:v>2.6715392683394651E-4</c:v>
                </c:pt>
                <c:pt idx="26257">
                  <c:v>2.67143752448462E-4</c:v>
                </c:pt>
                <c:pt idx="26258">
                  <c:v>2.6713357883791908E-4</c:v>
                </c:pt>
                <c:pt idx="26259">
                  <c:v>2.671234060022279E-4</c:v>
                </c:pt>
                <c:pt idx="26260">
                  <c:v>2.6711323394129892E-4</c:v>
                </c:pt>
                <c:pt idx="26261">
                  <c:v>2.6710306265504617E-4</c:v>
                </c:pt>
                <c:pt idx="26262">
                  <c:v>2.6709289214337813E-4</c:v>
                </c:pt>
                <c:pt idx="26263">
                  <c:v>2.6708272240620997E-4</c:v>
                </c:pt>
                <c:pt idx="26264">
                  <c:v>2.6707255344344952E-4</c:v>
                </c:pt>
                <c:pt idx="26265">
                  <c:v>2.6706238525501136E-4</c:v>
                </c:pt>
                <c:pt idx="26266">
                  <c:v>2.6705221784080447E-4</c:v>
                </c:pt>
                <c:pt idx="26267">
                  <c:v>2.6704205120074281E-4</c:v>
                </c:pt>
                <c:pt idx="26268">
                  <c:v>2.6703188533473568E-4</c:v>
                </c:pt>
                <c:pt idx="26269">
                  <c:v>2.6702172024269653E-4</c:v>
                </c:pt>
                <c:pt idx="26270">
                  <c:v>2.6701155592453508E-4</c:v>
                </c:pt>
                <c:pt idx="26271">
                  <c:v>2.6700139238016395E-4</c:v>
                </c:pt>
                <c:pt idx="26272">
                  <c:v>2.6699122960949657E-4</c:v>
                </c:pt>
                <c:pt idx="26273">
                  <c:v>2.6698106761244213E-4</c:v>
                </c:pt>
                <c:pt idx="26274">
                  <c:v>2.6697090638891211E-4</c:v>
                </c:pt>
                <c:pt idx="26275">
                  <c:v>2.669607459388201E-4</c:v>
                </c:pt>
                <c:pt idx="26276">
                  <c:v>2.6695058626207845E-4</c:v>
                </c:pt>
                <c:pt idx="26277">
                  <c:v>2.669404273585959E-4</c:v>
                </c:pt>
                <c:pt idx="26278">
                  <c:v>2.6693026922828492E-4</c:v>
                </c:pt>
                <c:pt idx="26279">
                  <c:v>2.6692011187105905E-4</c:v>
                </c:pt>
                <c:pt idx="26280">
                  <c:v>2.6690995528682855E-4</c:v>
                </c:pt>
                <c:pt idx="26281">
                  <c:v>2.6689979947550551E-4</c:v>
                </c:pt>
                <c:pt idx="26282">
                  <c:v>2.6688964443700156E-4</c:v>
                </c:pt>
                <c:pt idx="26283">
                  <c:v>2.6687949017122959E-4</c:v>
                </c:pt>
                <c:pt idx="26284">
                  <c:v>2.6686933667809966E-4</c:v>
                </c:pt>
                <c:pt idx="26285">
                  <c:v>2.6685918395752406E-4</c:v>
                </c:pt>
                <c:pt idx="26286">
                  <c:v>2.6684903200941491E-4</c:v>
                </c:pt>
                <c:pt idx="26287">
                  <c:v>2.6683888083368532E-4</c:v>
                </c:pt>
                <c:pt idx="26288">
                  <c:v>2.6682873043024552E-4</c:v>
                </c:pt>
                <c:pt idx="26289">
                  <c:v>2.6681858079900746E-4</c:v>
                </c:pt>
                <c:pt idx="26290">
                  <c:v>2.6680843193988219E-4</c:v>
                </c:pt>
                <c:pt idx="26291">
                  <c:v>2.667982838527853E-4</c:v>
                </c:pt>
                <c:pt idx="26292">
                  <c:v>2.6678813653762496E-4</c:v>
                </c:pt>
                <c:pt idx="26293">
                  <c:v>2.6677798999431395E-4</c:v>
                </c:pt>
                <c:pt idx="26294">
                  <c:v>2.6676784422276527E-4</c:v>
                </c:pt>
                <c:pt idx="26295">
                  <c:v>2.6675769922288896E-4</c:v>
                </c:pt>
                <c:pt idx="26296">
                  <c:v>2.667475549946002E-4</c:v>
                </c:pt>
                <c:pt idx="26297">
                  <c:v>2.6673741153780765E-4</c:v>
                </c:pt>
                <c:pt idx="26298">
                  <c:v>2.6672726885242412E-4</c:v>
                </c:pt>
                <c:pt idx="26299">
                  <c:v>2.6671712693836436E-4</c:v>
                </c:pt>
                <c:pt idx="26300">
                  <c:v>2.6670698579553691E-4</c:v>
                </c:pt>
                <c:pt idx="26301">
                  <c:v>2.6669684542385291E-4</c:v>
                </c:pt>
                <c:pt idx="26302">
                  <c:v>2.6668670582322986E-4</c:v>
                </c:pt>
                <c:pt idx="26303">
                  <c:v>2.6667656699357382E-4</c:v>
                </c:pt>
                <c:pt idx="26304">
                  <c:v>2.666664289348008E-4</c:v>
                </c:pt>
                <c:pt idx="26305">
                  <c:v>2.6665629164682175E-4</c:v>
                </c:pt>
                <c:pt idx="26306">
                  <c:v>2.6664615512955004E-4</c:v>
                </c:pt>
                <c:pt idx="26307">
                  <c:v>2.6663601938289351E-4</c:v>
                </c:pt>
                <c:pt idx="26308">
                  <c:v>2.6662588440676851E-4</c:v>
                </c:pt>
                <c:pt idx="26309">
                  <c:v>2.666157502010869E-4</c:v>
                </c:pt>
                <c:pt idx="26310">
                  <c:v>2.6660561676575864E-4</c:v>
                </c:pt>
                <c:pt idx="26311">
                  <c:v>2.6659548410069817E-4</c:v>
                </c:pt>
                <c:pt idx="26312">
                  <c:v>2.6658535220581351E-4</c:v>
                </c:pt>
                <c:pt idx="26313">
                  <c:v>2.6657522108102216E-4</c:v>
                </c:pt>
                <c:pt idx="26314">
                  <c:v>2.665650907262347E-4</c:v>
                </c:pt>
                <c:pt idx="26315">
                  <c:v>2.6655496114136036E-4</c:v>
                </c:pt>
                <c:pt idx="26316">
                  <c:v>2.665448323263146E-4</c:v>
                </c:pt>
                <c:pt idx="26317">
                  <c:v>2.6653470428101124E-4</c:v>
                </c:pt>
                <c:pt idx="26318">
                  <c:v>2.665245770053565E-4</c:v>
                </c:pt>
                <c:pt idx="26319">
                  <c:v>2.6651445049926878E-4</c:v>
                </c:pt>
                <c:pt idx="26320">
                  <c:v>2.6650432476265691E-4</c:v>
                </c:pt>
                <c:pt idx="26321">
                  <c:v>2.6649419979543344E-4</c:v>
                </c:pt>
                <c:pt idx="26322">
                  <c:v>2.6648407559751159E-4</c:v>
                </c:pt>
                <c:pt idx="26323">
                  <c:v>2.6647395216880364E-4</c:v>
                </c:pt>
                <c:pt idx="26324">
                  <c:v>2.6646382950922117E-4</c:v>
                </c:pt>
                <c:pt idx="26325">
                  <c:v>2.6645370761867843E-4</c:v>
                </c:pt>
                <c:pt idx="26326">
                  <c:v>2.664435864970844E-4</c:v>
                </c:pt>
                <c:pt idx="26327">
                  <c:v>2.6643346614435543E-4</c:v>
                </c:pt>
                <c:pt idx="26328">
                  <c:v>2.6642334656040034E-4</c:v>
                </c:pt>
                <c:pt idx="26329">
                  <c:v>2.6641322774513488E-4</c:v>
                </c:pt>
                <c:pt idx="26330">
                  <c:v>2.6640310969846767E-4</c:v>
                </c:pt>
                <c:pt idx="26331">
                  <c:v>2.6639299242031352E-4</c:v>
                </c:pt>
                <c:pt idx="26332">
                  <c:v>2.6638287591058561E-4</c:v>
                </c:pt>
                <c:pt idx="26333">
                  <c:v>2.6637276016919611E-4</c:v>
                </c:pt>
                <c:pt idx="26334">
                  <c:v>2.6636264519605486E-4</c:v>
                </c:pt>
                <c:pt idx="26335">
                  <c:v>2.6635253099107655E-4</c:v>
                </c:pt>
                <c:pt idx="26336">
                  <c:v>2.663424175541741E-4</c:v>
                </c:pt>
                <c:pt idx="26337">
                  <c:v>2.6633230488526025E-4</c:v>
                </c:pt>
                <c:pt idx="26338">
                  <c:v>2.6632219298424397E-4</c:v>
                </c:pt>
                <c:pt idx="26339">
                  <c:v>2.6631208185104221E-4</c:v>
                </c:pt>
                <c:pt idx="26340">
                  <c:v>2.6630197148556429E-4</c:v>
                </c:pt>
                <c:pt idx="26341">
                  <c:v>2.6629186188772454E-4</c:v>
                </c:pt>
                <c:pt idx="26342">
                  <c:v>2.6628175305743547E-4</c:v>
                </c:pt>
                <c:pt idx="26343">
                  <c:v>2.6627164499460959E-4</c:v>
                </c:pt>
                <c:pt idx="26344">
                  <c:v>2.6626153769915842E-4</c:v>
                </c:pt>
                <c:pt idx="26345">
                  <c:v>2.6625143117099697E-4</c:v>
                </c:pt>
                <c:pt idx="26346">
                  <c:v>2.6624132541003557E-4</c:v>
                </c:pt>
                <c:pt idx="26347">
                  <c:v>2.6623122041618652E-4</c:v>
                </c:pt>
                <c:pt idx="26348">
                  <c:v>2.6622111618936452E-4</c:v>
                </c:pt>
                <c:pt idx="26349">
                  <c:v>2.662110127294821E-4</c:v>
                </c:pt>
                <c:pt idx="26350">
                  <c:v>2.6620091003644992E-4</c:v>
                </c:pt>
                <c:pt idx="26351">
                  <c:v>2.6619080811018242E-4</c:v>
                </c:pt>
                <c:pt idx="26352">
                  <c:v>2.6618070695059288E-4</c:v>
                </c:pt>
                <c:pt idx="26353">
                  <c:v>2.6617060655759217E-4</c:v>
                </c:pt>
                <c:pt idx="26354">
                  <c:v>2.6616050693109252E-4</c:v>
                </c:pt>
                <c:pt idx="26355">
                  <c:v>2.6615040807101008E-4</c:v>
                </c:pt>
                <c:pt idx="26356">
                  <c:v>2.6614030997725399E-4</c:v>
                </c:pt>
                <c:pt idx="26357">
                  <c:v>2.6613021264973902E-4</c:v>
                </c:pt>
                <c:pt idx="26358">
                  <c:v>2.6612011608837655E-4</c:v>
                </c:pt>
                <c:pt idx="26359">
                  <c:v>2.6611002029308249E-4</c:v>
                </c:pt>
                <c:pt idx="26360">
                  <c:v>2.6609992526376686E-4</c:v>
                </c:pt>
                <c:pt idx="26361">
                  <c:v>2.6608983100034059E-4</c:v>
                </c:pt>
                <c:pt idx="26362">
                  <c:v>2.6607973750272215E-4</c:v>
                </c:pt>
                <c:pt idx="26363">
                  <c:v>2.6606964477081922E-4</c:v>
                </c:pt>
                <c:pt idx="26364">
                  <c:v>2.6605955280454842E-4</c:v>
                </c:pt>
                <c:pt idx="26365">
                  <c:v>2.6604946160381856E-4</c:v>
                </c:pt>
                <c:pt idx="26366">
                  <c:v>2.6603937116854802E-4</c:v>
                </c:pt>
                <c:pt idx="26367">
                  <c:v>2.660292814986442E-4</c:v>
                </c:pt>
                <c:pt idx="26368">
                  <c:v>2.6601919259402318E-4</c:v>
                </c:pt>
                <c:pt idx="26369">
                  <c:v>2.6600910445459785E-4</c:v>
                </c:pt>
                <c:pt idx="26370">
                  <c:v>2.6599901708027876E-4</c:v>
                </c:pt>
                <c:pt idx="26371">
                  <c:v>2.6598893047098069E-4</c:v>
                </c:pt>
                <c:pt idx="26372">
                  <c:v>2.6597884462661815E-4</c:v>
                </c:pt>
                <c:pt idx="26373">
                  <c:v>2.6596875954710192E-4</c:v>
                </c:pt>
                <c:pt idx="26374">
                  <c:v>2.6595867523234601E-4</c:v>
                </c:pt>
                <c:pt idx="26375">
                  <c:v>2.6594859168226076E-4</c:v>
                </c:pt>
                <c:pt idx="26376">
                  <c:v>2.6593850889676432E-4</c:v>
                </c:pt>
                <c:pt idx="26377">
                  <c:v>2.6592842687576593E-4</c:v>
                </c:pt>
                <c:pt idx="26378">
                  <c:v>2.6591834561917821E-4</c:v>
                </c:pt>
                <c:pt idx="26379">
                  <c:v>2.65908265126916E-4</c:v>
                </c:pt>
                <c:pt idx="26380">
                  <c:v>2.6589818539889321E-4</c:v>
                </c:pt>
                <c:pt idx="26381">
                  <c:v>2.658881064350204E-4</c:v>
                </c:pt>
                <c:pt idx="26382">
                  <c:v>2.6587802823521326E-4</c:v>
                </c:pt>
                <c:pt idx="26383">
                  <c:v>2.6586795079938099E-4</c:v>
                </c:pt>
                <c:pt idx="26384">
                  <c:v>2.6585787412744262E-4</c:v>
                </c:pt>
                <c:pt idx="26385">
                  <c:v>2.6584779821930499E-4</c:v>
                </c:pt>
                <c:pt idx="26386">
                  <c:v>2.6583772307488615E-4</c:v>
                </c:pt>
                <c:pt idx="26387">
                  <c:v>2.6582764869409692E-4</c:v>
                </c:pt>
                <c:pt idx="26388">
                  <c:v>2.6581757507685176E-4</c:v>
                </c:pt>
                <c:pt idx="26389">
                  <c:v>2.6580750222306116E-4</c:v>
                </c:pt>
                <c:pt idx="26390">
                  <c:v>2.6579743013264301E-4</c:v>
                </c:pt>
                <c:pt idx="26391">
                  <c:v>2.6578735880550551E-4</c:v>
                </c:pt>
                <c:pt idx="26392">
                  <c:v>2.657772882415647E-4</c:v>
                </c:pt>
                <c:pt idx="26393">
                  <c:v>2.6576721844073309E-4</c:v>
                </c:pt>
                <c:pt idx="26394">
                  <c:v>2.6575714940292404E-4</c:v>
                </c:pt>
                <c:pt idx="26395">
                  <c:v>2.6574708112805207E-4</c:v>
                </c:pt>
                <c:pt idx="26396">
                  <c:v>2.6573701361602806E-4</c:v>
                </c:pt>
                <c:pt idx="26397">
                  <c:v>2.6572694686676759E-4</c:v>
                </c:pt>
                <c:pt idx="26398">
                  <c:v>2.6571688088018264E-4</c:v>
                </c:pt>
                <c:pt idx="26399">
                  <c:v>2.6570681565618592E-4</c:v>
                </c:pt>
                <c:pt idx="26400">
                  <c:v>2.6569675119469325E-4</c:v>
                </c:pt>
                <c:pt idx="26401">
                  <c:v>2.6568668749561459E-4</c:v>
                </c:pt>
                <c:pt idx="26402">
                  <c:v>2.6567662455886655E-4</c:v>
                </c:pt>
                <c:pt idx="26403">
                  <c:v>2.6566656238436067E-4</c:v>
                </c:pt>
                <c:pt idx="26404">
                  <c:v>2.6565650097201118E-4</c:v>
                </c:pt>
                <c:pt idx="26405">
                  <c:v>2.6564644032173092E-4</c:v>
                </c:pt>
                <c:pt idx="26406">
                  <c:v>2.6563638043343446E-4</c:v>
                </c:pt>
                <c:pt idx="26407">
                  <c:v>2.6562632130703294E-4</c:v>
                </c:pt>
                <c:pt idx="26408">
                  <c:v>2.6561626294244151E-4</c:v>
                </c:pt>
                <c:pt idx="26409">
                  <c:v>2.6560620533957351E-4</c:v>
                </c:pt>
                <c:pt idx="26410">
                  <c:v>2.6559614849834236E-4</c:v>
                </c:pt>
                <c:pt idx="26411">
                  <c:v>2.655860924186611E-4</c:v>
                </c:pt>
                <c:pt idx="26412">
                  <c:v>2.6557603710044452E-4</c:v>
                </c:pt>
                <c:pt idx="26413">
                  <c:v>2.6556598254360349E-4</c:v>
                </c:pt>
                <c:pt idx="26414">
                  <c:v>2.6555592874805481E-4</c:v>
                </c:pt>
                <c:pt idx="26415">
                  <c:v>2.6554587571370951E-4</c:v>
                </c:pt>
                <c:pt idx="26416">
                  <c:v>2.6553582344048101E-4</c:v>
                </c:pt>
                <c:pt idx="26417">
                  <c:v>2.6552577192828498E-4</c:v>
                </c:pt>
                <c:pt idx="26418">
                  <c:v>2.6551572117703521E-4</c:v>
                </c:pt>
                <c:pt idx="26419">
                  <c:v>2.6550567118664248E-4</c:v>
                </c:pt>
                <c:pt idx="26420">
                  <c:v>2.654956219570208E-4</c:v>
                </c:pt>
                <c:pt idx="26421">
                  <c:v>2.6548557348808605E-4</c:v>
                </c:pt>
                <c:pt idx="26422">
                  <c:v>2.6547552577975246E-4</c:v>
                </c:pt>
                <c:pt idx="26423">
                  <c:v>2.6546547883192896E-4</c:v>
                </c:pt>
                <c:pt idx="26424">
                  <c:v>2.6545543264453451E-4</c:v>
                </c:pt>
                <c:pt idx="26425">
                  <c:v>2.6544538721747814E-4</c:v>
                </c:pt>
                <c:pt idx="26426">
                  <c:v>2.6543534255067712E-4</c:v>
                </c:pt>
                <c:pt idx="26427">
                  <c:v>2.6542529864404386E-4</c:v>
                </c:pt>
                <c:pt idx="26428">
                  <c:v>2.6541525549749303E-4</c:v>
                </c:pt>
                <c:pt idx="26429">
                  <c:v>2.6540521311093544E-4</c:v>
                </c:pt>
                <c:pt idx="26430">
                  <c:v>2.6539517148428898E-4</c:v>
                </c:pt>
                <c:pt idx="26431">
                  <c:v>2.6538513061746295E-4</c:v>
                </c:pt>
                <c:pt idx="26432">
                  <c:v>2.653750905103743E-4</c:v>
                </c:pt>
                <c:pt idx="26433">
                  <c:v>2.6536505116293689E-4</c:v>
                </c:pt>
                <c:pt idx="26434">
                  <c:v>2.6535501257506219E-4</c:v>
                </c:pt>
                <c:pt idx="26435">
                  <c:v>2.6534497474666661E-4</c:v>
                </c:pt>
                <c:pt idx="26436">
                  <c:v>2.6533493767766142E-4</c:v>
                </c:pt>
                <c:pt idx="26437">
                  <c:v>2.653249013679609E-4</c:v>
                </c:pt>
                <c:pt idx="26438">
                  <c:v>2.6531486581748086E-4</c:v>
                </c:pt>
                <c:pt idx="26439">
                  <c:v>2.6530483102613442E-4</c:v>
                </c:pt>
                <c:pt idx="26440">
                  <c:v>2.6529479699383406E-4</c:v>
                </c:pt>
                <c:pt idx="26441">
                  <c:v>2.652847637204949E-4</c:v>
                </c:pt>
                <c:pt idx="26442">
                  <c:v>2.6527473120603173E-4</c:v>
                </c:pt>
                <c:pt idx="26443">
                  <c:v>2.6526469945035508E-4</c:v>
                </c:pt>
                <c:pt idx="26444">
                  <c:v>2.6525466845338225E-4</c:v>
                </c:pt>
                <c:pt idx="26445">
                  <c:v>2.6524463821502595E-4</c:v>
                </c:pt>
                <c:pt idx="26446">
                  <c:v>2.6523460873520091E-4</c:v>
                </c:pt>
                <c:pt idx="26447">
                  <c:v>2.6522458001381838E-4</c:v>
                </c:pt>
                <c:pt idx="26448">
                  <c:v>2.6521455205079641E-4</c:v>
                </c:pt>
                <c:pt idx="26449">
                  <c:v>2.6520452484604608E-4</c:v>
                </c:pt>
                <c:pt idx="26450">
                  <c:v>2.6519449839948077E-4</c:v>
                </c:pt>
                <c:pt idx="26451">
                  <c:v>2.6518447271101786E-4</c:v>
                </c:pt>
                <c:pt idx="26452">
                  <c:v>2.6517444778056802E-4</c:v>
                </c:pt>
                <c:pt idx="26453">
                  <c:v>2.6516442360804694E-4</c:v>
                </c:pt>
                <c:pt idx="26454">
                  <c:v>2.6515440019336855E-4</c:v>
                </c:pt>
                <c:pt idx="26455">
                  <c:v>2.6514437753644686E-4</c:v>
                </c:pt>
                <c:pt idx="26456">
                  <c:v>2.6513435563719698E-4</c:v>
                </c:pt>
                <c:pt idx="26457">
                  <c:v>2.6512433449552936E-4</c:v>
                </c:pt>
                <c:pt idx="26458">
                  <c:v>2.6511431411136192E-4</c:v>
                </c:pt>
                <c:pt idx="26459">
                  <c:v>2.6510429448460754E-4</c:v>
                </c:pt>
                <c:pt idx="26460">
                  <c:v>2.650942756151807E-4</c:v>
                </c:pt>
                <c:pt idx="26461">
                  <c:v>2.6508425750299382E-4</c:v>
                </c:pt>
                <c:pt idx="26462">
                  <c:v>2.6507424014796289E-4</c:v>
                </c:pt>
                <c:pt idx="26463">
                  <c:v>2.6506422355000156E-4</c:v>
                </c:pt>
                <c:pt idx="26464">
                  <c:v>2.6505420770902411E-4</c:v>
                </c:pt>
                <c:pt idx="26465">
                  <c:v>2.6504419262494451E-4</c:v>
                </c:pt>
                <c:pt idx="26466">
                  <c:v>2.6503417829767858E-4</c:v>
                </c:pt>
                <c:pt idx="26467">
                  <c:v>2.650241647271373E-4</c:v>
                </c:pt>
                <c:pt idx="26468">
                  <c:v>2.650141519132367E-4</c:v>
                </c:pt>
                <c:pt idx="26469">
                  <c:v>2.6500413985588956E-4</c:v>
                </c:pt>
                <c:pt idx="26470">
                  <c:v>2.6499412855501408E-4</c:v>
                </c:pt>
                <c:pt idx="26471">
                  <c:v>2.6498411801051955E-4</c:v>
                </c:pt>
                <c:pt idx="26472">
                  <c:v>2.6497410822232456E-4</c:v>
                </c:pt>
                <c:pt idx="26473">
                  <c:v>2.649640991903401E-4</c:v>
                </c:pt>
                <c:pt idx="26474">
                  <c:v>2.6495409091448251E-4</c:v>
                </c:pt>
                <c:pt idx="26475">
                  <c:v>2.6494408339466555E-4</c:v>
                </c:pt>
                <c:pt idx="26476">
                  <c:v>2.649340766308046E-4</c:v>
                </c:pt>
                <c:pt idx="26477">
                  <c:v>2.6492407062281059E-4</c:v>
                </c:pt>
                <c:pt idx="26478">
                  <c:v>2.6491406537060237E-4</c:v>
                </c:pt>
                <c:pt idx="26479">
                  <c:v>2.6490406087409125E-4</c:v>
                </c:pt>
                <c:pt idx="26480">
                  <c:v>2.6489405713319287E-4</c:v>
                </c:pt>
                <c:pt idx="26481">
                  <c:v>2.6488405414781981E-4</c:v>
                </c:pt>
                <c:pt idx="26482">
                  <c:v>2.6487405191788792E-4</c:v>
                </c:pt>
                <c:pt idx="26483">
                  <c:v>2.6486405044331252E-4</c:v>
                </c:pt>
                <c:pt idx="26484">
                  <c:v>2.6485404972400814E-4</c:v>
                </c:pt>
                <c:pt idx="26485">
                  <c:v>2.6484404975988629E-4</c:v>
                </c:pt>
                <c:pt idx="26486">
                  <c:v>2.6483405055086523E-4</c:v>
                </c:pt>
                <c:pt idx="26487">
                  <c:v>2.6482405209685606E-4</c:v>
                </c:pt>
                <c:pt idx="26488">
                  <c:v>2.6481405439777669E-4</c:v>
                </c:pt>
                <c:pt idx="26489">
                  <c:v>2.6480405745353818E-4</c:v>
                </c:pt>
                <c:pt idx="26490">
                  <c:v>2.6479406126405698E-4</c:v>
                </c:pt>
                <c:pt idx="26491">
                  <c:v>2.647840658292476E-4</c:v>
                </c:pt>
                <c:pt idx="26492">
                  <c:v>2.6477407114902337E-4</c:v>
                </c:pt>
                <c:pt idx="26493">
                  <c:v>2.6476407722330047E-4</c:v>
                </c:pt>
                <c:pt idx="26494">
                  <c:v>2.6475408405199249E-4</c:v>
                </c:pt>
                <c:pt idx="26495">
                  <c:v>2.6474409163501259E-4</c:v>
                </c:pt>
                <c:pt idx="26496">
                  <c:v>2.6473409997227842E-4</c:v>
                </c:pt>
                <c:pt idx="26497">
                  <c:v>2.6472410906370439E-4</c:v>
                </c:pt>
                <c:pt idx="26498">
                  <c:v>2.6471411890920257E-4</c:v>
                </c:pt>
                <c:pt idx="26499">
                  <c:v>2.647041295086887E-4</c:v>
                </c:pt>
                <c:pt idx="26500">
                  <c:v>2.646941408620778E-4</c:v>
                </c:pt>
                <c:pt idx="26501">
                  <c:v>2.64684152969284E-4</c:v>
                </c:pt>
                <c:pt idx="26502">
                  <c:v>2.646741658302238E-4</c:v>
                </c:pt>
                <c:pt idx="26503">
                  <c:v>2.6466417944480804E-4</c:v>
                </c:pt>
                <c:pt idx="26504">
                  <c:v>2.6465419381295604E-4</c:v>
                </c:pt>
                <c:pt idx="26505">
                  <c:v>2.6464420893457843E-4</c:v>
                </c:pt>
                <c:pt idx="26506">
                  <c:v>2.6463422480959436E-4</c:v>
                </c:pt>
                <c:pt idx="26507">
                  <c:v>2.6462424143791234E-4</c:v>
                </c:pt>
                <c:pt idx="26508">
                  <c:v>2.6461425881945397E-4</c:v>
                </c:pt>
                <c:pt idx="26509">
                  <c:v>2.6460427695412846E-4</c:v>
                </c:pt>
                <c:pt idx="26510">
                  <c:v>2.6459429584185416E-4</c:v>
                </c:pt>
                <c:pt idx="26511">
                  <c:v>2.6458431548254411E-4</c:v>
                </c:pt>
                <c:pt idx="26512">
                  <c:v>2.6457433587611512E-4</c:v>
                </c:pt>
                <c:pt idx="26513">
                  <c:v>2.64564357022478E-4</c:v>
                </c:pt>
                <c:pt idx="26514">
                  <c:v>2.6455437892155235E-4</c:v>
                </c:pt>
                <c:pt idx="26515">
                  <c:v>2.645444015732495E-4</c:v>
                </c:pt>
                <c:pt idx="26516">
                  <c:v>2.6453442497748568E-4</c:v>
                </c:pt>
                <c:pt idx="26517">
                  <c:v>2.6452444913417449E-4</c:v>
                </c:pt>
                <c:pt idx="26518">
                  <c:v>2.6451447404323509E-4</c:v>
                </c:pt>
                <c:pt idx="26519">
                  <c:v>2.6450449970457485E-4</c:v>
                </c:pt>
                <c:pt idx="26520">
                  <c:v>2.6449452611811624E-4</c:v>
                </c:pt>
                <c:pt idx="26521">
                  <c:v>2.6448455328376938E-4</c:v>
                </c:pt>
                <c:pt idx="26522">
                  <c:v>2.6447458120145052E-4</c:v>
                </c:pt>
                <c:pt idx="26523">
                  <c:v>2.6446460987107612E-4</c:v>
                </c:pt>
                <c:pt idx="26524">
                  <c:v>2.6445463929255971E-4</c:v>
                </c:pt>
                <c:pt idx="26525">
                  <c:v>2.6444466946581473E-4</c:v>
                </c:pt>
                <c:pt idx="26526">
                  <c:v>2.6443470039076028E-4</c:v>
                </c:pt>
                <c:pt idx="26527">
                  <c:v>2.6442473206730649E-4</c:v>
                </c:pt>
                <c:pt idx="26528">
                  <c:v>2.6441476449537264E-4</c:v>
                </c:pt>
                <c:pt idx="26529">
                  <c:v>2.6440479767487042E-4</c:v>
                </c:pt>
                <c:pt idx="26530">
                  <c:v>2.6439483160571771E-4</c:v>
                </c:pt>
                <c:pt idx="26531">
                  <c:v>2.6438486628782646E-4</c:v>
                </c:pt>
                <c:pt idx="26532">
                  <c:v>2.6437490172111569E-4</c:v>
                </c:pt>
                <c:pt idx="26533">
                  <c:v>2.6436493790549606E-4</c:v>
                </c:pt>
                <c:pt idx="26534">
                  <c:v>2.6435497484088668E-4</c:v>
                </c:pt>
                <c:pt idx="26535">
                  <c:v>2.6434501252719904E-4</c:v>
                </c:pt>
                <c:pt idx="26536">
                  <c:v>2.6433505096435089E-4</c:v>
                </c:pt>
                <c:pt idx="26537">
                  <c:v>2.6432509015225647E-4</c:v>
                </c:pt>
                <c:pt idx="26538">
                  <c:v>2.6431513009083041E-4</c:v>
                </c:pt>
                <c:pt idx="26539">
                  <c:v>2.6430517077998856E-4</c:v>
                </c:pt>
                <c:pt idx="26540">
                  <c:v>2.6429521221964442E-4</c:v>
                </c:pt>
                <c:pt idx="26541">
                  <c:v>2.6428525440971601E-4</c:v>
                </c:pt>
                <c:pt idx="26542">
                  <c:v>2.6427529735011649E-4</c:v>
                </c:pt>
                <c:pt idx="26543">
                  <c:v>2.6426534104076211E-4</c:v>
                </c:pt>
                <c:pt idx="26544">
                  <c:v>2.6425538548156835E-4</c:v>
                </c:pt>
                <c:pt idx="26545">
                  <c:v>2.6424543067244852E-4</c:v>
                </c:pt>
                <c:pt idx="26546">
                  <c:v>2.6423547661331992E-4</c:v>
                </c:pt>
                <c:pt idx="26547">
                  <c:v>2.6422552330409535E-4</c:v>
                </c:pt>
                <c:pt idx="26548">
                  <c:v>2.6421557074469412E-4</c:v>
                </c:pt>
                <c:pt idx="26549">
                  <c:v>2.6420561893502584E-4</c:v>
                </c:pt>
                <c:pt idx="26550">
                  <c:v>2.6419566787501175E-4</c:v>
                </c:pt>
                <c:pt idx="26551">
                  <c:v>2.6418571756456219E-4</c:v>
                </c:pt>
                <c:pt idx="26552">
                  <c:v>2.6417576800359649E-4</c:v>
                </c:pt>
                <c:pt idx="26553">
                  <c:v>2.6416581919202613E-4</c:v>
                </c:pt>
                <c:pt idx="26554">
                  <c:v>2.6415587112977077E-4</c:v>
                </c:pt>
                <c:pt idx="26555">
                  <c:v>2.6414592381674259E-4</c:v>
                </c:pt>
                <c:pt idx="26556">
                  <c:v>2.6413597725285717E-4</c:v>
                </c:pt>
                <c:pt idx="26557">
                  <c:v>2.6412603143802959E-4</c:v>
                </c:pt>
                <c:pt idx="26558">
                  <c:v>2.6411608637217835E-4</c:v>
                </c:pt>
                <c:pt idx="26559">
                  <c:v>2.6410614205521482E-4</c:v>
                </c:pt>
                <c:pt idx="26560">
                  <c:v>2.6409619848705775E-4</c:v>
                </c:pt>
                <c:pt idx="26561">
                  <c:v>2.6408625566762039E-4</c:v>
                </c:pt>
                <c:pt idx="26562">
                  <c:v>2.6407631359681786E-4</c:v>
                </c:pt>
                <c:pt idx="26563">
                  <c:v>2.6406637227456851E-4</c:v>
                </c:pt>
                <c:pt idx="26564">
                  <c:v>2.6405643170078502E-4</c:v>
                </c:pt>
                <c:pt idx="26565">
                  <c:v>2.6404649187538242E-4</c:v>
                </c:pt>
                <c:pt idx="26566">
                  <c:v>2.6403655279828002E-4</c:v>
                </c:pt>
                <c:pt idx="26567">
                  <c:v>2.6402661446938802E-4</c:v>
                </c:pt>
                <c:pt idx="26568">
                  <c:v>2.6401667688862821E-4</c:v>
                </c:pt>
                <c:pt idx="26569">
                  <c:v>2.6400674005590892E-4</c:v>
                </c:pt>
                <c:pt idx="26570">
                  <c:v>2.6399680397115095E-4</c:v>
                </c:pt>
                <c:pt idx="26571">
                  <c:v>2.6398686863426859E-4</c:v>
                </c:pt>
                <c:pt idx="26572">
                  <c:v>2.6397693404517808E-4</c:v>
                </c:pt>
                <c:pt idx="26573">
                  <c:v>2.6396700020379319E-4</c:v>
                </c:pt>
                <c:pt idx="26574">
                  <c:v>2.6395706711002993E-4</c:v>
                </c:pt>
                <c:pt idx="26575">
                  <c:v>2.6394713476380466E-4</c:v>
                </c:pt>
                <c:pt idx="26576">
                  <c:v>2.6393720316503265E-4</c:v>
                </c:pt>
                <c:pt idx="26577">
                  <c:v>2.639272723136288E-4</c:v>
                </c:pt>
                <c:pt idx="26578">
                  <c:v>2.6391734220951036E-4</c:v>
                </c:pt>
                <c:pt idx="26579">
                  <c:v>2.639074128525929E-4</c:v>
                </c:pt>
                <c:pt idx="26580">
                  <c:v>2.6389748424279167E-4</c:v>
                </c:pt>
                <c:pt idx="26581">
                  <c:v>2.6388755638001875E-4</c:v>
                </c:pt>
                <c:pt idx="26582">
                  <c:v>2.6387762926419672E-4</c:v>
                </c:pt>
                <c:pt idx="26583">
                  <c:v>2.6386770289523625E-4</c:v>
                </c:pt>
                <c:pt idx="26584">
                  <c:v>2.6385777727305461E-4</c:v>
                </c:pt>
                <c:pt idx="26585">
                  <c:v>2.6384785239756518E-4</c:v>
                </c:pt>
                <c:pt idx="26586">
                  <c:v>2.6383792826868886E-4</c:v>
                </c:pt>
                <c:pt idx="26587">
                  <c:v>2.6382800488633799E-4</c:v>
                </c:pt>
                <c:pt idx="26588">
                  <c:v>2.6381808225042774E-4</c:v>
                </c:pt>
                <c:pt idx="26589">
                  <c:v>2.6380816036087435E-4</c:v>
                </c:pt>
                <c:pt idx="26590">
                  <c:v>2.6379823921759656E-4</c:v>
                </c:pt>
                <c:pt idx="26591">
                  <c:v>2.6378831882050612E-4</c:v>
                </c:pt>
                <c:pt idx="26592">
                  <c:v>2.6377839916952111E-4</c:v>
                </c:pt>
                <c:pt idx="26593">
                  <c:v>2.6376848026455724E-4</c:v>
                </c:pt>
                <c:pt idx="26594">
                  <c:v>2.6375856210552814E-4</c:v>
                </c:pt>
                <c:pt idx="26595">
                  <c:v>2.6374864469235377E-4</c:v>
                </c:pt>
                <c:pt idx="26596">
                  <c:v>2.6373872802494742E-4</c:v>
                </c:pt>
                <c:pt idx="26597">
                  <c:v>2.637288121032228E-4</c:v>
                </c:pt>
                <c:pt idx="26598">
                  <c:v>2.6371889692710087E-4</c:v>
                </c:pt>
                <c:pt idx="26599">
                  <c:v>2.6370898249649413E-4</c:v>
                </c:pt>
                <c:pt idx="26600">
                  <c:v>2.6369906881131819E-4</c:v>
                </c:pt>
                <c:pt idx="26601">
                  <c:v>2.6368915587149258E-4</c:v>
                </c:pt>
                <c:pt idx="26602">
                  <c:v>2.6367924367692766E-4</c:v>
                </c:pt>
                <c:pt idx="26603">
                  <c:v>2.6366933222754415E-4</c:v>
                </c:pt>
                <c:pt idx="26604">
                  <c:v>2.6365942152325761E-4</c:v>
                </c:pt>
                <c:pt idx="26605">
                  <c:v>2.6364951156397995E-4</c:v>
                </c:pt>
                <c:pt idx="26606">
                  <c:v>2.6363960234963239E-4</c:v>
                </c:pt>
                <c:pt idx="26607">
                  <c:v>2.6362969388012651E-4</c:v>
                </c:pt>
                <c:pt idx="26608">
                  <c:v>2.6361978615538248E-4</c:v>
                </c:pt>
                <c:pt idx="26609">
                  <c:v>2.6360987917531219E-4</c:v>
                </c:pt>
                <c:pt idx="26610">
                  <c:v>2.6359997293983492E-4</c:v>
                </c:pt>
                <c:pt idx="26611">
                  <c:v>2.6359006744886492E-4</c:v>
                </c:pt>
                <c:pt idx="26612">
                  <c:v>2.6358016270231914E-4</c:v>
                </c:pt>
                <c:pt idx="26613">
                  <c:v>2.6357025870011431E-4</c:v>
                </c:pt>
                <c:pt idx="26614">
                  <c:v>2.6356035544216412E-4</c:v>
                </c:pt>
                <c:pt idx="26615">
                  <c:v>2.635504529283864E-4</c:v>
                </c:pt>
                <c:pt idx="26616">
                  <c:v>2.6354055115869826E-4</c:v>
                </c:pt>
                <c:pt idx="26617">
                  <c:v>2.6353065013301377E-4</c:v>
                </c:pt>
                <c:pt idx="26618">
                  <c:v>2.6352074985124999E-4</c:v>
                </c:pt>
                <c:pt idx="26619">
                  <c:v>2.6351085031332171E-4</c:v>
                </c:pt>
                <c:pt idx="26620">
                  <c:v>2.6350095151914842E-4</c:v>
                </c:pt>
                <c:pt idx="26621">
                  <c:v>2.6349105346864371E-4</c:v>
                </c:pt>
                <c:pt idx="26622">
                  <c:v>2.6348115616172432E-4</c:v>
                </c:pt>
                <c:pt idx="26623">
                  <c:v>2.6347125959830481E-4</c:v>
                </c:pt>
                <c:pt idx="26624">
                  <c:v>2.6346136377830451E-4</c:v>
                </c:pt>
                <c:pt idx="26625">
                  <c:v>2.6345146870163972E-4</c:v>
                </c:pt>
                <c:pt idx="26626">
                  <c:v>2.6344157436822307E-4</c:v>
                </c:pt>
                <c:pt idx="26627">
                  <c:v>2.6343168077797388E-4</c:v>
                </c:pt>
                <c:pt idx="26628">
                  <c:v>2.6342178793080601E-4</c:v>
                </c:pt>
                <c:pt idx="26629">
                  <c:v>2.6341189582663999E-4</c:v>
                </c:pt>
                <c:pt idx="26630">
                  <c:v>2.6340200446538632E-4</c:v>
                </c:pt>
                <c:pt idx="26631">
                  <c:v>2.6339211384696678E-4</c:v>
                </c:pt>
                <c:pt idx="26632">
                  <c:v>2.6338222397129447E-4</c:v>
                </c:pt>
                <c:pt idx="26633">
                  <c:v>2.6337233483828703E-4</c:v>
                </c:pt>
                <c:pt idx="26634">
                  <c:v>2.6336244644785802E-4</c:v>
                </c:pt>
                <c:pt idx="26635">
                  <c:v>2.6335255879992848E-4</c:v>
                </c:pt>
                <c:pt idx="26636">
                  <c:v>2.6334267189441208E-4</c:v>
                </c:pt>
                <c:pt idx="26637">
                  <c:v>2.6333278573122549E-4</c:v>
                </c:pt>
                <c:pt idx="26638">
                  <c:v>2.6332290031028295E-4</c:v>
                </c:pt>
                <c:pt idx="26639">
                  <c:v>2.6331301563150628E-4</c:v>
                </c:pt>
                <c:pt idx="26640">
                  <c:v>2.6330313169480675E-4</c:v>
                </c:pt>
                <c:pt idx="26641">
                  <c:v>2.6329324850010201E-4</c:v>
                </c:pt>
                <c:pt idx="26642">
                  <c:v>2.6328336604731042E-4</c:v>
                </c:pt>
                <c:pt idx="26643">
                  <c:v>2.6327348433634838E-4</c:v>
                </c:pt>
                <c:pt idx="26644">
                  <c:v>2.632636033671289E-4</c:v>
                </c:pt>
                <c:pt idx="26645">
                  <c:v>2.6325372313957298E-4</c:v>
                </c:pt>
                <c:pt idx="26646">
                  <c:v>2.6324384365359314E-4</c:v>
                </c:pt>
                <c:pt idx="26647">
                  <c:v>2.6323396490910892E-4</c:v>
                </c:pt>
                <c:pt idx="26648">
                  <c:v>2.6322408690603489E-4</c:v>
                </c:pt>
                <c:pt idx="26649">
                  <c:v>2.6321420964428859E-4</c:v>
                </c:pt>
                <c:pt idx="26650">
                  <c:v>2.6320433312378632E-4</c:v>
                </c:pt>
                <c:pt idx="26651">
                  <c:v>2.6319445734444499E-4</c:v>
                </c:pt>
                <c:pt idx="26652">
                  <c:v>2.6318458230617997E-4</c:v>
                </c:pt>
                <c:pt idx="26653">
                  <c:v>2.6317470800890955E-4</c:v>
                </c:pt>
                <c:pt idx="26654">
                  <c:v>2.6316483445254914E-4</c:v>
                </c:pt>
                <c:pt idx="26655">
                  <c:v>2.6315496163701555E-4</c:v>
                </c:pt>
                <c:pt idx="26656">
                  <c:v>2.6314508956222586E-4</c:v>
                </c:pt>
                <c:pt idx="26657">
                  <c:v>2.6313521822809619E-4</c:v>
                </c:pt>
                <c:pt idx="26658">
                  <c:v>2.6312534763454351E-4</c:v>
                </c:pt>
                <c:pt idx="26659">
                  <c:v>2.6311547778148486E-4</c:v>
                </c:pt>
                <c:pt idx="26660">
                  <c:v>2.6310560866883476E-4</c:v>
                </c:pt>
                <c:pt idx="26661">
                  <c:v>2.6309574029651292E-4</c:v>
                </c:pt>
                <c:pt idx="26662">
                  <c:v>2.6308587266443402E-4</c:v>
                </c:pt>
                <c:pt idx="26663">
                  <c:v>2.6307600577251663E-4</c:v>
                </c:pt>
                <c:pt idx="26664">
                  <c:v>2.6306613962067446E-4</c:v>
                </c:pt>
                <c:pt idx="26665">
                  <c:v>2.6305627420882785E-4</c:v>
                </c:pt>
                <c:pt idx="26666">
                  <c:v>2.6304640953688966E-4</c:v>
                </c:pt>
                <c:pt idx="26667">
                  <c:v>2.6303654560478002E-4</c:v>
                </c:pt>
                <c:pt idx="26668">
                  <c:v>2.6302668241241415E-4</c:v>
                </c:pt>
                <c:pt idx="26669">
                  <c:v>2.6301681995970959E-4</c:v>
                </c:pt>
                <c:pt idx="26670">
                  <c:v>2.6300695824658211E-4</c:v>
                </c:pt>
                <c:pt idx="26671">
                  <c:v>2.629970972729506E-4</c:v>
                </c:pt>
                <c:pt idx="26672">
                  <c:v>2.6298723703872801E-4</c:v>
                </c:pt>
                <c:pt idx="26673">
                  <c:v>2.6297737754383589E-4</c:v>
                </c:pt>
                <c:pt idx="26674">
                  <c:v>2.6296751878818604E-4</c:v>
                </c:pt>
                <c:pt idx="26675">
                  <c:v>2.6295766077170083E-4</c:v>
                </c:pt>
                <c:pt idx="26676">
                  <c:v>2.629478034942924E-4</c:v>
                </c:pt>
                <c:pt idx="26677">
                  <c:v>2.6293794695587941E-4</c:v>
                </c:pt>
                <c:pt idx="26678">
                  <c:v>2.6292809115637986E-4</c:v>
                </c:pt>
                <c:pt idx="26679">
                  <c:v>2.6291823609571048E-4</c:v>
                </c:pt>
                <c:pt idx="26680">
                  <c:v>2.6290838177378621E-4</c:v>
                </c:pt>
                <c:pt idx="26681">
                  <c:v>2.6289852819052503E-4</c:v>
                </c:pt>
                <c:pt idx="26682">
                  <c:v>2.6288867534584454E-4</c:v>
                </c:pt>
                <c:pt idx="26683">
                  <c:v>2.6287882323966131E-4</c:v>
                </c:pt>
                <c:pt idx="26684">
                  <c:v>2.6286897187189229E-4</c:v>
                </c:pt>
                <c:pt idx="26685">
                  <c:v>2.6285912124245455E-4</c:v>
                </c:pt>
                <c:pt idx="26686">
                  <c:v>2.6284927135126367E-4</c:v>
                </c:pt>
                <c:pt idx="26687">
                  <c:v>2.6283942219824024E-4</c:v>
                </c:pt>
                <c:pt idx="26688">
                  <c:v>2.6282957378329677E-4</c:v>
                </c:pt>
                <c:pt idx="26689">
                  <c:v>2.6281972610635339E-4</c:v>
                </c:pt>
                <c:pt idx="26690">
                  <c:v>2.6280987916732452E-4</c:v>
                </c:pt>
                <c:pt idx="26691">
                  <c:v>2.628000329661315E-4</c:v>
                </c:pt>
                <c:pt idx="26692">
                  <c:v>2.6279018750268839E-4</c:v>
                </c:pt>
                <c:pt idx="26693">
                  <c:v>2.6278034277691086E-4</c:v>
                </c:pt>
                <c:pt idx="26694">
                  <c:v>2.6277049878872111E-4</c:v>
                </c:pt>
                <c:pt idx="26695">
                  <c:v>2.6276065553803093E-4</c:v>
                </c:pt>
                <c:pt idx="26696">
                  <c:v>2.6275081302475946E-4</c:v>
                </c:pt>
                <c:pt idx="26697">
                  <c:v>2.6274097124882461E-4</c:v>
                </c:pt>
                <c:pt idx="26698">
                  <c:v>2.6273113021014414E-4</c:v>
                </c:pt>
                <c:pt idx="26699">
                  <c:v>2.6272128990863111E-4</c:v>
                </c:pt>
                <c:pt idx="26700">
                  <c:v>2.6271145034420767E-4</c:v>
                </c:pt>
                <c:pt idx="26701">
                  <c:v>2.6270161151678692E-4</c:v>
                </c:pt>
                <c:pt idx="26702">
                  <c:v>2.6269177342628939E-4</c:v>
                </c:pt>
                <c:pt idx="26703">
                  <c:v>2.6268193607263072E-4</c:v>
                </c:pt>
                <c:pt idx="26704">
                  <c:v>2.6267209945572819E-4</c:v>
                </c:pt>
                <c:pt idx="26705">
                  <c:v>2.6266226357549822E-4</c:v>
                </c:pt>
                <c:pt idx="26706">
                  <c:v>2.6265242843186089E-4</c:v>
                </c:pt>
                <c:pt idx="26707">
                  <c:v>2.6264259402473061E-4</c:v>
                </c:pt>
                <c:pt idx="26708">
                  <c:v>2.6263276035402486E-4</c:v>
                </c:pt>
                <c:pt idx="26709">
                  <c:v>2.6262292741966315E-4</c:v>
                </c:pt>
                <c:pt idx="26710">
                  <c:v>2.6261309522156119E-4</c:v>
                </c:pt>
                <c:pt idx="26711">
                  <c:v>2.6260326375963504E-4</c:v>
                </c:pt>
                <c:pt idx="26712">
                  <c:v>2.6259343303380422E-4</c:v>
                </c:pt>
                <c:pt idx="26713">
                  <c:v>2.625836030439841E-4</c:v>
                </c:pt>
                <c:pt idx="26714">
                  <c:v>2.6257377379009623E-4</c:v>
                </c:pt>
                <c:pt idx="26715">
                  <c:v>2.6256394527205204E-4</c:v>
                </c:pt>
                <c:pt idx="26716">
                  <c:v>2.6255411748977211E-4</c:v>
                </c:pt>
                <c:pt idx="26717">
                  <c:v>2.6254429044317274E-4</c:v>
                </c:pt>
                <c:pt idx="26718">
                  <c:v>2.6253446413217451E-4</c:v>
                </c:pt>
                <c:pt idx="26719">
                  <c:v>2.6252463855668982E-4</c:v>
                </c:pt>
                <c:pt idx="26720">
                  <c:v>2.6251481371664006E-4</c:v>
                </c:pt>
                <c:pt idx="26721">
                  <c:v>2.6250498961194051E-4</c:v>
                </c:pt>
                <c:pt idx="26722">
                  <c:v>2.624951662425112E-4</c:v>
                </c:pt>
                <c:pt idx="26723">
                  <c:v>2.6248534360826491E-4</c:v>
                </c:pt>
                <c:pt idx="26724">
                  <c:v>2.6247552170912438E-4</c:v>
                </c:pt>
                <c:pt idx="26725">
                  <c:v>2.624657005450036E-4</c:v>
                </c:pt>
                <c:pt idx="26726">
                  <c:v>2.6245588011582032E-4</c:v>
                </c:pt>
                <c:pt idx="26727">
                  <c:v>2.6244606042149441E-4</c:v>
                </c:pt>
                <c:pt idx="26728">
                  <c:v>2.6243624146194045E-4</c:v>
                </c:pt>
                <c:pt idx="26729">
                  <c:v>2.6242642323707875E-4</c:v>
                </c:pt>
                <c:pt idx="26730">
                  <c:v>2.6241660574682479E-4</c:v>
                </c:pt>
                <c:pt idx="26731">
                  <c:v>2.624067889910966E-4</c:v>
                </c:pt>
                <c:pt idx="26732">
                  <c:v>2.6239697296981092E-4</c:v>
                </c:pt>
                <c:pt idx="26733">
                  <c:v>2.6238715768288839E-4</c:v>
                </c:pt>
                <c:pt idx="26734">
                  <c:v>2.62377343130244E-4</c:v>
                </c:pt>
                <c:pt idx="26735">
                  <c:v>2.6236752931179497E-4</c:v>
                </c:pt>
                <c:pt idx="26736">
                  <c:v>2.6235771622746108E-4</c:v>
                </c:pt>
                <c:pt idx="26737">
                  <c:v>2.6234790387715781E-4</c:v>
                </c:pt>
                <c:pt idx="26738">
                  <c:v>2.623380922608038E-4</c:v>
                </c:pt>
                <c:pt idx="26739">
                  <c:v>2.6232828137831592E-4</c:v>
                </c:pt>
                <c:pt idx="26740">
                  <c:v>2.6231847122961527E-4</c:v>
                </c:pt>
                <c:pt idx="26741">
                  <c:v>2.6230866181461428E-4</c:v>
                </c:pt>
                <c:pt idx="26742">
                  <c:v>2.6229885313323376E-4</c:v>
                </c:pt>
                <c:pt idx="26743">
                  <c:v>2.622890451853899E-4</c:v>
                </c:pt>
                <c:pt idx="26744">
                  <c:v>2.6227923797100252E-4</c:v>
                </c:pt>
                <c:pt idx="26745">
                  <c:v>2.6226943148998782E-4</c:v>
                </c:pt>
                <c:pt idx="26746">
                  <c:v>2.6225962574226609E-4</c:v>
                </c:pt>
                <c:pt idx="26747">
                  <c:v>2.6224982072775051E-4</c:v>
                </c:pt>
                <c:pt idx="26748">
                  <c:v>2.6224001644636034E-4</c:v>
                </c:pt>
                <c:pt idx="26749">
                  <c:v>2.6223021289801602E-4</c:v>
                </c:pt>
                <c:pt idx="26750">
                  <c:v>2.6222041008263383E-4</c:v>
                </c:pt>
                <c:pt idx="26751">
                  <c:v>2.622106080001309E-4</c:v>
                </c:pt>
                <c:pt idx="26752">
                  <c:v>2.62200806650424E-4</c:v>
                </c:pt>
                <c:pt idx="26753">
                  <c:v>2.6219100603343509E-4</c:v>
                </c:pt>
                <c:pt idx="26754">
                  <c:v>2.6218120614907682E-4</c:v>
                </c:pt>
                <c:pt idx="26755">
                  <c:v>2.6217140699727194E-4</c:v>
                </c:pt>
                <c:pt idx="26756">
                  <c:v>2.6216160857793421E-4</c:v>
                </c:pt>
                <c:pt idx="26757">
                  <c:v>2.6215181089098291E-4</c:v>
                </c:pt>
                <c:pt idx="26758">
                  <c:v>2.6214201393633682E-4</c:v>
                </c:pt>
                <c:pt idx="26759">
                  <c:v>2.6213221771391416E-4</c:v>
                </c:pt>
                <c:pt idx="26760">
                  <c:v>2.6212242222363268E-4</c:v>
                </c:pt>
                <c:pt idx="26761">
                  <c:v>2.6211262746540743E-4</c:v>
                </c:pt>
                <c:pt idx="26762">
                  <c:v>2.6210283343915813E-4</c:v>
                </c:pt>
                <c:pt idx="26763">
                  <c:v>2.6209304014480531E-4</c:v>
                </c:pt>
                <c:pt idx="26764">
                  <c:v>2.6208324758226359E-4</c:v>
                </c:pt>
                <c:pt idx="26765">
                  <c:v>2.6207345575145349E-4</c:v>
                </c:pt>
                <c:pt idx="26766">
                  <c:v>2.620636646522893E-4</c:v>
                </c:pt>
                <c:pt idx="26767">
                  <c:v>2.6205387428469368E-4</c:v>
                </c:pt>
                <c:pt idx="26768">
                  <c:v>2.6204408464857918E-4</c:v>
                </c:pt>
                <c:pt idx="26769">
                  <c:v>2.6203429574386811E-4</c:v>
                </c:pt>
                <c:pt idx="26770">
                  <c:v>2.6202450757047759E-4</c:v>
                </c:pt>
                <c:pt idx="26771">
                  <c:v>2.6201472012832663E-4</c:v>
                </c:pt>
                <c:pt idx="26772">
                  <c:v>2.620049334173299E-4</c:v>
                </c:pt>
                <c:pt idx="26773">
                  <c:v>2.6199514743740885E-4</c:v>
                </c:pt>
                <c:pt idx="26774">
                  <c:v>2.6198536218848039E-4</c:v>
                </c:pt>
                <c:pt idx="26775">
                  <c:v>2.6197557767046285E-4</c:v>
                </c:pt>
                <c:pt idx="26776">
                  <c:v>2.6196579388327392E-4</c:v>
                </c:pt>
                <c:pt idx="26777">
                  <c:v>2.6195601082683198E-4</c:v>
                </c:pt>
                <c:pt idx="26778">
                  <c:v>2.6194622850105395E-4</c:v>
                </c:pt>
                <c:pt idx="26779">
                  <c:v>2.6193644690585986E-4</c:v>
                </c:pt>
                <c:pt idx="26780">
                  <c:v>2.6192666604116693E-4</c:v>
                </c:pt>
                <c:pt idx="26781">
                  <c:v>2.6191688590689396E-4</c:v>
                </c:pt>
                <c:pt idx="26782">
                  <c:v>2.6190710650295812E-4</c:v>
                </c:pt>
                <c:pt idx="26783">
                  <c:v>2.6189732782927954E-4</c:v>
                </c:pt>
                <c:pt idx="26784">
                  <c:v>2.6188754988577231E-4</c:v>
                </c:pt>
                <c:pt idx="26785">
                  <c:v>2.6187777267236005E-4</c:v>
                </c:pt>
                <c:pt idx="26786">
                  <c:v>2.6186799618895602E-4</c:v>
                </c:pt>
                <c:pt idx="26787">
                  <c:v>2.6185822043548205E-4</c:v>
                </c:pt>
                <c:pt idx="26788">
                  <c:v>2.6184844541185472E-4</c:v>
                </c:pt>
                <c:pt idx="26789">
                  <c:v>2.6183867111799421E-4</c:v>
                </c:pt>
                <c:pt idx="26790">
                  <c:v>2.618288975538145E-4</c:v>
                </c:pt>
                <c:pt idx="26791">
                  <c:v>2.6181912471924084E-4</c:v>
                </c:pt>
                <c:pt idx="26792">
                  <c:v>2.6180935261418216E-4</c:v>
                </c:pt>
                <c:pt idx="26793">
                  <c:v>2.617995812385652E-4</c:v>
                </c:pt>
                <c:pt idx="26794">
                  <c:v>2.6178981059230341E-4</c:v>
                </c:pt>
                <c:pt idx="26795">
                  <c:v>2.6178004067531758E-4</c:v>
                </c:pt>
                <c:pt idx="26796">
                  <c:v>2.6177027148752602E-4</c:v>
                </c:pt>
                <c:pt idx="26797">
                  <c:v>2.617605030288448E-4</c:v>
                </c:pt>
                <c:pt idx="26798">
                  <c:v>2.6175073529919663E-4</c:v>
                </c:pt>
                <c:pt idx="26799">
                  <c:v>2.6174096829849423E-4</c:v>
                </c:pt>
                <c:pt idx="26800">
                  <c:v>2.6173120202665991E-4</c:v>
                </c:pt>
                <c:pt idx="26801">
                  <c:v>2.6172143648361089E-4</c:v>
                </c:pt>
                <c:pt idx="26802">
                  <c:v>2.6171167166926651E-4</c:v>
                </c:pt>
                <c:pt idx="26803">
                  <c:v>2.6170190758354308E-4</c:v>
                </c:pt>
                <c:pt idx="26804">
                  <c:v>2.6169214422636089E-4</c:v>
                </c:pt>
                <c:pt idx="26805">
                  <c:v>2.6168238159763821E-4</c:v>
                </c:pt>
                <c:pt idx="26806">
                  <c:v>2.6167261969729338E-4</c:v>
                </c:pt>
                <c:pt idx="26807">
                  <c:v>2.6166285852524402E-4</c:v>
                </c:pt>
                <c:pt idx="26808">
                  <c:v>2.6165309808141006E-4</c:v>
                </c:pt>
                <c:pt idx="26809">
                  <c:v>2.6164333836570876E-4</c:v>
                </c:pt>
                <c:pt idx="26810">
                  <c:v>2.6163357937806006E-4</c:v>
                </c:pt>
                <c:pt idx="26811">
                  <c:v>2.6162382111838075E-4</c:v>
                </c:pt>
                <c:pt idx="26812">
                  <c:v>2.6161406358659093E-4</c:v>
                </c:pt>
                <c:pt idx="26813">
                  <c:v>2.6160430678260846E-4</c:v>
                </c:pt>
                <c:pt idx="26814">
                  <c:v>2.6159455070635186E-4</c:v>
                </c:pt>
                <c:pt idx="26815">
                  <c:v>2.615847953577401E-4</c:v>
                </c:pt>
                <c:pt idx="26816">
                  <c:v>2.6157504073669185E-4</c:v>
                </c:pt>
                <c:pt idx="26817">
                  <c:v>2.6156528684312391E-4</c:v>
                </c:pt>
                <c:pt idx="26818">
                  <c:v>2.6155553367695686E-4</c:v>
                </c:pt>
                <c:pt idx="26819">
                  <c:v>2.6154578123811008E-4</c:v>
                </c:pt>
                <c:pt idx="26820">
                  <c:v>2.6153602952650004E-4</c:v>
                </c:pt>
                <c:pt idx="26821">
                  <c:v>2.6152627854204608E-4</c:v>
                </c:pt>
                <c:pt idx="26822">
                  <c:v>2.6151652828466769E-4</c:v>
                </c:pt>
                <c:pt idx="26823">
                  <c:v>2.6150677875428258E-4</c:v>
                </c:pt>
                <c:pt idx="26824">
                  <c:v>2.6149702995080889E-4</c:v>
                </c:pt>
                <c:pt idx="26825">
                  <c:v>2.6148728187416791E-4</c:v>
                </c:pt>
                <c:pt idx="26826">
                  <c:v>2.6147753452427622E-4</c:v>
                </c:pt>
                <c:pt idx="26827">
                  <c:v>2.6146778790105211E-4</c:v>
                </c:pt>
                <c:pt idx="26828">
                  <c:v>2.6145804200441595E-4</c:v>
                </c:pt>
                <c:pt idx="26829">
                  <c:v>2.6144829683428611E-4</c:v>
                </c:pt>
                <c:pt idx="26830">
                  <c:v>2.6143855239058045E-4</c:v>
                </c:pt>
                <c:pt idx="26831">
                  <c:v>2.6142880867321896E-4</c:v>
                </c:pt>
                <c:pt idx="26832">
                  <c:v>2.6141906568212086E-4</c:v>
                </c:pt>
                <c:pt idx="26833">
                  <c:v>2.6140932341720219E-4</c:v>
                </c:pt>
                <c:pt idx="26834">
                  <c:v>2.613995818783839E-4</c:v>
                </c:pt>
                <c:pt idx="26835">
                  <c:v>2.6138984106558355E-4</c:v>
                </c:pt>
                <c:pt idx="26836">
                  <c:v>2.6138010097872275E-4</c:v>
                </c:pt>
                <c:pt idx="26837">
                  <c:v>2.6137036161771768E-4</c:v>
                </c:pt>
                <c:pt idx="26838">
                  <c:v>2.6136062298248659E-4</c:v>
                </c:pt>
                <c:pt idx="26839">
                  <c:v>2.6135088507295219E-4</c:v>
                </c:pt>
                <c:pt idx="26840">
                  <c:v>2.6134114788902937E-4</c:v>
                </c:pt>
                <c:pt idx="26841">
                  <c:v>2.6133141143063919E-4</c:v>
                </c:pt>
                <c:pt idx="26842">
                  <c:v>2.6132167569770028E-4</c:v>
                </c:pt>
                <c:pt idx="26843">
                  <c:v>2.6131194069012954E-4</c:v>
                </c:pt>
                <c:pt idx="26844">
                  <c:v>2.613022064078481E-4</c:v>
                </c:pt>
                <c:pt idx="26845">
                  <c:v>2.6129247285077616E-4</c:v>
                </c:pt>
                <c:pt idx="26846">
                  <c:v>2.6128274001882795E-4</c:v>
                </c:pt>
                <c:pt idx="26847">
                  <c:v>2.6127300791192742E-4</c:v>
                </c:pt>
                <c:pt idx="26848">
                  <c:v>2.6126327652999212E-4</c:v>
                </c:pt>
                <c:pt idx="26849">
                  <c:v>2.6125354587293987E-4</c:v>
                </c:pt>
                <c:pt idx="26850">
                  <c:v>2.6124381594068885E-4</c:v>
                </c:pt>
                <c:pt idx="26851">
                  <c:v>2.6123408673316096E-4</c:v>
                </c:pt>
                <c:pt idx="26852">
                  <c:v>2.6122435825027396E-4</c:v>
                </c:pt>
                <c:pt idx="26853">
                  <c:v>2.6121463049194599E-4</c:v>
                </c:pt>
                <c:pt idx="26854">
                  <c:v>2.6120490345809709E-4</c:v>
                </c:pt>
                <c:pt idx="26855">
                  <c:v>2.6119517714864762E-4</c:v>
                </c:pt>
                <c:pt idx="26856">
                  <c:v>2.6118545156351232E-4</c:v>
                </c:pt>
                <c:pt idx="26857">
                  <c:v>2.6117572670261572E-4</c:v>
                </c:pt>
                <c:pt idx="26858">
                  <c:v>2.6116600256587184E-4</c:v>
                </c:pt>
                <c:pt idx="26859">
                  <c:v>2.6115627915320448E-4</c:v>
                </c:pt>
                <c:pt idx="26860">
                  <c:v>2.6114655646452845E-4</c:v>
                </c:pt>
                <c:pt idx="26861">
                  <c:v>2.6113683449976652E-4</c:v>
                </c:pt>
                <c:pt idx="26862">
                  <c:v>2.6112711325883552E-4</c:v>
                </c:pt>
                <c:pt idx="26863">
                  <c:v>2.6111739274165658E-4</c:v>
                </c:pt>
                <c:pt idx="26864">
                  <c:v>2.6110767294814611E-4</c:v>
                </c:pt>
                <c:pt idx="26865">
                  <c:v>2.6109795387822663E-4</c:v>
                </c:pt>
                <c:pt idx="26866">
                  <c:v>2.6108823553181354E-4</c:v>
                </c:pt>
                <c:pt idx="26867">
                  <c:v>2.6107851790882914E-4</c:v>
                </c:pt>
                <c:pt idx="26868">
                  <c:v>2.6106880100919212E-4</c:v>
                </c:pt>
                <c:pt idx="26869">
                  <c:v>2.6105908483282166E-4</c:v>
                </c:pt>
                <c:pt idx="26870">
                  <c:v>2.6104936937963491E-4</c:v>
                </c:pt>
                <c:pt idx="26871">
                  <c:v>2.6103965464955491E-4</c:v>
                </c:pt>
                <c:pt idx="26872">
                  <c:v>2.6102994064249616E-4</c:v>
                </c:pt>
                <c:pt idx="26873">
                  <c:v>2.6102022735838162E-4</c:v>
                </c:pt>
                <c:pt idx="26874">
                  <c:v>2.6101051479713146E-4</c:v>
                </c:pt>
                <c:pt idx="26875">
                  <c:v>2.6100080295866001E-4</c:v>
                </c:pt>
                <c:pt idx="26876">
                  <c:v>2.6099109184289247E-4</c:v>
                </c:pt>
                <c:pt idx="26877">
                  <c:v>2.6098138144974416E-4</c:v>
                </c:pt>
                <c:pt idx="26878">
                  <c:v>2.6097167177913664E-4</c:v>
                </c:pt>
                <c:pt idx="26879">
                  <c:v>2.6096196283098555E-4</c:v>
                </c:pt>
                <c:pt idx="26880">
                  <c:v>2.6095225460521625E-4</c:v>
                </c:pt>
                <c:pt idx="26881">
                  <c:v>2.6094254710174266E-4</c:v>
                </c:pt>
                <c:pt idx="26882">
                  <c:v>2.6093284032048606E-4</c:v>
                </c:pt>
                <c:pt idx="26883">
                  <c:v>2.6092313426136882E-4</c:v>
                </c:pt>
                <c:pt idx="26884">
                  <c:v>2.6091342892430594E-4</c:v>
                </c:pt>
                <c:pt idx="26885">
                  <c:v>2.6090372430921899E-4</c:v>
                </c:pt>
                <c:pt idx="26886">
                  <c:v>2.608940204160263E-4</c:v>
                </c:pt>
                <c:pt idx="26887">
                  <c:v>2.608843172446487E-4</c:v>
                </c:pt>
                <c:pt idx="26888">
                  <c:v>2.6087461479500529E-4</c:v>
                </c:pt>
                <c:pt idx="26889">
                  <c:v>2.6086491306701384E-4</c:v>
                </c:pt>
                <c:pt idx="26890">
                  <c:v>2.6085521206059651E-4</c:v>
                </c:pt>
                <c:pt idx="26891">
                  <c:v>2.6084551177567192E-4</c:v>
                </c:pt>
                <c:pt idx="26892">
                  <c:v>2.6083581221215892E-4</c:v>
                </c:pt>
                <c:pt idx="26893">
                  <c:v>2.6082611336997674E-4</c:v>
                </c:pt>
                <c:pt idx="26894">
                  <c:v>2.6081641524904796E-4</c:v>
                </c:pt>
                <c:pt idx="26895">
                  <c:v>2.6080671784928689E-4</c:v>
                </c:pt>
                <c:pt idx="26896">
                  <c:v>2.6079702117061751E-4</c:v>
                </c:pt>
                <c:pt idx="26897">
                  <c:v>2.6078732521295694E-4</c:v>
                </c:pt>
                <c:pt idx="26898">
                  <c:v>2.607776299762255E-4</c:v>
                </c:pt>
                <c:pt idx="26899">
                  <c:v>2.6076793546034289E-4</c:v>
                </c:pt>
                <c:pt idx="26900">
                  <c:v>2.6075824166522905E-4</c:v>
                </c:pt>
                <c:pt idx="26901">
                  <c:v>2.6074854859080244E-4</c:v>
                </c:pt>
                <c:pt idx="26902">
                  <c:v>2.6073885623698555E-4</c:v>
                </c:pt>
                <c:pt idx="26903">
                  <c:v>2.6072916460369571E-4</c:v>
                </c:pt>
                <c:pt idx="26904">
                  <c:v>2.6071947369085159E-4</c:v>
                </c:pt>
                <c:pt idx="26905">
                  <c:v>2.6070978349837292E-4</c:v>
                </c:pt>
                <c:pt idx="26906">
                  <c:v>2.6070009402618316E-4</c:v>
                </c:pt>
                <c:pt idx="26907">
                  <c:v>2.6069040527419945E-4</c:v>
                </c:pt>
                <c:pt idx="26908">
                  <c:v>2.6068071724233882E-4</c:v>
                </c:pt>
                <c:pt idx="26909">
                  <c:v>2.6067102993052602E-4</c:v>
                </c:pt>
                <c:pt idx="26910">
                  <c:v>2.606613433386768E-4</c:v>
                </c:pt>
                <c:pt idx="26911">
                  <c:v>2.6065165746671479E-4</c:v>
                </c:pt>
                <c:pt idx="26912">
                  <c:v>2.6064197231455552E-4</c:v>
                </c:pt>
                <c:pt idx="26913">
                  <c:v>2.6063228788212255E-4</c:v>
                </c:pt>
                <c:pt idx="26914">
                  <c:v>2.6062260416933279E-4</c:v>
                </c:pt>
                <c:pt idx="26915">
                  <c:v>2.6061292117610698E-4</c:v>
                </c:pt>
                <c:pt idx="26916">
                  <c:v>2.6060323890236353E-4</c:v>
                </c:pt>
                <c:pt idx="26917">
                  <c:v>2.6059355734802607E-4</c:v>
                </c:pt>
                <c:pt idx="26918">
                  <c:v>2.605838765130112E-4</c:v>
                </c:pt>
                <c:pt idx="26919">
                  <c:v>2.6057419639724007E-4</c:v>
                </c:pt>
                <c:pt idx="26920">
                  <c:v>2.6056451700063032E-4</c:v>
                </c:pt>
                <c:pt idx="26921">
                  <c:v>2.6055483832310486E-4</c:v>
                </c:pt>
                <c:pt idx="26922">
                  <c:v>2.6054516036458239E-4</c:v>
                </c:pt>
                <c:pt idx="26923">
                  <c:v>2.6053548312498256E-4</c:v>
                </c:pt>
                <c:pt idx="26924">
                  <c:v>2.6052580660422596E-4</c:v>
                </c:pt>
                <c:pt idx="26925">
                  <c:v>2.60516130802233E-4</c:v>
                </c:pt>
                <c:pt idx="26926">
                  <c:v>2.605064557189201E-4</c:v>
                </c:pt>
                <c:pt idx="26927">
                  <c:v>2.6049678135421048E-4</c:v>
                </c:pt>
                <c:pt idx="26928">
                  <c:v>2.6048710770802295E-4</c:v>
                </c:pt>
                <c:pt idx="26929">
                  <c:v>2.6047743478027895E-4</c:v>
                </c:pt>
                <c:pt idx="26930">
                  <c:v>2.6046776257089452E-4</c:v>
                </c:pt>
                <c:pt idx="26931">
                  <c:v>2.6045809107979565E-4</c:v>
                </c:pt>
                <c:pt idx="26932">
                  <c:v>2.604484203068968E-4</c:v>
                </c:pt>
                <c:pt idx="26933">
                  <c:v>2.6043875025212159E-4</c:v>
                </c:pt>
                <c:pt idx="26934">
                  <c:v>2.6042908091538616E-4</c:v>
                </c:pt>
                <c:pt idx="26935">
                  <c:v>2.6041941229661651E-4</c:v>
                </c:pt>
                <c:pt idx="26936">
                  <c:v>2.6040974439572688E-4</c:v>
                </c:pt>
                <c:pt idx="26937">
                  <c:v>2.60400077212641E-4</c:v>
                </c:pt>
                <c:pt idx="26938">
                  <c:v>2.6039041074727668E-4</c:v>
                </c:pt>
                <c:pt idx="26939">
                  <c:v>2.603807449995545E-4</c:v>
                </c:pt>
                <c:pt idx="26940">
                  <c:v>2.6037107996939587E-4</c:v>
                </c:pt>
                <c:pt idx="26941">
                  <c:v>2.6036141565671952E-4</c:v>
                </c:pt>
                <c:pt idx="26942">
                  <c:v>2.6035175206144624E-4</c:v>
                </c:pt>
                <c:pt idx="26943">
                  <c:v>2.6034208918349533E-4</c:v>
                </c:pt>
                <c:pt idx="26944">
                  <c:v>2.6033242702278833E-4</c:v>
                </c:pt>
                <c:pt idx="26945">
                  <c:v>2.6032276557924416E-4</c:v>
                </c:pt>
                <c:pt idx="26946">
                  <c:v>2.6031310485278387E-4</c:v>
                </c:pt>
                <c:pt idx="26947">
                  <c:v>2.6030344484332519E-4</c:v>
                </c:pt>
                <c:pt idx="26948">
                  <c:v>2.602937855507922E-4</c:v>
                </c:pt>
                <c:pt idx="26949">
                  <c:v>2.6028412697510052E-4</c:v>
                </c:pt>
                <c:pt idx="26950">
                  <c:v>2.6027446911617495E-4</c:v>
                </c:pt>
                <c:pt idx="26951">
                  <c:v>2.6026481197393342E-4</c:v>
                </c:pt>
                <c:pt idx="26952">
                  <c:v>2.6025515554829851E-4</c:v>
                </c:pt>
                <c:pt idx="26953">
                  <c:v>2.6024549983918489E-4</c:v>
                </c:pt>
                <c:pt idx="26954">
                  <c:v>2.6023584484651815E-4</c:v>
                </c:pt>
                <c:pt idx="26955">
                  <c:v>2.6022619057021652E-4</c:v>
                </c:pt>
                <c:pt idx="26956">
                  <c:v>2.6021653701020092E-4</c:v>
                </c:pt>
                <c:pt idx="26957">
                  <c:v>2.6020688416639052E-4</c:v>
                </c:pt>
                <c:pt idx="26958">
                  <c:v>2.6019723203870692E-4</c:v>
                </c:pt>
                <c:pt idx="26959">
                  <c:v>2.601875806270698E-4</c:v>
                </c:pt>
                <c:pt idx="26960">
                  <c:v>2.6017792993139892E-4</c:v>
                </c:pt>
                <c:pt idx="26961">
                  <c:v>2.6016827995161584E-4</c:v>
                </c:pt>
                <c:pt idx="26962">
                  <c:v>2.6015863068764065E-4</c:v>
                </c:pt>
                <c:pt idx="26963">
                  <c:v>2.6014898213939187E-4</c:v>
                </c:pt>
                <c:pt idx="26964">
                  <c:v>2.6013933430679291E-4</c:v>
                </c:pt>
                <c:pt idx="26965">
                  <c:v>2.6012968718976137E-4</c:v>
                </c:pt>
                <c:pt idx="26966">
                  <c:v>2.6012004078821853E-4</c:v>
                </c:pt>
                <c:pt idx="26967">
                  <c:v>2.6011039510208492E-4</c:v>
                </c:pt>
                <c:pt idx="26968">
                  <c:v>2.6010075013128281E-4</c:v>
                </c:pt>
                <c:pt idx="26969">
                  <c:v>2.6009110587573114E-4</c:v>
                </c:pt>
                <c:pt idx="26970">
                  <c:v>2.6008146233534672E-4</c:v>
                </c:pt>
                <c:pt idx="26971">
                  <c:v>2.6007181951005602E-4</c:v>
                </c:pt>
                <c:pt idx="26972">
                  <c:v>2.600621773997779E-4</c:v>
                </c:pt>
                <c:pt idx="26973">
                  <c:v>2.6005253600443001E-4</c:v>
                </c:pt>
                <c:pt idx="26974">
                  <c:v>2.6004289532393455E-4</c:v>
                </c:pt>
                <c:pt idx="26975">
                  <c:v>2.6003325535821429E-4</c:v>
                </c:pt>
                <c:pt idx="26976">
                  <c:v>2.6002361610718595E-4</c:v>
                </c:pt>
                <c:pt idx="26977">
                  <c:v>2.6001397757077272E-4</c:v>
                </c:pt>
                <c:pt idx="26978">
                  <c:v>2.6000433974889242E-4</c:v>
                </c:pt>
                <c:pt idx="26979">
                  <c:v>2.5999470264146746E-4</c:v>
                </c:pt>
                <c:pt idx="26980">
                  <c:v>2.5998506624841898E-4</c:v>
                </c:pt>
                <c:pt idx="26981">
                  <c:v>2.5997543056966696E-4</c:v>
                </c:pt>
                <c:pt idx="26982">
                  <c:v>2.5996579560513252E-4</c:v>
                </c:pt>
                <c:pt idx="26983">
                  <c:v>2.5995616135473506E-4</c:v>
                </c:pt>
                <c:pt idx="26984">
                  <c:v>2.5994652781839456E-4</c:v>
                </c:pt>
                <c:pt idx="26985">
                  <c:v>2.5993689499603415E-4</c:v>
                </c:pt>
                <c:pt idx="26986">
                  <c:v>2.5992726288757219E-4</c:v>
                </c:pt>
                <c:pt idx="26987">
                  <c:v>2.5991763149293159E-4</c:v>
                </c:pt>
                <c:pt idx="26988">
                  <c:v>2.5990800081203099E-4</c:v>
                </c:pt>
                <c:pt idx="26989">
                  <c:v>2.5989837084479237E-4</c:v>
                </c:pt>
                <c:pt idx="26990">
                  <c:v>2.5988874159113372E-4</c:v>
                </c:pt>
                <c:pt idx="26991">
                  <c:v>2.5987911305097805E-4</c:v>
                </c:pt>
                <c:pt idx="26992">
                  <c:v>2.5986948522424823E-4</c:v>
                </c:pt>
                <c:pt idx="26993">
                  <c:v>2.598598581108598E-4</c:v>
                </c:pt>
                <c:pt idx="26994">
                  <c:v>2.5985023171073751E-4</c:v>
                </c:pt>
                <c:pt idx="26995">
                  <c:v>2.5984060602380005E-4</c:v>
                </c:pt>
                <c:pt idx="26996">
                  <c:v>2.5983098104996832E-4</c:v>
                </c:pt>
                <c:pt idx="26997">
                  <c:v>2.5982135678916579E-4</c:v>
                </c:pt>
                <c:pt idx="26998">
                  <c:v>2.5981173324130896E-4</c:v>
                </c:pt>
                <c:pt idx="26999">
                  <c:v>2.5980211040632119E-4</c:v>
                </c:pt>
                <c:pt idx="27000">
                  <c:v>2.5979248828412484E-4</c:v>
                </c:pt>
                <c:pt idx="27001">
                  <c:v>2.5978286687463681E-4</c:v>
                </c:pt>
                <c:pt idx="27002">
                  <c:v>2.5977324617777991E-4</c:v>
                </c:pt>
                <c:pt idx="27003">
                  <c:v>2.5976362619347488E-4</c:v>
                </c:pt>
                <c:pt idx="27004">
                  <c:v>2.5975400692164263E-4</c:v>
                </c:pt>
                <c:pt idx="27005">
                  <c:v>2.5974438836220281E-4</c:v>
                </c:pt>
                <c:pt idx="27006">
                  <c:v>2.5973477051507938E-4</c:v>
                </c:pt>
                <c:pt idx="27007">
                  <c:v>2.597251533801895E-4</c:v>
                </c:pt>
                <c:pt idx="27008">
                  <c:v>2.5971553695745689E-4</c:v>
                </c:pt>
                <c:pt idx="27009">
                  <c:v>2.5970592124680095E-4</c:v>
                </c:pt>
                <c:pt idx="27010">
                  <c:v>2.5969630624814437E-4</c:v>
                </c:pt>
                <c:pt idx="27011">
                  <c:v>2.5968669196140394E-4</c:v>
                </c:pt>
                <c:pt idx="27012">
                  <c:v>2.5967707838650588E-4</c:v>
                </c:pt>
                <c:pt idx="27013">
                  <c:v>2.5966746552336675E-4</c:v>
                </c:pt>
                <c:pt idx="27014">
                  <c:v>2.5965785337191014E-4</c:v>
                </c:pt>
                <c:pt idx="27015">
                  <c:v>2.5964824193205633E-4</c:v>
                </c:pt>
                <c:pt idx="27016">
                  <c:v>2.5963863120372652E-4</c:v>
                </c:pt>
                <c:pt idx="27017">
                  <c:v>2.5962902118684155E-4</c:v>
                </c:pt>
                <c:pt idx="27018">
                  <c:v>2.5961941188132163E-4</c:v>
                </c:pt>
                <c:pt idx="27019">
                  <c:v>2.5960980328708784E-4</c:v>
                </c:pt>
                <c:pt idx="27020">
                  <c:v>2.5960019540406242E-4</c:v>
                </c:pt>
                <c:pt idx="27021">
                  <c:v>2.5959058823216602E-4</c:v>
                </c:pt>
                <c:pt idx="27022">
                  <c:v>2.5958098177131895E-4</c:v>
                </c:pt>
                <c:pt idx="27023">
                  <c:v>2.5957137602144445E-4</c:v>
                </c:pt>
                <c:pt idx="27024">
                  <c:v>2.5956177098246006E-4</c:v>
                </c:pt>
                <c:pt idx="27025">
                  <c:v>2.5955216665428924E-4</c:v>
                </c:pt>
                <c:pt idx="27026">
                  <c:v>2.5954256303685149E-4</c:v>
                </c:pt>
                <c:pt idx="27027">
                  <c:v>2.5953296013007016E-4</c:v>
                </c:pt>
                <c:pt idx="27028">
                  <c:v>2.595233579338649E-4</c:v>
                </c:pt>
                <c:pt idx="27029">
                  <c:v>2.5951375644815889E-4</c:v>
                </c:pt>
                <c:pt idx="27030">
                  <c:v>2.595041556728685E-4</c:v>
                </c:pt>
                <c:pt idx="27031">
                  <c:v>2.5949455560791951E-4</c:v>
                </c:pt>
                <c:pt idx="27032">
                  <c:v>2.5948495625323245E-4</c:v>
                </c:pt>
                <c:pt idx="27033">
                  <c:v>2.5947535760872611E-4</c:v>
                </c:pt>
                <c:pt idx="27034">
                  <c:v>2.5946575967432232E-4</c:v>
                </c:pt>
                <c:pt idx="27035">
                  <c:v>2.5945616244994442E-4</c:v>
                </c:pt>
                <c:pt idx="27036">
                  <c:v>2.5944656593551192E-4</c:v>
                </c:pt>
                <c:pt idx="27037">
                  <c:v>2.5943697013094778E-4</c:v>
                </c:pt>
                <c:pt idx="27038">
                  <c:v>2.5942737503617064E-4</c:v>
                </c:pt>
                <c:pt idx="27039">
                  <c:v>2.5941778065110313E-4</c:v>
                </c:pt>
                <c:pt idx="27040">
                  <c:v>2.5940818697566605E-4</c:v>
                </c:pt>
                <c:pt idx="27041">
                  <c:v>2.5939859400978091E-4</c:v>
                </c:pt>
                <c:pt idx="27042">
                  <c:v>2.5938900175336851E-4</c:v>
                </c:pt>
                <c:pt idx="27043">
                  <c:v>2.5937941020635278E-4</c:v>
                </c:pt>
                <c:pt idx="27044">
                  <c:v>2.5936981936865042E-4</c:v>
                </c:pt>
                <c:pt idx="27045">
                  <c:v>2.5936022924018682E-4</c:v>
                </c:pt>
                <c:pt idx="27046">
                  <c:v>2.5935063982088214E-4</c:v>
                </c:pt>
                <c:pt idx="27047">
                  <c:v>2.59341051110657E-4</c:v>
                </c:pt>
                <c:pt idx="27048">
                  <c:v>2.5933146310943309E-4</c:v>
                </c:pt>
                <c:pt idx="27049">
                  <c:v>2.5932187581713227E-4</c:v>
                </c:pt>
                <c:pt idx="27050">
                  <c:v>2.5931228923367416E-4</c:v>
                </c:pt>
                <c:pt idx="27051">
                  <c:v>2.593027033589808E-4</c:v>
                </c:pt>
                <c:pt idx="27052">
                  <c:v>2.5929311819297614E-4</c:v>
                </c:pt>
                <c:pt idx="27053">
                  <c:v>2.5928353373557832E-4</c:v>
                </c:pt>
                <c:pt idx="27054">
                  <c:v>2.5927394998671085E-4</c:v>
                </c:pt>
                <c:pt idx="27055">
                  <c:v>2.5926436694629441E-4</c:v>
                </c:pt>
                <c:pt idx="27056">
                  <c:v>2.5925478461425171E-4</c:v>
                </c:pt>
                <c:pt idx="27057">
                  <c:v>2.5924520299050035E-4</c:v>
                </c:pt>
                <c:pt idx="27058">
                  <c:v>2.59235622074966E-4</c:v>
                </c:pt>
                <c:pt idx="27059">
                  <c:v>2.5922604186756848E-4</c:v>
                </c:pt>
                <c:pt idx="27060">
                  <c:v>2.5921646236822936E-4</c:v>
                </c:pt>
                <c:pt idx="27061">
                  <c:v>2.5920688357686998E-4</c:v>
                </c:pt>
                <c:pt idx="27062">
                  <c:v>2.5919730549341232E-4</c:v>
                </c:pt>
                <c:pt idx="27063">
                  <c:v>2.5918772811777812E-4</c:v>
                </c:pt>
                <c:pt idx="27064">
                  <c:v>2.5917815144988751E-4</c:v>
                </c:pt>
                <c:pt idx="27065">
                  <c:v>2.5916857548966286E-4</c:v>
                </c:pt>
                <c:pt idx="27066">
                  <c:v>2.591590002370271E-4</c:v>
                </c:pt>
                <c:pt idx="27067">
                  <c:v>2.5914942569190005E-4</c:v>
                </c:pt>
                <c:pt idx="27068">
                  <c:v>2.5913985185420341E-4</c:v>
                </c:pt>
                <c:pt idx="27069">
                  <c:v>2.5913027872385812E-4</c:v>
                </c:pt>
                <c:pt idx="27070">
                  <c:v>2.5912070630078755E-4</c:v>
                </c:pt>
                <c:pt idx="27071">
                  <c:v>2.5911113458491409E-4</c:v>
                </c:pt>
                <c:pt idx="27072">
                  <c:v>2.591015635761555E-4</c:v>
                </c:pt>
                <c:pt idx="27073">
                  <c:v>2.5909199327443696E-4</c:v>
                </c:pt>
                <c:pt idx="27074">
                  <c:v>2.5908242367967999E-4</c:v>
                </c:pt>
                <c:pt idx="27075">
                  <c:v>2.5907285479180445E-4</c:v>
                </c:pt>
                <c:pt idx="27076">
                  <c:v>2.5906328661073278E-4</c:v>
                </c:pt>
                <c:pt idx="27077">
                  <c:v>2.5905371913638556E-4</c:v>
                </c:pt>
                <c:pt idx="27078">
                  <c:v>2.5904415236868619E-4</c:v>
                </c:pt>
                <c:pt idx="27079">
                  <c:v>2.5903458630755616E-4</c:v>
                </c:pt>
                <c:pt idx="27080">
                  <c:v>2.5902502095291694E-4</c:v>
                </c:pt>
                <c:pt idx="27081">
                  <c:v>2.5901545630469154E-4</c:v>
                </c:pt>
                <c:pt idx="27082">
                  <c:v>2.5900589236279789E-4</c:v>
                </c:pt>
                <c:pt idx="27083">
                  <c:v>2.5899632912716237E-4</c:v>
                </c:pt>
                <c:pt idx="27084">
                  <c:v>2.589867665977034E-4</c:v>
                </c:pt>
                <c:pt idx="27085">
                  <c:v>2.5897720477434437E-4</c:v>
                </c:pt>
                <c:pt idx="27086">
                  <c:v>2.5896764365700511E-4</c:v>
                </c:pt>
                <c:pt idx="27087">
                  <c:v>2.5895808324561168E-4</c:v>
                </c:pt>
                <c:pt idx="27088">
                  <c:v>2.5894852354008043E-4</c:v>
                </c:pt>
                <c:pt idx="27089">
                  <c:v>2.5893896454033861E-4</c:v>
                </c:pt>
                <c:pt idx="27090">
                  <c:v>2.5892940624630431E-4</c:v>
                </c:pt>
                <c:pt idx="27091">
                  <c:v>2.5891984865789974E-4</c:v>
                </c:pt>
                <c:pt idx="27092">
                  <c:v>2.5891029177504835E-4</c:v>
                </c:pt>
                <c:pt idx="27093">
                  <c:v>2.5890073559767094E-4</c:v>
                </c:pt>
                <c:pt idx="27094">
                  <c:v>2.5889118012569E-4</c:v>
                </c:pt>
                <c:pt idx="27095">
                  <c:v>2.5888162535902615E-4</c:v>
                </c:pt>
                <c:pt idx="27096">
                  <c:v>2.5887207129760394E-4</c:v>
                </c:pt>
                <c:pt idx="27097">
                  <c:v>2.5886251794134026E-4</c:v>
                </c:pt>
                <c:pt idx="27098">
                  <c:v>2.5885296529016422E-4</c:v>
                </c:pt>
                <c:pt idx="27099">
                  <c:v>2.5884341334399052E-4</c:v>
                </c:pt>
                <c:pt idx="27100">
                  <c:v>2.588338621027473E-4</c:v>
                </c:pt>
                <c:pt idx="27101">
                  <c:v>2.588243115663515E-4</c:v>
                </c:pt>
                <c:pt idx="27102">
                  <c:v>2.5881476173472917E-4</c:v>
                </c:pt>
                <c:pt idx="27103">
                  <c:v>2.5880521260779891E-4</c:v>
                </c:pt>
                <c:pt idx="27104">
                  <c:v>2.5879566418548572E-4</c:v>
                </c:pt>
                <c:pt idx="27105">
                  <c:v>2.587861164677095E-4</c:v>
                </c:pt>
                <c:pt idx="27106">
                  <c:v>2.5877656945439201E-4</c:v>
                </c:pt>
                <c:pt idx="27107">
                  <c:v>2.5876702314545791E-4</c:v>
                </c:pt>
                <c:pt idx="27108">
                  <c:v>2.587574775408269E-4</c:v>
                </c:pt>
                <c:pt idx="27109">
                  <c:v>2.5874793264042006E-4</c:v>
                </c:pt>
                <c:pt idx="27110">
                  <c:v>2.5873838844416404E-4</c:v>
                </c:pt>
                <c:pt idx="27111">
                  <c:v>2.5872884495197499E-4</c:v>
                </c:pt>
                <c:pt idx="27112">
                  <c:v>2.5871930216378106E-4</c:v>
                </c:pt>
                <c:pt idx="27113">
                  <c:v>2.5870976007949926E-4</c:v>
                </c:pt>
                <c:pt idx="27114">
                  <c:v>2.5870021869905388E-4</c:v>
                </c:pt>
                <c:pt idx="27115">
                  <c:v>2.5869067802236612E-4</c:v>
                </c:pt>
                <c:pt idx="27116">
                  <c:v>2.5868113804936006E-4</c:v>
                </c:pt>
                <c:pt idx="27117">
                  <c:v>2.5867159877995686E-4</c:v>
                </c:pt>
                <c:pt idx="27118">
                  <c:v>2.5866206021407802E-4</c:v>
                </c:pt>
                <c:pt idx="27119">
                  <c:v>2.5865252235164697E-4</c:v>
                </c:pt>
                <c:pt idx="27120">
                  <c:v>2.5864298519258469E-4</c:v>
                </c:pt>
                <c:pt idx="27121">
                  <c:v>2.586334487368139E-4</c:v>
                </c:pt>
                <c:pt idx="27122">
                  <c:v>2.586239129842561E-4</c:v>
                </c:pt>
                <c:pt idx="27123">
                  <c:v>2.5861437793483452E-4</c:v>
                </c:pt>
                <c:pt idx="27124">
                  <c:v>2.5860484358846997E-4</c:v>
                </c:pt>
                <c:pt idx="27125">
                  <c:v>2.5859530994508742E-4</c:v>
                </c:pt>
                <c:pt idx="27126">
                  <c:v>2.5858577700460799E-4</c:v>
                </c:pt>
                <c:pt idx="27127">
                  <c:v>2.585762447669522E-4</c:v>
                </c:pt>
                <c:pt idx="27128">
                  <c:v>2.5856671323204282E-4</c:v>
                </c:pt>
                <c:pt idx="27129">
                  <c:v>2.5855718239980411E-4</c:v>
                </c:pt>
                <c:pt idx="27130">
                  <c:v>2.5854765227015697E-4</c:v>
                </c:pt>
                <c:pt idx="27131">
                  <c:v>2.5853812284302422E-4</c:v>
                </c:pt>
                <c:pt idx="27132">
                  <c:v>2.5852859411832556E-4</c:v>
                </c:pt>
                <c:pt idx="27133">
                  <c:v>2.5851906609598824E-4</c:v>
                </c:pt>
                <c:pt idx="27134">
                  <c:v>2.5850953877593085E-4</c:v>
                </c:pt>
                <c:pt idx="27135">
                  <c:v>2.5850001215807592E-4</c:v>
                </c:pt>
                <c:pt idx="27136">
                  <c:v>2.5849048624234923E-4</c:v>
                </c:pt>
                <c:pt idx="27137">
                  <c:v>2.5848096102866805E-4</c:v>
                </c:pt>
                <c:pt idx="27138">
                  <c:v>2.5847143651695943E-4</c:v>
                </c:pt>
                <c:pt idx="27139">
                  <c:v>2.5846191270714253E-4</c:v>
                </c:pt>
                <c:pt idx="27140">
                  <c:v>2.5845238959914206E-4</c:v>
                </c:pt>
                <c:pt idx="27141">
                  <c:v>2.5844286719287692E-4</c:v>
                </c:pt>
                <c:pt idx="27142">
                  <c:v>2.5843334548827511E-4</c:v>
                </c:pt>
                <c:pt idx="27143">
                  <c:v>2.5842382448525484E-4</c:v>
                </c:pt>
                <c:pt idx="27144">
                  <c:v>2.5841430418373993E-4</c:v>
                </c:pt>
                <c:pt idx="27145">
                  <c:v>2.5840478458365136E-4</c:v>
                </c:pt>
                <c:pt idx="27146">
                  <c:v>2.5839526568491295E-4</c:v>
                </c:pt>
                <c:pt idx="27147">
                  <c:v>2.5838574748744783E-4</c:v>
                </c:pt>
                <c:pt idx="27148">
                  <c:v>2.5837622999117795E-4</c:v>
                </c:pt>
                <c:pt idx="27149">
                  <c:v>2.5836671319602459E-4</c:v>
                </c:pt>
                <c:pt idx="27150">
                  <c:v>2.5835719710191353E-4</c:v>
                </c:pt>
                <c:pt idx="27151">
                  <c:v>2.5834768170876412E-4</c:v>
                </c:pt>
                <c:pt idx="27152">
                  <c:v>2.5833816701650001E-4</c:v>
                </c:pt>
                <c:pt idx="27153">
                  <c:v>2.5832865302504289E-4</c:v>
                </c:pt>
                <c:pt idx="27154">
                  <c:v>2.5831913973431691E-4</c:v>
                </c:pt>
                <c:pt idx="27155">
                  <c:v>2.5830962714424422E-4</c:v>
                </c:pt>
                <c:pt idx="27156">
                  <c:v>2.5830011525474649E-4</c:v>
                </c:pt>
                <c:pt idx="27157">
                  <c:v>2.5829060406574658E-4</c:v>
                </c:pt>
                <c:pt idx="27158">
                  <c:v>2.5828109357716616E-4</c:v>
                </c:pt>
                <c:pt idx="27159">
                  <c:v>2.5827158378893199E-4</c:v>
                </c:pt>
                <c:pt idx="27160">
                  <c:v>2.5826207470096301E-4</c:v>
                </c:pt>
                <c:pt idx="27161">
                  <c:v>2.5825256631318151E-4</c:v>
                </c:pt>
                <c:pt idx="27162">
                  <c:v>2.5824305862551277E-4</c:v>
                </c:pt>
                <c:pt idx="27163">
                  <c:v>2.5823355163787694E-4</c:v>
                </c:pt>
                <c:pt idx="27164">
                  <c:v>2.5822404535019846E-4</c:v>
                </c:pt>
                <c:pt idx="27165">
                  <c:v>2.5821453976239991E-4</c:v>
                </c:pt>
                <c:pt idx="27166">
                  <c:v>2.58205034874404E-4</c:v>
                </c:pt>
                <c:pt idx="27167">
                  <c:v>2.5819553068613237E-4</c:v>
                </c:pt>
                <c:pt idx="27168">
                  <c:v>2.5818602719750817E-4</c:v>
                </c:pt>
                <c:pt idx="27169">
                  <c:v>2.5817652440845426E-4</c:v>
                </c:pt>
                <c:pt idx="27170">
                  <c:v>2.5816702231889246E-4</c:v>
                </c:pt>
                <c:pt idx="27171">
                  <c:v>2.5815752092874877E-4</c:v>
                </c:pt>
                <c:pt idx="27172">
                  <c:v>2.5814802023794298E-4</c:v>
                </c:pt>
                <c:pt idx="27173">
                  <c:v>2.5813852024639836E-4</c:v>
                </c:pt>
                <c:pt idx="27174">
                  <c:v>2.5812902095403794E-4</c:v>
                </c:pt>
                <c:pt idx="27175">
                  <c:v>2.5811952236078425E-4</c:v>
                </c:pt>
                <c:pt idx="27176">
                  <c:v>2.581100244665613E-4</c:v>
                </c:pt>
                <c:pt idx="27177">
                  <c:v>2.5810052727129069E-4</c:v>
                </c:pt>
                <c:pt idx="27178">
                  <c:v>2.5809103077489593E-4</c:v>
                </c:pt>
                <c:pt idx="27179">
                  <c:v>2.5808153497729913E-4</c:v>
                </c:pt>
                <c:pt idx="27180">
                  <c:v>2.5807203987842395E-4</c:v>
                </c:pt>
                <c:pt idx="27181">
                  <c:v>2.5806254547819271E-4</c:v>
                </c:pt>
                <c:pt idx="27182">
                  <c:v>2.580530517765293E-4</c:v>
                </c:pt>
                <c:pt idx="27183">
                  <c:v>2.5804355877335491E-4</c:v>
                </c:pt>
                <c:pt idx="27184">
                  <c:v>2.5803406646859417E-4</c:v>
                </c:pt>
                <c:pt idx="27185">
                  <c:v>2.5802457486216919E-4</c:v>
                </c:pt>
                <c:pt idx="27186">
                  <c:v>2.5801508395400206E-4</c:v>
                </c:pt>
                <c:pt idx="27187">
                  <c:v>2.5800559374401745E-4</c:v>
                </c:pt>
                <c:pt idx="27188">
                  <c:v>2.5799610423213912E-4</c:v>
                </c:pt>
                <c:pt idx="27189">
                  <c:v>2.5798661541828548E-4</c:v>
                </c:pt>
                <c:pt idx="27190">
                  <c:v>2.5797712730238391E-4</c:v>
                </c:pt>
                <c:pt idx="27191">
                  <c:v>2.5796763988435606E-4</c:v>
                </c:pt>
                <c:pt idx="27192">
                  <c:v>2.5795815316412599E-4</c:v>
                </c:pt>
                <c:pt idx="27193">
                  <c:v>2.5794866714161401E-4</c:v>
                </c:pt>
                <c:pt idx="27194">
                  <c:v>2.5793918181674666E-4</c:v>
                </c:pt>
                <c:pt idx="27195">
                  <c:v>2.5792969718944219E-4</c:v>
                </c:pt>
                <c:pt idx="27196">
                  <c:v>2.5792021325962781E-4</c:v>
                </c:pt>
                <c:pt idx="27197">
                  <c:v>2.5791073002722652E-4</c:v>
                </c:pt>
                <c:pt idx="27198">
                  <c:v>2.5790124749215838E-4</c:v>
                </c:pt>
                <c:pt idx="27199">
                  <c:v>2.5789176565435031E-4</c:v>
                </c:pt>
                <c:pt idx="27200">
                  <c:v>2.5788228451372201E-4</c:v>
                </c:pt>
                <c:pt idx="27201">
                  <c:v>2.5787280407019858E-4</c:v>
                </c:pt>
                <c:pt idx="27202">
                  <c:v>2.5786332432370206E-4</c:v>
                </c:pt>
                <c:pt idx="27203">
                  <c:v>2.5785384527415606E-4</c:v>
                </c:pt>
                <c:pt idx="27204">
                  <c:v>2.5784436692148226E-4</c:v>
                </c:pt>
                <c:pt idx="27205">
                  <c:v>2.5783488926560692E-4</c:v>
                </c:pt>
                <c:pt idx="27206">
                  <c:v>2.5782541230645134E-4</c:v>
                </c:pt>
                <c:pt idx="27207">
                  <c:v>2.5781593604394E-4</c:v>
                </c:pt>
                <c:pt idx="27208">
                  <c:v>2.5780646047799299E-4</c:v>
                </c:pt>
                <c:pt idx="27209">
                  <c:v>2.577969856085379E-4</c:v>
                </c:pt>
                <c:pt idx="27210">
                  <c:v>2.5778751143549247E-4</c:v>
                </c:pt>
                <c:pt idx="27211">
                  <c:v>2.5777803795878559E-4</c:v>
                </c:pt>
                <c:pt idx="27212">
                  <c:v>2.5776856517833682E-4</c:v>
                </c:pt>
                <c:pt idx="27213">
                  <c:v>2.5775909309407052E-4</c:v>
                </c:pt>
                <c:pt idx="27214">
                  <c:v>2.5774962170591037E-4</c:v>
                </c:pt>
                <c:pt idx="27215">
                  <c:v>2.5774015101377875E-4</c:v>
                </c:pt>
                <c:pt idx="27216">
                  <c:v>2.5773068101759959E-4</c:v>
                </c:pt>
                <c:pt idx="27217">
                  <c:v>2.5772121171729575E-4</c:v>
                </c:pt>
                <c:pt idx="27218">
                  <c:v>2.5771174311279096E-4</c:v>
                </c:pt>
                <c:pt idx="27219">
                  <c:v>2.5770227520400846E-4</c:v>
                </c:pt>
                <c:pt idx="27220">
                  <c:v>2.576928079908697E-4</c:v>
                </c:pt>
                <c:pt idx="27221">
                  <c:v>2.5768334147330111E-4</c:v>
                </c:pt>
                <c:pt idx="27222">
                  <c:v>2.5767387565122594E-4</c:v>
                </c:pt>
                <c:pt idx="27223">
                  <c:v>2.57664410524564E-4</c:v>
                </c:pt>
                <c:pt idx="27224">
                  <c:v>2.5765494609324206E-4</c:v>
                </c:pt>
                <c:pt idx="27225">
                  <c:v>2.5764548235718239E-4</c:v>
                </c:pt>
                <c:pt idx="27226">
                  <c:v>2.5763601931630821E-4</c:v>
                </c:pt>
                <c:pt idx="27227">
                  <c:v>2.5762655697054342E-4</c:v>
                </c:pt>
                <c:pt idx="27228">
                  <c:v>2.5761709531981072E-4</c:v>
                </c:pt>
                <c:pt idx="27229">
                  <c:v>2.5760763436403442E-4</c:v>
                </c:pt>
                <c:pt idx="27230">
                  <c:v>2.5759817410313897E-4</c:v>
                </c:pt>
                <c:pt idx="27231">
                  <c:v>2.5758871453704292E-4</c:v>
                </c:pt>
                <c:pt idx="27232">
                  <c:v>2.5757925566567501E-4</c:v>
                </c:pt>
                <c:pt idx="27233">
                  <c:v>2.5756979748895592E-4</c:v>
                </c:pt>
                <c:pt idx="27234">
                  <c:v>2.5756034000681003E-4</c:v>
                </c:pt>
                <c:pt idx="27235">
                  <c:v>2.5755088321916192E-4</c:v>
                </c:pt>
                <c:pt idx="27236">
                  <c:v>2.5754142712593403E-4</c:v>
                </c:pt>
                <c:pt idx="27237">
                  <c:v>2.5753197172704911E-4</c:v>
                </c:pt>
                <c:pt idx="27238">
                  <c:v>2.5752251702243039E-4</c:v>
                </c:pt>
                <c:pt idx="27239">
                  <c:v>2.5751306301200416E-4</c:v>
                </c:pt>
                <c:pt idx="27240">
                  <c:v>2.5750360969569217E-4</c:v>
                </c:pt>
                <c:pt idx="27241">
                  <c:v>2.5749415707341692E-4</c:v>
                </c:pt>
                <c:pt idx="27242">
                  <c:v>2.5748470514510397E-4</c:v>
                </c:pt>
                <c:pt idx="27243">
                  <c:v>2.5747525391067472E-4</c:v>
                </c:pt>
                <c:pt idx="27244">
                  <c:v>2.5746580337005507E-4</c:v>
                </c:pt>
                <c:pt idx="27245">
                  <c:v>2.5745635352316802E-4</c:v>
                </c:pt>
                <c:pt idx="27246">
                  <c:v>2.5744690436993646E-4</c:v>
                </c:pt>
                <c:pt idx="27247">
                  <c:v>2.5743745591028528E-4</c:v>
                </c:pt>
                <c:pt idx="27248">
                  <c:v>2.5742800814413649E-4</c:v>
                </c:pt>
                <c:pt idx="27249">
                  <c:v>2.5741856107141316E-4</c:v>
                </c:pt>
                <c:pt idx="27250">
                  <c:v>2.5740911469204276E-4</c:v>
                </c:pt>
                <c:pt idx="27251">
                  <c:v>2.5739966900594445E-4</c:v>
                </c:pt>
                <c:pt idx="27252">
                  <c:v>2.573902240130449E-4</c:v>
                </c:pt>
                <c:pt idx="27253">
                  <c:v>2.5738077971326637E-4</c:v>
                </c:pt>
                <c:pt idx="27254">
                  <c:v>2.5737133610653323E-4</c:v>
                </c:pt>
                <c:pt idx="27255">
                  <c:v>2.5736189319276742E-4</c:v>
                </c:pt>
                <c:pt idx="27256">
                  <c:v>2.5735245097189679E-4</c:v>
                </c:pt>
                <c:pt idx="27257">
                  <c:v>2.5734300944384012E-4</c:v>
                </c:pt>
                <c:pt idx="27258">
                  <c:v>2.5733356860852495E-4</c:v>
                </c:pt>
                <c:pt idx="27259">
                  <c:v>2.573241284658731E-4</c:v>
                </c:pt>
                <c:pt idx="27260">
                  <c:v>2.5731468901580982E-4</c:v>
                </c:pt>
                <c:pt idx="27261">
                  <c:v>2.5730525025825806E-4</c:v>
                </c:pt>
                <c:pt idx="27262">
                  <c:v>2.5729581219313956E-4</c:v>
                </c:pt>
                <c:pt idx="27263">
                  <c:v>2.5728637482038156E-4</c:v>
                </c:pt>
                <c:pt idx="27264">
                  <c:v>2.5727693813990606E-4</c:v>
                </c:pt>
                <c:pt idx="27265">
                  <c:v>2.5726750215163786E-4</c:v>
                </c:pt>
                <c:pt idx="27266">
                  <c:v>2.5725806685550037E-4</c:v>
                </c:pt>
                <c:pt idx="27267">
                  <c:v>2.5724863225141535E-4</c:v>
                </c:pt>
                <c:pt idx="27268">
                  <c:v>2.5723919833930986E-4</c:v>
                </c:pt>
                <c:pt idx="27269">
                  <c:v>2.5722976511910705E-4</c:v>
                </c:pt>
                <c:pt idx="27270">
                  <c:v>2.5722033259072873E-4</c:v>
                </c:pt>
                <c:pt idx="27271">
                  <c:v>2.5721090075410212E-4</c:v>
                </c:pt>
                <c:pt idx="27272">
                  <c:v>2.572014696091481E-4</c:v>
                </c:pt>
                <c:pt idx="27273">
                  <c:v>2.5719203915579259E-4</c:v>
                </c:pt>
                <c:pt idx="27274">
                  <c:v>2.5718260939395653E-4</c:v>
                </c:pt>
                <c:pt idx="27275">
                  <c:v>2.5717318032356812E-4</c:v>
                </c:pt>
                <c:pt idx="27276">
                  <c:v>2.5716375194454816E-4</c:v>
                </c:pt>
                <c:pt idx="27277">
                  <c:v>2.5715432425682251E-4</c:v>
                </c:pt>
                <c:pt idx="27278">
                  <c:v>2.5714489726031379E-4</c:v>
                </c:pt>
                <c:pt idx="27279">
                  <c:v>2.5713547095494764E-4</c:v>
                </c:pt>
                <c:pt idx="27280">
                  <c:v>2.5712604534064551E-4</c:v>
                </c:pt>
                <c:pt idx="27281">
                  <c:v>2.5711662041733296E-4</c:v>
                </c:pt>
                <c:pt idx="27282">
                  <c:v>2.5710719618493507E-4</c:v>
                </c:pt>
                <c:pt idx="27283">
                  <c:v>2.57097772643374E-4</c:v>
                </c:pt>
                <c:pt idx="27284">
                  <c:v>2.5708834979257342E-4</c:v>
                </c:pt>
                <c:pt idx="27285">
                  <c:v>2.5707892763246037E-4</c:v>
                </c:pt>
                <c:pt idx="27286">
                  <c:v>2.570695061629558E-4</c:v>
                </c:pt>
                <c:pt idx="27287">
                  <c:v>2.570600853839841E-4</c:v>
                </c:pt>
                <c:pt idx="27288">
                  <c:v>2.5705066529547235E-4</c:v>
                </c:pt>
                <c:pt idx="27289">
                  <c:v>2.5704124589734042E-4</c:v>
                </c:pt>
                <c:pt idx="27290">
                  <c:v>2.5703182718951628E-4</c:v>
                </c:pt>
                <c:pt idx="27291">
                  <c:v>2.5702240917192055E-4</c:v>
                </c:pt>
                <c:pt idx="27292">
                  <c:v>2.5701299184448012E-4</c:v>
                </c:pt>
                <c:pt idx="27293">
                  <c:v>2.5700357520711897E-4</c:v>
                </c:pt>
                <c:pt idx="27294">
                  <c:v>2.5699415925975965E-4</c:v>
                </c:pt>
                <c:pt idx="27295">
                  <c:v>2.5698474400232522E-4</c:v>
                </c:pt>
                <c:pt idx="27296">
                  <c:v>2.5697532943474446E-4</c:v>
                </c:pt>
                <c:pt idx="27297">
                  <c:v>2.5696591555693642E-4</c:v>
                </c:pt>
                <c:pt idx="27298">
                  <c:v>2.5695650236882858E-4</c:v>
                </c:pt>
                <c:pt idx="27299">
                  <c:v>2.5694708987034537E-4</c:v>
                </c:pt>
                <c:pt idx="27300">
                  <c:v>2.5693767806140905E-4</c:v>
                </c:pt>
                <c:pt idx="27301">
                  <c:v>2.569282669419441E-4</c:v>
                </c:pt>
                <c:pt idx="27302">
                  <c:v>2.5691885651187588E-4</c:v>
                </c:pt>
                <c:pt idx="27303">
                  <c:v>2.5690944677112827E-4</c:v>
                </c:pt>
                <c:pt idx="27304">
                  <c:v>2.5690003771962463E-4</c:v>
                </c:pt>
                <c:pt idx="27305">
                  <c:v>2.5689062935729069E-4</c:v>
                </c:pt>
                <c:pt idx="27306">
                  <c:v>2.5688122168404952E-4</c:v>
                </c:pt>
                <c:pt idx="27307">
                  <c:v>2.5687181469982495E-4</c:v>
                </c:pt>
                <c:pt idx="27308">
                  <c:v>2.5686240840454446E-4</c:v>
                </c:pt>
                <c:pt idx="27309">
                  <c:v>2.56853002798129E-4</c:v>
                </c:pt>
                <c:pt idx="27310">
                  <c:v>2.5684359788050387E-4</c:v>
                </c:pt>
                <c:pt idx="27311">
                  <c:v>2.5683419365159357E-4</c:v>
                </c:pt>
                <c:pt idx="27312">
                  <c:v>2.5682479011132159E-4</c:v>
                </c:pt>
                <c:pt idx="27313">
                  <c:v>2.568153872596153E-4</c:v>
                </c:pt>
                <c:pt idx="27314">
                  <c:v>2.5680598509639549E-4</c:v>
                </c:pt>
                <c:pt idx="27315">
                  <c:v>2.5679658362158796E-4</c:v>
                </c:pt>
                <c:pt idx="27316">
                  <c:v>2.5678718283511816E-4</c:v>
                </c:pt>
                <c:pt idx="27317">
                  <c:v>2.5677778273690879E-4</c:v>
                </c:pt>
                <c:pt idx="27318">
                  <c:v>2.5676838332688352E-4</c:v>
                </c:pt>
                <c:pt idx="27319">
                  <c:v>2.5675898460497123E-4</c:v>
                </c:pt>
                <c:pt idx="27320">
                  <c:v>2.5674958657109179E-4</c:v>
                </c:pt>
                <c:pt idx="27321">
                  <c:v>2.5674018922517089E-4</c:v>
                </c:pt>
                <c:pt idx="27322">
                  <c:v>2.567307925671336E-4</c:v>
                </c:pt>
                <c:pt idx="27323">
                  <c:v>2.5672139659690355E-4</c:v>
                </c:pt>
                <c:pt idx="27324">
                  <c:v>2.5671200131440646E-4</c:v>
                </c:pt>
                <c:pt idx="27325">
                  <c:v>2.5670260671956639E-4</c:v>
                </c:pt>
                <c:pt idx="27326">
                  <c:v>2.5669321281230592E-4</c:v>
                </c:pt>
                <c:pt idx="27327">
                  <c:v>2.5668381959255215E-4</c:v>
                </c:pt>
                <c:pt idx="27328">
                  <c:v>2.5667442706023025E-4</c:v>
                </c:pt>
                <c:pt idx="27329">
                  <c:v>2.5666503521526191E-4</c:v>
                </c:pt>
                <c:pt idx="27330">
                  <c:v>2.5665564405757192E-4</c:v>
                </c:pt>
                <c:pt idx="27331">
                  <c:v>2.5664625358708684E-4</c:v>
                </c:pt>
                <c:pt idx="27332">
                  <c:v>2.5663686380373175E-4</c:v>
                </c:pt>
                <c:pt idx="27333">
                  <c:v>2.5662747470742858E-4</c:v>
                </c:pt>
                <c:pt idx="27334">
                  <c:v>2.5661808629810377E-4</c:v>
                </c:pt>
                <c:pt idx="27335">
                  <c:v>2.5660869857567882E-4</c:v>
                </c:pt>
                <c:pt idx="27336">
                  <c:v>2.5659931154008256E-4</c:v>
                </c:pt>
                <c:pt idx="27337">
                  <c:v>2.5658992519123996E-4</c:v>
                </c:pt>
                <c:pt idx="27338">
                  <c:v>2.5658053952906971E-4</c:v>
                </c:pt>
                <c:pt idx="27339">
                  <c:v>2.5657115455350376E-4</c:v>
                </c:pt>
                <c:pt idx="27340">
                  <c:v>2.5656177026446119E-4</c:v>
                </c:pt>
                <c:pt idx="27341">
                  <c:v>2.5655238666186925E-4</c:v>
                </c:pt>
                <c:pt idx="27342">
                  <c:v>2.5654300374565247E-4</c:v>
                </c:pt>
                <c:pt idx="27343">
                  <c:v>2.5653362151573566E-4</c:v>
                </c:pt>
                <c:pt idx="27344">
                  <c:v>2.5652423997204072E-4</c:v>
                </c:pt>
                <c:pt idx="27345">
                  <c:v>2.5651485911449699E-4</c:v>
                </c:pt>
                <c:pt idx="27346">
                  <c:v>2.5650547894302659E-4</c:v>
                </c:pt>
                <c:pt idx="27347">
                  <c:v>2.5649609945755481E-4</c:v>
                </c:pt>
                <c:pt idx="27348">
                  <c:v>2.5648672065800685E-4</c:v>
                </c:pt>
                <c:pt idx="27349">
                  <c:v>2.5647734254430511E-4</c:v>
                </c:pt>
                <c:pt idx="27350">
                  <c:v>2.5646796511637692E-4</c:v>
                </c:pt>
                <c:pt idx="27351">
                  <c:v>2.5645858837414768E-4</c:v>
                </c:pt>
                <c:pt idx="27352">
                  <c:v>2.564492123175384E-4</c:v>
                </c:pt>
                <c:pt idx="27353">
                  <c:v>2.5643983694647812E-4</c:v>
                </c:pt>
                <c:pt idx="27354">
                  <c:v>2.5643046226088851E-4</c:v>
                </c:pt>
                <c:pt idx="27355">
                  <c:v>2.5642108826069764E-4</c:v>
                </c:pt>
                <c:pt idx="27356">
                  <c:v>2.5641171494582635E-4</c:v>
                </c:pt>
                <c:pt idx="27357">
                  <c:v>2.5640234231620178E-4</c:v>
                </c:pt>
                <c:pt idx="27358">
                  <c:v>2.5639297037174973E-4</c:v>
                </c:pt>
                <c:pt idx="27359">
                  <c:v>2.5638359911239202E-4</c:v>
                </c:pt>
                <c:pt idx="27360">
                  <c:v>2.5637422853805612E-4</c:v>
                </c:pt>
                <c:pt idx="27361">
                  <c:v>2.5636485864866619E-4</c:v>
                </c:pt>
                <c:pt idx="27362">
                  <c:v>2.563554894441484E-4</c:v>
                </c:pt>
                <c:pt idx="27363">
                  <c:v>2.5634612092442446E-4</c:v>
                </c:pt>
                <c:pt idx="27364">
                  <c:v>2.5633675308942222E-4</c:v>
                </c:pt>
                <c:pt idx="27365">
                  <c:v>2.5632738593906547E-4</c:v>
                </c:pt>
                <c:pt idx="27366">
                  <c:v>2.5631801947327928E-4</c:v>
                </c:pt>
                <c:pt idx="27367">
                  <c:v>2.5630865369198841E-4</c:v>
                </c:pt>
                <c:pt idx="27368">
                  <c:v>2.5629928859511816E-4</c:v>
                </c:pt>
                <c:pt idx="27369">
                  <c:v>2.562899241825941E-4</c:v>
                </c:pt>
                <c:pt idx="27370">
                  <c:v>2.5628056045433833E-4</c:v>
                </c:pt>
                <c:pt idx="27371">
                  <c:v>2.5627119741028042E-4</c:v>
                </c:pt>
                <c:pt idx="27372">
                  <c:v>2.5626183505034152E-4</c:v>
                </c:pt>
                <c:pt idx="27373">
                  <c:v>2.5625247337444961E-4</c:v>
                </c:pt>
                <c:pt idx="27374">
                  <c:v>2.5624311238252632E-4</c:v>
                </c:pt>
                <c:pt idx="27375">
                  <c:v>2.5623375207450112E-4</c:v>
                </c:pt>
                <c:pt idx="27376">
                  <c:v>2.5622439245029404E-4</c:v>
                </c:pt>
                <c:pt idx="27377">
                  <c:v>2.5621503350983392E-4</c:v>
                </c:pt>
                <c:pt idx="27378">
                  <c:v>2.5620567525304528E-4</c:v>
                </c:pt>
                <c:pt idx="27379">
                  <c:v>2.5619631767985056E-4</c:v>
                </c:pt>
                <c:pt idx="27380">
                  <c:v>2.5618696079017815E-4</c:v>
                </c:pt>
                <c:pt idx="27381">
                  <c:v>2.5617760458395279E-4</c:v>
                </c:pt>
                <c:pt idx="27382">
                  <c:v>2.5616824906109649E-4</c:v>
                </c:pt>
                <c:pt idx="27383">
                  <c:v>2.5615889422153881E-4</c:v>
                </c:pt>
                <c:pt idx="27384">
                  <c:v>2.5614954006520046E-4</c:v>
                </c:pt>
                <c:pt idx="27385">
                  <c:v>2.5614018659201037E-4</c:v>
                </c:pt>
                <c:pt idx="27386">
                  <c:v>2.5613083380189052E-4</c:v>
                </c:pt>
                <c:pt idx="27387">
                  <c:v>2.5612148169476968E-4</c:v>
                </c:pt>
                <c:pt idx="27388">
                  <c:v>2.5611213027057028E-4</c:v>
                </c:pt>
                <c:pt idx="27389">
                  <c:v>2.5610277952921751E-4</c:v>
                </c:pt>
                <c:pt idx="27390">
                  <c:v>2.560934294706384E-4</c:v>
                </c:pt>
                <c:pt idx="27391">
                  <c:v>2.5608408009475549E-4</c:v>
                </c:pt>
                <c:pt idx="27392">
                  <c:v>2.5607473140149602E-4</c:v>
                </c:pt>
                <c:pt idx="27393">
                  <c:v>2.5606538339078492E-4</c:v>
                </c:pt>
                <c:pt idx="27394">
                  <c:v>2.5605603606254922E-4</c:v>
                </c:pt>
                <c:pt idx="27395">
                  <c:v>2.5604668941671036E-4</c:v>
                </c:pt>
                <c:pt idx="27396">
                  <c:v>2.560373434531963E-4</c:v>
                </c:pt>
                <c:pt idx="27397">
                  <c:v>2.5602799817193159E-4</c:v>
                </c:pt>
                <c:pt idx="27398">
                  <c:v>2.5601865357284152E-4</c:v>
                </c:pt>
                <c:pt idx="27399">
                  <c:v>2.5600930965585106E-4</c:v>
                </c:pt>
                <c:pt idx="27400">
                  <c:v>2.5599996642088535E-4</c:v>
                </c:pt>
                <c:pt idx="27401">
                  <c:v>2.559906238678718E-4</c:v>
                </c:pt>
                <c:pt idx="27402">
                  <c:v>2.5598128199673295E-4</c:v>
                </c:pt>
                <c:pt idx="27403">
                  <c:v>2.5597194080739615E-4</c:v>
                </c:pt>
                <c:pt idx="27404">
                  <c:v>2.5596260029978616E-4</c:v>
                </c:pt>
                <c:pt idx="27405">
                  <c:v>2.5595326047382708E-4</c:v>
                </c:pt>
                <c:pt idx="27406">
                  <c:v>2.5594392132944645E-4</c:v>
                </c:pt>
                <c:pt idx="27407">
                  <c:v>2.559345828665683E-4</c:v>
                </c:pt>
                <c:pt idx="27408">
                  <c:v>2.5592524508511843E-4</c:v>
                </c:pt>
                <c:pt idx="27409">
                  <c:v>2.559159079850223E-4</c:v>
                </c:pt>
                <c:pt idx="27410">
                  <c:v>2.5590657156620552E-4</c:v>
                </c:pt>
                <c:pt idx="27411">
                  <c:v>2.5589723582859411E-4</c:v>
                </c:pt>
                <c:pt idx="27412">
                  <c:v>2.5588790077211011E-4</c:v>
                </c:pt>
                <c:pt idx="27413">
                  <c:v>2.5587856639668294E-4</c:v>
                </c:pt>
                <c:pt idx="27414">
                  <c:v>2.5586923270223762E-4</c:v>
                </c:pt>
                <c:pt idx="27415">
                  <c:v>2.5585989968869788E-4</c:v>
                </c:pt>
                <c:pt idx="27416">
                  <c:v>2.5585056735598875E-4</c:v>
                </c:pt>
                <c:pt idx="27417">
                  <c:v>2.5584123570403911E-4</c:v>
                </c:pt>
                <c:pt idx="27418">
                  <c:v>2.5583190473277203E-4</c:v>
                </c:pt>
                <c:pt idx="27419">
                  <c:v>2.5582257444211221E-4</c:v>
                </c:pt>
                <c:pt idx="27420">
                  <c:v>2.5581324483198652E-4</c:v>
                </c:pt>
                <c:pt idx="27421">
                  <c:v>2.5580391590232E-4</c:v>
                </c:pt>
                <c:pt idx="27422">
                  <c:v>2.5579458765304016E-4</c:v>
                </c:pt>
                <c:pt idx="27423">
                  <c:v>2.557852600840691E-4</c:v>
                </c:pt>
                <c:pt idx="27424">
                  <c:v>2.5577593319533592E-4</c:v>
                </c:pt>
                <c:pt idx="27425">
                  <c:v>2.557666069867639E-4</c:v>
                </c:pt>
                <c:pt idx="27426">
                  <c:v>2.5575728145827846E-4</c:v>
                </c:pt>
                <c:pt idx="27427">
                  <c:v>2.557479566098069E-4</c:v>
                </c:pt>
                <c:pt idx="27428">
                  <c:v>2.557386324412743E-4</c:v>
                </c:pt>
                <c:pt idx="27429">
                  <c:v>2.5572930895260547E-4</c:v>
                </c:pt>
                <c:pt idx="27430">
                  <c:v>2.5571998614372713E-4</c:v>
                </c:pt>
                <c:pt idx="27431">
                  <c:v>2.5571066401456369E-4</c:v>
                </c:pt>
                <c:pt idx="27432">
                  <c:v>2.5570134256504046E-4</c:v>
                </c:pt>
                <c:pt idx="27433">
                  <c:v>2.556920217950861E-4</c:v>
                </c:pt>
                <c:pt idx="27434">
                  <c:v>2.5568270170462254E-4</c:v>
                </c:pt>
                <c:pt idx="27435">
                  <c:v>2.5567338229357851E-4</c:v>
                </c:pt>
                <c:pt idx="27436">
                  <c:v>2.5566406356187778E-4</c:v>
                </c:pt>
                <c:pt idx="27437">
                  <c:v>2.5565474550944781E-4</c:v>
                </c:pt>
                <c:pt idx="27438">
                  <c:v>2.5564542813621331E-4</c:v>
                </c:pt>
                <c:pt idx="27439">
                  <c:v>2.5563611144209872E-4</c:v>
                </c:pt>
                <c:pt idx="27440">
                  <c:v>2.5562679542703192E-4</c:v>
                </c:pt>
                <c:pt idx="27441">
                  <c:v>2.5561748009093877E-4</c:v>
                </c:pt>
                <c:pt idx="27442">
                  <c:v>2.5560816543374298E-4</c:v>
                </c:pt>
                <c:pt idx="27443">
                  <c:v>2.5559885145537078E-4</c:v>
                </c:pt>
                <c:pt idx="27444">
                  <c:v>2.5558953815575002E-4</c:v>
                </c:pt>
                <c:pt idx="27445">
                  <c:v>2.5558022553480415E-4</c:v>
                </c:pt>
                <c:pt idx="27446">
                  <c:v>2.5557091359246047E-4</c:v>
                </c:pt>
                <c:pt idx="27447">
                  <c:v>2.5556160232864444E-4</c:v>
                </c:pt>
                <c:pt idx="27448">
                  <c:v>2.5555229174328202E-4</c:v>
                </c:pt>
                <c:pt idx="27449">
                  <c:v>2.5554298183629942E-4</c:v>
                </c:pt>
                <c:pt idx="27450">
                  <c:v>2.5553367260762081E-4</c:v>
                </c:pt>
                <c:pt idx="27451">
                  <c:v>2.555243640571724E-4</c:v>
                </c:pt>
                <c:pt idx="27452">
                  <c:v>2.555150561848821E-4</c:v>
                </c:pt>
                <c:pt idx="27453">
                  <c:v>2.5550574899067395E-4</c:v>
                </c:pt>
                <c:pt idx="27454">
                  <c:v>2.5549644247447483E-4</c:v>
                </c:pt>
                <c:pt idx="27455">
                  <c:v>2.5548713663621107E-4</c:v>
                </c:pt>
                <c:pt idx="27456">
                  <c:v>2.5547783147580601E-4</c:v>
                </c:pt>
                <c:pt idx="27457">
                  <c:v>2.5546852699318831E-4</c:v>
                </c:pt>
                <c:pt idx="27458">
                  <c:v>2.5545922318828397E-4</c:v>
                </c:pt>
                <c:pt idx="27459">
                  <c:v>2.5544992006101651E-4</c:v>
                </c:pt>
                <c:pt idx="27460">
                  <c:v>2.5544061761131339E-4</c:v>
                </c:pt>
                <c:pt idx="27461">
                  <c:v>2.554313158391024E-4</c:v>
                </c:pt>
                <c:pt idx="27462">
                  <c:v>2.554220147443056E-4</c:v>
                </c:pt>
                <c:pt idx="27463">
                  <c:v>2.5541271432685185E-4</c:v>
                </c:pt>
                <c:pt idx="27464">
                  <c:v>2.5540341458666656E-4</c:v>
                </c:pt>
                <c:pt idx="27465">
                  <c:v>2.5539411552367416E-4</c:v>
                </c:pt>
                <c:pt idx="27466">
                  <c:v>2.55384817137803E-4</c:v>
                </c:pt>
                <c:pt idx="27467">
                  <c:v>2.5537551942897847E-4</c:v>
                </c:pt>
                <c:pt idx="27468">
                  <c:v>2.5536622239712641E-4</c:v>
                </c:pt>
                <c:pt idx="27469">
                  <c:v>2.5535692604217408E-4</c:v>
                </c:pt>
                <c:pt idx="27470">
                  <c:v>2.5534763036404401E-4</c:v>
                </c:pt>
                <c:pt idx="27471">
                  <c:v>2.5533833536266665E-4</c:v>
                </c:pt>
                <c:pt idx="27472">
                  <c:v>2.5532904103796409E-4</c:v>
                </c:pt>
                <c:pt idx="27473">
                  <c:v>2.5531974738986592E-4</c:v>
                </c:pt>
                <c:pt idx="27474">
                  <c:v>2.5531045441829782E-4</c:v>
                </c:pt>
                <c:pt idx="27475">
                  <c:v>2.5530116212318216E-4</c:v>
                </c:pt>
                <c:pt idx="27476">
                  <c:v>2.5529187050444814E-4</c:v>
                </c:pt>
                <c:pt idx="27477">
                  <c:v>2.5528257956202236E-4</c:v>
                </c:pt>
                <c:pt idx="27478">
                  <c:v>2.5527328929583016E-4</c:v>
                </c:pt>
                <c:pt idx="27479">
                  <c:v>2.5526399970579811E-4</c:v>
                </c:pt>
                <c:pt idx="27480">
                  <c:v>2.5525471079185154E-4</c:v>
                </c:pt>
                <c:pt idx="27481">
                  <c:v>2.5524542255391691E-4</c:v>
                </c:pt>
                <c:pt idx="27482">
                  <c:v>2.5523613499192096E-4</c:v>
                </c:pt>
                <c:pt idx="27483">
                  <c:v>2.5522684810578953E-4</c:v>
                </c:pt>
                <c:pt idx="27484">
                  <c:v>2.5521756189544978E-4</c:v>
                </c:pt>
                <c:pt idx="27485">
                  <c:v>2.5520827636082543E-4</c:v>
                </c:pt>
                <c:pt idx="27486">
                  <c:v>2.5519899150184541E-4</c:v>
                </c:pt>
                <c:pt idx="27487">
                  <c:v>2.5518970731843452E-4</c:v>
                </c:pt>
                <c:pt idx="27488">
                  <c:v>2.5518042381051992E-4</c:v>
                </c:pt>
                <c:pt idx="27489">
                  <c:v>2.5517114097802683E-4</c:v>
                </c:pt>
                <c:pt idx="27490">
                  <c:v>2.5516185882088236E-4</c:v>
                </c:pt>
                <c:pt idx="27491">
                  <c:v>2.5515257733901294E-4</c:v>
                </c:pt>
                <c:pt idx="27492">
                  <c:v>2.5514329653234408E-4</c:v>
                </c:pt>
                <c:pt idx="27493">
                  <c:v>2.5513401640080266E-4</c:v>
                </c:pt>
                <c:pt idx="27494">
                  <c:v>2.5512473694431489E-4</c:v>
                </c:pt>
                <c:pt idx="27495">
                  <c:v>2.5511545816280819E-4</c:v>
                </c:pt>
                <c:pt idx="27496">
                  <c:v>2.5510618005620688E-4</c:v>
                </c:pt>
                <c:pt idx="27497">
                  <c:v>2.5509690262443815E-4</c:v>
                </c:pt>
                <c:pt idx="27498">
                  <c:v>2.5508762586742812E-4</c:v>
                </c:pt>
                <c:pt idx="27499">
                  <c:v>2.5507834978510485E-4</c:v>
                </c:pt>
                <c:pt idx="27500">
                  <c:v>2.5506907437739299E-4</c:v>
                </c:pt>
                <c:pt idx="27501">
                  <c:v>2.5505979964421925E-4</c:v>
                </c:pt>
                <c:pt idx="27502">
                  <c:v>2.5505052558551016E-4</c:v>
                </c:pt>
                <c:pt idx="27503">
                  <c:v>2.5504125220119245E-4</c:v>
                </c:pt>
                <c:pt idx="27504">
                  <c:v>2.550319794911926E-4</c:v>
                </c:pt>
                <c:pt idx="27505">
                  <c:v>2.5502270745543607E-4</c:v>
                </c:pt>
                <c:pt idx="27506">
                  <c:v>2.5501343609385082E-4</c:v>
                </c:pt>
                <c:pt idx="27507">
                  <c:v>2.5500416540636078E-4</c:v>
                </c:pt>
                <c:pt idx="27508">
                  <c:v>2.5499489539289582E-4</c:v>
                </c:pt>
                <c:pt idx="27509">
                  <c:v>2.5498562605338041E-4</c:v>
                </c:pt>
                <c:pt idx="27510">
                  <c:v>2.5497635738774301E-4</c:v>
                </c:pt>
                <c:pt idx="27511">
                  <c:v>2.5496708939590603E-4</c:v>
                </c:pt>
                <c:pt idx="27512">
                  <c:v>2.5495782207780019E-4</c:v>
                </c:pt>
                <c:pt idx="27513">
                  <c:v>2.549485554333501E-4</c:v>
                </c:pt>
                <c:pt idx="27514">
                  <c:v>2.5493928946248245E-4</c:v>
                </c:pt>
                <c:pt idx="27515">
                  <c:v>2.5493002416512563E-4</c:v>
                </c:pt>
                <c:pt idx="27516">
                  <c:v>2.5492075954120251E-4</c:v>
                </c:pt>
                <c:pt idx="27517">
                  <c:v>2.5491149559064293E-4</c:v>
                </c:pt>
                <c:pt idx="27518">
                  <c:v>2.5490223231336976E-4</c:v>
                </c:pt>
                <c:pt idx="27519">
                  <c:v>2.5489296970931442E-4</c:v>
                </c:pt>
                <c:pt idx="27520">
                  <c:v>2.5488370777840182E-4</c:v>
                </c:pt>
                <c:pt idx="27521">
                  <c:v>2.5487444652055641E-4</c:v>
                </c:pt>
                <c:pt idx="27522">
                  <c:v>2.54865185935707E-4</c:v>
                </c:pt>
                <c:pt idx="27523">
                  <c:v>2.5485592602377986E-4</c:v>
                </c:pt>
                <c:pt idx="27524">
                  <c:v>2.54846666784701E-4</c:v>
                </c:pt>
                <c:pt idx="27525">
                  <c:v>2.5483740821839783E-4</c:v>
                </c:pt>
                <c:pt idx="27526">
                  <c:v>2.5482815032479658E-4</c:v>
                </c:pt>
                <c:pt idx="27527">
                  <c:v>2.5481889310382231E-4</c:v>
                </c:pt>
                <c:pt idx="27528">
                  <c:v>2.5480963655540614E-4</c:v>
                </c:pt>
                <c:pt idx="27529">
                  <c:v>2.5480038067947016E-4</c:v>
                </c:pt>
                <c:pt idx="27530">
                  <c:v>2.5479112547594569E-4</c:v>
                </c:pt>
                <c:pt idx="27531">
                  <c:v>2.5478187094475424E-4</c:v>
                </c:pt>
                <c:pt idx="27532">
                  <c:v>2.5477261708582564E-4</c:v>
                </c:pt>
                <c:pt idx="27533">
                  <c:v>2.5476336389908651E-4</c:v>
                </c:pt>
                <c:pt idx="27534">
                  <c:v>2.5475411138446219E-4</c:v>
                </c:pt>
                <c:pt idx="27535">
                  <c:v>2.5474485954188114E-4</c:v>
                </c:pt>
                <c:pt idx="27536">
                  <c:v>2.5473560837127064E-4</c:v>
                </c:pt>
                <c:pt idx="27537">
                  <c:v>2.5472635787255612E-4</c:v>
                </c:pt>
                <c:pt idx="27538">
                  <c:v>2.5471710804566373E-4</c:v>
                </c:pt>
                <c:pt idx="27539">
                  <c:v>2.5470785889052068E-4</c:v>
                </c:pt>
                <c:pt idx="27540">
                  <c:v>2.5469861040705409E-4</c:v>
                </c:pt>
                <c:pt idx="27541">
                  <c:v>2.5468936259519242E-4</c:v>
                </c:pt>
                <c:pt idx="27542">
                  <c:v>2.5468011545485951E-4</c:v>
                </c:pt>
                <c:pt idx="27543">
                  <c:v>2.5467086898598465E-4</c:v>
                </c:pt>
                <c:pt idx="27544">
                  <c:v>2.5466162318849402E-4</c:v>
                </c:pt>
                <c:pt idx="27545">
                  <c:v>2.5465237806231481E-4</c:v>
                </c:pt>
                <c:pt idx="27546">
                  <c:v>2.54643133607372E-4</c:v>
                </c:pt>
                <c:pt idx="27547">
                  <c:v>2.5463388982359576E-4</c:v>
                </c:pt>
                <c:pt idx="27548">
                  <c:v>2.5462464671090874E-4</c:v>
                </c:pt>
                <c:pt idx="27549">
                  <c:v>2.5461540426924349E-4</c:v>
                </c:pt>
                <c:pt idx="27550">
                  <c:v>2.546061624985199E-4</c:v>
                </c:pt>
                <c:pt idx="27551">
                  <c:v>2.5459692139867041E-4</c:v>
                </c:pt>
                <c:pt idx="27552">
                  <c:v>2.545876809696205E-4</c:v>
                </c:pt>
                <c:pt idx="27553">
                  <c:v>2.5457844121129828E-4</c:v>
                </c:pt>
                <c:pt idx="27554">
                  <c:v>2.5456920212362676E-4</c:v>
                </c:pt>
                <c:pt idx="27555">
                  <c:v>2.5455996370653782E-4</c:v>
                </c:pt>
                <c:pt idx="27556">
                  <c:v>2.54550725959955E-4</c:v>
                </c:pt>
                <c:pt idx="27557">
                  <c:v>2.5454148888380638E-4</c:v>
                </c:pt>
                <c:pt idx="27558">
                  <c:v>2.5453225247801855E-4</c:v>
                </c:pt>
                <c:pt idx="27559">
                  <c:v>2.5452301674252055E-4</c:v>
                </c:pt>
                <c:pt idx="27560">
                  <c:v>2.5451378167723839E-4</c:v>
                </c:pt>
                <c:pt idx="27561">
                  <c:v>2.5450454728209596E-4</c:v>
                </c:pt>
                <c:pt idx="27562">
                  <c:v>2.5449531355702381E-4</c:v>
                </c:pt>
                <c:pt idx="27563">
                  <c:v>2.5448608050194891E-4</c:v>
                </c:pt>
                <c:pt idx="27564">
                  <c:v>2.5447684811679859E-4</c:v>
                </c:pt>
                <c:pt idx="27565">
                  <c:v>2.5446761640149791E-4</c:v>
                </c:pt>
                <c:pt idx="27566">
                  <c:v>2.5445838535597532E-4</c:v>
                </c:pt>
                <c:pt idx="27567">
                  <c:v>2.5444915498015844E-4</c:v>
                </c:pt>
                <c:pt idx="27568">
                  <c:v>2.5443992527397264E-4</c:v>
                </c:pt>
                <c:pt idx="27569">
                  <c:v>2.5443069623734576E-4</c:v>
                </c:pt>
                <c:pt idx="27570">
                  <c:v>2.5442146787020602E-4</c:v>
                </c:pt>
                <c:pt idx="27571">
                  <c:v>2.5441224017247802E-4</c:v>
                </c:pt>
                <c:pt idx="27572">
                  <c:v>2.5440301314409291E-4</c:v>
                </c:pt>
                <c:pt idx="27573">
                  <c:v>2.5439378678497539E-4</c:v>
                </c:pt>
                <c:pt idx="27574">
                  <c:v>2.5438456109505049E-4</c:v>
                </c:pt>
                <c:pt idx="27575">
                  <c:v>2.5437533607425115E-4</c:v>
                </c:pt>
                <c:pt idx="27576">
                  <c:v>2.5436611172249899E-4</c:v>
                </c:pt>
                <c:pt idx="27577">
                  <c:v>2.5435688803972435E-4</c:v>
                </c:pt>
                <c:pt idx="27578">
                  <c:v>2.5434766502585316E-4</c:v>
                </c:pt>
                <c:pt idx="27579">
                  <c:v>2.543384426808135E-4</c:v>
                </c:pt>
                <c:pt idx="27580">
                  <c:v>2.5432922100453257E-4</c:v>
                </c:pt>
                <c:pt idx="27581">
                  <c:v>2.5431999999693642E-4</c:v>
                </c:pt>
                <c:pt idx="27582">
                  <c:v>2.5431077965795397E-4</c:v>
                </c:pt>
                <c:pt idx="27583">
                  <c:v>2.5430155998751016E-4</c:v>
                </c:pt>
                <c:pt idx="27584">
                  <c:v>2.5429234098553482E-4</c:v>
                </c:pt>
                <c:pt idx="27585">
                  <c:v>2.5428312265195462E-4</c:v>
                </c:pt>
                <c:pt idx="27586">
                  <c:v>2.5427390498669676E-4</c:v>
                </c:pt>
                <c:pt idx="27587">
                  <c:v>2.5426468798968614E-4</c:v>
                </c:pt>
                <c:pt idx="27588">
                  <c:v>2.5425547166085485E-4</c:v>
                </c:pt>
                <c:pt idx="27589">
                  <c:v>2.542462560001259E-4</c:v>
                </c:pt>
                <c:pt idx="27590">
                  <c:v>2.5423704100742894E-4</c:v>
                </c:pt>
                <c:pt idx="27591">
                  <c:v>2.5422782668269218E-4</c:v>
                </c:pt>
                <c:pt idx="27592">
                  <c:v>2.5421861302583952E-4</c:v>
                </c:pt>
                <c:pt idx="27593">
                  <c:v>2.5420940003680195E-4</c:v>
                </c:pt>
                <c:pt idx="27594">
                  <c:v>2.5420018771550481E-4</c:v>
                </c:pt>
                <c:pt idx="27595">
                  <c:v>2.5419097606187586E-4</c:v>
                </c:pt>
                <c:pt idx="27596">
                  <c:v>2.5418176507584266E-4</c:v>
                </c:pt>
                <c:pt idx="27597">
                  <c:v>2.5417255475733343E-4</c:v>
                </c:pt>
                <c:pt idx="27598">
                  <c:v>2.5416334510627387E-4</c:v>
                </c:pt>
                <c:pt idx="27599">
                  <c:v>2.5415413612259289E-4</c:v>
                </c:pt>
                <c:pt idx="27600">
                  <c:v>2.5414492780621693E-4</c:v>
                </c:pt>
                <c:pt idx="27601">
                  <c:v>2.5413572015707488E-4</c:v>
                </c:pt>
                <c:pt idx="27602">
                  <c:v>2.5412651317509191E-4</c:v>
                </c:pt>
                <c:pt idx="27603">
                  <c:v>2.5411730686019957E-4</c:v>
                </c:pt>
                <c:pt idx="27604">
                  <c:v>2.5410810121232011E-4</c:v>
                </c:pt>
                <c:pt idx="27605">
                  <c:v>2.540988962313841E-4</c:v>
                </c:pt>
                <c:pt idx="27606">
                  <c:v>2.5408969191731905E-4</c:v>
                </c:pt>
                <c:pt idx="27607">
                  <c:v>2.5408048827005357E-4</c:v>
                </c:pt>
                <c:pt idx="27608">
                  <c:v>2.5407128528951258E-4</c:v>
                </c:pt>
                <c:pt idx="27609">
                  <c:v>2.5406208297562392E-4</c:v>
                </c:pt>
                <c:pt idx="27610">
                  <c:v>2.5405288132831599E-4</c:v>
                </c:pt>
                <c:pt idx="27611">
                  <c:v>2.5404368034751793E-4</c:v>
                </c:pt>
                <c:pt idx="27612">
                  <c:v>2.5403448003315552E-4</c:v>
                </c:pt>
                <c:pt idx="27613">
                  <c:v>2.5402528038515472E-4</c:v>
                </c:pt>
                <c:pt idx="27614">
                  <c:v>2.5401608140344716E-4</c:v>
                </c:pt>
                <c:pt idx="27615">
                  <c:v>2.5400688308795674E-4</c:v>
                </c:pt>
                <c:pt idx="27616">
                  <c:v>2.5399768543861402E-4</c:v>
                </c:pt>
                <c:pt idx="27617">
                  <c:v>2.5398848845534412E-4</c:v>
                </c:pt>
                <c:pt idx="27618">
                  <c:v>2.5397929213807652E-4</c:v>
                </c:pt>
                <c:pt idx="27619">
                  <c:v>2.5397009648673924E-4</c:v>
                </c:pt>
                <c:pt idx="27620">
                  <c:v>2.5396090150125696E-4</c:v>
                </c:pt>
                <c:pt idx="27621">
                  <c:v>2.5395170718156139E-4</c:v>
                </c:pt>
                <c:pt idx="27622">
                  <c:v>2.5394251352757593E-4</c:v>
                </c:pt>
                <c:pt idx="27623">
                  <c:v>2.5393332053923347E-4</c:v>
                </c:pt>
                <c:pt idx="27624">
                  <c:v>2.5392412821645611E-4</c:v>
                </c:pt>
                <c:pt idx="27625">
                  <c:v>2.5391493655917445E-4</c:v>
                </c:pt>
                <c:pt idx="27626">
                  <c:v>2.539057455673164E-4</c:v>
                </c:pt>
                <c:pt idx="27627">
                  <c:v>2.5389655524081002E-4</c:v>
                </c:pt>
                <c:pt idx="27628">
                  <c:v>2.5388736557958186E-4</c:v>
                </c:pt>
                <c:pt idx="27629">
                  <c:v>2.5387817658356149E-4</c:v>
                </c:pt>
                <c:pt idx="27630">
                  <c:v>2.5386898825267292E-4</c:v>
                </c:pt>
                <c:pt idx="27631">
                  <c:v>2.5385980058684806E-4</c:v>
                </c:pt>
                <c:pt idx="27632">
                  <c:v>2.5385061358601182E-4</c:v>
                </c:pt>
                <c:pt idx="27633">
                  <c:v>2.5384142725009537E-4</c:v>
                </c:pt>
                <c:pt idx="27634">
                  <c:v>2.5383224157902155E-4</c:v>
                </c:pt>
                <c:pt idx="27635">
                  <c:v>2.5382305657272347E-4</c:v>
                </c:pt>
                <c:pt idx="27636">
                  <c:v>2.5381387223112552E-4</c:v>
                </c:pt>
                <c:pt idx="27637">
                  <c:v>2.5380468855415542E-4</c:v>
                </c:pt>
                <c:pt idx="27638">
                  <c:v>2.5379550554174434E-4</c:v>
                </c:pt>
                <c:pt idx="27639">
                  <c:v>2.5378632319381599E-4</c:v>
                </c:pt>
                <c:pt idx="27640">
                  <c:v>2.5377714151030099E-4</c:v>
                </c:pt>
                <c:pt idx="27641">
                  <c:v>2.5376796049112632E-4</c:v>
                </c:pt>
                <c:pt idx="27642">
                  <c:v>2.5375878013622182E-4</c:v>
                </c:pt>
                <c:pt idx="27643">
                  <c:v>2.5374960044551086E-4</c:v>
                </c:pt>
                <c:pt idx="27644">
                  <c:v>2.5374042141892484E-4</c:v>
                </c:pt>
                <c:pt idx="27645">
                  <c:v>2.5373124305639146E-4</c:v>
                </c:pt>
                <c:pt idx="27646">
                  <c:v>2.5372206535783802E-4</c:v>
                </c:pt>
                <c:pt idx="27647">
                  <c:v>2.5371288832319372E-4</c:v>
                </c:pt>
                <c:pt idx="27648">
                  <c:v>2.5370371195238331E-4</c:v>
                </c:pt>
                <c:pt idx="27649">
                  <c:v>2.536945362453379E-4</c:v>
                </c:pt>
                <c:pt idx="27650">
                  <c:v>2.5368536120198425E-4</c:v>
                </c:pt>
                <c:pt idx="27651">
                  <c:v>2.5367618682225221E-4</c:v>
                </c:pt>
                <c:pt idx="27652">
                  <c:v>2.5366701310606518E-4</c:v>
                </c:pt>
                <c:pt idx="27653">
                  <c:v>2.5365784005335551E-4</c:v>
                </c:pt>
                <c:pt idx="27654">
                  <c:v>2.5364866766404995E-4</c:v>
                </c:pt>
                <c:pt idx="27655">
                  <c:v>2.5363949593807636E-4</c:v>
                </c:pt>
                <c:pt idx="27656">
                  <c:v>2.5363032487536372E-4</c:v>
                </c:pt>
                <c:pt idx="27657">
                  <c:v>2.536211544758382E-4</c:v>
                </c:pt>
                <c:pt idx="27658">
                  <c:v>2.5361198473942802E-4</c:v>
                </c:pt>
                <c:pt idx="27659">
                  <c:v>2.5360281566606292E-4</c:v>
                </c:pt>
                <c:pt idx="27660">
                  <c:v>2.5359364725567092E-4</c:v>
                </c:pt>
                <c:pt idx="27661">
                  <c:v>2.5358447950817801E-4</c:v>
                </c:pt>
                <c:pt idx="27662">
                  <c:v>2.5357531242351438E-4</c:v>
                </c:pt>
                <c:pt idx="27663">
                  <c:v>2.5356614600160755E-4</c:v>
                </c:pt>
                <c:pt idx="27664">
                  <c:v>2.5355698024238541E-4</c:v>
                </c:pt>
                <c:pt idx="27665">
                  <c:v>2.5354781514577609E-4</c:v>
                </c:pt>
                <c:pt idx="27666">
                  <c:v>2.5353865071170911E-4</c:v>
                </c:pt>
                <c:pt idx="27667">
                  <c:v>2.5352948694011009E-4</c:v>
                </c:pt>
                <c:pt idx="27668">
                  <c:v>2.5352032383090792E-4</c:v>
                </c:pt>
                <c:pt idx="27669">
                  <c:v>2.5351116138403265E-4</c:v>
                </c:pt>
                <c:pt idx="27670">
                  <c:v>2.5350199959940981E-4</c:v>
                </c:pt>
                <c:pt idx="27671">
                  <c:v>2.5349283847696989E-4</c:v>
                </c:pt>
                <c:pt idx="27672">
                  <c:v>2.5348367801664097E-4</c:v>
                </c:pt>
                <c:pt idx="27673">
                  <c:v>2.534745182183485E-4</c:v>
                </c:pt>
                <c:pt idx="27674">
                  <c:v>2.534653590820238E-4</c:v>
                </c:pt>
                <c:pt idx="27675">
                  <c:v>2.5345620060759412E-4</c:v>
                </c:pt>
                <c:pt idx="27676">
                  <c:v>2.5344704279498735E-4</c:v>
                </c:pt>
                <c:pt idx="27677">
                  <c:v>2.5343788564413352E-4</c:v>
                </c:pt>
                <c:pt idx="27678">
                  <c:v>2.5342872915495759E-4</c:v>
                </c:pt>
                <c:pt idx="27679">
                  <c:v>2.5341957332738915E-4</c:v>
                </c:pt>
                <c:pt idx="27680">
                  <c:v>2.5341041816135811E-4</c:v>
                </c:pt>
                <c:pt idx="27681">
                  <c:v>2.5340126365679219E-4</c:v>
                </c:pt>
                <c:pt idx="27682">
                  <c:v>2.5339210981361915E-4</c:v>
                </c:pt>
                <c:pt idx="27683">
                  <c:v>2.5338295663176645E-4</c:v>
                </c:pt>
                <c:pt idx="27684">
                  <c:v>2.533738041111636E-4</c:v>
                </c:pt>
                <c:pt idx="27685">
                  <c:v>2.5336465225173836E-4</c:v>
                </c:pt>
                <c:pt idx="27686">
                  <c:v>2.533555010534184E-4</c:v>
                </c:pt>
                <c:pt idx="27687">
                  <c:v>2.5334635051613521E-4</c:v>
                </c:pt>
                <c:pt idx="27688">
                  <c:v>2.5333720063981392E-4</c:v>
                </c:pt>
                <c:pt idx="27689">
                  <c:v>2.5332805142438356E-4</c:v>
                </c:pt>
                <c:pt idx="27690">
                  <c:v>2.5331890286977497E-4</c:v>
                </c:pt>
                <c:pt idx="27691">
                  <c:v>2.5330975497591301E-4</c:v>
                </c:pt>
                <c:pt idx="27692">
                  <c:v>2.5330060774272808E-4</c:v>
                </c:pt>
                <c:pt idx="27693">
                  <c:v>2.5329146117014813E-4</c:v>
                </c:pt>
                <c:pt idx="27694">
                  <c:v>2.5328231525810138E-4</c:v>
                </c:pt>
                <c:pt idx="27695">
                  <c:v>2.5327317000651715E-4</c:v>
                </c:pt>
                <c:pt idx="27696">
                  <c:v>2.5326402541532203E-4</c:v>
                </c:pt>
                <c:pt idx="27697">
                  <c:v>2.5325488148444681E-4</c:v>
                </c:pt>
                <c:pt idx="27698">
                  <c:v>2.532457382138191E-4</c:v>
                </c:pt>
                <c:pt idx="27699">
                  <c:v>2.5323659560336708E-4</c:v>
                </c:pt>
                <c:pt idx="27700">
                  <c:v>2.532274536530199E-4</c:v>
                </c:pt>
                <c:pt idx="27701">
                  <c:v>2.5321831236270486E-4</c:v>
                </c:pt>
                <c:pt idx="27702">
                  <c:v>2.5320917173235252E-4</c:v>
                </c:pt>
                <c:pt idx="27703">
                  <c:v>2.5320003176188807E-4</c:v>
                </c:pt>
                <c:pt idx="27704">
                  <c:v>2.5319089245124342E-4</c:v>
                </c:pt>
                <c:pt idx="27705">
                  <c:v>2.5318175380034615E-4</c:v>
                </c:pt>
                <c:pt idx="27706">
                  <c:v>2.531726158091242E-4</c:v>
                </c:pt>
                <c:pt idx="27707">
                  <c:v>2.5316347847750598E-4</c:v>
                </c:pt>
                <c:pt idx="27708">
                  <c:v>2.5315434180541959E-4</c:v>
                </c:pt>
                <c:pt idx="27709">
                  <c:v>2.5314520579279652E-4</c:v>
                </c:pt>
                <c:pt idx="27710">
                  <c:v>2.5313607043956211E-4</c:v>
                </c:pt>
                <c:pt idx="27711">
                  <c:v>2.5312693574564612E-4</c:v>
                </c:pt>
                <c:pt idx="27712">
                  <c:v>2.531178017109779E-4</c:v>
                </c:pt>
                <c:pt idx="27713">
                  <c:v>2.5310866833548514E-4</c:v>
                </c:pt>
                <c:pt idx="27714">
                  <c:v>2.530995356190984E-4</c:v>
                </c:pt>
                <c:pt idx="27715">
                  <c:v>2.5309040356174335E-4</c:v>
                </c:pt>
                <c:pt idx="27716">
                  <c:v>2.5308127216334991E-4</c:v>
                </c:pt>
                <c:pt idx="27717">
                  <c:v>2.5307214142384672E-4</c:v>
                </c:pt>
                <c:pt idx="27718">
                  <c:v>2.5306301134316359E-4</c:v>
                </c:pt>
                <c:pt idx="27719">
                  <c:v>2.5305388192122809E-4</c:v>
                </c:pt>
                <c:pt idx="27720">
                  <c:v>2.5304475315796851E-4</c:v>
                </c:pt>
                <c:pt idx="27721">
                  <c:v>2.5303562505331486E-4</c:v>
                </c:pt>
                <c:pt idx="27722">
                  <c:v>2.5302649760719622E-4</c:v>
                </c:pt>
                <c:pt idx="27723">
                  <c:v>2.5301737081953986E-4</c:v>
                </c:pt>
                <c:pt idx="27724">
                  <c:v>2.5300824469027291E-4</c:v>
                </c:pt>
                <c:pt idx="27725">
                  <c:v>2.529991192193281E-4</c:v>
                </c:pt>
                <c:pt idx="27726">
                  <c:v>2.5298999440663257E-4</c:v>
                </c:pt>
                <c:pt idx="27727">
                  <c:v>2.5298087025211417E-4</c:v>
                </c:pt>
                <c:pt idx="27728">
                  <c:v>2.5297174675570312E-4</c:v>
                </c:pt>
                <c:pt idx="27729">
                  <c:v>2.5296262391732511E-4</c:v>
                </c:pt>
                <c:pt idx="27730">
                  <c:v>2.529535017369141E-4</c:v>
                </c:pt>
                <c:pt idx="27731">
                  <c:v>2.529443802143941E-4</c:v>
                </c:pt>
                <c:pt idx="27732">
                  <c:v>2.5293525934969686E-4</c:v>
                </c:pt>
                <c:pt idx="27733">
                  <c:v>2.5292613914275152E-4</c:v>
                </c:pt>
                <c:pt idx="27734">
                  <c:v>2.5291701959348359E-4</c:v>
                </c:pt>
                <c:pt idx="27735">
                  <c:v>2.529079007018251E-4</c:v>
                </c:pt>
                <c:pt idx="27736">
                  <c:v>2.5289878246770504E-4</c:v>
                </c:pt>
                <c:pt idx="27737">
                  <c:v>2.5288966489105043E-4</c:v>
                </c:pt>
                <c:pt idx="27738">
                  <c:v>2.5288054797178891E-4</c:v>
                </c:pt>
                <c:pt idx="27739">
                  <c:v>2.5287143170985439E-4</c:v>
                </c:pt>
                <c:pt idx="27740">
                  <c:v>2.5286231610517087E-4</c:v>
                </c:pt>
                <c:pt idx="27741">
                  <c:v>2.5285320115767004E-4</c:v>
                </c:pt>
                <c:pt idx="27742">
                  <c:v>2.5284408686727933E-4</c:v>
                </c:pt>
                <c:pt idx="27743">
                  <c:v>2.5283497323392819E-4</c:v>
                </c:pt>
                <c:pt idx="27744">
                  <c:v>2.5282586025754611E-4</c:v>
                </c:pt>
                <c:pt idx="27745">
                  <c:v>2.528167479380618E-4</c:v>
                </c:pt>
                <c:pt idx="27746">
                  <c:v>2.5280763627540424E-4</c:v>
                </c:pt>
                <c:pt idx="27747">
                  <c:v>2.5279852526950247E-4</c:v>
                </c:pt>
                <c:pt idx="27748">
                  <c:v>2.5278941492028407E-4</c:v>
                </c:pt>
                <c:pt idx="27749">
                  <c:v>2.5278030522767997E-4</c:v>
                </c:pt>
                <c:pt idx="27750">
                  <c:v>2.5277119619161861E-4</c:v>
                </c:pt>
                <c:pt idx="27751">
                  <c:v>2.5276208781202839E-4</c:v>
                </c:pt>
                <c:pt idx="27752">
                  <c:v>2.5275298008883916E-4</c:v>
                </c:pt>
                <c:pt idx="27753">
                  <c:v>2.527438730219781E-4</c:v>
                </c:pt>
                <c:pt idx="27754">
                  <c:v>2.5273476661137812E-4</c:v>
                </c:pt>
                <c:pt idx="27755">
                  <c:v>2.5272566085696456E-4</c:v>
                </c:pt>
                <c:pt idx="27756">
                  <c:v>2.5271655575866966E-4</c:v>
                </c:pt>
                <c:pt idx="27757">
                  <c:v>2.5270745131641812E-4</c:v>
                </c:pt>
                <c:pt idx="27758">
                  <c:v>2.5269834753014359E-4</c:v>
                </c:pt>
                <c:pt idx="27759">
                  <c:v>2.5268924439977191E-4</c:v>
                </c:pt>
                <c:pt idx="27760">
                  <c:v>2.526801419252345E-4</c:v>
                </c:pt>
                <c:pt idx="27761">
                  <c:v>2.5267104010645992E-4</c:v>
                </c:pt>
                <c:pt idx="27762">
                  <c:v>2.5266193894337569E-4</c:v>
                </c:pt>
                <c:pt idx="27763">
                  <c:v>2.5265283843591289E-4</c:v>
                </c:pt>
                <c:pt idx="27764">
                  <c:v>2.526437385840008E-4</c:v>
                </c:pt>
                <c:pt idx="27765">
                  <c:v>2.5263463938756607E-4</c:v>
                </c:pt>
                <c:pt idx="27766">
                  <c:v>2.5262554084654054E-4</c:v>
                </c:pt>
                <c:pt idx="27767">
                  <c:v>2.526164429608524E-4</c:v>
                </c:pt>
                <c:pt idx="27768">
                  <c:v>2.5260734573043188E-4</c:v>
                </c:pt>
                <c:pt idx="27769">
                  <c:v>2.5259824915520594E-4</c:v>
                </c:pt>
                <c:pt idx="27770">
                  <c:v>2.5258915323510554E-4</c:v>
                </c:pt>
                <c:pt idx="27771">
                  <c:v>2.5258005797005819E-4</c:v>
                </c:pt>
                <c:pt idx="27772">
                  <c:v>2.5257096335999559E-4</c:v>
                </c:pt>
                <c:pt idx="27773">
                  <c:v>2.5256186940484515E-4</c:v>
                </c:pt>
                <c:pt idx="27774">
                  <c:v>2.5255277610453927E-4</c:v>
                </c:pt>
                <c:pt idx="27775">
                  <c:v>2.5254368345900059E-4</c:v>
                </c:pt>
                <c:pt idx="27776">
                  <c:v>2.5253459146816438E-4</c:v>
                </c:pt>
                <c:pt idx="27777">
                  <c:v>2.5252550013195812E-4</c:v>
                </c:pt>
                <c:pt idx="27778">
                  <c:v>2.5251640945031116E-4</c:v>
                </c:pt>
                <c:pt idx="27779">
                  <c:v>2.5250731942315271E-4</c:v>
                </c:pt>
                <c:pt idx="27780">
                  <c:v>2.5249823005041202E-4</c:v>
                </c:pt>
                <c:pt idx="27781">
                  <c:v>2.5248914133201836E-4</c:v>
                </c:pt>
                <c:pt idx="27782">
                  <c:v>2.5248005326790221E-4</c:v>
                </c:pt>
                <c:pt idx="27783">
                  <c:v>2.5247096585799187E-4</c:v>
                </c:pt>
                <c:pt idx="27784">
                  <c:v>2.5246187910221501E-4</c:v>
                </c:pt>
                <c:pt idx="27785">
                  <c:v>2.5245279300050371E-4</c:v>
                </c:pt>
                <c:pt idx="27786">
                  <c:v>2.5244370755278663E-4</c:v>
                </c:pt>
                <c:pt idx="27787">
                  <c:v>2.5243462275899254E-4</c:v>
                </c:pt>
                <c:pt idx="27788">
                  <c:v>2.5242553861905005E-4</c:v>
                </c:pt>
                <c:pt idx="27789">
                  <c:v>2.5241645513289257E-4</c:v>
                </c:pt>
                <c:pt idx="27790">
                  <c:v>2.5240737230044412E-4</c:v>
                </c:pt>
                <c:pt idx="27791">
                  <c:v>2.5239829012163828E-4</c:v>
                </c:pt>
                <c:pt idx="27792">
                  <c:v>2.5238920859640171E-4</c:v>
                </c:pt>
                <c:pt idx="27793">
                  <c:v>2.5238012772466637E-4</c:v>
                </c:pt>
                <c:pt idx="27794">
                  <c:v>2.523710475063588E-4</c:v>
                </c:pt>
                <c:pt idx="27795">
                  <c:v>2.5236196794141045E-4</c:v>
                </c:pt>
                <c:pt idx="27796">
                  <c:v>2.5235288902975239E-4</c:v>
                </c:pt>
                <c:pt idx="27797">
                  <c:v>2.5234381077131009E-4</c:v>
                </c:pt>
                <c:pt idx="27798">
                  <c:v>2.5233473316601607E-4</c:v>
                </c:pt>
                <c:pt idx="27799">
                  <c:v>2.5232565621379936E-4</c:v>
                </c:pt>
                <c:pt idx="27800">
                  <c:v>2.5231657991458699E-4</c:v>
                </c:pt>
                <c:pt idx="27801">
                  <c:v>2.5230750426831277E-4</c:v>
                </c:pt>
                <c:pt idx="27802">
                  <c:v>2.5229842927490347E-4</c:v>
                </c:pt>
                <c:pt idx="27803">
                  <c:v>2.5228935493428812E-4</c:v>
                </c:pt>
                <c:pt idx="27804">
                  <c:v>2.5228028124639804E-4</c:v>
                </c:pt>
                <c:pt idx="27805">
                  <c:v>2.5227120821116292E-4</c:v>
                </c:pt>
                <c:pt idx="27806">
                  <c:v>2.5226213582851137E-4</c:v>
                </c:pt>
                <c:pt idx="27807">
                  <c:v>2.5225306409837252E-4</c:v>
                </c:pt>
                <c:pt idx="27808">
                  <c:v>2.5224399302067603E-4</c:v>
                </c:pt>
                <c:pt idx="27809">
                  <c:v>2.5223492259535292E-4</c:v>
                </c:pt>
                <c:pt idx="27810">
                  <c:v>2.5222585282233219E-4</c:v>
                </c:pt>
                <c:pt idx="27811">
                  <c:v>2.5221678370154435E-4</c:v>
                </c:pt>
                <c:pt idx="27812">
                  <c:v>2.5220771523291619E-4</c:v>
                </c:pt>
                <c:pt idx="27813">
                  <c:v>2.5219864741637949E-4</c:v>
                </c:pt>
                <c:pt idx="27814">
                  <c:v>2.5218958025186402E-4</c:v>
                </c:pt>
                <c:pt idx="27815">
                  <c:v>2.5218051373929889E-4</c:v>
                </c:pt>
                <c:pt idx="27816">
                  <c:v>2.5217144787861536E-4</c:v>
                </c:pt>
                <c:pt idx="27817">
                  <c:v>2.5216238266974046E-4</c:v>
                </c:pt>
                <c:pt idx="27818">
                  <c:v>2.5215331811260486E-4</c:v>
                </c:pt>
                <c:pt idx="27819">
                  <c:v>2.5214425420713889E-4</c:v>
                </c:pt>
                <c:pt idx="27820">
                  <c:v>2.521351909532716E-4</c:v>
                </c:pt>
                <c:pt idx="27821">
                  <c:v>2.5212612835093256E-4</c:v>
                </c:pt>
                <c:pt idx="27822">
                  <c:v>2.5211706640005391E-4</c:v>
                </c:pt>
                <c:pt idx="27823">
                  <c:v>2.5210800510056252E-4</c:v>
                </c:pt>
                <c:pt idx="27824">
                  <c:v>2.5209894445238796E-4</c:v>
                </c:pt>
                <c:pt idx="27825">
                  <c:v>2.5208988445546242E-4</c:v>
                </c:pt>
                <c:pt idx="27826">
                  <c:v>2.5208082510971554E-4</c:v>
                </c:pt>
                <c:pt idx="27827">
                  <c:v>2.5207176641507412E-4</c:v>
                </c:pt>
                <c:pt idx="27828">
                  <c:v>2.5206270837147086E-4</c:v>
                </c:pt>
                <c:pt idx="27829">
                  <c:v>2.5205365097883564E-4</c:v>
                </c:pt>
                <c:pt idx="27830">
                  <c:v>2.5204459423709588E-4</c:v>
                </c:pt>
                <c:pt idx="27831">
                  <c:v>2.5203553814618219E-4</c:v>
                </c:pt>
                <c:pt idx="27832">
                  <c:v>2.5202648270602611E-4</c:v>
                </c:pt>
                <c:pt idx="27833">
                  <c:v>2.5201742791655776E-4</c:v>
                </c:pt>
                <c:pt idx="27834">
                  <c:v>2.5200837377770428E-4</c:v>
                </c:pt>
                <c:pt idx="27835">
                  <c:v>2.5199932028939661E-4</c:v>
                </c:pt>
                <c:pt idx="27836">
                  <c:v>2.5199026745156426E-4</c:v>
                </c:pt>
                <c:pt idx="27837">
                  <c:v>2.5198121526413987E-4</c:v>
                </c:pt>
                <c:pt idx="27838">
                  <c:v>2.5197216372705052E-4</c:v>
                </c:pt>
                <c:pt idx="27839">
                  <c:v>2.5196311284022611E-4</c:v>
                </c:pt>
                <c:pt idx="27840">
                  <c:v>2.5195406260359796E-4</c:v>
                </c:pt>
                <c:pt idx="27841">
                  <c:v>2.5194501301709559E-4</c:v>
                </c:pt>
                <c:pt idx="27842">
                  <c:v>2.5193596408064995E-4</c:v>
                </c:pt>
                <c:pt idx="27843">
                  <c:v>2.5192691579418785E-4</c:v>
                </c:pt>
                <c:pt idx="27844">
                  <c:v>2.5191786815764256E-4</c:v>
                </c:pt>
                <c:pt idx="27845">
                  <c:v>2.5190882117094219E-4</c:v>
                </c:pt>
                <c:pt idx="27846">
                  <c:v>2.518997748340193E-4</c:v>
                </c:pt>
                <c:pt idx="27847">
                  <c:v>2.5189072914679996E-4</c:v>
                </c:pt>
                <c:pt idx="27848">
                  <c:v>2.5188168410921591E-4</c:v>
                </c:pt>
                <c:pt idx="27849">
                  <c:v>2.5187263972119804E-4</c:v>
                </c:pt>
                <c:pt idx="27850">
                  <c:v>2.5186359598267419E-4</c:v>
                </c:pt>
                <c:pt idx="27851">
                  <c:v>2.5185455289357752E-4</c:v>
                </c:pt>
                <c:pt idx="27852">
                  <c:v>2.5184551045383599E-4</c:v>
                </c:pt>
                <c:pt idx="27853">
                  <c:v>2.5183646866338042E-4</c:v>
                </c:pt>
                <c:pt idx="27854">
                  <c:v>2.5182742752214208E-4</c:v>
                </c:pt>
                <c:pt idx="27855">
                  <c:v>2.5181838703004805E-4</c:v>
                </c:pt>
                <c:pt idx="27856">
                  <c:v>2.5180934718702888E-4</c:v>
                </c:pt>
                <c:pt idx="27857">
                  <c:v>2.5180030799301694E-4</c:v>
                </c:pt>
                <c:pt idx="27858">
                  <c:v>2.5179126944794151E-4</c:v>
                </c:pt>
                <c:pt idx="27859">
                  <c:v>2.5178223155173252E-4</c:v>
                </c:pt>
                <c:pt idx="27860">
                  <c:v>2.517731943043196E-4</c:v>
                </c:pt>
                <c:pt idx="27861">
                  <c:v>2.5176415770563341E-4</c:v>
                </c:pt>
                <c:pt idx="27862">
                  <c:v>2.5175512175560391E-4</c:v>
                </c:pt>
                <c:pt idx="27863">
                  <c:v>2.5174608645416025E-4</c:v>
                </c:pt>
                <c:pt idx="27864">
                  <c:v>2.5173705180123521E-4</c:v>
                </c:pt>
                <c:pt idx="27865">
                  <c:v>2.5172801779675598E-4</c:v>
                </c:pt>
                <c:pt idx="27866">
                  <c:v>2.5171898444065481E-4</c:v>
                </c:pt>
                <c:pt idx="27867">
                  <c:v>2.5170995173286052E-4</c:v>
                </c:pt>
                <c:pt idx="27868">
                  <c:v>2.5170091967330392E-4</c:v>
                </c:pt>
                <c:pt idx="27869">
                  <c:v>2.5169188826191602E-4</c:v>
                </c:pt>
                <c:pt idx="27870">
                  <c:v>2.5168285749862639E-4</c:v>
                </c:pt>
                <c:pt idx="27871">
                  <c:v>2.5167382738336549E-4</c:v>
                </c:pt>
                <c:pt idx="27872">
                  <c:v>2.51664797916063E-4</c:v>
                </c:pt>
                <c:pt idx="27873">
                  <c:v>2.5165576909664996E-4</c:v>
                </c:pt>
                <c:pt idx="27874">
                  <c:v>2.516467409250558E-4</c:v>
                </c:pt>
                <c:pt idx="27875">
                  <c:v>2.5163771340121145E-4</c:v>
                </c:pt>
                <c:pt idx="27876">
                  <c:v>2.5162868652504699E-4</c:v>
                </c:pt>
                <c:pt idx="27877">
                  <c:v>2.5161966029649339E-4</c:v>
                </c:pt>
                <c:pt idx="27878">
                  <c:v>2.5161063471547894E-4</c:v>
                </c:pt>
                <c:pt idx="27879">
                  <c:v>2.5160160978193556E-4</c:v>
                </c:pt>
                <c:pt idx="27880">
                  <c:v>2.5159258549579461E-4</c:v>
                </c:pt>
                <c:pt idx="27881">
                  <c:v>2.5158356185698286E-4</c:v>
                </c:pt>
                <c:pt idx="27882">
                  <c:v>2.5157453886543449E-4</c:v>
                </c:pt>
                <c:pt idx="27883">
                  <c:v>2.5156551652107757E-4</c:v>
                </c:pt>
                <c:pt idx="27884">
                  <c:v>2.5155649482384472E-4</c:v>
                </c:pt>
                <c:pt idx="27885">
                  <c:v>2.515474737736635E-4</c:v>
                </c:pt>
                <c:pt idx="27886">
                  <c:v>2.5153845337046491E-4</c:v>
                </c:pt>
                <c:pt idx="27887">
                  <c:v>2.5152943361418092E-4</c:v>
                </c:pt>
                <c:pt idx="27888">
                  <c:v>2.5152041450474214E-4</c:v>
                </c:pt>
                <c:pt idx="27889">
                  <c:v>2.5151139604207592E-4</c:v>
                </c:pt>
                <c:pt idx="27890">
                  <c:v>2.5150237822611635E-4</c:v>
                </c:pt>
                <c:pt idx="27891">
                  <c:v>2.5149336105679155E-4</c:v>
                </c:pt>
                <c:pt idx="27892">
                  <c:v>2.5148434453403152E-4</c:v>
                </c:pt>
                <c:pt idx="27893">
                  <c:v>2.5147532865776959E-4</c:v>
                </c:pt>
                <c:pt idx="27894">
                  <c:v>2.5146631342793269E-4</c:v>
                </c:pt>
                <c:pt idx="27895">
                  <c:v>2.5145729884445419E-4</c:v>
                </c:pt>
                <c:pt idx="27896">
                  <c:v>2.514482849072641E-4</c:v>
                </c:pt>
                <c:pt idx="27897">
                  <c:v>2.5143927161629229E-4</c:v>
                </c:pt>
                <c:pt idx="27898">
                  <c:v>2.5143025897146691E-4</c:v>
                </c:pt>
                <c:pt idx="27899">
                  <c:v>2.5142124697272243E-4</c:v>
                </c:pt>
                <c:pt idx="27900">
                  <c:v>2.514122356199881E-4</c:v>
                </c:pt>
                <c:pt idx="27901">
                  <c:v>2.514032249131946E-4</c:v>
                </c:pt>
                <c:pt idx="27902">
                  <c:v>2.5139421485227052E-4</c:v>
                </c:pt>
                <c:pt idx="27903">
                  <c:v>2.5138520543714854E-4</c:v>
                </c:pt>
                <c:pt idx="27904">
                  <c:v>2.5137619666775997E-4</c:v>
                </c:pt>
                <c:pt idx="27905">
                  <c:v>2.5136718854403255E-4</c:v>
                </c:pt>
                <c:pt idx="27906">
                  <c:v>2.5135818106589874E-4</c:v>
                </c:pt>
                <c:pt idx="27907">
                  <c:v>2.513491742332892E-4</c:v>
                </c:pt>
                <c:pt idx="27908">
                  <c:v>2.5134016804613285E-4</c:v>
                </c:pt>
                <c:pt idx="27909">
                  <c:v>2.5133116250436205E-4</c:v>
                </c:pt>
                <c:pt idx="27910">
                  <c:v>2.5132215760790747E-4</c:v>
                </c:pt>
                <c:pt idx="27911">
                  <c:v>2.5131315335669922E-4</c:v>
                </c:pt>
                <c:pt idx="27912">
                  <c:v>2.5130414975066612E-4</c:v>
                </c:pt>
                <c:pt idx="27913">
                  <c:v>2.5129514678974302E-4</c:v>
                </c:pt>
                <c:pt idx="27914">
                  <c:v>2.5128614447385647E-4</c:v>
                </c:pt>
                <c:pt idx="27915">
                  <c:v>2.512771428029401E-4</c:v>
                </c:pt>
                <c:pt idx="27916">
                  <c:v>2.5126814177692285E-4</c:v>
                </c:pt>
                <c:pt idx="27917">
                  <c:v>2.5125914139573652E-4</c:v>
                </c:pt>
                <c:pt idx="27918">
                  <c:v>2.5125014165931076E-4</c:v>
                </c:pt>
                <c:pt idx="27919">
                  <c:v>2.5124114256757713E-4</c:v>
                </c:pt>
                <c:pt idx="27920">
                  <c:v>2.512321441204667E-4</c:v>
                </c:pt>
                <c:pt idx="27921">
                  <c:v>2.51223146317908E-4</c:v>
                </c:pt>
                <c:pt idx="27922">
                  <c:v>2.512141491598341E-4</c:v>
                </c:pt>
                <c:pt idx="27923">
                  <c:v>2.5120515264617495E-4</c:v>
                </c:pt>
                <c:pt idx="27924">
                  <c:v>2.5119615677686235E-4</c:v>
                </c:pt>
                <c:pt idx="27925">
                  <c:v>2.5118716155182421E-4</c:v>
                </c:pt>
                <c:pt idx="27926">
                  <c:v>2.5117816697099499E-4</c:v>
                </c:pt>
                <c:pt idx="27927">
                  <c:v>2.5116917303430214E-4</c:v>
                </c:pt>
                <c:pt idx="27928">
                  <c:v>2.5116017974167846E-4</c:v>
                </c:pt>
                <c:pt idx="27929">
                  <c:v>2.5115118709305575E-4</c:v>
                </c:pt>
                <c:pt idx="27930">
                  <c:v>2.5114219508836152E-4</c:v>
                </c:pt>
                <c:pt idx="27931">
                  <c:v>2.5113320372752889E-4</c:v>
                </c:pt>
                <c:pt idx="27932">
                  <c:v>2.5112421301048748E-4</c:v>
                </c:pt>
                <c:pt idx="27933">
                  <c:v>2.5111522293717111E-4</c:v>
                </c:pt>
                <c:pt idx="27934">
                  <c:v>2.5110623350750746E-4</c:v>
                </c:pt>
                <c:pt idx="27935">
                  <c:v>2.5109724472142871E-4</c:v>
                </c:pt>
                <c:pt idx="27936">
                  <c:v>2.5108825657886536E-4</c:v>
                </c:pt>
                <c:pt idx="27937">
                  <c:v>2.5107926907974918E-4</c:v>
                </c:pt>
                <c:pt idx="27938">
                  <c:v>2.5107028222400886E-4</c:v>
                </c:pt>
                <c:pt idx="27939">
                  <c:v>2.5106129601157746E-4</c:v>
                </c:pt>
                <c:pt idx="27940">
                  <c:v>2.5105231044238548E-4</c:v>
                </c:pt>
                <c:pt idx="27941">
                  <c:v>2.510433255163643E-4</c:v>
                </c:pt>
                <c:pt idx="27942">
                  <c:v>2.5103434123344251E-4</c:v>
                </c:pt>
                <c:pt idx="27943">
                  <c:v>2.510253575935541E-4</c:v>
                </c:pt>
                <c:pt idx="27944">
                  <c:v>2.5101637459662895E-4</c:v>
                </c:pt>
                <c:pt idx="27945">
                  <c:v>2.5100739224259651E-4</c:v>
                </c:pt>
                <c:pt idx="27946">
                  <c:v>2.5099841053138959E-4</c:v>
                </c:pt>
                <c:pt idx="27947">
                  <c:v>2.5098942946293935E-4</c:v>
                </c:pt>
                <c:pt idx="27948">
                  <c:v>2.509804490371744E-4</c:v>
                </c:pt>
                <c:pt idx="27949">
                  <c:v>2.5097146925402892E-4</c:v>
                </c:pt>
                <c:pt idx="27950">
                  <c:v>2.5096249011343261E-4</c:v>
                </c:pt>
                <c:pt idx="27951">
                  <c:v>2.5095351161531472E-4</c:v>
                </c:pt>
                <c:pt idx="27952">
                  <c:v>2.509445337596089E-4</c:v>
                </c:pt>
                <c:pt idx="27953">
                  <c:v>2.5093555654624652E-4</c:v>
                </c:pt>
                <c:pt idx="27954">
                  <c:v>2.5092657997515498E-4</c:v>
                </c:pt>
                <c:pt idx="27955">
                  <c:v>2.5091760404627027E-4</c:v>
                </c:pt>
                <c:pt idx="27956">
                  <c:v>2.50908628759519E-4</c:v>
                </c:pt>
                <c:pt idx="27957">
                  <c:v>2.508996541148356E-4</c:v>
                </c:pt>
                <c:pt idx="27958">
                  <c:v>2.508906801121486E-4</c:v>
                </c:pt>
                <c:pt idx="27959">
                  <c:v>2.5088170675139021E-4</c:v>
                </c:pt>
                <c:pt idx="27960">
                  <c:v>2.5087273403249301E-4</c:v>
                </c:pt>
                <c:pt idx="27961">
                  <c:v>2.5086376195538408E-4</c:v>
                </c:pt>
                <c:pt idx="27962">
                  <c:v>2.5085479051999892E-4</c:v>
                </c:pt>
                <c:pt idx="27963">
                  <c:v>2.5084581972626715E-4</c:v>
                </c:pt>
                <c:pt idx="27964">
                  <c:v>2.5083684957411982E-4</c:v>
                </c:pt>
                <c:pt idx="27965">
                  <c:v>2.5082788006348781E-4</c:v>
                </c:pt>
                <c:pt idx="27966">
                  <c:v>2.5081891119430364E-4</c:v>
                </c:pt>
                <c:pt idx="27967">
                  <c:v>2.5080994296649596E-4</c:v>
                </c:pt>
                <c:pt idx="27968">
                  <c:v>2.5080097537999885E-4</c:v>
                </c:pt>
                <c:pt idx="27969">
                  <c:v>2.507920084347419E-4</c:v>
                </c:pt>
                <c:pt idx="27970">
                  <c:v>2.5078304213065538E-4</c:v>
                </c:pt>
                <c:pt idx="27971">
                  <c:v>2.5077407646767279E-4</c:v>
                </c:pt>
                <c:pt idx="27972">
                  <c:v>2.5076511144572246E-4</c:v>
                </c:pt>
                <c:pt idx="27973">
                  <c:v>2.5075614706474047E-4</c:v>
                </c:pt>
                <c:pt idx="27974">
                  <c:v>2.5074718332465212E-4</c:v>
                </c:pt>
                <c:pt idx="27975">
                  <c:v>2.5073822022539426E-4</c:v>
                </c:pt>
                <c:pt idx="27976">
                  <c:v>2.5072925776689398E-4</c:v>
                </c:pt>
                <c:pt idx="27977">
                  <c:v>2.5072029594908291E-4</c:v>
                </c:pt>
                <c:pt idx="27978">
                  <c:v>2.5071133477189703E-4</c:v>
                </c:pt>
                <c:pt idx="27979">
                  <c:v>2.5070237423526257E-4</c:v>
                </c:pt>
                <c:pt idx="27980">
                  <c:v>2.5069341433911095E-4</c:v>
                </c:pt>
                <c:pt idx="27981">
                  <c:v>2.5068445508337559E-4</c:v>
                </c:pt>
                <c:pt idx="27982">
                  <c:v>2.5067549646798782E-4</c:v>
                </c:pt>
                <c:pt idx="27983">
                  <c:v>2.5066653849287825E-4</c:v>
                </c:pt>
                <c:pt idx="27984">
                  <c:v>2.5065758115797916E-4</c:v>
                </c:pt>
                <c:pt idx="27985">
                  <c:v>2.5064862446322198E-4</c:v>
                </c:pt>
                <c:pt idx="27986">
                  <c:v>2.5063966840853619E-4</c:v>
                </c:pt>
                <c:pt idx="27987">
                  <c:v>2.5063071299385342E-4</c:v>
                </c:pt>
                <c:pt idx="27988">
                  <c:v>2.5062175821910797E-4</c:v>
                </c:pt>
                <c:pt idx="27989">
                  <c:v>2.5061280408422801E-4</c:v>
                </c:pt>
                <c:pt idx="27990">
                  <c:v>2.5060385058914622E-4</c:v>
                </c:pt>
                <c:pt idx="27991">
                  <c:v>2.5059489773379408E-4</c:v>
                </c:pt>
                <c:pt idx="27992">
                  <c:v>2.5058594551810191E-4</c:v>
                </c:pt>
                <c:pt idx="27993">
                  <c:v>2.5057699394200332E-4</c:v>
                </c:pt>
                <c:pt idx="27994">
                  <c:v>2.5056804300542843E-4</c:v>
                </c:pt>
                <c:pt idx="27995">
                  <c:v>2.5055909270830997E-4</c:v>
                </c:pt>
                <c:pt idx="27996">
                  <c:v>2.505501430505768E-4</c:v>
                </c:pt>
                <c:pt idx="27997">
                  <c:v>2.5054119403216356E-4</c:v>
                </c:pt>
                <c:pt idx="27998">
                  <c:v>2.5053224565299906E-4</c:v>
                </c:pt>
                <c:pt idx="27999">
                  <c:v>2.5052329791301555E-4</c:v>
                </c:pt>
                <c:pt idx="28000">
                  <c:v>2.5051435081214671E-4</c:v>
                </c:pt>
                <c:pt idx="28001">
                  <c:v>2.5050540435031955E-4</c:v>
                </c:pt>
                <c:pt idx="28002">
                  <c:v>2.5049645852747012E-4</c:v>
                </c:pt>
                <c:pt idx="28003">
                  <c:v>2.5048751334352738E-4</c:v>
                </c:pt>
                <c:pt idx="28004">
                  <c:v>2.504785687984241E-4</c:v>
                </c:pt>
                <c:pt idx="28005">
                  <c:v>2.5046962489209349E-4</c:v>
                </c:pt>
                <c:pt idx="28006">
                  <c:v>2.5046068162446112E-4</c:v>
                </c:pt>
                <c:pt idx="28007">
                  <c:v>2.5045173899546492E-4</c:v>
                </c:pt>
                <c:pt idx="28008">
                  <c:v>2.5044279700503432E-4</c:v>
                </c:pt>
                <c:pt idx="28009">
                  <c:v>2.5043385565310056E-4</c:v>
                </c:pt>
                <c:pt idx="28010">
                  <c:v>2.5042491493959296E-4</c:v>
                </c:pt>
                <c:pt idx="28011">
                  <c:v>2.5041597486444929E-4</c:v>
                </c:pt>
                <c:pt idx="28012">
                  <c:v>2.5040703542759485E-4</c:v>
                </c:pt>
                <c:pt idx="28013">
                  <c:v>2.5039809662896458E-4</c:v>
                </c:pt>
                <c:pt idx="28014">
                  <c:v>2.5038915846848882E-4</c:v>
                </c:pt>
                <c:pt idx="28015">
                  <c:v>2.5038022094610052E-4</c:v>
                </c:pt>
                <c:pt idx="28016">
                  <c:v>2.503712840617323E-4</c:v>
                </c:pt>
                <c:pt idx="28017">
                  <c:v>2.5036234781531096E-4</c:v>
                </c:pt>
                <c:pt idx="28018">
                  <c:v>2.5035341220677466E-4</c:v>
                </c:pt>
                <c:pt idx="28019">
                  <c:v>2.5034447723605032E-4</c:v>
                </c:pt>
                <c:pt idx="28020">
                  <c:v>2.5033554290306985E-4</c:v>
                </c:pt>
                <c:pt idx="28021">
                  <c:v>2.5032660920776896E-4</c:v>
                </c:pt>
                <c:pt idx="28022">
                  <c:v>2.5031767615007637E-4</c:v>
                </c:pt>
                <c:pt idx="28023">
                  <c:v>2.5030874372992202E-4</c:v>
                </c:pt>
                <c:pt idx="28024">
                  <c:v>2.5029981194724202E-4</c:v>
                </c:pt>
                <c:pt idx="28025">
                  <c:v>2.5029088080196491E-4</c:v>
                </c:pt>
                <c:pt idx="28026">
                  <c:v>2.502819502940245E-4</c:v>
                </c:pt>
                <c:pt idx="28027">
                  <c:v>2.5027302042335189E-4</c:v>
                </c:pt>
                <c:pt idx="28028">
                  <c:v>2.5026409118987693E-4</c:v>
                </c:pt>
                <c:pt idx="28029">
                  <c:v>2.5025516259353456E-4</c:v>
                </c:pt>
                <c:pt idx="28030">
                  <c:v>2.5024623463425531E-4</c:v>
                </c:pt>
                <c:pt idx="28031">
                  <c:v>2.5023730731196981E-4</c:v>
                </c:pt>
                <c:pt idx="28032">
                  <c:v>2.5022838062661092E-4</c:v>
                </c:pt>
                <c:pt idx="28033">
                  <c:v>2.5021945457811255E-4</c:v>
                </c:pt>
                <c:pt idx="28034">
                  <c:v>2.5021052916640184E-4</c:v>
                </c:pt>
                <c:pt idx="28035">
                  <c:v>2.5020160439141352E-4</c:v>
                </c:pt>
                <c:pt idx="28036">
                  <c:v>2.5019268025308085E-4</c:v>
                </c:pt>
                <c:pt idx="28037">
                  <c:v>2.5018375675133327E-4</c:v>
                </c:pt>
                <c:pt idx="28038">
                  <c:v>2.5017483388610202E-4</c:v>
                </c:pt>
                <c:pt idx="28039">
                  <c:v>2.5016591165732147E-4</c:v>
                </c:pt>
                <c:pt idx="28040">
                  <c:v>2.5015699006492286E-4</c:v>
                </c:pt>
                <c:pt idx="28041">
                  <c:v>2.5014806910883801E-4</c:v>
                </c:pt>
                <c:pt idx="28042">
                  <c:v>2.501391487889991E-4</c:v>
                </c:pt>
                <c:pt idx="28043">
                  <c:v>2.5013022910533626E-4</c:v>
                </c:pt>
                <c:pt idx="28044">
                  <c:v>2.5012131005778214E-4</c:v>
                </c:pt>
                <c:pt idx="28045">
                  <c:v>2.5011239164627111E-4</c:v>
                </c:pt>
                <c:pt idx="28046">
                  <c:v>2.5010347387073361E-4</c:v>
                </c:pt>
                <c:pt idx="28047">
                  <c:v>2.5009455673109891E-4</c:v>
                </c:pt>
                <c:pt idx="28048">
                  <c:v>2.5008564022730155E-4</c:v>
                </c:pt>
                <c:pt idx="28049">
                  <c:v>2.5007672435927591E-4</c:v>
                </c:pt>
                <c:pt idx="28050">
                  <c:v>2.5006780912694842E-4</c:v>
                </c:pt>
                <c:pt idx="28051">
                  <c:v>2.5005889453025688E-4</c:v>
                </c:pt>
                <c:pt idx="28052">
                  <c:v>2.5004998056912852E-4</c:v>
                </c:pt>
                <c:pt idx="28053">
                  <c:v>2.5004106724349896E-4</c:v>
                </c:pt>
                <c:pt idx="28054">
                  <c:v>2.5003215455329927E-4</c:v>
                </c:pt>
                <c:pt idx="28055">
                  <c:v>2.500232424984575E-4</c:v>
                </c:pt>
                <c:pt idx="28056">
                  <c:v>2.5001433107891196E-4</c:v>
                </c:pt>
                <c:pt idx="28057">
                  <c:v>2.5000542029459202E-4</c:v>
                </c:pt>
                <c:pt idx="28058">
                  <c:v>2.4999651014542709E-4</c:v>
                </c:pt>
                <c:pt idx="28059">
                  <c:v>2.4998760063135375E-4</c:v>
                </c:pt>
                <c:pt idx="28060">
                  <c:v>2.4997869175230191E-4</c:v>
                </c:pt>
                <c:pt idx="28061">
                  <c:v>2.4996978350820412E-4</c:v>
                </c:pt>
                <c:pt idx="28062">
                  <c:v>2.4996087589899306E-4</c:v>
                </c:pt>
                <c:pt idx="28063">
                  <c:v>2.4995196892459842E-4</c:v>
                </c:pt>
                <c:pt idx="28064">
                  <c:v>2.4994306258495499E-4</c:v>
                </c:pt>
                <c:pt idx="28065">
                  <c:v>2.4993415687999505E-4</c:v>
                </c:pt>
                <c:pt idx="28066">
                  <c:v>2.4992525180964802E-4</c:v>
                </c:pt>
                <c:pt idx="28067">
                  <c:v>2.4991634737384755E-4</c:v>
                </c:pt>
                <c:pt idx="28068">
                  <c:v>2.4990744357252675E-4</c:v>
                </c:pt>
                <c:pt idx="28069">
                  <c:v>2.4989854040561709E-4</c:v>
                </c:pt>
                <c:pt idx="28070">
                  <c:v>2.4988963787305168E-4</c:v>
                </c:pt>
                <c:pt idx="28071">
                  <c:v>2.4988073597476042E-4</c:v>
                </c:pt>
                <c:pt idx="28072">
                  <c:v>2.4987183471067746E-4</c:v>
                </c:pt>
                <c:pt idx="28073">
                  <c:v>2.498629340807348E-4</c:v>
                </c:pt>
                <c:pt idx="28074">
                  <c:v>2.4985403408486241E-4</c:v>
                </c:pt>
                <c:pt idx="28075">
                  <c:v>2.4984513472299681E-4</c:v>
                </c:pt>
                <c:pt idx="28076">
                  <c:v>2.4983623599506596E-4</c:v>
                </c:pt>
                <c:pt idx="28077">
                  <c:v>2.4982733790100502E-4</c:v>
                </c:pt>
                <c:pt idx="28078">
                  <c:v>2.498184404407465E-4</c:v>
                </c:pt>
                <c:pt idx="28079">
                  <c:v>2.4980954361421916E-4</c:v>
                </c:pt>
                <c:pt idx="28080">
                  <c:v>2.4980064742135877E-4</c:v>
                </c:pt>
                <c:pt idx="28081">
                  <c:v>2.4979175186209843E-4</c:v>
                </c:pt>
                <c:pt idx="28082">
                  <c:v>2.497828569363649E-4</c:v>
                </c:pt>
                <c:pt idx="28083">
                  <c:v>2.4977396264409688E-4</c:v>
                </c:pt>
                <c:pt idx="28084">
                  <c:v>2.4976506898522204E-4</c:v>
                </c:pt>
                <c:pt idx="28085">
                  <c:v>2.4975617595967691E-4</c:v>
                </c:pt>
                <c:pt idx="28086">
                  <c:v>2.4974728356738879E-4</c:v>
                </c:pt>
                <c:pt idx="28087">
                  <c:v>2.4973839180829593E-4</c:v>
                </c:pt>
                <c:pt idx="28088">
                  <c:v>2.497295006823244E-4</c:v>
                </c:pt>
                <c:pt idx="28089">
                  <c:v>2.4972061018941146E-4</c:v>
                </c:pt>
                <c:pt idx="28090">
                  <c:v>2.4971172032948801E-4</c:v>
                </c:pt>
                <c:pt idx="28091">
                  <c:v>2.4970283110248542E-4</c:v>
                </c:pt>
                <c:pt idx="28092">
                  <c:v>2.4969394250833749E-4</c:v>
                </c:pt>
                <c:pt idx="28093">
                  <c:v>2.4968505454697591E-4</c:v>
                </c:pt>
                <c:pt idx="28094">
                  <c:v>2.4967616721833412E-4</c:v>
                </c:pt>
                <c:pt idx="28095">
                  <c:v>2.496672805223423E-4</c:v>
                </c:pt>
                <c:pt idx="28096">
                  <c:v>2.4965839445893593E-4</c:v>
                </c:pt>
                <c:pt idx="28097">
                  <c:v>2.4964950902804401E-4</c:v>
                </c:pt>
                <c:pt idx="28098">
                  <c:v>2.4964062422960277E-4</c:v>
                </c:pt>
                <c:pt idx="28099">
                  <c:v>2.4963174006354175E-4</c:v>
                </c:pt>
                <c:pt idx="28100">
                  <c:v>2.4962285652979416E-4</c:v>
                </c:pt>
                <c:pt idx="28101">
                  <c:v>2.4961397362829407E-4</c:v>
                </c:pt>
                <c:pt idx="28102">
                  <c:v>2.4960509135897027E-4</c:v>
                </c:pt>
                <c:pt idx="28103">
                  <c:v>2.4959620972175996E-4</c:v>
                </c:pt>
                <c:pt idx="28104">
                  <c:v>2.4958732871659296E-4</c:v>
                </c:pt>
                <c:pt idx="28105">
                  <c:v>2.495784483434015E-4</c:v>
                </c:pt>
                <c:pt idx="28106">
                  <c:v>2.4956956860211949E-4</c:v>
                </c:pt>
                <c:pt idx="28107">
                  <c:v>2.4956068949267879E-4</c:v>
                </c:pt>
                <c:pt idx="28108">
                  <c:v>2.4955181101501213E-4</c:v>
                </c:pt>
                <c:pt idx="28109">
                  <c:v>2.4954293316905202E-4</c:v>
                </c:pt>
                <c:pt idx="28110">
                  <c:v>2.4953405595473221E-4</c:v>
                </c:pt>
                <c:pt idx="28111">
                  <c:v>2.495251793719819E-4</c:v>
                </c:pt>
                <c:pt idx="28112">
                  <c:v>2.4951630342073784E-4</c:v>
                </c:pt>
                <c:pt idx="28113">
                  <c:v>2.495074281009291E-4</c:v>
                </c:pt>
                <c:pt idx="28114">
                  <c:v>2.4949855341249071E-4</c:v>
                </c:pt>
                <c:pt idx="28115">
                  <c:v>2.4948967935535445E-4</c:v>
                </c:pt>
                <c:pt idx="28116">
                  <c:v>2.4948080592945311E-4</c:v>
                </c:pt>
                <c:pt idx="28117">
                  <c:v>2.4947193313472002E-4</c:v>
                </c:pt>
                <c:pt idx="28118">
                  <c:v>2.4946306097108555E-4</c:v>
                </c:pt>
                <c:pt idx="28119">
                  <c:v>2.4945418943848462E-4</c:v>
                </c:pt>
                <c:pt idx="28120">
                  <c:v>2.4944531853684918E-4</c:v>
                </c:pt>
                <c:pt idx="28121">
                  <c:v>2.4943644826611212E-4</c:v>
                </c:pt>
                <c:pt idx="28122">
                  <c:v>2.4942757862620612E-4</c:v>
                </c:pt>
                <c:pt idx="28123">
                  <c:v>2.4941870961706401E-4</c:v>
                </c:pt>
                <c:pt idx="28124">
                  <c:v>2.494098412386165E-4</c:v>
                </c:pt>
                <c:pt idx="28125">
                  <c:v>2.4940097349079995E-4</c:v>
                </c:pt>
                <c:pt idx="28126">
                  <c:v>2.4939210637354471E-4</c:v>
                </c:pt>
                <c:pt idx="28127">
                  <c:v>2.4938323988678252E-4</c:v>
                </c:pt>
                <c:pt idx="28128">
                  <c:v>2.4937437403044959E-4</c:v>
                </c:pt>
                <c:pt idx="28129">
                  <c:v>2.4936550880447455E-4</c:v>
                </c:pt>
                <c:pt idx="28130">
                  <c:v>2.4935664420879509E-4</c:v>
                </c:pt>
                <c:pt idx="28131">
                  <c:v>2.493477802433392E-4</c:v>
                </c:pt>
                <c:pt idx="28132">
                  <c:v>2.4933891690804216E-4</c:v>
                </c:pt>
                <c:pt idx="28133">
                  <c:v>2.4933005420283702E-4</c:v>
                </c:pt>
                <c:pt idx="28134">
                  <c:v>2.4932119212765449E-4</c:v>
                </c:pt>
                <c:pt idx="28135">
                  <c:v>2.4931233068242937E-4</c:v>
                </c:pt>
                <c:pt idx="28136">
                  <c:v>2.4930346986709476E-4</c:v>
                </c:pt>
                <c:pt idx="28137">
                  <c:v>2.4929460968158034E-4</c:v>
                </c:pt>
                <c:pt idx="28138">
                  <c:v>2.4928575012582275E-4</c:v>
                </c:pt>
                <c:pt idx="28139">
                  <c:v>2.492768911997539E-4</c:v>
                </c:pt>
                <c:pt idx="28140">
                  <c:v>2.4926803290330549E-4</c:v>
                </c:pt>
                <c:pt idx="28141">
                  <c:v>2.4925917523641272E-4</c:v>
                </c:pt>
                <c:pt idx="28142">
                  <c:v>2.49250318199004E-4</c:v>
                </c:pt>
                <c:pt idx="28143">
                  <c:v>2.4924146179101649E-4</c:v>
                </c:pt>
                <c:pt idx="28144">
                  <c:v>2.492326060123815E-4</c:v>
                </c:pt>
                <c:pt idx="28145">
                  <c:v>2.4922375086303328E-4</c:v>
                </c:pt>
                <c:pt idx="28146">
                  <c:v>2.492148963429011E-4</c:v>
                </c:pt>
                <c:pt idx="28147">
                  <c:v>2.4920604245192167E-4</c:v>
                </c:pt>
                <c:pt idx="28148">
                  <c:v>2.4919718919002681E-4</c:v>
                </c:pt>
                <c:pt idx="28149">
                  <c:v>2.4918833655714995E-4</c:v>
                </c:pt>
                <c:pt idx="28150">
                  <c:v>2.4917948455322299E-4</c:v>
                </c:pt>
                <c:pt idx="28151">
                  <c:v>2.4917063317817786E-4</c:v>
                </c:pt>
                <c:pt idx="28152">
                  <c:v>2.4916178243194998E-4</c:v>
                </c:pt>
                <c:pt idx="28153">
                  <c:v>2.4915293231447144E-4</c:v>
                </c:pt>
                <c:pt idx="28154">
                  <c:v>2.4914408282567495E-4</c:v>
                </c:pt>
                <c:pt idx="28155">
                  <c:v>2.49135233965494E-4</c:v>
                </c:pt>
                <c:pt idx="28156">
                  <c:v>2.4912638573386142E-4</c:v>
                </c:pt>
                <c:pt idx="28157">
                  <c:v>2.4911753813071006E-4</c:v>
                </c:pt>
                <c:pt idx="28158">
                  <c:v>2.4910869115597306E-4</c:v>
                </c:pt>
                <c:pt idx="28159">
                  <c:v>2.4909984480958402E-4</c:v>
                </c:pt>
                <c:pt idx="28160">
                  <c:v>2.4909099909147453E-4</c:v>
                </c:pt>
                <c:pt idx="28161">
                  <c:v>2.4908215400158012E-4</c:v>
                </c:pt>
                <c:pt idx="28162">
                  <c:v>2.490733095398311E-4</c:v>
                </c:pt>
                <c:pt idx="28163">
                  <c:v>2.4906446570616196E-4</c:v>
                </c:pt>
                <c:pt idx="28164">
                  <c:v>2.4905562250050484E-4</c:v>
                </c:pt>
                <c:pt idx="28165">
                  <c:v>2.4904677992279535E-4</c:v>
                </c:pt>
                <c:pt idx="28166">
                  <c:v>2.4903793797296386E-4</c:v>
                </c:pt>
                <c:pt idx="28167">
                  <c:v>2.4902909665094452E-4</c:v>
                </c:pt>
                <c:pt idx="28168">
                  <c:v>2.4902025595667049E-4</c:v>
                </c:pt>
                <c:pt idx="28169">
                  <c:v>2.4901141589007638E-4</c:v>
                </c:pt>
                <c:pt idx="28170">
                  <c:v>2.4900257645109228E-4</c:v>
                </c:pt>
                <c:pt idx="28171">
                  <c:v>2.4899373763965404E-4</c:v>
                </c:pt>
                <c:pt idx="28172">
                  <c:v>2.4898489945569146E-4</c:v>
                </c:pt>
                <c:pt idx="28173">
                  <c:v>2.4897606189914297E-4</c:v>
                </c:pt>
                <c:pt idx="28174">
                  <c:v>2.4896722496993656E-4</c:v>
                </c:pt>
                <c:pt idx="28175">
                  <c:v>2.4895838866800921E-4</c:v>
                </c:pt>
                <c:pt idx="28176">
                  <c:v>2.4894955299329215E-4</c:v>
                </c:pt>
                <c:pt idx="28177">
                  <c:v>2.4894071794571802E-4</c:v>
                </c:pt>
                <c:pt idx="28178">
                  <c:v>2.4893188352522209E-4</c:v>
                </c:pt>
                <c:pt idx="28179">
                  <c:v>2.4892304973173757E-4</c:v>
                </c:pt>
                <c:pt idx="28180">
                  <c:v>2.4891421656519496E-4</c:v>
                </c:pt>
                <c:pt idx="28181">
                  <c:v>2.4890538402553078E-4</c:v>
                </c:pt>
                <c:pt idx="28182">
                  <c:v>2.4889655211267597E-4</c:v>
                </c:pt>
                <c:pt idx="28183">
                  <c:v>2.4888772082656526E-4</c:v>
                </c:pt>
                <c:pt idx="28184">
                  <c:v>2.4887889016713077E-4</c:v>
                </c:pt>
                <c:pt idx="28185">
                  <c:v>2.4887006013430611E-4</c:v>
                </c:pt>
                <c:pt idx="28186">
                  <c:v>2.4886123072802481E-4</c:v>
                </c:pt>
                <c:pt idx="28187">
                  <c:v>2.4885240194822198E-4</c:v>
                </c:pt>
                <c:pt idx="28188">
                  <c:v>2.4884357379482681E-4</c:v>
                </c:pt>
                <c:pt idx="28189">
                  <c:v>2.4883474626777687E-4</c:v>
                </c:pt>
                <c:pt idx="28190">
                  <c:v>2.4882591936700195E-4</c:v>
                </c:pt>
                <c:pt idx="28191">
                  <c:v>2.488170930924389E-4</c:v>
                </c:pt>
                <c:pt idx="28192">
                  <c:v>2.4880826744401804E-4</c:v>
                </c:pt>
                <c:pt idx="28193">
                  <c:v>2.4879944242167499E-4</c:v>
                </c:pt>
                <c:pt idx="28194">
                  <c:v>2.4879061802534095E-4</c:v>
                </c:pt>
                <c:pt idx="28195">
                  <c:v>2.487817942549525E-4</c:v>
                </c:pt>
                <c:pt idx="28196">
                  <c:v>2.4877297111043981E-4</c:v>
                </c:pt>
                <c:pt idx="28197">
                  <c:v>2.4876414859173674E-4</c:v>
                </c:pt>
                <c:pt idx="28198">
                  <c:v>2.4875532669877868E-4</c:v>
                </c:pt>
                <c:pt idx="28199">
                  <c:v>2.4874650543149602E-4</c:v>
                </c:pt>
                <c:pt idx="28200">
                  <c:v>2.4873768478982675E-4</c:v>
                </c:pt>
                <c:pt idx="28201">
                  <c:v>2.4872886477370027E-4</c:v>
                </c:pt>
                <c:pt idx="28202">
                  <c:v>2.4872004538305074E-4</c:v>
                </c:pt>
                <c:pt idx="28203">
                  <c:v>2.4871122661781342E-4</c:v>
                </c:pt>
                <c:pt idx="28204">
                  <c:v>2.4870240847792006E-4</c:v>
                </c:pt>
                <c:pt idx="28205">
                  <c:v>2.4869359096330398E-4</c:v>
                </c:pt>
                <c:pt idx="28206">
                  <c:v>2.4868477407390111E-4</c:v>
                </c:pt>
                <c:pt idx="28207">
                  <c:v>2.4867595780964286E-4</c:v>
                </c:pt>
                <c:pt idx="28208">
                  <c:v>2.4866714217046176E-4</c:v>
                </c:pt>
                <c:pt idx="28209">
                  <c:v>2.4865832715629545E-4</c:v>
                </c:pt>
                <c:pt idx="28210">
                  <c:v>2.4864951276707146E-4</c:v>
                </c:pt>
                <c:pt idx="28211">
                  <c:v>2.4864069900272826E-4</c:v>
                </c:pt>
                <c:pt idx="28212">
                  <c:v>2.4863188586319939E-4</c:v>
                </c:pt>
                <c:pt idx="28213">
                  <c:v>2.4862307334841372E-4</c:v>
                </c:pt>
                <c:pt idx="28214">
                  <c:v>2.4861426145830935E-4</c:v>
                </c:pt>
                <c:pt idx="28215">
                  <c:v>2.4860545019281846E-4</c:v>
                </c:pt>
                <c:pt idx="28216">
                  <c:v>2.4859663955187453E-4</c:v>
                </c:pt>
                <c:pt idx="28217">
                  <c:v>2.4858782953541148E-4</c:v>
                </c:pt>
                <c:pt idx="28218">
                  <c:v>2.4857902014336329E-4</c:v>
                </c:pt>
                <c:pt idx="28219">
                  <c:v>2.485702113756611E-4</c:v>
                </c:pt>
                <c:pt idx="28220">
                  <c:v>2.4856140323224274E-4</c:v>
                </c:pt>
                <c:pt idx="28221">
                  <c:v>2.4855259571303812E-4</c:v>
                </c:pt>
                <c:pt idx="28222">
                  <c:v>2.4854378881798207E-4</c:v>
                </c:pt>
                <c:pt idx="28223">
                  <c:v>2.4853498254700791E-4</c:v>
                </c:pt>
                <c:pt idx="28224">
                  <c:v>2.4852617690005125E-4</c:v>
                </c:pt>
                <c:pt idx="28225">
                  <c:v>2.4851737187704442E-4</c:v>
                </c:pt>
                <c:pt idx="28226">
                  <c:v>2.4850856747791854E-4</c:v>
                </c:pt>
                <c:pt idx="28227">
                  <c:v>2.4849976370261277E-4</c:v>
                </c:pt>
                <c:pt idx="28228">
                  <c:v>2.4849096055105637E-4</c:v>
                </c:pt>
                <c:pt idx="28229">
                  <c:v>2.4848215802318472E-4</c:v>
                </c:pt>
                <c:pt idx="28230">
                  <c:v>2.4847335611893244E-4</c:v>
                </c:pt>
                <c:pt idx="28231">
                  <c:v>2.4846455483823043E-4</c:v>
                </c:pt>
                <c:pt idx="28232">
                  <c:v>2.4845575418101518E-4</c:v>
                </c:pt>
                <c:pt idx="28233">
                  <c:v>2.4844695414721885E-4</c:v>
                </c:pt>
                <c:pt idx="28234">
                  <c:v>2.4843815473677685E-4</c:v>
                </c:pt>
                <c:pt idx="28235">
                  <c:v>2.4842935594962019E-4</c:v>
                </c:pt>
                <c:pt idx="28236">
                  <c:v>2.4842055778568451E-4</c:v>
                </c:pt>
                <c:pt idx="28237">
                  <c:v>2.4841176024490509E-4</c:v>
                </c:pt>
                <c:pt idx="28238">
                  <c:v>2.48402963327212E-4</c:v>
                </c:pt>
                <c:pt idx="28239">
                  <c:v>2.483941670325431E-4</c:v>
                </c:pt>
                <c:pt idx="28240">
                  <c:v>2.483853713608281E-4</c:v>
                </c:pt>
                <c:pt idx="28241">
                  <c:v>2.4837657631200492E-4</c:v>
                </c:pt>
                <c:pt idx="28242">
                  <c:v>2.483677818860052E-4</c:v>
                </c:pt>
                <c:pt idx="28243">
                  <c:v>2.4835898808276275E-4</c:v>
                </c:pt>
                <c:pt idx="28244">
                  <c:v>2.483501949022115E-4</c:v>
                </c:pt>
                <c:pt idx="28245">
                  <c:v>2.4834140234428442E-4</c:v>
                </c:pt>
                <c:pt idx="28246">
                  <c:v>2.4833261040891686E-4</c:v>
                </c:pt>
                <c:pt idx="28247">
                  <c:v>2.483238190960437E-4</c:v>
                </c:pt>
                <c:pt idx="28248">
                  <c:v>2.4831502840559687E-4</c:v>
                </c:pt>
                <c:pt idx="28249">
                  <c:v>2.4830623833750945E-4</c:v>
                </c:pt>
                <c:pt idx="28250">
                  <c:v>2.4829744889171858E-4</c:v>
                </c:pt>
                <c:pt idx="28251">
                  <c:v>2.4828866006815459E-4</c:v>
                </c:pt>
                <c:pt idx="28252">
                  <c:v>2.4827987186675545E-4</c:v>
                </c:pt>
                <c:pt idx="28253">
                  <c:v>2.4827108428745136E-4</c:v>
                </c:pt>
                <c:pt idx="28254">
                  <c:v>2.4826229733017634E-4</c:v>
                </c:pt>
                <c:pt idx="28255">
                  <c:v>2.4825351099486712E-4</c:v>
                </c:pt>
                <c:pt idx="28256">
                  <c:v>2.4824472528145718E-4</c:v>
                </c:pt>
                <c:pt idx="28257">
                  <c:v>2.4823594018987775E-4</c:v>
                </c:pt>
                <c:pt idx="28258">
                  <c:v>2.4822715572006646E-4</c:v>
                </c:pt>
                <c:pt idx="28259">
                  <c:v>2.4821837187195492E-4</c:v>
                </c:pt>
                <c:pt idx="28260">
                  <c:v>2.4820958864547594E-4</c:v>
                </c:pt>
                <c:pt idx="28261">
                  <c:v>2.4820080604056645E-4</c:v>
                </c:pt>
                <c:pt idx="28262">
                  <c:v>2.4819202405716105E-4</c:v>
                </c:pt>
                <c:pt idx="28263">
                  <c:v>2.4818324269518883E-4</c:v>
                </c:pt>
                <c:pt idx="28264">
                  <c:v>2.4817446195458845E-4</c:v>
                </c:pt>
                <c:pt idx="28265">
                  <c:v>2.4816568183529402E-4</c:v>
                </c:pt>
                <c:pt idx="28266">
                  <c:v>2.4815690233723642E-4</c:v>
                </c:pt>
                <c:pt idx="28267">
                  <c:v>2.4814812346035095E-4</c:v>
                </c:pt>
                <c:pt idx="28268">
                  <c:v>2.4813934520457405E-4</c:v>
                </c:pt>
                <c:pt idx="28269">
                  <c:v>2.4813056756983602E-4</c:v>
                </c:pt>
                <c:pt idx="28270">
                  <c:v>2.4812179055607396E-4</c:v>
                </c:pt>
                <c:pt idx="28271">
                  <c:v>2.4811301416322116E-4</c:v>
                </c:pt>
                <c:pt idx="28272">
                  <c:v>2.4810423839120941E-4</c:v>
                </c:pt>
                <c:pt idx="28273">
                  <c:v>2.4809546323997642E-4</c:v>
                </c:pt>
                <c:pt idx="28274">
                  <c:v>2.4808668870945455E-4</c:v>
                </c:pt>
                <c:pt idx="28275">
                  <c:v>2.4807791479957895E-4</c:v>
                </c:pt>
                <c:pt idx="28276">
                  <c:v>2.4806914151028202E-4</c:v>
                </c:pt>
                <c:pt idx="28277">
                  <c:v>2.4806036884149915E-4</c:v>
                </c:pt>
                <c:pt idx="28278">
                  <c:v>2.4805159679316458E-4</c:v>
                </c:pt>
                <c:pt idx="28279">
                  <c:v>2.4804282536521131E-4</c:v>
                </c:pt>
                <c:pt idx="28280">
                  <c:v>2.4803405455757488E-4</c:v>
                </c:pt>
                <c:pt idx="28281">
                  <c:v>2.480252843701879E-4</c:v>
                </c:pt>
                <c:pt idx="28282">
                  <c:v>2.4801651480298691E-4</c:v>
                </c:pt>
                <c:pt idx="28283">
                  <c:v>2.4800774585590532E-4</c:v>
                </c:pt>
                <c:pt idx="28284">
                  <c:v>2.4799897752887515E-4</c:v>
                </c:pt>
                <c:pt idx="28285">
                  <c:v>2.4799020982183391E-4</c:v>
                </c:pt>
                <c:pt idx="28286">
                  <c:v>2.4798144273471351E-4</c:v>
                </c:pt>
                <c:pt idx="28287">
                  <c:v>2.4797267626745052E-4</c:v>
                </c:pt>
                <c:pt idx="28288">
                  <c:v>2.4796391041997511E-4</c:v>
                </c:pt>
                <c:pt idx="28289">
                  <c:v>2.4795514519222652E-4</c:v>
                </c:pt>
                <c:pt idx="28290">
                  <c:v>2.4794638058413552E-4</c:v>
                </c:pt>
                <c:pt idx="28291">
                  <c:v>2.4793761659563815E-4</c:v>
                </c:pt>
                <c:pt idx="28292">
                  <c:v>2.4792885322666674E-4</c:v>
                </c:pt>
                <c:pt idx="28293">
                  <c:v>2.4792009047715794E-4</c:v>
                </c:pt>
                <c:pt idx="28294">
                  <c:v>2.4791132834704597E-4</c:v>
                </c:pt>
                <c:pt idx="28295">
                  <c:v>2.4790256683626292E-4</c:v>
                </c:pt>
                <c:pt idx="28296">
                  <c:v>2.478938059447459E-4</c:v>
                </c:pt>
                <c:pt idx="28297">
                  <c:v>2.4788504567242574E-4</c:v>
                </c:pt>
                <c:pt idx="28298">
                  <c:v>2.4787628601924107E-4</c:v>
                </c:pt>
                <c:pt idx="28299">
                  <c:v>2.4786752698512235E-4</c:v>
                </c:pt>
                <c:pt idx="28300">
                  <c:v>2.4785876857000652E-4</c:v>
                </c:pt>
                <c:pt idx="28301">
                  <c:v>2.4785001077382712E-4</c:v>
                </c:pt>
                <c:pt idx="28302">
                  <c:v>2.4784125359651862E-4</c:v>
                </c:pt>
                <c:pt idx="28303">
                  <c:v>2.478324970380164E-4</c:v>
                </c:pt>
                <c:pt idx="28304">
                  <c:v>2.4782374109825252E-4</c:v>
                </c:pt>
                <c:pt idx="28305">
                  <c:v>2.4781498577716341E-4</c:v>
                </c:pt>
                <c:pt idx="28306">
                  <c:v>2.4780623107468135E-4</c:v>
                </c:pt>
                <c:pt idx="28307">
                  <c:v>2.477974769907452E-4</c:v>
                </c:pt>
                <c:pt idx="28308">
                  <c:v>2.4778872352528291E-4</c:v>
                </c:pt>
                <c:pt idx="28309">
                  <c:v>2.4777997067823603E-4</c:v>
                </c:pt>
                <c:pt idx="28310">
                  <c:v>2.477712184495321E-4</c:v>
                </c:pt>
                <c:pt idx="28311">
                  <c:v>2.4776246683911137E-4</c:v>
                </c:pt>
                <c:pt idx="28312">
                  <c:v>2.4775371584690527E-4</c:v>
                </c:pt>
                <c:pt idx="28313">
                  <c:v>2.4774496547284749E-4</c:v>
                </c:pt>
                <c:pt idx="28314">
                  <c:v>2.4773621571687581E-4</c:v>
                </c:pt>
                <c:pt idx="28315">
                  <c:v>2.4772746657892214E-4</c:v>
                </c:pt>
                <c:pt idx="28316">
                  <c:v>2.477187180589225E-4</c:v>
                </c:pt>
                <c:pt idx="28317">
                  <c:v>2.4770997015681012E-4</c:v>
                </c:pt>
                <c:pt idx="28318">
                  <c:v>2.4770122287252091E-4</c:v>
                </c:pt>
                <c:pt idx="28319">
                  <c:v>2.4769247620598858E-4</c:v>
                </c:pt>
                <c:pt idx="28320">
                  <c:v>2.4768373015714737E-4</c:v>
                </c:pt>
                <c:pt idx="28321">
                  <c:v>2.4767498472593206E-4</c:v>
                </c:pt>
                <c:pt idx="28322">
                  <c:v>2.4766623991227707E-4</c:v>
                </c:pt>
                <c:pt idx="28323">
                  <c:v>2.4765749571611852E-4</c:v>
                </c:pt>
                <c:pt idx="28324">
                  <c:v>2.4764875213738872E-4</c:v>
                </c:pt>
                <c:pt idx="28325">
                  <c:v>2.4764000917602396E-4</c:v>
                </c:pt>
                <c:pt idx="28326">
                  <c:v>2.4763126683195849E-4</c:v>
                </c:pt>
                <c:pt idx="28327">
                  <c:v>2.4762252510512645E-4</c:v>
                </c:pt>
                <c:pt idx="28328">
                  <c:v>2.4761378399546289E-4</c:v>
                </c:pt>
                <c:pt idx="28329">
                  <c:v>2.4760504350290188E-4</c:v>
                </c:pt>
                <c:pt idx="28330">
                  <c:v>2.4759630362737925E-4</c:v>
                </c:pt>
                <c:pt idx="28331">
                  <c:v>2.4758756436882827E-4</c:v>
                </c:pt>
                <c:pt idx="28332">
                  <c:v>2.4757882572718599E-4</c:v>
                </c:pt>
                <c:pt idx="28333">
                  <c:v>2.4757008770238292E-4</c:v>
                </c:pt>
                <c:pt idx="28334">
                  <c:v>2.4756135029435752E-4</c:v>
                </c:pt>
                <c:pt idx="28335">
                  <c:v>2.4755261350304275E-4</c:v>
                </c:pt>
                <c:pt idx="28336">
                  <c:v>2.4754387732837398E-4</c:v>
                </c:pt>
                <c:pt idx="28337">
                  <c:v>2.47535141770286E-4</c:v>
                </c:pt>
                <c:pt idx="28338">
                  <c:v>2.4752640682871338E-4</c:v>
                </c:pt>
                <c:pt idx="28339">
                  <c:v>2.4751767250358932E-4</c:v>
                </c:pt>
                <c:pt idx="28340">
                  <c:v>2.4750893879485079E-4</c:v>
                </c:pt>
                <c:pt idx="28341">
                  <c:v>2.4750020570243219E-4</c:v>
                </c:pt>
                <c:pt idx="28342">
                  <c:v>2.474914732262683E-4</c:v>
                </c:pt>
                <c:pt idx="28343">
                  <c:v>2.4748274136629099E-4</c:v>
                </c:pt>
                <c:pt idx="28344">
                  <c:v>2.4747401012243893E-4</c:v>
                </c:pt>
                <c:pt idx="28345">
                  <c:v>2.4746527949464546E-4</c:v>
                </c:pt>
                <c:pt idx="28346">
                  <c:v>2.4745654948284509E-4</c:v>
                </c:pt>
                <c:pt idx="28347">
                  <c:v>2.4744782008697313E-4</c:v>
                </c:pt>
                <c:pt idx="28348">
                  <c:v>2.4743909130696396E-4</c:v>
                </c:pt>
                <c:pt idx="28349">
                  <c:v>2.4743036314275364E-4</c:v>
                </c:pt>
                <c:pt idx="28350">
                  <c:v>2.4742163559427415E-4</c:v>
                </c:pt>
                <c:pt idx="28351">
                  <c:v>2.4741290866146391E-4</c:v>
                </c:pt>
                <c:pt idx="28352">
                  <c:v>2.4740418234425439E-4</c:v>
                </c:pt>
                <c:pt idx="28353">
                  <c:v>2.4739545664258374E-4</c:v>
                </c:pt>
                <c:pt idx="28354">
                  <c:v>2.4738673155638339E-4</c:v>
                </c:pt>
                <c:pt idx="28355">
                  <c:v>2.4737800708559218E-4</c:v>
                </c:pt>
                <c:pt idx="28356">
                  <c:v>2.47369283230141E-4</c:v>
                </c:pt>
                <c:pt idx="28357">
                  <c:v>2.4736055998996625E-4</c:v>
                </c:pt>
                <c:pt idx="28358">
                  <c:v>2.4735183736500409E-4</c:v>
                </c:pt>
                <c:pt idx="28359">
                  <c:v>2.4734311535518885E-4</c:v>
                </c:pt>
                <c:pt idx="28360">
                  <c:v>2.4733439396045442E-4</c:v>
                </c:pt>
                <c:pt idx="28361">
                  <c:v>2.4732567318073805E-4</c:v>
                </c:pt>
                <c:pt idx="28362">
                  <c:v>2.473169530159708E-4</c:v>
                </c:pt>
                <c:pt idx="28363">
                  <c:v>2.4730823346609082E-4</c:v>
                </c:pt>
                <c:pt idx="28364">
                  <c:v>2.472995145310325E-4</c:v>
                </c:pt>
                <c:pt idx="28365">
                  <c:v>2.472907962107313E-4</c:v>
                </c:pt>
                <c:pt idx="28366">
                  <c:v>2.4728207850511981E-4</c:v>
                </c:pt>
                <c:pt idx="28367">
                  <c:v>2.4727336141413495E-4</c:v>
                </c:pt>
                <c:pt idx="28368">
                  <c:v>2.4726464493771144E-4</c:v>
                </c:pt>
                <c:pt idx="28369">
                  <c:v>2.472559290757845E-4</c:v>
                </c:pt>
                <c:pt idx="28370">
                  <c:v>2.4724721382828871E-4</c:v>
                </c:pt>
                <c:pt idx="28371">
                  <c:v>2.4723849919516041E-4</c:v>
                </c:pt>
                <c:pt idx="28372">
                  <c:v>2.4722978517633255E-4</c:v>
                </c:pt>
                <c:pt idx="28373">
                  <c:v>2.4722107177174116E-4</c:v>
                </c:pt>
                <c:pt idx="28374">
                  <c:v>2.4721235898132011E-4</c:v>
                </c:pt>
                <c:pt idx="28375">
                  <c:v>2.4720364680500689E-4</c:v>
                </c:pt>
                <c:pt idx="28376">
                  <c:v>2.4719493524273607E-4</c:v>
                </c:pt>
                <c:pt idx="28377">
                  <c:v>2.4718622429444016E-4</c:v>
                </c:pt>
                <c:pt idx="28378">
                  <c:v>2.471775139600566E-4</c:v>
                </c:pt>
                <c:pt idx="28379">
                  <c:v>2.4716880423952044E-4</c:v>
                </c:pt>
                <c:pt idx="28380">
                  <c:v>2.471600951327661E-4</c:v>
                </c:pt>
                <c:pt idx="28381">
                  <c:v>2.4715138663972987E-4</c:v>
                </c:pt>
                <c:pt idx="28382">
                  <c:v>2.4714267876034415E-4</c:v>
                </c:pt>
                <c:pt idx="28383">
                  <c:v>2.4713397149454786E-4</c:v>
                </c:pt>
                <c:pt idx="28384">
                  <c:v>2.4712526484227214E-4</c:v>
                </c:pt>
                <c:pt idx="28385">
                  <c:v>2.4711655880345492E-4</c:v>
                </c:pt>
                <c:pt idx="28386">
                  <c:v>2.4710785337803072E-4</c:v>
                </c:pt>
                <c:pt idx="28387">
                  <c:v>2.4709914856593492E-4</c:v>
                </c:pt>
                <c:pt idx="28388">
                  <c:v>2.4709044436710252E-4</c:v>
                </c:pt>
                <c:pt idx="28389">
                  <c:v>2.4708174078146792E-4</c:v>
                </c:pt>
                <c:pt idx="28390">
                  <c:v>2.4707303780896781E-4</c:v>
                </c:pt>
                <c:pt idx="28391">
                  <c:v>2.4706433544953492E-4</c:v>
                </c:pt>
                <c:pt idx="28392">
                  <c:v>2.4705563370310712E-4</c:v>
                </c:pt>
                <c:pt idx="28393">
                  <c:v>2.470469325696187E-4</c:v>
                </c:pt>
                <c:pt idx="28394">
                  <c:v>2.4703823204900489E-4</c:v>
                </c:pt>
                <c:pt idx="28395">
                  <c:v>2.4702953214120091E-4</c:v>
                </c:pt>
                <c:pt idx="28396">
                  <c:v>2.4702083284614202E-4</c:v>
                </c:pt>
                <c:pt idx="28397">
                  <c:v>2.4701213416376529E-4</c:v>
                </c:pt>
                <c:pt idx="28398">
                  <c:v>2.4700343609400138E-4</c:v>
                </c:pt>
                <c:pt idx="28399">
                  <c:v>2.4699473863678845E-4</c:v>
                </c:pt>
                <c:pt idx="28400">
                  <c:v>2.4698604179206242E-4</c:v>
                </c:pt>
                <c:pt idx="28401">
                  <c:v>2.4697734555975898E-4</c:v>
                </c:pt>
                <c:pt idx="28402">
                  <c:v>2.4696864993981044E-4</c:v>
                </c:pt>
                <c:pt idx="28403">
                  <c:v>2.4695995493215656E-4</c:v>
                </c:pt>
                <c:pt idx="28404">
                  <c:v>2.4695126053672802E-4</c:v>
                </c:pt>
                <c:pt idx="28405">
                  <c:v>2.4694256675346219E-4</c:v>
                </c:pt>
                <c:pt idx="28406">
                  <c:v>2.4693387358229679E-4</c:v>
                </c:pt>
                <c:pt idx="28407">
                  <c:v>2.4692518102316206E-4</c:v>
                </c:pt>
                <c:pt idx="28408">
                  <c:v>2.4691648907599841E-4</c:v>
                </c:pt>
                <c:pt idx="28409">
                  <c:v>2.4690779774073847E-4</c:v>
                </c:pt>
                <c:pt idx="28410">
                  <c:v>2.4689910701731739E-4</c:v>
                </c:pt>
                <c:pt idx="28411">
                  <c:v>2.4689041690567181E-4</c:v>
                </c:pt>
                <c:pt idx="28412">
                  <c:v>2.4688172740573722E-4</c:v>
                </c:pt>
                <c:pt idx="28413">
                  <c:v>2.4687303851744796E-4</c:v>
                </c:pt>
                <c:pt idx="28414">
                  <c:v>2.4686435024074002E-4</c:v>
                </c:pt>
                <c:pt idx="28415">
                  <c:v>2.4685566257554806E-4</c:v>
                </c:pt>
                <c:pt idx="28416">
                  <c:v>2.4684697552180846E-4</c:v>
                </c:pt>
                <c:pt idx="28417">
                  <c:v>2.4683828907945795E-4</c:v>
                </c:pt>
                <c:pt idx="28418">
                  <c:v>2.4682960324842859E-4</c:v>
                </c:pt>
                <c:pt idx="28419">
                  <c:v>2.4682091802865876E-4</c:v>
                </c:pt>
                <c:pt idx="28420">
                  <c:v>2.4681223342008291E-4</c:v>
                </c:pt>
                <c:pt idx="28421">
                  <c:v>2.4680354942263681E-4</c:v>
                </c:pt>
                <c:pt idx="28422">
                  <c:v>2.4679486603625627E-4</c:v>
                </c:pt>
                <c:pt idx="28423">
                  <c:v>2.4678618326087455E-4</c:v>
                </c:pt>
                <c:pt idx="28424">
                  <c:v>2.4677750109642992E-4</c:v>
                </c:pt>
                <c:pt idx="28425">
                  <c:v>2.467688195428565E-4</c:v>
                </c:pt>
                <c:pt idx="28426">
                  <c:v>2.4676013860009164E-4</c:v>
                </c:pt>
                <c:pt idx="28427">
                  <c:v>2.4675145826806854E-4</c:v>
                </c:pt>
                <c:pt idx="28428">
                  <c:v>2.467427785467229E-4</c:v>
                </c:pt>
                <c:pt idx="28429">
                  <c:v>2.467340994359898E-4</c:v>
                </c:pt>
                <c:pt idx="28430">
                  <c:v>2.4672542093580801E-4</c:v>
                </c:pt>
                <c:pt idx="28431">
                  <c:v>2.4671674304611012E-4</c:v>
                </c:pt>
                <c:pt idx="28432">
                  <c:v>2.467080657668342E-4</c:v>
                </c:pt>
                <c:pt idx="28433">
                  <c:v>2.4669938909791206E-4</c:v>
                </c:pt>
                <c:pt idx="28434">
                  <c:v>2.4669071303928206E-4</c:v>
                </c:pt>
                <c:pt idx="28435">
                  <c:v>2.4668203759088003E-4</c:v>
                </c:pt>
                <c:pt idx="28436">
                  <c:v>2.4667336275264199E-4</c:v>
                </c:pt>
                <c:pt idx="28437">
                  <c:v>2.4666468852449996E-4</c:v>
                </c:pt>
                <c:pt idx="28438">
                  <c:v>2.4665601490639409E-4</c:v>
                </c:pt>
                <c:pt idx="28439">
                  <c:v>2.4664734189825695E-4</c:v>
                </c:pt>
                <c:pt idx="28440">
                  <c:v>2.4663866950002549E-4</c:v>
                </c:pt>
                <c:pt idx="28441">
                  <c:v>2.4662999771163613E-4</c:v>
                </c:pt>
                <c:pt idx="28442">
                  <c:v>2.4662132653302201E-4</c:v>
                </c:pt>
                <c:pt idx="28443">
                  <c:v>2.4661265596412178E-4</c:v>
                </c:pt>
                <c:pt idx="28444">
                  <c:v>2.46603986004868E-4</c:v>
                </c:pt>
                <c:pt idx="28445">
                  <c:v>2.4659531665520017E-4</c:v>
                </c:pt>
                <c:pt idx="28446">
                  <c:v>2.4658664791504998E-4</c:v>
                </c:pt>
                <c:pt idx="28447">
                  <c:v>2.4657797978435694E-4</c:v>
                </c:pt>
                <c:pt idx="28448">
                  <c:v>2.4656931226305404E-4</c:v>
                </c:pt>
                <c:pt idx="28449">
                  <c:v>2.465606453510771E-4</c:v>
                </c:pt>
                <c:pt idx="28450">
                  <c:v>2.4655197904836415E-4</c:v>
                </c:pt>
                <c:pt idx="28451">
                  <c:v>2.4654331335484831E-4</c:v>
                </c:pt>
                <c:pt idx="28452">
                  <c:v>2.4653464827046755E-4</c:v>
                </c:pt>
                <c:pt idx="28453">
                  <c:v>2.4652598379515606E-4</c:v>
                </c:pt>
                <c:pt idx="28454">
                  <c:v>2.4651731992885015E-4</c:v>
                </c:pt>
                <c:pt idx="28455">
                  <c:v>2.4650865667148606E-4</c:v>
                </c:pt>
                <c:pt idx="28456">
                  <c:v>2.464999940230001E-4</c:v>
                </c:pt>
                <c:pt idx="28457">
                  <c:v>2.4649133198332494E-4</c:v>
                </c:pt>
                <c:pt idx="28458">
                  <c:v>2.4648267055240062E-4</c:v>
                </c:pt>
                <c:pt idx="28459">
                  <c:v>2.4647400973016036E-4</c:v>
                </c:pt>
                <c:pt idx="28460">
                  <c:v>2.4646534951653959E-4</c:v>
                </c:pt>
                <c:pt idx="28461">
                  <c:v>2.4645668991147581E-4</c:v>
                </c:pt>
                <c:pt idx="28462">
                  <c:v>2.464480309149045E-4</c:v>
                </c:pt>
                <c:pt idx="28463">
                  <c:v>2.464393725267629E-4</c:v>
                </c:pt>
                <c:pt idx="28464">
                  <c:v>2.4643071474698296E-4</c:v>
                </c:pt>
                <c:pt idx="28465">
                  <c:v>2.4642205757550371E-4</c:v>
                </c:pt>
                <c:pt idx="28466">
                  <c:v>2.4641340101226068E-4</c:v>
                </c:pt>
                <c:pt idx="28467">
                  <c:v>2.4640474505718693E-4</c:v>
                </c:pt>
                <c:pt idx="28468">
                  <c:v>2.4639608971022375E-4</c:v>
                </c:pt>
                <c:pt idx="28469">
                  <c:v>2.4638743497130212E-4</c:v>
                </c:pt>
                <c:pt idx="28470">
                  <c:v>2.463787808403614E-4</c:v>
                </c:pt>
                <c:pt idx="28471">
                  <c:v>2.4637012731733499E-4</c:v>
                </c:pt>
                <c:pt idx="28472">
                  <c:v>2.4636147440216058E-4</c:v>
                </c:pt>
                <c:pt idx="28473">
                  <c:v>2.4635282209477249E-4</c:v>
                </c:pt>
                <c:pt idx="28474">
                  <c:v>2.4634417039510797E-4</c:v>
                </c:pt>
                <c:pt idx="28475">
                  <c:v>2.4633551930310185E-4</c:v>
                </c:pt>
                <c:pt idx="28476">
                  <c:v>2.4632686881869261E-4</c:v>
                </c:pt>
                <c:pt idx="28477">
                  <c:v>2.4631821894181252E-4</c:v>
                </c:pt>
                <c:pt idx="28478">
                  <c:v>2.463095696724017E-4</c:v>
                </c:pt>
                <c:pt idx="28479">
                  <c:v>2.4630092101039292E-4</c:v>
                </c:pt>
                <c:pt idx="28480">
                  <c:v>2.4629227295572368E-4</c:v>
                </c:pt>
                <c:pt idx="28481">
                  <c:v>2.4628362550832886E-4</c:v>
                </c:pt>
                <c:pt idx="28482">
                  <c:v>2.4627497866814679E-4</c:v>
                </c:pt>
                <c:pt idx="28483">
                  <c:v>2.4626633243511039E-4</c:v>
                </c:pt>
                <c:pt idx="28484">
                  <c:v>2.4625768680915951E-4</c:v>
                </c:pt>
                <c:pt idx="28485">
                  <c:v>2.462490417902261E-4</c:v>
                </c:pt>
                <c:pt idx="28486">
                  <c:v>2.4624039737824831E-4</c:v>
                </c:pt>
                <c:pt idx="28487">
                  <c:v>2.4623175357316342E-4</c:v>
                </c:pt>
                <c:pt idx="28488">
                  <c:v>2.4622311037490453E-4</c:v>
                </c:pt>
                <c:pt idx="28489">
                  <c:v>2.462144677834105E-4</c:v>
                </c:pt>
                <c:pt idx="28490">
                  <c:v>2.4620582579861606E-4</c:v>
                </c:pt>
                <c:pt idx="28491">
                  <c:v>2.4619718442045875E-4</c:v>
                </c:pt>
                <c:pt idx="28492">
                  <c:v>2.461885436488713E-4</c:v>
                </c:pt>
                <c:pt idx="28493">
                  <c:v>2.4617990348379458E-4</c:v>
                </c:pt>
                <c:pt idx="28494">
                  <c:v>2.4617126392515999E-4</c:v>
                </c:pt>
                <c:pt idx="28495">
                  <c:v>2.4616262497290781E-4</c:v>
                </c:pt>
                <c:pt idx="28496">
                  <c:v>2.4615398662697168E-4</c:v>
                </c:pt>
                <c:pt idx="28497">
                  <c:v>2.4614534888728746E-4</c:v>
                </c:pt>
                <c:pt idx="28498">
                  <c:v>2.461367117537944E-4</c:v>
                </c:pt>
                <c:pt idx="28499">
                  <c:v>2.4612807522642494E-4</c:v>
                </c:pt>
                <c:pt idx="28500">
                  <c:v>2.4611943930511696E-4</c:v>
                </c:pt>
                <c:pt idx="28501">
                  <c:v>2.4611080398980644E-4</c:v>
                </c:pt>
                <c:pt idx="28502">
                  <c:v>2.4610216928043168E-4</c:v>
                </c:pt>
                <c:pt idx="28503">
                  <c:v>2.4609353517692547E-4</c:v>
                </c:pt>
                <c:pt idx="28504">
                  <c:v>2.4608490167922492E-4</c:v>
                </c:pt>
                <c:pt idx="28505">
                  <c:v>2.4607626878726888E-4</c:v>
                </c:pt>
                <c:pt idx="28506">
                  <c:v>2.4606763650098992E-4</c:v>
                </c:pt>
                <c:pt idx="28507">
                  <c:v>2.4605900482032824E-4</c:v>
                </c:pt>
                <c:pt idx="28508">
                  <c:v>2.4605037374521657E-4</c:v>
                </c:pt>
                <c:pt idx="28509">
                  <c:v>2.4604174327559224E-4</c:v>
                </c:pt>
                <c:pt idx="28510">
                  <c:v>2.460331134113923E-4</c:v>
                </c:pt>
                <c:pt idx="28511">
                  <c:v>2.4602448415255264E-4</c:v>
                </c:pt>
                <c:pt idx="28512">
                  <c:v>2.4601585549900891E-4</c:v>
                </c:pt>
                <c:pt idx="28513">
                  <c:v>2.4600722745069865E-4</c:v>
                </c:pt>
                <c:pt idx="28514">
                  <c:v>2.4599860000755659E-4</c:v>
                </c:pt>
                <c:pt idx="28515">
                  <c:v>2.4598997316952072E-4</c:v>
                </c:pt>
                <c:pt idx="28516">
                  <c:v>2.459813469365267E-4</c:v>
                </c:pt>
                <c:pt idx="28517">
                  <c:v>2.4597272130851152E-4</c:v>
                </c:pt>
                <c:pt idx="28518">
                  <c:v>2.4596409628541008E-4</c:v>
                </c:pt>
                <c:pt idx="28519">
                  <c:v>2.4595547186716097E-4</c:v>
                </c:pt>
                <c:pt idx="28520">
                  <c:v>2.4594684805369702E-4</c:v>
                </c:pt>
                <c:pt idx="28521">
                  <c:v>2.4593822484495897E-4</c:v>
                </c:pt>
                <c:pt idx="28522">
                  <c:v>2.4592960224087884E-4</c:v>
                </c:pt>
                <c:pt idx="28523">
                  <c:v>2.4592098024139636E-4</c:v>
                </c:pt>
                <c:pt idx="28524">
                  <c:v>2.4591235884644799E-4</c:v>
                </c:pt>
                <c:pt idx="28525">
                  <c:v>2.4590373805596645E-4</c:v>
                </c:pt>
                <c:pt idx="28526">
                  <c:v>2.458951178698926E-4</c:v>
                </c:pt>
                <c:pt idx="28527">
                  <c:v>2.4588649828816015E-4</c:v>
                </c:pt>
                <c:pt idx="28528">
                  <c:v>2.4587787931070582E-4</c:v>
                </c:pt>
                <c:pt idx="28529">
                  <c:v>2.4586926093746707E-4</c:v>
                </c:pt>
                <c:pt idx="28530">
                  <c:v>2.4586064316838003E-4</c:v>
                </c:pt>
                <c:pt idx="28531">
                  <c:v>2.4585202600338197E-4</c:v>
                </c:pt>
                <c:pt idx="28532">
                  <c:v>2.4584340944240672E-4</c:v>
                </c:pt>
                <c:pt idx="28533">
                  <c:v>2.4583479348539344E-4</c:v>
                </c:pt>
                <c:pt idx="28534">
                  <c:v>2.4582617813227845E-4</c:v>
                </c:pt>
                <c:pt idx="28535">
                  <c:v>2.4581756338299554E-4</c:v>
                </c:pt>
                <c:pt idx="28536">
                  <c:v>2.4580894923748406E-4</c:v>
                </c:pt>
                <c:pt idx="28537">
                  <c:v>2.4580033569568041E-4</c:v>
                </c:pt>
                <c:pt idx="28538">
                  <c:v>2.4579172275752053E-4</c:v>
                </c:pt>
                <c:pt idx="28539">
                  <c:v>2.457831104229399E-4</c:v>
                </c:pt>
                <c:pt idx="28540">
                  <c:v>2.4577449869187559E-4</c:v>
                </c:pt>
                <c:pt idx="28541">
                  <c:v>2.4576588756426493E-4</c:v>
                </c:pt>
                <c:pt idx="28542">
                  <c:v>2.4575727704004551E-4</c:v>
                </c:pt>
                <c:pt idx="28543">
                  <c:v>2.4574866711915056E-4</c:v>
                </c:pt>
                <c:pt idx="28544">
                  <c:v>2.4574005780152012E-4</c:v>
                </c:pt>
                <c:pt idx="28545">
                  <c:v>2.45731449087088E-4</c:v>
                </c:pt>
                <c:pt idx="28546">
                  <c:v>2.4572284097579294E-4</c:v>
                </c:pt>
                <c:pt idx="28547">
                  <c:v>2.4571423346757043E-4</c:v>
                </c:pt>
                <c:pt idx="28548">
                  <c:v>2.4570562656235791E-4</c:v>
                </c:pt>
                <c:pt idx="28549">
                  <c:v>2.4569702026009218E-4</c:v>
                </c:pt>
                <c:pt idx="28550">
                  <c:v>2.4568841456070752E-4</c:v>
                </c:pt>
                <c:pt idx="28551">
                  <c:v>2.4567980946414275E-4</c:v>
                </c:pt>
                <c:pt idx="28552">
                  <c:v>2.4567120497033431E-4</c:v>
                </c:pt>
                <c:pt idx="28553">
                  <c:v>2.4566260107921852E-4</c:v>
                </c:pt>
                <c:pt idx="28554">
                  <c:v>2.4565399779073364E-4</c:v>
                </c:pt>
                <c:pt idx="28555">
                  <c:v>2.4564539510481227E-4</c:v>
                </c:pt>
                <c:pt idx="28556">
                  <c:v>2.4563679302139506E-4</c:v>
                </c:pt>
                <c:pt idx="28557">
                  <c:v>2.4562819154041738E-4</c:v>
                </c:pt>
                <c:pt idx="28558">
                  <c:v>2.4561959066181588E-4</c:v>
                </c:pt>
                <c:pt idx="28559">
                  <c:v>2.4561099038552733E-4</c:v>
                </c:pt>
                <c:pt idx="28560">
                  <c:v>2.4560239071148843E-4</c:v>
                </c:pt>
                <c:pt idx="28561">
                  <c:v>2.455937916396372E-4</c:v>
                </c:pt>
                <c:pt idx="28562">
                  <c:v>2.4558519316990687E-4</c:v>
                </c:pt>
                <c:pt idx="28563">
                  <c:v>2.4557659530223791E-4</c:v>
                </c:pt>
                <c:pt idx="28564">
                  <c:v>2.4556799803656526E-4</c:v>
                </c:pt>
                <c:pt idx="28565">
                  <c:v>2.4555940137282626E-4</c:v>
                </c:pt>
                <c:pt idx="28566">
                  <c:v>2.4555080531095755E-4</c:v>
                </c:pt>
                <c:pt idx="28567">
                  <c:v>2.4554220985089595E-4</c:v>
                </c:pt>
                <c:pt idx="28568">
                  <c:v>2.4553361499257811E-4</c:v>
                </c:pt>
                <c:pt idx="28569">
                  <c:v>2.4552502073594152E-4</c:v>
                </c:pt>
                <c:pt idx="28570">
                  <c:v>2.4551642708092215E-4</c:v>
                </c:pt>
                <c:pt idx="28571">
                  <c:v>2.4550783402745632E-4</c:v>
                </c:pt>
                <c:pt idx="28572">
                  <c:v>2.4549924157548226E-4</c:v>
                </c:pt>
                <c:pt idx="28573">
                  <c:v>2.4549064972493641E-4</c:v>
                </c:pt>
                <c:pt idx="28574">
                  <c:v>2.4548205847575602E-4</c:v>
                </c:pt>
                <c:pt idx="28575">
                  <c:v>2.4547346782787671E-4</c:v>
                </c:pt>
                <c:pt idx="28576">
                  <c:v>2.4546487778123624E-4</c:v>
                </c:pt>
                <c:pt idx="28577">
                  <c:v>2.4545628833577004E-4</c:v>
                </c:pt>
                <c:pt idx="28578">
                  <c:v>2.4544769949141719E-4</c:v>
                </c:pt>
                <c:pt idx="28579">
                  <c:v>2.4543911124811491E-4</c:v>
                </c:pt>
                <c:pt idx="28580">
                  <c:v>2.4543052360579738E-4</c:v>
                </c:pt>
                <c:pt idx="28581">
                  <c:v>2.4542193656440248E-4</c:v>
                </c:pt>
                <c:pt idx="28582">
                  <c:v>2.4541335012386918E-4</c:v>
                </c:pt>
                <c:pt idx="28583">
                  <c:v>2.4540476428413268E-4</c:v>
                </c:pt>
                <c:pt idx="28584">
                  <c:v>2.4539617904512892E-4</c:v>
                </c:pt>
                <c:pt idx="28585">
                  <c:v>2.4538759440679615E-4</c:v>
                </c:pt>
                <c:pt idx="28586">
                  <c:v>2.4537901036907192E-4</c:v>
                </c:pt>
                <c:pt idx="28587">
                  <c:v>2.4537042693189328E-4</c:v>
                </c:pt>
                <c:pt idx="28588">
                  <c:v>2.4536184409519482E-4</c:v>
                </c:pt>
                <c:pt idx="28589">
                  <c:v>2.4535326185891646E-4</c:v>
                </c:pt>
                <c:pt idx="28590">
                  <c:v>2.4534468022299256E-4</c:v>
                </c:pt>
                <c:pt idx="28591">
                  <c:v>2.4533609918736239E-4</c:v>
                </c:pt>
                <c:pt idx="28592">
                  <c:v>2.453275187519619E-4</c:v>
                </c:pt>
                <c:pt idx="28593">
                  <c:v>2.453189389167285E-4</c:v>
                </c:pt>
                <c:pt idx="28594">
                  <c:v>2.4531035968159971E-4</c:v>
                </c:pt>
                <c:pt idx="28595">
                  <c:v>2.4530178104651052E-4</c:v>
                </c:pt>
                <c:pt idx="28596">
                  <c:v>2.4529320301139881E-4</c:v>
                </c:pt>
                <c:pt idx="28597">
                  <c:v>2.4528462557620311E-4</c:v>
                </c:pt>
                <c:pt idx="28598">
                  <c:v>2.4527604874085939E-4</c:v>
                </c:pt>
                <c:pt idx="28599">
                  <c:v>2.4526747250530487E-4</c:v>
                </c:pt>
                <c:pt idx="28600">
                  <c:v>2.4525889686947679E-4</c:v>
                </c:pt>
                <c:pt idx="28601">
                  <c:v>2.4525032183331192E-4</c:v>
                </c:pt>
                <c:pt idx="28602">
                  <c:v>2.4524174739674746E-4</c:v>
                </c:pt>
                <c:pt idx="28603">
                  <c:v>2.4523317355972158E-4</c:v>
                </c:pt>
                <c:pt idx="28604">
                  <c:v>2.4522460032216838E-4</c:v>
                </c:pt>
                <c:pt idx="28605">
                  <c:v>2.4521602768402822E-4</c:v>
                </c:pt>
                <c:pt idx="28606">
                  <c:v>2.4520745564523817E-4</c:v>
                </c:pt>
                <c:pt idx="28607">
                  <c:v>2.4519888420573301E-4</c:v>
                </c:pt>
                <c:pt idx="28608">
                  <c:v>2.4519031336544969E-4</c:v>
                </c:pt>
                <c:pt idx="28609">
                  <c:v>2.4518174312432788E-4</c:v>
                </c:pt>
                <c:pt idx="28610">
                  <c:v>2.4517317348230459E-4</c:v>
                </c:pt>
                <c:pt idx="28611">
                  <c:v>2.4516460443931519E-4</c:v>
                </c:pt>
                <c:pt idx="28612">
                  <c:v>2.4515603599529893E-4</c:v>
                </c:pt>
                <c:pt idx="28613">
                  <c:v>2.4514746815019052E-4</c:v>
                </c:pt>
                <c:pt idx="28614">
                  <c:v>2.4513890090392866E-4</c:v>
                </c:pt>
                <c:pt idx="28615">
                  <c:v>2.4513033425645187E-4</c:v>
                </c:pt>
                <c:pt idx="28616">
                  <c:v>2.4512176820769456E-4</c:v>
                </c:pt>
                <c:pt idx="28617">
                  <c:v>2.4511320275759585E-4</c:v>
                </c:pt>
                <c:pt idx="28618">
                  <c:v>2.4510463790609113E-4</c:v>
                </c:pt>
                <c:pt idx="28619">
                  <c:v>2.450960736531201E-4</c:v>
                </c:pt>
                <c:pt idx="28620">
                  <c:v>2.450875099986187E-4</c:v>
                </c:pt>
                <c:pt idx="28621">
                  <c:v>2.4507894694252458E-4</c:v>
                </c:pt>
                <c:pt idx="28622">
                  <c:v>2.4507038448477595E-4</c:v>
                </c:pt>
                <c:pt idx="28623">
                  <c:v>2.4506182262530672E-4</c:v>
                </c:pt>
                <c:pt idx="28624">
                  <c:v>2.4505326136405791E-4</c:v>
                </c:pt>
                <c:pt idx="28625">
                  <c:v>2.4504470070096479E-4</c:v>
                </c:pt>
                <c:pt idx="28626">
                  <c:v>2.4503614063596556E-4</c:v>
                </c:pt>
                <c:pt idx="28627">
                  <c:v>2.4502758116899751E-4</c:v>
                </c:pt>
                <c:pt idx="28628">
                  <c:v>2.4501902229999856E-4</c:v>
                </c:pt>
                <c:pt idx="28629">
                  <c:v>2.4501046402890361E-4</c:v>
                </c:pt>
                <c:pt idx="28630">
                  <c:v>2.4500190635565156E-4</c:v>
                </c:pt>
                <c:pt idx="28631">
                  <c:v>2.4499334928018056E-4</c:v>
                </c:pt>
                <c:pt idx="28632">
                  <c:v>2.4498479280242626E-4</c:v>
                </c:pt>
                <c:pt idx="28633">
                  <c:v>2.4497623692232772E-4</c:v>
                </c:pt>
                <c:pt idx="28634">
                  <c:v>2.4496768163982153E-4</c:v>
                </c:pt>
                <c:pt idx="28635">
                  <c:v>2.4495912695484648E-4</c:v>
                </c:pt>
                <c:pt idx="28636">
                  <c:v>2.4495057286733697E-4</c:v>
                </c:pt>
                <c:pt idx="28637">
                  <c:v>2.4494201937723202E-4</c:v>
                </c:pt>
                <c:pt idx="28638">
                  <c:v>2.4493346648447016E-4</c:v>
                </c:pt>
                <c:pt idx="28639">
                  <c:v>2.4492491418898611E-4</c:v>
                </c:pt>
                <c:pt idx="28640">
                  <c:v>2.4491636249072014E-4</c:v>
                </c:pt>
                <c:pt idx="28641">
                  <c:v>2.4490781138960838E-4</c:v>
                </c:pt>
                <c:pt idx="28642">
                  <c:v>2.4489926088558931E-4</c:v>
                </c:pt>
                <c:pt idx="28643">
                  <c:v>2.4489071097859874E-4</c:v>
                </c:pt>
                <c:pt idx="28644">
                  <c:v>2.4488216166857412E-4</c:v>
                </c:pt>
                <c:pt idx="28645">
                  <c:v>2.4487361295545446E-4</c:v>
                </c:pt>
                <c:pt idx="28646">
                  <c:v>2.4486506483917692E-4</c:v>
                </c:pt>
                <c:pt idx="28647">
                  <c:v>2.4485651731967782E-4</c:v>
                </c:pt>
                <c:pt idx="28648">
                  <c:v>2.4484797039689611E-4</c:v>
                </c:pt>
                <c:pt idx="28649">
                  <c:v>2.4483942407077015E-4</c:v>
                </c:pt>
                <c:pt idx="28650">
                  <c:v>2.4483087834123332E-4</c:v>
                </c:pt>
                <c:pt idx="28651">
                  <c:v>2.4482233320822616E-4</c:v>
                </c:pt>
                <c:pt idx="28652">
                  <c:v>2.4481378867168691E-4</c:v>
                </c:pt>
                <c:pt idx="28653">
                  <c:v>2.4480524473155052E-4</c:v>
                </c:pt>
                <c:pt idx="28654">
                  <c:v>2.4479670138775769E-4</c:v>
                </c:pt>
                <c:pt idx="28655">
                  <c:v>2.4478815864024424E-4</c:v>
                </c:pt>
                <c:pt idx="28656">
                  <c:v>2.4477961648894663E-4</c:v>
                </c:pt>
                <c:pt idx="28657">
                  <c:v>2.4477107493380468E-4</c:v>
                </c:pt>
                <c:pt idx="28658">
                  <c:v>2.447625339747541E-4</c:v>
                </c:pt>
                <c:pt idx="28659">
                  <c:v>2.4475399361173473E-4</c:v>
                </c:pt>
                <c:pt idx="28660">
                  <c:v>2.4474545384468161E-4</c:v>
                </c:pt>
                <c:pt idx="28661">
                  <c:v>2.4473691467353468E-4</c:v>
                </c:pt>
                <c:pt idx="28662">
                  <c:v>2.4472837609822965E-4</c:v>
                </c:pt>
                <c:pt idx="28663">
                  <c:v>2.447198381187052E-4</c:v>
                </c:pt>
                <c:pt idx="28664">
                  <c:v>2.4471130073489889E-4</c:v>
                </c:pt>
                <c:pt idx="28665">
                  <c:v>2.4470276394674789E-4</c:v>
                </c:pt>
                <c:pt idx="28666">
                  <c:v>2.4469422775418942E-4</c:v>
                </c:pt>
                <c:pt idx="28667">
                  <c:v>2.4468569215716293E-4</c:v>
                </c:pt>
                <c:pt idx="28668">
                  <c:v>2.4467715715560656E-4</c:v>
                </c:pt>
                <c:pt idx="28669">
                  <c:v>2.4466862274945402E-4</c:v>
                </c:pt>
                <c:pt idx="28670">
                  <c:v>2.4466008893864671E-4</c:v>
                </c:pt>
                <c:pt idx="28671">
                  <c:v>2.4465155572312222E-4</c:v>
                </c:pt>
                <c:pt idx="28672">
                  <c:v>2.4464302310281519E-4</c:v>
                </c:pt>
                <c:pt idx="28673">
                  <c:v>2.4463449107766641E-4</c:v>
                </c:pt>
                <c:pt idx="28674">
                  <c:v>2.4462595964761262E-4</c:v>
                </c:pt>
                <c:pt idx="28675">
                  <c:v>2.4461742881259305E-4</c:v>
                </c:pt>
                <c:pt idx="28676">
                  <c:v>2.4460889857254086E-4</c:v>
                </c:pt>
                <c:pt idx="28677">
                  <c:v>2.4460036892739843E-4</c:v>
                </c:pt>
                <c:pt idx="28678">
                  <c:v>2.4459183987710276E-4</c:v>
                </c:pt>
                <c:pt idx="28679">
                  <c:v>2.4458331142158919E-4</c:v>
                </c:pt>
                <c:pt idx="28680">
                  <c:v>2.4457478356079812E-4</c:v>
                </c:pt>
                <c:pt idx="28681">
                  <c:v>2.4456625629466652E-4</c:v>
                </c:pt>
                <c:pt idx="28682">
                  <c:v>2.4455772962313297E-4</c:v>
                </c:pt>
                <c:pt idx="28683">
                  <c:v>2.4454920354613242E-4</c:v>
                </c:pt>
                <c:pt idx="28684">
                  <c:v>2.445406780636056E-4</c:v>
                </c:pt>
                <c:pt idx="28685">
                  <c:v>2.44532153175489E-4</c:v>
                </c:pt>
                <c:pt idx="28686">
                  <c:v>2.4452362888172151E-4</c:v>
                </c:pt>
                <c:pt idx="28687">
                  <c:v>2.4451510518224041E-4</c:v>
                </c:pt>
                <c:pt idx="28688">
                  <c:v>2.4450658207698093E-4</c:v>
                </c:pt>
                <c:pt idx="28689">
                  <c:v>2.4449805956588592E-4</c:v>
                </c:pt>
                <c:pt idx="28690">
                  <c:v>2.4448953764888984E-4</c:v>
                </c:pt>
                <c:pt idx="28691">
                  <c:v>2.4448101632593209E-4</c:v>
                </c:pt>
                <c:pt idx="28692">
                  <c:v>2.4447249559695082E-4</c:v>
                </c:pt>
                <c:pt idx="28693">
                  <c:v>2.4446397546188091E-4</c:v>
                </c:pt>
                <c:pt idx="28694">
                  <c:v>2.4445545592066437E-4</c:v>
                </c:pt>
                <c:pt idx="28695">
                  <c:v>2.4444693697323625E-4</c:v>
                </c:pt>
                <c:pt idx="28696">
                  <c:v>2.4443841861953566E-4</c:v>
                </c:pt>
                <c:pt idx="28697">
                  <c:v>2.4442990085950012E-4</c:v>
                </c:pt>
                <c:pt idx="28698">
                  <c:v>2.4442138369306651E-4</c:v>
                </c:pt>
                <c:pt idx="28699">
                  <c:v>2.4441286712017612E-4</c:v>
                </c:pt>
                <c:pt idx="28700">
                  <c:v>2.4440435114076391E-4</c:v>
                </c:pt>
                <c:pt idx="28701">
                  <c:v>2.4439583575476889E-4</c:v>
                </c:pt>
                <c:pt idx="28702">
                  <c:v>2.4438732096212801E-4</c:v>
                </c:pt>
                <c:pt idx="28703">
                  <c:v>2.4437880676278175E-4</c:v>
                </c:pt>
                <c:pt idx="28704">
                  <c:v>2.4437029315666446E-4</c:v>
                </c:pt>
                <c:pt idx="28705">
                  <c:v>2.4436178014371847E-4</c:v>
                </c:pt>
                <c:pt idx="28706">
                  <c:v>2.4435326772387692E-4</c:v>
                </c:pt>
                <c:pt idx="28707">
                  <c:v>2.4434475589708274E-4</c:v>
                </c:pt>
                <c:pt idx="28708">
                  <c:v>2.4433624466327055E-4</c:v>
                </c:pt>
                <c:pt idx="28709">
                  <c:v>2.4432773402237892E-4</c:v>
                </c:pt>
                <c:pt idx="28710">
                  <c:v>2.443192239743471E-4</c:v>
                </c:pt>
                <c:pt idx="28711">
                  <c:v>2.4431071451911295E-4</c:v>
                </c:pt>
                <c:pt idx="28712">
                  <c:v>2.44302205656613E-4</c:v>
                </c:pt>
                <c:pt idx="28713">
                  <c:v>2.4429369738678604E-4</c:v>
                </c:pt>
                <c:pt idx="28714">
                  <c:v>2.4428518970957071E-4</c:v>
                </c:pt>
                <c:pt idx="28715">
                  <c:v>2.4427668262490542E-4</c:v>
                </c:pt>
                <c:pt idx="28716">
                  <c:v>2.4426817613272864E-4</c:v>
                </c:pt>
                <c:pt idx="28717">
                  <c:v>2.4425967023297647E-4</c:v>
                </c:pt>
                <c:pt idx="28718">
                  <c:v>2.4425116492558763E-4</c:v>
                </c:pt>
                <c:pt idx="28719">
                  <c:v>2.4424266021050046E-4</c:v>
                </c:pt>
                <c:pt idx="28720">
                  <c:v>2.4423415608765503E-4</c:v>
                </c:pt>
                <c:pt idx="28721">
                  <c:v>2.4422565255698581E-4</c:v>
                </c:pt>
                <c:pt idx="28722">
                  <c:v>2.4421714961843469E-4</c:v>
                </c:pt>
                <c:pt idx="28723">
                  <c:v>2.4420864727193651E-4</c:v>
                </c:pt>
                <c:pt idx="28724">
                  <c:v>2.4420014551743206E-4</c:v>
                </c:pt>
                <c:pt idx="28725">
                  <c:v>2.4419164435485804E-4</c:v>
                </c:pt>
                <c:pt idx="28726">
                  <c:v>2.4418314378415296E-4</c:v>
                </c:pt>
                <c:pt idx="28727">
                  <c:v>2.4417464380525552E-4</c:v>
                </c:pt>
                <c:pt idx="28728">
                  <c:v>2.4416614441810294E-4</c:v>
                </c:pt>
                <c:pt idx="28729">
                  <c:v>2.4415764562263522E-4</c:v>
                </c:pt>
                <c:pt idx="28730">
                  <c:v>2.4414914741878755E-4</c:v>
                </c:pt>
                <c:pt idx="28731">
                  <c:v>2.441406498065005E-4</c:v>
                </c:pt>
                <c:pt idx="28732">
                  <c:v>2.4413215278571356E-4</c:v>
                </c:pt>
                <c:pt idx="28733">
                  <c:v>2.4412365635636011E-4</c:v>
                </c:pt>
                <c:pt idx="28734">
                  <c:v>2.4411516051838276E-4</c:v>
                </c:pt>
                <c:pt idx="28735">
                  <c:v>2.4410666527171948E-4</c:v>
                </c:pt>
                <c:pt idx="28736">
                  <c:v>2.4409817061630696E-4</c:v>
                </c:pt>
                <c:pt idx="28737">
                  <c:v>2.4408967655208325E-4</c:v>
                </c:pt>
                <c:pt idx="28738">
                  <c:v>2.4408118307898716E-4</c:v>
                </c:pt>
                <c:pt idx="28739">
                  <c:v>2.4407269019695877E-4</c:v>
                </c:pt>
                <c:pt idx="28740">
                  <c:v>2.4406419790593312E-4</c:v>
                </c:pt>
                <c:pt idx="28741">
                  <c:v>2.4405570620585225E-4</c:v>
                </c:pt>
                <c:pt idx="28742">
                  <c:v>2.4404721509665089E-4</c:v>
                </c:pt>
                <c:pt idx="28743">
                  <c:v>2.4403872457827067E-4</c:v>
                </c:pt>
                <c:pt idx="28744">
                  <c:v>2.4403023465064658E-4</c:v>
                </c:pt>
                <c:pt idx="28745">
                  <c:v>2.4402174531371835E-4</c:v>
                </c:pt>
                <c:pt idx="28746">
                  <c:v>2.4401325656742565E-4</c:v>
                </c:pt>
                <c:pt idx="28747">
                  <c:v>2.4400476841170452E-4</c:v>
                </c:pt>
                <c:pt idx="28748">
                  <c:v>2.4399628084649608E-4</c:v>
                </c:pt>
                <c:pt idx="28749">
                  <c:v>2.4398779387173612E-4</c:v>
                </c:pt>
                <c:pt idx="28750">
                  <c:v>2.4397930748736436E-4</c:v>
                </c:pt>
                <c:pt idx="28751">
                  <c:v>2.4397082169331941E-4</c:v>
                </c:pt>
                <c:pt idx="28752">
                  <c:v>2.4396233648953892E-4</c:v>
                </c:pt>
                <c:pt idx="28753">
                  <c:v>2.4395385187596253E-4</c:v>
                </c:pt>
                <c:pt idx="28754">
                  <c:v>2.4394536785252629E-4</c:v>
                </c:pt>
                <c:pt idx="28755">
                  <c:v>2.4393688441917086E-4</c:v>
                </c:pt>
                <c:pt idx="28756">
                  <c:v>2.4392840157583411E-4</c:v>
                </c:pt>
                <c:pt idx="28757">
                  <c:v>2.439199193224539E-4</c:v>
                </c:pt>
                <c:pt idx="28758">
                  <c:v>2.4391143765897008E-4</c:v>
                </c:pt>
                <c:pt idx="28759">
                  <c:v>2.4390295658531849E-4</c:v>
                </c:pt>
                <c:pt idx="28760">
                  <c:v>2.4389447610144113E-4</c:v>
                </c:pt>
                <c:pt idx="28761">
                  <c:v>2.4388599620727249E-4</c:v>
                </c:pt>
                <c:pt idx="28762">
                  <c:v>2.4387751690275441E-4</c:v>
                </c:pt>
                <c:pt idx="28763">
                  <c:v>2.4386903818782391E-4</c:v>
                </c:pt>
                <c:pt idx="28764">
                  <c:v>2.438605600624196E-4</c:v>
                </c:pt>
                <c:pt idx="28765">
                  <c:v>2.4385208252648041E-4</c:v>
                </c:pt>
                <c:pt idx="28766">
                  <c:v>2.4384360557994512E-4</c:v>
                </c:pt>
                <c:pt idx="28767">
                  <c:v>2.4383512922275172E-4</c:v>
                </c:pt>
                <c:pt idx="28768">
                  <c:v>2.4382665345483657E-4</c:v>
                </c:pt>
                <c:pt idx="28769">
                  <c:v>2.4381817827614396E-4</c:v>
                </c:pt>
                <c:pt idx="28770">
                  <c:v>2.4380970368660592E-4</c:v>
                </c:pt>
                <c:pt idx="28771">
                  <c:v>2.4380122968616411E-4</c:v>
                </c:pt>
                <c:pt idx="28772">
                  <c:v>2.4379275627475972E-4</c:v>
                </c:pt>
                <c:pt idx="28773">
                  <c:v>2.4378428345232401E-4</c:v>
                </c:pt>
                <c:pt idx="28774">
                  <c:v>2.437758112188038E-4</c:v>
                </c:pt>
                <c:pt idx="28775">
                  <c:v>2.437673395741341E-4</c:v>
                </c:pt>
                <c:pt idx="28776">
                  <c:v>2.4375886851825244E-4</c:v>
                </c:pt>
                <c:pt idx="28777">
                  <c:v>2.4375039805109853E-4</c:v>
                </c:pt>
                <c:pt idx="28778">
                  <c:v>2.4374192817261129E-4</c:v>
                </c:pt>
                <c:pt idx="28779">
                  <c:v>2.4373345888272958E-4</c:v>
                </c:pt>
                <c:pt idx="28780">
                  <c:v>2.4372499018138877E-4</c:v>
                </c:pt>
                <c:pt idx="28781">
                  <c:v>2.4371652206853326E-4</c:v>
                </c:pt>
                <c:pt idx="28782">
                  <c:v>2.4370805454409827E-4</c:v>
                </c:pt>
                <c:pt idx="28783">
                  <c:v>2.4369958760802086E-4</c:v>
                </c:pt>
                <c:pt idx="28784">
                  <c:v>2.4369112126024467E-4</c:v>
                </c:pt>
                <c:pt idx="28785">
                  <c:v>2.4368265550070252E-4</c:v>
                </c:pt>
                <c:pt idx="28786">
                  <c:v>2.4367419032933734E-4</c:v>
                </c:pt>
                <c:pt idx="28787">
                  <c:v>2.4366572574608671E-4</c:v>
                </c:pt>
                <c:pt idx="28788">
                  <c:v>2.4365726175088877E-4</c:v>
                </c:pt>
                <c:pt idx="28789">
                  <c:v>2.4364879834368314E-4</c:v>
                </c:pt>
                <c:pt idx="28790">
                  <c:v>2.4364033552440789E-4</c:v>
                </c:pt>
                <c:pt idx="28791">
                  <c:v>2.4363187329300211E-4</c:v>
                </c:pt>
                <c:pt idx="28792">
                  <c:v>2.4362341164940409E-4</c:v>
                </c:pt>
                <c:pt idx="28793">
                  <c:v>2.4361495059355316E-4</c:v>
                </c:pt>
                <c:pt idx="28794">
                  <c:v>2.4360649012538738E-4</c:v>
                </c:pt>
                <c:pt idx="28795">
                  <c:v>2.4359803024484684E-4</c:v>
                </c:pt>
                <c:pt idx="28796">
                  <c:v>2.4358957095186793E-4</c:v>
                </c:pt>
                <c:pt idx="28797">
                  <c:v>2.4358111224639196E-4</c:v>
                </c:pt>
                <c:pt idx="28798">
                  <c:v>2.4357265412835712E-4</c:v>
                </c:pt>
                <c:pt idx="28799">
                  <c:v>2.4356419659770032E-4</c:v>
                </c:pt>
                <c:pt idx="28800">
                  <c:v>2.4355573965436248E-4</c:v>
                </c:pt>
                <c:pt idx="28801">
                  <c:v>2.4354728329828196E-4</c:v>
                </c:pt>
                <c:pt idx="28802">
                  <c:v>2.4353882752939802E-4</c:v>
                </c:pt>
                <c:pt idx="28803">
                  <c:v>2.4353037234764812E-4</c:v>
                </c:pt>
                <c:pt idx="28804">
                  <c:v>2.4352191775297156E-4</c:v>
                </c:pt>
                <c:pt idx="28805">
                  <c:v>2.4351346374530802E-4</c:v>
                </c:pt>
                <c:pt idx="28806">
                  <c:v>2.4350501032459581E-4</c:v>
                </c:pt>
                <c:pt idx="28807">
                  <c:v>2.4349655749077392E-4</c:v>
                </c:pt>
                <c:pt idx="28808">
                  <c:v>2.4348810524378237E-4</c:v>
                </c:pt>
                <c:pt idx="28809">
                  <c:v>2.4347965358355696E-4</c:v>
                </c:pt>
                <c:pt idx="28810">
                  <c:v>2.4347120251003886E-4</c:v>
                </c:pt>
                <c:pt idx="28811">
                  <c:v>2.4346275202316692E-4</c:v>
                </c:pt>
                <c:pt idx="28812">
                  <c:v>2.4345430212287949E-4</c:v>
                </c:pt>
                <c:pt idx="28813">
                  <c:v>2.4344585280911609E-4</c:v>
                </c:pt>
                <c:pt idx="28814">
                  <c:v>2.4343740408181623E-4</c:v>
                </c:pt>
                <c:pt idx="28815">
                  <c:v>2.4342895594091609E-4</c:v>
                </c:pt>
                <c:pt idx="28816">
                  <c:v>2.4342050838635731E-4</c:v>
                </c:pt>
                <c:pt idx="28817">
                  <c:v>2.434120614180781E-4</c:v>
                </c:pt>
                <c:pt idx="28818">
                  <c:v>2.4340361503601802E-4</c:v>
                </c:pt>
                <c:pt idx="28819">
                  <c:v>2.4339516924011491E-4</c:v>
                </c:pt>
                <c:pt idx="28820">
                  <c:v>2.433867240303081E-4</c:v>
                </c:pt>
                <c:pt idx="28821">
                  <c:v>2.4337827940653663E-4</c:v>
                </c:pt>
                <c:pt idx="28822">
                  <c:v>2.4336983536873944E-4</c:v>
                </c:pt>
                <c:pt idx="28823">
                  <c:v>2.4336139191685483E-4</c:v>
                </c:pt>
                <c:pt idx="28824">
                  <c:v>2.4335294905082381E-4</c:v>
                </c:pt>
                <c:pt idx="28825">
                  <c:v>2.4334450677058401E-4</c:v>
                </c:pt>
                <c:pt idx="28826">
                  <c:v>2.4333606507607561E-4</c:v>
                </c:pt>
                <c:pt idx="28827">
                  <c:v>2.4332762396723606E-4</c:v>
                </c:pt>
                <c:pt idx="28828">
                  <c:v>2.4331918344400473E-4</c:v>
                </c:pt>
                <c:pt idx="28829">
                  <c:v>2.4331074350632048E-4</c:v>
                </c:pt>
                <c:pt idx="28830">
                  <c:v>2.4330230415412496E-4</c:v>
                </c:pt>
                <c:pt idx="28831">
                  <c:v>2.4329386538735298E-4</c:v>
                </c:pt>
                <c:pt idx="28832">
                  <c:v>2.4328542720594752E-4</c:v>
                </c:pt>
                <c:pt idx="28833">
                  <c:v>2.4327698960984511E-4</c:v>
                </c:pt>
                <c:pt idx="28834">
                  <c:v>2.4326855259898587E-4</c:v>
                </c:pt>
                <c:pt idx="28835">
                  <c:v>2.4326011617330971E-4</c:v>
                </c:pt>
                <c:pt idx="28836">
                  <c:v>2.4325168033275451E-4</c:v>
                </c:pt>
                <c:pt idx="28837">
                  <c:v>2.4324324507725992E-4</c:v>
                </c:pt>
                <c:pt idx="28838">
                  <c:v>2.4323481040676394E-4</c:v>
                </c:pt>
                <c:pt idx="28839">
                  <c:v>2.4322637632120792E-4</c:v>
                </c:pt>
                <c:pt idx="28840">
                  <c:v>2.4321794282052909E-4</c:v>
                </c:pt>
                <c:pt idx="28841">
                  <c:v>2.4320950990466749E-4</c:v>
                </c:pt>
                <c:pt idx="28842">
                  <c:v>2.4320107757356242E-4</c:v>
                </c:pt>
                <c:pt idx="28843">
                  <c:v>2.4319264582715322E-4</c:v>
                </c:pt>
                <c:pt idx="28844">
                  <c:v>2.4318421466537667E-4</c:v>
                </c:pt>
                <c:pt idx="28845">
                  <c:v>2.431757840881764E-4</c:v>
                </c:pt>
                <c:pt idx="28846">
                  <c:v>2.4316735409548711E-4</c:v>
                </c:pt>
                <c:pt idx="28847">
                  <c:v>2.4315892468725241E-4</c:v>
                </c:pt>
                <c:pt idx="28848">
                  <c:v>2.4315049586340681E-4</c:v>
                </c:pt>
                <c:pt idx="28849">
                  <c:v>2.4314206762389201E-4</c:v>
                </c:pt>
                <c:pt idx="28850">
                  <c:v>2.4313363996864812E-4</c:v>
                </c:pt>
                <c:pt idx="28851">
                  <c:v>2.4312521289761248E-4</c:v>
                </c:pt>
                <c:pt idx="28852">
                  <c:v>2.4311678641072642E-4</c:v>
                </c:pt>
                <c:pt idx="28853">
                  <c:v>2.4310836050792683E-4</c:v>
                </c:pt>
                <c:pt idx="28854">
                  <c:v>2.4309993518915616E-4</c:v>
                </c:pt>
                <c:pt idx="28855">
                  <c:v>2.43091510454349E-4</c:v>
                </c:pt>
                <c:pt idx="28856">
                  <c:v>2.4308308630344882E-4</c:v>
                </c:pt>
                <c:pt idx="28857">
                  <c:v>2.4307466273639351E-4</c:v>
                </c:pt>
                <c:pt idx="28858">
                  <c:v>2.4306623975312196E-4</c:v>
                </c:pt>
                <c:pt idx="28859">
                  <c:v>2.4305781735357393E-4</c:v>
                </c:pt>
                <c:pt idx="28860">
                  <c:v>2.4304939553768885E-4</c:v>
                </c:pt>
                <c:pt idx="28861">
                  <c:v>2.4304097430540605E-4</c:v>
                </c:pt>
                <c:pt idx="28862">
                  <c:v>2.4303255365666474E-4</c:v>
                </c:pt>
                <c:pt idx="28863">
                  <c:v>2.4302413359140332E-4</c:v>
                </c:pt>
                <c:pt idx="28864">
                  <c:v>2.4301571410956333E-4</c:v>
                </c:pt>
                <c:pt idx="28865">
                  <c:v>2.4300729521108146E-4</c:v>
                </c:pt>
                <c:pt idx="28866">
                  <c:v>2.4299887689590034E-4</c:v>
                </c:pt>
                <c:pt idx="28867">
                  <c:v>2.4299045916395596E-4</c:v>
                </c:pt>
                <c:pt idx="28868">
                  <c:v>2.4298204201518838E-4</c:v>
                </c:pt>
                <c:pt idx="28869">
                  <c:v>2.4297362544954066E-4</c:v>
                </c:pt>
                <c:pt idx="28870">
                  <c:v>2.4296520946694608E-4</c:v>
                </c:pt>
                <c:pt idx="28871">
                  <c:v>2.4295679406735011E-4</c:v>
                </c:pt>
                <c:pt idx="28872">
                  <c:v>2.4294837925068814E-4</c:v>
                </c:pt>
                <c:pt idx="28873">
                  <c:v>2.4293996501690112E-4</c:v>
                </c:pt>
                <c:pt idx="28874">
                  <c:v>2.4293155136592741E-4</c:v>
                </c:pt>
                <c:pt idx="28875">
                  <c:v>2.4292313829770942E-4</c:v>
                </c:pt>
                <c:pt idx="28876">
                  <c:v>2.4291472581218306E-4</c:v>
                </c:pt>
                <c:pt idx="28877">
                  <c:v>2.4290631390928803E-4</c:v>
                </c:pt>
                <c:pt idx="28878">
                  <c:v>2.4289790258896646E-4</c:v>
                </c:pt>
                <c:pt idx="28879">
                  <c:v>2.4288949185115755E-4</c:v>
                </c:pt>
                <c:pt idx="28880">
                  <c:v>2.4288108169579853E-4</c:v>
                </c:pt>
                <c:pt idx="28881">
                  <c:v>2.4287267212282911E-4</c:v>
                </c:pt>
                <c:pt idx="28882">
                  <c:v>2.428642631321897E-4</c:v>
                </c:pt>
                <c:pt idx="28883">
                  <c:v>2.4285585472382052E-4</c:v>
                </c:pt>
                <c:pt idx="28884">
                  <c:v>2.4284744689766159E-4</c:v>
                </c:pt>
                <c:pt idx="28885">
                  <c:v>2.4283903965365008E-4</c:v>
                </c:pt>
                <c:pt idx="28886">
                  <c:v>2.4283063299172593E-4</c:v>
                </c:pt>
                <c:pt idx="28887">
                  <c:v>2.4282222691182951E-4</c:v>
                </c:pt>
                <c:pt idx="28888">
                  <c:v>2.4281382141390156E-4</c:v>
                </c:pt>
                <c:pt idx="28889">
                  <c:v>2.4280541649787879E-4</c:v>
                </c:pt>
                <c:pt idx="28890">
                  <c:v>2.4279701216370456E-4</c:v>
                </c:pt>
                <c:pt idx="28891">
                  <c:v>2.4278860841131386E-4</c:v>
                </c:pt>
                <c:pt idx="28892">
                  <c:v>2.4278020524065084E-4</c:v>
                </c:pt>
                <c:pt idx="28893">
                  <c:v>2.4277180265165185E-4</c:v>
                </c:pt>
                <c:pt idx="28894">
                  <c:v>2.4276340064425815E-4</c:v>
                </c:pt>
                <c:pt idx="28895">
                  <c:v>2.4275499921840691E-4</c:v>
                </c:pt>
                <c:pt idx="28896">
                  <c:v>2.4274659837404081E-4</c:v>
                </c:pt>
                <c:pt idx="28897">
                  <c:v>2.4273819811110019E-4</c:v>
                </c:pt>
                <c:pt idx="28898">
                  <c:v>2.4272979842952016E-4</c:v>
                </c:pt>
                <c:pt idx="28899">
                  <c:v>2.4272139932924423E-4</c:v>
                </c:pt>
                <c:pt idx="28900">
                  <c:v>2.4271300081021168E-4</c:v>
                </c:pt>
                <c:pt idx="28901">
                  <c:v>2.4270460287235851E-4</c:v>
                </c:pt>
                <c:pt idx="28902">
                  <c:v>2.4269620551562956E-4</c:v>
                </c:pt>
                <c:pt idx="28903">
                  <c:v>2.426878087399611E-4</c:v>
                </c:pt>
                <c:pt idx="28904">
                  <c:v>2.4267941254529568E-4</c:v>
                </c:pt>
                <c:pt idx="28905">
                  <c:v>2.4267101693156896E-4</c:v>
                </c:pt>
                <c:pt idx="28906">
                  <c:v>2.4266262189872492E-4</c:v>
                </c:pt>
                <c:pt idx="28907">
                  <c:v>2.4265422744670006E-4</c:v>
                </c:pt>
                <c:pt idx="28908">
                  <c:v>2.426458335754351E-4</c:v>
                </c:pt>
                <c:pt idx="28909">
                  <c:v>2.4263744028487082E-4</c:v>
                </c:pt>
                <c:pt idx="28910">
                  <c:v>2.4262904757494592E-4</c:v>
                </c:pt>
                <c:pt idx="28911">
                  <c:v>2.4262065544560012E-4</c:v>
                </c:pt>
                <c:pt idx="28912">
                  <c:v>2.4261226389677446E-4</c:v>
                </c:pt>
                <c:pt idx="28913">
                  <c:v>2.4260387292840608E-4</c:v>
                </c:pt>
                <c:pt idx="28914">
                  <c:v>2.4259548254043799E-4</c:v>
                </c:pt>
                <c:pt idx="28915">
                  <c:v>2.4258709273280654E-4</c:v>
                </c:pt>
                <c:pt idx="28916">
                  <c:v>2.4257870350545451E-4</c:v>
                </c:pt>
                <c:pt idx="28917">
                  <c:v>2.4257031485832071E-4</c:v>
                </c:pt>
                <c:pt idx="28918">
                  <c:v>2.4256192679134451E-4</c:v>
                </c:pt>
                <c:pt idx="28919">
                  <c:v>2.4255353930446475E-4</c:v>
                </c:pt>
                <c:pt idx="28920">
                  <c:v>2.4254515239762351E-4</c:v>
                </c:pt>
                <c:pt idx="28921">
                  <c:v>2.4253676607076066E-4</c:v>
                </c:pt>
                <c:pt idx="28922">
                  <c:v>2.4252838032381248E-4</c:v>
                </c:pt>
                <c:pt idx="28923">
                  <c:v>2.4251999515672399E-4</c:v>
                </c:pt>
                <c:pt idx="28924">
                  <c:v>2.4251161056942992E-4</c:v>
                </c:pt>
                <c:pt idx="28925">
                  <c:v>2.4250322656187408E-4</c:v>
                </c:pt>
                <c:pt idx="28926">
                  <c:v>2.4249484313399372E-4</c:v>
                </c:pt>
                <c:pt idx="28927">
                  <c:v>2.4248646028573193E-4</c:v>
                </c:pt>
                <c:pt idx="28928">
                  <c:v>2.4247807801702469E-4</c:v>
                </c:pt>
                <c:pt idx="28929">
                  <c:v>2.424696963278131E-4</c:v>
                </c:pt>
                <c:pt idx="28930">
                  <c:v>2.4246131521803995E-4</c:v>
                </c:pt>
                <c:pt idx="28931">
                  <c:v>2.4245293468764221E-4</c:v>
                </c:pt>
                <c:pt idx="28932">
                  <c:v>2.4244455473655885E-4</c:v>
                </c:pt>
                <c:pt idx="28933">
                  <c:v>2.4243617536473373E-4</c:v>
                </c:pt>
                <c:pt idx="28934">
                  <c:v>2.4242779657210242E-4</c:v>
                </c:pt>
                <c:pt idx="28935">
                  <c:v>2.4241941835860789E-4</c:v>
                </c:pt>
                <c:pt idx="28936">
                  <c:v>2.4241104072418885E-4</c:v>
                </c:pt>
                <c:pt idx="28937">
                  <c:v>2.4240266366878585E-4</c:v>
                </c:pt>
                <c:pt idx="28938">
                  <c:v>2.4239428719233859E-4</c:v>
                </c:pt>
                <c:pt idx="28939">
                  <c:v>2.4238591129478642E-4</c:v>
                </c:pt>
                <c:pt idx="28940">
                  <c:v>2.4237753597607114E-4</c:v>
                </c:pt>
                <c:pt idx="28941">
                  <c:v>2.423691612361322E-4</c:v>
                </c:pt>
                <c:pt idx="28942">
                  <c:v>2.4236078707490691E-4</c:v>
                </c:pt>
                <c:pt idx="28943">
                  <c:v>2.4235241349233842E-4</c:v>
                </c:pt>
                <c:pt idx="28944">
                  <c:v>2.4234404048836453E-4</c:v>
                </c:pt>
                <c:pt idx="28945">
                  <c:v>2.4233566806292802E-4</c:v>
                </c:pt>
                <c:pt idx="28946">
                  <c:v>2.4232729621596652E-4</c:v>
                </c:pt>
                <c:pt idx="28947">
                  <c:v>2.4231892494742217E-4</c:v>
                </c:pt>
                <c:pt idx="28948">
                  <c:v>2.4231055425723364E-4</c:v>
                </c:pt>
                <c:pt idx="28949">
                  <c:v>2.4230218414533999E-4</c:v>
                </c:pt>
                <c:pt idx="28950">
                  <c:v>2.4229381461168096E-4</c:v>
                </c:pt>
                <c:pt idx="28951">
                  <c:v>2.4228544565620016E-4</c:v>
                </c:pt>
                <c:pt idx="28952">
                  <c:v>2.4227707727883621E-4</c:v>
                </c:pt>
                <c:pt idx="28953">
                  <c:v>2.4226870947952639E-4</c:v>
                </c:pt>
                <c:pt idx="28954">
                  <c:v>2.4226034225821442E-4</c:v>
                </c:pt>
                <c:pt idx="28955">
                  <c:v>2.4225197561484016E-4</c:v>
                </c:pt>
                <c:pt idx="28956">
                  <c:v>2.4224360954934015E-4</c:v>
                </c:pt>
                <c:pt idx="28957">
                  <c:v>2.4223524406165846E-4</c:v>
                </c:pt>
                <c:pt idx="28958">
                  <c:v>2.4222687915173419E-4</c:v>
                </c:pt>
                <c:pt idx="28959">
                  <c:v>2.4221851481950638E-4</c:v>
                </c:pt>
                <c:pt idx="28960">
                  <c:v>2.4221015106491565E-4</c:v>
                </c:pt>
                <c:pt idx="28961">
                  <c:v>2.4220178788790259E-4</c:v>
                </c:pt>
                <c:pt idx="28962">
                  <c:v>2.4219342528840812E-4</c:v>
                </c:pt>
                <c:pt idx="28963">
                  <c:v>2.4218506326636848E-4</c:v>
                </c:pt>
                <c:pt idx="28964">
                  <c:v>2.4217670182173019E-4</c:v>
                </c:pt>
                <c:pt idx="28965">
                  <c:v>2.4216834095442739E-4</c:v>
                </c:pt>
                <c:pt idx="28966">
                  <c:v>2.4215998066440516E-4</c:v>
                </c:pt>
                <c:pt idx="28967">
                  <c:v>2.4215162095160068E-4</c:v>
                </c:pt>
                <c:pt idx="28968">
                  <c:v>2.4214326181595469E-4</c:v>
                </c:pt>
                <c:pt idx="28969">
                  <c:v>2.4213490325740756E-4</c:v>
                </c:pt>
                <c:pt idx="28970">
                  <c:v>2.4212654527590042E-4</c:v>
                </c:pt>
                <c:pt idx="28971">
                  <c:v>2.4211818787137367E-4</c:v>
                </c:pt>
                <c:pt idx="28972">
                  <c:v>2.4210983104376482E-4</c:v>
                </c:pt>
                <c:pt idx="28973">
                  <c:v>2.4210147479301829E-4</c:v>
                </c:pt>
                <c:pt idx="28974">
                  <c:v>2.4209311911907024E-4</c:v>
                </c:pt>
                <c:pt idx="28975">
                  <c:v>2.4208476402186218E-4</c:v>
                </c:pt>
                <c:pt idx="28976">
                  <c:v>2.420764095013369E-4</c:v>
                </c:pt>
                <c:pt idx="28977">
                  <c:v>2.4206805555743269E-4</c:v>
                </c:pt>
                <c:pt idx="28978">
                  <c:v>2.4205970219008904E-4</c:v>
                </c:pt>
                <c:pt idx="28979">
                  <c:v>2.4205134939924748E-4</c:v>
                </c:pt>
                <c:pt idx="28980">
                  <c:v>2.4204299718484808E-4</c:v>
                </c:pt>
                <c:pt idx="28981">
                  <c:v>2.4203464554683096E-4</c:v>
                </c:pt>
                <c:pt idx="28982">
                  <c:v>2.4202629448513721E-4</c:v>
                </c:pt>
                <c:pt idx="28983">
                  <c:v>2.4201794399970612E-4</c:v>
                </c:pt>
                <c:pt idx="28984">
                  <c:v>2.4200959409047842E-4</c:v>
                </c:pt>
                <c:pt idx="28985">
                  <c:v>2.4200124475739579E-4</c:v>
                </c:pt>
                <c:pt idx="28986">
                  <c:v>2.4199289600039582E-4</c:v>
                </c:pt>
                <c:pt idx="28987">
                  <c:v>2.4198454781942035E-4</c:v>
                </c:pt>
                <c:pt idx="28988">
                  <c:v>2.4197620021441159E-4</c:v>
                </c:pt>
                <c:pt idx="28989">
                  <c:v>2.4196785318530731E-4</c:v>
                </c:pt>
                <c:pt idx="28990">
                  <c:v>2.4195950673205004E-4</c:v>
                </c:pt>
                <c:pt idx="28991">
                  <c:v>2.4195116085457788E-4</c:v>
                </c:pt>
                <c:pt idx="28992">
                  <c:v>2.4194281555283155E-4</c:v>
                </c:pt>
                <c:pt idx="28993">
                  <c:v>2.4193447082675466E-4</c:v>
                </c:pt>
                <c:pt idx="28994">
                  <c:v>2.4192612667628302E-4</c:v>
                </c:pt>
                <c:pt idx="28995">
                  <c:v>2.4191778310135952E-4</c:v>
                </c:pt>
                <c:pt idx="28996">
                  <c:v>2.4190944010192493E-4</c:v>
                </c:pt>
                <c:pt idx="28997">
                  <c:v>2.4190109767791945E-4</c:v>
                </c:pt>
                <c:pt idx="28998">
                  <c:v>2.418927558292848E-4</c:v>
                </c:pt>
                <c:pt idx="28999">
                  <c:v>2.418844145559568E-4</c:v>
                </c:pt>
                <c:pt idx="29000">
                  <c:v>2.4187607385788086E-4</c:v>
                </c:pt>
                <c:pt idx="29001">
                  <c:v>2.4186773373499601E-4</c:v>
                </c:pt>
                <c:pt idx="29002">
                  <c:v>2.4185939418724291E-4</c:v>
                </c:pt>
                <c:pt idx="29003">
                  <c:v>2.4185105521456053E-4</c:v>
                </c:pt>
                <c:pt idx="29004">
                  <c:v>2.4184271681688952E-4</c:v>
                </c:pt>
                <c:pt idx="29005">
                  <c:v>2.4183437899417246E-4</c:v>
                </c:pt>
                <c:pt idx="29006">
                  <c:v>2.4182604174634883E-4</c:v>
                </c:pt>
                <c:pt idx="29007">
                  <c:v>2.4181770507336031E-4</c:v>
                </c:pt>
                <c:pt idx="29008">
                  <c:v>2.4180936897514411E-4</c:v>
                </c:pt>
                <c:pt idx="29009">
                  <c:v>2.4180103345164405E-4</c:v>
                </c:pt>
                <c:pt idx="29010">
                  <c:v>2.4179269850280009E-4</c:v>
                </c:pt>
                <c:pt idx="29011">
                  <c:v>2.4178436412855209E-4</c:v>
                </c:pt>
                <c:pt idx="29012">
                  <c:v>2.4177603032884002E-4</c:v>
                </c:pt>
                <c:pt idx="29013">
                  <c:v>2.4176769710360592E-4</c:v>
                </c:pt>
                <c:pt idx="29014">
                  <c:v>2.4175936445279113E-4</c:v>
                </c:pt>
                <c:pt idx="29015">
                  <c:v>2.4175103237633242E-4</c:v>
                </c:pt>
                <c:pt idx="29016">
                  <c:v>2.4174270087417505E-4</c:v>
                </c:pt>
                <c:pt idx="29017">
                  <c:v>2.4173436994625602E-4</c:v>
                </c:pt>
                <c:pt idx="29018">
                  <c:v>2.4172603959251752E-4</c:v>
                </c:pt>
                <c:pt idx="29019">
                  <c:v>2.417177098129018E-4</c:v>
                </c:pt>
                <c:pt idx="29020">
                  <c:v>2.4170938060734612E-4</c:v>
                </c:pt>
                <c:pt idx="29021">
                  <c:v>2.4170105197579398E-4</c:v>
                </c:pt>
                <c:pt idx="29022">
                  <c:v>2.4169272391818311E-4</c:v>
                </c:pt>
                <c:pt idx="29023">
                  <c:v>2.4168439643445667E-4</c:v>
                </c:pt>
                <c:pt idx="29024">
                  <c:v>2.4167606952455576E-4</c:v>
                </c:pt>
                <c:pt idx="29025">
                  <c:v>2.4166774318841938E-4</c:v>
                </c:pt>
                <c:pt idx="29026">
                  <c:v>2.4165941742598887E-4</c:v>
                </c:pt>
                <c:pt idx="29027">
                  <c:v>2.4165109223720567E-4</c:v>
                </c:pt>
                <c:pt idx="29028">
                  <c:v>2.4164276762200836E-4</c:v>
                </c:pt>
                <c:pt idx="29029">
                  <c:v>2.4163444358033949E-4</c:v>
                </c:pt>
                <c:pt idx="29030">
                  <c:v>2.4162612011214036E-4</c:v>
                </c:pt>
                <c:pt idx="29031">
                  <c:v>2.4161779721734958E-4</c:v>
                </c:pt>
                <c:pt idx="29032">
                  <c:v>2.4160947489591E-4</c:v>
                </c:pt>
                <c:pt idx="29033">
                  <c:v>2.4160115314776008E-4</c:v>
                </c:pt>
                <c:pt idx="29034">
                  <c:v>2.4159283197284156E-4</c:v>
                </c:pt>
                <c:pt idx="29035">
                  <c:v>2.4158451137109573E-4</c:v>
                </c:pt>
                <c:pt idx="29036">
                  <c:v>2.4157619134246438E-4</c:v>
                </c:pt>
                <c:pt idx="29037">
                  <c:v>2.4156787188688649E-4</c:v>
                </c:pt>
                <c:pt idx="29038">
                  <c:v>2.4155955300430356E-4</c:v>
                </c:pt>
                <c:pt idx="29039">
                  <c:v>2.41551234694657E-4</c:v>
                </c:pt>
                <c:pt idx="29040">
                  <c:v>2.415429169578853E-4</c:v>
                </c:pt>
                <c:pt idx="29041">
                  <c:v>2.4153459979393182E-4</c:v>
                </c:pt>
                <c:pt idx="29042">
                  <c:v>2.4152628320273651E-4</c:v>
                </c:pt>
                <c:pt idx="29043">
                  <c:v>2.4151796718424078E-4</c:v>
                </c:pt>
                <c:pt idx="29044">
                  <c:v>2.4150965173838312E-4</c:v>
                </c:pt>
                <c:pt idx="29045">
                  <c:v>2.415013368651081E-4</c:v>
                </c:pt>
                <c:pt idx="29046">
                  <c:v>2.4149302256435329E-4</c:v>
                </c:pt>
                <c:pt idx="29047">
                  <c:v>2.4148470883606055E-4</c:v>
                </c:pt>
                <c:pt idx="29048">
                  <c:v>2.414763956801724E-4</c:v>
                </c:pt>
                <c:pt idx="29049">
                  <c:v>2.4146808309662715E-4</c:v>
                </c:pt>
                <c:pt idx="29050">
                  <c:v>2.4145977108536846E-4</c:v>
                </c:pt>
                <c:pt idx="29051">
                  <c:v>2.4145145964633472E-4</c:v>
                </c:pt>
                <c:pt idx="29052">
                  <c:v>2.4144314877946784E-4</c:v>
                </c:pt>
                <c:pt idx="29053">
                  <c:v>2.4143483848470808E-4</c:v>
                </c:pt>
                <c:pt idx="29054">
                  <c:v>2.4142652876199802E-4</c:v>
                </c:pt>
                <c:pt idx="29055">
                  <c:v>2.4141821961127792E-4</c:v>
                </c:pt>
                <c:pt idx="29056">
                  <c:v>2.4140991103248734E-4</c:v>
                </c:pt>
                <c:pt idx="29057">
                  <c:v>2.4140160302556888E-4</c:v>
                </c:pt>
                <c:pt idx="29058">
                  <c:v>2.4139329559046377E-4</c:v>
                </c:pt>
                <c:pt idx="29059">
                  <c:v>2.413849887271105E-4</c:v>
                </c:pt>
                <c:pt idx="29060">
                  <c:v>2.4137668243545254E-4</c:v>
                </c:pt>
                <c:pt idx="29061">
                  <c:v>2.4136837671543125E-4</c:v>
                </c:pt>
                <c:pt idx="29062">
                  <c:v>2.4136007156698395E-4</c:v>
                </c:pt>
                <c:pt idx="29063">
                  <c:v>2.4135176699005618E-4</c:v>
                </c:pt>
                <c:pt idx="29064">
                  <c:v>2.413434629845849E-4</c:v>
                </c:pt>
                <c:pt idx="29065">
                  <c:v>2.413351595505148E-4</c:v>
                </c:pt>
                <c:pt idx="29066">
                  <c:v>2.4132685668778412E-4</c:v>
                </c:pt>
                <c:pt idx="29067">
                  <c:v>2.413185543963361E-4</c:v>
                </c:pt>
                <c:pt idx="29068">
                  <c:v>2.4131025267610978E-4</c:v>
                </c:pt>
                <c:pt idx="29069">
                  <c:v>2.4130195152704674E-4</c:v>
                </c:pt>
                <c:pt idx="29070">
                  <c:v>2.4129365094908813E-4</c:v>
                </c:pt>
                <c:pt idx="29071">
                  <c:v>2.4128535094217589E-4</c:v>
                </c:pt>
                <c:pt idx="29072">
                  <c:v>2.4127705150625114E-4</c:v>
                </c:pt>
                <c:pt idx="29073">
                  <c:v>2.412687526412536E-4</c:v>
                </c:pt>
                <c:pt idx="29074">
                  <c:v>2.4126045434712441E-4</c:v>
                </c:pt>
                <c:pt idx="29075">
                  <c:v>2.4125215662380652E-4</c:v>
                </c:pt>
                <c:pt idx="29076">
                  <c:v>2.4124385947123852E-4</c:v>
                </c:pt>
                <c:pt idx="29077">
                  <c:v>2.4123556288936347E-4</c:v>
                </c:pt>
                <c:pt idx="29078">
                  <c:v>2.4122726687812192E-4</c:v>
                </c:pt>
                <c:pt idx="29079">
                  <c:v>2.4121897143745486E-4</c:v>
                </c:pt>
                <c:pt idx="29080">
                  <c:v>2.4121067656730408E-4</c:v>
                </c:pt>
                <c:pt idx="29081">
                  <c:v>2.4120238226760891E-4</c:v>
                </c:pt>
                <c:pt idx="29082">
                  <c:v>2.4119408853831234E-4</c:v>
                </c:pt>
                <c:pt idx="29083">
                  <c:v>2.4118579537935487E-4</c:v>
                </c:pt>
                <c:pt idx="29084">
                  <c:v>2.4117750279067782E-4</c:v>
                </c:pt>
                <c:pt idx="29085">
                  <c:v>2.4116921077222219E-4</c:v>
                </c:pt>
                <c:pt idx="29086">
                  <c:v>2.4116091932392824E-4</c:v>
                </c:pt>
                <c:pt idx="29087">
                  <c:v>2.4115262844574118E-4</c:v>
                </c:pt>
                <c:pt idx="29088">
                  <c:v>2.4114433813759631E-4</c:v>
                </c:pt>
                <c:pt idx="29089">
                  <c:v>2.4113604839943849E-4</c:v>
                </c:pt>
                <c:pt idx="29090">
                  <c:v>2.4112775923120907E-4</c:v>
                </c:pt>
                <c:pt idx="29091">
                  <c:v>2.4111947063284829E-4</c:v>
                </c:pt>
                <c:pt idx="29092">
                  <c:v>2.411111826042968E-4</c:v>
                </c:pt>
                <c:pt idx="29093">
                  <c:v>2.4110289514549599E-4</c:v>
                </c:pt>
                <c:pt idx="29094">
                  <c:v>2.4109460825638755E-4</c:v>
                </c:pt>
                <c:pt idx="29095">
                  <c:v>2.4108632193691349E-4</c:v>
                </c:pt>
                <c:pt idx="29096">
                  <c:v>2.4107803618701542E-4</c:v>
                </c:pt>
                <c:pt idx="29097">
                  <c:v>2.4106975100663284E-4</c:v>
                </c:pt>
                <c:pt idx="29098">
                  <c:v>2.4106146639570696E-4</c:v>
                </c:pt>
                <c:pt idx="29099">
                  <c:v>2.4105318235418083E-4</c:v>
                </c:pt>
                <c:pt idx="29100">
                  <c:v>2.4104489888199403E-4</c:v>
                </c:pt>
                <c:pt idx="29101">
                  <c:v>2.4103661597908941E-4</c:v>
                </c:pt>
                <c:pt idx="29102">
                  <c:v>2.4102833364540746E-4</c:v>
                </c:pt>
                <c:pt idx="29103">
                  <c:v>2.4102005188088952E-4</c:v>
                </c:pt>
                <c:pt idx="29104">
                  <c:v>2.4101177068547829E-4</c:v>
                </c:pt>
                <c:pt idx="29105">
                  <c:v>2.4100349005911226E-4</c:v>
                </c:pt>
                <c:pt idx="29106">
                  <c:v>2.4099521000173416E-4</c:v>
                </c:pt>
                <c:pt idx="29107">
                  <c:v>2.4098693051328592E-4</c:v>
                </c:pt>
                <c:pt idx="29108">
                  <c:v>2.4097865159370974E-4</c:v>
                </c:pt>
                <c:pt idx="29109">
                  <c:v>2.409703732429446E-4</c:v>
                </c:pt>
                <c:pt idx="29110">
                  <c:v>2.4096209546093297E-4</c:v>
                </c:pt>
                <c:pt idx="29111">
                  <c:v>2.4095381824761652E-4</c:v>
                </c:pt>
                <c:pt idx="29112">
                  <c:v>2.4094554160293576E-4</c:v>
                </c:pt>
                <c:pt idx="29113">
                  <c:v>2.4093726552683412E-4</c:v>
                </c:pt>
                <c:pt idx="29114">
                  <c:v>2.4092899001925108E-4</c:v>
                </c:pt>
                <c:pt idx="29115">
                  <c:v>2.4092071508012816E-4</c:v>
                </c:pt>
                <c:pt idx="29116">
                  <c:v>2.4091244070940864E-4</c:v>
                </c:pt>
                <c:pt idx="29117">
                  <c:v>2.4090416690703096E-4</c:v>
                </c:pt>
                <c:pt idx="29118">
                  <c:v>2.408958936729388E-4</c:v>
                </c:pt>
                <c:pt idx="29119">
                  <c:v>2.4088762100707352E-4</c:v>
                </c:pt>
                <c:pt idx="29120">
                  <c:v>2.4087934890937551E-4</c:v>
                </c:pt>
                <c:pt idx="29121">
                  <c:v>2.4087107737978821E-4</c:v>
                </c:pt>
                <c:pt idx="29122">
                  <c:v>2.4086280641825037E-4</c:v>
                </c:pt>
                <c:pt idx="29123">
                  <c:v>2.4085453602470412E-4</c:v>
                </c:pt>
                <c:pt idx="29124">
                  <c:v>2.4084626619909292E-4</c:v>
                </c:pt>
                <c:pt idx="29125">
                  <c:v>2.4083799694135619E-4</c:v>
                </c:pt>
                <c:pt idx="29126">
                  <c:v>2.4082972825143818E-4</c:v>
                </c:pt>
                <c:pt idx="29127">
                  <c:v>2.4082146012927656E-4</c:v>
                </c:pt>
                <c:pt idx="29128">
                  <c:v>2.4081319257481467E-4</c:v>
                </c:pt>
                <c:pt idx="29129">
                  <c:v>2.4080492558799477E-4</c:v>
                </c:pt>
                <c:pt idx="29130">
                  <c:v>2.4079665916875817E-4</c:v>
                </c:pt>
                <c:pt idx="29131">
                  <c:v>2.4078839331704405E-4</c:v>
                </c:pt>
                <c:pt idx="29132">
                  <c:v>2.4078012803279881E-4</c:v>
                </c:pt>
                <c:pt idx="29133">
                  <c:v>2.4077186331595817E-4</c:v>
                </c:pt>
                <c:pt idx="29134">
                  <c:v>2.4076359916646819E-4</c:v>
                </c:pt>
                <c:pt idx="29135">
                  <c:v>2.4075533558427035E-4</c:v>
                </c:pt>
                <c:pt idx="29136">
                  <c:v>2.4074707256930276E-4</c:v>
                </c:pt>
                <c:pt idx="29137">
                  <c:v>2.4073881012151005E-4</c:v>
                </c:pt>
                <c:pt idx="29138">
                  <c:v>2.4073054824083235E-4</c:v>
                </c:pt>
                <c:pt idx="29139">
                  <c:v>2.4072228692721215E-4</c:v>
                </c:pt>
                <c:pt idx="29140">
                  <c:v>2.4071402618059101E-4</c:v>
                </c:pt>
                <c:pt idx="29141">
                  <c:v>2.4070576600090856E-4</c:v>
                </c:pt>
                <c:pt idx="29142">
                  <c:v>2.4069750638810956E-4</c:v>
                </c:pt>
                <c:pt idx="29143">
                  <c:v>2.4068924734213355E-4</c:v>
                </c:pt>
                <c:pt idx="29144">
                  <c:v>2.4068098886292346E-4</c:v>
                </c:pt>
                <c:pt idx="29145">
                  <c:v>2.4067273095042005E-4</c:v>
                </c:pt>
                <c:pt idx="29146">
                  <c:v>2.4066447360456556E-4</c:v>
                </c:pt>
                <c:pt idx="29147">
                  <c:v>2.4065621682530156E-4</c:v>
                </c:pt>
                <c:pt idx="29148">
                  <c:v>2.4064796061256893E-4</c:v>
                </c:pt>
                <c:pt idx="29149">
                  <c:v>2.4063970496631117E-4</c:v>
                </c:pt>
                <c:pt idx="29150">
                  <c:v>2.4063144988646813E-4</c:v>
                </c:pt>
                <c:pt idx="29151">
                  <c:v>2.4062319537298152E-4</c:v>
                </c:pt>
                <c:pt idx="29152">
                  <c:v>2.4061494142579436E-4</c:v>
                </c:pt>
                <c:pt idx="29153">
                  <c:v>2.4060668804484791E-4</c:v>
                </c:pt>
                <c:pt idx="29154">
                  <c:v>2.4059843523008465E-4</c:v>
                </c:pt>
                <c:pt idx="29155">
                  <c:v>2.405901829814441E-4</c:v>
                </c:pt>
                <c:pt idx="29156">
                  <c:v>2.4058193129886885E-4</c:v>
                </c:pt>
                <c:pt idx="29157">
                  <c:v>2.4057368018230282E-4</c:v>
                </c:pt>
                <c:pt idx="29158">
                  <c:v>2.4056542963168446E-4</c:v>
                </c:pt>
                <c:pt idx="29159">
                  <c:v>2.4055717964695901E-4</c:v>
                </c:pt>
                <c:pt idx="29160">
                  <c:v>2.4054893022806451E-4</c:v>
                </c:pt>
                <c:pt idx="29161">
                  <c:v>2.4054068137494542E-4</c:v>
                </c:pt>
                <c:pt idx="29162">
                  <c:v>2.4053243308754416E-4</c:v>
                </c:pt>
                <c:pt idx="29163">
                  <c:v>2.4052418536579944E-4</c:v>
                </c:pt>
                <c:pt idx="29164">
                  <c:v>2.4051593820965529E-4</c:v>
                </c:pt>
                <c:pt idx="29165">
                  <c:v>2.4050769161905241E-4</c:v>
                </c:pt>
                <c:pt idx="29166">
                  <c:v>2.4049944559393502E-4</c:v>
                </c:pt>
                <c:pt idx="29167">
                  <c:v>2.4049120013424217E-4</c:v>
                </c:pt>
                <c:pt idx="29168">
                  <c:v>2.4048295523991628E-4</c:v>
                </c:pt>
                <c:pt idx="29169">
                  <c:v>2.4047471091089896E-4</c:v>
                </c:pt>
                <c:pt idx="29170">
                  <c:v>2.4046646714713496E-4</c:v>
                </c:pt>
                <c:pt idx="29171">
                  <c:v>2.4045822394856212E-4</c:v>
                </c:pt>
                <c:pt idx="29172">
                  <c:v>2.4044998131512451E-4</c:v>
                </c:pt>
                <c:pt idx="29173">
                  <c:v>2.4044173924676497E-4</c:v>
                </c:pt>
                <c:pt idx="29174">
                  <c:v>2.4043349774342313E-4</c:v>
                </c:pt>
                <c:pt idx="29175">
                  <c:v>2.4042525680504189E-4</c:v>
                </c:pt>
                <c:pt idx="29176">
                  <c:v>2.4041701643156212E-4</c:v>
                </c:pt>
                <c:pt idx="29177">
                  <c:v>2.4040877662292852E-4</c:v>
                </c:pt>
                <c:pt idx="29178">
                  <c:v>2.4040053737907946E-4</c:v>
                </c:pt>
                <c:pt idx="29179">
                  <c:v>2.4039229869996027E-4</c:v>
                </c:pt>
                <c:pt idx="29180">
                  <c:v>2.4038406058550992E-4</c:v>
                </c:pt>
                <c:pt idx="29181">
                  <c:v>2.4037582303567252E-4</c:v>
                </c:pt>
                <c:pt idx="29182">
                  <c:v>2.4036758605038876E-4</c:v>
                </c:pt>
                <c:pt idx="29183">
                  <c:v>2.4035934962960239E-4</c:v>
                </c:pt>
                <c:pt idx="29184">
                  <c:v>2.4035111377325346E-4</c:v>
                </c:pt>
                <c:pt idx="29185">
                  <c:v>2.4034287848128308E-4</c:v>
                </c:pt>
                <c:pt idx="29186">
                  <c:v>2.4033464375363602E-4</c:v>
                </c:pt>
                <c:pt idx="29187">
                  <c:v>2.4032640959025274E-4</c:v>
                </c:pt>
                <c:pt idx="29188">
                  <c:v>2.4031817599107593E-4</c:v>
                </c:pt>
                <c:pt idx="29189">
                  <c:v>2.4030994295604486E-4</c:v>
                </c:pt>
                <c:pt idx="29190">
                  <c:v>2.4030171048510632E-4</c:v>
                </c:pt>
                <c:pt idx="29191">
                  <c:v>2.402934785781997E-4</c:v>
                </c:pt>
                <c:pt idx="29192">
                  <c:v>2.4028524723526481E-4</c:v>
                </c:pt>
                <c:pt idx="29193">
                  <c:v>2.4027701645624812E-4</c:v>
                </c:pt>
                <c:pt idx="29194">
                  <c:v>2.4026878624108892E-4</c:v>
                </c:pt>
                <c:pt idx="29195">
                  <c:v>2.4026055658973099E-4</c:v>
                </c:pt>
                <c:pt idx="29196">
                  <c:v>2.4025232750211472E-4</c:v>
                </c:pt>
                <c:pt idx="29197">
                  <c:v>2.4024409897818188E-4</c:v>
                </c:pt>
                <c:pt idx="29198">
                  <c:v>2.4023587101787647E-4</c:v>
                </c:pt>
                <c:pt idx="29199">
                  <c:v>2.4022764362113992E-4</c:v>
                </c:pt>
                <c:pt idx="29200">
                  <c:v>2.4021941678791441E-4</c:v>
                </c:pt>
                <c:pt idx="29201">
                  <c:v>2.4021119051814105E-4</c:v>
                </c:pt>
                <c:pt idx="29202">
                  <c:v>2.4020296481176278E-4</c:v>
                </c:pt>
                <c:pt idx="29203">
                  <c:v>2.4019473966872042E-4</c:v>
                </c:pt>
                <c:pt idx="29204">
                  <c:v>2.4018651508895785E-4</c:v>
                </c:pt>
                <c:pt idx="29205">
                  <c:v>2.4017829107241676E-4</c:v>
                </c:pt>
                <c:pt idx="29206">
                  <c:v>2.401700676190402E-4</c:v>
                </c:pt>
                <c:pt idx="29207">
                  <c:v>2.4016184472876799E-4</c:v>
                </c:pt>
                <c:pt idx="29208">
                  <c:v>2.4015362240154407E-4</c:v>
                </c:pt>
                <c:pt idx="29209">
                  <c:v>2.4014540063730871E-4</c:v>
                </c:pt>
                <c:pt idx="29210">
                  <c:v>2.4013717943600758E-4</c:v>
                </c:pt>
                <c:pt idx="29211">
                  <c:v>2.4012895879757892E-4</c:v>
                </c:pt>
                <c:pt idx="29212">
                  <c:v>2.4012073872196793E-4</c:v>
                </c:pt>
                <c:pt idx="29213">
                  <c:v>2.4011251920911492E-4</c:v>
                </c:pt>
                <c:pt idx="29214">
                  <c:v>2.4010430025896292E-4</c:v>
                </c:pt>
                <c:pt idx="29215">
                  <c:v>2.4009608187145517E-4</c:v>
                </c:pt>
                <c:pt idx="29216">
                  <c:v>2.4008786404653177E-4</c:v>
                </c:pt>
                <c:pt idx="29217">
                  <c:v>2.400796467841368E-4</c:v>
                </c:pt>
                <c:pt idx="29218">
                  <c:v>2.4007143008421074E-4</c:v>
                </c:pt>
                <c:pt idx="29219">
                  <c:v>2.4006321394669556E-4</c:v>
                </c:pt>
                <c:pt idx="29220">
                  <c:v>2.4005499837153612E-4</c:v>
                </c:pt>
                <c:pt idx="29221">
                  <c:v>2.4004678335867342E-4</c:v>
                </c:pt>
                <c:pt idx="29222">
                  <c:v>2.4003856890804994E-4</c:v>
                </c:pt>
                <c:pt idx="29223">
                  <c:v>2.4003035501960778E-4</c:v>
                </c:pt>
                <c:pt idx="29224">
                  <c:v>2.400221416932881E-4</c:v>
                </c:pt>
                <c:pt idx="29225">
                  <c:v>2.4001392892903498E-4</c:v>
                </c:pt>
                <c:pt idx="29226">
                  <c:v>2.4000571672678852E-4</c:v>
                </c:pt>
                <c:pt idx="29227">
                  <c:v>2.3999750508649296E-4</c:v>
                </c:pt>
                <c:pt idx="29228">
                  <c:v>2.3998929400809041E-4</c:v>
                </c:pt>
                <c:pt idx="29229">
                  <c:v>2.3998108349152278E-4</c:v>
                </c:pt>
                <c:pt idx="29230">
                  <c:v>2.399728735367337E-4</c:v>
                </c:pt>
                <c:pt idx="29231">
                  <c:v>2.3996466414366246E-4</c:v>
                </c:pt>
                <c:pt idx="29232">
                  <c:v>2.3995645531225485E-4</c:v>
                </c:pt>
                <c:pt idx="29233">
                  <c:v>2.3994824704245003E-4</c:v>
                </c:pt>
                <c:pt idx="29234">
                  <c:v>2.3994003933419311E-4</c:v>
                </c:pt>
                <c:pt idx="29235">
                  <c:v>2.3993183218742509E-4</c:v>
                </c:pt>
                <c:pt idx="29236">
                  <c:v>2.3992362560208886E-4</c:v>
                </c:pt>
                <c:pt idx="29237">
                  <c:v>2.3991541957812636E-4</c:v>
                </c:pt>
                <c:pt idx="29238">
                  <c:v>2.3990721411548013E-4</c:v>
                </c:pt>
                <c:pt idx="29239">
                  <c:v>2.3989900921409416E-4</c:v>
                </c:pt>
                <c:pt idx="29240">
                  <c:v>2.3989080487390747E-4</c:v>
                </c:pt>
                <c:pt idx="29241">
                  <c:v>2.3988260109486409E-4</c:v>
                </c:pt>
                <c:pt idx="29242">
                  <c:v>2.3987439787690796E-4</c:v>
                </c:pt>
                <c:pt idx="29243">
                  <c:v>2.3986619521997952E-4</c:v>
                </c:pt>
                <c:pt idx="29244">
                  <c:v>2.3985799312402226E-4</c:v>
                </c:pt>
                <c:pt idx="29245">
                  <c:v>2.3984979158897841E-4</c:v>
                </c:pt>
                <c:pt idx="29246">
                  <c:v>2.3984159061479052E-4</c:v>
                </c:pt>
                <c:pt idx="29247">
                  <c:v>2.398333902014016E-4</c:v>
                </c:pt>
                <c:pt idx="29248">
                  <c:v>2.3982519034875191E-4</c:v>
                </c:pt>
                <c:pt idx="29249">
                  <c:v>2.3981699105678615E-4</c:v>
                </c:pt>
                <c:pt idx="29250">
                  <c:v>2.3980879232544629E-4</c:v>
                </c:pt>
                <c:pt idx="29251">
                  <c:v>2.3980059415467476E-4</c:v>
                </c:pt>
                <c:pt idx="29252">
                  <c:v>2.3979239654441412E-4</c:v>
                </c:pt>
                <c:pt idx="29253">
                  <c:v>2.3978419949460643E-4</c:v>
                </c:pt>
                <c:pt idx="29254">
                  <c:v>2.3977600300519546E-4</c:v>
                </c:pt>
                <c:pt idx="29255">
                  <c:v>2.3976780707612151E-4</c:v>
                </c:pt>
                <c:pt idx="29256">
                  <c:v>2.3975961170732889E-4</c:v>
                </c:pt>
                <c:pt idx="29257">
                  <c:v>2.3975141689876157E-4</c:v>
                </c:pt>
                <c:pt idx="29258">
                  <c:v>2.3974322265035692E-4</c:v>
                </c:pt>
                <c:pt idx="29259">
                  <c:v>2.3973502896206295E-4</c:v>
                </c:pt>
                <c:pt idx="29260">
                  <c:v>2.3972683583381942E-4</c:v>
                </c:pt>
                <c:pt idx="29261">
                  <c:v>2.3971864326557011E-4</c:v>
                </c:pt>
                <c:pt idx="29262">
                  <c:v>2.3971045125725812E-4</c:v>
                </c:pt>
                <c:pt idx="29263">
                  <c:v>2.3970225980882214E-4</c:v>
                </c:pt>
                <c:pt idx="29264">
                  <c:v>2.396940689202094E-4</c:v>
                </c:pt>
                <c:pt idx="29265">
                  <c:v>2.3968587859136067E-4</c:v>
                </c:pt>
                <c:pt idx="29266">
                  <c:v>2.396776888222196E-4</c:v>
                </c:pt>
                <c:pt idx="29267">
                  <c:v>2.396694996127263E-4</c:v>
                </c:pt>
                <c:pt idx="29268">
                  <c:v>2.3966131096282567E-4</c:v>
                </c:pt>
                <c:pt idx="29269">
                  <c:v>2.3965312287246095E-4</c:v>
                </c:pt>
                <c:pt idx="29270">
                  <c:v>2.3964493534157138E-4</c:v>
                </c:pt>
                <c:pt idx="29271">
                  <c:v>2.3963674837010283E-4</c:v>
                </c:pt>
                <c:pt idx="29272">
                  <c:v>2.3962856195799677E-4</c:v>
                </c:pt>
                <c:pt idx="29273">
                  <c:v>2.3962037610519716E-4</c:v>
                </c:pt>
                <c:pt idx="29274">
                  <c:v>2.3961219081164496E-4</c:v>
                </c:pt>
                <c:pt idx="29275">
                  <c:v>2.3960400607728199E-4</c:v>
                </c:pt>
                <c:pt idx="29276">
                  <c:v>2.3959582190205344E-4</c:v>
                </c:pt>
                <c:pt idx="29277">
                  <c:v>2.3958763828590106E-4</c:v>
                </c:pt>
                <c:pt idx="29278">
                  <c:v>2.395794552287689E-4</c:v>
                </c:pt>
                <c:pt idx="29279">
                  <c:v>2.3957127273059635E-4</c:v>
                </c:pt>
                <c:pt idx="29280">
                  <c:v>2.3956309079132781E-4</c:v>
                </c:pt>
                <c:pt idx="29281">
                  <c:v>2.3955490941090677E-4</c:v>
                </c:pt>
                <c:pt idx="29282">
                  <c:v>2.3954672858927606E-4</c:v>
                </c:pt>
                <c:pt idx="29283">
                  <c:v>2.3953854832637651E-4</c:v>
                </c:pt>
                <c:pt idx="29284">
                  <c:v>2.3953036862215416E-4</c:v>
                </c:pt>
                <c:pt idx="29285">
                  <c:v>2.3952218947654886E-4</c:v>
                </c:pt>
                <c:pt idx="29286">
                  <c:v>2.3951401088950441E-4</c:v>
                </c:pt>
                <c:pt idx="29287">
                  <c:v>2.3950583286096343E-4</c:v>
                </c:pt>
                <c:pt idx="29288">
                  <c:v>2.3949765539086915E-4</c:v>
                </c:pt>
                <c:pt idx="29289">
                  <c:v>2.3948947847916453E-4</c:v>
                </c:pt>
                <c:pt idx="29290">
                  <c:v>2.3948130212579128E-4</c:v>
                </c:pt>
                <c:pt idx="29291">
                  <c:v>2.3947312633069355E-4</c:v>
                </c:pt>
                <c:pt idx="29292">
                  <c:v>2.3946495109381132E-4</c:v>
                </c:pt>
                <c:pt idx="29293">
                  <c:v>2.3945677641509222E-4</c:v>
                </c:pt>
                <c:pt idx="29294">
                  <c:v>2.3944860229447402E-4</c:v>
                </c:pt>
                <c:pt idx="29295">
                  <c:v>2.3944042873190403E-4</c:v>
                </c:pt>
                <c:pt idx="29296">
                  <c:v>2.3943225572732214E-4</c:v>
                </c:pt>
                <c:pt idx="29297">
                  <c:v>2.3942408328067152E-4</c:v>
                </c:pt>
                <c:pt idx="29298">
                  <c:v>2.3941591139189599E-4</c:v>
                </c:pt>
                <c:pt idx="29299">
                  <c:v>2.3940774006093852E-4</c:v>
                </c:pt>
                <c:pt idx="29300">
                  <c:v>2.3939956928774265E-4</c:v>
                </c:pt>
                <c:pt idx="29301">
                  <c:v>2.3939139907224859E-4</c:v>
                </c:pt>
                <c:pt idx="29302">
                  <c:v>2.3938322941440042E-4</c:v>
                </c:pt>
                <c:pt idx="29303">
                  <c:v>2.3937506031414252E-4</c:v>
                </c:pt>
                <c:pt idx="29304">
                  <c:v>2.3936689177141623E-4</c:v>
                </c:pt>
                <c:pt idx="29305">
                  <c:v>2.393587237861667E-4</c:v>
                </c:pt>
                <c:pt idx="29306">
                  <c:v>2.3935055635833252E-4</c:v>
                </c:pt>
                <c:pt idx="29307">
                  <c:v>2.3934238948786039E-4</c:v>
                </c:pt>
                <c:pt idx="29308">
                  <c:v>2.3933422317469298E-4</c:v>
                </c:pt>
                <c:pt idx="29309">
                  <c:v>2.3932605741877158E-4</c:v>
                </c:pt>
                <c:pt idx="29310">
                  <c:v>2.3931789222004016E-4</c:v>
                </c:pt>
                <c:pt idx="29311">
                  <c:v>2.3930972757844207E-4</c:v>
                </c:pt>
                <c:pt idx="29312">
                  <c:v>2.3930156349391785E-4</c:v>
                </c:pt>
                <c:pt idx="29313">
                  <c:v>2.3929339996641376E-4</c:v>
                </c:pt>
                <c:pt idx="29314">
                  <c:v>2.3928523699587046E-4</c:v>
                </c:pt>
                <c:pt idx="29315">
                  <c:v>2.3927707458223498E-4</c:v>
                </c:pt>
                <c:pt idx="29316">
                  <c:v>2.3926891272544359E-4</c:v>
                </c:pt>
                <c:pt idx="29317">
                  <c:v>2.3926075142544447E-4</c:v>
                </c:pt>
                <c:pt idx="29318">
                  <c:v>2.3925259068217911E-4</c:v>
                </c:pt>
                <c:pt idx="29319">
                  <c:v>2.3924443049559057E-4</c:v>
                </c:pt>
                <c:pt idx="29320">
                  <c:v>2.3923627086562242E-4</c:v>
                </c:pt>
                <c:pt idx="29321">
                  <c:v>2.3922811179221632E-4</c:v>
                </c:pt>
                <c:pt idx="29322">
                  <c:v>2.392199532753165E-4</c:v>
                </c:pt>
                <c:pt idx="29323">
                  <c:v>2.3921179531486586E-4</c:v>
                </c:pt>
                <c:pt idx="29324">
                  <c:v>2.3920363791080735E-4</c:v>
                </c:pt>
                <c:pt idx="29325">
                  <c:v>2.39195481063084E-4</c:v>
                </c:pt>
                <c:pt idx="29326">
                  <c:v>2.3918732477164016E-4</c:v>
                </c:pt>
                <c:pt idx="29327">
                  <c:v>2.3917916903641552E-4</c:v>
                </c:pt>
                <c:pt idx="29328">
                  <c:v>2.3917101385735606E-4</c:v>
                </c:pt>
                <c:pt idx="29329">
                  <c:v>2.3916285923440453E-4</c:v>
                </c:pt>
                <c:pt idx="29330">
                  <c:v>2.3915470516750416E-4</c:v>
                </c:pt>
                <c:pt idx="29331">
                  <c:v>2.3914655165659676E-4</c:v>
                </c:pt>
                <c:pt idx="29332">
                  <c:v>2.3913839870162685E-4</c:v>
                </c:pt>
                <c:pt idx="29333">
                  <c:v>2.3913024630253687E-4</c:v>
                </c:pt>
                <c:pt idx="29334">
                  <c:v>2.3912209445927046E-4</c:v>
                </c:pt>
                <c:pt idx="29335">
                  <c:v>2.3911394317177042E-4</c:v>
                </c:pt>
                <c:pt idx="29336">
                  <c:v>2.3910579243997977E-4</c:v>
                </c:pt>
                <c:pt idx="29337">
                  <c:v>2.3909764226384209E-4</c:v>
                </c:pt>
                <c:pt idx="29338">
                  <c:v>2.3908949264330039E-4</c:v>
                </c:pt>
                <c:pt idx="29339">
                  <c:v>2.3908134357829796E-4</c:v>
                </c:pt>
                <c:pt idx="29340">
                  <c:v>2.390731950687787E-4</c:v>
                </c:pt>
                <c:pt idx="29341">
                  <c:v>2.3906504711468287E-4</c:v>
                </c:pt>
                <c:pt idx="29342">
                  <c:v>2.3905689971595693E-4</c:v>
                </c:pt>
                <c:pt idx="29343">
                  <c:v>2.3904875287254429E-4</c:v>
                </c:pt>
                <c:pt idx="29344">
                  <c:v>2.3904060658438433E-4</c:v>
                </c:pt>
                <c:pt idx="29345">
                  <c:v>2.39032460851425E-4</c:v>
                </c:pt>
                <c:pt idx="29346">
                  <c:v>2.3902431567360591E-4</c:v>
                </c:pt>
                <c:pt idx="29347">
                  <c:v>2.3901617105087216E-4</c:v>
                </c:pt>
                <c:pt idx="29348">
                  <c:v>2.3900802698316692E-4</c:v>
                </c:pt>
                <c:pt idx="29349">
                  <c:v>2.3899988347043282E-4</c:v>
                </c:pt>
                <c:pt idx="29350">
                  <c:v>2.3899174051261412E-4</c:v>
                </c:pt>
                <c:pt idx="29351">
                  <c:v>2.3898359810965291E-4</c:v>
                </c:pt>
                <c:pt idx="29352">
                  <c:v>2.3897545626149427E-4</c:v>
                </c:pt>
                <c:pt idx="29353">
                  <c:v>2.3896731496807785E-4</c:v>
                </c:pt>
                <c:pt idx="29354">
                  <c:v>2.3895917422935234E-4</c:v>
                </c:pt>
                <c:pt idx="29355">
                  <c:v>2.38951034045256E-4</c:v>
                </c:pt>
                <c:pt idx="29356">
                  <c:v>2.3894289441573409E-4</c:v>
                </c:pt>
                <c:pt idx="29357">
                  <c:v>2.3893475534073053E-4</c:v>
                </c:pt>
                <c:pt idx="29358">
                  <c:v>2.3892661682018752E-4</c:v>
                </c:pt>
                <c:pt idx="29359">
                  <c:v>2.389184788540514E-4</c:v>
                </c:pt>
                <c:pt idx="29360">
                  <c:v>2.3891034144226002E-4</c:v>
                </c:pt>
                <c:pt idx="29361">
                  <c:v>2.3890220458476247E-4</c:v>
                </c:pt>
                <c:pt idx="29362">
                  <c:v>2.3889406828149812E-4</c:v>
                </c:pt>
                <c:pt idx="29363">
                  <c:v>2.3888593253241166E-4</c:v>
                </c:pt>
                <c:pt idx="29364">
                  <c:v>2.3887779733744799E-4</c:v>
                </c:pt>
                <c:pt idx="29365">
                  <c:v>2.3886966269654836E-4</c:v>
                </c:pt>
                <c:pt idx="29366">
                  <c:v>2.3886152860965652E-4</c:v>
                </c:pt>
                <c:pt idx="29367">
                  <c:v>2.3885339507671773E-4</c:v>
                </c:pt>
                <c:pt idx="29368">
                  <c:v>2.3884526209767154E-4</c:v>
                </c:pt>
                <c:pt idx="29369">
                  <c:v>2.3883712967246644E-4</c:v>
                </c:pt>
                <c:pt idx="29370">
                  <c:v>2.3882899780104181E-4</c:v>
                </c:pt>
                <c:pt idx="29371">
                  <c:v>2.3882086648334191E-4</c:v>
                </c:pt>
                <c:pt idx="29372">
                  <c:v>2.3881273571931249E-4</c:v>
                </c:pt>
                <c:pt idx="29373">
                  <c:v>2.3880460550889358E-4</c:v>
                </c:pt>
                <c:pt idx="29374">
                  <c:v>2.3879647585203269E-4</c:v>
                </c:pt>
                <c:pt idx="29375">
                  <c:v>2.3878834674866806E-4</c:v>
                </c:pt>
                <c:pt idx="29376">
                  <c:v>2.387802181987469E-4</c:v>
                </c:pt>
                <c:pt idx="29377">
                  <c:v>2.3877209020221288E-4</c:v>
                </c:pt>
                <c:pt idx="29378">
                  <c:v>2.3876396275900711E-4</c:v>
                </c:pt>
                <c:pt idx="29379">
                  <c:v>2.3875583586907505E-4</c:v>
                </c:pt>
                <c:pt idx="29380">
                  <c:v>2.3874770953235896E-4</c:v>
                </c:pt>
                <c:pt idx="29381">
                  <c:v>2.3873958374880422E-4</c:v>
                </c:pt>
                <c:pt idx="29382">
                  <c:v>2.3873145851835293E-4</c:v>
                </c:pt>
                <c:pt idx="29383">
                  <c:v>2.3872333384094833E-4</c:v>
                </c:pt>
                <c:pt idx="29384">
                  <c:v>2.3871520971653439E-4</c:v>
                </c:pt>
                <c:pt idx="29385">
                  <c:v>2.3870708614505469E-4</c:v>
                </c:pt>
                <c:pt idx="29386">
                  <c:v>2.3869896312645155E-4</c:v>
                </c:pt>
                <c:pt idx="29387">
                  <c:v>2.3869084066067097E-4</c:v>
                </c:pt>
                <c:pt idx="29388">
                  <c:v>2.3868271874765608E-4</c:v>
                </c:pt>
                <c:pt idx="29389">
                  <c:v>2.3867459738734787E-4</c:v>
                </c:pt>
                <c:pt idx="29390">
                  <c:v>2.3866647657969434E-4</c:v>
                </c:pt>
                <c:pt idx="29391">
                  <c:v>2.3865835632463469E-4</c:v>
                </c:pt>
                <c:pt idx="29392">
                  <c:v>2.3865023662211402E-4</c:v>
                </c:pt>
                <c:pt idx="29393">
                  <c:v>2.3864211747207599E-4</c:v>
                </c:pt>
                <c:pt idx="29394">
                  <c:v>2.3863399887446608E-4</c:v>
                </c:pt>
                <c:pt idx="29395">
                  <c:v>2.3862588082922449E-4</c:v>
                </c:pt>
                <c:pt idx="29396">
                  <c:v>2.3861776333629816E-4</c:v>
                </c:pt>
                <c:pt idx="29397">
                  <c:v>2.3860964639562781E-4</c:v>
                </c:pt>
                <c:pt idx="29398">
                  <c:v>2.3860153000715916E-4</c:v>
                </c:pt>
                <c:pt idx="29399">
                  <c:v>2.3859341417083668E-4</c:v>
                </c:pt>
                <c:pt idx="29400">
                  <c:v>2.3858529888659956E-4</c:v>
                </c:pt>
                <c:pt idx="29401">
                  <c:v>2.3857718415439721E-4</c:v>
                </c:pt>
                <c:pt idx="29402">
                  <c:v>2.3856906997416792E-4</c:v>
                </c:pt>
                <c:pt idx="29403">
                  <c:v>2.3856095634585916E-4</c:v>
                </c:pt>
                <c:pt idx="29404">
                  <c:v>2.385528432694135E-4</c:v>
                </c:pt>
                <c:pt idx="29405">
                  <c:v>2.3854473074477492E-4</c:v>
                </c:pt>
                <c:pt idx="29406">
                  <c:v>2.3853661877188607E-4</c:v>
                </c:pt>
                <c:pt idx="29407">
                  <c:v>2.3852850735069206E-4</c:v>
                </c:pt>
                <c:pt idx="29408">
                  <c:v>2.3852039648113608E-4</c:v>
                </c:pt>
                <c:pt idx="29409">
                  <c:v>2.3851228616316182E-4</c:v>
                </c:pt>
                <c:pt idx="29410">
                  <c:v>2.3850417639671189E-4</c:v>
                </c:pt>
                <c:pt idx="29411">
                  <c:v>2.3849606718173206E-4</c:v>
                </c:pt>
                <c:pt idx="29412">
                  <c:v>2.3848795851816364E-4</c:v>
                </c:pt>
                <c:pt idx="29413">
                  <c:v>2.3847985040595216E-4</c:v>
                </c:pt>
                <c:pt idx="29414">
                  <c:v>2.3847174284504256E-4</c:v>
                </c:pt>
                <c:pt idx="29415">
                  <c:v>2.3846363583537573E-4</c:v>
                </c:pt>
                <c:pt idx="29416">
                  <c:v>2.3845552937689632E-4</c:v>
                </c:pt>
                <c:pt idx="29417">
                  <c:v>2.3844742346955023E-4</c:v>
                </c:pt>
                <c:pt idx="29418">
                  <c:v>2.3843931811327881E-4</c:v>
                </c:pt>
                <c:pt idx="29419">
                  <c:v>2.3843121330802589E-4</c:v>
                </c:pt>
                <c:pt idx="29420">
                  <c:v>2.3842310905373851E-4</c:v>
                </c:pt>
                <c:pt idx="29421">
                  <c:v>2.3841500535035559E-4</c:v>
                </c:pt>
                <c:pt idx="29422">
                  <c:v>2.3840690219782381E-4</c:v>
                </c:pt>
                <c:pt idx="29423">
                  <c:v>2.3839879959608798E-4</c:v>
                </c:pt>
                <c:pt idx="29424">
                  <c:v>2.3839069754508891E-4</c:v>
                </c:pt>
                <c:pt idx="29425">
                  <c:v>2.383825960447739E-4</c:v>
                </c:pt>
                <c:pt idx="29426">
                  <c:v>2.3837449509508417E-4</c:v>
                </c:pt>
                <c:pt idx="29427">
                  <c:v>2.3836639469596412E-4</c:v>
                </c:pt>
                <c:pt idx="29428">
                  <c:v>2.3835829484735886E-4</c:v>
                </c:pt>
                <c:pt idx="29429">
                  <c:v>2.383501955492112E-4</c:v>
                </c:pt>
                <c:pt idx="29430">
                  <c:v>2.3834209680146436E-4</c:v>
                </c:pt>
                <c:pt idx="29431">
                  <c:v>2.3833399860406361E-4</c:v>
                </c:pt>
                <c:pt idx="29432">
                  <c:v>2.3832590095695152E-4</c:v>
                </c:pt>
                <c:pt idx="29433">
                  <c:v>2.3831780386007422E-4</c:v>
                </c:pt>
                <c:pt idx="29434">
                  <c:v>2.3830970731337291E-4</c:v>
                </c:pt>
                <c:pt idx="29435">
                  <c:v>2.3830161131679412E-4</c:v>
                </c:pt>
                <c:pt idx="29436">
                  <c:v>2.382935158702801E-4</c:v>
                </c:pt>
                <c:pt idx="29437">
                  <c:v>2.3828542097377396E-4</c:v>
                </c:pt>
                <c:pt idx="29438">
                  <c:v>2.3827732662722259E-4</c:v>
                </c:pt>
                <c:pt idx="29439">
                  <c:v>2.382692328305668E-4</c:v>
                </c:pt>
                <c:pt idx="29440">
                  <c:v>2.3826113958375292E-4</c:v>
                </c:pt>
                <c:pt idx="29441">
                  <c:v>2.3825304688672455E-4</c:v>
                </c:pt>
                <c:pt idx="29442">
                  <c:v>2.3824495473942351E-4</c:v>
                </c:pt>
                <c:pt idx="29443">
                  <c:v>2.3823686314179606E-4</c:v>
                </c:pt>
                <c:pt idx="29444">
                  <c:v>2.3822877209378612E-4</c:v>
                </c:pt>
                <c:pt idx="29445">
                  <c:v>2.3822068159533611E-4</c:v>
                </c:pt>
                <c:pt idx="29446">
                  <c:v>2.3821259164639202E-4</c:v>
                </c:pt>
                <c:pt idx="29447">
                  <c:v>2.3820450224689595E-4</c:v>
                </c:pt>
                <c:pt idx="29448">
                  <c:v>2.3819641339679405E-4</c:v>
                </c:pt>
                <c:pt idx="29449">
                  <c:v>2.3818832509602843E-4</c:v>
                </c:pt>
                <c:pt idx="29450">
                  <c:v>2.3818023734454316E-4</c:v>
                </c:pt>
                <c:pt idx="29451">
                  <c:v>2.3817215014228501E-4</c:v>
                </c:pt>
                <c:pt idx="29452">
                  <c:v>2.3816406348919341E-4</c:v>
                </c:pt>
                <c:pt idx="29453">
                  <c:v>2.3815597738521694E-4</c:v>
                </c:pt>
                <c:pt idx="29454">
                  <c:v>2.3814789183029656E-4</c:v>
                </c:pt>
                <c:pt idx="29455">
                  <c:v>2.3813980682437812E-4</c:v>
                </c:pt>
                <c:pt idx="29456">
                  <c:v>2.3813172236740595E-4</c:v>
                </c:pt>
                <c:pt idx="29457">
                  <c:v>2.3812363845932176E-4</c:v>
                </c:pt>
                <c:pt idx="29458">
                  <c:v>2.3811555510007212E-4</c:v>
                </c:pt>
                <c:pt idx="29459">
                  <c:v>2.3810747228960116E-4</c:v>
                </c:pt>
                <c:pt idx="29460">
                  <c:v>2.3809939002785043E-4</c:v>
                </c:pt>
                <c:pt idx="29461">
                  <c:v>2.3809130831476644E-4</c:v>
                </c:pt>
                <c:pt idx="29462">
                  <c:v>2.3808322715029309E-4</c:v>
                </c:pt>
                <c:pt idx="29463">
                  <c:v>2.3807514653437196E-4</c:v>
                </c:pt>
                <c:pt idx="29464">
                  <c:v>2.3806706646695082E-4</c:v>
                </c:pt>
                <c:pt idx="29465">
                  <c:v>2.3805898694797216E-4</c:v>
                </c:pt>
                <c:pt idx="29466">
                  <c:v>2.3805090797738001E-4</c:v>
                </c:pt>
                <c:pt idx="29467">
                  <c:v>2.3804282955511958E-4</c:v>
                </c:pt>
                <c:pt idx="29468">
                  <c:v>2.380347516811345E-4</c:v>
                </c:pt>
                <c:pt idx="29469">
                  <c:v>2.3802667435536651E-4</c:v>
                </c:pt>
                <c:pt idx="29470">
                  <c:v>2.3801859757776415E-4</c:v>
                </c:pt>
                <c:pt idx="29471">
                  <c:v>2.3801052134826841E-4</c:v>
                </c:pt>
                <c:pt idx="29472">
                  <c:v>2.3800244566682442E-4</c:v>
                </c:pt>
                <c:pt idx="29473">
                  <c:v>2.3799437053337631E-4</c:v>
                </c:pt>
                <c:pt idx="29474">
                  <c:v>2.3798629594786843E-4</c:v>
                </c:pt>
                <c:pt idx="29475">
                  <c:v>2.3797822191024652E-4</c:v>
                </c:pt>
                <c:pt idx="29476">
                  <c:v>2.379701484204525E-4</c:v>
                </c:pt>
                <c:pt idx="29477">
                  <c:v>2.3796207547843246E-4</c:v>
                </c:pt>
                <c:pt idx="29478">
                  <c:v>2.3795400308412797E-4</c:v>
                </c:pt>
                <c:pt idx="29479">
                  <c:v>2.3794593123748593E-4</c:v>
                </c:pt>
                <c:pt idx="29480">
                  <c:v>2.3793785993844982E-4</c:v>
                </c:pt>
                <c:pt idx="29481">
                  <c:v>2.3792978918696402E-4</c:v>
                </c:pt>
                <c:pt idx="29482">
                  <c:v>2.3792171898297183E-4</c:v>
                </c:pt>
                <c:pt idx="29483">
                  <c:v>2.3791364932641869E-4</c:v>
                </c:pt>
                <c:pt idx="29484">
                  <c:v>2.3790558021724882E-4</c:v>
                </c:pt>
                <c:pt idx="29485">
                  <c:v>2.378975116554058E-4</c:v>
                </c:pt>
                <c:pt idx="29486">
                  <c:v>2.3788944364083449E-4</c:v>
                </c:pt>
                <c:pt idx="29487">
                  <c:v>2.3788137617347993E-4</c:v>
                </c:pt>
                <c:pt idx="29488">
                  <c:v>2.3787330925328489E-4</c:v>
                </c:pt>
                <c:pt idx="29489">
                  <c:v>2.3786524288019355E-4</c:v>
                </c:pt>
                <c:pt idx="29490">
                  <c:v>2.3785717705415314E-4</c:v>
                </c:pt>
                <c:pt idx="29491">
                  <c:v>2.3784911177510444E-4</c:v>
                </c:pt>
                <c:pt idx="29492">
                  <c:v>2.378410470429929E-4</c:v>
                </c:pt>
                <c:pt idx="29493">
                  <c:v>2.378329828577653E-4</c:v>
                </c:pt>
                <c:pt idx="29494">
                  <c:v>2.3782491921936179E-4</c:v>
                </c:pt>
                <c:pt idx="29495">
                  <c:v>2.3781685612773147E-4</c:v>
                </c:pt>
                <c:pt idx="29496">
                  <c:v>2.3780879358281385E-4</c:v>
                </c:pt>
                <c:pt idx="29497">
                  <c:v>2.3780073158455699E-4</c:v>
                </c:pt>
                <c:pt idx="29498">
                  <c:v>2.3779267013290497E-4</c:v>
                </c:pt>
                <c:pt idx="29499">
                  <c:v>2.3778460922780004E-4</c:v>
                </c:pt>
                <c:pt idx="29500">
                  <c:v>2.3777654886918782E-4</c:v>
                </c:pt>
                <c:pt idx="29501">
                  <c:v>2.3776848905701355E-4</c:v>
                </c:pt>
                <c:pt idx="29502">
                  <c:v>2.3776042979122087E-4</c:v>
                </c:pt>
                <c:pt idx="29503">
                  <c:v>2.3775237107175466E-4</c:v>
                </c:pt>
                <c:pt idx="29504">
                  <c:v>2.377443128985568E-4</c:v>
                </c:pt>
                <c:pt idx="29505">
                  <c:v>2.3773625527157631E-4</c:v>
                </c:pt>
                <c:pt idx="29506">
                  <c:v>2.3772819819075456E-4</c:v>
                </c:pt>
                <c:pt idx="29507">
                  <c:v>2.3772014165603612E-4</c:v>
                </c:pt>
                <c:pt idx="29508">
                  <c:v>2.3771208566736687E-4</c:v>
                </c:pt>
                <c:pt idx="29509">
                  <c:v>2.3770403022468946E-4</c:v>
                </c:pt>
                <c:pt idx="29510">
                  <c:v>2.3769597532795006E-4</c:v>
                </c:pt>
                <c:pt idx="29511">
                  <c:v>2.3768792097709257E-4</c:v>
                </c:pt>
                <c:pt idx="29512">
                  <c:v>2.3767986717206191E-4</c:v>
                </c:pt>
                <c:pt idx="29513">
                  <c:v>2.3767181391280077E-4</c:v>
                </c:pt>
                <c:pt idx="29514">
                  <c:v>2.3766376119925753E-4</c:v>
                </c:pt>
                <c:pt idx="29515">
                  <c:v>2.3765570903137203E-4</c:v>
                </c:pt>
                <c:pt idx="29516">
                  <c:v>2.3764765740909213E-4</c:v>
                </c:pt>
                <c:pt idx="29517">
                  <c:v>2.3763960633236105E-4</c:v>
                </c:pt>
                <c:pt idx="29518">
                  <c:v>2.3763155580112412E-4</c:v>
                </c:pt>
                <c:pt idx="29519">
                  <c:v>2.376235058153244E-4</c:v>
                </c:pt>
                <c:pt idx="29520">
                  <c:v>2.3761545637490791E-4</c:v>
                </c:pt>
                <c:pt idx="29521">
                  <c:v>2.3760740747981864E-4</c:v>
                </c:pt>
                <c:pt idx="29522">
                  <c:v>2.3759935913000212E-4</c:v>
                </c:pt>
                <c:pt idx="29523">
                  <c:v>2.3759131132540068E-4</c:v>
                </c:pt>
                <c:pt idx="29524">
                  <c:v>2.3758326406596111E-4</c:v>
                </c:pt>
                <c:pt idx="29525">
                  <c:v>2.3757521735162703E-4</c:v>
                </c:pt>
                <c:pt idx="29526">
                  <c:v>2.3756717118234412E-4</c:v>
                </c:pt>
                <c:pt idx="29527">
                  <c:v>2.3755912555805634E-4</c:v>
                </c:pt>
                <c:pt idx="29528">
                  <c:v>2.3755108047870653E-4</c:v>
                </c:pt>
                <c:pt idx="29529">
                  <c:v>2.3754303594424213E-4</c:v>
                </c:pt>
                <c:pt idx="29530">
                  <c:v>2.3753499195460509E-4</c:v>
                </c:pt>
                <c:pt idx="29531">
                  <c:v>2.3752694850974278E-4</c:v>
                </c:pt>
                <c:pt idx="29532">
                  <c:v>2.3751890560959945E-4</c:v>
                </c:pt>
                <c:pt idx="29533">
                  <c:v>2.3751086325411716E-4</c:v>
                </c:pt>
                <c:pt idx="29534">
                  <c:v>2.3750282144324394E-4</c:v>
                </c:pt>
                <c:pt idx="29535">
                  <c:v>2.3749478017692191E-4</c:v>
                </c:pt>
                <c:pt idx="29536">
                  <c:v>2.3748673945509681E-4</c:v>
                </c:pt>
                <c:pt idx="29537">
                  <c:v>2.3747869927771416E-4</c:v>
                </c:pt>
                <c:pt idx="29538">
                  <c:v>2.3747065964471758E-4</c:v>
                </c:pt>
                <c:pt idx="29539">
                  <c:v>2.3746262055605177E-4</c:v>
                </c:pt>
                <c:pt idx="29540">
                  <c:v>2.374545820116608E-4</c:v>
                </c:pt>
                <c:pt idx="29541">
                  <c:v>2.3744654401149142E-4</c:v>
                </c:pt>
                <c:pt idx="29542">
                  <c:v>2.3743850655548679E-4</c:v>
                </c:pt>
                <c:pt idx="29543">
                  <c:v>2.3743046964359304E-4</c:v>
                </c:pt>
                <c:pt idx="29544">
                  <c:v>2.374224332757534E-4</c:v>
                </c:pt>
                <c:pt idx="29545">
                  <c:v>2.3741439745191199E-4</c:v>
                </c:pt>
                <c:pt idx="29546">
                  <c:v>2.3740636217201594E-4</c:v>
                </c:pt>
                <c:pt idx="29547">
                  <c:v>2.3739832743600961E-4</c:v>
                </c:pt>
                <c:pt idx="29548">
                  <c:v>2.3739029324383552E-4</c:v>
                </c:pt>
                <c:pt idx="29549">
                  <c:v>2.3738225959544051E-4</c:v>
                </c:pt>
                <c:pt idx="29550">
                  <c:v>2.373742264907696E-4</c:v>
                </c:pt>
                <c:pt idx="29551">
                  <c:v>2.3736619392976559E-4</c:v>
                </c:pt>
                <c:pt idx="29552">
                  <c:v>2.3735816191237542E-4</c:v>
                </c:pt>
                <c:pt idx="29553">
                  <c:v>2.3735013043854356E-4</c:v>
                </c:pt>
                <c:pt idx="29554">
                  <c:v>2.3734209950821252E-4</c:v>
                </c:pt>
                <c:pt idx="29555">
                  <c:v>2.3733406912132993E-4</c:v>
                </c:pt>
                <c:pt idx="29556">
                  <c:v>2.3732603927784012E-4</c:v>
                </c:pt>
                <c:pt idx="29557">
                  <c:v>2.3731800997768652E-4</c:v>
                </c:pt>
                <c:pt idx="29558">
                  <c:v>2.3730998122081556E-4</c:v>
                </c:pt>
                <c:pt idx="29559">
                  <c:v>2.3730195300717091E-4</c:v>
                </c:pt>
                <c:pt idx="29560">
                  <c:v>2.3729392533669899E-4</c:v>
                </c:pt>
                <c:pt idx="29561">
                  <c:v>2.3728589820934187E-4</c:v>
                </c:pt>
                <c:pt idx="29562">
                  <c:v>2.3727787162504792E-4</c:v>
                </c:pt>
                <c:pt idx="29563">
                  <c:v>2.3726984558375942E-4</c:v>
                </c:pt>
                <c:pt idx="29564">
                  <c:v>2.3726182008542229E-4</c:v>
                </c:pt>
                <c:pt idx="29565">
                  <c:v>2.3725379512998211E-4</c:v>
                </c:pt>
                <c:pt idx="29566">
                  <c:v>2.3724577071738181E-4</c:v>
                </c:pt>
                <c:pt idx="29567">
                  <c:v>2.3723774684756806E-4</c:v>
                </c:pt>
                <c:pt idx="29568">
                  <c:v>2.3722972352048532E-4</c:v>
                </c:pt>
                <c:pt idx="29569">
                  <c:v>2.3722170073607832E-4</c:v>
                </c:pt>
                <c:pt idx="29570">
                  <c:v>2.3721367849429342E-4</c:v>
                </c:pt>
                <c:pt idx="29571">
                  <c:v>2.3720565679507191E-4</c:v>
                </c:pt>
                <c:pt idx="29572">
                  <c:v>2.3719763563836231E-4</c:v>
                </c:pt>
                <c:pt idx="29573">
                  <c:v>2.3718961502410831E-4</c:v>
                </c:pt>
                <c:pt idx="29574">
                  <c:v>2.3718159495225512E-4</c:v>
                </c:pt>
                <c:pt idx="29575">
                  <c:v>2.3717357542274857E-4</c:v>
                </c:pt>
                <c:pt idx="29576">
                  <c:v>2.3716555643553047E-4</c:v>
                </c:pt>
                <c:pt idx="29577">
                  <c:v>2.3715753799054951E-4</c:v>
                </c:pt>
                <c:pt idx="29578">
                  <c:v>2.3714952008774916E-4</c:v>
                </c:pt>
                <c:pt idx="29579">
                  <c:v>2.3714150272707342E-4</c:v>
                </c:pt>
                <c:pt idx="29580">
                  <c:v>2.3713348590846987E-4</c:v>
                </c:pt>
                <c:pt idx="29581">
                  <c:v>2.3712546963188024E-4</c:v>
                </c:pt>
                <c:pt idx="29582">
                  <c:v>2.3711745389725367E-4</c:v>
                </c:pt>
                <c:pt idx="29583">
                  <c:v>2.3710943870453095E-4</c:v>
                </c:pt>
                <c:pt idx="29584">
                  <c:v>2.3710142405365998E-4</c:v>
                </c:pt>
                <c:pt idx="29585">
                  <c:v>2.3709340994458394E-4</c:v>
                </c:pt>
                <c:pt idx="29586">
                  <c:v>2.370853963772487E-4</c:v>
                </c:pt>
                <c:pt idx="29587">
                  <c:v>2.3707738335160006E-4</c:v>
                </c:pt>
                <c:pt idx="29588">
                  <c:v>2.370693708675833E-4</c:v>
                </c:pt>
                <c:pt idx="29589">
                  <c:v>2.3706135892514199E-4</c:v>
                </c:pt>
                <c:pt idx="29590">
                  <c:v>2.3705334752422203E-4</c:v>
                </c:pt>
                <c:pt idx="29591">
                  <c:v>2.3704533666476802E-4</c:v>
                </c:pt>
                <c:pt idx="29592">
                  <c:v>2.3703732634672612E-4</c:v>
                </c:pt>
                <c:pt idx="29593">
                  <c:v>2.3702931657004002E-4</c:v>
                </c:pt>
                <c:pt idx="29594">
                  <c:v>2.3702130733465601E-4</c:v>
                </c:pt>
                <c:pt idx="29595">
                  <c:v>2.3701329864051881E-4</c:v>
                </c:pt>
                <c:pt idx="29596">
                  <c:v>2.3700529048757338E-4</c:v>
                </c:pt>
                <c:pt idx="29597">
                  <c:v>2.3699728287576632E-4</c:v>
                </c:pt>
                <c:pt idx="29598">
                  <c:v>2.3698927580504105E-4</c:v>
                </c:pt>
                <c:pt idx="29599">
                  <c:v>2.3698126927534151E-4</c:v>
                </c:pt>
                <c:pt idx="29600">
                  <c:v>2.3697326328661616E-4</c:v>
                </c:pt>
                <c:pt idx="29601">
                  <c:v>2.3696525783880782E-4</c:v>
                </c:pt>
                <c:pt idx="29602">
                  <c:v>2.3695725293186278E-4</c:v>
                </c:pt>
                <c:pt idx="29603">
                  <c:v>2.3694924856572594E-4</c:v>
                </c:pt>
                <c:pt idx="29604">
                  <c:v>2.369412447403425E-4</c:v>
                </c:pt>
                <c:pt idx="29605">
                  <c:v>2.3693324145565806E-4</c:v>
                </c:pt>
                <c:pt idx="29606">
                  <c:v>2.3692523871161631E-4</c:v>
                </c:pt>
                <c:pt idx="29607">
                  <c:v>2.3691723650816416E-4</c:v>
                </c:pt>
                <c:pt idx="29608">
                  <c:v>2.3690923484524746E-4</c:v>
                </c:pt>
                <c:pt idx="29609">
                  <c:v>2.3690123372280749E-4</c:v>
                </c:pt>
                <c:pt idx="29610">
                  <c:v>2.3689323314079474E-4</c:v>
                </c:pt>
                <c:pt idx="29611">
                  <c:v>2.3688523309914959E-4</c:v>
                </c:pt>
                <c:pt idx="29612">
                  <c:v>2.3687723359782078E-4</c:v>
                </c:pt>
                <c:pt idx="29613">
                  <c:v>2.3686923463675359E-4</c:v>
                </c:pt>
                <c:pt idx="29614">
                  <c:v>2.3686123621588986E-4</c:v>
                </c:pt>
                <c:pt idx="29615">
                  <c:v>2.3685323833517815E-4</c:v>
                </c:pt>
                <c:pt idx="29616">
                  <c:v>2.3684524099456273E-4</c:v>
                </c:pt>
                <c:pt idx="29617">
                  <c:v>2.3683724419398957E-4</c:v>
                </c:pt>
                <c:pt idx="29618">
                  <c:v>2.3682924793340203E-4</c:v>
                </c:pt>
                <c:pt idx="29619">
                  <c:v>2.3682125221274848E-4</c:v>
                </c:pt>
                <c:pt idx="29620">
                  <c:v>2.368132570319709E-4</c:v>
                </c:pt>
                <c:pt idx="29621">
                  <c:v>2.3680526239101547E-4</c:v>
                </c:pt>
                <c:pt idx="29622">
                  <c:v>2.3679726828982952E-4</c:v>
                </c:pt>
                <c:pt idx="29623">
                  <c:v>2.3678927472835782E-4</c:v>
                </c:pt>
                <c:pt idx="29624">
                  <c:v>2.3678128170654344E-4</c:v>
                </c:pt>
                <c:pt idx="29625">
                  <c:v>2.3677328922433404E-4</c:v>
                </c:pt>
                <c:pt idx="29626">
                  <c:v>2.3676529728167251E-4</c:v>
                </c:pt>
                <c:pt idx="29627">
                  <c:v>2.3675730587850868E-4</c:v>
                </c:pt>
                <c:pt idx="29628">
                  <c:v>2.3674931501478273E-4</c:v>
                </c:pt>
                <c:pt idx="29629">
                  <c:v>2.367413246904441E-4</c:v>
                </c:pt>
                <c:pt idx="29630">
                  <c:v>2.3673333490543575E-4</c:v>
                </c:pt>
                <c:pt idx="29631">
                  <c:v>2.3672534565970317E-4</c:v>
                </c:pt>
                <c:pt idx="29632">
                  <c:v>2.3671735695319373E-4</c:v>
                </c:pt>
                <c:pt idx="29633">
                  <c:v>2.3670936878585045E-4</c:v>
                </c:pt>
                <c:pt idx="29634">
                  <c:v>2.3670138115762025E-4</c:v>
                </c:pt>
                <c:pt idx="29635">
                  <c:v>2.3669339406844823E-4</c:v>
                </c:pt>
                <c:pt idx="29636">
                  <c:v>2.3668540751827882E-4</c:v>
                </c:pt>
                <c:pt idx="29637">
                  <c:v>2.3667742150706018E-4</c:v>
                </c:pt>
                <c:pt idx="29638">
                  <c:v>2.3666943603473518E-4</c:v>
                </c:pt>
                <c:pt idx="29639">
                  <c:v>2.3666145110125007E-4</c:v>
                </c:pt>
                <c:pt idx="29640">
                  <c:v>2.3665346670655052E-4</c:v>
                </c:pt>
                <c:pt idx="29641">
                  <c:v>2.3664548285058006E-4</c:v>
                </c:pt>
                <c:pt idx="29642">
                  <c:v>2.3663749953328788E-4</c:v>
                </c:pt>
                <c:pt idx="29643">
                  <c:v>2.3662951675461642E-4</c:v>
                </c:pt>
                <c:pt idx="29644">
                  <c:v>2.366215345145125E-4</c:v>
                </c:pt>
                <c:pt idx="29645">
                  <c:v>2.3661355281292211E-4</c:v>
                </c:pt>
                <c:pt idx="29646">
                  <c:v>2.366055716497889E-4</c:v>
                </c:pt>
                <c:pt idx="29647">
                  <c:v>2.3659759102506009E-4</c:v>
                </c:pt>
                <c:pt idx="29648">
                  <c:v>2.3658961093868047E-4</c:v>
                </c:pt>
                <c:pt idx="29649">
                  <c:v>2.3658163139059592E-4</c:v>
                </c:pt>
                <c:pt idx="29650">
                  <c:v>2.3657365238075238E-4</c:v>
                </c:pt>
                <c:pt idx="29651">
                  <c:v>2.3656567390909289E-4</c:v>
                </c:pt>
                <c:pt idx="29652">
                  <c:v>2.3655769597556611E-4</c:v>
                </c:pt>
                <c:pt idx="29653">
                  <c:v>2.3654971858011611E-4</c:v>
                </c:pt>
                <c:pt idx="29654">
                  <c:v>2.3654174172268856E-4</c:v>
                </c:pt>
                <c:pt idx="29655">
                  <c:v>2.3653376540323074E-4</c:v>
                </c:pt>
                <c:pt idx="29656">
                  <c:v>2.3652578962168392E-4</c:v>
                </c:pt>
                <c:pt idx="29657">
                  <c:v>2.3651781437799792E-4</c:v>
                </c:pt>
                <c:pt idx="29658">
                  <c:v>2.3650983967211651E-4</c:v>
                </c:pt>
                <c:pt idx="29659">
                  <c:v>2.3650186550398588E-4</c:v>
                </c:pt>
                <c:pt idx="29660">
                  <c:v>2.3649389187355236E-4</c:v>
                </c:pt>
                <c:pt idx="29661">
                  <c:v>2.3648591878075846E-4</c:v>
                </c:pt>
                <c:pt idx="29662">
                  <c:v>2.3647794622555407E-4</c:v>
                </c:pt>
                <c:pt idx="29663">
                  <c:v>2.3646997420788166E-4</c:v>
                </c:pt>
                <c:pt idx="29664">
                  <c:v>2.3646200272768692E-4</c:v>
                </c:pt>
                <c:pt idx="29665">
                  <c:v>2.3645403178491802E-4</c:v>
                </c:pt>
                <c:pt idx="29666">
                  <c:v>2.3644606137951789E-4</c:v>
                </c:pt>
                <c:pt idx="29667">
                  <c:v>2.3643809151143472E-4</c:v>
                </c:pt>
                <c:pt idx="29668">
                  <c:v>2.3643012218061281E-4</c:v>
                </c:pt>
                <c:pt idx="29669">
                  <c:v>2.3642215338699646E-4</c:v>
                </c:pt>
                <c:pt idx="29670">
                  <c:v>2.3641418513053433E-4</c:v>
                </c:pt>
                <c:pt idx="29671">
                  <c:v>2.3640621741116791E-4</c:v>
                </c:pt>
                <c:pt idx="29672">
                  <c:v>2.3639825022884833E-4</c:v>
                </c:pt>
                <c:pt idx="29673">
                  <c:v>2.3639028358351632E-4</c:v>
                </c:pt>
                <c:pt idx="29674">
                  <c:v>2.3638231747512072E-4</c:v>
                </c:pt>
                <c:pt idx="29675">
                  <c:v>2.3637435190360651E-4</c:v>
                </c:pt>
                <c:pt idx="29676">
                  <c:v>2.3636638686891961E-4</c:v>
                </c:pt>
                <c:pt idx="29677">
                  <c:v>2.3635842237100497E-4</c:v>
                </c:pt>
                <c:pt idx="29678">
                  <c:v>2.3635045840980821E-4</c:v>
                </c:pt>
                <c:pt idx="29679">
                  <c:v>2.3634249498527622E-4</c:v>
                </c:pt>
                <c:pt idx="29680">
                  <c:v>2.3633453209735242E-4</c:v>
                </c:pt>
                <c:pt idx="29681">
                  <c:v>2.363265697459855E-4</c:v>
                </c:pt>
                <c:pt idx="29682">
                  <c:v>2.3631860793112082E-4</c:v>
                </c:pt>
                <c:pt idx="29683">
                  <c:v>2.3631064665270284E-4</c:v>
                </c:pt>
                <c:pt idx="29684">
                  <c:v>2.3630268591067695E-4</c:v>
                </c:pt>
                <c:pt idx="29685">
                  <c:v>2.3629472570499039E-4</c:v>
                </c:pt>
                <c:pt idx="29686">
                  <c:v>2.362867660355875E-4</c:v>
                </c:pt>
                <c:pt idx="29687">
                  <c:v>2.3627880690241582E-4</c:v>
                </c:pt>
                <c:pt idx="29688">
                  <c:v>2.3627084830541968E-4</c:v>
                </c:pt>
                <c:pt idx="29689">
                  <c:v>2.3626289024454672E-4</c:v>
                </c:pt>
                <c:pt idx="29690">
                  <c:v>2.3625493271974159E-4</c:v>
                </c:pt>
                <c:pt idx="29691">
                  <c:v>2.3624697573094977E-4</c:v>
                </c:pt>
                <c:pt idx="29692">
                  <c:v>2.3623901927811652E-4</c:v>
                </c:pt>
                <c:pt idx="29693">
                  <c:v>2.3623106336118909E-4</c:v>
                </c:pt>
                <c:pt idx="29694">
                  <c:v>2.36223107980114E-4</c:v>
                </c:pt>
                <c:pt idx="29695">
                  <c:v>2.3621515313483474E-4</c:v>
                </c:pt>
                <c:pt idx="29696">
                  <c:v>2.3620719882529913E-4</c:v>
                </c:pt>
                <c:pt idx="29697">
                  <c:v>2.3619924505145185E-4</c:v>
                </c:pt>
                <c:pt idx="29698">
                  <c:v>2.3619129181323966E-4</c:v>
                </c:pt>
                <c:pt idx="29699">
                  <c:v>2.3618333911060692E-4</c:v>
                </c:pt>
                <c:pt idx="29700">
                  <c:v>2.3617538694350201E-4</c:v>
                </c:pt>
                <c:pt idx="29701">
                  <c:v>2.3616743531186876E-4</c:v>
                </c:pt>
                <c:pt idx="29702">
                  <c:v>2.3615948421565612E-4</c:v>
                </c:pt>
                <c:pt idx="29703">
                  <c:v>2.3615153365480392E-4</c:v>
                </c:pt>
                <c:pt idx="29704">
                  <c:v>2.3614358362926402E-4</c:v>
                </c:pt>
                <c:pt idx="29705">
                  <c:v>2.3613563413898002E-4</c:v>
                </c:pt>
                <c:pt idx="29706">
                  <c:v>2.3612768518389875E-4</c:v>
                </c:pt>
                <c:pt idx="29707">
                  <c:v>2.361197367639655E-4</c:v>
                </c:pt>
                <c:pt idx="29708">
                  <c:v>2.3611178887912574E-4</c:v>
                </c:pt>
                <c:pt idx="29709">
                  <c:v>2.3610384152932437E-4</c:v>
                </c:pt>
                <c:pt idx="29710">
                  <c:v>2.3609589471451086E-4</c:v>
                </c:pt>
                <c:pt idx="29711">
                  <c:v>2.3608794843462847E-4</c:v>
                </c:pt>
                <c:pt idx="29712">
                  <c:v>2.3608000268962459E-4</c:v>
                </c:pt>
                <c:pt idx="29713">
                  <c:v>2.3607205747944551E-4</c:v>
                </c:pt>
                <c:pt idx="29714">
                  <c:v>2.3606411280403412E-4</c:v>
                </c:pt>
                <c:pt idx="29715">
                  <c:v>2.3605616866334051E-4</c:v>
                </c:pt>
                <c:pt idx="29716">
                  <c:v>2.3604822505730795E-4</c:v>
                </c:pt>
                <c:pt idx="29717">
                  <c:v>2.3604028198588237E-4</c:v>
                </c:pt>
                <c:pt idx="29718">
                  <c:v>2.3603233944901252E-4</c:v>
                </c:pt>
                <c:pt idx="29719">
                  <c:v>2.3602439744664202E-4</c:v>
                </c:pt>
                <c:pt idx="29720">
                  <c:v>2.3601645597871865E-4</c:v>
                </c:pt>
                <c:pt idx="29721">
                  <c:v>2.3600851504518552E-4</c:v>
                </c:pt>
                <c:pt idx="29722">
                  <c:v>2.3600057464599229E-4</c:v>
                </c:pt>
                <c:pt idx="29723">
                  <c:v>2.3599263478108205E-4</c:v>
                </c:pt>
                <c:pt idx="29724">
                  <c:v>2.3598469545040173E-4</c:v>
                </c:pt>
                <c:pt idx="29725">
                  <c:v>2.3597675665389955E-4</c:v>
                </c:pt>
                <c:pt idx="29726">
                  <c:v>2.3596881839151767E-4</c:v>
                </c:pt>
                <c:pt idx="29727">
                  <c:v>2.3596088066320641E-4</c:v>
                </c:pt>
                <c:pt idx="29728">
                  <c:v>2.3595294346890917E-4</c:v>
                </c:pt>
                <c:pt idx="29729">
                  <c:v>2.3594500680857293E-4</c:v>
                </c:pt>
                <c:pt idx="29730">
                  <c:v>2.3593707068214474E-4</c:v>
                </c:pt>
                <c:pt idx="29731">
                  <c:v>2.359291350895681E-4</c:v>
                </c:pt>
                <c:pt idx="29732">
                  <c:v>2.3592120003079016E-4</c:v>
                </c:pt>
                <c:pt idx="29733">
                  <c:v>2.3591326550575925E-4</c:v>
                </c:pt>
                <c:pt idx="29734">
                  <c:v>2.3590533151441787E-4</c:v>
                </c:pt>
                <c:pt idx="29735">
                  <c:v>2.3589739805671592E-4</c:v>
                </c:pt>
                <c:pt idx="29736">
                  <c:v>2.3588946513259805E-4</c:v>
                </c:pt>
                <c:pt idx="29737">
                  <c:v>2.3588153274200813E-4</c:v>
                </c:pt>
                <c:pt idx="29738">
                  <c:v>2.3587360088489669E-4</c:v>
                </c:pt>
                <c:pt idx="29739">
                  <c:v>2.3586566956120542E-4</c:v>
                </c:pt>
                <c:pt idx="29740">
                  <c:v>2.3585773877088392E-4</c:v>
                </c:pt>
                <c:pt idx="29741">
                  <c:v>2.3584980851387678E-4</c:v>
                </c:pt>
                <c:pt idx="29742">
                  <c:v>2.3584187879013201E-4</c:v>
                </c:pt>
                <c:pt idx="29743">
                  <c:v>2.3583394959959274E-4</c:v>
                </c:pt>
                <c:pt idx="29744">
                  <c:v>2.3582602094220686E-4</c:v>
                </c:pt>
                <c:pt idx="29745">
                  <c:v>2.3581809281792096E-4</c:v>
                </c:pt>
                <c:pt idx="29746">
                  <c:v>2.3581016522668214E-4</c:v>
                </c:pt>
                <c:pt idx="29747">
                  <c:v>2.3580223816843399E-4</c:v>
                </c:pt>
                <c:pt idx="29748">
                  <c:v>2.3579431164312382E-4</c:v>
                </c:pt>
                <c:pt idx="29749">
                  <c:v>2.3578638565070005E-4</c:v>
                </c:pt>
                <c:pt idx="29750">
                  <c:v>2.3577846019110621E-4</c:v>
                </c:pt>
                <c:pt idx="29751">
                  <c:v>2.3577053526428889E-4</c:v>
                </c:pt>
                <c:pt idx="29752">
                  <c:v>2.3576261087019561E-4</c:v>
                </c:pt>
                <c:pt idx="29753">
                  <c:v>2.3575468700877164E-4</c:v>
                </c:pt>
                <c:pt idx="29754">
                  <c:v>2.3574676367996345E-4</c:v>
                </c:pt>
                <c:pt idx="29755">
                  <c:v>2.3573884088371862E-4</c:v>
                </c:pt>
                <c:pt idx="29756">
                  <c:v>2.3573091861998116E-4</c:v>
                </c:pt>
                <c:pt idx="29757">
                  <c:v>2.3572299688870055E-4</c:v>
                </c:pt>
                <c:pt idx="29758">
                  <c:v>2.3571507568981946E-4</c:v>
                </c:pt>
                <c:pt idx="29759">
                  <c:v>2.3570715502328651E-4</c:v>
                </c:pt>
                <c:pt idx="29760">
                  <c:v>2.3569923488904744E-4</c:v>
                </c:pt>
                <c:pt idx="29761">
                  <c:v>2.3569131528704834E-4</c:v>
                </c:pt>
                <c:pt idx="29762">
                  <c:v>2.3568339621723623E-4</c:v>
                </c:pt>
                <c:pt idx="29763">
                  <c:v>2.3567547767955652E-4</c:v>
                </c:pt>
                <c:pt idx="29764">
                  <c:v>2.3566755967395598E-4</c:v>
                </c:pt>
                <c:pt idx="29765">
                  <c:v>2.3565964220038184E-4</c:v>
                </c:pt>
                <c:pt idx="29766">
                  <c:v>2.3565172525878095E-4</c:v>
                </c:pt>
                <c:pt idx="29767">
                  <c:v>2.3564380884909616E-4</c:v>
                </c:pt>
                <c:pt idx="29768">
                  <c:v>2.3563589297127723E-4</c:v>
                </c:pt>
                <c:pt idx="29769">
                  <c:v>2.3562797762527002E-4</c:v>
                </c:pt>
                <c:pt idx="29770">
                  <c:v>2.3562006281101989E-4</c:v>
                </c:pt>
                <c:pt idx="29771">
                  <c:v>2.3561214852847403E-4</c:v>
                </c:pt>
                <c:pt idx="29772">
                  <c:v>2.3560423477757888E-4</c:v>
                </c:pt>
                <c:pt idx="29773">
                  <c:v>2.3559632155828076E-4</c:v>
                </c:pt>
                <c:pt idx="29774">
                  <c:v>2.3558840887052601E-4</c:v>
                </c:pt>
                <c:pt idx="29775">
                  <c:v>2.3558049671426091E-4</c:v>
                </c:pt>
                <c:pt idx="29776">
                  <c:v>2.3557258508943252E-4</c:v>
                </c:pt>
                <c:pt idx="29777">
                  <c:v>2.3556467399598577E-4</c:v>
                </c:pt>
                <c:pt idx="29778">
                  <c:v>2.3555676343386877E-4</c:v>
                </c:pt>
                <c:pt idx="29779">
                  <c:v>2.3554885340302777E-4</c:v>
                </c:pt>
                <c:pt idx="29780">
                  <c:v>2.35540943903408E-4</c:v>
                </c:pt>
                <c:pt idx="29781">
                  <c:v>2.3553303493495896E-4</c:v>
                </c:pt>
                <c:pt idx="29782">
                  <c:v>2.3552512649762351E-4</c:v>
                </c:pt>
                <c:pt idx="29783">
                  <c:v>2.3551721859134988E-4</c:v>
                </c:pt>
                <c:pt idx="29784">
                  <c:v>2.3550931121608444E-4</c:v>
                </c:pt>
                <c:pt idx="29785">
                  <c:v>2.3550140437177412E-4</c:v>
                </c:pt>
                <c:pt idx="29786">
                  <c:v>2.3549349805836441E-4</c:v>
                </c:pt>
                <c:pt idx="29787">
                  <c:v>2.3548559227580223E-4</c:v>
                </c:pt>
                <c:pt idx="29788">
                  <c:v>2.3547768702403602E-4</c:v>
                </c:pt>
                <c:pt idx="29789">
                  <c:v>2.354697823030084E-4</c:v>
                </c:pt>
                <c:pt idx="29790">
                  <c:v>2.3546187811266956E-4</c:v>
                </c:pt>
                <c:pt idx="29791">
                  <c:v>2.3545397445296469E-4</c:v>
                </c:pt>
                <c:pt idx="29792">
                  <c:v>2.3544607132383881E-4</c:v>
                </c:pt>
                <c:pt idx="29793">
                  <c:v>2.354381687252425E-4</c:v>
                </c:pt>
                <c:pt idx="29794">
                  <c:v>2.3543026665711692E-4</c:v>
                </c:pt>
                <c:pt idx="29795">
                  <c:v>2.3542236511941294E-4</c:v>
                </c:pt>
                <c:pt idx="29796">
                  <c:v>2.3541446411207612E-4</c:v>
                </c:pt>
                <c:pt idx="29797">
                  <c:v>2.3540656363505217E-4</c:v>
                </c:pt>
                <c:pt idx="29798">
                  <c:v>2.3539866368828881E-4</c:v>
                </c:pt>
                <c:pt idx="29799">
                  <c:v>2.3539076427173345E-4</c:v>
                </c:pt>
                <c:pt idx="29800">
                  <c:v>2.3538286538532798E-4</c:v>
                </c:pt>
                <c:pt idx="29801">
                  <c:v>2.3537496702902429E-4</c:v>
                </c:pt>
                <c:pt idx="29802">
                  <c:v>2.3536706920276781E-4</c:v>
                </c:pt>
                <c:pt idx="29803">
                  <c:v>2.3535917190650447E-4</c:v>
                </c:pt>
                <c:pt idx="29804">
                  <c:v>2.3535127514018038E-4</c:v>
                </c:pt>
                <c:pt idx="29805">
                  <c:v>2.3534337890374269E-4</c:v>
                </c:pt>
                <c:pt idx="29806">
                  <c:v>2.3533548319713848E-4</c:v>
                </c:pt>
                <c:pt idx="29807">
                  <c:v>2.3532758802031247E-4</c:v>
                </c:pt>
                <c:pt idx="29808">
                  <c:v>2.3531969337321472E-4</c:v>
                </c:pt>
                <c:pt idx="29809">
                  <c:v>2.3531179925579117E-4</c:v>
                </c:pt>
                <c:pt idx="29810">
                  <c:v>2.3530390566798578E-4</c:v>
                </c:pt>
                <c:pt idx="29811">
                  <c:v>2.3529601260974682E-4</c:v>
                </c:pt>
                <c:pt idx="29812">
                  <c:v>2.3528812008102206E-4</c:v>
                </c:pt>
                <c:pt idx="29813">
                  <c:v>2.3528022808175732E-4</c:v>
                </c:pt>
                <c:pt idx="29814">
                  <c:v>2.3527233661189983E-4</c:v>
                </c:pt>
                <c:pt idx="29815">
                  <c:v>2.352644456713947E-4</c:v>
                </c:pt>
                <c:pt idx="29816">
                  <c:v>2.352565552601913E-4</c:v>
                </c:pt>
                <c:pt idx="29817">
                  <c:v>2.3524866537823384E-4</c:v>
                </c:pt>
                <c:pt idx="29818">
                  <c:v>2.3524077602546991E-4</c:v>
                </c:pt>
                <c:pt idx="29819">
                  <c:v>2.3523288720184681E-4</c:v>
                </c:pt>
                <c:pt idx="29820">
                  <c:v>2.3522499890730978E-4</c:v>
                </c:pt>
                <c:pt idx="29821">
                  <c:v>2.3521711114180945E-4</c:v>
                </c:pt>
                <c:pt idx="29822">
                  <c:v>2.3520922390528847E-4</c:v>
                </c:pt>
                <c:pt idx="29823">
                  <c:v>2.3520133719769602E-4</c:v>
                </c:pt>
                <c:pt idx="29824">
                  <c:v>2.3519345101897691E-4</c:v>
                </c:pt>
                <c:pt idx="29825">
                  <c:v>2.3518556536907833E-4</c:v>
                </c:pt>
                <c:pt idx="29826">
                  <c:v>2.3517768024795016E-4</c:v>
                </c:pt>
                <c:pt idx="29827">
                  <c:v>2.3516979565553592E-4</c:v>
                </c:pt>
                <c:pt idx="29828">
                  <c:v>2.3516191159178189E-4</c:v>
                </c:pt>
                <c:pt idx="29829">
                  <c:v>2.3515402805663826E-4</c:v>
                </c:pt>
                <c:pt idx="29830">
                  <c:v>2.351461450500484E-4</c:v>
                </c:pt>
                <c:pt idx="29831">
                  <c:v>2.3513826257196149E-4</c:v>
                </c:pt>
                <c:pt idx="29832">
                  <c:v>2.3513038062232352E-4</c:v>
                </c:pt>
                <c:pt idx="29833">
                  <c:v>2.3512249920108172E-4</c:v>
                </c:pt>
                <c:pt idx="29834">
                  <c:v>2.3511461830818227E-4</c:v>
                </c:pt>
                <c:pt idx="29835">
                  <c:v>2.3510673794357279E-4</c:v>
                </c:pt>
                <c:pt idx="29836">
                  <c:v>2.3509885810720052E-4</c:v>
                </c:pt>
                <c:pt idx="29837">
                  <c:v>2.3509097879901089E-4</c:v>
                </c:pt>
                <c:pt idx="29838">
                  <c:v>2.3508310001895164E-4</c:v>
                </c:pt>
                <c:pt idx="29839">
                  <c:v>2.3507522176696886E-4</c:v>
                </c:pt>
                <c:pt idx="29840">
                  <c:v>2.350673440430109E-4</c:v>
                </c:pt>
                <c:pt idx="29841">
                  <c:v>2.3505946684702496E-4</c:v>
                </c:pt>
                <c:pt idx="29842">
                  <c:v>2.3505159017895552E-4</c:v>
                </c:pt>
                <c:pt idx="29843">
                  <c:v>2.3504371403875224E-4</c:v>
                </c:pt>
                <c:pt idx="29844">
                  <c:v>2.3503583842635867E-4</c:v>
                </c:pt>
                <c:pt idx="29845">
                  <c:v>2.3502796334172547E-4</c:v>
                </c:pt>
                <c:pt idx="29846">
                  <c:v>2.3502008878479872E-4</c:v>
                </c:pt>
                <c:pt idx="29847">
                  <c:v>2.3501221475552347E-4</c:v>
                </c:pt>
                <c:pt idx="29848">
                  <c:v>2.350043412538475E-4</c:v>
                </c:pt>
                <c:pt idx="29849">
                  <c:v>2.3499646827971989E-4</c:v>
                </c:pt>
                <c:pt idx="29850">
                  <c:v>2.3498859583308396E-4</c:v>
                </c:pt>
                <c:pt idx="29851">
                  <c:v>2.3498072391388939E-4</c:v>
                </c:pt>
                <c:pt idx="29852">
                  <c:v>2.3497285252208248E-4</c:v>
                </c:pt>
                <c:pt idx="29853">
                  <c:v>2.3496498165761031E-4</c:v>
                </c:pt>
                <c:pt idx="29854">
                  <c:v>2.3495711132041981E-4</c:v>
                </c:pt>
                <c:pt idx="29855">
                  <c:v>2.3494924151045766E-4</c:v>
                </c:pt>
                <c:pt idx="29856">
                  <c:v>2.3494137222767217E-4</c:v>
                </c:pt>
                <c:pt idx="29857">
                  <c:v>2.3493350347200792E-4</c:v>
                </c:pt>
                <c:pt idx="29858">
                  <c:v>2.3492563524341392E-4</c:v>
                </c:pt>
                <c:pt idx="29859">
                  <c:v>2.3491776754183729E-4</c:v>
                </c:pt>
                <c:pt idx="29860">
                  <c:v>2.3490990036722356E-4</c:v>
                </c:pt>
                <c:pt idx="29861">
                  <c:v>2.3490203371952082E-4</c:v>
                </c:pt>
                <c:pt idx="29862">
                  <c:v>2.3489416759867642E-4</c:v>
                </c:pt>
                <c:pt idx="29863">
                  <c:v>2.3488630200463692E-4</c:v>
                </c:pt>
                <c:pt idx="29864">
                  <c:v>2.3487843693735018E-4</c:v>
                </c:pt>
                <c:pt idx="29865">
                  <c:v>2.3487057239676191E-4</c:v>
                </c:pt>
                <c:pt idx="29866">
                  <c:v>2.3486270838281916E-4</c:v>
                </c:pt>
                <c:pt idx="29867">
                  <c:v>2.3485484489547072E-4</c:v>
                </c:pt>
                <c:pt idx="29868">
                  <c:v>2.3484698193466249E-4</c:v>
                </c:pt>
                <c:pt idx="29869">
                  <c:v>2.3483911950034276E-4</c:v>
                </c:pt>
                <c:pt idx="29870">
                  <c:v>2.3483125759245717E-4</c:v>
                </c:pt>
                <c:pt idx="29871">
                  <c:v>2.3482339621095345E-4</c:v>
                </c:pt>
                <c:pt idx="29872">
                  <c:v>2.3481553535577811E-4</c:v>
                </c:pt>
                <c:pt idx="29873">
                  <c:v>2.348076750268796E-4</c:v>
                </c:pt>
                <c:pt idx="29874">
                  <c:v>2.3479981522420485E-4</c:v>
                </c:pt>
                <c:pt idx="29875">
                  <c:v>2.3479195594770008E-4</c:v>
                </c:pt>
                <c:pt idx="29876">
                  <c:v>2.3478409719731119E-4</c:v>
                </c:pt>
                <c:pt idx="29877">
                  <c:v>2.3477623897298866E-4</c:v>
                </c:pt>
                <c:pt idx="29878">
                  <c:v>2.3476838127467896E-4</c:v>
                </c:pt>
                <c:pt idx="29879">
                  <c:v>2.3476052410232681E-4</c:v>
                </c:pt>
                <c:pt idx="29880">
                  <c:v>2.3475266745588192E-4</c:v>
                </c:pt>
                <c:pt idx="29881">
                  <c:v>2.3474481133528983E-4</c:v>
                </c:pt>
                <c:pt idx="29882">
                  <c:v>2.347369557405008E-4</c:v>
                </c:pt>
                <c:pt idx="29883">
                  <c:v>2.3472910067145759E-4</c:v>
                </c:pt>
                <c:pt idx="29884">
                  <c:v>2.3472124612810896E-4</c:v>
                </c:pt>
                <c:pt idx="29885">
                  <c:v>2.3471339211040458E-4</c:v>
                </c:pt>
                <c:pt idx="29886">
                  <c:v>2.3470553861828811E-4</c:v>
                </c:pt>
                <c:pt idx="29887">
                  <c:v>2.346976856517105E-4</c:v>
                </c:pt>
                <c:pt idx="29888">
                  <c:v>2.3468983321061506E-4</c:v>
                </c:pt>
                <c:pt idx="29889">
                  <c:v>2.3468198129495202E-4</c:v>
                </c:pt>
                <c:pt idx="29890">
                  <c:v>2.3467412990466792E-4</c:v>
                </c:pt>
                <c:pt idx="29891">
                  <c:v>2.3466627903970952E-4</c:v>
                </c:pt>
                <c:pt idx="29892">
                  <c:v>2.3465842870002481E-4</c:v>
                </c:pt>
                <c:pt idx="29893">
                  <c:v>2.3465057888556032E-4</c:v>
                </c:pt>
                <c:pt idx="29894">
                  <c:v>2.3464272959626342E-4</c:v>
                </c:pt>
                <c:pt idx="29895">
                  <c:v>2.3463488083208075E-4</c:v>
                </c:pt>
                <c:pt idx="29896">
                  <c:v>2.3462703259296132E-4</c:v>
                </c:pt>
                <c:pt idx="29897">
                  <c:v>2.3461918487885331E-4</c:v>
                </c:pt>
                <c:pt idx="29898">
                  <c:v>2.3461133768970033E-4</c:v>
                </c:pt>
                <c:pt idx="29899">
                  <c:v>2.3460349102545091E-4</c:v>
                </c:pt>
                <c:pt idx="29900">
                  <c:v>2.3459564488605516E-4</c:v>
                </c:pt>
                <c:pt idx="29901">
                  <c:v>2.345877992714569E-4</c:v>
                </c:pt>
                <c:pt idx="29902">
                  <c:v>2.3457995418160721E-4</c:v>
                </c:pt>
                <c:pt idx="29903">
                  <c:v>2.3457210961644944E-4</c:v>
                </c:pt>
                <c:pt idx="29904">
                  <c:v>2.3456426557593232E-4</c:v>
                </c:pt>
                <c:pt idx="29905">
                  <c:v>2.3455642206000548E-4</c:v>
                </c:pt>
                <c:pt idx="29906">
                  <c:v>2.3454857906861286E-4</c:v>
                </c:pt>
                <c:pt idx="29907">
                  <c:v>2.3454073660170499E-4</c:v>
                </c:pt>
                <c:pt idx="29908">
                  <c:v>2.3453289465922702E-4</c:v>
                </c:pt>
                <c:pt idx="29909">
                  <c:v>2.345250532411264E-4</c:v>
                </c:pt>
                <c:pt idx="29910">
                  <c:v>2.3451721234735189E-4</c:v>
                </c:pt>
                <c:pt idx="29911">
                  <c:v>2.3450937197785042E-4</c:v>
                </c:pt>
                <c:pt idx="29912">
                  <c:v>2.3450153213256888E-4</c:v>
                </c:pt>
                <c:pt idx="29913">
                  <c:v>2.3449369281145624E-4</c:v>
                </c:pt>
                <c:pt idx="29914">
                  <c:v>2.3448585401445682E-4</c:v>
                </c:pt>
                <c:pt idx="29915">
                  <c:v>2.3447801574152206E-4</c:v>
                </c:pt>
                <c:pt idx="29916">
                  <c:v>2.3447017799259654E-4</c:v>
                </c:pt>
                <c:pt idx="29917">
                  <c:v>2.3446234076762682E-4</c:v>
                </c:pt>
                <c:pt idx="29918">
                  <c:v>2.3445450406656395E-4</c:v>
                </c:pt>
                <c:pt idx="29919">
                  <c:v>2.3444666788935211E-4</c:v>
                </c:pt>
                <c:pt idx="29920">
                  <c:v>2.3443883223594182E-4</c:v>
                </c:pt>
                <c:pt idx="29921">
                  <c:v>2.3443099710627801E-4</c:v>
                </c:pt>
                <c:pt idx="29922">
                  <c:v>2.3442316250030812E-4</c:v>
                </c:pt>
                <c:pt idx="29923">
                  <c:v>2.3441532841798156E-4</c:v>
                </c:pt>
                <c:pt idx="29924">
                  <c:v>2.3440749485924647E-4</c:v>
                </c:pt>
                <c:pt idx="29925">
                  <c:v>2.3439966182404662E-4</c:v>
                </c:pt>
                <c:pt idx="29926">
                  <c:v>2.3439182931233091E-4</c:v>
                </c:pt>
                <c:pt idx="29927">
                  <c:v>2.3438399732404882E-4</c:v>
                </c:pt>
                <c:pt idx="29928">
                  <c:v>2.3437616585914842E-4</c:v>
                </c:pt>
                <c:pt idx="29929">
                  <c:v>2.3436833491757242E-4</c:v>
                </c:pt>
                <c:pt idx="29930">
                  <c:v>2.3436050449927284E-4</c:v>
                </c:pt>
                <c:pt idx="29931">
                  <c:v>2.3435267460419733E-4</c:v>
                </c:pt>
                <c:pt idx="29932">
                  <c:v>2.3434484523228831E-4</c:v>
                </c:pt>
                <c:pt idx="29933">
                  <c:v>2.3433701638350004E-4</c:v>
                </c:pt>
                <c:pt idx="29934">
                  <c:v>2.3432918805777649E-4</c:v>
                </c:pt>
                <c:pt idx="29935">
                  <c:v>2.3432136025506477E-4</c:v>
                </c:pt>
                <c:pt idx="29936">
                  <c:v>2.3431353297531402E-4</c:v>
                </c:pt>
                <c:pt idx="29937">
                  <c:v>2.3430570621847162E-4</c:v>
                </c:pt>
                <c:pt idx="29938">
                  <c:v>2.3429787998448381E-4</c:v>
                </c:pt>
                <c:pt idx="29939">
                  <c:v>2.3429005427330095E-4</c:v>
                </c:pt>
                <c:pt idx="29940">
                  <c:v>2.3428222908486736E-4</c:v>
                </c:pt>
                <c:pt idx="29941">
                  <c:v>2.3427440441913406E-4</c:v>
                </c:pt>
                <c:pt idx="29942">
                  <c:v>2.3426658027604481E-4</c:v>
                </c:pt>
                <c:pt idx="29943">
                  <c:v>2.3425875665555147E-4</c:v>
                </c:pt>
                <c:pt idx="29944">
                  <c:v>2.3425093355759752E-4</c:v>
                </c:pt>
                <c:pt idx="29945">
                  <c:v>2.3424311098213405E-4</c:v>
                </c:pt>
                <c:pt idx="29946">
                  <c:v>2.3423528892910586E-4</c:v>
                </c:pt>
                <c:pt idx="29947">
                  <c:v>2.3422746739846283E-4</c:v>
                </c:pt>
                <c:pt idx="29948">
                  <c:v>2.3421964639015215E-4</c:v>
                </c:pt>
                <c:pt idx="29949">
                  <c:v>2.3421182590412096E-4</c:v>
                </c:pt>
                <c:pt idx="29950">
                  <c:v>2.3420400594031707E-4</c:v>
                </c:pt>
                <c:pt idx="29951">
                  <c:v>2.3419618649868896E-4</c:v>
                </c:pt>
                <c:pt idx="29952">
                  <c:v>2.3418836757918272E-4</c:v>
                </c:pt>
                <c:pt idx="29953">
                  <c:v>2.3418054918174751E-4</c:v>
                </c:pt>
                <c:pt idx="29954">
                  <c:v>2.3417273130633056E-4</c:v>
                </c:pt>
                <c:pt idx="29955">
                  <c:v>2.3416491395287793E-4</c:v>
                </c:pt>
                <c:pt idx="29956">
                  <c:v>2.3415709712134211E-4</c:v>
                </c:pt>
                <c:pt idx="29957">
                  <c:v>2.3414928081166628E-4</c:v>
                </c:pt>
                <c:pt idx="29958">
                  <c:v>2.3414146502379976E-4</c:v>
                </c:pt>
                <c:pt idx="29959">
                  <c:v>2.3413364975768882E-4</c:v>
                </c:pt>
                <c:pt idx="29960">
                  <c:v>2.3412583501328311E-4</c:v>
                </c:pt>
                <c:pt idx="29961">
                  <c:v>2.3411802079053188E-4</c:v>
                </c:pt>
                <c:pt idx="29962">
                  <c:v>2.3411020708937746E-4</c:v>
                </c:pt>
                <c:pt idx="29963">
                  <c:v>2.3410239390977245E-4</c:v>
                </c:pt>
                <c:pt idx="29964">
                  <c:v>2.3409458125166411E-4</c:v>
                </c:pt>
                <c:pt idx="29965">
                  <c:v>2.3408676911499806E-4</c:v>
                </c:pt>
                <c:pt idx="29966">
                  <c:v>2.3407895749972456E-4</c:v>
                </c:pt>
                <c:pt idx="29967">
                  <c:v>2.3407114640578856E-4</c:v>
                </c:pt>
                <c:pt idx="29968">
                  <c:v>2.3406333583314201E-4</c:v>
                </c:pt>
                <c:pt idx="29969">
                  <c:v>2.3405552578172807E-4</c:v>
                </c:pt>
                <c:pt idx="29970">
                  <c:v>2.3404771625149708E-4</c:v>
                </c:pt>
                <c:pt idx="29971">
                  <c:v>2.3403990724239705E-4</c:v>
                </c:pt>
                <c:pt idx="29972">
                  <c:v>2.3403209875437443E-4</c:v>
                </c:pt>
                <c:pt idx="29973">
                  <c:v>2.3402429078737776E-4</c:v>
                </c:pt>
                <c:pt idx="29974">
                  <c:v>2.3401648334135601E-4</c:v>
                </c:pt>
                <c:pt idx="29975">
                  <c:v>2.3400867641625673E-4</c:v>
                </c:pt>
                <c:pt idx="29976">
                  <c:v>2.3400087001202512E-4</c:v>
                </c:pt>
                <c:pt idx="29977">
                  <c:v>2.3399306412861295E-4</c:v>
                </c:pt>
                <c:pt idx="29978">
                  <c:v>2.3398525876596447E-4</c:v>
                </c:pt>
                <c:pt idx="29979">
                  <c:v>2.3397745392403051E-4</c:v>
                </c:pt>
                <c:pt idx="29980">
                  <c:v>2.3396964960275746E-4</c:v>
                </c:pt>
                <c:pt idx="29981">
                  <c:v>2.3396184580209392E-4</c:v>
                </c:pt>
                <c:pt idx="29982">
                  <c:v>2.3395404252198594E-4</c:v>
                </c:pt>
                <c:pt idx="29983">
                  <c:v>2.3394623976238422E-4</c:v>
                </c:pt>
                <c:pt idx="29984">
                  <c:v>2.3393843752323701E-4</c:v>
                </c:pt>
                <c:pt idx="29985">
                  <c:v>2.3393063580448792E-4</c:v>
                </c:pt>
                <c:pt idx="29986">
                  <c:v>2.3392283460608836E-4</c:v>
                </c:pt>
                <c:pt idx="29987">
                  <c:v>2.3391503392798538E-4</c:v>
                </c:pt>
                <c:pt idx="29988">
                  <c:v>2.3390723377012744E-4</c:v>
                </c:pt>
                <c:pt idx="29989">
                  <c:v>2.3389943413246279E-4</c:v>
                </c:pt>
                <c:pt idx="29990">
                  <c:v>2.3389163501493792E-4</c:v>
                </c:pt>
                <c:pt idx="29991">
                  <c:v>2.338838364175005E-4</c:v>
                </c:pt>
                <c:pt idx="29992">
                  <c:v>2.3387603834010062E-4</c:v>
                </c:pt>
              </c:numCache>
            </c:numRef>
          </c:xVal>
          <c:yVal>
            <c:numRef>
              <c:f>'TI-1'!$H$8:$H$30000</c:f>
              <c:numCache>
                <c:formatCode>0</c:formatCode>
                <c:ptCount val="29993"/>
                <c:pt idx="0">
                  <c:v>1</c:v>
                </c:pt>
                <c:pt idx="1">
                  <c:v>1.0785831134423323</c:v>
                </c:pt>
                <c:pt idx="2">
                  <c:v>1.3899029079729699</c:v>
                </c:pt>
                <c:pt idx="3">
                  <c:v>2.4446138423241002</c:v>
                </c:pt>
                <c:pt idx="4">
                  <c:v>11.984573251604226</c:v>
                </c:pt>
                <c:pt idx="5">
                  <c:v>2.7918408848642393</c:v>
                </c:pt>
                <c:pt idx="6">
                  <c:v>1.4666486450926932</c:v>
                </c:pt>
                <c:pt idx="7">
                  <c:v>1.0979825793591069</c:v>
                </c:pt>
                <c:pt idx="8">
                  <c:v>0.99039404981969059</c:v>
                </c:pt>
                <c:pt idx="9">
                  <c:v>1.0363746831787468</c:v>
                </c:pt>
                <c:pt idx="10">
                  <c:v>1.272602995048262</c:v>
                </c:pt>
                <c:pt idx="11">
                  <c:v>1.96374266841817</c:v>
                </c:pt>
                <c:pt idx="12">
                  <c:v>3.9956931536054037</c:v>
                </c:pt>
                <c:pt idx="13">
                  <c:v>2.6447601768844051</c:v>
                </c:pt>
                <c:pt idx="14">
                  <c:v>1.4739753530329383</c:v>
                </c:pt>
                <c:pt idx="15">
                  <c:v>1.0901067269663369</c:v>
                </c:pt>
                <c:pt idx="16">
                  <c:v>0.96312523253391413</c:v>
                </c:pt>
                <c:pt idx="17">
                  <c:v>0.97911496644463381</c:v>
                </c:pt>
                <c:pt idx="18">
                  <c:v>1.1446084382431609</c:v>
                </c:pt>
                <c:pt idx="19">
                  <c:v>1.5744475696871862</c:v>
                </c:pt>
                <c:pt idx="20">
                  <c:v>2.3984159647500327</c:v>
                </c:pt>
                <c:pt idx="21">
                  <c:v>2.1719811794246597</c:v>
                </c:pt>
                <c:pt idx="22">
                  <c:v>1.4073638600651208</c:v>
                </c:pt>
                <c:pt idx="23">
                  <c:v>1.056108995859155</c:v>
                </c:pt>
                <c:pt idx="24">
                  <c:v>0.92219839696072081</c:v>
                </c:pt>
                <c:pt idx="25">
                  <c:v>0.91468456155690359</c:v>
                </c:pt>
                <c:pt idx="26">
                  <c:v>1.0238031784124424</c:v>
                </c:pt>
                <c:pt idx="27">
                  <c:v>1.2924184669396126</c:v>
                </c:pt>
                <c:pt idx="28">
                  <c:v>1.7142214638604298</c:v>
                </c:pt>
                <c:pt idx="29">
                  <c:v>1.7255177072078518</c:v>
                </c:pt>
                <c:pt idx="30">
                  <c:v>1.2912888929430937</c:v>
                </c:pt>
                <c:pt idx="31">
                  <c:v>1.002208033123172</c:v>
                </c:pt>
                <c:pt idx="32">
                  <c:v>0.87261794982540153</c:v>
                </c:pt>
                <c:pt idx="33">
                  <c:v>0.84911790559067091</c:v>
                </c:pt>
                <c:pt idx="34">
                  <c:v>0.9171892663563197</c:v>
                </c:pt>
                <c:pt idx="35">
                  <c:v>1.0884089754005681</c:v>
                </c:pt>
                <c:pt idx="36">
                  <c:v>1.3343838484471973</c:v>
                </c:pt>
                <c:pt idx="37">
                  <c:v>1.3934351657815587</c:v>
                </c:pt>
                <c:pt idx="38">
                  <c:v>1.1579431241230473</c:v>
                </c:pt>
                <c:pt idx="39">
                  <c:v>0.93673959537370932</c:v>
                </c:pt>
                <c:pt idx="40">
                  <c:v>0.8190242941009076</c:v>
                </c:pt>
                <c:pt idx="41">
                  <c:v>0.78617844284587646</c:v>
                </c:pt>
                <c:pt idx="42">
                  <c:v>0.82580175139222378</c:v>
                </c:pt>
                <c:pt idx="43">
                  <c:v>0.93709444686671561</c:v>
                </c:pt>
                <c:pt idx="44">
                  <c:v>1.092885904870132</c:v>
                </c:pt>
                <c:pt idx="45">
                  <c:v>1.1549104425094354</c:v>
                </c:pt>
                <c:pt idx="46">
                  <c:v>1.0292138047112784</c:v>
                </c:pt>
                <c:pt idx="47">
                  <c:v>0.86720719285111691</c:v>
                </c:pt>
                <c:pt idx="48">
                  <c:v>0.7649608839746026</c:v>
                </c:pt>
                <c:pt idx="49">
                  <c:v>0.72779120266458208</c:v>
                </c:pt>
                <c:pt idx="50">
                  <c:v>0.74824286245616889</c:v>
                </c:pt>
                <c:pt idx="51">
                  <c:v>0.82158625524156637</c:v>
                </c:pt>
                <c:pt idx="52">
                  <c:v>0.92587394652686483</c:v>
                </c:pt>
                <c:pt idx="53">
                  <c:v>0.9805297928011385</c:v>
                </c:pt>
                <c:pt idx="54">
                  <c:v>0.91467930022582333</c:v>
                </c:pt>
                <c:pt idx="55">
                  <c:v>0.79887548100652273</c:v>
                </c:pt>
                <c:pt idx="56">
                  <c:v>0.71274932413048231</c:v>
                </c:pt>
                <c:pt idx="57">
                  <c:v>0.6746712762414605</c:v>
                </c:pt>
                <c:pt idx="58">
                  <c:v>0.68244121683883963</c:v>
                </c:pt>
                <c:pt idx="59">
                  <c:v>0.7310392395872326</c:v>
                </c:pt>
                <c:pt idx="60">
                  <c:v>0.80354880361720682</c:v>
                </c:pt>
                <c:pt idx="61">
                  <c:v>0.84936385412571369</c:v>
                </c:pt>
                <c:pt idx="62">
                  <c:v>0.81643649517536232</c:v>
                </c:pt>
                <c:pt idx="63">
                  <c:v>0.73475705869206565</c:v>
                </c:pt>
                <c:pt idx="64">
                  <c:v>0.66369712268110514</c:v>
                </c:pt>
                <c:pt idx="65">
                  <c:v>0.62684123263212022</c:v>
                </c:pt>
                <c:pt idx="66">
                  <c:v>0.62636721393790351</c:v>
                </c:pt>
                <c:pt idx="67">
                  <c:v>0.65840072119405513</c:v>
                </c:pt>
                <c:pt idx="68">
                  <c:v>0.71013376358479363</c:v>
                </c:pt>
                <c:pt idx="69">
                  <c:v>0.74790982802095862</c:v>
                </c:pt>
                <c:pt idx="70">
                  <c:v>0.733322645313641</c:v>
                </c:pt>
                <c:pt idx="71">
                  <c:v>0.67620457290632663</c:v>
                </c:pt>
                <c:pt idx="72">
                  <c:v>0.61839592864220105</c:v>
                </c:pt>
                <c:pt idx="73">
                  <c:v>0.58397542169171424</c:v>
                </c:pt>
                <c:pt idx="74">
                  <c:v>0.5782656303233733</c:v>
                </c:pt>
                <c:pt idx="75">
                  <c:v>0.59896417200126773</c:v>
                </c:pt>
                <c:pt idx="76">
                  <c:v>0.6364943410956837</c:v>
                </c:pt>
                <c:pt idx="77">
                  <c:v>0.66747727146782565</c:v>
                </c:pt>
                <c:pt idx="78">
                  <c:v>0.66316941523353434</c:v>
                </c:pt>
                <c:pt idx="79">
                  <c:v>0.62354707194209491</c:v>
                </c:pt>
                <c:pt idx="80">
                  <c:v>0.57698551835999456</c:v>
                </c:pt>
                <c:pt idx="81">
                  <c:v>0.54560339232630262</c:v>
                </c:pt>
                <c:pt idx="82">
                  <c:v>0.5366930767102549</c:v>
                </c:pt>
                <c:pt idx="83">
                  <c:v>0.54949915855829456</c:v>
                </c:pt>
                <c:pt idx="84">
                  <c:v>0.57697532494093617</c:v>
                </c:pt>
                <c:pt idx="85">
                  <c:v>0.60234712238747301</c:v>
                </c:pt>
                <c:pt idx="86">
                  <c:v>0.60375629940899511</c:v>
                </c:pt>
                <c:pt idx="87">
                  <c:v>0.57656332922812836</c:v>
                </c:pt>
                <c:pt idx="88">
                  <c:v>0.53934671572000537</c:v>
                </c:pt>
                <c:pt idx="89">
                  <c:v>0.51122016486355248</c:v>
                </c:pt>
                <c:pt idx="90">
                  <c:v>0.50048711979145355</c:v>
                </c:pt>
                <c:pt idx="91">
                  <c:v>0.5077280718703937</c:v>
                </c:pt>
                <c:pt idx="92">
                  <c:v>0.52788806413727651</c:v>
                </c:pt>
                <c:pt idx="93">
                  <c:v>0.5486487228355007</c:v>
                </c:pt>
                <c:pt idx="94">
                  <c:v>0.55313633746121638</c:v>
                </c:pt>
                <c:pt idx="95">
                  <c:v>0.53477892570721519</c:v>
                </c:pt>
                <c:pt idx="96">
                  <c:v>0.50522794592435016</c:v>
                </c:pt>
                <c:pt idx="97">
                  <c:v>0.48034104214961182</c:v>
                </c:pt>
                <c:pt idx="98">
                  <c:v>0.46871819055365732</c:v>
                </c:pt>
                <c:pt idx="99">
                  <c:v>0.47200526265182435</c:v>
                </c:pt>
                <c:pt idx="100">
                  <c:v>0.48672385965713844</c:v>
                </c:pt>
                <c:pt idx="101">
                  <c:v>0.5036883661688456</c:v>
                </c:pt>
                <c:pt idx="102">
                  <c:v>0.50970251962966251</c:v>
                </c:pt>
                <c:pt idx="103">
                  <c:v>0.49763395187275988</c:v>
                </c:pt>
                <c:pt idx="104">
                  <c:v>0.47432233618255987</c:v>
                </c:pt>
                <c:pt idx="105">
                  <c:v>0.45252551002043134</c:v>
                </c:pt>
                <c:pt idx="106">
                  <c:v>0.44064299613807806</c:v>
                </c:pt>
                <c:pt idx="107">
                  <c:v>0.44111527368975689</c:v>
                </c:pt>
                <c:pt idx="108">
                  <c:v>0.45171696292640806</c:v>
                </c:pt>
                <c:pt idx="109">
                  <c:v>0.46554238050847296</c:v>
                </c:pt>
                <c:pt idx="110">
                  <c:v>0.47216112906914232</c:v>
                </c:pt>
                <c:pt idx="111">
                  <c:v>0.46456964798140088</c:v>
                </c:pt>
                <c:pt idx="112">
                  <c:v>0.44631182562519134</c:v>
                </c:pt>
                <c:pt idx="113">
                  <c:v>0.42738481657347094</c:v>
                </c:pt>
                <c:pt idx="114">
                  <c:v>0.41566507234360572</c:v>
                </c:pt>
                <c:pt idx="115">
                  <c:v>0.41414261950659625</c:v>
                </c:pt>
                <c:pt idx="116">
                  <c:v>0.42158840572512435</c:v>
                </c:pt>
                <c:pt idx="117">
                  <c:v>0.43280460569167983</c:v>
                </c:pt>
                <c:pt idx="118">
                  <c:v>0.43947975383004101</c:v>
                </c:pt>
                <c:pt idx="119">
                  <c:v>0.43506855597334715</c:v>
                </c:pt>
                <c:pt idx="120">
                  <c:v>0.42089068109662048</c:v>
                </c:pt>
                <c:pt idx="121">
                  <c:v>0.40458144774558008</c:v>
                </c:pt>
                <c:pt idx="122">
                  <c:v>0.39330317378330965</c:v>
                </c:pt>
                <c:pt idx="123">
                  <c:v>0.39038561708934361</c:v>
                </c:pt>
                <c:pt idx="124">
                  <c:v>0.39538899596685673</c:v>
                </c:pt>
                <c:pt idx="125">
                  <c:v>0.40442552314595576</c:v>
                </c:pt>
                <c:pt idx="126">
                  <c:v>0.41083504714261698</c:v>
                </c:pt>
                <c:pt idx="127">
                  <c:v>0.40866962753671199</c:v>
                </c:pt>
                <c:pt idx="128">
                  <c:v>0.39777674945579888</c:v>
                </c:pt>
                <c:pt idx="129">
                  <c:v>0.38382495382023729</c:v>
                </c:pt>
                <c:pt idx="130">
                  <c:v>0.37316655692627232</c:v>
                </c:pt>
                <c:pt idx="131">
                  <c:v>0.36929802404597806</c:v>
                </c:pt>
                <c:pt idx="132">
                  <c:v>0.37239940920123632</c:v>
                </c:pt>
                <c:pt idx="133">
                  <c:v>0.37960709939370474</c:v>
                </c:pt>
                <c:pt idx="134">
                  <c:v>0.38556804200178346</c:v>
                </c:pt>
                <c:pt idx="135">
                  <c:v>0.38497062672334192</c:v>
                </c:pt>
                <c:pt idx="136">
                  <c:v>0.37671570260106818</c:v>
                </c:pt>
                <c:pt idx="137">
                  <c:v>0.36486645583955929</c:v>
                </c:pt>
                <c:pt idx="138">
                  <c:v>0.35493584515689358</c:v>
                </c:pt>
                <c:pt idx="139">
                  <c:v>0.35044865616117676</c:v>
                </c:pt>
                <c:pt idx="140">
                  <c:v>0.35206453770733781</c:v>
                </c:pt>
                <c:pt idx="141">
                  <c:v>0.35773236234428257</c:v>
                </c:pt>
                <c:pt idx="142">
                  <c:v>0.36314828079128308</c:v>
                </c:pt>
                <c:pt idx="143">
                  <c:v>0.36362459336867159</c:v>
                </c:pt>
                <c:pt idx="144">
                  <c:v>0.35748146103682527</c:v>
                </c:pt>
                <c:pt idx="145">
                  <c:v>0.34749299431327602</c:v>
                </c:pt>
                <c:pt idx="146">
                  <c:v>0.33834825050263245</c:v>
                </c:pt>
                <c:pt idx="147">
                  <c:v>0.33349289376509617</c:v>
                </c:pt>
                <c:pt idx="148">
                  <c:v>0.33394913493664852</c:v>
                </c:pt>
                <c:pt idx="149">
                  <c:v>0.33831717201161388</c:v>
                </c:pt>
                <c:pt idx="150">
                  <c:v>0.34314581553106654</c:v>
                </c:pt>
                <c:pt idx="151">
                  <c:v>0.34433393486306252</c:v>
                </c:pt>
                <c:pt idx="152">
                  <c:v>0.33987466993358184</c:v>
                </c:pt>
                <c:pt idx="153">
                  <c:v>0.33152225738201113</c:v>
                </c:pt>
                <c:pt idx="154">
                  <c:v>0.32318613891485803</c:v>
                </c:pt>
                <c:pt idx="155">
                  <c:v>0.31815221456213744</c:v>
                </c:pt>
                <c:pt idx="156">
                  <c:v>0.31770711084043285</c:v>
                </c:pt>
                <c:pt idx="157">
                  <c:v>0.32097650836367358</c:v>
                </c:pt>
                <c:pt idx="158">
                  <c:v>0.32520960505533181</c:v>
                </c:pt>
                <c:pt idx="159">
                  <c:v>0.32684394649171894</c:v>
                </c:pt>
                <c:pt idx="160">
                  <c:v>0.32372030002924679</c:v>
                </c:pt>
                <c:pt idx="161">
                  <c:v>0.31679789912613404</c:v>
                </c:pt>
                <c:pt idx="162">
                  <c:v>0.30926814468921188</c:v>
                </c:pt>
                <c:pt idx="163">
                  <c:v>0.30419924994454389</c:v>
                </c:pt>
                <c:pt idx="164">
                  <c:v>0.30305981674842081</c:v>
                </c:pt>
                <c:pt idx="165">
                  <c:v>0.30540046285379835</c:v>
                </c:pt>
                <c:pt idx="166">
                  <c:v>0.30905090158987358</c:v>
                </c:pt>
                <c:pt idx="167">
                  <c:v>0.3109366109492625</c:v>
                </c:pt>
                <c:pt idx="168">
                  <c:v>0.30886496766895244</c:v>
                </c:pt>
                <c:pt idx="169">
                  <c:v>0.30318549444904247</c:v>
                </c:pt>
                <c:pt idx="170">
                  <c:v>0.29644222653417918</c:v>
                </c:pt>
                <c:pt idx="171">
                  <c:v>0.29144670967219188</c:v>
                </c:pt>
                <c:pt idx="172">
                  <c:v>0.28978039283647505</c:v>
                </c:pt>
                <c:pt idx="173">
                  <c:v>0.29133684727556597</c:v>
                </c:pt>
                <c:pt idx="174">
                  <c:v>0.29443045685273189</c:v>
                </c:pt>
                <c:pt idx="175">
                  <c:v>0.29642503092790895</c:v>
                </c:pt>
                <c:pt idx="176">
                  <c:v>0.29517428858323108</c:v>
                </c:pt>
                <c:pt idx="177">
                  <c:v>0.29056909937882347</c:v>
                </c:pt>
                <c:pt idx="178">
                  <c:v>0.28458020606243301</c:v>
                </c:pt>
                <c:pt idx="179">
                  <c:v>0.27973905978045477</c:v>
                </c:pt>
                <c:pt idx="180">
                  <c:v>0.27768229183703347</c:v>
                </c:pt>
                <c:pt idx="181">
                  <c:v>0.27857839905270887</c:v>
                </c:pt>
                <c:pt idx="182">
                  <c:v>0.28114863038792687</c:v>
                </c:pt>
                <c:pt idx="183">
                  <c:v>0.28314859769566547</c:v>
                </c:pt>
                <c:pt idx="184">
                  <c:v>0.28253041937801282</c:v>
                </c:pt>
                <c:pt idx="185">
                  <c:v>0.27884835343989889</c:v>
                </c:pt>
                <c:pt idx="186">
                  <c:v>0.273573443015518</c:v>
                </c:pt>
                <c:pt idx="187">
                  <c:v>0.26894618927754166</c:v>
                </c:pt>
                <c:pt idx="188">
                  <c:v>0.26661073472464497</c:v>
                </c:pt>
                <c:pt idx="189">
                  <c:v>0.26695323370517127</c:v>
                </c:pt>
                <c:pt idx="190">
                  <c:v>0.26903770019017376</c:v>
                </c:pt>
                <c:pt idx="191">
                  <c:v>0.27096887860051588</c:v>
                </c:pt>
                <c:pt idx="192">
                  <c:v>0.27082985052301722</c:v>
                </c:pt>
                <c:pt idx="193">
                  <c:v>0.26793605159982381</c:v>
                </c:pt>
                <c:pt idx="194">
                  <c:v>0.2633293869935544</c:v>
                </c:pt>
                <c:pt idx="195">
                  <c:v>0.25895853315999245</c:v>
                </c:pt>
                <c:pt idx="196">
                  <c:v>0.2564362603210385</c:v>
                </c:pt>
                <c:pt idx="197">
                  <c:v>0.25631762725654716</c:v>
                </c:pt>
                <c:pt idx="198">
                  <c:v>0.25795584809805377</c:v>
                </c:pt>
                <c:pt idx="199">
                  <c:v>0.25976615491257177</c:v>
                </c:pt>
                <c:pt idx="200">
                  <c:v>0.25998146560470736</c:v>
                </c:pt>
                <c:pt idx="201">
                  <c:v>0.25775611523907532</c:v>
                </c:pt>
                <c:pt idx="202">
                  <c:v>0.25376880929440293</c:v>
                </c:pt>
                <c:pt idx="203">
                  <c:v>0.24968327534138399</c:v>
                </c:pt>
                <c:pt idx="204">
                  <c:v>0.2470497936095552</c:v>
                </c:pt>
                <c:pt idx="205">
                  <c:v>0.24655049454552103</c:v>
                </c:pt>
                <c:pt idx="206">
                  <c:v>0.24778242414990334</c:v>
                </c:pt>
                <c:pt idx="207">
                  <c:v>0.24943652464638591</c:v>
                </c:pt>
                <c:pt idx="208">
                  <c:v>0.24990485634457121</c:v>
                </c:pt>
                <c:pt idx="209">
                  <c:v>0.24824189833047977</c:v>
                </c:pt>
                <c:pt idx="210">
                  <c:v>0.24482356602993802</c:v>
                </c:pt>
                <c:pt idx="211">
                  <c:v>0.24104136176743449</c:v>
                </c:pt>
                <c:pt idx="212">
                  <c:v>0.23835883113123077</c:v>
                </c:pt>
                <c:pt idx="213">
                  <c:v>0.23754911833613013</c:v>
                </c:pt>
                <c:pt idx="214">
                  <c:v>0.23841419290807112</c:v>
                </c:pt>
                <c:pt idx="215">
                  <c:v>0.23988948504673732</c:v>
                </c:pt>
                <c:pt idx="216">
                  <c:v>0.24052887110661997</c:v>
                </c:pt>
                <c:pt idx="217">
                  <c:v>0.23933477332660383</c:v>
                </c:pt>
                <c:pt idx="218">
                  <c:v>0.23643477915315858</c:v>
                </c:pt>
                <c:pt idx="219">
                  <c:v>0.23296512799408903</c:v>
                </c:pt>
                <c:pt idx="220">
                  <c:v>0.23028445861693841</c:v>
                </c:pt>
                <c:pt idx="221">
                  <c:v>0.22922581224337918</c:v>
                </c:pt>
                <c:pt idx="222">
                  <c:v>0.22976233828972298</c:v>
                </c:pt>
                <c:pt idx="223">
                  <c:v>0.2310459168715174</c:v>
                </c:pt>
                <c:pt idx="224">
                  <c:v>0.23179037032104094</c:v>
                </c:pt>
                <c:pt idx="225">
                  <c:v>0.23098294956251075</c:v>
                </c:pt>
                <c:pt idx="226">
                  <c:v>0.22855134854521594</c:v>
                </c:pt>
                <c:pt idx="227">
                  <c:v>0.22539639755203986</c:v>
                </c:pt>
                <c:pt idx="228">
                  <c:v>0.22275899592470011</c:v>
                </c:pt>
                <c:pt idx="229">
                  <c:v>0.22150528870650446</c:v>
                </c:pt>
                <c:pt idx="230">
                  <c:v>0.22175005803579648</c:v>
                </c:pt>
                <c:pt idx="231">
                  <c:v>0.22283640266170451</c:v>
                </c:pt>
                <c:pt idx="232">
                  <c:v>0.22363316194837488</c:v>
                </c:pt>
                <c:pt idx="233">
                  <c:v>0.22314048458453994</c:v>
                </c:pt>
                <c:pt idx="234">
                  <c:v>0.22112872821010288</c:v>
                </c:pt>
                <c:pt idx="235">
                  <c:v>0.2182849444966258</c:v>
                </c:pt>
                <c:pt idx="236">
                  <c:v>0.21572411989880674</c:v>
                </c:pt>
                <c:pt idx="237">
                  <c:v>0.21432256484782344</c:v>
                </c:pt>
                <c:pt idx="238">
                  <c:v>0.21431061952478031</c:v>
                </c:pt>
                <c:pt idx="239">
                  <c:v>0.21519982150053851</c:v>
                </c:pt>
                <c:pt idx="240">
                  <c:v>0.21600709180107314</c:v>
                </c:pt>
                <c:pt idx="241">
                  <c:v>0.21576645546065873</c:v>
                </c:pt>
                <c:pt idx="242">
                  <c:v>0.21412791462521918</c:v>
                </c:pt>
                <c:pt idx="243">
                  <c:v>0.21158724026800024</c:v>
                </c:pt>
                <c:pt idx="244">
                  <c:v>0.20912935493925192</c:v>
                </c:pt>
                <c:pt idx="245">
                  <c:v>0.20762128265002824</c:v>
                </c:pt>
                <c:pt idx="246">
                  <c:v>0.20738577888841825</c:v>
                </c:pt>
                <c:pt idx="247">
                  <c:v>0.20808217227288173</c:v>
                </c:pt>
                <c:pt idx="248">
                  <c:v>0.20886726610052989</c:v>
                </c:pt>
                <c:pt idx="249">
                  <c:v>0.20882426278473071</c:v>
                </c:pt>
                <c:pt idx="250">
                  <c:v>0.20751460666048754</c:v>
                </c:pt>
                <c:pt idx="251">
                  <c:v>0.20526542446409954</c:v>
                </c:pt>
                <c:pt idx="252">
                  <c:v>0.20293084906637293</c:v>
                </c:pt>
                <c:pt idx="253">
                  <c:v>0.20135235111809621</c:v>
                </c:pt>
                <c:pt idx="254">
                  <c:v>0.20092448803855339</c:v>
                </c:pt>
                <c:pt idx="255">
                  <c:v>0.20143558574631878</c:v>
                </c:pt>
                <c:pt idx="256">
                  <c:v>0.20217338646008298</c:v>
                </c:pt>
                <c:pt idx="257">
                  <c:v>0.20228104482840994</c:v>
                </c:pt>
                <c:pt idx="258">
                  <c:v>0.20125850513448071</c:v>
                </c:pt>
                <c:pt idx="259">
                  <c:v>0.19928645346823792</c:v>
                </c:pt>
                <c:pt idx="260">
                  <c:v>0.19709037352600453</c:v>
                </c:pt>
                <c:pt idx="261">
                  <c:v>0.19547284072998675</c:v>
                </c:pt>
                <c:pt idx="262">
                  <c:v>0.1948818312642614</c:v>
                </c:pt>
                <c:pt idx="263">
                  <c:v>0.19521749284158932</c:v>
                </c:pt>
                <c:pt idx="264">
                  <c:v>0.19588918022502994</c:v>
                </c:pt>
                <c:pt idx="265">
                  <c:v>0.19610718323152274</c:v>
                </c:pt>
                <c:pt idx="266">
                  <c:v>0.19533272670577487</c:v>
                </c:pt>
                <c:pt idx="267">
                  <c:v>0.19362139152731547</c:v>
                </c:pt>
                <c:pt idx="268">
                  <c:v>0.19157449881420441</c:v>
                </c:pt>
                <c:pt idx="269">
                  <c:v>0.18994507706843475</c:v>
                </c:pt>
                <c:pt idx="270">
                  <c:v>0.18921814596389402</c:v>
                </c:pt>
                <c:pt idx="271">
                  <c:v>0.18938992232600141</c:v>
                </c:pt>
                <c:pt idx="272">
                  <c:v>0.1899819116146749</c:v>
                </c:pt>
                <c:pt idx="273">
                  <c:v>0.19027588487377822</c:v>
                </c:pt>
                <c:pt idx="274">
                  <c:v>0.18971331190610052</c:v>
                </c:pt>
                <c:pt idx="275">
                  <c:v>0.18824481685923977</c:v>
                </c:pt>
                <c:pt idx="276">
                  <c:v>0.18635391097978762</c:v>
                </c:pt>
                <c:pt idx="277">
                  <c:v>0.18473589280740757</c:v>
                </c:pt>
                <c:pt idx="278">
                  <c:v>0.18389829190244275</c:v>
                </c:pt>
                <c:pt idx="279">
                  <c:v>0.18391890599311791</c:v>
                </c:pt>
                <c:pt idx="280">
                  <c:v>0.18442196133798042</c:v>
                </c:pt>
                <c:pt idx="281">
                  <c:v>0.18476282724887727</c:v>
                </c:pt>
                <c:pt idx="282">
                  <c:v>0.18437881108259521</c:v>
                </c:pt>
                <c:pt idx="283">
                  <c:v>0.18313432139448579</c:v>
                </c:pt>
                <c:pt idx="284">
                  <c:v>0.18140284027184195</c:v>
                </c:pt>
                <c:pt idx="285">
                  <c:v>0.17981600640901754</c:v>
                </c:pt>
                <c:pt idx="286">
                  <c:v>0.17889104091058111</c:v>
                </c:pt>
                <c:pt idx="287">
                  <c:v>0.17877397334179204</c:v>
                </c:pt>
                <c:pt idx="288">
                  <c:v>0.1791824642836686</c:v>
                </c:pt>
                <c:pt idx="289">
                  <c:v>0.17954585686514493</c:v>
                </c:pt>
                <c:pt idx="290">
                  <c:v>0.17930993510803217</c:v>
                </c:pt>
                <c:pt idx="291">
                  <c:v>0.17827008733708599</c:v>
                </c:pt>
                <c:pt idx="292">
                  <c:v>0.17669858039472144</c:v>
                </c:pt>
                <c:pt idx="293">
                  <c:v>0.17515950281642526</c:v>
                </c:pt>
                <c:pt idx="294">
                  <c:v>0.17416856474100059</c:v>
                </c:pt>
                <c:pt idx="295">
                  <c:v>0.17392772098556572</c:v>
                </c:pt>
                <c:pt idx="296">
                  <c:v>0.17423899653361541</c:v>
                </c:pt>
                <c:pt idx="297">
                  <c:v>0.17460473200851687</c:v>
                </c:pt>
                <c:pt idx="298">
                  <c:v>0.17448926014796401</c:v>
                </c:pt>
                <c:pt idx="299">
                  <c:v>0.17363452723304099</c:v>
                </c:pt>
                <c:pt idx="300">
                  <c:v>0.17222108134899444</c:v>
                </c:pt>
                <c:pt idx="301">
                  <c:v>0.17074339670523309</c:v>
                </c:pt>
                <c:pt idx="302">
                  <c:v>0.16970600329351937</c:v>
                </c:pt>
                <c:pt idx="303">
                  <c:v>0.16935544464027374</c:v>
                </c:pt>
                <c:pt idx="304">
                  <c:v>0.16956930434273126</c:v>
                </c:pt>
                <c:pt idx="305">
                  <c:v>0.16992090269424973</c:v>
                </c:pt>
                <c:pt idx="306">
                  <c:v>0.16990097769821888</c:v>
                </c:pt>
                <c:pt idx="307">
                  <c:v>0.16921197692776191</c:v>
                </c:pt>
                <c:pt idx="308">
                  <c:v>0.16795260245449894</c:v>
                </c:pt>
                <c:pt idx="309">
                  <c:v>0.16654726290905361</c:v>
                </c:pt>
                <c:pt idx="310">
                  <c:v>0.16548109892704904</c:v>
                </c:pt>
                <c:pt idx="311">
                  <c:v>0.16503482366479455</c:v>
                </c:pt>
                <c:pt idx="312">
                  <c:v>0.16515306890086215</c:v>
                </c:pt>
                <c:pt idx="313">
                  <c:v>0.16547732186084591</c:v>
                </c:pt>
                <c:pt idx="314">
                  <c:v>0.16553068264195245</c:v>
                </c:pt>
                <c:pt idx="315">
                  <c:v>0.16498843287635256</c:v>
                </c:pt>
                <c:pt idx="316">
                  <c:v>0.16387741494589358</c:v>
                </c:pt>
                <c:pt idx="317">
                  <c:v>0.16255292177386887</c:v>
                </c:pt>
                <c:pt idx="318">
                  <c:v>0.16147388532815368</c:v>
                </c:pt>
                <c:pt idx="319">
                  <c:v>0.16094564985978371</c:v>
                </c:pt>
                <c:pt idx="320">
                  <c:v>0.16097170167370387</c:v>
                </c:pt>
                <c:pt idx="321">
                  <c:v>0.16125828287098118</c:v>
                </c:pt>
                <c:pt idx="322">
                  <c:v>0.16136519331079441</c:v>
                </c:pt>
                <c:pt idx="323">
                  <c:v>0.16095132688847041</c:v>
                </c:pt>
                <c:pt idx="324">
                  <c:v>0.15998154570192338</c:v>
                </c:pt>
                <c:pt idx="325">
                  <c:v>0.15874416964604177</c:v>
                </c:pt>
                <c:pt idx="326">
                  <c:v>0.15766642157853841</c:v>
                </c:pt>
                <c:pt idx="327">
                  <c:v>0.15706959363795694</c:v>
                </c:pt>
                <c:pt idx="328">
                  <c:v>0.15700816593919134</c:v>
                </c:pt>
                <c:pt idx="329">
                  <c:v>0.15724927921824541</c:v>
                </c:pt>
                <c:pt idx="330">
                  <c:v>0.15739239853623321</c:v>
                </c:pt>
                <c:pt idx="331">
                  <c:v>0.15708933265320796</c:v>
                </c:pt>
                <c:pt idx="332">
                  <c:v>0.1562525553643139</c:v>
                </c:pt>
                <c:pt idx="333">
                  <c:v>0.15510654662572376</c:v>
                </c:pt>
                <c:pt idx="334">
                  <c:v>0.15404256378984221</c:v>
                </c:pt>
                <c:pt idx="335">
                  <c:v>0.15339000182887941</c:v>
                </c:pt>
                <c:pt idx="336">
                  <c:v>0.15324682081897997</c:v>
                </c:pt>
                <c:pt idx="337">
                  <c:v>0.15343688302705799</c:v>
                </c:pt>
                <c:pt idx="338">
                  <c:v>0.15360112749561838</c:v>
                </c:pt>
                <c:pt idx="339">
                  <c:v>0.15339219938217244</c:v>
                </c:pt>
                <c:pt idx="340">
                  <c:v>0.15267934543029507</c:v>
                </c:pt>
                <c:pt idx="341">
                  <c:v>0.15162713524315583</c:v>
                </c:pt>
                <c:pt idx="342">
                  <c:v>0.15058776805412374</c:v>
                </c:pt>
                <c:pt idx="343">
                  <c:v>0.14989172232128989</c:v>
                </c:pt>
                <c:pt idx="344">
                  <c:v>0.14967328467364968</c:v>
                </c:pt>
                <c:pt idx="345">
                  <c:v>0.14980863950182949</c:v>
                </c:pt>
                <c:pt idx="346">
                  <c:v>0.14998103883065994</c:v>
                </c:pt>
                <c:pt idx="347">
                  <c:v>0.14985060869384687</c:v>
                </c:pt>
                <c:pt idx="348">
                  <c:v>0.14925198994636488</c:v>
                </c:pt>
                <c:pt idx="349">
                  <c:v>0.14829438493095604</c:v>
                </c:pt>
                <c:pt idx="350">
                  <c:v>0.14728891956887244</c:v>
                </c:pt>
                <c:pt idx="351">
                  <c:v>0.14656095151714837</c:v>
                </c:pt>
                <c:pt idx="352">
                  <c:v>0.1462743152041624</c:v>
                </c:pt>
                <c:pt idx="353">
                  <c:v>0.14635297495156313</c:v>
                </c:pt>
                <c:pt idx="354">
                  <c:v>0.1465225260741907</c:v>
                </c:pt>
                <c:pt idx="355">
                  <c:v>0.14645605148742472</c:v>
                </c:pt>
                <c:pt idx="356">
                  <c:v>0.14596158825272743</c:v>
                </c:pt>
                <c:pt idx="357">
                  <c:v>0.14509795813918391</c:v>
                </c:pt>
                <c:pt idx="358">
                  <c:v>0.14413418369476541</c:v>
                </c:pt>
                <c:pt idx="359">
                  <c:v>0.14338510120639494</c:v>
                </c:pt>
                <c:pt idx="360">
                  <c:v>0.14303770399696589</c:v>
                </c:pt>
                <c:pt idx="361">
                  <c:v>0.14305911640469071</c:v>
                </c:pt>
                <c:pt idx="362">
                  <c:v>0.14321663688601202</c:v>
                </c:pt>
                <c:pt idx="363">
                  <c:v>0.14320072205643394</c:v>
                </c:pt>
                <c:pt idx="364">
                  <c:v>0.14280013587562837</c:v>
                </c:pt>
                <c:pt idx="365">
                  <c:v>0.14202859472312171</c:v>
                </c:pt>
                <c:pt idx="366">
                  <c:v>0.1411128754375898</c:v>
                </c:pt>
                <c:pt idx="367">
                  <c:v>0.14035268199607021</c:v>
                </c:pt>
                <c:pt idx="368">
                  <c:v>0.13995218357941663</c:v>
                </c:pt>
                <c:pt idx="369">
                  <c:v>0.13991702115033453</c:v>
                </c:pt>
                <c:pt idx="370">
                  <c:v>0.14005500398801138</c:v>
                </c:pt>
                <c:pt idx="371">
                  <c:v>0.14007742709976634</c:v>
                </c:pt>
                <c:pt idx="372">
                  <c:v>0.13976041117599725</c:v>
                </c:pt>
                <c:pt idx="373">
                  <c:v>0.1390779918655394</c:v>
                </c:pt>
                <c:pt idx="374">
                  <c:v>0.1382153444472827</c:v>
                </c:pt>
                <c:pt idx="375">
                  <c:v>0.1374532008630574</c:v>
                </c:pt>
                <c:pt idx="376">
                  <c:v>0.13700734532717224</c:v>
                </c:pt>
                <c:pt idx="377">
                  <c:v>0.13691731480792585</c:v>
                </c:pt>
                <c:pt idx="378">
                  <c:v>0.13702978601622626</c:v>
                </c:pt>
                <c:pt idx="379">
                  <c:v>0.13707950762141358</c:v>
                </c:pt>
                <c:pt idx="380">
                  <c:v>0.13683587576641271</c:v>
                </c:pt>
                <c:pt idx="381">
                  <c:v>0.13623869730578902</c:v>
                </c:pt>
                <c:pt idx="382">
                  <c:v>0.13543287312351787</c:v>
                </c:pt>
                <c:pt idx="383">
                  <c:v>0.13467707076336016</c:v>
                </c:pt>
                <c:pt idx="384">
                  <c:v>0.13419356679531955</c:v>
                </c:pt>
                <c:pt idx="385">
                  <c:v>0.13405123674679695</c:v>
                </c:pt>
                <c:pt idx="386">
                  <c:v>0.13413361678359287</c:v>
                </c:pt>
                <c:pt idx="387">
                  <c:v>0.13420077198699443</c:v>
                </c:pt>
                <c:pt idx="388">
                  <c:v>0.13402058702750363</c:v>
                </c:pt>
                <c:pt idx="389">
                  <c:v>0.13350401406065007</c:v>
                </c:pt>
                <c:pt idx="390">
                  <c:v>0.13275758582933539</c:v>
                </c:pt>
                <c:pt idx="391">
                  <c:v>0.13201553053611928</c:v>
                </c:pt>
                <c:pt idx="392">
                  <c:v>0.13150194723809108</c:v>
                </c:pt>
                <c:pt idx="393">
                  <c:v>0.1313105918589392</c:v>
                </c:pt>
                <c:pt idx="394">
                  <c:v>0.1313595616804453</c:v>
                </c:pt>
                <c:pt idx="395">
                  <c:v>0.13143543863708343</c:v>
                </c:pt>
                <c:pt idx="396">
                  <c:v>0.13130912130770925</c:v>
                </c:pt>
                <c:pt idx="397">
                  <c:v>0.1308679151547826</c:v>
                </c:pt>
                <c:pt idx="398">
                  <c:v>0.13018236755772639</c:v>
                </c:pt>
                <c:pt idx="399">
                  <c:v>0.12946057359857233</c:v>
                </c:pt>
                <c:pt idx="400">
                  <c:v>0.12892425024462739</c:v>
                </c:pt>
                <c:pt idx="401">
                  <c:v>0.12868770783813266</c:v>
                </c:pt>
                <c:pt idx="402">
                  <c:v>0.12870108013699647</c:v>
                </c:pt>
                <c:pt idx="403">
                  <c:v>0.12877808715407471</c:v>
                </c:pt>
                <c:pt idx="404">
                  <c:v>0.12869650659145421</c:v>
                </c:pt>
                <c:pt idx="405">
                  <c:v>0.12832496714647498</c:v>
                </c:pt>
                <c:pt idx="406">
                  <c:v>0.1277007906834739</c:v>
                </c:pt>
                <c:pt idx="407">
                  <c:v>0.12700488414769068</c:v>
                </c:pt>
                <c:pt idx="408">
                  <c:v>0.12645285255584221</c:v>
                </c:pt>
                <c:pt idx="409">
                  <c:v>0.12617539724258767</c:v>
                </c:pt>
                <c:pt idx="410">
                  <c:v>0.12615199323884813</c:v>
                </c:pt>
                <c:pt idx="411">
                  <c:v>0.12622361654781739</c:v>
                </c:pt>
                <c:pt idx="412">
                  <c:v>0.12617816358174253</c:v>
                </c:pt>
                <c:pt idx="413">
                  <c:v>0.12587026144884864</c:v>
                </c:pt>
                <c:pt idx="414">
                  <c:v>0.12530704867321305</c:v>
                </c:pt>
                <c:pt idx="415">
                  <c:v>0.12464177977227585</c:v>
                </c:pt>
                <c:pt idx="416">
                  <c:v>0.12408069824454136</c:v>
                </c:pt>
                <c:pt idx="417">
                  <c:v>0.12376692372059014</c:v>
                </c:pt>
                <c:pt idx="418">
                  <c:v>0.12370645572740679</c:v>
                </c:pt>
                <c:pt idx="419">
                  <c:v>0.12376720977084622</c:v>
                </c:pt>
                <c:pt idx="420">
                  <c:v>0.12374985427321131</c:v>
                </c:pt>
                <c:pt idx="421">
                  <c:v>0.12349935261743078</c:v>
                </c:pt>
                <c:pt idx="422">
                  <c:v>0.12299589582843502</c:v>
                </c:pt>
                <c:pt idx="423">
                  <c:v>0.12236515954158061</c:v>
                </c:pt>
                <c:pt idx="424">
                  <c:v>0.12180125754137702</c:v>
                </c:pt>
                <c:pt idx="425">
                  <c:v>0.12145597186324612</c:v>
                </c:pt>
                <c:pt idx="426">
                  <c:v>0.12135893173582685</c:v>
                </c:pt>
                <c:pt idx="427">
                  <c:v>0.12140430360082034</c:v>
                </c:pt>
                <c:pt idx="428">
                  <c:v>0.12140763719802056</c:v>
                </c:pt>
                <c:pt idx="429">
                  <c:v>0.12120820290998729</c:v>
                </c:pt>
                <c:pt idx="430">
                  <c:v>0.12076259230482057</c:v>
                </c:pt>
                <c:pt idx="431">
                  <c:v>0.12016945677728136</c:v>
                </c:pt>
                <c:pt idx="432">
                  <c:v>0.11960848967606418</c:v>
                </c:pt>
                <c:pt idx="433">
                  <c:v>0.1192366202184844</c:v>
                </c:pt>
                <c:pt idx="434">
                  <c:v>0.11910417371108278</c:v>
                </c:pt>
                <c:pt idx="435">
                  <c:v>0.11913056313867719</c:v>
                </c:pt>
                <c:pt idx="436">
                  <c:v>0.11914782861530353</c:v>
                </c:pt>
                <c:pt idx="437">
                  <c:v>0.1189931325304493</c:v>
                </c:pt>
                <c:pt idx="438">
                  <c:v>0.11860285379168622</c:v>
                </c:pt>
                <c:pt idx="439">
                  <c:v>0.11804959583849448</c:v>
                </c:pt>
                <c:pt idx="440">
                  <c:v>0.11749680917917721</c:v>
                </c:pt>
                <c:pt idx="441">
                  <c:v>0.1171033170585571</c:v>
                </c:pt>
                <c:pt idx="442">
                  <c:v>0.11693720405647366</c:v>
                </c:pt>
                <c:pt idx="443">
                  <c:v>0.1169418602684005</c:v>
                </c:pt>
                <c:pt idx="444">
                  <c:v>0.11696696898958039</c:v>
                </c:pt>
                <c:pt idx="445">
                  <c:v>0.11685077505123427</c:v>
                </c:pt>
                <c:pt idx="446">
                  <c:v>0.11651280535139708</c:v>
                </c:pt>
                <c:pt idx="447">
                  <c:v>0.1160009523570126</c:v>
                </c:pt>
                <c:pt idx="448">
                  <c:v>0.11546105515685789</c:v>
                </c:pt>
                <c:pt idx="449">
                  <c:v>0.11505085854183848</c:v>
                </c:pt>
                <c:pt idx="450">
                  <c:v>0.11485329909897345</c:v>
                </c:pt>
                <c:pt idx="451">
                  <c:v>0.11483425550993479</c:v>
                </c:pt>
                <c:pt idx="452">
                  <c:v>0.1148617941679731</c:v>
                </c:pt>
                <c:pt idx="453">
                  <c:v>0.11477803757212278</c:v>
                </c:pt>
                <c:pt idx="454">
                  <c:v>0.11448893901361974</c:v>
                </c:pt>
                <c:pt idx="455">
                  <c:v>0.1140193164541788</c:v>
                </c:pt>
                <c:pt idx="456">
                  <c:v>0.11349646311063298</c:v>
                </c:pt>
                <c:pt idx="457">
                  <c:v>0.11307436895039855</c:v>
                </c:pt>
                <c:pt idx="458">
                  <c:v>0.11284797504408998</c:v>
                </c:pt>
                <c:pt idx="459">
                  <c:v>0.11280398277205152</c:v>
                </c:pt>
                <c:pt idx="460">
                  <c:v>0.11282921072263322</c:v>
                </c:pt>
                <c:pt idx="461">
                  <c:v>0.11277206522306377</c:v>
                </c:pt>
                <c:pt idx="462">
                  <c:v>0.11252807479605516</c:v>
                </c:pt>
                <c:pt idx="463">
                  <c:v>0.11210085855334208</c:v>
                </c:pt>
                <c:pt idx="464">
                  <c:v>0.11159863892858629</c:v>
                </c:pt>
                <c:pt idx="465">
                  <c:v>0.1111692827194851</c:v>
                </c:pt>
                <c:pt idx="466">
                  <c:v>0.11091697562931548</c:v>
                </c:pt>
                <c:pt idx="467">
                  <c:v>0.11084743657803695</c:v>
                </c:pt>
                <c:pt idx="468">
                  <c:v>0.11086627497535473</c:v>
                </c:pt>
                <c:pt idx="469">
                  <c:v>0.11083020965626418</c:v>
                </c:pt>
                <c:pt idx="470">
                  <c:v>0.11062732488435838</c:v>
                </c:pt>
                <c:pt idx="471">
                  <c:v>0.11024209747381104</c:v>
                </c:pt>
                <c:pt idx="472">
                  <c:v>0.10976353472340827</c:v>
                </c:pt>
                <c:pt idx="473">
                  <c:v>0.10933132800481697</c:v>
                </c:pt>
                <c:pt idx="474">
                  <c:v>0.10905626122722362</c:v>
                </c:pt>
                <c:pt idx="475">
                  <c:v>0.10896116139487128</c:v>
                </c:pt>
                <c:pt idx="476">
                  <c:v>0.10897017526720147</c:v>
                </c:pt>
                <c:pt idx="477">
                  <c:v>0.10895000120249615</c:v>
                </c:pt>
                <c:pt idx="478">
                  <c:v>0.10878406075148159</c:v>
                </c:pt>
                <c:pt idx="479">
                  <c:v>0.10843987055462016</c:v>
                </c:pt>
                <c:pt idx="480">
                  <c:v>0.10798742623810002</c:v>
                </c:pt>
                <c:pt idx="481">
                  <c:v>0.10755651155973894</c:v>
                </c:pt>
                <c:pt idx="482">
                  <c:v>0.10726199918224932</c:v>
                </c:pt>
                <c:pt idx="483">
                  <c:v>0.10714184274692662</c:v>
                </c:pt>
                <c:pt idx="484">
                  <c:v>0.1071382170779297</c:v>
                </c:pt>
                <c:pt idx="485">
                  <c:v>0.10712912438998189</c:v>
                </c:pt>
                <c:pt idx="486">
                  <c:v>0.10699588303278519</c:v>
                </c:pt>
                <c:pt idx="487">
                  <c:v>0.10669130560992332</c:v>
                </c:pt>
                <c:pt idx="488">
                  <c:v>0.1062668915819123</c:v>
                </c:pt>
                <c:pt idx="489">
                  <c:v>0.10584110471766082</c:v>
                </c:pt>
                <c:pt idx="490">
                  <c:v>0.10553055519237334</c:v>
                </c:pt>
                <c:pt idx="491">
                  <c:v>0.10538629983887636</c:v>
                </c:pt>
                <c:pt idx="492">
                  <c:v>0.10536781063866495</c:v>
                </c:pt>
                <c:pt idx="493">
                  <c:v>0.10536539654337956</c:v>
                </c:pt>
                <c:pt idx="494">
                  <c:v>0.10526059399980571</c:v>
                </c:pt>
                <c:pt idx="495">
                  <c:v>0.10499379456309017</c:v>
                </c:pt>
                <c:pt idx="496">
                  <c:v>0.10459879109772495</c:v>
                </c:pt>
                <c:pt idx="497">
                  <c:v>0.10418163029659012</c:v>
                </c:pt>
                <c:pt idx="498">
                  <c:v>0.10385848556934159</c:v>
                </c:pt>
                <c:pt idx="499">
                  <c:v>0.10369147945015017</c:v>
                </c:pt>
                <c:pt idx="500">
                  <c:v>0.10365646071703477</c:v>
                </c:pt>
                <c:pt idx="501">
                  <c:v>0.10365674919670249</c:v>
                </c:pt>
                <c:pt idx="502">
                  <c:v>0.10357617249424859</c:v>
                </c:pt>
                <c:pt idx="503">
                  <c:v>0.10334496864417345</c:v>
                </c:pt>
                <c:pt idx="504">
                  <c:v>0.10298024819779834</c:v>
                </c:pt>
                <c:pt idx="505">
                  <c:v>0.10257485026253819</c:v>
                </c:pt>
                <c:pt idx="506">
                  <c:v>0.10224253022967657</c:v>
                </c:pt>
                <c:pt idx="507">
                  <c:v>0.1020544508955006</c:v>
                </c:pt>
                <c:pt idx="508">
                  <c:v>0.10200175828697386</c:v>
                </c:pt>
                <c:pt idx="509">
                  <c:v>0.10200121206851807</c:v>
                </c:pt>
                <c:pt idx="510">
                  <c:v>0.10194075119626313</c:v>
                </c:pt>
                <c:pt idx="511">
                  <c:v>0.10174267506588158</c:v>
                </c:pt>
                <c:pt idx="512">
                  <c:v>0.10140863103759318</c:v>
                </c:pt>
                <c:pt idx="513">
                  <c:v>0.10101775400758919</c:v>
                </c:pt>
                <c:pt idx="514">
                  <c:v>0.10067960628433739</c:v>
                </c:pt>
                <c:pt idx="515">
                  <c:v>0.10047240187374</c:v>
                </c:pt>
                <c:pt idx="516">
                  <c:v>0.10040137382584297</c:v>
                </c:pt>
                <c:pt idx="517">
                  <c:v>0.10039689936132698</c:v>
                </c:pt>
                <c:pt idx="518">
                  <c:v>0.10035259610867205</c:v>
                </c:pt>
                <c:pt idx="519">
                  <c:v>0.10018495511707946</c:v>
                </c:pt>
                <c:pt idx="520">
                  <c:v>9.9881534927262733E-2</c:v>
                </c:pt>
                <c:pt idx="521">
                  <c:v>9.9507547116771247E-2</c:v>
                </c:pt>
                <c:pt idx="522">
                  <c:v>9.916680210823875E-2</c:v>
                </c:pt>
                <c:pt idx="523">
                  <c:v>9.8942635049904193E-2</c:v>
                </c:pt>
                <c:pt idx="524">
                  <c:v>9.885305200939222E-2</c:v>
                </c:pt>
                <c:pt idx="525">
                  <c:v>9.8841998160071984E-2</c:v>
                </c:pt>
                <c:pt idx="526">
                  <c:v>9.8810088142931726E-2</c:v>
                </c:pt>
                <c:pt idx="527">
                  <c:v>9.8670023630854212E-2</c:v>
                </c:pt>
                <c:pt idx="528">
                  <c:v>9.8396765407283121E-2</c:v>
                </c:pt>
                <c:pt idx="529">
                  <c:v>9.8041640515755965E-2</c:v>
                </c:pt>
                <c:pt idx="530">
                  <c:v>9.7701371782461563E-2</c:v>
                </c:pt>
                <c:pt idx="531">
                  <c:v>9.7462565235715559E-2</c:v>
                </c:pt>
                <c:pt idx="532">
                  <c:v>9.7354607600500437E-2</c:v>
                </c:pt>
                <c:pt idx="533">
                  <c:v>9.7334758717610464E-2</c:v>
                </c:pt>
                <c:pt idx="534">
                  <c:v>9.7311706694234681E-2</c:v>
                </c:pt>
                <c:pt idx="535">
                  <c:v>9.7196249796781528E-2</c:v>
                </c:pt>
                <c:pt idx="536">
                  <c:v>9.6952321938459901E-2</c:v>
                </c:pt>
                <c:pt idx="537">
                  <c:v>9.6617639908908579E-2</c:v>
                </c:pt>
                <c:pt idx="538">
                  <c:v>9.6280729812536159E-2</c:v>
                </c:pt>
                <c:pt idx="539">
                  <c:v>9.6029717049601199E-2</c:v>
                </c:pt>
                <c:pt idx="540">
                  <c:v>9.5903922350643933E-2</c:v>
                </c:pt>
                <c:pt idx="541">
                  <c:v>9.5873486427908119E-2</c:v>
                </c:pt>
                <c:pt idx="542">
                  <c:v>9.5856015093302493E-2</c:v>
                </c:pt>
                <c:pt idx="543">
                  <c:v>9.5762139295108351E-2</c:v>
                </c:pt>
                <c:pt idx="544">
                  <c:v>9.5546382177146991E-2</c:v>
                </c:pt>
                <c:pt idx="545">
                  <c:v>9.5233335434311187E-2</c:v>
                </c:pt>
                <c:pt idx="546">
                  <c:v>9.4902446035915175E-2</c:v>
                </c:pt>
                <c:pt idx="547">
                  <c:v>9.4641722951314025E-2</c:v>
                </c:pt>
                <c:pt idx="548">
                  <c:v>9.4498942753638376E-2</c:v>
                </c:pt>
                <c:pt idx="549">
                  <c:v>9.4456535300587743E-2</c:v>
                </c:pt>
                <c:pt idx="550">
                  <c:v>9.4441647821758179E-2</c:v>
                </c:pt>
                <c:pt idx="551">
                  <c:v>9.4366317734601066E-2</c:v>
                </c:pt>
                <c:pt idx="552">
                  <c:v>9.4177286823816958E-2</c:v>
                </c:pt>
                <c:pt idx="553">
                  <c:v>9.3886691478989967E-2</c:v>
                </c:pt>
                <c:pt idx="554">
                  <c:v>9.3564240641171748E-2</c:v>
                </c:pt>
                <c:pt idx="555">
                  <c:v>9.3296321557767098E-2</c:v>
                </c:pt>
                <c:pt idx="556">
                  <c:v>9.313767850961005E-2</c:v>
                </c:pt>
                <c:pt idx="557">
                  <c:v>9.3082302763400501E-2</c:v>
                </c:pt>
                <c:pt idx="558">
                  <c:v>9.3067299377209714E-2</c:v>
                </c:pt>
                <c:pt idx="559">
                  <c:v>9.3007515376683753E-2</c:v>
                </c:pt>
                <c:pt idx="560">
                  <c:v>9.2843525047203321E-2</c:v>
                </c:pt>
                <c:pt idx="561">
                  <c:v>9.2575836613549525E-2</c:v>
                </c:pt>
                <c:pt idx="562">
                  <c:v>9.22639792307096E-2</c:v>
                </c:pt>
                <c:pt idx="563">
                  <c:v>9.1991356156516227E-2</c:v>
                </c:pt>
                <c:pt idx="564">
                  <c:v>9.1818201573331981E-2</c:v>
                </c:pt>
                <c:pt idx="565">
                  <c:v>9.1749225631928819E-2</c:v>
                </c:pt>
                <c:pt idx="566">
                  <c:v>9.1731714673603831E-2</c:v>
                </c:pt>
                <c:pt idx="567">
                  <c:v>9.1684553126756246E-2</c:v>
                </c:pt>
                <c:pt idx="568">
                  <c:v>9.1543720497049508E-2</c:v>
                </c:pt>
                <c:pt idx="569">
                  <c:v>9.1299053620552822E-2</c:v>
                </c:pt>
                <c:pt idx="570">
                  <c:v>9.09996678680772E-2</c:v>
                </c:pt>
                <c:pt idx="571">
                  <c:v>9.0724773341796419E-2</c:v>
                </c:pt>
                <c:pt idx="572">
                  <c:v>9.0538645675301843E-2</c:v>
                </c:pt>
                <c:pt idx="573">
                  <c:v>9.0455777098350967E-2</c:v>
                </c:pt>
                <c:pt idx="574">
                  <c:v>9.0433680862545232E-2</c:v>
                </c:pt>
                <c:pt idx="575">
                  <c:v>9.0396329769994899E-2</c:v>
                </c:pt>
                <c:pt idx="576">
                  <c:v>9.0276617926254382E-2</c:v>
                </c:pt>
                <c:pt idx="577">
                  <c:v>9.0054769605080923E-2</c:v>
                </c:pt>
                <c:pt idx="578">
                  <c:v>8.9769448060417215E-2</c:v>
                </c:pt>
                <c:pt idx="579">
                  <c:v>8.9494621705463268E-2</c:v>
                </c:pt>
                <c:pt idx="580">
                  <c:v>8.9297206216289546E-2</c:v>
                </c:pt>
                <c:pt idx="581">
                  <c:v>8.9200464603186008E-2</c:v>
                </c:pt>
                <c:pt idx="582">
                  <c:v>8.9172020462043727E-2</c:v>
                </c:pt>
                <c:pt idx="583">
                  <c:v>8.9141810424019544E-2</c:v>
                </c:pt>
                <c:pt idx="584">
                  <c:v>8.9041070448006701E-2</c:v>
                </c:pt>
                <c:pt idx="585">
                  <c:v>8.8841546188732301E-2</c:v>
                </c:pt>
                <c:pt idx="586">
                  <c:v>8.8571591636217223E-2</c:v>
                </c:pt>
                <c:pt idx="587">
                  <c:v>8.8299050522005706E-2</c:v>
                </c:pt>
                <c:pt idx="588">
                  <c:v>8.8092140446827227E-2</c:v>
                </c:pt>
                <c:pt idx="589">
                  <c:v>8.7981828465530001E-2</c:v>
                </c:pt>
                <c:pt idx="590">
                  <c:v>8.7945585680882246E-2</c:v>
                </c:pt>
                <c:pt idx="591">
                  <c:v>8.7920016175215207E-2</c:v>
                </c:pt>
                <c:pt idx="592">
                  <c:v>8.7836027455651638E-2</c:v>
                </c:pt>
                <c:pt idx="593">
                  <c:v>8.7658069799690208E-2</c:v>
                </c:pt>
                <c:pt idx="594">
                  <c:v>8.7404495488275127E-2</c:v>
                </c:pt>
                <c:pt idx="595">
                  <c:v>8.7136308373140611E-2</c:v>
                </c:pt>
                <c:pt idx="596">
                  <c:v>8.692176785237099E-2</c:v>
                </c:pt>
                <c:pt idx="597">
                  <c:v>8.6798441158198528E-2</c:v>
                </c:pt>
                <c:pt idx="598">
                  <c:v>8.6753253829315147E-2</c:v>
                </c:pt>
                <c:pt idx="599">
                  <c:v>8.6730014859566731E-2</c:v>
                </c:pt>
                <c:pt idx="600">
                  <c:v>8.6660523232819267E-2</c:v>
                </c:pt>
                <c:pt idx="601">
                  <c:v>8.6503142081187548E-2</c:v>
                </c:pt>
                <c:pt idx="602">
                  <c:v>8.6266676161580028E-2</c:v>
                </c:pt>
                <c:pt idx="603">
                  <c:v>8.6004741663715634E-2</c:v>
                </c:pt>
                <c:pt idx="604">
                  <c:v>8.5784470672920346E-2</c:v>
                </c:pt>
                <c:pt idx="605">
                  <c:v>8.5648907124391702E-2</c:v>
                </c:pt>
                <c:pt idx="606">
                  <c:v>8.5593923710108544E-2</c:v>
                </c:pt>
                <c:pt idx="607">
                  <c:v>8.5570912943123564E-2</c:v>
                </c:pt>
                <c:pt idx="608">
                  <c:v>8.5513666279091724E-2</c:v>
                </c:pt>
                <c:pt idx="609">
                  <c:v>8.5375670448653448E-2</c:v>
                </c:pt>
                <c:pt idx="610">
                  <c:v>8.5156764275556268E-2</c:v>
                </c:pt>
                <c:pt idx="611">
                  <c:v>8.4902792986822379E-2</c:v>
                </c:pt>
                <c:pt idx="612">
                  <c:v>8.467869449288852E-2</c:v>
                </c:pt>
                <c:pt idx="613">
                  <c:v>8.4531863041894542E-2</c:v>
                </c:pt>
                <c:pt idx="614">
                  <c:v>8.4466512887929945E-2</c:v>
                </c:pt>
                <c:pt idx="615">
                  <c:v>8.4441848451863061E-2</c:v>
                </c:pt>
                <c:pt idx="616">
                  <c:v>8.4394629372602253E-2</c:v>
                </c:pt>
                <c:pt idx="617">
                  <c:v>8.4274658831878846E-2</c:v>
                </c:pt>
                <c:pt idx="618">
                  <c:v>8.4073498779549241E-2</c:v>
                </c:pt>
                <c:pt idx="619">
                  <c:v>8.3828999302300269E-2</c:v>
                </c:pt>
                <c:pt idx="620">
                  <c:v>8.3602948843250063E-2</c:v>
                </c:pt>
                <c:pt idx="621">
                  <c:v>8.3445978449405697E-2</c:v>
                </c:pt>
                <c:pt idx="622">
                  <c:v>8.3369955739632212E-2</c:v>
                </c:pt>
                <c:pt idx="623">
                  <c:v>8.3341984896068935E-2</c:v>
                </c:pt>
                <c:pt idx="624">
                  <c:v>8.3302640385775548E-2</c:v>
                </c:pt>
                <c:pt idx="625">
                  <c:v>8.3199198642747468E-2</c:v>
                </c:pt>
                <c:pt idx="626">
                  <c:v>8.3015721049480046E-2</c:v>
                </c:pt>
                <c:pt idx="627">
                  <c:v>8.2781989899322589E-2</c:v>
                </c:pt>
                <c:pt idx="628">
                  <c:v>8.2555807763589353E-2</c:v>
                </c:pt>
                <c:pt idx="629">
                  <c:v>8.2389956657381122E-2</c:v>
                </c:pt>
                <c:pt idx="630">
                  <c:v>8.2303202192876027E-2</c:v>
                </c:pt>
                <c:pt idx="631">
                  <c:v>8.2270506130488141E-2</c:v>
                </c:pt>
                <c:pt idx="632">
                  <c:v>8.2236973864369997E-2</c:v>
                </c:pt>
                <c:pt idx="633">
                  <c:v>8.2148460011387398E-2</c:v>
                </c:pt>
                <c:pt idx="634">
                  <c:v>8.1982368841993794E-2</c:v>
                </c:pt>
                <c:pt idx="635">
                  <c:v>8.1760484120414562E-2</c:v>
                </c:pt>
                <c:pt idx="636">
                  <c:v>8.1535910276893261E-2</c:v>
                </c:pt>
                <c:pt idx="637">
                  <c:v>8.1362535872754688E-2</c:v>
                </c:pt>
                <c:pt idx="638">
                  <c:v>8.1265217065724912E-2</c:v>
                </c:pt>
                <c:pt idx="639">
                  <c:v>8.1226612088578273E-2</c:v>
                </c:pt>
                <c:pt idx="640">
                  <c:v>8.1196943373351219E-2</c:v>
                </c:pt>
                <c:pt idx="641">
                  <c:v>8.1121683334172648E-2</c:v>
                </c:pt>
                <c:pt idx="642">
                  <c:v>8.0972470130003527E-2</c:v>
                </c:pt>
                <c:pt idx="643">
                  <c:v>8.0763288831148639E-2</c:v>
                </c:pt>
                <c:pt idx="644">
                  <c:v>8.0541960734871382E-2</c:v>
                </c:pt>
                <c:pt idx="645">
                  <c:v>8.0362490473218251E-2</c:v>
                </c:pt>
                <c:pt idx="646">
                  <c:v>8.0254979925098391E-2</c:v>
                </c:pt>
                <c:pt idx="647">
                  <c:v>8.0209515327147193E-2</c:v>
                </c:pt>
                <c:pt idx="648">
                  <c:v>8.0181894606323453E-2</c:v>
                </c:pt>
                <c:pt idx="649">
                  <c:v>8.0118171175925609E-2</c:v>
                </c:pt>
                <c:pt idx="650">
                  <c:v>7.9985136850148825E-2</c:v>
                </c:pt>
                <c:pt idx="651">
                  <c:v>7.9789295626771131E-2</c:v>
                </c:pt>
                <c:pt idx="652">
                  <c:v>7.9572728996465794E-2</c:v>
                </c:pt>
                <c:pt idx="653">
                  <c:v>7.9388632372392964E-2</c:v>
                </c:pt>
                <c:pt idx="654">
                  <c:v>7.9271485387245877E-2</c:v>
                </c:pt>
                <c:pt idx="655">
                  <c:v>7.9218438316540865E-2</c:v>
                </c:pt>
                <c:pt idx="656">
                  <c:v>7.9191199248476923E-2</c:v>
                </c:pt>
                <c:pt idx="657">
                  <c:v>7.9137280566164592E-2</c:v>
                </c:pt>
                <c:pt idx="658">
                  <c:v>7.9019558598171363E-2</c:v>
                </c:pt>
                <c:pt idx="659">
                  <c:v>7.8837477774043555E-2</c:v>
                </c:pt>
                <c:pt idx="660">
                  <c:v>7.8627050407081109E-2</c:v>
                </c:pt>
                <c:pt idx="661">
                  <c:v>7.843981242233812E-2</c:v>
                </c:pt>
                <c:pt idx="662">
                  <c:v>7.8313743788543111E-2</c:v>
                </c:pt>
                <c:pt idx="663">
                  <c:v>7.8252611411247008E-2</c:v>
                </c:pt>
                <c:pt idx="664">
                  <c:v>7.8224249576552246E-2</c:v>
                </c:pt>
                <c:pt idx="665">
                  <c:v>7.8178415725487116E-2</c:v>
                </c:pt>
                <c:pt idx="666">
                  <c:v>7.8074996312464409E-2</c:v>
                </c:pt>
                <c:pt idx="667">
                  <c:v>7.7906886893539584E-2</c:v>
                </c:pt>
                <c:pt idx="668">
                  <c:v>7.7703825551047434E-2</c:v>
                </c:pt>
                <c:pt idx="669">
                  <c:v>7.7514921804551523E-2</c:v>
                </c:pt>
                <c:pt idx="670">
                  <c:v>7.7380782159851308E-2</c:v>
                </c:pt>
                <c:pt idx="671">
                  <c:v>7.7311271436227028E-2</c:v>
                </c:pt>
                <c:pt idx="672">
                  <c:v>7.7280453773394639E-2</c:v>
                </c:pt>
                <c:pt idx="673">
                  <c:v>7.7241021253443828E-2</c:v>
                </c:pt>
                <c:pt idx="674">
                  <c:v>7.7150775989017817E-2</c:v>
                </c:pt>
                <c:pt idx="675">
                  <c:v>7.6996649394362279E-2</c:v>
                </c:pt>
                <c:pt idx="676">
                  <c:v>7.680201975497207E-2</c:v>
                </c:pt>
                <c:pt idx="677">
                  <c:v>7.6612893364972762E-2</c:v>
                </c:pt>
                <c:pt idx="678">
                  <c:v>7.6471645442411723E-2</c:v>
                </c:pt>
                <c:pt idx="679">
                  <c:v>7.6393660825354343E-2</c:v>
                </c:pt>
                <c:pt idx="680">
                  <c:v>7.6359231929319524E-2</c:v>
                </c:pt>
                <c:pt idx="681">
                  <c:v>7.632457580376599E-2</c:v>
                </c:pt>
                <c:pt idx="682">
                  <c:v>7.6246282472646754E-2</c:v>
                </c:pt>
                <c:pt idx="683">
                  <c:v>7.6105962679586608E-2</c:v>
                </c:pt>
                <c:pt idx="684">
                  <c:v>7.5920662324943974E-2</c:v>
                </c:pt>
                <c:pt idx="685">
                  <c:v>7.5732702852669739E-2</c:v>
                </c:pt>
                <c:pt idx="686">
                  <c:v>7.5585397887672573E-2</c:v>
                </c:pt>
                <c:pt idx="687">
                  <c:v>7.5499027249942632E-2</c:v>
                </c:pt>
                <c:pt idx="688">
                  <c:v>7.5460012697950454E-2</c:v>
                </c:pt>
                <c:pt idx="689">
                  <c:v>7.5428586266831854E-2</c:v>
                </c:pt>
                <c:pt idx="690">
                  <c:v>7.5360953369746395E-2</c:v>
                </c:pt>
                <c:pt idx="691">
                  <c:v>7.5234091146560503E-2</c:v>
                </c:pt>
                <c:pt idx="692">
                  <c:v>7.5058845506023542E-2</c:v>
                </c:pt>
                <c:pt idx="693">
                  <c:v>7.4873370025907174E-2</c:v>
                </c:pt>
                <c:pt idx="694">
                  <c:v>7.472112458761053E-2</c:v>
                </c:pt>
                <c:pt idx="695">
                  <c:v>7.4626623677331569E-2</c:v>
                </c:pt>
                <c:pt idx="696">
                  <c:v>7.4582230570350003E-2</c:v>
                </c:pt>
                <c:pt idx="697">
                  <c:v>7.4552582472991721E-2</c:v>
                </c:pt>
                <c:pt idx="698">
                  <c:v>7.4494273126964133E-2</c:v>
                </c:pt>
                <c:pt idx="699">
                  <c:v>7.438036201135588E-2</c:v>
                </c:pt>
                <c:pt idx="700">
                  <c:v>7.4215723158053956E-2</c:v>
                </c:pt>
                <c:pt idx="701">
                  <c:v>7.4033959593342094E-2</c:v>
                </c:pt>
                <c:pt idx="702">
                  <c:v>7.3877933086028594E-2</c:v>
                </c:pt>
                <c:pt idx="703">
                  <c:v>7.3775708801797235E-2</c:v>
                </c:pt>
                <c:pt idx="704">
                  <c:v>7.3725323728231082E-2</c:v>
                </c:pt>
                <c:pt idx="705">
                  <c:v>7.3696112424092214E-2</c:v>
                </c:pt>
                <c:pt idx="706">
                  <c:v>7.3645767318204797E-2</c:v>
                </c:pt>
                <c:pt idx="707">
                  <c:v>7.3544160991034363E-2</c:v>
                </c:pt>
                <c:pt idx="708">
                  <c:v>7.3390509147462521E-2</c:v>
                </c:pt>
                <c:pt idx="709">
                  <c:v>7.3213581962123533E-2</c:v>
                </c:pt>
                <c:pt idx="710">
                  <c:v>7.3054955024984727E-2</c:v>
                </c:pt>
                <c:pt idx="711">
                  <c:v>7.29455477925368E-2</c:v>
                </c:pt>
                <c:pt idx="712">
                  <c:v>7.2888732434764389E-2</c:v>
                </c:pt>
                <c:pt idx="713">
                  <c:v>7.285873805436982E-2</c:v>
                </c:pt>
                <c:pt idx="714">
                  <c:v>7.2814997179409105E-2</c:v>
                </c:pt>
                <c:pt idx="715">
                  <c:v>7.272492788088783E-2</c:v>
                </c:pt>
                <c:pt idx="716">
                  <c:v>7.2582475460337012E-2</c:v>
                </c:pt>
                <c:pt idx="717">
                  <c:v>7.2411393768867044E-2</c:v>
                </c:pt>
                <c:pt idx="718">
                  <c:v>7.2251347784013459E-2</c:v>
                </c:pt>
                <c:pt idx="719">
                  <c:v>7.2135413306083723E-2</c:v>
                </c:pt>
                <c:pt idx="720">
                  <c:v>7.2071897919914918E-2</c:v>
                </c:pt>
                <c:pt idx="721">
                  <c:v>7.2040031516040437E-2</c:v>
                </c:pt>
                <c:pt idx="722">
                  <c:v>7.2001554426747633E-2</c:v>
                </c:pt>
                <c:pt idx="723">
                  <c:v>7.1922152066351663E-2</c:v>
                </c:pt>
                <c:pt idx="724">
                  <c:v>7.1790950047511987E-2</c:v>
                </c:pt>
                <c:pt idx="725">
                  <c:v>7.1626598173760769E-2</c:v>
                </c:pt>
                <c:pt idx="726">
                  <c:v>7.1466296073178434E-2</c:v>
                </c:pt>
                <c:pt idx="727">
                  <c:v>7.134458671317262E-2</c:v>
                </c:pt>
                <c:pt idx="728">
                  <c:v>7.1274261716321799E-2</c:v>
                </c:pt>
                <c:pt idx="729">
                  <c:v>7.1239571979484689E-2</c:v>
                </c:pt>
                <c:pt idx="730">
                  <c:v>7.120505638941467E-2</c:v>
                </c:pt>
                <c:pt idx="731">
                  <c:v>7.1135368010847869E-2</c:v>
                </c:pt>
                <c:pt idx="732">
                  <c:v>7.1015314417618394E-2</c:v>
                </c:pt>
                <c:pt idx="733">
                  <c:v>7.0858444902521064E-2</c:v>
                </c:pt>
                <c:pt idx="734">
                  <c:v>7.0699013444298534E-2</c:v>
                </c:pt>
                <c:pt idx="735">
                  <c:v>7.05723594927367E-2</c:v>
                </c:pt>
                <c:pt idx="736">
                  <c:v>7.049526540136955E-2</c:v>
                </c:pt>
                <c:pt idx="737">
                  <c:v>7.0456942933034755E-2</c:v>
                </c:pt>
                <c:pt idx="738">
                  <c:v>7.0425141483238793E-2</c:v>
                </c:pt>
                <c:pt idx="739">
                  <c:v>7.0364150761358268E-2</c:v>
                </c:pt>
                <c:pt idx="740">
                  <c:v>7.0255000998879116E-2</c:v>
                </c:pt>
                <c:pt idx="741">
                  <c:v>7.0106230025501079E-2</c:v>
                </c:pt>
                <c:pt idx="742">
                  <c:v>6.9948743687987369E-2</c:v>
                </c:pt>
                <c:pt idx="743">
                  <c:v>6.9818034748363664E-2</c:v>
                </c:pt>
                <c:pt idx="744">
                  <c:v>6.9734350701224398E-2</c:v>
                </c:pt>
                <c:pt idx="745">
                  <c:v>6.9691729963039323E-2</c:v>
                </c:pt>
                <c:pt idx="746">
                  <c:v>6.9661465046084572E-2</c:v>
                </c:pt>
                <c:pt idx="747">
                  <c:v>6.9608111513136853E-2</c:v>
                </c:pt>
                <c:pt idx="748">
                  <c:v>6.9509490294779333E-2</c:v>
                </c:pt>
                <c:pt idx="749">
                  <c:v>6.9369295467951814E-2</c:v>
                </c:pt>
                <c:pt idx="750">
                  <c:v>6.9214762087467435E-2</c:v>
                </c:pt>
                <c:pt idx="751">
                  <c:v>6.9080928805151529E-2</c:v>
                </c:pt>
                <c:pt idx="752">
                  <c:v>6.8990959913130534E-2</c:v>
                </c:pt>
                <c:pt idx="753">
                  <c:v>6.8943518991201574E-2</c:v>
                </c:pt>
                <c:pt idx="754">
                  <c:v>6.891369555060492E-2</c:v>
                </c:pt>
                <c:pt idx="755">
                  <c:v>6.886689327363793E-2</c:v>
                </c:pt>
                <c:pt idx="756">
                  <c:v>6.8778307862514404E-2</c:v>
                </c:pt>
                <c:pt idx="757">
                  <c:v>6.8647028250176559E-2</c:v>
                </c:pt>
                <c:pt idx="758">
                  <c:v>6.8496376503545134E-2</c:v>
                </c:pt>
                <c:pt idx="759">
                  <c:v>6.8360372847485112E-2</c:v>
                </c:pt>
                <c:pt idx="760">
                  <c:v>6.8264536603114254E-2</c:v>
                </c:pt>
                <c:pt idx="761">
                  <c:v>6.8211894943081594E-2</c:v>
                </c:pt>
                <c:pt idx="762">
                  <c:v>6.8181511204516973E-2</c:v>
                </c:pt>
                <c:pt idx="763">
                  <c:v>6.8140166663607366E-2</c:v>
                </c:pt>
                <c:pt idx="764">
                  <c:v>6.8061021146212888E-2</c:v>
                </c:pt>
                <c:pt idx="765">
                  <c:v>6.7938859461051687E-2</c:v>
                </c:pt>
                <c:pt idx="766">
                  <c:v>6.7792928268649508E-2</c:v>
                </c:pt>
                <c:pt idx="767">
                  <c:v>6.7655714560809058E-2</c:v>
                </c:pt>
                <c:pt idx="768">
                  <c:v>6.7554526537345796E-2</c:v>
                </c:pt>
                <c:pt idx="769">
                  <c:v>6.7496440819191664E-2</c:v>
                </c:pt>
                <c:pt idx="770">
                  <c:v>6.7464596943328195E-2</c:v>
                </c:pt>
                <c:pt idx="771">
                  <c:v>6.7427625890411555E-2</c:v>
                </c:pt>
                <c:pt idx="772">
                  <c:v>6.7357236199290224E-2</c:v>
                </c:pt>
                <c:pt idx="773">
                  <c:v>6.7244262973020968E-2</c:v>
                </c:pt>
                <c:pt idx="774">
                  <c:v>6.7103792871502574E-2</c:v>
                </c:pt>
                <c:pt idx="775">
                  <c:v>6.6966319743043387E-2</c:v>
                </c:pt>
                <c:pt idx="776">
                  <c:v>6.6860378806712181E-2</c:v>
                </c:pt>
                <c:pt idx="777">
                  <c:v>6.6796737138197185E-2</c:v>
                </c:pt>
                <c:pt idx="778">
                  <c:v>6.6762641815451135E-2</c:v>
                </c:pt>
                <c:pt idx="779">
                  <c:v>6.6728984925229523E-2</c:v>
                </c:pt>
                <c:pt idx="780">
                  <c:v>6.6666594331883183E-2</c:v>
                </c:pt>
                <c:pt idx="781">
                  <c:v>6.6562753911113923E-2</c:v>
                </c:pt>
                <c:pt idx="782">
                  <c:v>6.6428380417786079E-2</c:v>
                </c:pt>
                <c:pt idx="783">
                  <c:v>6.6291573853878419E-2</c:v>
                </c:pt>
                <c:pt idx="784">
                  <c:v>6.6181547105611943E-2</c:v>
                </c:pt>
                <c:pt idx="785">
                  <c:v>6.6112361720350926E-2</c:v>
                </c:pt>
                <c:pt idx="786">
                  <c:v>6.6075336755014105E-2</c:v>
                </c:pt>
                <c:pt idx="787">
                  <c:v>6.6043973911806914E-2</c:v>
                </c:pt>
                <c:pt idx="788">
                  <c:v>6.598876872010144E-2</c:v>
                </c:pt>
                <c:pt idx="789">
                  <c:v>6.5893886892710613E-2</c:v>
                </c:pt>
                <c:pt idx="790">
                  <c:v>6.5766135856083388E-2</c:v>
                </c:pt>
                <c:pt idx="791">
                  <c:v>6.5630883472843793E-2</c:v>
                </c:pt>
                <c:pt idx="792">
                  <c:v>6.5517491127541974E-2</c:v>
                </c:pt>
                <c:pt idx="793">
                  <c:v>6.544288977837287E-2</c:v>
                </c:pt>
                <c:pt idx="794">
                  <c:v>6.5402372733442501E-2</c:v>
                </c:pt>
                <c:pt idx="795">
                  <c:v>6.5372335830194431E-2</c:v>
                </c:pt>
                <c:pt idx="796">
                  <c:v>6.5323461013845813E-2</c:v>
                </c:pt>
                <c:pt idx="797">
                  <c:v>6.5237254058574737E-2</c:v>
                </c:pt>
                <c:pt idx="798">
                  <c:v>6.5116538962400813E-2</c:v>
                </c:pt>
                <c:pt idx="799">
                  <c:v>6.4983677639779858E-2</c:v>
                </c:pt>
                <c:pt idx="800">
                  <c:v>6.4867678041720236E-2</c:v>
                </c:pt>
                <c:pt idx="801">
                  <c:v>6.4787894282485894E-2</c:v>
                </c:pt>
                <c:pt idx="802">
                  <c:v>6.4743439277127224E-2</c:v>
                </c:pt>
                <c:pt idx="803">
                  <c:v>6.4713823434448953E-2</c:v>
                </c:pt>
                <c:pt idx="804">
                  <c:v>6.4670397979197783E-2</c:v>
                </c:pt>
                <c:pt idx="805">
                  <c:v>6.4592482919032926E-2</c:v>
                </c:pt>
                <c:pt idx="806">
                  <c:v>6.4479104080642294E-2</c:v>
                </c:pt>
                <c:pt idx="807">
                  <c:v>6.43494090541991E-2</c:v>
                </c:pt>
                <c:pt idx="808">
                  <c:v>6.4231584016732124E-2</c:v>
                </c:pt>
                <c:pt idx="809">
                  <c:v>6.4146946566177629E-2</c:v>
                </c:pt>
                <c:pt idx="810">
                  <c:v>6.4098223335212645E-2</c:v>
                </c:pt>
                <c:pt idx="811">
                  <c:v>6.4068196478713438E-2</c:v>
                </c:pt>
                <c:pt idx="812">
                  <c:v>6.4029328209948874E-2</c:v>
                </c:pt>
                <c:pt idx="813">
                  <c:v>6.3959234041991567E-2</c:v>
                </c:pt>
                <c:pt idx="814">
                  <c:v>6.3853379620470122E-2</c:v>
                </c:pt>
                <c:pt idx="815">
                  <c:v>6.3727555113005624E-2</c:v>
                </c:pt>
                <c:pt idx="816">
                  <c:v>6.3608695759003214E-2</c:v>
                </c:pt>
                <c:pt idx="817">
                  <c:v>6.3519617139414022E-2</c:v>
                </c:pt>
                <c:pt idx="818">
                  <c:v>6.3466408478731931E-2</c:v>
                </c:pt>
                <c:pt idx="819">
                  <c:v>6.3435219241596591E-2</c:v>
                </c:pt>
                <c:pt idx="820">
                  <c:v>6.3400018940755684E-2</c:v>
                </c:pt>
                <c:pt idx="821">
                  <c:v>6.333719861174901E-2</c:v>
                </c:pt>
                <c:pt idx="822">
                  <c:v>6.3238947318009178E-2</c:v>
                </c:pt>
                <c:pt idx="823">
                  <c:v>6.3117618769147538E-2</c:v>
                </c:pt>
                <c:pt idx="824">
                  <c:v>6.2998512035824974E-2</c:v>
                </c:pt>
                <c:pt idx="825">
                  <c:v>6.2905476676447192E-2</c:v>
                </c:pt>
                <c:pt idx="826">
                  <c:v>6.2847674409993434E-2</c:v>
                </c:pt>
                <c:pt idx="827">
                  <c:v>6.2814658354376857E-2</c:v>
                </c:pt>
                <c:pt idx="828">
                  <c:v>6.2782252991820914E-2</c:v>
                </c:pt>
                <c:pt idx="829">
                  <c:v>6.2726095889157021E-2</c:v>
                </c:pt>
                <c:pt idx="830">
                  <c:v>6.2635421268702834E-2</c:v>
                </c:pt>
                <c:pt idx="831">
                  <c:v>6.2519129197038503E-2</c:v>
                </c:pt>
                <c:pt idx="832">
                  <c:v>6.2400545154660536E-2</c:v>
                </c:pt>
                <c:pt idx="833">
                  <c:v>6.2304097146001734E-2</c:v>
                </c:pt>
                <c:pt idx="834">
                  <c:v>6.2241696759241988E-2</c:v>
                </c:pt>
                <c:pt idx="835">
                  <c:v>6.2206280934415013E-2</c:v>
                </c:pt>
                <c:pt idx="836">
                  <c:v>6.2175825871932579E-2</c:v>
                </c:pt>
                <c:pt idx="837">
                  <c:v>6.2125670604681535E-2</c:v>
                </c:pt>
                <c:pt idx="838">
                  <c:v>6.2042446745294674E-2</c:v>
                </c:pt>
                <c:pt idx="839">
                  <c:v>6.1931642253943812E-2</c:v>
                </c:pt>
                <c:pt idx="840">
                  <c:v>6.1814322372570576E-2</c:v>
                </c:pt>
                <c:pt idx="841">
                  <c:v>6.1715053052430524E-2</c:v>
                </c:pt>
                <c:pt idx="842">
                  <c:v>6.1648147144171286E-2</c:v>
                </c:pt>
                <c:pt idx="843">
                  <c:v>6.1609853021260666E-2</c:v>
                </c:pt>
                <c:pt idx="844">
                  <c:v>6.1580543063321294E-2</c:v>
                </c:pt>
                <c:pt idx="845">
                  <c:v>6.1535690316234404E-2</c:v>
                </c:pt>
                <c:pt idx="846">
                  <c:v>6.145969881727812E-2</c:v>
                </c:pt>
                <c:pt idx="847">
                  <c:v>6.1354740729992627E-2</c:v>
                </c:pt>
                <c:pt idx="848">
                  <c:v>6.1239387211837915E-2</c:v>
                </c:pt>
                <c:pt idx="849">
                  <c:v>6.1137922757428922E-2</c:v>
                </c:pt>
                <c:pt idx="850">
                  <c:v>6.1066693466778794E-2</c:v>
                </c:pt>
                <c:pt idx="851">
                  <c:v>6.1025138309391262E-2</c:v>
                </c:pt>
                <c:pt idx="852">
                  <c:v>6.0996217508154572E-2</c:v>
                </c:pt>
                <c:pt idx="853">
                  <c:v>6.0955942763342055E-2</c:v>
                </c:pt>
                <c:pt idx="854">
                  <c:v>6.0886880791171813E-2</c:v>
                </c:pt>
                <c:pt idx="855">
                  <c:v>6.0788034383000171E-2</c:v>
                </c:pt>
                <c:pt idx="856">
                  <c:v>6.0675300660237422E-2</c:v>
                </c:pt>
                <c:pt idx="857">
                  <c:v>6.0572289852997924E-2</c:v>
                </c:pt>
                <c:pt idx="858">
                  <c:v>6.0497000421332867E-2</c:v>
                </c:pt>
                <c:pt idx="859">
                  <c:v>6.0451897168324407E-2</c:v>
                </c:pt>
                <c:pt idx="860">
                  <c:v>6.0422667312745121E-2</c:v>
                </c:pt>
                <c:pt idx="861">
                  <c:v>6.0386233248327696E-2</c:v>
                </c:pt>
                <c:pt idx="862">
                  <c:v>6.0323722493577224E-2</c:v>
                </c:pt>
                <c:pt idx="863">
                  <c:v>6.0231159757810467E-2</c:v>
                </c:pt>
                <c:pt idx="864">
                  <c:v>6.0121642236906539E-2</c:v>
                </c:pt>
                <c:pt idx="865">
                  <c:v>6.001774455763409E-2</c:v>
                </c:pt>
                <c:pt idx="866">
                  <c:v>5.9938730186803908E-2</c:v>
                </c:pt>
                <c:pt idx="867">
                  <c:v>5.9889885938036236E-2</c:v>
                </c:pt>
                <c:pt idx="868">
                  <c:v>5.9859713681734324E-2</c:v>
                </c:pt>
                <c:pt idx="869">
                  <c:v>5.9826382073725398E-2</c:v>
                </c:pt>
                <c:pt idx="870">
                  <c:v>5.9769978421103924E-2</c:v>
                </c:pt>
                <c:pt idx="871">
                  <c:v>5.9683779793373172E-2</c:v>
                </c:pt>
                <c:pt idx="872">
                  <c:v>5.9578010907414033E-2</c:v>
                </c:pt>
                <c:pt idx="873">
                  <c:v>5.9473885109102426E-2</c:v>
                </c:pt>
                <c:pt idx="874">
                  <c:v>5.9391543276952299E-2</c:v>
                </c:pt>
                <c:pt idx="875">
                  <c:v>5.9338856485168089E-2</c:v>
                </c:pt>
                <c:pt idx="876">
                  <c:v>5.9307179090767187E-2</c:v>
                </c:pt>
                <c:pt idx="877">
                  <c:v>5.9276222063236933E-2</c:v>
                </c:pt>
                <c:pt idx="878">
                  <c:v>5.9225425782868747E-2</c:v>
                </c:pt>
                <c:pt idx="879">
                  <c:v>5.914558322414519E-2</c:v>
                </c:pt>
                <c:pt idx="880">
                  <c:v>5.9044025834413802E-2</c:v>
                </c:pt>
                <c:pt idx="881">
                  <c:v>5.8940319128683957E-2</c:v>
                </c:pt>
                <c:pt idx="882">
                  <c:v>5.8855099521365896E-2</c:v>
                </c:pt>
                <c:pt idx="883">
                  <c:v>5.8798556003455862E-2</c:v>
                </c:pt>
                <c:pt idx="884">
                  <c:v>5.8764885702523313E-2</c:v>
                </c:pt>
                <c:pt idx="885">
                  <c:v>5.8735596191179566E-2</c:v>
                </c:pt>
                <c:pt idx="886">
                  <c:v>5.8689862462366314E-2</c:v>
                </c:pt>
                <c:pt idx="887">
                  <c:v>5.8616283785651917E-2</c:v>
                </c:pt>
                <c:pt idx="888">
                  <c:v>5.8519326953158424E-2</c:v>
                </c:pt>
                <c:pt idx="889">
                  <c:v>5.8416664933458699E-2</c:v>
                </c:pt>
                <c:pt idx="890">
                  <c:v>5.832905915103543E-2</c:v>
                </c:pt>
                <c:pt idx="891">
                  <c:v>5.8268727040096432E-2</c:v>
                </c:pt>
                <c:pt idx="892">
                  <c:v>5.8232654027522306E-2</c:v>
                </c:pt>
                <c:pt idx="893">
                  <c:v>5.8204355342727047E-2</c:v>
                </c:pt>
                <c:pt idx="894">
                  <c:v>5.8163104926056933E-2</c:v>
                </c:pt>
                <c:pt idx="895">
                  <c:v>5.8095619237038106E-2</c:v>
                </c:pt>
                <c:pt idx="896">
                  <c:v>5.8003575364148074E-2</c:v>
                </c:pt>
                <c:pt idx="897">
                  <c:v>5.7902552774994627E-2</c:v>
                </c:pt>
                <c:pt idx="898">
                  <c:v>5.7813083962558437E-2</c:v>
                </c:pt>
                <c:pt idx="899">
                  <c:v>5.7749107728412373E-2</c:v>
                </c:pt>
                <c:pt idx="900">
                  <c:v>5.7710301827878417E-2</c:v>
                </c:pt>
                <c:pt idx="901">
                  <c:v>5.7682356224315882E-2</c:v>
                </c:pt>
                <c:pt idx="902">
                  <c:v>5.7644986106031984E-2</c:v>
                </c:pt>
                <c:pt idx="903">
                  <c:v>5.7583350216164612E-2</c:v>
                </c:pt>
                <c:pt idx="904">
                  <c:v>5.7496453538238311E-2</c:v>
                </c:pt>
                <c:pt idx="905">
                  <c:v>5.7397625984776379E-2</c:v>
                </c:pt>
                <c:pt idx="906">
                  <c:v>5.7306838535726774E-2</c:v>
                </c:pt>
                <c:pt idx="907">
                  <c:v>5.7239432206117123E-2</c:v>
                </c:pt>
                <c:pt idx="908">
                  <c:v>5.7197643259216911E-2</c:v>
                </c:pt>
                <c:pt idx="909">
                  <c:v>5.7169459440510093E-2</c:v>
                </c:pt>
                <c:pt idx="910">
                  <c:v>5.7135353283630202E-2</c:v>
                </c:pt>
                <c:pt idx="911">
                  <c:v>5.7079258945196734E-2</c:v>
                </c:pt>
                <c:pt idx="912">
                  <c:v>5.6997665332614314E-2</c:v>
                </c:pt>
                <c:pt idx="913">
                  <c:v>5.6901542008790815E-2</c:v>
                </c:pt>
                <c:pt idx="914">
                  <c:v>5.6809991480096599E-2</c:v>
                </c:pt>
                <c:pt idx="915">
                  <c:v>5.6739431197711743E-2</c:v>
                </c:pt>
                <c:pt idx="916">
                  <c:v>5.6694488243277816E-2</c:v>
                </c:pt>
                <c:pt idx="917">
                  <c:v>5.6665527750444054E-2</c:v>
                </c:pt>
                <c:pt idx="918">
                  <c:v>5.6634065999893117E-2</c:v>
                </c:pt>
                <c:pt idx="919">
                  <c:v>5.6583147806622464E-2</c:v>
                </c:pt>
                <c:pt idx="920">
                  <c:v>5.6506935819098457E-2</c:v>
                </c:pt>
                <c:pt idx="921">
                  <c:v>5.6413973315965184E-2</c:v>
                </c:pt>
                <c:pt idx="922">
                  <c:v>5.632221668712941E-2</c:v>
                </c:pt>
                <c:pt idx="923">
                  <c:v>5.6248832739051735E-2</c:v>
                </c:pt>
                <c:pt idx="924">
                  <c:v>5.6200642061353355E-2</c:v>
                </c:pt>
                <c:pt idx="925">
                  <c:v>5.6170424513775186E-2</c:v>
                </c:pt>
                <c:pt idx="926">
                  <c:v>5.6140994017356824E-2</c:v>
                </c:pt>
                <c:pt idx="927">
                  <c:v>5.6094837811240708E-2</c:v>
                </c:pt>
                <c:pt idx="928">
                  <c:v>5.6024010929228457E-2</c:v>
                </c:pt>
                <c:pt idx="929">
                  <c:v>5.5934608167488888E-2</c:v>
                </c:pt>
                <c:pt idx="930">
                  <c:v>5.5843194565645481E-2</c:v>
                </c:pt>
                <c:pt idx="931">
                  <c:v>5.5767363021856114E-2</c:v>
                </c:pt>
                <c:pt idx="932">
                  <c:v>5.5715905156620261E-2</c:v>
                </c:pt>
                <c:pt idx="933">
                  <c:v>5.5684012332938314E-2</c:v>
                </c:pt>
                <c:pt idx="934">
                  <c:v>5.5656015355892964E-2</c:v>
                </c:pt>
                <c:pt idx="935">
                  <c:v>5.5614166980785043E-2</c:v>
                </c:pt>
                <c:pt idx="936">
                  <c:v>5.5548656923428745E-2</c:v>
                </c:pt>
                <c:pt idx="937">
                  <c:v>5.5463151236585913E-2</c:v>
                </c:pt>
                <c:pt idx="938">
                  <c:v>5.5372613239642036E-2</c:v>
                </c:pt>
                <c:pt idx="939">
                  <c:v>5.5294747335871891E-2</c:v>
                </c:pt>
                <c:pt idx="940">
                  <c:v>5.5240073131653966E-2</c:v>
                </c:pt>
                <c:pt idx="941">
                  <c:v>5.5206151895460763E-2</c:v>
                </c:pt>
                <c:pt idx="942">
                  <c:v>5.5179014423223413E-2</c:v>
                </c:pt>
                <c:pt idx="943">
                  <c:v>5.5140988668556865E-2</c:v>
                </c:pt>
                <c:pt idx="944">
                  <c:v>5.5080659694258731E-2</c:v>
                </c:pt>
                <c:pt idx="945">
                  <c:v>5.4999324070862103E-2</c:v>
                </c:pt>
                <c:pt idx="946">
                  <c:v>5.4910169688977079E-2</c:v>
                </c:pt>
                <c:pt idx="947">
                  <c:v>5.4830711086589934E-2</c:v>
                </c:pt>
                <c:pt idx="948">
                  <c:v>5.4772936925917219E-2</c:v>
                </c:pt>
                <c:pt idx="949">
                  <c:v>5.4736701017213528E-2</c:v>
                </c:pt>
                <c:pt idx="950">
                  <c:v>5.4709880258391692E-2</c:v>
                </c:pt>
                <c:pt idx="951">
                  <c:v>5.4675169841659287E-2</c:v>
                </c:pt>
                <c:pt idx="952">
                  <c:v>5.4619823916196811E-2</c:v>
                </c:pt>
                <c:pt idx="953">
                  <c:v>5.4542865392028017E-2</c:v>
                </c:pt>
                <c:pt idx="954">
                  <c:v>5.4455570815046275E-2</c:v>
                </c:pt>
                <c:pt idx="955">
                  <c:v>5.4374980866721073E-2</c:v>
                </c:pt>
                <c:pt idx="956">
                  <c:v>5.4314283156791113E-2</c:v>
                </c:pt>
                <c:pt idx="957">
                  <c:v>5.4275513884777186E-2</c:v>
                </c:pt>
                <c:pt idx="958">
                  <c:v>5.424850490395363E-2</c:v>
                </c:pt>
                <c:pt idx="959">
                  <c:v>5.4216589348235103E-2</c:v>
                </c:pt>
                <c:pt idx="960">
                  <c:v>5.4165972056590413E-2</c:v>
                </c:pt>
                <c:pt idx="961">
                  <c:v>5.4093531230477068E-2</c:v>
                </c:pt>
                <c:pt idx="962">
                  <c:v>5.400853441531734E-2</c:v>
                </c:pt>
                <c:pt idx="963">
                  <c:v>5.3927285560182607E-2</c:v>
                </c:pt>
                <c:pt idx="964">
                  <c:v>5.3863894606779733E-2</c:v>
                </c:pt>
                <c:pt idx="965">
                  <c:v>5.3822440492630193E-2</c:v>
                </c:pt>
                <c:pt idx="966">
                  <c:v>5.3794781920015813E-2</c:v>
                </c:pt>
                <c:pt idx="967">
                  <c:v>5.3765136192481522E-2</c:v>
                </c:pt>
                <c:pt idx="968">
                  <c:v>5.3718943264284905E-2</c:v>
                </c:pt>
                <c:pt idx="969">
                  <c:v>5.3651094894884496E-2</c:v>
                </c:pt>
                <c:pt idx="970">
                  <c:v>5.3568790052518502E-2</c:v>
                </c:pt>
                <c:pt idx="971">
                  <c:v>5.3487357458027414E-2</c:v>
                </c:pt>
                <c:pt idx="972">
                  <c:v>5.3421550838783874E-2</c:v>
                </c:pt>
                <c:pt idx="973">
                  <c:v>5.3377326268599486E-2</c:v>
                </c:pt>
                <c:pt idx="974">
                  <c:v>5.33486050505462E-2</c:v>
                </c:pt>
                <c:pt idx="975">
                  <c:v>5.3320707839217753E-2</c:v>
                </c:pt>
                <c:pt idx="976">
                  <c:v>5.3278592153953967E-2</c:v>
                </c:pt>
                <c:pt idx="977">
                  <c:v>5.3215346779631696E-2</c:v>
                </c:pt>
                <c:pt idx="978">
                  <c:v>5.3136079806280427E-2</c:v>
                </c:pt>
                <c:pt idx="979">
                  <c:v>5.3054933366594302E-2</c:v>
                </c:pt>
                <c:pt idx="980">
                  <c:v>5.2987028920864432E-2</c:v>
                </c:pt>
                <c:pt idx="981">
                  <c:v>5.2940011879034729E-2</c:v>
                </c:pt>
                <c:pt idx="982">
                  <c:v>5.290986704971052E-2</c:v>
                </c:pt>
                <c:pt idx="983">
                  <c:v>5.2883208568428493E-2</c:v>
                </c:pt>
                <c:pt idx="984">
                  <c:v>5.2844787505316439E-2</c:v>
                </c:pt>
                <c:pt idx="985">
                  <c:v>5.278609401538456E-2</c:v>
                </c:pt>
                <c:pt idx="986">
                  <c:v>5.2710158897202562E-2</c:v>
                </c:pt>
                <c:pt idx="987">
                  <c:v>5.2629755689186757E-2</c:v>
                </c:pt>
                <c:pt idx="988">
                  <c:v>5.2560104241641439E-2</c:v>
                </c:pt>
                <c:pt idx="989">
                  <c:v>5.2510333203383434E-2</c:v>
                </c:pt>
                <c:pt idx="990">
                  <c:v>5.2478458673326372E-2</c:v>
                </c:pt>
                <c:pt idx="991">
                  <c:v>5.245254789858745E-2</c:v>
                </c:pt>
                <c:pt idx="992">
                  <c:v>5.2417410897190507E-2</c:v>
                </c:pt>
                <c:pt idx="993">
                  <c:v>5.2363159970572899E-2</c:v>
                </c:pt>
                <c:pt idx="994">
                  <c:v>5.2290796175546307E-2</c:v>
                </c:pt>
                <c:pt idx="995">
                  <c:v>5.2211573463745053E-2</c:v>
                </c:pt>
                <c:pt idx="996">
                  <c:v>5.2140551397385271E-2</c:v>
                </c:pt>
                <c:pt idx="997">
                  <c:v>5.2088121466347122E-2</c:v>
                </c:pt>
                <c:pt idx="998">
                  <c:v>5.205426783800101E-2</c:v>
                </c:pt>
                <c:pt idx="999">
                  <c:v>5.2028639095669162E-2</c:v>
                </c:pt>
                <c:pt idx="1000">
                  <c:v>5.1996355296719067E-2</c:v>
                </c:pt>
                <c:pt idx="1001">
                  <c:v>5.1946383613726464E-2</c:v>
                </c:pt>
                <c:pt idx="1002">
                  <c:v>5.1877774469074767E-2</c:v>
                </c:pt>
                <c:pt idx="1003">
                  <c:v>5.1800143340307442E-2</c:v>
                </c:pt>
                <c:pt idx="1004">
                  <c:v>5.1728145131978945E-2</c:v>
                </c:pt>
                <c:pt idx="1005">
                  <c:v>5.1673203514506792E-2</c:v>
                </c:pt>
                <c:pt idx="1006">
                  <c:v>5.1637178948096739E-2</c:v>
                </c:pt>
                <c:pt idx="1007">
                  <c:v>5.1611397782717706E-2</c:v>
                </c:pt>
                <c:pt idx="1008">
                  <c:v>5.1581523624100789E-2</c:v>
                </c:pt>
                <c:pt idx="1009">
                  <c:v>5.1535618748609284E-2</c:v>
                </c:pt>
                <c:pt idx="1010">
                  <c:v>5.1470890786918626E-2</c:v>
                </c:pt>
                <c:pt idx="1011">
                  <c:v>5.1395230483528904E-2</c:v>
                </c:pt>
                <c:pt idx="1012">
                  <c:v>5.1322661311200439E-2</c:v>
                </c:pt>
                <c:pt idx="1013">
                  <c:v>5.1265402223267476E-2</c:v>
                </c:pt>
                <c:pt idx="1014">
                  <c:v>5.1227072388417047E-2</c:v>
                </c:pt>
                <c:pt idx="1015">
                  <c:v>5.1200740662630445E-2</c:v>
                </c:pt>
                <c:pt idx="1016">
                  <c:v>5.1172827312795426E-2</c:v>
                </c:pt>
                <c:pt idx="1017">
                  <c:v>5.1130733135843501E-2</c:v>
                </c:pt>
                <c:pt idx="1018">
                  <c:v>5.1069956378690946E-2</c:v>
                </c:pt>
                <c:pt idx="1019">
                  <c:v>5.099660938713288E-2</c:v>
                </c:pt>
                <c:pt idx="1020">
                  <c:v>5.0923877913242939E-2</c:v>
                </c:pt>
                <c:pt idx="1021">
                  <c:v>5.0864537019137041E-2</c:v>
                </c:pt>
                <c:pt idx="1022">
                  <c:v>5.0823824178422503E-2</c:v>
                </c:pt>
                <c:pt idx="1023">
                  <c:v>5.079658436455884E-2</c:v>
                </c:pt>
                <c:pt idx="1024">
                  <c:v>5.0770184884480714E-2</c:v>
                </c:pt>
                <c:pt idx="1025">
                  <c:v>5.0731607516142287E-2</c:v>
                </c:pt>
                <c:pt idx="1026">
                  <c:v>5.0674796650421884E-2</c:v>
                </c:pt>
                <c:pt idx="1027">
                  <c:v>5.0604064588917905E-2</c:v>
                </c:pt>
                <c:pt idx="1028">
                  <c:v>5.0531576018010504E-2</c:v>
                </c:pt>
                <c:pt idx="1029">
                  <c:v>5.0470424501730386E-2</c:v>
                </c:pt>
                <c:pt idx="1030">
                  <c:v>5.0427305781909265E-2</c:v>
                </c:pt>
                <c:pt idx="1031">
                  <c:v>5.0398844422014526E-2</c:v>
                </c:pt>
                <c:pt idx="1032">
                  <c:v>5.0373520557017833E-2</c:v>
                </c:pt>
                <c:pt idx="1033">
                  <c:v>5.0338134551414462E-2</c:v>
                </c:pt>
                <c:pt idx="1034">
                  <c:v>5.0285250941122732E-2</c:v>
                </c:pt>
                <c:pt idx="1035">
                  <c:v>5.0217391276790133E-2</c:v>
                </c:pt>
                <c:pt idx="1036">
                  <c:v>5.0145540778495729E-2</c:v>
                </c:pt>
                <c:pt idx="1037">
                  <c:v>5.0082879149474173E-2</c:v>
                </c:pt>
                <c:pt idx="1038">
                  <c:v>5.0037384064396465E-2</c:v>
                </c:pt>
                <c:pt idx="1039">
                  <c:v>5.0007434388498875E-2</c:v>
                </c:pt>
                <c:pt idx="1040">
                  <c:v>4.9982762902413151E-2</c:v>
                </c:pt>
                <c:pt idx="1041">
                  <c:v>4.9950217700800034E-2</c:v>
                </c:pt>
                <c:pt idx="1042">
                  <c:v>4.9901172165947208E-2</c:v>
                </c:pt>
                <c:pt idx="1043">
                  <c:v>4.9836395778240491E-2</c:v>
                </c:pt>
                <c:pt idx="1044">
                  <c:v>4.9765562358502921E-2</c:v>
                </c:pt>
                <c:pt idx="1045">
                  <c:v>4.9701714092738575E-2</c:v>
                </c:pt>
                <c:pt idx="1046">
                  <c:v>4.9653921388981524E-2</c:v>
                </c:pt>
                <c:pt idx="1047">
                  <c:v>4.9622265094218333E-2</c:v>
                </c:pt>
                <c:pt idx="1048">
                  <c:v>4.9597843570255006E-2</c:v>
                </c:pt>
                <c:pt idx="1049">
                  <c:v>4.9567770049177076E-2</c:v>
                </c:pt>
                <c:pt idx="1050">
                  <c:v>4.9522426333911851E-2</c:v>
                </c:pt>
                <c:pt idx="1051">
                  <c:v>4.9460895927710136E-2</c:v>
                </c:pt>
                <c:pt idx="1052">
                  <c:v>4.9391436822048849E-2</c:v>
                </c:pt>
                <c:pt idx="1053">
                  <c:v>4.9326741938073508E-2</c:v>
                </c:pt>
                <c:pt idx="1054">
                  <c:v>4.9276775840156904E-2</c:v>
                </c:pt>
                <c:pt idx="1055">
                  <c:v>4.9243244045330335E-2</c:v>
                </c:pt>
                <c:pt idx="1056">
                  <c:v>4.9218696090422856E-2</c:v>
                </c:pt>
                <c:pt idx="1057">
                  <c:v>4.9190713105816471E-2</c:v>
                </c:pt>
                <c:pt idx="1058">
                  <c:v>4.9148891949951534E-2</c:v>
                </c:pt>
                <c:pt idx="1059">
                  <c:v>4.9090721308346644E-2</c:v>
                </c:pt>
                <c:pt idx="1060">
                  <c:v>4.9022966961019994E-2</c:v>
                </c:pt>
                <c:pt idx="1061">
                  <c:v>4.8957775627343172E-2</c:v>
                </c:pt>
                <c:pt idx="1062">
                  <c:v>4.8905801563989763E-2</c:v>
                </c:pt>
                <c:pt idx="1063">
                  <c:v>4.8870274965105924E-2</c:v>
                </c:pt>
                <c:pt idx="1064">
                  <c:v>4.8845254767032206E-2</c:v>
                </c:pt>
                <c:pt idx="1065">
                  <c:v>4.8818975590695791E-2</c:v>
                </c:pt>
                <c:pt idx="1066">
                  <c:v>4.8780459312692093E-2</c:v>
                </c:pt>
                <c:pt idx="1067">
                  <c:v>4.8725713366732155E-2</c:v>
                </c:pt>
                <c:pt idx="1068">
                  <c:v>4.8659963049028192E-2</c:v>
                </c:pt>
                <c:pt idx="1069">
                  <c:v>4.8594629315825366E-2</c:v>
                </c:pt>
                <c:pt idx="1070">
                  <c:v>4.8540849212195751E-2</c:v>
                </c:pt>
                <c:pt idx="1071">
                  <c:v>4.8503257474521784E-2</c:v>
                </c:pt>
                <c:pt idx="1072">
                  <c:v>4.8477453673677555E-2</c:v>
                </c:pt>
                <c:pt idx="1073">
                  <c:v>4.8452492225499022E-2</c:v>
                </c:pt>
                <c:pt idx="1074">
                  <c:v>4.8417029720663314E-2</c:v>
                </c:pt>
                <c:pt idx="1075">
                  <c:v>4.8365725401232303E-2</c:v>
                </c:pt>
                <c:pt idx="1076">
                  <c:v>4.8302243510886904E-2</c:v>
                </c:pt>
                <c:pt idx="1077">
                  <c:v>4.8237119253786022E-2</c:v>
                </c:pt>
                <c:pt idx="1078">
                  <c:v>4.8181766476928227E-2</c:v>
                </c:pt>
                <c:pt idx="1079">
                  <c:v>4.8142086908033205E-2</c:v>
                </c:pt>
                <c:pt idx="1080">
                  <c:v>4.8115225758048122E-2</c:v>
                </c:pt>
                <c:pt idx="1081">
                  <c:v>4.8091202545580303E-2</c:v>
                </c:pt>
                <c:pt idx="1082">
                  <c:v>4.8058514600781192E-2</c:v>
                </c:pt>
                <c:pt idx="1083">
                  <c:v>4.8010622426609424E-2</c:v>
                </c:pt>
                <c:pt idx="1084">
                  <c:v>4.7949635498755895E-2</c:v>
                </c:pt>
                <c:pt idx="1085">
                  <c:v>4.7885064656646534E-2</c:v>
                </c:pt>
                <c:pt idx="1086">
                  <c:v>4.7828398702602505E-2</c:v>
                </c:pt>
                <c:pt idx="1087">
                  <c:v>4.7786654258709718E-2</c:v>
                </c:pt>
                <c:pt idx="1088">
                  <c:v>4.7758502062030563E-2</c:v>
                </c:pt>
                <c:pt idx="1089">
                  <c:v>4.7735049748180096E-2</c:v>
                </c:pt>
                <c:pt idx="1090">
                  <c:v>4.7704834573733923E-2</c:v>
                </c:pt>
                <c:pt idx="1091">
                  <c:v>4.7660280919484113E-2</c:v>
                </c:pt>
                <c:pt idx="1092">
                  <c:v>4.7601975367676477E-2</c:v>
                </c:pt>
                <c:pt idx="1093">
                  <c:v>4.7538288549589407E-2</c:v>
                </c:pt>
                <c:pt idx="1094">
                  <c:v>4.7480589560724977E-2</c:v>
                </c:pt>
                <c:pt idx="1095">
                  <c:v>4.74368462454937E-2</c:v>
                </c:pt>
                <c:pt idx="1096">
                  <c:v>4.7407211061445589E-2</c:v>
                </c:pt>
                <c:pt idx="1097">
                  <c:v>4.7383979590961904E-2</c:v>
                </c:pt>
                <c:pt idx="1098">
                  <c:v>4.7355918471428303E-2</c:v>
                </c:pt>
                <c:pt idx="1099">
                  <c:v>4.7314588451014779E-2</c:v>
                </c:pt>
                <c:pt idx="1100">
                  <c:v>4.7259109044994155E-2</c:v>
                </c:pt>
                <c:pt idx="1101">
                  <c:v>4.7196618573366093E-2</c:v>
                </c:pt>
                <c:pt idx="1102">
                  <c:v>4.7138181773528111E-2</c:v>
                </c:pt>
                <c:pt idx="1103">
                  <c:v>4.7092545494107484E-2</c:v>
                </c:pt>
                <c:pt idx="1104">
                  <c:v>4.7061278127667971E-2</c:v>
                </c:pt>
                <c:pt idx="1105">
                  <c:v>4.7037939353562021E-2</c:v>
                </c:pt>
                <c:pt idx="1106">
                  <c:v>4.7011702321904027E-2</c:v>
                </c:pt>
                <c:pt idx="1107">
                  <c:v>4.6973443214823454E-2</c:v>
                </c:pt>
                <c:pt idx="1108">
                  <c:v>4.6920892289981947E-2</c:v>
                </c:pt>
                <c:pt idx="1109">
                  <c:v>4.6859887739078392E-2</c:v>
                </c:pt>
                <c:pt idx="1110">
                  <c:v>4.6801017872204684E-2</c:v>
                </c:pt>
                <c:pt idx="1111">
                  <c:v>4.6753630822060431E-2</c:v>
                </c:pt>
                <c:pt idx="1112">
                  <c:v>4.6720625111564495E-2</c:v>
                </c:pt>
                <c:pt idx="1113">
                  <c:v>4.6696876873318804E-2</c:v>
                </c:pt>
                <c:pt idx="1114">
                  <c:v>4.6672128317070065E-2</c:v>
                </c:pt>
                <c:pt idx="1115">
                  <c:v>4.6636753459664664E-2</c:v>
                </c:pt>
                <c:pt idx="1116">
                  <c:v>4.6587190841809012E-2</c:v>
                </c:pt>
                <c:pt idx="1117">
                  <c:v>4.6527935120889707E-2</c:v>
                </c:pt>
                <c:pt idx="1118">
                  <c:v>4.6468940975682223E-2</c:v>
                </c:pt>
                <c:pt idx="1119">
                  <c:v>4.641997761731291E-2</c:v>
                </c:pt>
                <c:pt idx="1120">
                  <c:v>4.6385170048454362E-2</c:v>
                </c:pt>
                <c:pt idx="1121">
                  <c:v>4.6360739664729624E-2</c:v>
                </c:pt>
                <c:pt idx="1122">
                  <c:v>4.6337143778323965E-2</c:v>
                </c:pt>
                <c:pt idx="1123">
                  <c:v>4.6304436837592881E-2</c:v>
                </c:pt>
                <c:pt idx="1124">
                  <c:v>4.6257880455827773E-2</c:v>
                </c:pt>
                <c:pt idx="1125">
                  <c:v>4.6200606476888291E-2</c:v>
                </c:pt>
                <c:pt idx="1126">
                  <c:v>4.6141795576182108E-2</c:v>
                </c:pt>
                <c:pt idx="1127">
                  <c:v>4.6091458299429705E-2</c:v>
                </c:pt>
                <c:pt idx="1128">
                  <c:v>4.6054826981211022E-2</c:v>
                </c:pt>
                <c:pt idx="1129">
                  <c:v>4.6029474130491813E-2</c:v>
                </c:pt>
                <c:pt idx="1130">
                  <c:v>4.6006700134551104E-2</c:v>
                </c:pt>
                <c:pt idx="1131">
                  <c:v>4.5976419679428802E-2</c:v>
                </c:pt>
                <c:pt idx="1132">
                  <c:v>4.5932846829950802E-2</c:v>
                </c:pt>
                <c:pt idx="1133">
                  <c:v>4.5877754789721704E-2</c:v>
                </c:pt>
                <c:pt idx="1134">
                  <c:v>4.5819428318259109E-2</c:v>
                </c:pt>
                <c:pt idx="1135">
                  <c:v>4.5767942851474334E-2</c:v>
                </c:pt>
                <c:pt idx="1136">
                  <c:v>4.572950589714489E-2</c:v>
                </c:pt>
                <c:pt idx="1137">
                  <c:v>4.5703024870276977E-2</c:v>
                </c:pt>
                <c:pt idx="1138">
                  <c:v>4.5680751926231333E-2</c:v>
                </c:pt>
                <c:pt idx="1139">
                  <c:v>4.5652636210122985E-2</c:v>
                </c:pt>
                <c:pt idx="1140">
                  <c:v>4.5611985424597462E-2</c:v>
                </c:pt>
                <c:pt idx="1141">
                  <c:v>4.55592407200964E-2</c:v>
                </c:pt>
                <c:pt idx="1142">
                  <c:v>4.5501688758610423E-2</c:v>
                </c:pt>
                <c:pt idx="1143">
                  <c:v>4.5449299410509382E-2</c:v>
                </c:pt>
                <c:pt idx="1144">
                  <c:v>4.5409112772982402E-2</c:v>
                </c:pt>
                <c:pt idx="1145">
                  <c:v>4.5381334091671104E-2</c:v>
                </c:pt>
                <c:pt idx="1146">
                  <c:v>4.5359255848401822E-2</c:v>
                </c:pt>
                <c:pt idx="1147">
                  <c:v>4.5333027717159233E-2</c:v>
                </c:pt>
                <c:pt idx="1148">
                  <c:v>4.5295201181330992E-2</c:v>
                </c:pt>
                <c:pt idx="1149">
                  <c:v>4.5244932967787775E-2</c:v>
                </c:pt>
                <c:pt idx="1150">
                  <c:v>4.5188430094686427E-2</c:v>
                </c:pt>
                <c:pt idx="1151">
                  <c:v>4.5135394904307333E-2</c:v>
                </c:pt>
                <c:pt idx="1152">
                  <c:v>4.5093549721074086E-2</c:v>
                </c:pt>
                <c:pt idx="1153">
                  <c:v>4.5064341126035114E-2</c:v>
                </c:pt>
                <c:pt idx="1154">
                  <c:v>4.5042169844088813E-2</c:v>
                </c:pt>
                <c:pt idx="1155">
                  <c:v>4.5017541685456117E-2</c:v>
                </c:pt>
                <c:pt idx="1156">
                  <c:v>4.4982408146793891E-2</c:v>
                </c:pt>
                <c:pt idx="1157">
                  <c:v>4.4934708536401823E-2</c:v>
                </c:pt>
                <c:pt idx="1158">
                  <c:v>4.4879509850989312E-2</c:v>
                </c:pt>
                <c:pt idx="1159">
                  <c:v>4.4826095721778432E-2</c:v>
                </c:pt>
                <c:pt idx="1160">
                  <c:v>4.4782715228923617E-2</c:v>
                </c:pt>
                <c:pt idx="1161">
                  <c:v>4.4751982050406647E-2</c:v>
                </c:pt>
                <c:pt idx="1162">
                  <c:v>4.4729452258544133E-2</c:v>
                </c:pt>
                <c:pt idx="1163">
                  <c:v>4.4706130912267807E-2</c:v>
                </c:pt>
                <c:pt idx="1164">
                  <c:v>4.4673529009902013E-2</c:v>
                </c:pt>
                <c:pt idx="1165">
                  <c:v>4.4628452899758683E-2</c:v>
                </c:pt>
                <c:pt idx="1166">
                  <c:v>4.4574790512950095E-2</c:v>
                </c:pt>
                <c:pt idx="1167">
                  <c:v>4.4521268404683602E-2</c:v>
                </c:pt>
                <c:pt idx="1168">
                  <c:v>4.4476504483254575E-2</c:v>
                </c:pt>
                <c:pt idx="1169">
                  <c:v>4.4444189415022442E-2</c:v>
                </c:pt>
                <c:pt idx="1170">
                  <c:v>4.4421061063249022E-2</c:v>
                </c:pt>
                <c:pt idx="1171">
                  <c:v>4.4398752615412811E-2</c:v>
                </c:pt>
                <c:pt idx="1172">
                  <c:v>4.4368494561433026E-2</c:v>
                </c:pt>
                <c:pt idx="1173">
                  <c:v>4.4326060069392124E-2</c:v>
                </c:pt>
                <c:pt idx="1174">
                  <c:v>4.4274140099367663E-2</c:v>
                </c:pt>
                <c:pt idx="1175">
                  <c:v>4.4220780348385322E-2</c:v>
                </c:pt>
                <c:pt idx="1176">
                  <c:v>4.4174809769086915E-2</c:v>
                </c:pt>
                <c:pt idx="1177">
                  <c:v>4.4140892074577297E-2</c:v>
                </c:pt>
                <c:pt idx="1178">
                  <c:v>4.4116953157197901E-2</c:v>
                </c:pt>
                <c:pt idx="1179">
                  <c:v>4.4095367547759563E-2</c:v>
                </c:pt>
                <c:pt idx="1180">
                  <c:v>4.4067243086112734E-2</c:v>
                </c:pt>
                <c:pt idx="1181">
                  <c:v>4.402743256425689E-2</c:v>
                </c:pt>
                <c:pt idx="1182">
                  <c:v>4.3977432665609065E-2</c:v>
                </c:pt>
                <c:pt idx="1183">
                  <c:v>4.3924500499732975E-2</c:v>
                </c:pt>
                <c:pt idx="1184">
                  <c:v>4.3877520933706532E-2</c:v>
                </c:pt>
                <c:pt idx="1185">
                  <c:v>4.3842015119975916E-2</c:v>
                </c:pt>
                <c:pt idx="1186">
                  <c:v>4.3817083751488156E-2</c:v>
                </c:pt>
                <c:pt idx="1187">
                  <c:v>4.3795939130280341E-2</c:v>
                </c:pt>
                <c:pt idx="1188">
                  <c:v>4.3769719698096392E-2</c:v>
                </c:pt>
                <c:pt idx="1189">
                  <c:v>4.3732481285285452E-2</c:v>
                </c:pt>
                <c:pt idx="1190">
                  <c:v>4.3684548731055109E-2</c:v>
                </c:pt>
                <c:pt idx="1191">
                  <c:v>4.3632300040652987E-2</c:v>
                </c:pt>
                <c:pt idx="1192">
                  <c:v>4.3584525904973727E-2</c:v>
                </c:pt>
                <c:pt idx="1193">
                  <c:v>4.3547479906109098E-2</c:v>
                </c:pt>
                <c:pt idx="1194">
                  <c:v>4.3521405841743112E-2</c:v>
                </c:pt>
                <c:pt idx="1195">
                  <c:v>4.3500432615215724E-2</c:v>
                </c:pt>
                <c:pt idx="1196">
                  <c:v>4.3475875631279491E-2</c:v>
                </c:pt>
                <c:pt idx="1197">
                  <c:v>4.3441125298899201E-2</c:v>
                </c:pt>
                <c:pt idx="1198">
                  <c:v>4.3395375625647693E-2</c:v>
                </c:pt>
                <c:pt idx="1199">
                  <c:v>4.3344053046612097E-2</c:v>
                </c:pt>
                <c:pt idx="1200">
                  <c:v>4.3295711253119172E-2</c:v>
                </c:pt>
                <c:pt idx="1201">
                  <c:v>4.3257204170058447E-2</c:v>
                </c:pt>
                <c:pt idx="1202">
                  <c:v>4.3229869771400746E-2</c:v>
                </c:pt>
                <c:pt idx="1203">
                  <c:v>4.3208814289940917E-2</c:v>
                </c:pt>
                <c:pt idx="1204">
                  <c:v>4.318566749622977E-2</c:v>
                </c:pt>
                <c:pt idx="1205">
                  <c:v>4.3153291534947937E-2</c:v>
                </c:pt>
                <c:pt idx="1206">
                  <c:v>4.3109807751794252E-2</c:v>
                </c:pt>
                <c:pt idx="1207">
                  <c:v>4.3059637109860903E-2</c:v>
                </c:pt>
                <c:pt idx="1208">
                  <c:v>4.3010962785002389E-2</c:v>
                </c:pt>
                <c:pt idx="1209">
                  <c:v>4.2971102233152453E-2</c:v>
                </c:pt>
                <c:pt idx="1210">
                  <c:v>4.2942422887459239E-2</c:v>
                </c:pt>
                <c:pt idx="1211">
                  <c:v>4.2921050731052846E-2</c:v>
                </c:pt>
                <c:pt idx="1212">
                  <c:v>4.2899056515642332E-2</c:v>
                </c:pt>
                <c:pt idx="1213">
                  <c:v>4.2868914405768434E-2</c:v>
                </c:pt>
                <c:pt idx="1214">
                  <c:v>4.2827746759345413E-2</c:v>
                </c:pt>
                <c:pt idx="1215">
                  <c:v>4.2778933918204171E-2</c:v>
                </c:pt>
                <c:pt idx="1216">
                  <c:v>4.2730166159807993E-2</c:v>
                </c:pt>
                <c:pt idx="1217">
                  <c:v>4.2689085279438717E-2</c:v>
                </c:pt>
                <c:pt idx="1218">
                  <c:v>4.2659009288857755E-2</c:v>
                </c:pt>
                <c:pt idx="1219">
                  <c:v>4.2637108117034098E-2</c:v>
                </c:pt>
                <c:pt idx="1220">
                  <c:v>4.2616007750146817E-2</c:v>
                </c:pt>
                <c:pt idx="1221">
                  <c:v>4.2587935354164413E-2</c:v>
                </c:pt>
                <c:pt idx="1222">
                  <c:v>4.2549101632792297E-2</c:v>
                </c:pt>
                <c:pt idx="1223">
                  <c:v>4.2501829781002295E-2</c:v>
                </c:pt>
                <c:pt idx="1224">
                  <c:v>4.2453207515253839E-2</c:v>
                </c:pt>
                <c:pt idx="1225">
                  <c:v>4.2411061702407313E-2</c:v>
                </c:pt>
                <c:pt idx="1226">
                  <c:v>4.2379569666364622E-2</c:v>
                </c:pt>
                <c:pt idx="1227">
                  <c:v>4.2356951606594494E-2</c:v>
                </c:pt>
                <c:pt idx="1228">
                  <c:v>4.2336489325995055E-2</c:v>
                </c:pt>
                <c:pt idx="1229">
                  <c:v>4.2310302339000419E-2</c:v>
                </c:pt>
                <c:pt idx="1230">
                  <c:v>4.2273788691276175E-2</c:v>
                </c:pt>
                <c:pt idx="1231">
                  <c:v>4.2228216095162086E-2</c:v>
                </c:pt>
                <c:pt idx="1232">
                  <c:v>4.2179974093640694E-2</c:v>
                </c:pt>
                <c:pt idx="1233">
                  <c:v>4.2136937511217457E-2</c:v>
                </c:pt>
                <c:pt idx="1234">
                  <c:v>4.2104041231581103E-2</c:v>
                </c:pt>
                <c:pt idx="1235">
                  <c:v>4.2080544788500915E-2</c:v>
                </c:pt>
                <c:pt idx="1236">
                  <c:v>4.2060471675702094E-2</c:v>
                </c:pt>
                <c:pt idx="1237">
                  <c:v>4.2035969267863453E-2</c:v>
                </c:pt>
                <c:pt idx="1238">
                  <c:v>4.2001731503384793E-2</c:v>
                </c:pt>
                <c:pt idx="1239">
                  <c:v>4.1957989745001527E-2</c:v>
                </c:pt>
                <c:pt idx="1240">
                  <c:v>4.1910354857443426E-2</c:v>
                </c:pt>
                <c:pt idx="1241">
                  <c:v>4.1866616787205484E-2</c:v>
                </c:pt>
                <c:pt idx="1242">
                  <c:v>4.1832357731537713E-2</c:v>
                </c:pt>
                <c:pt idx="1243">
                  <c:v>4.1807849207387046E-2</c:v>
                </c:pt>
                <c:pt idx="1244">
                  <c:v>4.1787926802066236E-2</c:v>
                </c:pt>
                <c:pt idx="1245">
                  <c:v>4.1764895386791977E-2</c:v>
                </c:pt>
                <c:pt idx="1246">
                  <c:v>4.1732860720039393E-2</c:v>
                </c:pt>
                <c:pt idx="1247">
                  <c:v>4.1691053431085388E-2</c:v>
                </c:pt>
                <c:pt idx="1248">
                  <c:v>4.1644241084643957E-2</c:v>
                </c:pt>
                <c:pt idx="1249">
                  <c:v>4.1600002181135867E-2</c:v>
                </c:pt>
                <c:pt idx="1250">
                  <c:v>4.1564449544314507E-2</c:v>
                </c:pt>
                <c:pt idx="1251">
                  <c:v>4.1538823968715485E-2</c:v>
                </c:pt>
                <c:pt idx="1252">
                  <c:v>4.1518827575221413E-2</c:v>
                </c:pt>
                <c:pt idx="1253">
                  <c:v>4.1497044637427961E-2</c:v>
                </c:pt>
                <c:pt idx="1254">
                  <c:v>4.1467113830013468E-2</c:v>
                </c:pt>
                <c:pt idx="1255">
                  <c:v>4.1427315924372946E-2</c:v>
                </c:pt>
                <c:pt idx="1256">
                  <c:v>4.1381526934624033E-2</c:v>
                </c:pt>
                <c:pt idx="1257">
                  <c:v>4.1336995441443432E-2</c:v>
                </c:pt>
                <c:pt idx="1258">
                  <c:v>4.1300243850177033E-2</c:v>
                </c:pt>
                <c:pt idx="1259">
                  <c:v>4.1273425424768896E-2</c:v>
                </c:pt>
                <c:pt idx="1260">
                  <c:v>4.1253147071472082E-2</c:v>
                </c:pt>
                <c:pt idx="1261">
                  <c:v>4.1232384992127426E-2</c:v>
                </c:pt>
                <c:pt idx="1262">
                  <c:v>4.1204434843750824E-2</c:v>
                </c:pt>
                <c:pt idx="1263">
                  <c:v>4.1166692243306907E-2</c:v>
                </c:pt>
                <c:pt idx="1264">
                  <c:v>4.1122109976152045E-2</c:v>
                </c:pt>
                <c:pt idx="1265">
                  <c:v>4.1077497963652294E-2</c:v>
                </c:pt>
                <c:pt idx="1266">
                  <c:v>4.1039664871906301E-2</c:v>
                </c:pt>
                <c:pt idx="1267">
                  <c:v>4.1011606942288503E-2</c:v>
                </c:pt>
                <c:pt idx="1268">
                  <c:v>4.0990857961652055E-2</c:v>
                </c:pt>
                <c:pt idx="1269">
                  <c:v>4.0970887777538087E-2</c:v>
                </c:pt>
                <c:pt idx="1270">
                  <c:v>4.0944773912157825E-2</c:v>
                </c:pt>
                <c:pt idx="1271">
                  <c:v>4.0909103752763888E-2</c:v>
                </c:pt>
                <c:pt idx="1272">
                  <c:v>4.0865891669843724E-2</c:v>
                </c:pt>
                <c:pt idx="1273">
                  <c:v>4.0821411351209834E-2</c:v>
                </c:pt>
                <c:pt idx="1274">
                  <c:v>4.0782634177295975E-2</c:v>
                </c:pt>
                <c:pt idx="1275">
                  <c:v>4.0753318751169797E-2</c:v>
                </c:pt>
                <c:pt idx="1276">
                  <c:v>4.0731931955677758E-2</c:v>
                </c:pt>
                <c:pt idx="1277">
                  <c:v>4.0712526996963747E-2</c:v>
                </c:pt>
                <c:pt idx="1278">
                  <c:v>4.0688086887895089E-2</c:v>
                </c:pt>
                <c:pt idx="1279">
                  <c:v>4.0654478185079855E-2</c:v>
                </c:pt>
                <c:pt idx="1280">
                  <c:v>4.0612777798374862E-2</c:v>
                </c:pt>
                <c:pt idx="1281">
                  <c:v>4.0568637978138027E-2</c:v>
                </c:pt>
                <c:pt idx="1282">
                  <c:v>4.0529071036205323E-2</c:v>
                </c:pt>
                <c:pt idx="1283">
                  <c:v>4.0498507872498736E-2</c:v>
                </c:pt>
                <c:pt idx="1284">
                  <c:v>4.0476339308835992E-2</c:v>
                </c:pt>
                <c:pt idx="1285">
                  <c:v>4.0457278661462356E-2</c:v>
                </c:pt>
                <c:pt idx="1286">
                  <c:v>4.0434334837404433E-2</c:v>
                </c:pt>
                <c:pt idx="1287">
                  <c:v>4.0402749584598496E-2</c:v>
                </c:pt>
                <c:pt idx="1288">
                  <c:v>4.0362678838741971E-2</c:v>
                </c:pt>
                <c:pt idx="1289">
                  <c:v>4.0319081544216463E-2</c:v>
                </c:pt>
                <c:pt idx="1290">
                  <c:v>4.0278892824090896E-2</c:v>
                </c:pt>
                <c:pt idx="1291">
                  <c:v>4.0247118123137166E-2</c:v>
                </c:pt>
                <c:pt idx="1292">
                  <c:v>4.0224048394184447E-2</c:v>
                </c:pt>
                <c:pt idx="1293">
                  <c:v>4.0205120139125916E-2</c:v>
                </c:pt>
                <c:pt idx="1294">
                  <c:v>4.0183483512440922E-2</c:v>
                </c:pt>
                <c:pt idx="1295">
                  <c:v>4.0153858178414666E-2</c:v>
                </c:pt>
                <c:pt idx="1296">
                  <c:v>4.0115510271912166E-2</c:v>
                </c:pt>
                <c:pt idx="1297">
                  <c:v>4.0072647613812032E-2</c:v>
                </c:pt>
                <c:pt idx="1298">
                  <c:v>4.0032015463590871E-2</c:v>
                </c:pt>
                <c:pt idx="1299">
                  <c:v>3.9999090193119036E-2</c:v>
                </c:pt>
                <c:pt idx="1300">
                  <c:v>3.9975025344270054E-2</c:v>
                </c:pt>
                <c:pt idx="1301">
                  <c:v>3.9956029531319041E-2</c:v>
                </c:pt>
                <c:pt idx="1302">
                  <c:v>3.9935502790253603E-2</c:v>
                </c:pt>
                <c:pt idx="1303">
                  <c:v>3.9907750177089182E-2</c:v>
                </c:pt>
                <c:pt idx="1304">
                  <c:v>3.9871192826338879E-2</c:v>
                </c:pt>
                <c:pt idx="1305">
                  <c:v>3.9829244129993238E-2</c:v>
                </c:pt>
                <c:pt idx="1306">
                  <c:v>3.9788353895514966E-2</c:v>
                </c:pt>
                <c:pt idx="1307">
                  <c:v>3.9754361791217045E-2</c:v>
                </c:pt>
                <c:pt idx="1308">
                  <c:v>3.9729233764215895E-2</c:v>
                </c:pt>
                <c:pt idx="1309">
                  <c:v>3.9709985083912207E-2</c:v>
                </c:pt>
                <c:pt idx="1310">
                  <c:v>3.9690366091751132E-2</c:v>
                </c:pt>
                <c:pt idx="1311">
                  <c:v>3.9664377510156307E-2</c:v>
                </c:pt>
                <c:pt idx="1312">
                  <c:v>3.9629652652935742E-2</c:v>
                </c:pt>
                <c:pt idx="1313">
                  <c:v>3.9588781896189709E-2</c:v>
                </c:pt>
                <c:pt idx="1314">
                  <c:v>3.954782257047576E-2</c:v>
                </c:pt>
                <c:pt idx="1315">
                  <c:v>3.9512867853284311E-2</c:v>
                </c:pt>
                <c:pt idx="1316">
                  <c:v>3.9486634517094915E-2</c:v>
                </c:pt>
                <c:pt idx="1317">
                  <c:v>3.9466964640666402E-2</c:v>
                </c:pt>
                <c:pt idx="1318">
                  <c:v>3.9448049787031716E-2</c:v>
                </c:pt>
                <c:pt idx="1319">
                  <c:v>3.9423697502166628E-2</c:v>
                </c:pt>
                <c:pt idx="1320">
                  <c:v>3.9390821430294702E-2</c:v>
                </c:pt>
                <c:pt idx="1321">
                  <c:v>3.935117501838685E-2</c:v>
                </c:pt>
                <c:pt idx="1322">
                  <c:v>3.9310335952406586E-2</c:v>
                </c:pt>
                <c:pt idx="1323">
                  <c:v>3.9274540807286581E-2</c:v>
                </c:pt>
                <c:pt idx="1324">
                  <c:v>3.9247185581405629E-2</c:v>
                </c:pt>
                <c:pt idx="1325">
                  <c:v>3.9226945145004202E-2</c:v>
                </c:pt>
                <c:pt idx="1326">
                  <c:v>3.9208532597518886E-2</c:v>
                </c:pt>
                <c:pt idx="1327">
                  <c:v>3.9185672495805852E-2</c:v>
                </c:pt>
                <c:pt idx="1328">
                  <c:v>3.9154636400060852E-2</c:v>
                </c:pt>
                <c:pt idx="1329">
                  <c:v>3.9116341301637235E-2</c:v>
                </c:pt>
                <c:pt idx="1330">
                  <c:v>3.9075809025334397E-2</c:v>
                </c:pt>
                <c:pt idx="1331">
                  <c:v>3.9039310888380155E-2</c:v>
                </c:pt>
                <c:pt idx="1332">
                  <c:v>3.9010841979436751E-2</c:v>
                </c:pt>
                <c:pt idx="1333">
                  <c:v>3.8989902195403402E-2</c:v>
                </c:pt>
                <c:pt idx="1334">
                  <c:v>3.8971795003673419E-2</c:v>
                </c:pt>
                <c:pt idx="1335">
                  <c:v>3.8950269429295491E-2</c:v>
                </c:pt>
                <c:pt idx="1336">
                  <c:v>3.892104033352449E-2</c:v>
                </c:pt>
                <c:pt idx="1337">
                  <c:v>3.8884202595566325E-2</c:v>
                </c:pt>
                <c:pt idx="1338">
                  <c:v>3.8844157794999383E-2</c:v>
                </c:pt>
                <c:pt idx="1339">
                  <c:v>3.8807106496925023E-2</c:v>
                </c:pt>
                <c:pt idx="1340">
                  <c:v>3.8777555774331715E-2</c:v>
                </c:pt>
                <c:pt idx="1341">
                  <c:v>3.8755809658633594E-2</c:v>
                </c:pt>
                <c:pt idx="1342">
                  <c:v>3.8737818666827878E-2</c:v>
                </c:pt>
                <c:pt idx="1343">
                  <c:v>3.8717459375799172E-2</c:v>
                </c:pt>
                <c:pt idx="1344">
                  <c:v>3.8689981431570881E-2</c:v>
                </c:pt>
                <c:pt idx="1345">
                  <c:v>3.8654685084483192E-2</c:v>
                </c:pt>
                <c:pt idx="1346">
                  <c:v>3.8615299777264661E-2</c:v>
                </c:pt>
                <c:pt idx="1347">
                  <c:v>3.857785459197445E-2</c:v>
                </c:pt>
                <c:pt idx="1348">
                  <c:v>3.8547276132758115E-2</c:v>
                </c:pt>
                <c:pt idx="1349">
                  <c:v>3.8524639344010063E-2</c:v>
                </c:pt>
                <c:pt idx="1350">
                  <c:v>3.8506585873154295E-2</c:v>
                </c:pt>
                <c:pt idx="1351">
                  <c:v>3.848721705293065E-2</c:v>
                </c:pt>
                <c:pt idx="1352">
                  <c:v>3.8461413161155616E-2</c:v>
                </c:pt>
                <c:pt idx="1353">
                  <c:v>3.8427719518708055E-2</c:v>
                </c:pt>
                <c:pt idx="1354">
                  <c:v>3.838915446568842E-2</c:v>
                </c:pt>
                <c:pt idx="1355">
                  <c:v>3.8351481112532573E-2</c:v>
                </c:pt>
                <c:pt idx="1356">
                  <c:v>3.8319949449276886E-2</c:v>
                </c:pt>
                <c:pt idx="1357">
                  <c:v>3.8296360740801012E-2</c:v>
                </c:pt>
                <c:pt idx="1358">
                  <c:v>3.8278079007119402E-2</c:v>
                </c:pt>
                <c:pt idx="1359">
                  <c:v>3.8259520310674755E-2</c:v>
                </c:pt>
                <c:pt idx="1360">
                  <c:v>3.8235294032419952E-2</c:v>
                </c:pt>
                <c:pt idx="1361">
                  <c:v>3.8203241384745096E-2</c:v>
                </c:pt>
                <c:pt idx="1362">
                  <c:v>3.8165643771181056E-2</c:v>
                </c:pt>
                <c:pt idx="1363">
                  <c:v>3.8127911418739752E-2</c:v>
                </c:pt>
                <c:pt idx="1364">
                  <c:v>3.8095519527766616E-2</c:v>
                </c:pt>
                <c:pt idx="1365">
                  <c:v>3.8070940819904302E-2</c:v>
                </c:pt>
                <c:pt idx="1366">
                  <c:v>3.8052280061044046E-2</c:v>
                </c:pt>
                <c:pt idx="1367">
                  <c:v>3.8034349606107042E-2</c:v>
                </c:pt>
                <c:pt idx="1368">
                  <c:v>3.801158732141055E-2</c:v>
                </c:pt>
                <c:pt idx="1369">
                  <c:v>3.7981191012978886E-2</c:v>
                </c:pt>
                <c:pt idx="1370">
                  <c:v>3.7944692427290108E-2</c:v>
                </c:pt>
                <c:pt idx="1371">
                  <c:v>3.7907070745115228E-2</c:v>
                </c:pt>
                <c:pt idx="1372">
                  <c:v>3.7873927814620477E-2</c:v>
                </c:pt>
                <c:pt idx="1373">
                  <c:v>3.7848343899914649E-2</c:v>
                </c:pt>
                <c:pt idx="1374">
                  <c:v>3.7829170186572093E-2</c:v>
                </c:pt>
                <c:pt idx="1375">
                  <c:v>3.7811687473215019E-2</c:v>
                </c:pt>
                <c:pt idx="1376">
                  <c:v>3.7790260744113256E-2</c:v>
                </c:pt>
                <c:pt idx="1377">
                  <c:v>3.7761513622608801E-2</c:v>
                </c:pt>
                <c:pt idx="1378">
                  <c:v>3.7726228355371656E-2</c:v>
                </c:pt>
                <c:pt idx="1379">
                  <c:v>3.7688884658063852E-2</c:v>
                </c:pt>
                <c:pt idx="1380">
                  <c:v>3.765511367788419E-2</c:v>
                </c:pt>
                <c:pt idx="1381">
                  <c:v>3.7628531576756212E-2</c:v>
                </c:pt>
                <c:pt idx="1382">
                  <c:v>3.7608729292976532E-2</c:v>
                </c:pt>
                <c:pt idx="1383">
                  <c:v>3.7591517995919602E-2</c:v>
                </c:pt>
                <c:pt idx="1384">
                  <c:v>3.7571286088133003E-2</c:v>
                </c:pt>
                <c:pt idx="1385">
                  <c:v>3.754415930455967E-2</c:v>
                </c:pt>
                <c:pt idx="1386">
                  <c:v>3.7510182984686141E-2</c:v>
                </c:pt>
                <c:pt idx="1387">
                  <c:v>3.7473279510034735E-2</c:v>
                </c:pt>
                <c:pt idx="1388">
                  <c:v>3.743901472605584E-2</c:v>
                </c:pt>
                <c:pt idx="1389">
                  <c:v>3.7411462715158508E-2</c:v>
                </c:pt>
                <c:pt idx="1390">
                  <c:v>3.7390935696335996E-2</c:v>
                </c:pt>
                <c:pt idx="1391">
                  <c:v>3.7373826292050986E-2</c:v>
                </c:pt>
                <c:pt idx="1392">
                  <c:v>3.7354638808848969E-2</c:v>
                </c:pt>
                <c:pt idx="1393">
                  <c:v>3.7329082944095614E-2</c:v>
                </c:pt>
                <c:pt idx="1394">
                  <c:v>3.7296491523292834E-2</c:v>
                </c:pt>
                <c:pt idx="1395">
                  <c:v>3.7260182882995242E-2</c:v>
                </c:pt>
                <c:pt idx="1396">
                  <c:v>3.7225567159911856E-2</c:v>
                </c:pt>
                <c:pt idx="1397">
                  <c:v>3.7197093499418542E-2</c:v>
                </c:pt>
                <c:pt idx="1398">
                  <c:v>3.7175765822673623E-2</c:v>
                </c:pt>
                <c:pt idx="1399">
                  <c:v>3.7158598015579282E-2</c:v>
                </c:pt>
                <c:pt idx="1400">
                  <c:v>3.7140297597240211E-2</c:v>
                </c:pt>
                <c:pt idx="1401">
                  <c:v>3.711624408579775E-2</c:v>
                </c:pt>
                <c:pt idx="1402">
                  <c:v>3.7085093176513352E-2</c:v>
                </c:pt>
                <c:pt idx="1403">
                  <c:v>3.7049524014271445E-2</c:v>
                </c:pt>
                <c:pt idx="1404">
                  <c:v>3.7014706150476001E-2</c:v>
                </c:pt>
                <c:pt idx="1405">
                  <c:v>3.6985377540136213E-2</c:v>
                </c:pt>
                <c:pt idx="1406">
                  <c:v>3.6963193967229052E-2</c:v>
                </c:pt>
                <c:pt idx="1407">
                  <c:v>3.6945818883846598E-2</c:v>
                </c:pt>
                <c:pt idx="1408">
                  <c:v>3.6928243926801857E-2</c:v>
                </c:pt>
                <c:pt idx="1409">
                  <c:v>3.6905606744434195E-2</c:v>
                </c:pt>
                <c:pt idx="1410">
                  <c:v>3.6875931310644677E-2</c:v>
                </c:pt>
                <c:pt idx="1411">
                  <c:v>3.6841234198257841E-2</c:v>
                </c:pt>
                <c:pt idx="1412">
                  <c:v>3.6806366236088552E-2</c:v>
                </c:pt>
                <c:pt idx="1413">
                  <c:v>3.6776266032910641E-2</c:v>
                </c:pt>
                <c:pt idx="1414">
                  <c:v>3.6753192111106642E-2</c:v>
                </c:pt>
                <c:pt idx="1415">
                  <c:v>3.6735474235906583E-2</c:v>
                </c:pt>
                <c:pt idx="1416">
                  <c:v>3.6718461587073252E-2</c:v>
                </c:pt>
                <c:pt idx="1417">
                  <c:v>3.6697139166035814E-2</c:v>
                </c:pt>
                <c:pt idx="1418">
                  <c:v>3.666895356055045E-2</c:v>
                </c:pt>
                <c:pt idx="1419">
                  <c:v>3.6635247158063246E-2</c:v>
                </c:pt>
                <c:pt idx="1420">
                  <c:v>3.6600481731485141E-2</c:v>
                </c:pt>
                <c:pt idx="1421">
                  <c:v>3.6569707964391102E-2</c:v>
                </c:pt>
                <c:pt idx="1422">
                  <c:v>3.6545729795636514E-2</c:v>
                </c:pt>
                <c:pt idx="1423">
                  <c:v>3.6527548627365652E-2</c:v>
                </c:pt>
                <c:pt idx="1424">
                  <c:v>3.6510936211258282E-2</c:v>
                </c:pt>
                <c:pt idx="1425">
                  <c:v>3.6490813544180642E-2</c:v>
                </c:pt>
                <c:pt idx="1426">
                  <c:v>3.6464111880690299E-2</c:v>
                </c:pt>
                <c:pt idx="1427">
                  <c:v>3.6431499381778282E-2</c:v>
                </c:pt>
                <c:pt idx="1428">
                  <c:v>3.6396987141831399E-2</c:v>
                </c:pt>
                <c:pt idx="1429">
                  <c:v>3.6365650360541048E-2</c:v>
                </c:pt>
                <c:pt idx="1430">
                  <c:v>3.634077405393004E-2</c:v>
                </c:pt>
                <c:pt idx="1431">
                  <c:v>3.6322025466350182E-2</c:v>
                </c:pt>
                <c:pt idx="1432">
                  <c:v>3.6305654805263515E-2</c:v>
                </c:pt>
                <c:pt idx="1433">
                  <c:v>3.6286605697075723E-2</c:v>
                </c:pt>
                <c:pt idx="1434">
                  <c:v>3.6261362540081651E-2</c:v>
                </c:pt>
                <c:pt idx="1435">
                  <c:v>3.6229930418751409E-2</c:v>
                </c:pt>
                <c:pt idx="1436">
                  <c:v>3.6195817574802898E-2</c:v>
                </c:pt>
                <c:pt idx="1437">
                  <c:v>3.6164038571548068E-2</c:v>
                </c:pt>
                <c:pt idx="1438">
                  <c:v>3.6138289398275146E-2</c:v>
                </c:pt>
                <c:pt idx="1439">
                  <c:v>3.6118886694426248E-2</c:v>
                </c:pt>
                <c:pt idx="1440">
                  <c:v>3.6102605285198243E-2</c:v>
                </c:pt>
                <c:pt idx="1441">
                  <c:v>3.6084494711498244E-2</c:v>
                </c:pt>
                <c:pt idx="1442">
                  <c:v>3.6060666062583395E-2</c:v>
                </c:pt>
                <c:pt idx="1443">
                  <c:v>3.6030483131999545E-2</c:v>
                </c:pt>
                <c:pt idx="1444">
                  <c:v>3.5996909144028866E-2</c:v>
                </c:pt>
                <c:pt idx="1445">
                  <c:v>3.5964816587460216E-2</c:v>
                </c:pt>
                <c:pt idx="1446">
                  <c:v>3.5938237861257015E-2</c:v>
                </c:pt>
                <c:pt idx="1447">
                  <c:v>3.5918112515462612E-2</c:v>
                </c:pt>
                <c:pt idx="1448">
                  <c:v>3.5901776030004752E-2</c:v>
                </c:pt>
                <c:pt idx="1449">
                  <c:v>3.5884462560010807E-2</c:v>
                </c:pt>
                <c:pt idx="1450">
                  <c:v>3.5861987114746002E-2</c:v>
                </c:pt>
                <c:pt idx="1451">
                  <c:v>3.5833103903691613E-2</c:v>
                </c:pt>
                <c:pt idx="1452">
                  <c:v>3.5800199357543985E-2</c:v>
                </c:pt>
                <c:pt idx="1453">
                  <c:v>3.5767927378375614E-2</c:v>
                </c:pt>
                <c:pt idx="1454">
                  <c:v>3.5740579087772811E-2</c:v>
                </c:pt>
                <c:pt idx="1455">
                  <c:v>3.5719681174591185E-2</c:v>
                </c:pt>
                <c:pt idx="1456">
                  <c:v>3.5703155455406602E-2</c:v>
                </c:pt>
                <c:pt idx="1457">
                  <c:v>3.5686493698099474E-2</c:v>
                </c:pt>
                <c:pt idx="1458">
                  <c:v>3.5665294344266144E-2</c:v>
                </c:pt>
                <c:pt idx="1459">
                  <c:v>3.5637742791454118E-2</c:v>
                </c:pt>
                <c:pt idx="1460">
                  <c:v>3.5605627485290288E-2</c:v>
                </c:pt>
                <c:pt idx="1461">
                  <c:v>3.5573313252847412E-2</c:v>
                </c:pt>
                <c:pt idx="1462">
                  <c:v>3.5545270474470203E-2</c:v>
                </c:pt>
                <c:pt idx="1463">
                  <c:v>3.5523568788585591E-2</c:v>
                </c:pt>
                <c:pt idx="1464">
                  <c:v>3.55067316148086E-2</c:v>
                </c:pt>
                <c:pt idx="1465">
                  <c:v>3.5490574648000546E-2</c:v>
                </c:pt>
                <c:pt idx="1466">
                  <c:v>3.5470560172811041E-2</c:v>
                </c:pt>
                <c:pt idx="1467">
                  <c:v>3.5444353634109596E-2</c:v>
                </c:pt>
                <c:pt idx="1468">
                  <c:v>3.5413134900204646E-2</c:v>
                </c:pt>
                <c:pt idx="1469">
                  <c:v>3.5380916228092411E-2</c:v>
                </c:pt>
                <c:pt idx="1470">
                  <c:v>3.5352267352560716E-2</c:v>
                </c:pt>
                <c:pt idx="1471">
                  <c:v>3.5329749228154801E-2</c:v>
                </c:pt>
                <c:pt idx="1472">
                  <c:v>3.5312491832156907E-2</c:v>
                </c:pt>
                <c:pt idx="1473">
                  <c:v>3.5296693575969616E-2</c:v>
                </c:pt>
                <c:pt idx="1474">
                  <c:v>3.5277760547614903E-2</c:v>
                </c:pt>
                <c:pt idx="1475">
                  <c:v>3.5252894106301676E-2</c:v>
                </c:pt>
                <c:pt idx="1476">
                  <c:v>3.5222665387978441E-2</c:v>
                </c:pt>
                <c:pt idx="1477">
                  <c:v>3.5190678405608647E-2</c:v>
                </c:pt>
                <c:pt idx="1478">
                  <c:v>3.5161523209472516E-2</c:v>
                </c:pt>
                <c:pt idx="1479">
                  <c:v>3.5138194051860326E-2</c:v>
                </c:pt>
                <c:pt idx="1480">
                  <c:v>3.5120422371089789E-2</c:v>
                </c:pt>
                <c:pt idx="1481">
                  <c:v>3.5104839869635772E-2</c:v>
                </c:pt>
                <c:pt idx="1482">
                  <c:v>3.5086874656800202E-2</c:v>
                </c:pt>
                <c:pt idx="1483">
                  <c:v>3.5063325722305382E-2</c:v>
                </c:pt>
                <c:pt idx="1484">
                  <c:v>3.5034165421191685E-2</c:v>
                </c:pt>
                <c:pt idx="1485">
                  <c:v>3.5002542345911852E-2</c:v>
                </c:pt>
                <c:pt idx="1486">
                  <c:v>3.4972989944374311E-2</c:v>
                </c:pt>
                <c:pt idx="1487">
                  <c:v>3.4948872490605756E-2</c:v>
                </c:pt>
                <c:pt idx="1488">
                  <c:v>3.493050814399324E-2</c:v>
                </c:pt>
                <c:pt idx="1489">
                  <c:v>3.4915003721856151E-2</c:v>
                </c:pt>
                <c:pt idx="1490">
                  <c:v>3.4897884613823232E-2</c:v>
                </c:pt>
                <c:pt idx="1491">
                  <c:v>3.4875613790142236E-2</c:v>
                </c:pt>
                <c:pt idx="1492">
                  <c:v>3.4847584394204371E-2</c:v>
                </c:pt>
                <c:pt idx="1493">
                  <c:v>3.481645143629547E-2</c:v>
                </c:pt>
                <c:pt idx="1494">
                  <c:v>3.4786618152279694E-2</c:v>
                </c:pt>
                <c:pt idx="1495">
                  <c:v>3.4761751480935618E-2</c:v>
                </c:pt>
                <c:pt idx="1496">
                  <c:v>3.4742732463831159E-2</c:v>
                </c:pt>
                <c:pt idx="1497">
                  <c:v>3.4727175727161802E-2</c:v>
                </c:pt>
                <c:pt idx="1498">
                  <c:v>3.4710775116783672E-2</c:v>
                </c:pt>
                <c:pt idx="1499">
                  <c:v>3.4689727317900411E-2</c:v>
                </c:pt>
                <c:pt idx="1500">
                  <c:v>3.466287481589831E-2</c:v>
                </c:pt>
                <c:pt idx="1501">
                  <c:v>3.4632350245790471E-2</c:v>
                </c:pt>
                <c:pt idx="1502">
                  <c:v>3.4602357431176067E-2</c:v>
                </c:pt>
                <c:pt idx="1503">
                  <c:v>3.457679574472429E-2</c:v>
                </c:pt>
                <c:pt idx="1504">
                  <c:v>3.4557076840864585E-2</c:v>
                </c:pt>
                <c:pt idx="1505">
                  <c:v>3.4541346496482404E-2</c:v>
                </c:pt>
                <c:pt idx="1506">
                  <c:v>3.4525533088577497E-2</c:v>
                </c:pt>
                <c:pt idx="1507">
                  <c:v>3.4505638874885808E-2</c:v>
                </c:pt>
                <c:pt idx="1508">
                  <c:v>3.4479992458108885E-2</c:v>
                </c:pt>
                <c:pt idx="1509">
                  <c:v>3.4450184861857358E-2</c:v>
                </c:pt>
                <c:pt idx="1510">
                  <c:v>3.4420156706455741E-2</c:v>
                </c:pt>
                <c:pt idx="1511">
                  <c:v>3.4393967912227291E-2</c:v>
                </c:pt>
                <c:pt idx="1512">
                  <c:v>3.4373520825616392E-2</c:v>
                </c:pt>
                <c:pt idx="1513">
                  <c:v>3.4357506295345938E-2</c:v>
                </c:pt>
                <c:pt idx="1514">
                  <c:v>3.4342147303989635E-2</c:v>
                </c:pt>
                <c:pt idx="1515">
                  <c:v>3.4323324410906644E-2</c:v>
                </c:pt>
                <c:pt idx="1516">
                  <c:v>3.4298896458357882E-2</c:v>
                </c:pt>
                <c:pt idx="1517">
                  <c:v>3.4269903203769651E-2</c:v>
                </c:pt>
                <c:pt idx="1518">
                  <c:v>3.4239964566840995E-2</c:v>
                </c:pt>
                <c:pt idx="1519">
                  <c:v>3.4213228684937001E-2</c:v>
                </c:pt>
                <c:pt idx="1520">
                  <c:v>3.4192041898692224E-2</c:v>
                </c:pt>
                <c:pt idx="1521">
                  <c:v>3.4175644710202895E-2</c:v>
                </c:pt>
                <c:pt idx="1522">
                  <c:v>3.4160608009848839E-2</c:v>
                </c:pt>
                <c:pt idx="1523">
                  <c:v>3.4142763037580043E-2</c:v>
                </c:pt>
                <c:pt idx="1524">
                  <c:v>3.4119549376270354E-2</c:v>
                </c:pt>
                <c:pt idx="1525">
                  <c:v>3.4091455308141234E-2</c:v>
                </c:pt>
                <c:pt idx="1526">
                  <c:v>3.4061729605985511E-2</c:v>
                </c:pt>
                <c:pt idx="1527">
                  <c:v>3.4034537034206919E-2</c:v>
                </c:pt>
                <c:pt idx="1528">
                  <c:v>3.401261540734201E-2</c:v>
                </c:pt>
                <c:pt idx="1529">
                  <c:v>3.3995750346922447E-2</c:v>
                </c:pt>
                <c:pt idx="1530">
                  <c:v>3.3980906544277052E-2</c:v>
                </c:pt>
                <c:pt idx="1531">
                  <c:v>3.3963936776067294E-2</c:v>
                </c:pt>
                <c:pt idx="1532">
                  <c:v>3.3941917203821247E-2</c:v>
                </c:pt>
                <c:pt idx="1533">
                  <c:v>3.3914793582605671E-2</c:v>
                </c:pt>
                <c:pt idx="1534">
                  <c:v>3.388540076402316E-2</c:v>
                </c:pt>
                <c:pt idx="1535">
                  <c:v>3.3857850431214802E-2</c:v>
                </c:pt>
                <c:pt idx="1536">
                  <c:v>3.3835214547950201E-2</c:v>
                </c:pt>
                <c:pt idx="1537">
                  <c:v>3.3817810564866858E-2</c:v>
                </c:pt>
                <c:pt idx="1538">
                  <c:v>3.3803034960885145E-2</c:v>
                </c:pt>
                <c:pt idx="1539">
                  <c:v>3.3786830276063801E-2</c:v>
                </c:pt>
                <c:pt idx="1540">
                  <c:v>3.3765969330312798E-2</c:v>
                </c:pt>
                <c:pt idx="1541">
                  <c:v>3.3739873024257412E-2</c:v>
                </c:pt>
                <c:pt idx="1542">
                  <c:v>3.3710927663481854E-2</c:v>
                </c:pt>
                <c:pt idx="1543">
                  <c:v>3.3683125103503908E-2</c:v>
                </c:pt>
                <c:pt idx="1544">
                  <c:v>3.3659810392984976E-2</c:v>
                </c:pt>
                <c:pt idx="1545">
                  <c:v>3.3641811249281034E-2</c:v>
                </c:pt>
                <c:pt idx="1546">
                  <c:v>3.3626985663494695E-2</c:v>
                </c:pt>
                <c:pt idx="1547">
                  <c:v>3.3611430511200142E-2</c:v>
                </c:pt>
                <c:pt idx="1548">
                  <c:v>3.3591678463695956E-2</c:v>
                </c:pt>
                <c:pt idx="1549">
                  <c:v>3.3566651400112668E-2</c:v>
                </c:pt>
                <c:pt idx="1550">
                  <c:v>3.3538260934229354E-2</c:v>
                </c:pt>
                <c:pt idx="1551">
                  <c:v>3.3510316313095742E-2</c:v>
                </c:pt>
                <c:pt idx="1552">
                  <c:v>3.3486371960326014E-2</c:v>
                </c:pt>
                <c:pt idx="1553">
                  <c:v>3.3467736624055056E-2</c:v>
                </c:pt>
                <c:pt idx="1554">
                  <c:v>3.3452751056611177E-2</c:v>
                </c:pt>
                <c:pt idx="1555">
                  <c:v>3.3437726456240616E-2</c:v>
                </c:pt>
                <c:pt idx="1556">
                  <c:v>3.3419020510516352E-2</c:v>
                </c:pt>
                <c:pt idx="1557">
                  <c:v>3.3395089387523835E-2</c:v>
                </c:pt>
                <c:pt idx="1558">
                  <c:v>3.3367352522415211E-2</c:v>
                </c:pt>
                <c:pt idx="1559">
                  <c:v>3.3339378650991611E-2</c:v>
                </c:pt>
                <c:pt idx="1560">
                  <c:v>3.3314866322322535E-2</c:v>
                </c:pt>
                <c:pt idx="1561">
                  <c:v>3.3295569106222458E-2</c:v>
                </c:pt>
                <c:pt idx="1562">
                  <c:v>3.3280323216449151E-2</c:v>
                </c:pt>
                <c:pt idx="1563">
                  <c:v>3.3265708751598747E-2</c:v>
                </c:pt>
                <c:pt idx="1564">
                  <c:v>3.3247974417393612E-2</c:v>
                </c:pt>
                <c:pt idx="1565">
                  <c:v>3.3225150673174816E-2</c:v>
                </c:pt>
                <c:pt idx="1566">
                  <c:v>3.3198155978760954E-2</c:v>
                </c:pt>
                <c:pt idx="1567">
                  <c:v>3.3170266342782584E-2</c:v>
                </c:pt>
                <c:pt idx="1568">
                  <c:v>3.3145258751436875E-2</c:v>
                </c:pt>
                <c:pt idx="1569">
                  <c:v>3.3125289202884128E-2</c:v>
                </c:pt>
                <c:pt idx="1570">
                  <c:v>3.3109693586824598E-2</c:v>
                </c:pt>
                <c:pt idx="1571">
                  <c:v>3.3095369360724096E-2</c:v>
                </c:pt>
                <c:pt idx="1572">
                  <c:v>3.3078521977480825E-2</c:v>
                </c:pt>
                <c:pt idx="1573">
                  <c:v>3.3056802009993051E-2</c:v>
                </c:pt>
                <c:pt idx="1574">
                  <c:v>3.3030626721987283E-2</c:v>
                </c:pt>
                <c:pt idx="1575">
                  <c:v>3.3002933560074416E-2</c:v>
                </c:pt>
                <c:pt idx="1576">
                  <c:v>3.297751289887621E-2</c:v>
                </c:pt>
                <c:pt idx="1577">
                  <c:v>3.2956875450576496E-2</c:v>
                </c:pt>
                <c:pt idx="1578">
                  <c:v>3.2940852703692201E-2</c:v>
                </c:pt>
                <c:pt idx="1579">
                  <c:v>3.2926701225857072E-2</c:v>
                </c:pt>
                <c:pt idx="1580">
                  <c:v>3.2910647605842606E-2</c:v>
                </c:pt>
                <c:pt idx="1581">
                  <c:v>3.2890013232010802E-2</c:v>
                </c:pt>
                <c:pt idx="1582">
                  <c:v>3.2864722273661814E-2</c:v>
                </c:pt>
                <c:pt idx="1583">
                  <c:v>3.2837334732481196E-2</c:v>
                </c:pt>
                <c:pt idx="1584">
                  <c:v>3.2811591002238884E-2</c:v>
                </c:pt>
                <c:pt idx="1585">
                  <c:v>3.2790304396463715E-2</c:v>
                </c:pt>
                <c:pt idx="1586">
                  <c:v>3.2773789951534654E-2</c:v>
                </c:pt>
                <c:pt idx="1587">
                  <c:v>3.2759697927499366E-2</c:v>
                </c:pt>
                <c:pt idx="1588">
                  <c:v>3.2744338088076606E-2</c:v>
                </c:pt>
                <c:pt idx="1589">
                  <c:v>3.272475722789301E-2</c:v>
                </c:pt>
                <c:pt idx="1590">
                  <c:v>3.2700402461301202E-2</c:v>
                </c:pt>
                <c:pt idx="1591">
                  <c:v>3.2673424855085474E-2</c:v>
                </c:pt>
                <c:pt idx="1592">
                  <c:v>3.2647454117889954E-2</c:v>
                </c:pt>
                <c:pt idx="1593">
                  <c:v>3.2625550620127411E-2</c:v>
                </c:pt>
                <c:pt idx="1594">
                  <c:v>3.2608493354202114E-2</c:v>
                </c:pt>
                <c:pt idx="1595">
                  <c:v>3.2594353352716376E-2</c:v>
                </c:pt>
                <c:pt idx="1596">
                  <c:v>3.2579582306828031E-2</c:v>
                </c:pt>
                <c:pt idx="1597">
                  <c:v>3.2561009874508044E-2</c:v>
                </c:pt>
                <c:pt idx="1598">
                  <c:v>3.2537629587140376E-2</c:v>
                </c:pt>
                <c:pt idx="1599">
                  <c:v>3.2511159786453657E-2</c:v>
                </c:pt>
                <c:pt idx="1600">
                  <c:v>3.2485062373529584E-2</c:v>
                </c:pt>
                <c:pt idx="1601">
                  <c:v>3.2462586794152384E-2</c:v>
                </c:pt>
                <c:pt idx="1602">
                  <c:v>3.2444949402189151E-2</c:v>
                </c:pt>
                <c:pt idx="1603">
                  <c:v>3.2430661377084072E-2</c:v>
                </c:pt>
                <c:pt idx="1604">
                  <c:v>3.2416370951066052E-2</c:v>
                </c:pt>
                <c:pt idx="1605">
                  <c:v>3.2398749932533992E-2</c:v>
                </c:pt>
                <c:pt idx="1606">
                  <c:v>3.2376368560598286E-2</c:v>
                </c:pt>
                <c:pt idx="1607">
                  <c:v>3.235049653257558E-2</c:v>
                </c:pt>
                <c:pt idx="1608">
                  <c:v>3.2324375236252645E-2</c:v>
                </c:pt>
                <c:pt idx="1609">
                  <c:v>3.2301383781191191E-2</c:v>
                </c:pt>
                <c:pt idx="1610">
                  <c:v>3.2283142917703442E-2</c:v>
                </c:pt>
                <c:pt idx="1611">
                  <c:v>3.2268615564713665E-2</c:v>
                </c:pt>
                <c:pt idx="1612">
                  <c:v>3.2254696213126662E-2</c:v>
                </c:pt>
                <c:pt idx="1613">
                  <c:v>3.223795890666506E-2</c:v>
                </c:pt>
                <c:pt idx="1614">
                  <c:v>3.2216586993102175E-2</c:v>
                </c:pt>
                <c:pt idx="1615">
                  <c:v>3.2191393512432456E-2</c:v>
                </c:pt>
                <c:pt idx="1616">
                  <c:v>3.2165351791292346E-2</c:v>
                </c:pt>
                <c:pt idx="1617">
                  <c:v>3.2141910764706919E-2</c:v>
                </c:pt>
                <c:pt idx="1618">
                  <c:v>3.212305695826341E-2</c:v>
                </c:pt>
                <c:pt idx="1619">
                  <c:v>3.210820889036254E-2</c:v>
                </c:pt>
                <c:pt idx="1620">
                  <c:v>3.2094551478582034E-2</c:v>
                </c:pt>
                <c:pt idx="1621">
                  <c:v>3.2078620873493092E-2</c:v>
                </c:pt>
                <c:pt idx="1622">
                  <c:v>3.2058255254572884E-2</c:v>
                </c:pt>
                <c:pt idx="1623">
                  <c:v>3.2033810801285999E-2</c:v>
                </c:pt>
                <c:pt idx="1624">
                  <c:v>3.200795102660476E-2</c:v>
                </c:pt>
                <c:pt idx="1625">
                  <c:v>3.1984135410184251E-2</c:v>
                </c:pt>
                <c:pt idx="1626">
                  <c:v>3.1964672758947897E-2</c:v>
                </c:pt>
                <c:pt idx="1627">
                  <c:v>3.1949433487159562E-2</c:v>
                </c:pt>
                <c:pt idx="1628">
                  <c:v>3.1935931013949419E-2</c:v>
                </c:pt>
                <c:pt idx="1629">
                  <c:v>3.1920722280590522E-2</c:v>
                </c:pt>
                <c:pt idx="1630">
                  <c:v>3.1901346491517837E-2</c:v>
                </c:pt>
                <c:pt idx="1631">
                  <c:v>3.1877710348236291E-2</c:v>
                </c:pt>
                <c:pt idx="1632">
                  <c:v>3.1852132118500083E-2</c:v>
                </c:pt>
                <c:pt idx="1633">
                  <c:v>3.1828024053228959E-2</c:v>
                </c:pt>
                <c:pt idx="1634">
                  <c:v>3.1807969712829905E-2</c:v>
                </c:pt>
                <c:pt idx="1635">
                  <c:v>3.1792280422950091E-2</c:v>
                </c:pt>
                <c:pt idx="1636">
                  <c:v>3.1778829657139254E-2</c:v>
                </c:pt>
                <c:pt idx="1637">
                  <c:v>3.1764251720689037E-2</c:v>
                </c:pt>
                <c:pt idx="1638">
                  <c:v>3.1745836607301216E-2</c:v>
                </c:pt>
                <c:pt idx="1639">
                  <c:v>3.1723056165085139E-2</c:v>
                </c:pt>
                <c:pt idx="1640">
                  <c:v>3.1697854713629271E-2</c:v>
                </c:pt>
                <c:pt idx="1641">
                  <c:v>3.1673541910682806E-2</c:v>
                </c:pt>
                <c:pt idx="1642">
                  <c:v>3.1652925388567642E-2</c:v>
                </c:pt>
                <c:pt idx="1643">
                  <c:v>3.1636739507734442E-2</c:v>
                </c:pt>
                <c:pt idx="1644">
                  <c:v>3.1623242515344499E-2</c:v>
                </c:pt>
                <c:pt idx="1645">
                  <c:v>3.1609199685155139E-2</c:v>
                </c:pt>
                <c:pt idx="1646">
                  <c:v>3.1591704205770205E-2</c:v>
                </c:pt>
                <c:pt idx="1647">
                  <c:v>3.1569814484068016E-2</c:v>
                </c:pt>
                <c:pt idx="1648">
                  <c:v>3.1545079202809655E-2</c:v>
                </c:pt>
                <c:pt idx="1649">
                  <c:v>3.1520653310640037E-2</c:v>
                </c:pt>
                <c:pt idx="1650">
                  <c:v>3.1499515583595122E-2</c:v>
                </c:pt>
                <c:pt idx="1651">
                  <c:v>3.1482799134096282E-2</c:v>
                </c:pt>
                <c:pt idx="1652">
                  <c:v>3.1469164674800411E-2</c:v>
                </c:pt>
                <c:pt idx="1653">
                  <c:v>3.145555830117655E-2</c:v>
                </c:pt>
                <c:pt idx="1654">
                  <c:v>3.1438930499979888E-2</c:v>
                </c:pt>
                <c:pt idx="1655">
                  <c:v>3.1417953882582214E-2</c:v>
                </c:pt>
                <c:pt idx="1656">
                  <c:v>3.1393766982418012E-2</c:v>
                </c:pt>
                <c:pt idx="1657">
                  <c:v>3.1369321937083409E-2</c:v>
                </c:pt>
                <c:pt idx="1658">
                  <c:v>3.1347714410860143E-2</c:v>
                </c:pt>
                <c:pt idx="1659">
                  <c:v>3.1330446151961552E-2</c:v>
                </c:pt>
                <c:pt idx="1660">
                  <c:v>3.1316590926526451E-2</c:v>
                </c:pt>
                <c:pt idx="1661">
                  <c:v>3.1303321057216844E-2</c:v>
                </c:pt>
                <c:pt idx="1662">
                  <c:v>3.1287499188293842E-2</c:v>
                </c:pt>
                <c:pt idx="1663">
                  <c:v>3.1267445373613492E-2</c:v>
                </c:pt>
                <c:pt idx="1664">
                  <c:v>3.1243880699372836E-2</c:v>
                </c:pt>
                <c:pt idx="1665">
                  <c:v>3.1219511084748651E-2</c:v>
                </c:pt>
                <c:pt idx="1666">
                  <c:v>3.1197494416626011E-2</c:v>
                </c:pt>
                <c:pt idx="1667">
                  <c:v>3.1179665778445324E-2</c:v>
                </c:pt>
                <c:pt idx="1668">
                  <c:v>3.1165515511765149E-2</c:v>
                </c:pt>
                <c:pt idx="1669">
                  <c:v>3.1152482521346392E-2</c:v>
                </c:pt>
                <c:pt idx="1670">
                  <c:v>3.1137396300611384E-2</c:v>
                </c:pt>
                <c:pt idx="1671">
                  <c:v>3.1118262461147642E-2</c:v>
                </c:pt>
                <c:pt idx="1672">
                  <c:v>3.1095384476086656E-2</c:v>
                </c:pt>
                <c:pt idx="1673">
                  <c:v>3.107118391978933E-2</c:v>
                </c:pt>
                <c:pt idx="1674">
                  <c:v>3.1048826726445211E-2</c:v>
                </c:pt>
                <c:pt idx="1675">
                  <c:v>3.1030441542992192E-2</c:v>
                </c:pt>
                <c:pt idx="1676">
                  <c:v>3.1015931890412192E-2</c:v>
                </c:pt>
                <c:pt idx="1677">
                  <c:v>3.1003038057044494E-2</c:v>
                </c:pt>
                <c:pt idx="1678">
                  <c:v>3.0988610017885401E-2</c:v>
                </c:pt>
                <c:pt idx="1679">
                  <c:v>3.0970381160447029E-2</c:v>
                </c:pt>
                <c:pt idx="1680">
                  <c:v>3.0948244112171185E-2</c:v>
                </c:pt>
                <c:pt idx="1681">
                  <c:v>3.0924303741836936E-2</c:v>
                </c:pt>
                <c:pt idx="1682">
                  <c:v>3.0901681216079998E-2</c:v>
                </c:pt>
                <c:pt idx="1683">
                  <c:v>3.0882755267466842E-2</c:v>
                </c:pt>
                <c:pt idx="1684">
                  <c:v>3.0867832535265868E-2</c:v>
                </c:pt>
                <c:pt idx="1685">
                  <c:v>3.0854983540963249E-2</c:v>
                </c:pt>
                <c:pt idx="1686">
                  <c:v>3.0841130468456362E-2</c:v>
                </c:pt>
                <c:pt idx="1687">
                  <c:v>3.0823779983641986E-2</c:v>
                </c:pt>
                <c:pt idx="1688">
                  <c:v>3.0802427260122001E-2</c:v>
                </c:pt>
                <c:pt idx="1689">
                  <c:v>3.0778834243144888E-2</c:v>
                </c:pt>
                <c:pt idx="1690">
                  <c:v>3.0756026703856638E-2</c:v>
                </c:pt>
                <c:pt idx="1691">
                  <c:v>3.0736587080329215E-2</c:v>
                </c:pt>
                <c:pt idx="1692">
                  <c:v>3.0721208754423961E-2</c:v>
                </c:pt>
                <c:pt idx="1693">
                  <c:v>3.0708315086982178E-2</c:v>
                </c:pt>
                <c:pt idx="1694">
                  <c:v>3.0694949505003091E-2</c:v>
                </c:pt>
                <c:pt idx="1695">
                  <c:v>3.06784398916469E-2</c:v>
                </c:pt>
                <c:pt idx="1696">
                  <c:v>3.0657903572696713E-2</c:v>
                </c:pt>
                <c:pt idx="1697">
                  <c:v>3.063473976065181E-2</c:v>
                </c:pt>
                <c:pt idx="1698">
                  <c:v>3.0611831160710416E-2</c:v>
                </c:pt>
                <c:pt idx="1699">
                  <c:v>3.0591915463539208E-2</c:v>
                </c:pt>
                <c:pt idx="1700">
                  <c:v>3.0576050543654112E-2</c:v>
                </c:pt>
                <c:pt idx="1701">
                  <c:v>3.0563028780643452E-2</c:v>
                </c:pt>
                <c:pt idx="1702">
                  <c:v>3.0550060466130142E-2</c:v>
                </c:pt>
                <c:pt idx="1703">
                  <c:v>3.0534344213938341E-2</c:v>
                </c:pt>
                <c:pt idx="1704">
                  <c:v>3.0514644820202847E-2</c:v>
                </c:pt>
                <c:pt idx="1705">
                  <c:v>3.049198551701723E-2</c:v>
                </c:pt>
                <c:pt idx="1706">
                  <c:v>3.0469061934011839E-2</c:v>
                </c:pt>
                <c:pt idx="1707">
                  <c:v>3.0448717330380258E-2</c:v>
                </c:pt>
                <c:pt idx="1708">
                  <c:v>3.043234647003466E-2</c:v>
                </c:pt>
                <c:pt idx="1709">
                  <c:v>3.041912042777211E-2</c:v>
                </c:pt>
                <c:pt idx="1710">
                  <c:v>3.0406457926742209E-2</c:v>
                </c:pt>
                <c:pt idx="1711">
                  <c:v>3.039147853821729E-2</c:v>
                </c:pt>
                <c:pt idx="1712">
                  <c:v>3.0372624976447587E-2</c:v>
                </c:pt>
                <c:pt idx="1713">
                  <c:v>3.0350537846945982E-2</c:v>
                </c:pt>
                <c:pt idx="1714">
                  <c:v>3.0327685981158078E-2</c:v>
                </c:pt>
                <c:pt idx="1715">
                  <c:v>3.0306968131972742E-2</c:v>
                </c:pt>
                <c:pt idx="1716">
                  <c:v>3.0290083587641396E-2</c:v>
                </c:pt>
                <c:pt idx="1717">
                  <c:v>3.0276585320737643E-2</c:v>
                </c:pt>
                <c:pt idx="1718">
                  <c:v>3.0264137441425375E-2</c:v>
                </c:pt>
                <c:pt idx="1719">
                  <c:v>3.0249830572426018E-2</c:v>
                </c:pt>
                <c:pt idx="1720">
                  <c:v>3.0231820272630588E-2</c:v>
                </c:pt>
                <c:pt idx="1721">
                  <c:v>3.0210364405440251E-2</c:v>
                </c:pt>
                <c:pt idx="1722">
                  <c:v>3.0187670108863789E-2</c:v>
                </c:pt>
                <c:pt idx="1723">
                  <c:v>3.016664198987723E-2</c:v>
                </c:pt>
                <c:pt idx="1724">
                  <c:v>3.0149247385545086E-2</c:v>
                </c:pt>
                <c:pt idx="1725">
                  <c:v>3.0135418025433184E-2</c:v>
                </c:pt>
                <c:pt idx="1726">
                  <c:v>3.0123095285043811E-2</c:v>
                </c:pt>
                <c:pt idx="1727">
                  <c:v>3.0109389981974814E-2</c:v>
                </c:pt>
                <c:pt idx="1728">
                  <c:v>3.0092209219008213E-2</c:v>
                </c:pt>
                <c:pt idx="1729">
                  <c:v>3.007143435497845E-2</c:v>
                </c:pt>
                <c:pt idx="1730">
                  <c:v>3.0048981214103588E-2</c:v>
                </c:pt>
                <c:pt idx="1731">
                  <c:v>3.0027711851867755E-2</c:v>
                </c:pt>
                <c:pt idx="1732">
                  <c:v>3.0009821767868792E-2</c:v>
                </c:pt>
                <c:pt idx="1733">
                  <c:v>2.9995612191619052E-2</c:v>
                </c:pt>
                <c:pt idx="1734">
                  <c:v>2.9983328194685251E-2</c:v>
                </c:pt>
                <c:pt idx="1735">
                  <c:v>2.9970148205371212E-2</c:v>
                </c:pt>
                <c:pt idx="1736">
                  <c:v>2.9953772594684205E-2</c:v>
                </c:pt>
                <c:pt idx="1737">
                  <c:v>2.9933718529033537E-2</c:v>
                </c:pt>
                <c:pt idx="1738">
                  <c:v>2.991158652273191E-2</c:v>
                </c:pt>
                <c:pt idx="1739">
                  <c:v>2.9890149667678285E-2</c:v>
                </c:pt>
                <c:pt idx="1740">
                  <c:v>2.9871789065185606E-2</c:v>
                </c:pt>
                <c:pt idx="1741">
                  <c:v>2.985716038884036E-2</c:v>
                </c:pt>
                <c:pt idx="1742">
                  <c:v>2.9844833116939851E-2</c:v>
                </c:pt>
                <c:pt idx="1743">
                  <c:v>2.9832098251706952E-2</c:v>
                </c:pt>
                <c:pt idx="1744">
                  <c:v>2.9816493406392346E-2</c:v>
                </c:pt>
                <c:pt idx="1745">
                  <c:v>2.9797189569773896E-2</c:v>
                </c:pt>
                <c:pt idx="1746">
                  <c:v>2.9775453821935544E-2</c:v>
                </c:pt>
                <c:pt idx="1747">
                  <c:v>2.9753926581309258E-2</c:v>
                </c:pt>
                <c:pt idx="1748">
                  <c:v>2.9735130076066867E-2</c:v>
                </c:pt>
                <c:pt idx="1749">
                  <c:v>2.9720053969649374E-2</c:v>
                </c:pt>
                <c:pt idx="1750">
                  <c:v>2.9707606964299409E-2</c:v>
                </c:pt>
                <c:pt idx="1751">
                  <c:v>2.9695234483666719E-2</c:v>
                </c:pt>
                <c:pt idx="1752">
                  <c:v>2.9680356817632265E-2</c:v>
                </c:pt>
                <c:pt idx="1753">
                  <c:v>2.9661822038264292E-2</c:v>
                </c:pt>
                <c:pt idx="1754">
                  <c:v>2.9640551682865446E-2</c:v>
                </c:pt>
                <c:pt idx="1755">
                  <c:v>2.9619013136317471E-2</c:v>
                </c:pt>
                <c:pt idx="1756">
                  <c:v>2.9599824137174342E-2</c:v>
                </c:pt>
                <c:pt idx="1757">
                  <c:v>2.9584282961396771E-2</c:v>
                </c:pt>
                <c:pt idx="1758">
                  <c:v>2.9571646384200605E-2</c:v>
                </c:pt>
                <c:pt idx="1759">
                  <c:v>2.9559552389855671E-2</c:v>
                </c:pt>
                <c:pt idx="1760">
                  <c:v>2.9545350049962622E-2</c:v>
                </c:pt>
                <c:pt idx="1761">
                  <c:v>2.9527592495958079E-2</c:v>
                </c:pt>
                <c:pt idx="1762">
                  <c:v>2.950684967003319E-2</c:v>
                </c:pt>
                <c:pt idx="1763">
                  <c:v>2.9485379490403803E-2</c:v>
                </c:pt>
                <c:pt idx="1764">
                  <c:v>2.9465849219896974E-2</c:v>
                </c:pt>
                <c:pt idx="1765">
                  <c:v>2.9449835987366453E-2</c:v>
                </c:pt>
                <c:pt idx="1766">
                  <c:v>2.9436947543929521E-2</c:v>
                </c:pt>
                <c:pt idx="1767">
                  <c:v>2.9425048350313645E-2</c:v>
                </c:pt>
                <c:pt idx="1768">
                  <c:v>2.9411462258677402E-2</c:v>
                </c:pt>
                <c:pt idx="1769">
                  <c:v>2.9394479556776931E-2</c:v>
                </c:pt>
                <c:pt idx="1770">
                  <c:v>2.9374318534344485E-2</c:v>
                </c:pt>
                <c:pt idx="1771">
                  <c:v>2.935299563556119E-2</c:v>
                </c:pt>
                <c:pt idx="1772">
                  <c:v>2.933318205118101E-2</c:v>
                </c:pt>
                <c:pt idx="1773">
                  <c:v>2.9316700217557487E-2</c:v>
                </c:pt>
                <c:pt idx="1774">
                  <c:v>2.9303505934258307E-2</c:v>
                </c:pt>
                <c:pt idx="1775">
                  <c:v>2.9291719399080152E-2</c:v>
                </c:pt>
                <c:pt idx="1776">
                  <c:v>2.9278684385449186E-2</c:v>
                </c:pt>
                <c:pt idx="1777">
                  <c:v>2.9262463909560749E-2</c:v>
                </c:pt>
                <c:pt idx="1778">
                  <c:v>2.9242930386976587E-2</c:v>
                </c:pt>
                <c:pt idx="1779">
                  <c:v>2.922183162005661E-2</c:v>
                </c:pt>
                <c:pt idx="1780">
                  <c:v>2.92017982559033E-2</c:v>
                </c:pt>
                <c:pt idx="1781">
                  <c:v>2.9184861348950344E-2</c:v>
                </c:pt>
                <c:pt idx="1782">
                  <c:v>2.9171316194302091E-2</c:v>
                </c:pt>
                <c:pt idx="1783">
                  <c:v>2.9159562987621356E-2</c:v>
                </c:pt>
                <c:pt idx="1784">
                  <c:v>2.9147008990839034E-2</c:v>
                </c:pt>
                <c:pt idx="1785">
                  <c:v>2.9131528311166142E-2</c:v>
                </c:pt>
                <c:pt idx="1786">
                  <c:v>2.9112658851672548E-2</c:v>
                </c:pt>
                <c:pt idx="1787">
                  <c:v>2.9091857768571695E-2</c:v>
                </c:pt>
                <c:pt idx="1788">
                  <c:v>2.9071672517871221E-2</c:v>
                </c:pt>
                <c:pt idx="1789">
                  <c:v>2.9054303614641411E-2</c:v>
                </c:pt>
                <c:pt idx="1790">
                  <c:v>2.9040371959672392E-2</c:v>
                </c:pt>
                <c:pt idx="1791">
                  <c:v>2.9028576752796638E-2</c:v>
                </c:pt>
                <c:pt idx="1792">
                  <c:v>2.9016430069824451E-2</c:v>
                </c:pt>
                <c:pt idx="1793">
                  <c:v>2.9001657550962092E-2</c:v>
                </c:pt>
                <c:pt idx="1794">
                  <c:v>2.8983479193431139E-2</c:v>
                </c:pt>
                <c:pt idx="1795">
                  <c:v>2.8963044896952787E-2</c:v>
                </c:pt>
                <c:pt idx="1796">
                  <c:v>2.8942778756329803E-2</c:v>
                </c:pt>
                <c:pt idx="1797">
                  <c:v>2.8925009820811847E-2</c:v>
                </c:pt>
                <c:pt idx="1798">
                  <c:v>2.8910665735584429E-2</c:v>
                </c:pt>
                <c:pt idx="1799">
                  <c:v>2.8898758292871477E-2</c:v>
                </c:pt>
                <c:pt idx="1800">
                  <c:v>2.8886942853694197E-2</c:v>
                </c:pt>
                <c:pt idx="1801">
                  <c:v>2.8872838387925665E-2</c:v>
                </c:pt>
                <c:pt idx="1802">
                  <c:v>2.8855368421992614E-2</c:v>
                </c:pt>
                <c:pt idx="1803">
                  <c:v>2.8835364518181781E-2</c:v>
                </c:pt>
                <c:pt idx="1804">
                  <c:v>2.8815090314694036E-2</c:v>
                </c:pt>
                <c:pt idx="1805">
                  <c:v>2.879696141009359E-2</c:v>
                </c:pt>
                <c:pt idx="1806">
                  <c:v>2.8782188796129246E-2</c:v>
                </c:pt>
                <c:pt idx="1807">
                  <c:v>2.8770104954846998E-2</c:v>
                </c:pt>
                <c:pt idx="1808">
                  <c:v>2.8758543601789647E-2</c:v>
                </c:pt>
                <c:pt idx="1809">
                  <c:v>2.8745059461959481E-2</c:v>
                </c:pt>
                <c:pt idx="1810">
                  <c:v>2.8728305368969382E-2</c:v>
                </c:pt>
                <c:pt idx="1811">
                  <c:v>2.8708789036394178E-2</c:v>
                </c:pt>
                <c:pt idx="1812">
                  <c:v>2.8688580158117531E-2</c:v>
                </c:pt>
                <c:pt idx="1813">
                  <c:v>2.867013854953105E-2</c:v>
                </c:pt>
                <c:pt idx="1814">
                  <c:v>2.8654931110482708E-2</c:v>
                </c:pt>
                <c:pt idx="1815">
                  <c:v>2.8642613636103612E-2</c:v>
                </c:pt>
                <c:pt idx="1816">
                  <c:v>2.8631229386646601E-2</c:v>
                </c:pt>
                <c:pt idx="1817">
                  <c:v>2.8618311181439482E-2</c:v>
                </c:pt>
                <c:pt idx="1818">
                  <c:v>2.8602270737924398E-2</c:v>
                </c:pt>
                <c:pt idx="1819">
                  <c:v>2.858329192603988E-2</c:v>
                </c:pt>
                <c:pt idx="1820">
                  <c:v>2.8563221076456799E-2</c:v>
                </c:pt>
                <c:pt idx="1821">
                  <c:v>2.8544520241011808E-2</c:v>
                </c:pt>
                <c:pt idx="1822">
                  <c:v>2.8528881296383996E-2</c:v>
                </c:pt>
                <c:pt idx="1823">
                  <c:v>2.8516280603039207E-2</c:v>
                </c:pt>
                <c:pt idx="1824">
                  <c:v>2.8504997876095402E-2</c:v>
                </c:pt>
                <c:pt idx="1825">
                  <c:v>2.8492585589337989E-2</c:v>
                </c:pt>
                <c:pt idx="1826">
                  <c:v>2.8477247127152137E-2</c:v>
                </c:pt>
                <c:pt idx="1827">
                  <c:v>2.8458847893572232E-2</c:v>
                </c:pt>
                <c:pt idx="1828">
                  <c:v>2.8438985889187435E-2</c:v>
                </c:pt>
                <c:pt idx="1829">
                  <c:v>2.8420084451747728E-2</c:v>
                </c:pt>
                <c:pt idx="1830">
                  <c:v>2.8404026600782787E-2</c:v>
                </c:pt>
                <c:pt idx="1831">
                  <c:v>2.8391101329037677E-2</c:v>
                </c:pt>
                <c:pt idx="1832">
                  <c:v>2.8379847115836888E-2</c:v>
                </c:pt>
                <c:pt idx="1833">
                  <c:v>2.8367876210566294E-2</c:v>
                </c:pt>
                <c:pt idx="1834">
                  <c:v>2.8353219025378452E-2</c:v>
                </c:pt>
                <c:pt idx="1835">
                  <c:v>2.8335433019401071E-2</c:v>
                </c:pt>
                <c:pt idx="1836">
                  <c:v>2.8315847648878251E-2</c:v>
                </c:pt>
                <c:pt idx="1837">
                  <c:v>2.8296808262143081E-2</c:v>
                </c:pt>
                <c:pt idx="1838">
                  <c:v>2.8280352907137141E-2</c:v>
                </c:pt>
                <c:pt idx="1839">
                  <c:v>2.8267070353726546E-2</c:v>
                </c:pt>
                <c:pt idx="1840">
                  <c:v>2.8255775315895602E-2</c:v>
                </c:pt>
                <c:pt idx="1841">
                  <c:v>2.8244177883415749E-2</c:v>
                </c:pt>
                <c:pt idx="1842">
                  <c:v>2.8230172781025679E-2</c:v>
                </c:pt>
                <c:pt idx="1843">
                  <c:v>2.8213024878203388E-2</c:v>
                </c:pt>
                <c:pt idx="1844">
                  <c:v>2.8193779839930971E-2</c:v>
                </c:pt>
                <c:pt idx="1845">
                  <c:v>2.8174668028189142E-2</c:v>
                </c:pt>
                <c:pt idx="1846">
                  <c:v>2.8157844768452487E-2</c:v>
                </c:pt>
                <c:pt idx="1847">
                  <c:v>2.8144181165095827E-2</c:v>
                </c:pt>
                <c:pt idx="1848">
                  <c:v>2.8132780644202028E-2</c:v>
                </c:pt>
                <c:pt idx="1849">
                  <c:v>2.8121486578166266E-2</c:v>
                </c:pt>
                <c:pt idx="1850">
                  <c:v>2.8108096546111988E-2</c:v>
                </c:pt>
                <c:pt idx="1851">
                  <c:v>2.8091602636082531E-2</c:v>
                </c:pt>
                <c:pt idx="1852">
                  <c:v>2.8072756569442008E-2</c:v>
                </c:pt>
                <c:pt idx="1853">
                  <c:v>2.8053639555366591E-2</c:v>
                </c:pt>
                <c:pt idx="1854">
                  <c:v>2.8036485464773435E-2</c:v>
                </c:pt>
                <c:pt idx="1855">
                  <c:v>2.8022426105644427E-2</c:v>
                </c:pt>
                <c:pt idx="1856">
                  <c:v>2.8010861030343639E-2</c:v>
                </c:pt>
                <c:pt idx="1857">
                  <c:v>2.7999799206061455E-2</c:v>
                </c:pt>
                <c:pt idx="1858">
                  <c:v>2.7986980196248797E-2</c:v>
                </c:pt>
                <c:pt idx="1859">
                  <c:v>2.7971147123474937E-2</c:v>
                </c:pt>
                <c:pt idx="1860">
                  <c:v>2.7952752747237228E-2</c:v>
                </c:pt>
                <c:pt idx="1861">
                  <c:v>2.7933698280935892E-2</c:v>
                </c:pt>
                <c:pt idx="1862">
                  <c:v>2.7916257083503308E-2</c:v>
                </c:pt>
                <c:pt idx="1863">
                  <c:v>2.7901796303311441E-2</c:v>
                </c:pt>
                <c:pt idx="1864">
                  <c:v>2.7890013982278056E-2</c:v>
                </c:pt>
                <c:pt idx="1865">
                  <c:v>2.7879113421916995E-2</c:v>
                </c:pt>
                <c:pt idx="1866">
                  <c:v>2.7866815228549315E-2</c:v>
                </c:pt>
                <c:pt idx="1867">
                  <c:v>2.7851640883118534E-2</c:v>
                </c:pt>
                <c:pt idx="1868">
                  <c:v>2.7833744252368977E-2</c:v>
                </c:pt>
                <c:pt idx="1869">
                  <c:v>2.7814819461437761E-2</c:v>
                </c:pt>
                <c:pt idx="1870">
                  <c:v>2.7797140620616598E-2</c:v>
                </c:pt>
                <c:pt idx="1871">
                  <c:v>2.7782281627545456E-2</c:v>
                </c:pt>
                <c:pt idx="1872">
                  <c:v>2.7770236418515434E-2</c:v>
                </c:pt>
                <c:pt idx="1873">
                  <c:v>2.7759427423650982E-2</c:v>
                </c:pt>
                <c:pt idx="1874">
                  <c:v>2.7747594639590409E-2</c:v>
                </c:pt>
                <c:pt idx="1875">
                  <c:v>2.7733068192828211E-2</c:v>
                </c:pt>
                <c:pt idx="1876">
                  <c:v>2.7715708083638491E-2</c:v>
                </c:pt>
                <c:pt idx="1877">
                  <c:v>2.7696978362219429E-2</c:v>
                </c:pt>
                <c:pt idx="1878">
                  <c:v>2.7679116100555047E-2</c:v>
                </c:pt>
                <c:pt idx="1879">
                  <c:v>2.7663870670461582E-2</c:v>
                </c:pt>
                <c:pt idx="1880">
                  <c:v>2.7651524517961212E-2</c:v>
                </c:pt>
                <c:pt idx="1881">
                  <c:v>2.7640739751985402E-2</c:v>
                </c:pt>
                <c:pt idx="1882">
                  <c:v>2.7629312785839945E-2</c:v>
                </c:pt>
                <c:pt idx="1883">
                  <c:v>2.7615415063230103E-2</c:v>
                </c:pt>
                <c:pt idx="1884">
                  <c:v>2.7598622492019411E-2</c:v>
                </c:pt>
                <c:pt idx="1885">
                  <c:v>2.7580150445842444E-2</c:v>
                </c:pt>
                <c:pt idx="1886">
                  <c:v>2.7562162712368232E-2</c:v>
                </c:pt>
                <c:pt idx="1887">
                  <c:v>2.7546550752649581E-2</c:v>
                </c:pt>
                <c:pt idx="1888">
                  <c:v>2.7533873589267573E-2</c:v>
                </c:pt>
                <c:pt idx="1889">
                  <c:v>2.7523049093469486E-2</c:v>
                </c:pt>
                <c:pt idx="1890">
                  <c:v>2.7511965229186492E-2</c:v>
                </c:pt>
                <c:pt idx="1891">
                  <c:v>2.7498669211023216E-2</c:v>
                </c:pt>
                <c:pt idx="1892">
                  <c:v>2.7482467093190553E-2</c:v>
                </c:pt>
                <c:pt idx="1893">
                  <c:v>2.7464311556318434E-2</c:v>
                </c:pt>
                <c:pt idx="1894">
                  <c:v>2.7446258959467403E-2</c:v>
                </c:pt>
                <c:pt idx="1895">
                  <c:v>2.7430307952829656E-2</c:v>
                </c:pt>
                <c:pt idx="1896">
                  <c:v>2.7417277961182113E-2</c:v>
                </c:pt>
                <c:pt idx="1897">
                  <c:v>2.7406354089846242E-2</c:v>
                </c:pt>
                <c:pt idx="1898">
                  <c:v>2.7395548570396912E-2</c:v>
                </c:pt>
                <c:pt idx="1899">
                  <c:v>2.7382820008722792E-2</c:v>
                </c:pt>
                <c:pt idx="1900">
                  <c:v>2.7367222958752581E-2</c:v>
                </c:pt>
                <c:pt idx="1901">
                  <c:v>2.7349438096247371E-2</c:v>
                </c:pt>
                <c:pt idx="1902">
                  <c:v>2.7331382820211646E-2</c:v>
                </c:pt>
                <c:pt idx="1903">
                  <c:v>2.7315127160196389E-2</c:v>
                </c:pt>
                <c:pt idx="1904">
                  <c:v>2.7301730895016092E-2</c:v>
                </c:pt>
                <c:pt idx="1905">
                  <c:v>2.7290653156590142E-2</c:v>
                </c:pt>
                <c:pt idx="1906">
                  <c:v>2.7280060273438E-2</c:v>
                </c:pt>
                <c:pt idx="1907">
                  <c:v>2.7267858412201824E-2</c:v>
                </c:pt>
                <c:pt idx="1908">
                  <c:v>2.7252872685076722E-2</c:v>
                </c:pt>
                <c:pt idx="1909">
                  <c:v>2.7235507194118064E-2</c:v>
                </c:pt>
                <c:pt idx="1910">
                  <c:v>2.7217511916448191E-2</c:v>
                </c:pt>
                <c:pt idx="1911">
                  <c:v>2.7200992147984469E-2</c:v>
                </c:pt>
                <c:pt idx="1912">
                  <c:v>2.7187224519967652E-2</c:v>
                </c:pt>
                <c:pt idx="1913">
                  <c:v>2.7175944313223708E-2</c:v>
                </c:pt>
                <c:pt idx="1914">
                  <c:v>2.7165498483685806E-2</c:v>
                </c:pt>
                <c:pt idx="1915">
                  <c:v>2.7153776867684994E-2</c:v>
                </c:pt>
                <c:pt idx="1916">
                  <c:v>2.7139400439119717E-2</c:v>
                </c:pt>
                <c:pt idx="1917">
                  <c:v>2.7122496859236067E-2</c:v>
                </c:pt>
                <c:pt idx="1918">
                  <c:v>2.7104623687066183E-2</c:v>
                </c:pt>
                <c:pt idx="1919">
                  <c:v>2.7087885666483624E-2</c:v>
                </c:pt>
                <c:pt idx="1920">
                  <c:v>2.7073749791668218E-2</c:v>
                </c:pt>
                <c:pt idx="1921">
                  <c:v>2.7062225027756036E-2</c:v>
                </c:pt>
                <c:pt idx="1922">
                  <c:v>2.7051861843055802E-2</c:v>
                </c:pt>
                <c:pt idx="1923">
                  <c:v>2.7040569200147278E-2</c:v>
                </c:pt>
                <c:pt idx="1924">
                  <c:v>2.702679198093634E-2</c:v>
                </c:pt>
                <c:pt idx="1925">
                  <c:v>2.7010386122007356E-2</c:v>
                </c:pt>
                <c:pt idx="1926">
                  <c:v>2.6992695563612081E-2</c:v>
                </c:pt>
                <c:pt idx="1927">
                  <c:v>2.6975789553486191E-2</c:v>
                </c:pt>
                <c:pt idx="1928">
                  <c:v>2.6961296473940452E-2</c:v>
                </c:pt>
                <c:pt idx="1929">
                  <c:v>2.6949492077303756E-2</c:v>
                </c:pt>
                <c:pt idx="1930">
                  <c:v>2.6939149305065548E-2</c:v>
                </c:pt>
                <c:pt idx="1931">
                  <c:v>2.692823048532678E-2</c:v>
                </c:pt>
                <c:pt idx="1932">
                  <c:v>2.6915034662999281E-2</c:v>
                </c:pt>
                <c:pt idx="1933">
                  <c:v>2.6899155157579409E-2</c:v>
                </c:pt>
                <c:pt idx="1934">
                  <c:v>2.6881705145053583E-2</c:v>
                </c:pt>
                <c:pt idx="1935">
                  <c:v>2.6864684859924305E-2</c:v>
                </c:pt>
                <c:pt idx="1936">
                  <c:v>2.6849853143401686E-2</c:v>
                </c:pt>
                <c:pt idx="1937">
                  <c:v>2.683774142663314E-2</c:v>
                </c:pt>
                <c:pt idx="1938">
                  <c:v>2.6827359952755352E-2</c:v>
                </c:pt>
                <c:pt idx="1939">
                  <c:v>2.6816756907776861E-2</c:v>
                </c:pt>
                <c:pt idx="1940">
                  <c:v>2.6804117406822283E-2</c:v>
                </c:pt>
                <c:pt idx="1941">
                  <c:v>2.6788785391161477E-2</c:v>
                </c:pt>
                <c:pt idx="1942">
                  <c:v>2.6771630368847752E-2</c:v>
                </c:pt>
                <c:pt idx="1943">
                  <c:v>2.6754551988270311E-2</c:v>
                </c:pt>
                <c:pt idx="1944">
                  <c:v>2.6739407216195492E-2</c:v>
                </c:pt>
                <c:pt idx="1945">
                  <c:v>2.6726968126038888E-2</c:v>
                </c:pt>
                <c:pt idx="1946">
                  <c:v>2.6716492822274993E-2</c:v>
                </c:pt>
                <c:pt idx="1947">
                  <c:v>2.6706145607556412E-2</c:v>
                </c:pt>
                <c:pt idx="1948">
                  <c:v>2.6694030657739492E-2</c:v>
                </c:pt>
                <c:pt idx="1949">
                  <c:v>2.6679259583673766E-2</c:v>
                </c:pt>
                <c:pt idx="1950">
                  <c:v>2.666244967559888E-2</c:v>
                </c:pt>
                <c:pt idx="1951">
                  <c:v>2.6645370841138202E-2</c:v>
                </c:pt>
                <c:pt idx="1952">
                  <c:v>2.6629944995813774E-2</c:v>
                </c:pt>
                <c:pt idx="1953">
                  <c:v>2.6617166229629095E-2</c:v>
                </c:pt>
                <c:pt idx="1954">
                  <c:v>2.6606546734770756E-2</c:v>
                </c:pt>
                <c:pt idx="1955">
                  <c:v>2.6596394518269159E-2</c:v>
                </c:pt>
                <c:pt idx="1956">
                  <c:v>2.6584766319037976E-2</c:v>
                </c:pt>
                <c:pt idx="1957">
                  <c:v>2.6570561896720097E-2</c:v>
                </c:pt>
                <c:pt idx="1958">
                  <c:v>2.6554142164741442E-2</c:v>
                </c:pt>
                <c:pt idx="1959">
                  <c:v>2.6537120977418012E-2</c:v>
                </c:pt>
                <c:pt idx="1960">
                  <c:v>2.6521451740668587E-2</c:v>
                </c:pt>
                <c:pt idx="1961">
                  <c:v>2.6508328734732238E-2</c:v>
                </c:pt>
                <c:pt idx="1962">
                  <c:v>2.6497520139010858E-2</c:v>
                </c:pt>
                <c:pt idx="1963">
                  <c:v>2.6487502199246202E-2</c:v>
                </c:pt>
                <c:pt idx="1964">
                  <c:v>2.6476317666945914E-2</c:v>
                </c:pt>
                <c:pt idx="1965">
                  <c:v>2.6462677936249211E-2</c:v>
                </c:pt>
                <c:pt idx="1966">
                  <c:v>2.6446687738890085E-2</c:v>
                </c:pt>
                <c:pt idx="1967">
                  <c:v>2.6429781773221871E-2</c:v>
                </c:pt>
                <c:pt idx="1968">
                  <c:v>2.6413911749800605E-2</c:v>
                </c:pt>
                <c:pt idx="1969">
                  <c:v>2.6400447542803403E-2</c:v>
                </c:pt>
                <c:pt idx="1970">
                  <c:v>2.6389410966942112E-2</c:v>
                </c:pt>
                <c:pt idx="1971">
                  <c:v>2.6379467664682792E-2</c:v>
                </c:pt>
                <c:pt idx="1972">
                  <c:v>2.636867924826674E-2</c:v>
                </c:pt>
                <c:pt idx="1973">
                  <c:v>2.6355594774614792E-2</c:v>
                </c:pt>
                <c:pt idx="1974">
                  <c:v>2.6340067234724096E-2</c:v>
                </c:pt>
                <c:pt idx="1975">
                  <c:v>2.6323332584902003E-2</c:v>
                </c:pt>
                <c:pt idx="1976">
                  <c:v>2.6307308464865689E-2</c:v>
                </c:pt>
                <c:pt idx="1977">
                  <c:v>2.6293513441845044E-2</c:v>
                </c:pt>
                <c:pt idx="1978">
                  <c:v>2.6282216504111777E-2</c:v>
                </c:pt>
                <c:pt idx="1979">
                  <c:v>2.6272290212520168E-2</c:v>
                </c:pt>
                <c:pt idx="1980">
                  <c:v>2.6261846762690652E-2</c:v>
                </c:pt>
                <c:pt idx="1981">
                  <c:v>2.6249300951121633E-2</c:v>
                </c:pt>
                <c:pt idx="1982">
                  <c:v>2.6234262538537091E-2</c:v>
                </c:pt>
                <c:pt idx="1983">
                  <c:v>2.6217752911429668E-2</c:v>
                </c:pt>
                <c:pt idx="1984">
                  <c:v>2.6201624586339203E-2</c:v>
                </c:pt>
                <c:pt idx="1985">
                  <c:v>2.6187516110037789E-2</c:v>
                </c:pt>
                <c:pt idx="1986">
                  <c:v>2.6175933276596588E-2</c:v>
                </c:pt>
                <c:pt idx="1987">
                  <c:v>2.6165969255795511E-2</c:v>
                </c:pt>
                <c:pt idx="1988">
                  <c:v>2.615581693201165E-2</c:v>
                </c:pt>
                <c:pt idx="1989">
                  <c:v>2.6143786451483846E-2</c:v>
                </c:pt>
                <c:pt idx="1990">
                  <c:v>2.6129256684869692E-2</c:v>
                </c:pt>
                <c:pt idx="1991">
                  <c:v>2.6113022553493802E-2</c:v>
                </c:pt>
                <c:pt idx="1992">
                  <c:v>2.609684220169629E-2</c:v>
                </c:pt>
                <c:pt idx="1993">
                  <c:v>2.6082444139940469E-2</c:v>
                </c:pt>
                <c:pt idx="1994">
                  <c:v>2.6070556955778951E-2</c:v>
                </c:pt>
                <c:pt idx="1995">
                  <c:v>2.6060504159073201E-2</c:v>
                </c:pt>
                <c:pt idx="1996">
                  <c:v>2.6050587358651237E-2</c:v>
                </c:pt>
                <c:pt idx="1997">
                  <c:v>2.6039042666966449E-2</c:v>
                </c:pt>
                <c:pt idx="1998">
                  <c:v>2.6025033936949112E-2</c:v>
                </c:pt>
                <c:pt idx="1999">
                  <c:v>2.6009121766782248E-2</c:v>
                </c:pt>
                <c:pt idx="2000">
                  <c:v>2.5992942923196451E-2</c:v>
                </c:pt>
                <c:pt idx="2001">
                  <c:v>2.5978285082321896E-2</c:v>
                </c:pt>
                <c:pt idx="2002">
                  <c:v>2.5966082281989371E-2</c:v>
                </c:pt>
                <c:pt idx="2003">
                  <c:v>2.5955894082414645E-2</c:v>
                </c:pt>
                <c:pt idx="2004">
                  <c:v>2.5946156375996361E-2</c:v>
                </c:pt>
                <c:pt idx="2005">
                  <c:v>2.5935062334291749E-2</c:v>
                </c:pt>
                <c:pt idx="2006">
                  <c:v>2.5921579847984134E-2</c:v>
                </c:pt>
                <c:pt idx="2007">
                  <c:v>2.5906031407057401E-2</c:v>
                </c:pt>
                <c:pt idx="2008">
                  <c:v>2.5889908032801282E-2</c:v>
                </c:pt>
                <c:pt idx="2009">
                  <c:v>2.5875025508402563E-2</c:v>
                </c:pt>
                <c:pt idx="2010">
                  <c:v>2.5862503007712732E-2</c:v>
                </c:pt>
                <c:pt idx="2011">
                  <c:v>2.5852137835166992E-2</c:v>
                </c:pt>
                <c:pt idx="2012">
                  <c:v>2.584252289313663E-2</c:v>
                </c:pt>
                <c:pt idx="2013">
                  <c:v>2.5831839457694464E-2</c:v>
                </c:pt>
                <c:pt idx="2014">
                  <c:v>2.5818881302693119E-2</c:v>
                </c:pt>
                <c:pt idx="2015">
                  <c:v>2.5803733064818101E-2</c:v>
                </c:pt>
                <c:pt idx="2016">
                  <c:v>2.5787718631698296E-2</c:v>
                </c:pt>
                <c:pt idx="2017">
                  <c:v>2.5772651089025832E-2</c:v>
                </c:pt>
                <c:pt idx="2018">
                  <c:v>2.5759811860731105E-2</c:v>
                </c:pt>
                <c:pt idx="2019">
                  <c:v>2.5749233741626801E-2</c:v>
                </c:pt>
                <c:pt idx="2020">
                  <c:v>2.5739686236611017E-2</c:v>
                </c:pt>
                <c:pt idx="2021">
                  <c:v>2.5729369214757342E-2</c:v>
                </c:pt>
                <c:pt idx="2022">
                  <c:v>2.5716926538783057E-2</c:v>
                </c:pt>
                <c:pt idx="2023">
                  <c:v>2.570220918755161E-2</c:v>
                </c:pt>
                <c:pt idx="2024">
                  <c:v>2.5686355791884712E-2</c:v>
                </c:pt>
                <c:pt idx="2025">
                  <c:v>2.5671146689052106E-2</c:v>
                </c:pt>
                <c:pt idx="2026">
                  <c:v>2.5658000527250816E-2</c:v>
                </c:pt>
                <c:pt idx="2027">
                  <c:v>2.5647179520393942E-2</c:v>
                </c:pt>
                <c:pt idx="2028">
                  <c:v>2.5637645991757892E-2</c:v>
                </c:pt>
                <c:pt idx="2029">
                  <c:v>2.5627647847905652E-2</c:v>
                </c:pt>
                <c:pt idx="2030">
                  <c:v>2.5615705148429313E-2</c:v>
                </c:pt>
                <c:pt idx="2031">
                  <c:v>2.5601443187822193E-2</c:v>
                </c:pt>
                <c:pt idx="2032">
                  <c:v>2.5585800707287151E-2</c:v>
                </c:pt>
                <c:pt idx="2033">
                  <c:v>2.5570496475066842E-2</c:v>
                </c:pt>
                <c:pt idx="2034">
                  <c:v>2.555705965474947E-2</c:v>
                </c:pt>
                <c:pt idx="2035">
                  <c:v>2.5545972178965849E-2</c:v>
                </c:pt>
                <c:pt idx="2036">
                  <c:v>2.5536401846202539E-2</c:v>
                </c:pt>
                <c:pt idx="2037">
                  <c:v>2.5526672543613602E-2</c:v>
                </c:pt>
                <c:pt idx="2038">
                  <c:v>2.5515208060134086E-2</c:v>
                </c:pt>
                <c:pt idx="2039">
                  <c:v>2.5501419535703611E-2</c:v>
                </c:pt>
                <c:pt idx="2040">
                  <c:v>2.5486034841954032E-2</c:v>
                </c:pt>
                <c:pt idx="2041">
                  <c:v>2.5470684034337627E-2</c:v>
                </c:pt>
                <c:pt idx="2042">
                  <c:v>2.5456978873977045E-2</c:v>
                </c:pt>
                <c:pt idx="2043">
                  <c:v>2.5445607924840605E-2</c:v>
                </c:pt>
                <c:pt idx="2044">
                  <c:v>2.543595343791839E-2</c:v>
                </c:pt>
                <c:pt idx="2045">
                  <c:v>2.5426441301543638E-2</c:v>
                </c:pt>
                <c:pt idx="2046">
                  <c:v>2.5415427501658192E-2</c:v>
                </c:pt>
                <c:pt idx="2047">
                  <c:v>2.540212383435515E-2</c:v>
                </c:pt>
                <c:pt idx="2048">
                  <c:v>2.5387040072955107E-2</c:v>
                </c:pt>
                <c:pt idx="2049">
                  <c:v>2.5371692502814104E-2</c:v>
                </c:pt>
                <c:pt idx="2050">
                  <c:v>2.5357746839256592E-2</c:v>
                </c:pt>
                <c:pt idx="2051">
                  <c:v>2.534608209410039E-2</c:v>
                </c:pt>
                <c:pt idx="2052">
                  <c:v>2.5336300210159809E-2</c:v>
                </c:pt>
                <c:pt idx="2053">
                  <c:v>2.5326952795942187E-2</c:v>
                </c:pt>
                <c:pt idx="2054">
                  <c:v>2.5316356945011938E-2</c:v>
                </c:pt>
                <c:pt idx="2055">
                  <c:v>2.5303542877830213E-2</c:v>
                </c:pt>
                <c:pt idx="2056">
                  <c:v>2.5288798825753623E-2</c:v>
                </c:pt>
                <c:pt idx="2057">
                  <c:v>2.5273504699880042E-2</c:v>
                </c:pt>
                <c:pt idx="2058">
                  <c:v>2.5259351285970816E-2</c:v>
                </c:pt>
                <c:pt idx="2059">
                  <c:v>2.5247389098149952E-2</c:v>
                </c:pt>
                <c:pt idx="2060">
                  <c:v>2.5237441275398842E-2</c:v>
                </c:pt>
                <c:pt idx="2061">
                  <c:v>2.5228206231689525E-2</c:v>
                </c:pt>
                <c:pt idx="2062">
                  <c:v>2.5217991034772142E-2</c:v>
                </c:pt>
                <c:pt idx="2063">
                  <c:v>2.52056646905238E-2</c:v>
                </c:pt>
                <c:pt idx="2064">
                  <c:v>2.5191294199986464E-2</c:v>
                </c:pt>
                <c:pt idx="2065">
                  <c:v>2.5176103267508871E-2</c:v>
                </c:pt>
                <c:pt idx="2066">
                  <c:v>2.5161779103869991E-2</c:v>
                </c:pt>
                <c:pt idx="2067">
                  <c:v>2.5149522388977445E-2</c:v>
                </c:pt>
                <c:pt idx="2068">
                  <c:v>2.5139375290194749E-2</c:v>
                </c:pt>
                <c:pt idx="2069">
                  <c:v>2.5130201197431479E-2</c:v>
                </c:pt>
                <c:pt idx="2070">
                  <c:v>2.5120325501230629E-2</c:v>
                </c:pt>
                <c:pt idx="2071">
                  <c:v>2.5108478547973753E-2</c:v>
                </c:pt>
                <c:pt idx="2072">
                  <c:v>2.5094510083779699E-2</c:v>
                </c:pt>
                <c:pt idx="2073">
                  <c:v>2.5079470811446881E-2</c:v>
                </c:pt>
                <c:pt idx="2074">
                  <c:v>2.506501642462973E-2</c:v>
                </c:pt>
                <c:pt idx="2075">
                  <c:v>2.5052474443009606E-2</c:v>
                </c:pt>
                <c:pt idx="2076">
                  <c:v>2.5042100342703436E-2</c:v>
                </c:pt>
                <c:pt idx="2077">
                  <c:v>2.5032937518206583E-2</c:v>
                </c:pt>
                <c:pt idx="2078">
                  <c:v>2.5023357060102582E-2</c:v>
                </c:pt>
                <c:pt idx="2079">
                  <c:v>2.5011974979042756E-2</c:v>
                </c:pt>
                <c:pt idx="2080">
                  <c:v>2.4998431254950385E-2</c:v>
                </c:pt>
                <c:pt idx="2081">
                  <c:v>2.4983590042076082E-2</c:v>
                </c:pt>
                <c:pt idx="2082">
                  <c:v>2.4969048721892945E-2</c:v>
                </c:pt>
                <c:pt idx="2083">
                  <c:v>2.4956236763333511E-2</c:v>
                </c:pt>
                <c:pt idx="2084">
                  <c:v>2.4945613854290675E-2</c:v>
                </c:pt>
                <c:pt idx="2085">
                  <c:v>2.4936415109930589E-2</c:v>
                </c:pt>
                <c:pt idx="2086">
                  <c:v>2.4927083300698184E-2</c:v>
                </c:pt>
                <c:pt idx="2087">
                  <c:v>2.4916145749814801E-2</c:v>
                </c:pt>
                <c:pt idx="2088">
                  <c:v>2.4903043467696045E-2</c:v>
                </c:pt>
                <c:pt idx="2089">
                  <c:v>2.4888443912654792E-2</c:v>
                </c:pt>
                <c:pt idx="2090">
                  <c:v>2.4873860921879619E-2</c:v>
                </c:pt>
                <c:pt idx="2091">
                  <c:v>2.4860799899779702E-2</c:v>
                </c:pt>
                <c:pt idx="2092">
                  <c:v>2.4849912496446289E-2</c:v>
                </c:pt>
                <c:pt idx="2093">
                  <c:v>2.4840633838016071E-2</c:v>
                </c:pt>
                <c:pt idx="2094">
                  <c:v>2.4831502564613687E-2</c:v>
                </c:pt>
                <c:pt idx="2095">
                  <c:v>2.4820983829832138E-2</c:v>
                </c:pt>
                <c:pt idx="2096">
                  <c:v>2.4808333523625825E-2</c:v>
                </c:pt>
                <c:pt idx="2097">
                  <c:v>2.4794015752724802E-2</c:v>
                </c:pt>
                <c:pt idx="2098">
                  <c:v>2.4779437522515976E-2</c:v>
                </c:pt>
                <c:pt idx="2099">
                  <c:v>2.4766153486090511E-2</c:v>
                </c:pt>
                <c:pt idx="2100">
                  <c:v>2.4754992123928631E-2</c:v>
                </c:pt>
                <c:pt idx="2101">
                  <c:v>2.4745593382272342E-2</c:v>
                </c:pt>
                <c:pt idx="2102">
                  <c:v>2.4736613817095236E-2</c:v>
                </c:pt>
                <c:pt idx="2103">
                  <c:v>2.4726483341578519E-2</c:v>
                </c:pt>
                <c:pt idx="2104">
                  <c:v>2.4714289326280538E-2</c:v>
                </c:pt>
                <c:pt idx="2105">
                  <c:v>2.4700289394595978E-2</c:v>
                </c:pt>
                <c:pt idx="2106">
                  <c:v>2.4685762718956436E-2</c:v>
                </c:pt>
                <c:pt idx="2107">
                  <c:v>2.4672286293149114E-2</c:v>
                </c:pt>
                <c:pt idx="2108">
                  <c:v>2.4660847724787802E-2</c:v>
                </c:pt>
                <c:pt idx="2109">
                  <c:v>2.4651293110086819E-2</c:v>
                </c:pt>
                <c:pt idx="2110">
                  <c:v>2.4642416513313867E-2</c:v>
                </c:pt>
                <c:pt idx="2111">
                  <c:v>2.4632639494367815E-2</c:v>
                </c:pt>
                <c:pt idx="2112">
                  <c:v>2.4620899918562637E-2</c:v>
                </c:pt>
                <c:pt idx="2113">
                  <c:v>2.4607249290972411E-2</c:v>
                </c:pt>
                <c:pt idx="2114">
                  <c:v>2.4592820533302188E-2</c:v>
                </c:pt>
                <c:pt idx="2115">
                  <c:v>2.4579186297016279E-2</c:v>
                </c:pt>
                <c:pt idx="2116">
                  <c:v>2.4567473387628901E-2</c:v>
                </c:pt>
                <c:pt idx="2117">
                  <c:v>2.4557731959697428E-2</c:v>
                </c:pt>
                <c:pt idx="2118">
                  <c:v>2.4548910461799602E-2</c:v>
                </c:pt>
                <c:pt idx="2119">
                  <c:v>2.4539448504030014E-2</c:v>
                </c:pt>
                <c:pt idx="2120">
                  <c:v>2.4528155502795003E-2</c:v>
                </c:pt>
                <c:pt idx="2121">
                  <c:v>2.4514880621961874E-2</c:v>
                </c:pt>
                <c:pt idx="2122">
                  <c:v>2.4500594946310503E-2</c:v>
                </c:pt>
                <c:pt idx="2123">
                  <c:v>2.4486840760318353E-2</c:v>
                </c:pt>
                <c:pt idx="2124">
                  <c:v>2.4474862286203693E-2</c:v>
                </c:pt>
                <c:pt idx="2125">
                  <c:v>2.4464908335163391E-2</c:v>
                </c:pt>
                <c:pt idx="2126">
                  <c:v>2.4456095687294999E-2</c:v>
                </c:pt>
                <c:pt idx="2127">
                  <c:v>2.4446907499992735E-2</c:v>
                </c:pt>
                <c:pt idx="2128">
                  <c:v>2.4436047443419893E-2</c:v>
                </c:pt>
                <c:pt idx="2129">
                  <c:v>2.4423169389922401E-2</c:v>
                </c:pt>
                <c:pt idx="2130">
                  <c:v>2.4409070028894628E-2</c:v>
                </c:pt>
                <c:pt idx="2131">
                  <c:v>2.4395236325351514E-2</c:v>
                </c:pt>
                <c:pt idx="2132">
                  <c:v>2.4383006681136191E-2</c:v>
                </c:pt>
                <c:pt idx="2133">
                  <c:v>2.4372820014412742E-2</c:v>
                </c:pt>
                <c:pt idx="2134">
                  <c:v>2.4363972295228992E-2</c:v>
                </c:pt>
                <c:pt idx="2135">
                  <c:v>2.4355014421521416E-2</c:v>
                </c:pt>
                <c:pt idx="2136">
                  <c:v>2.4344568252628877E-2</c:v>
                </c:pt>
                <c:pt idx="2137">
                  <c:v>2.4332102500821486E-2</c:v>
                </c:pt>
                <c:pt idx="2138">
                  <c:v>2.431823007126635E-2</c:v>
                </c:pt>
                <c:pt idx="2139">
                  <c:v>2.4304359117121407E-2</c:v>
                </c:pt>
                <c:pt idx="2140">
                  <c:v>2.4291897938330215E-2</c:v>
                </c:pt>
                <c:pt idx="2141">
                  <c:v>2.4281464071504645E-2</c:v>
                </c:pt>
                <c:pt idx="2142">
                  <c:v>2.4272540339939648E-2</c:v>
                </c:pt>
                <c:pt idx="2143">
                  <c:v>2.4263767905026851E-2</c:v>
                </c:pt>
                <c:pt idx="2144">
                  <c:v>2.4253711559497081E-2</c:v>
                </c:pt>
                <c:pt idx="2145">
                  <c:v>2.4241667831032751E-2</c:v>
                </c:pt>
                <c:pt idx="2146">
                  <c:v>2.4228059707652589E-2</c:v>
                </c:pt>
                <c:pt idx="2147">
                  <c:v>2.4214194854414471E-2</c:v>
                </c:pt>
                <c:pt idx="2148">
                  <c:v>2.4201526563347519E-2</c:v>
                </c:pt>
                <c:pt idx="2149">
                  <c:v>2.4190836813987628E-2</c:v>
                </c:pt>
                <c:pt idx="2150">
                  <c:v>2.4181799698658794E-2</c:v>
                </c:pt>
                <c:pt idx="2151">
                  <c:v>2.4173167164446091E-2</c:v>
                </c:pt>
                <c:pt idx="2152">
                  <c:v>2.4163472063444581E-2</c:v>
                </c:pt>
                <c:pt idx="2153">
                  <c:v>2.4151854278753101E-2</c:v>
                </c:pt>
                <c:pt idx="2154">
                  <c:v>2.4138544034626033E-2</c:v>
                </c:pt>
                <c:pt idx="2155">
                  <c:v>2.4124728966915303E-2</c:v>
                </c:pt>
                <c:pt idx="2156">
                  <c:v>2.4111882250817597E-2</c:v>
                </c:pt>
                <c:pt idx="2157">
                  <c:v>2.4100933735977336E-2</c:v>
                </c:pt>
                <c:pt idx="2158">
                  <c:v>2.4091749953131628E-2</c:v>
                </c:pt>
                <c:pt idx="2159">
                  <c:v>2.4083211866773892E-2</c:v>
                </c:pt>
                <c:pt idx="2160">
                  <c:v>2.4073845473101103E-2</c:v>
                </c:pt>
                <c:pt idx="2161">
                  <c:v>2.4062651799488476E-2</c:v>
                </c:pt>
                <c:pt idx="2162">
                  <c:v>2.4049668721234763E-2</c:v>
                </c:pt>
                <c:pt idx="2163">
                  <c:v>2.4035946716326299E-2</c:v>
                </c:pt>
                <c:pt idx="2164">
                  <c:v>2.4022953947720468E-2</c:v>
                </c:pt>
                <c:pt idx="2165">
                  <c:v>2.4011749487310323E-2</c:v>
                </c:pt>
                <c:pt idx="2166">
                  <c:v>2.4002390280573892E-2</c:v>
                </c:pt>
                <c:pt idx="2167">
                  <c:v>2.3993902004849802E-2</c:v>
                </c:pt>
                <c:pt idx="2168">
                  <c:v>2.3984828431855391E-2</c:v>
                </c:pt>
                <c:pt idx="2169">
                  <c:v>2.3974051425333241E-2</c:v>
                </c:pt>
                <c:pt idx="2170">
                  <c:v>2.3961420109282167E-2</c:v>
                </c:pt>
                <c:pt idx="2171">
                  <c:v>2.3947833319424034E-2</c:v>
                </c:pt>
                <c:pt idx="2172">
                  <c:v>2.3934729929192926E-2</c:v>
                </c:pt>
                <c:pt idx="2173">
                  <c:v>2.3923277858870592E-2</c:v>
                </c:pt>
                <c:pt idx="2174">
                  <c:v>2.3913719355478598E-2</c:v>
                </c:pt>
                <c:pt idx="2175">
                  <c:v>2.3905237769505271E-2</c:v>
                </c:pt>
                <c:pt idx="2176">
                  <c:v>2.3896418431573602E-2</c:v>
                </c:pt>
                <c:pt idx="2177">
                  <c:v>2.3886045268033881E-2</c:v>
                </c:pt>
                <c:pt idx="2178">
                  <c:v>2.3873785302299041E-2</c:v>
                </c:pt>
                <c:pt idx="2179">
                  <c:v>2.3860374071000792E-2</c:v>
                </c:pt>
                <c:pt idx="2180">
                  <c:v>2.3847197885340659E-2</c:v>
                </c:pt>
                <c:pt idx="2181">
                  <c:v>2.3835511783926885E-2</c:v>
                </c:pt>
                <c:pt idx="2182">
                  <c:v>2.3825735263576241E-2</c:v>
                </c:pt>
                <c:pt idx="2183">
                  <c:v>2.3817219423130014E-2</c:v>
                </c:pt>
                <c:pt idx="2184">
                  <c:v>2.3808613716120891E-2</c:v>
                </c:pt>
                <c:pt idx="2185">
                  <c:v>2.3798626506101508E-2</c:v>
                </c:pt>
                <c:pt idx="2186">
                  <c:v>2.3786752241959443E-2</c:v>
                </c:pt>
                <c:pt idx="2187">
                  <c:v>2.3773554464675436E-2</c:v>
                </c:pt>
                <c:pt idx="2188">
                  <c:v>2.3760345017396482E-2</c:v>
                </c:pt>
                <c:pt idx="2189">
                  <c:v>2.3748443355068368E-2</c:v>
                </c:pt>
                <c:pt idx="2190">
                  <c:v>2.3738435429021092E-2</c:v>
                </c:pt>
                <c:pt idx="2191">
                  <c:v>2.3729847176651556E-2</c:v>
                </c:pt>
                <c:pt idx="2192">
                  <c:v>2.3721413176465742E-2</c:v>
                </c:pt>
                <c:pt idx="2193">
                  <c:v>2.371178935648801E-2</c:v>
                </c:pt>
                <c:pt idx="2194">
                  <c:v>2.3700309770927352E-2</c:v>
                </c:pt>
                <c:pt idx="2195">
                  <c:v>2.3687360309637594E-2</c:v>
                </c:pt>
                <c:pt idx="2196">
                  <c:v>2.3674158141455081E-2</c:v>
                </c:pt>
                <c:pt idx="2197">
                  <c:v>2.3662063856093946E-2</c:v>
                </c:pt>
                <c:pt idx="2198">
                  <c:v>2.3651816555647801E-2</c:v>
                </c:pt>
                <c:pt idx="2199">
                  <c:v>2.3643121071815602E-2</c:v>
                </c:pt>
                <c:pt idx="2200">
                  <c:v>2.3634816239232193E-2</c:v>
                </c:pt>
                <c:pt idx="2201">
                  <c:v>2.3625529031589994E-2</c:v>
                </c:pt>
                <c:pt idx="2202">
                  <c:v>2.361444768135313E-2</c:v>
                </c:pt>
                <c:pt idx="2203">
                  <c:v>2.3601777841488245E-2</c:v>
                </c:pt>
                <c:pt idx="2204">
                  <c:v>2.3588623797925347E-2</c:v>
                </c:pt>
                <c:pt idx="2205">
                  <c:v>2.357636380798395E-2</c:v>
                </c:pt>
                <c:pt idx="2206">
                  <c:v>2.3565874582891836E-2</c:v>
                </c:pt>
                <c:pt idx="2207">
                  <c:v>2.3557040870522742E-2</c:v>
                </c:pt>
                <c:pt idx="2208">
                  <c:v>2.3548822750639554E-2</c:v>
                </c:pt>
                <c:pt idx="2209">
                  <c:v>2.353984168256661E-2</c:v>
                </c:pt>
                <c:pt idx="2210">
                  <c:v>2.3529156748496368E-2</c:v>
                </c:pt>
                <c:pt idx="2211">
                  <c:v>2.3516793825470589E-2</c:v>
                </c:pt>
                <c:pt idx="2212">
                  <c:v>2.3503728364795053E-2</c:v>
                </c:pt>
                <c:pt idx="2213">
                  <c:v>2.3491333027885808E-2</c:v>
                </c:pt>
                <c:pt idx="2214">
                  <c:v>2.3480604656725041E-2</c:v>
                </c:pt>
                <c:pt idx="2215">
                  <c:v>2.3471605952827001E-2</c:v>
                </c:pt>
                <c:pt idx="2216">
                  <c:v>2.3463432857795233E-2</c:v>
                </c:pt>
                <c:pt idx="2217">
                  <c:v>2.3454724330165173E-2</c:v>
                </c:pt>
                <c:pt idx="2218">
                  <c:v>2.3444428749202783E-2</c:v>
                </c:pt>
                <c:pt idx="2219">
                  <c:v>2.3432395650541091E-2</c:v>
                </c:pt>
                <c:pt idx="2220">
                  <c:v>2.3419458172774441E-2</c:v>
                </c:pt>
                <c:pt idx="2221">
                  <c:v>2.3406960699858141E-2</c:v>
                </c:pt>
                <c:pt idx="2222">
                  <c:v>2.3396001115708834E-2</c:v>
                </c:pt>
                <c:pt idx="2223">
                  <c:v>2.3386815225017742E-2</c:v>
                </c:pt>
                <c:pt idx="2224">
                  <c:v>2.3378646889307186E-2</c:v>
                </c:pt>
                <c:pt idx="2225">
                  <c:v>2.3370174784429414E-2</c:v>
                </c:pt>
                <c:pt idx="2226">
                  <c:v>2.3360256465214474E-2</c:v>
                </c:pt>
                <c:pt idx="2227">
                  <c:v>2.3348571412907713E-2</c:v>
                </c:pt>
                <c:pt idx="2228">
                  <c:v>2.3335799620395982E-2</c:v>
                </c:pt>
                <c:pt idx="2229">
                  <c:v>2.3323235455962626E-2</c:v>
                </c:pt>
                <c:pt idx="2230">
                  <c:v>2.3312057492029244E-2</c:v>
                </c:pt>
                <c:pt idx="2231">
                  <c:v>2.3302667039017608E-2</c:v>
                </c:pt>
                <c:pt idx="2232">
                  <c:v>2.3294465237146927E-2</c:v>
                </c:pt>
                <c:pt idx="2233">
                  <c:v>2.3286191554811542E-2</c:v>
                </c:pt>
                <c:pt idx="2234">
                  <c:v>2.327663367154981E-2</c:v>
                </c:pt>
                <c:pt idx="2235">
                  <c:v>2.3265309987860451E-2</c:v>
                </c:pt>
                <c:pt idx="2236">
                  <c:v>2.3252739287184278E-2</c:v>
                </c:pt>
                <c:pt idx="2237">
                  <c:v>2.3240145466155323E-2</c:v>
                </c:pt>
                <c:pt idx="2238">
                  <c:v>2.3228766527139472E-2</c:v>
                </c:pt>
                <c:pt idx="2239">
                  <c:v>2.3219159124112935E-2</c:v>
                </c:pt>
                <c:pt idx="2240">
                  <c:v>2.3210888241629594E-2</c:v>
                </c:pt>
                <c:pt idx="2241">
                  <c:v>2.3202773752347874E-2</c:v>
                </c:pt>
                <c:pt idx="2242">
                  <c:v>2.3193555110422776E-2</c:v>
                </c:pt>
                <c:pt idx="2243">
                  <c:v>2.3182601088931207E-2</c:v>
                </c:pt>
                <c:pt idx="2244">
                  <c:v>2.3170264043077593E-2</c:v>
                </c:pt>
                <c:pt idx="2245">
                  <c:v>2.3157678535324491E-2</c:v>
                </c:pt>
                <c:pt idx="2246">
                  <c:v>2.3146120201419398E-2</c:v>
                </c:pt>
                <c:pt idx="2247">
                  <c:v>2.3136288531817741E-2</c:v>
                </c:pt>
                <c:pt idx="2248">
                  <c:v>2.3127916081282639E-2</c:v>
                </c:pt>
                <c:pt idx="2249">
                  <c:v>2.3119920985636269E-2</c:v>
                </c:pt>
                <c:pt idx="2250">
                  <c:v>2.311101645140564E-2</c:v>
                </c:pt>
                <c:pt idx="2251">
                  <c:v>2.3100435313646767E-2</c:v>
                </c:pt>
                <c:pt idx="2252">
                  <c:v>2.3088361152376551E-2</c:v>
                </c:pt>
                <c:pt idx="2253">
                  <c:v>2.3075822205741392E-2</c:v>
                </c:pt>
                <c:pt idx="2254">
                  <c:v>2.3064109777046718E-2</c:v>
                </c:pt>
                <c:pt idx="2255">
                  <c:v>2.3054051594441977E-2</c:v>
                </c:pt>
                <c:pt idx="2256">
                  <c:v>2.3045548669256798E-2</c:v>
                </c:pt>
                <c:pt idx="2257">
                  <c:v>2.3037633252428972E-2</c:v>
                </c:pt>
                <c:pt idx="2258">
                  <c:v>2.3029014238748771E-2</c:v>
                </c:pt>
                <c:pt idx="2259">
                  <c:v>2.301880417537068E-2</c:v>
                </c:pt>
                <c:pt idx="2260">
                  <c:v>2.3007018370616802E-2</c:v>
                </c:pt>
                <c:pt idx="2261">
                  <c:v>2.2994563863135049E-2</c:v>
                </c:pt>
                <c:pt idx="2262">
                  <c:v>2.2982725853087395E-2</c:v>
                </c:pt>
                <c:pt idx="2263">
                  <c:v>2.297244389770401E-2</c:v>
                </c:pt>
                <c:pt idx="2264">
                  <c:v>2.2963785557785041E-2</c:v>
                </c:pt>
                <c:pt idx="2265">
                  <c:v>2.2955910828679475E-2</c:v>
                </c:pt>
                <c:pt idx="2266">
                  <c:v>2.2947545826966398E-2</c:v>
                </c:pt>
                <c:pt idx="2267">
                  <c:v>2.2937700120969559E-2</c:v>
                </c:pt>
                <c:pt idx="2268">
                  <c:v>2.2926224032906277E-2</c:v>
                </c:pt>
                <c:pt idx="2269">
                  <c:v>2.291389084458539E-2</c:v>
                </c:pt>
                <c:pt idx="2270">
                  <c:v>2.2901958431638992E-2</c:v>
                </c:pt>
                <c:pt idx="2271">
                  <c:v>2.2891460267496756E-2</c:v>
                </c:pt>
                <c:pt idx="2272">
                  <c:v>2.2882625852036084E-2</c:v>
                </c:pt>
                <c:pt idx="2273">
                  <c:v>2.2874754156883212E-2</c:v>
                </c:pt>
                <c:pt idx="2274">
                  <c:v>2.2866609305963192E-2</c:v>
                </c:pt>
                <c:pt idx="2275">
                  <c:v>2.2857116534275256E-2</c:v>
                </c:pt>
                <c:pt idx="2276">
                  <c:v>2.2845967132434877E-2</c:v>
                </c:pt>
                <c:pt idx="2277">
                  <c:v>2.2833790546428388E-2</c:v>
                </c:pt>
                <c:pt idx="2278">
                  <c:v>2.2821796993709956E-2</c:v>
                </c:pt>
                <c:pt idx="2279">
                  <c:v>2.2811094770691851E-2</c:v>
                </c:pt>
                <c:pt idx="2280">
                  <c:v>2.2802068134520646E-2</c:v>
                </c:pt>
                <c:pt idx="2281">
                  <c:v>2.2794163735526295E-2</c:v>
                </c:pt>
                <c:pt idx="2282">
                  <c:v>2.2786203417130616E-2</c:v>
                </c:pt>
                <c:pt idx="2283">
                  <c:v>2.2777047725552217E-2</c:v>
                </c:pt>
                <c:pt idx="2284">
                  <c:v>2.2766237388044213E-2</c:v>
                </c:pt>
                <c:pt idx="2285">
                  <c:v>2.2754250530405071E-2</c:v>
                </c:pt>
                <c:pt idx="2286">
                  <c:v>2.2742230583391157E-2</c:v>
                </c:pt>
                <c:pt idx="2287">
                  <c:v>2.2731340729642353E-2</c:v>
                </c:pt>
                <c:pt idx="2288">
                  <c:v>2.2722110401019353E-2</c:v>
                </c:pt>
                <c:pt idx="2289">
                  <c:v>2.2714140011387756E-2</c:v>
                </c:pt>
                <c:pt idx="2290">
                  <c:v>2.2706327461947652E-2</c:v>
                </c:pt>
                <c:pt idx="2291">
                  <c:v>2.2697488907400712E-2</c:v>
                </c:pt>
                <c:pt idx="2292">
                  <c:v>2.2687025299951015E-2</c:v>
                </c:pt>
                <c:pt idx="2293">
                  <c:v>2.2675258626347287E-2</c:v>
                </c:pt>
                <c:pt idx="2294">
                  <c:v>2.2663247898771818E-2</c:v>
                </c:pt>
                <c:pt idx="2295">
                  <c:v>2.2652190749838885E-2</c:v>
                </c:pt>
                <c:pt idx="2296">
                  <c:v>2.2642750008789802E-2</c:v>
                </c:pt>
                <c:pt idx="2297">
                  <c:v>2.2634683276366811E-2</c:v>
                </c:pt>
                <c:pt idx="2298">
                  <c:v>2.2626981204723392E-2</c:v>
                </c:pt>
                <c:pt idx="2299">
                  <c:v>2.2618436157747668E-2</c:v>
                </c:pt>
                <c:pt idx="2300">
                  <c:v>2.2608322192921689E-2</c:v>
                </c:pt>
                <c:pt idx="2301">
                  <c:v>2.2596803029775254E-2</c:v>
                </c:pt>
                <c:pt idx="2302">
                  <c:v>2.2584837387977723E-2</c:v>
                </c:pt>
                <c:pt idx="2303">
                  <c:v>2.2573636759977454E-2</c:v>
                </c:pt>
                <c:pt idx="2304">
                  <c:v>2.2563983637601509E-2</c:v>
                </c:pt>
                <c:pt idx="2305">
                  <c:v>2.2555793570385892E-2</c:v>
                </c:pt>
                <c:pt idx="2306">
                  <c:v>2.2548164771171192E-2</c:v>
                </c:pt>
                <c:pt idx="2307">
                  <c:v>2.2539886370771006E-2</c:v>
                </c:pt>
                <c:pt idx="2308">
                  <c:v>2.2530120246417241E-2</c:v>
                </c:pt>
                <c:pt idx="2309">
                  <c:v>2.2518872392904052E-2</c:v>
                </c:pt>
                <c:pt idx="2310">
                  <c:v>2.2506987348656634E-2</c:v>
                </c:pt>
                <c:pt idx="2311">
                  <c:v>2.2495670063510366E-2</c:v>
                </c:pt>
                <c:pt idx="2312">
                  <c:v>2.2485807263926298E-2</c:v>
                </c:pt>
                <c:pt idx="2313">
                  <c:v>2.2477470591791417E-2</c:v>
                </c:pt>
                <c:pt idx="2314">
                  <c:v>2.2469878544538802E-2</c:v>
                </c:pt>
                <c:pt idx="2315">
                  <c:v>2.2461837196790412E-2</c:v>
                </c:pt>
                <c:pt idx="2316">
                  <c:v>2.2452412511453398E-2</c:v>
                </c:pt>
                <c:pt idx="2317">
                  <c:v>2.2441455907680086E-2</c:v>
                </c:pt>
                <c:pt idx="2318">
                  <c:v>2.2429686029214416E-2</c:v>
                </c:pt>
                <c:pt idx="2319">
                  <c:v>2.2418281400598643E-2</c:v>
                </c:pt>
                <c:pt idx="2320">
                  <c:v>2.2408216148398611E-2</c:v>
                </c:pt>
                <c:pt idx="2321">
                  <c:v>2.2399713616519479E-2</c:v>
                </c:pt>
                <c:pt idx="2322">
                  <c:v>2.2392123061020886E-2</c:v>
                </c:pt>
                <c:pt idx="2323">
                  <c:v>2.2384286972314756E-2</c:v>
                </c:pt>
                <c:pt idx="2324">
                  <c:v>2.2375192914137011E-2</c:v>
                </c:pt>
                <c:pt idx="2325">
                  <c:v>2.2364543379629401E-2</c:v>
                </c:pt>
                <c:pt idx="2326">
                  <c:v>2.2352921730108333E-2</c:v>
                </c:pt>
                <c:pt idx="2327">
                  <c:v>2.2341461019233032E-2</c:v>
                </c:pt>
                <c:pt idx="2328">
                  <c:v>2.2331204836448248E-2</c:v>
                </c:pt>
                <c:pt idx="2329">
                  <c:v>2.2322521427125552E-2</c:v>
                </c:pt>
                <c:pt idx="2330">
                  <c:v>2.2314898906153201E-2</c:v>
                </c:pt>
                <c:pt idx="2331">
                  <c:v>2.2307234641575812E-2</c:v>
                </c:pt>
                <c:pt idx="2332">
                  <c:v>2.2298456246069579E-2</c:v>
                </c:pt>
                <c:pt idx="2333">
                  <c:v>2.2288125291470801E-2</c:v>
                </c:pt>
                <c:pt idx="2334">
                  <c:v>2.2276682903536391E-2</c:v>
                </c:pt>
                <c:pt idx="2335">
                  <c:v>2.2265198754172325E-2</c:v>
                </c:pt>
                <c:pt idx="2336">
                  <c:v>2.2254767171793685E-2</c:v>
                </c:pt>
                <c:pt idx="2337">
                  <c:v>2.2245892252592957E-2</c:v>
                </c:pt>
                <c:pt idx="2338">
                  <c:v>2.2238206613833859E-2</c:v>
                </c:pt>
                <c:pt idx="2339">
                  <c:v>2.223067967098841E-2</c:v>
                </c:pt>
                <c:pt idx="2340">
                  <c:v>2.2222198142011415E-2</c:v>
                </c:pt>
                <c:pt idx="2341">
                  <c:v>2.2212192855631242E-2</c:v>
                </c:pt>
                <c:pt idx="2342">
                  <c:v>2.2200958249914412E-2</c:v>
                </c:pt>
                <c:pt idx="2343">
                  <c:v>2.2189484112252428E-2</c:v>
                </c:pt>
                <c:pt idx="2344">
                  <c:v>2.2178896322296079E-2</c:v>
                </c:pt>
                <c:pt idx="2345">
                  <c:v>2.21698237196414E-2</c:v>
                </c:pt>
                <c:pt idx="2346">
                  <c:v>2.2162046569539406E-2</c:v>
                </c:pt>
                <c:pt idx="2347">
                  <c:v>2.2154621958067073E-2</c:v>
                </c:pt>
                <c:pt idx="2348">
                  <c:v>2.2146415045410432E-2</c:v>
                </c:pt>
                <c:pt idx="2349">
                  <c:v>2.2136738054999792E-2</c:v>
                </c:pt>
                <c:pt idx="2350">
                  <c:v>2.2125736809617151E-2</c:v>
                </c:pt>
                <c:pt idx="2351">
                  <c:v>2.2114306362543201E-2</c:v>
                </c:pt>
                <c:pt idx="2352">
                  <c:v>2.210358481748307E-2</c:v>
                </c:pt>
                <c:pt idx="2353">
                  <c:v>2.2094312816060578E-2</c:v>
                </c:pt>
                <c:pt idx="2354">
                  <c:v>2.2086418919199161E-2</c:v>
                </c:pt>
                <c:pt idx="2355">
                  <c:v>2.2079061736382671E-2</c:v>
                </c:pt>
                <c:pt idx="2356">
                  <c:v>2.207110416258401E-2</c:v>
                </c:pt>
                <c:pt idx="2357">
                  <c:v>2.2061753671460557E-2</c:v>
                </c:pt>
                <c:pt idx="2358">
                  <c:v>2.2051008048562387E-2</c:v>
                </c:pt>
                <c:pt idx="2359">
                  <c:v>2.2039654629780202E-2</c:v>
                </c:pt>
                <c:pt idx="2360">
                  <c:v>2.2028824596879156E-2</c:v>
                </c:pt>
                <c:pt idx="2361">
                  <c:v>2.2019355866384493E-2</c:v>
                </c:pt>
                <c:pt idx="2362">
                  <c:v>2.201132348506606E-2</c:v>
                </c:pt>
                <c:pt idx="2363">
                  <c:v>2.2003999478177331E-2</c:v>
                </c:pt>
                <c:pt idx="2364">
                  <c:v>2.1996263406514158E-2</c:v>
                </c:pt>
                <c:pt idx="2365">
                  <c:v>2.1987233301955553E-2</c:v>
                </c:pt>
                <c:pt idx="2366">
                  <c:v>2.1976761936340673E-2</c:v>
                </c:pt>
                <c:pt idx="2367">
                  <c:v>2.1965517989481206E-2</c:v>
                </c:pt>
                <c:pt idx="2368">
                  <c:v>2.1954607068130582E-2</c:v>
                </c:pt>
                <c:pt idx="2369">
                  <c:v>2.1944948520026701E-2</c:v>
                </c:pt>
                <c:pt idx="2370">
                  <c:v>2.1936759689783442E-2</c:v>
                </c:pt>
                <c:pt idx="2371">
                  <c:v>2.1929435796257887E-2</c:v>
                </c:pt>
                <c:pt idx="2372">
                  <c:v>2.1921891331370135E-2</c:v>
                </c:pt>
                <c:pt idx="2373">
                  <c:v>2.1913171362037413E-2</c:v>
                </c:pt>
                <c:pt idx="2374">
                  <c:v>2.1902989015743082E-2</c:v>
                </c:pt>
                <c:pt idx="2375">
                  <c:v>2.1891885563153159E-2</c:v>
                </c:pt>
                <c:pt idx="2376">
                  <c:v>2.1880923173772614E-2</c:v>
                </c:pt>
                <c:pt idx="2377">
                  <c:v>2.1871085751785996E-2</c:v>
                </c:pt>
                <c:pt idx="2378">
                  <c:v>2.1862726489686016E-2</c:v>
                </c:pt>
                <c:pt idx="2379">
                  <c:v>2.1855371346767193E-2</c:v>
                </c:pt>
                <c:pt idx="2380">
                  <c:v>2.1847987059000561E-2</c:v>
                </c:pt>
                <c:pt idx="2381">
                  <c:v>2.1839563077078315E-2</c:v>
                </c:pt>
                <c:pt idx="2382">
                  <c:v>2.1829680462692246E-2</c:v>
                </c:pt>
                <c:pt idx="2383">
                  <c:v>2.1818746612026214E-2</c:v>
                </c:pt>
                <c:pt idx="2384">
                  <c:v>2.1807763465373543E-2</c:v>
                </c:pt>
                <c:pt idx="2385">
                  <c:v>2.179776187444735E-2</c:v>
                </c:pt>
                <c:pt idx="2386">
                  <c:v>2.1789222318200189E-2</c:v>
                </c:pt>
                <c:pt idx="2387">
                  <c:v>2.1781806734376592E-2</c:v>
                </c:pt>
                <c:pt idx="2388">
                  <c:v>2.1774550198744289E-2</c:v>
                </c:pt>
                <c:pt idx="2389">
                  <c:v>2.1766404461502121E-2</c:v>
                </c:pt>
                <c:pt idx="2390">
                  <c:v>2.1756828135765238E-2</c:v>
                </c:pt>
                <c:pt idx="2391">
                  <c:v>2.1746090627804821E-2</c:v>
                </c:pt>
                <c:pt idx="2392">
                  <c:v>2.1735118183697059E-2</c:v>
                </c:pt>
                <c:pt idx="2393">
                  <c:v>2.1724970563008091E-2</c:v>
                </c:pt>
                <c:pt idx="2394">
                  <c:v>2.1716245040033711E-2</c:v>
                </c:pt>
                <c:pt idx="2395">
                  <c:v>2.1708742421381239E-2</c:v>
                </c:pt>
                <c:pt idx="2396">
                  <c:v>2.1701580761995756E-2</c:v>
                </c:pt>
                <c:pt idx="2397">
                  <c:v>2.1693692286599935E-2</c:v>
                </c:pt>
                <c:pt idx="2398">
                  <c:v>2.1684424614675041E-2</c:v>
                </c:pt>
                <c:pt idx="2399">
                  <c:v>2.167390741899608E-2</c:v>
                </c:pt>
                <c:pt idx="2400">
                  <c:v>2.1662977343454296E-2</c:v>
                </c:pt>
                <c:pt idx="2401">
                  <c:v>2.1652704889888713E-2</c:v>
                </c:pt>
                <c:pt idx="2402">
                  <c:v>2.164379191665261E-2</c:v>
                </c:pt>
                <c:pt idx="2403">
                  <c:v>2.1636178642073386E-2</c:v>
                </c:pt>
                <c:pt idx="2404">
                  <c:v>2.1629079073007752E-2</c:v>
                </c:pt>
                <c:pt idx="2405">
                  <c:v>2.1621424037660267E-2</c:v>
                </c:pt>
                <c:pt idx="2406">
                  <c:v>2.1612463227273691E-2</c:v>
                </c:pt>
                <c:pt idx="2407">
                  <c:v>2.1602187191477086E-2</c:v>
                </c:pt>
                <c:pt idx="2408">
                  <c:v>2.1591330821168039E-2</c:v>
                </c:pt>
                <c:pt idx="2409">
                  <c:v>2.1580957370325112E-2</c:v>
                </c:pt>
                <c:pt idx="2410">
                  <c:v>2.1571859583352056E-2</c:v>
                </c:pt>
                <c:pt idx="2411">
                  <c:v>2.1564115323659691E-2</c:v>
                </c:pt>
                <c:pt idx="2412">
                  <c:v>2.1557045677455481E-2</c:v>
                </c:pt>
                <c:pt idx="2413">
                  <c:v>2.154959786131665E-2</c:v>
                </c:pt>
                <c:pt idx="2414">
                  <c:v>2.1540938064835681E-2</c:v>
                </c:pt>
                <c:pt idx="2415">
                  <c:v>2.1530920622081152E-2</c:v>
                </c:pt>
                <c:pt idx="2416">
                  <c:v>2.1520168444650982E-2</c:v>
                </c:pt>
                <c:pt idx="2417">
                  <c:v>2.1509720016991401E-2</c:v>
                </c:pt>
                <c:pt idx="2418">
                  <c:v>2.1500444038039798E-2</c:v>
                </c:pt>
                <c:pt idx="2419">
                  <c:v>2.1492552014855192E-2</c:v>
                </c:pt>
                <c:pt idx="2420">
                  <c:v>2.1485481250282223E-2</c:v>
                </c:pt>
                <c:pt idx="2421">
                  <c:v>2.1478212504148667E-2</c:v>
                </c:pt>
                <c:pt idx="2422">
                  <c:v>2.1469843985577816E-2</c:v>
                </c:pt>
                <c:pt idx="2423">
                  <c:v>2.1460098924109855E-2</c:v>
                </c:pt>
                <c:pt idx="2424">
                  <c:v>2.1449480082601956E-2</c:v>
                </c:pt>
                <c:pt idx="2425">
                  <c:v>2.1438984402776851E-2</c:v>
                </c:pt>
                <c:pt idx="2426">
                  <c:v>2.1429540641658217E-2</c:v>
                </c:pt>
                <c:pt idx="2427">
                  <c:v>2.1421487823133589E-2</c:v>
                </c:pt>
                <c:pt idx="2428">
                  <c:v>2.1414386504332469E-2</c:v>
                </c:pt>
                <c:pt idx="2429">
                  <c:v>2.1407267243705078E-2</c:v>
                </c:pt>
                <c:pt idx="2430">
                  <c:v>2.1399176606565012E-2</c:v>
                </c:pt>
                <c:pt idx="2431">
                  <c:v>2.1389713903841392E-2</c:v>
                </c:pt>
                <c:pt idx="2432">
                  <c:v>2.1379255732844042E-2</c:v>
                </c:pt>
                <c:pt idx="2433">
                  <c:v>2.1368741730526827E-2</c:v>
                </c:pt>
                <c:pt idx="2434">
                  <c:v>2.1359144129988288E-2</c:v>
                </c:pt>
                <c:pt idx="2435">
                  <c:v>2.1350921361459944E-2</c:v>
                </c:pt>
                <c:pt idx="2436">
                  <c:v>2.1343762101226616E-2</c:v>
                </c:pt>
                <c:pt idx="2437">
                  <c:v>2.133676181321369E-2</c:v>
                </c:pt>
                <c:pt idx="2438">
                  <c:v>2.1328932284343891E-2</c:v>
                </c:pt>
                <c:pt idx="2439">
                  <c:v>2.131975800725739E-2</c:v>
                </c:pt>
                <c:pt idx="2440">
                  <c:v>2.1309485607783011E-2</c:v>
                </c:pt>
                <c:pt idx="2441">
                  <c:v>2.1298982908474616E-2</c:v>
                </c:pt>
                <c:pt idx="2442">
                  <c:v>2.1289248636403652E-2</c:v>
                </c:pt>
                <c:pt idx="2443">
                  <c:v>2.1280850705157391E-2</c:v>
                </c:pt>
                <c:pt idx="2444">
                  <c:v>2.1273608565873146E-2</c:v>
                </c:pt>
                <c:pt idx="2445">
                  <c:v>2.1266696321322477E-2</c:v>
                </c:pt>
                <c:pt idx="2446">
                  <c:v>2.1259108084820583E-2</c:v>
                </c:pt>
                <c:pt idx="2447">
                  <c:v>2.1250224356392379E-2</c:v>
                </c:pt>
                <c:pt idx="2448">
                  <c:v>2.1240160215729199E-2</c:v>
                </c:pt>
                <c:pt idx="2449">
                  <c:v>2.1229698630017151E-2</c:v>
                </c:pt>
                <c:pt idx="2450">
                  <c:v>2.1219847724974577E-2</c:v>
                </c:pt>
                <c:pt idx="2451">
                  <c:v>2.1211273359383366E-2</c:v>
                </c:pt>
                <c:pt idx="2452">
                  <c:v>2.1203926205915279E-2</c:v>
                </c:pt>
                <c:pt idx="2453">
                  <c:v>2.1197071168270451E-2</c:v>
                </c:pt>
                <c:pt idx="2454">
                  <c:v>2.1189701743070551E-2</c:v>
                </c:pt>
                <c:pt idx="2455">
                  <c:v>2.1181106774887392E-2</c:v>
                </c:pt>
                <c:pt idx="2456">
                  <c:v>2.1171270436818948E-2</c:v>
                </c:pt>
                <c:pt idx="2457">
                  <c:v>2.1160879456449056E-2</c:v>
                </c:pt>
                <c:pt idx="2458">
                  <c:v>2.1150934433172435E-2</c:v>
                </c:pt>
                <c:pt idx="2459">
                  <c:v>2.1142186237513662E-2</c:v>
                </c:pt>
                <c:pt idx="2460">
                  <c:v>2.1134715037311281E-2</c:v>
                </c:pt>
                <c:pt idx="2461">
                  <c:v>2.1127886959917588E-2</c:v>
                </c:pt>
                <c:pt idx="2462">
                  <c:v>2.1120711613922316E-2</c:v>
                </c:pt>
                <c:pt idx="2463">
                  <c:v>2.1112399802514246E-2</c:v>
                </c:pt>
                <c:pt idx="2464">
                  <c:v>2.1102807592382807E-2</c:v>
                </c:pt>
                <c:pt idx="2465">
                  <c:v>2.1092515901240842E-2</c:v>
                </c:pt>
                <c:pt idx="2466">
                  <c:v>2.1082501323283698E-2</c:v>
                </c:pt>
                <c:pt idx="2467">
                  <c:v>2.1073585650550692E-2</c:v>
                </c:pt>
                <c:pt idx="2468">
                  <c:v>2.1065974717113224E-2</c:v>
                </c:pt>
                <c:pt idx="2469">
                  <c:v>2.105914442106804E-2</c:v>
                </c:pt>
                <c:pt idx="2470">
                  <c:v>2.1052136614286888E-2</c:v>
                </c:pt>
                <c:pt idx="2471">
                  <c:v>2.1044098698626092E-2</c:v>
                </c:pt>
                <c:pt idx="2472">
                  <c:v>2.1034763506730402E-2</c:v>
                </c:pt>
                <c:pt idx="2473">
                  <c:v>2.1024598514452382E-2</c:v>
                </c:pt>
                <c:pt idx="2474">
                  <c:v>2.1014540541519456E-2</c:v>
                </c:pt>
                <c:pt idx="2475">
                  <c:v>2.1005467307491556E-2</c:v>
                </c:pt>
                <c:pt idx="2476">
                  <c:v>2.0997704484378252E-2</c:v>
                </c:pt>
                <c:pt idx="2477">
                  <c:v>2.0990844309500493E-2</c:v>
                </c:pt>
                <c:pt idx="2478">
                  <c:v>2.0983976158329701E-2</c:v>
                </c:pt>
                <c:pt idx="2479">
                  <c:v>2.0976199434667511E-2</c:v>
                </c:pt>
                <c:pt idx="2480">
                  <c:v>2.0967130560467152E-2</c:v>
                </c:pt>
                <c:pt idx="2481">
                  <c:v>2.0957117965892006E-2</c:v>
                </c:pt>
                <c:pt idx="2482">
                  <c:v>2.0947043883708681E-2</c:v>
                </c:pt>
                <c:pt idx="2483">
                  <c:v>2.0937826326422802E-2</c:v>
                </c:pt>
                <c:pt idx="2484">
                  <c:v>2.0929903109993785E-2</c:v>
                </c:pt>
                <c:pt idx="2485">
                  <c:v>2.0922987332084628E-2</c:v>
                </c:pt>
                <c:pt idx="2486">
                  <c:v>2.0916230086672004E-2</c:v>
                </c:pt>
                <c:pt idx="2487">
                  <c:v>2.0908698676061592E-2</c:v>
                </c:pt>
                <c:pt idx="2488">
                  <c:v>2.0899901734611582E-2</c:v>
                </c:pt>
                <c:pt idx="2489">
                  <c:v>2.089006512567761E-2</c:v>
                </c:pt>
                <c:pt idx="2490">
                  <c:v>2.08800028663714E-2</c:v>
                </c:pt>
                <c:pt idx="2491">
                  <c:v>2.087065725593764E-2</c:v>
                </c:pt>
                <c:pt idx="2492">
                  <c:v>2.0862568856032677E-2</c:v>
                </c:pt>
                <c:pt idx="2493">
                  <c:v>2.0855574064290752E-2</c:v>
                </c:pt>
                <c:pt idx="2494">
                  <c:v>2.0848898590887798E-2</c:v>
                </c:pt>
                <c:pt idx="2495">
                  <c:v>2.084159375395625E-2</c:v>
                </c:pt>
                <c:pt idx="2496">
                  <c:v>2.0833070644943216E-2</c:v>
                </c:pt>
                <c:pt idx="2497">
                  <c:v>2.0823431140920279E-2</c:v>
                </c:pt>
                <c:pt idx="2498">
                  <c:v>2.0813408801907751E-2</c:v>
                </c:pt>
                <c:pt idx="2499">
                  <c:v>2.0803954106317156E-2</c:v>
                </c:pt>
                <c:pt idx="2500">
                  <c:v>2.0795699445099246E-2</c:v>
                </c:pt>
                <c:pt idx="2501">
                  <c:v>2.0788604874326631E-2</c:v>
                </c:pt>
                <c:pt idx="2502">
                  <c:v>2.0781982134610476E-2</c:v>
                </c:pt>
                <c:pt idx="2503">
                  <c:v>2.0774882627473824E-2</c:v>
                </c:pt>
                <c:pt idx="2504">
                  <c:v>2.0766631566183209E-2</c:v>
                </c:pt>
                <c:pt idx="2505">
                  <c:v>2.0757207507338251E-2</c:v>
                </c:pt>
                <c:pt idx="2506">
                  <c:v>2.0747252876596001E-2</c:v>
                </c:pt>
                <c:pt idx="2507">
                  <c:v>2.0737710389771277E-2</c:v>
                </c:pt>
                <c:pt idx="2508">
                  <c:v>2.072929203994623E-2</c:v>
                </c:pt>
                <c:pt idx="2509">
                  <c:v>2.0722079853028468E-2</c:v>
                </c:pt>
                <c:pt idx="2510">
                  <c:v>2.0715481372595223E-2</c:v>
                </c:pt>
                <c:pt idx="2511">
                  <c:v>2.0708563837249207E-2</c:v>
                </c:pt>
                <c:pt idx="2512">
                  <c:v>2.070057944578603E-2</c:v>
                </c:pt>
                <c:pt idx="2513">
                  <c:v>2.0691386134706887E-2</c:v>
                </c:pt>
                <c:pt idx="2514">
                  <c:v>2.068152623006619E-2</c:v>
                </c:pt>
                <c:pt idx="2515">
                  <c:v>2.067191916890368E-2</c:v>
                </c:pt>
                <c:pt idx="2516">
                  <c:v>2.0663343233481804E-2</c:v>
                </c:pt>
                <c:pt idx="2517">
                  <c:v>2.0655998750518451E-2</c:v>
                </c:pt>
                <c:pt idx="2518">
                  <c:v>2.0649397069089977E-2</c:v>
                </c:pt>
                <c:pt idx="2519">
                  <c:v>2.0642636451176092E-2</c:v>
                </c:pt>
                <c:pt idx="2520">
                  <c:v>2.0634909907289199E-2</c:v>
                </c:pt>
                <c:pt idx="2521">
                  <c:v>2.0625959405176395E-2</c:v>
                </c:pt>
                <c:pt idx="2522">
                  <c:v>2.0616220034921671E-2</c:v>
                </c:pt>
                <c:pt idx="2523">
                  <c:v>2.0606573112450156E-2</c:v>
                </c:pt>
                <c:pt idx="2524">
                  <c:v>2.0597849049111053E-2</c:v>
                </c:pt>
                <c:pt idx="2525">
                  <c:v>2.0590360920511391E-2</c:v>
                </c:pt>
                <c:pt idx="2526">
                  <c:v>2.0583730016847001E-2</c:v>
                </c:pt>
                <c:pt idx="2527">
                  <c:v>2.0577100003383718E-2</c:v>
                </c:pt>
                <c:pt idx="2528">
                  <c:v>2.0569619243349439E-2</c:v>
                </c:pt>
                <c:pt idx="2529">
                  <c:v>2.056092022361488E-2</c:v>
                </c:pt>
                <c:pt idx="2530">
                  <c:v>2.0551325575195945E-2</c:v>
                </c:pt>
                <c:pt idx="2531">
                  <c:v>2.0541664557240196E-2</c:v>
                </c:pt>
                <c:pt idx="2532">
                  <c:v>2.0532804951195142E-2</c:v>
                </c:pt>
                <c:pt idx="2533">
                  <c:v>2.0525165273011032E-2</c:v>
                </c:pt>
                <c:pt idx="2534">
                  <c:v>2.0518480958077769E-2</c:v>
                </c:pt>
                <c:pt idx="2535">
                  <c:v>2.0511954427567411E-2</c:v>
                </c:pt>
                <c:pt idx="2536">
                  <c:v>2.0504704398756263E-2</c:v>
                </c:pt>
                <c:pt idx="2537">
                  <c:v>2.0496262059286095E-2</c:v>
                </c:pt>
                <c:pt idx="2538">
                  <c:v>2.0486834322376218E-2</c:v>
                </c:pt>
                <c:pt idx="2539">
                  <c:v>2.0477185575249371E-2</c:v>
                </c:pt>
                <c:pt idx="2540">
                  <c:v>2.0468205865253216E-2</c:v>
                </c:pt>
                <c:pt idx="2541">
                  <c:v>2.0460410235986031E-2</c:v>
                </c:pt>
                <c:pt idx="2542">
                  <c:v>2.0453650508584841E-2</c:v>
                </c:pt>
                <c:pt idx="2543">
                  <c:v>2.0447199985861027E-2</c:v>
                </c:pt>
                <c:pt idx="2544">
                  <c:v>2.0440162943873911E-2</c:v>
                </c:pt>
                <c:pt idx="2545">
                  <c:v>2.0431978978318568E-2</c:v>
                </c:pt>
                <c:pt idx="2546">
                  <c:v>2.0422738007786517E-2</c:v>
                </c:pt>
                <c:pt idx="2547">
                  <c:v>2.0413128044552448E-2</c:v>
                </c:pt>
                <c:pt idx="2548">
                  <c:v>2.0404046207383456E-2</c:v>
                </c:pt>
                <c:pt idx="2549">
                  <c:v>2.0396093726460084E-2</c:v>
                </c:pt>
                <c:pt idx="2550">
                  <c:v>2.038923908623708E-2</c:v>
                </c:pt>
                <c:pt idx="2551">
                  <c:v>2.0382837194490192E-2</c:v>
                </c:pt>
                <c:pt idx="2552">
                  <c:v>2.0375993039115997E-2</c:v>
                </c:pt>
                <c:pt idx="2553">
                  <c:v>2.0368065666588588E-2</c:v>
                </c:pt>
                <c:pt idx="2554">
                  <c:v>2.0359028690199159E-2</c:v>
                </c:pt>
                <c:pt idx="2555">
                  <c:v>2.0349483722943582E-2</c:v>
                </c:pt>
                <c:pt idx="2556">
                  <c:v>2.0340319922242382E-2</c:v>
                </c:pt>
                <c:pt idx="2557">
                  <c:v>2.0332213131289315E-2</c:v>
                </c:pt>
                <c:pt idx="2558">
                  <c:v>2.0325246844855441E-2</c:v>
                </c:pt>
                <c:pt idx="2559">
                  <c:v>2.0318866747477748E-2</c:v>
                </c:pt>
                <c:pt idx="2560">
                  <c:v>2.0312193391191585E-2</c:v>
                </c:pt>
                <c:pt idx="2561">
                  <c:v>2.0304517442803444E-2</c:v>
                </c:pt>
                <c:pt idx="2562">
                  <c:v>2.0295698817645192E-2</c:v>
                </c:pt>
                <c:pt idx="2563">
                  <c:v>2.0286244322964293E-2</c:v>
                </c:pt>
                <c:pt idx="2564">
                  <c:v>2.0277020528796996E-2</c:v>
                </c:pt>
                <c:pt idx="2565">
                  <c:v>2.0268765297742387E-2</c:v>
                </c:pt>
                <c:pt idx="2566">
                  <c:v>2.0261673614467193E-2</c:v>
                </c:pt>
                <c:pt idx="2567">
                  <c:v>2.025528943967312E-2</c:v>
                </c:pt>
                <c:pt idx="2568">
                  <c:v>2.0248763201983946E-2</c:v>
                </c:pt>
                <c:pt idx="2569">
                  <c:v>2.0241330261730292E-2</c:v>
                </c:pt>
                <c:pt idx="2570">
                  <c:v>2.0232741282501611E-2</c:v>
                </c:pt>
                <c:pt idx="2571">
                  <c:v>2.022340158708695E-2</c:v>
                </c:pt>
                <c:pt idx="2572">
                  <c:v>2.021414117295376E-2</c:v>
                </c:pt>
                <c:pt idx="2573">
                  <c:v>2.0205746533835552E-2</c:v>
                </c:pt>
                <c:pt idx="2574">
                  <c:v>2.0198518848765275E-2</c:v>
                </c:pt>
                <c:pt idx="2575">
                  <c:v>2.0192106090368388E-2</c:v>
                </c:pt>
                <c:pt idx="2576">
                  <c:v>2.0185702111027045E-2</c:v>
                </c:pt>
                <c:pt idx="2577">
                  <c:v>2.0178500707690457E-2</c:v>
                </c:pt>
                <c:pt idx="2578">
                  <c:v>2.0170149469062412E-2</c:v>
                </c:pt>
                <c:pt idx="2579">
                  <c:v>2.0160947361813591E-2</c:v>
                </c:pt>
                <c:pt idx="2580">
                  <c:v>2.0151674686076405E-2</c:v>
                </c:pt>
                <c:pt idx="2581">
                  <c:v>2.0143152618221492E-2</c:v>
                </c:pt>
                <c:pt idx="2582">
                  <c:v>2.0135781580477092E-2</c:v>
                </c:pt>
                <c:pt idx="2583">
                  <c:v>2.0129317468727696E-2</c:v>
                </c:pt>
                <c:pt idx="2584">
                  <c:v>2.0123010132637321E-2</c:v>
                </c:pt>
                <c:pt idx="2585">
                  <c:v>2.011602597858617E-2</c:v>
                </c:pt>
                <c:pt idx="2586">
                  <c:v>2.010791729293275E-2</c:v>
                </c:pt>
                <c:pt idx="2587">
                  <c:v>2.0098873669489491E-2</c:v>
                </c:pt>
                <c:pt idx="2588">
                  <c:v>2.0089613648323849E-2</c:v>
                </c:pt>
                <c:pt idx="2589">
                  <c:v>2.0080978819284067E-2</c:v>
                </c:pt>
                <c:pt idx="2590">
                  <c:v>2.007346038520141E-2</c:v>
                </c:pt>
                <c:pt idx="2591">
                  <c:v>2.0066924222197868E-2</c:v>
                </c:pt>
                <c:pt idx="2592">
                  <c:v>2.0060687588819837E-2</c:v>
                </c:pt>
                <c:pt idx="2593">
                  <c:v>2.0053903860886846E-2</c:v>
                </c:pt>
                <c:pt idx="2594">
                  <c:v>2.0046039231736364E-2</c:v>
                </c:pt>
                <c:pt idx="2595">
                  <c:v>2.0037172776691849E-2</c:v>
                </c:pt>
                <c:pt idx="2596">
                  <c:v>2.0027950455684992E-2</c:v>
                </c:pt>
                <c:pt idx="2597">
                  <c:v>2.0019219922944208E-2</c:v>
                </c:pt>
                <c:pt idx="2598">
                  <c:v>2.0011553354130428E-2</c:v>
                </c:pt>
                <c:pt idx="2599">
                  <c:v>2.0004926809006191E-2</c:v>
                </c:pt>
                <c:pt idx="2600">
                  <c:v>1.9998735039117862E-2</c:v>
                </c:pt>
                <c:pt idx="2601">
                  <c:v>1.9992132696139125E-2</c:v>
                </c:pt>
                <c:pt idx="2602">
                  <c:v>1.9984510346771768E-2</c:v>
                </c:pt>
                <c:pt idx="2603">
                  <c:v>1.9975837258121701E-2</c:v>
                </c:pt>
                <c:pt idx="2604">
                  <c:v>1.9966677389544683E-2</c:v>
                </c:pt>
                <c:pt idx="2605">
                  <c:v>1.9957870268559247E-2</c:v>
                </c:pt>
                <c:pt idx="2606">
                  <c:v>1.995005807591875E-2</c:v>
                </c:pt>
                <c:pt idx="2607">
                  <c:v>1.9943325435749858E-2</c:v>
                </c:pt>
                <c:pt idx="2608">
                  <c:v>1.9937153208606534E-2</c:v>
                </c:pt>
                <c:pt idx="2609">
                  <c:v>1.993071133969598E-2</c:v>
                </c:pt>
                <c:pt idx="2610">
                  <c:v>1.9923326295412581E-2</c:v>
                </c:pt>
                <c:pt idx="2611">
                  <c:v>1.9914860055026483E-2</c:v>
                </c:pt>
                <c:pt idx="2612">
                  <c:v>1.9905786687593841E-2</c:v>
                </c:pt>
                <c:pt idx="2613">
                  <c:v>1.9896923792173445E-2</c:v>
                </c:pt>
                <c:pt idx="2614">
                  <c:v>1.9888971627809345E-2</c:v>
                </c:pt>
                <c:pt idx="2615">
                  <c:v>1.9882120000991155E-2</c:v>
                </c:pt>
                <c:pt idx="2616">
                  <c:v>1.9875942915231218E-2</c:v>
                </c:pt>
                <c:pt idx="2617">
                  <c:v>1.9869639112476741E-2</c:v>
                </c:pt>
                <c:pt idx="2618">
                  <c:v>1.9862483334201833E-2</c:v>
                </c:pt>
                <c:pt idx="2619">
                  <c:v>1.9854234527277081E-2</c:v>
                </c:pt>
                <c:pt idx="2620">
                  <c:v>1.9845270614896392E-2</c:v>
                </c:pt>
                <c:pt idx="2621">
                  <c:v>1.983637407627719E-2</c:v>
                </c:pt>
                <c:pt idx="2622">
                  <c:v>1.9828290575979322E-2</c:v>
                </c:pt>
                <c:pt idx="2623">
                  <c:v>1.9821310045648643E-2</c:v>
                </c:pt>
                <c:pt idx="2624">
                  <c:v>1.9815104997684543E-2</c:v>
                </c:pt>
                <c:pt idx="2625">
                  <c:v>1.9808915746668213E-2</c:v>
                </c:pt>
                <c:pt idx="2626">
                  <c:v>1.9801978312743843E-2</c:v>
                </c:pt>
                <c:pt idx="2627">
                  <c:v>1.9793954498349565E-2</c:v>
                </c:pt>
                <c:pt idx="2628">
                  <c:v>1.9785121533942657E-2</c:v>
                </c:pt>
                <c:pt idx="2629">
                  <c:v>1.9776214405139447E-2</c:v>
                </c:pt>
                <c:pt idx="2630">
                  <c:v>1.9768010984917095E-2</c:v>
                </c:pt>
                <c:pt idx="2631">
                  <c:v>1.9760894710852964E-2</c:v>
                </c:pt>
                <c:pt idx="2632">
                  <c:v>1.9754640244979783E-2</c:v>
                </c:pt>
                <c:pt idx="2633">
                  <c:v>1.9748541326360933E-2</c:v>
                </c:pt>
                <c:pt idx="2634">
                  <c:v>1.9741808658647907E-2</c:v>
                </c:pt>
                <c:pt idx="2635">
                  <c:v>1.9734014292584881E-2</c:v>
                </c:pt>
                <c:pt idx="2636">
                  <c:v>1.9725331972553245E-2</c:v>
                </c:pt>
                <c:pt idx="2637">
                  <c:v>1.9716437824709099E-2</c:v>
                </c:pt>
                <c:pt idx="2638">
                  <c:v>1.9708128435502726E-2</c:v>
                </c:pt>
                <c:pt idx="2639">
                  <c:v>1.9700872703801414E-2</c:v>
                </c:pt>
                <c:pt idx="2640">
                  <c:v>1.9694549328831464E-2</c:v>
                </c:pt>
                <c:pt idx="2641">
                  <c:v>1.9688516224180812E-2</c:v>
                </c:pt>
                <c:pt idx="2642">
                  <c:v>1.9681972353922238E-2</c:v>
                </c:pt>
                <c:pt idx="2643">
                  <c:v>1.9674408764240023E-2</c:v>
                </c:pt>
                <c:pt idx="2644">
                  <c:v>1.9665894688552989E-2</c:v>
                </c:pt>
                <c:pt idx="2645">
                  <c:v>1.9657037206019273E-2</c:v>
                </c:pt>
                <c:pt idx="2646">
                  <c:v>1.9648638051331963E-2</c:v>
                </c:pt>
                <c:pt idx="2647">
                  <c:v>1.964124227200641E-2</c:v>
                </c:pt>
                <c:pt idx="2648">
                  <c:v>1.9634832739881827E-2</c:v>
                </c:pt>
                <c:pt idx="2649">
                  <c:v>1.9628841035018815E-2</c:v>
                </c:pt>
                <c:pt idx="2650">
                  <c:v>1.9622467903350052E-2</c:v>
                </c:pt>
                <c:pt idx="2651">
                  <c:v>1.9615133317985554E-2</c:v>
                </c:pt>
                <c:pt idx="2652">
                  <c:v>1.9606802730201867E-2</c:v>
                </c:pt>
                <c:pt idx="2653">
                  <c:v>1.9598005310994843E-2</c:v>
                </c:pt>
                <c:pt idx="2654">
                  <c:v>1.9589534532697427E-2</c:v>
                </c:pt>
                <c:pt idx="2655">
                  <c:v>1.9582001186189812E-2</c:v>
                </c:pt>
                <c:pt idx="2656">
                  <c:v>1.9575490728734241E-2</c:v>
                </c:pt>
                <c:pt idx="2657">
                  <c:v>1.9569516507991293E-2</c:v>
                </c:pt>
                <c:pt idx="2658">
                  <c:v>1.9563294295501816E-2</c:v>
                </c:pt>
                <c:pt idx="2659">
                  <c:v>1.955618392065258E-2</c:v>
                </c:pt>
                <c:pt idx="2660">
                  <c:v>1.9548049491460346E-2</c:v>
                </c:pt>
                <c:pt idx="2661">
                  <c:v>1.9539334859541197E-2</c:v>
                </c:pt>
                <c:pt idx="2662">
                  <c:v>1.9530812197528769E-2</c:v>
                </c:pt>
                <c:pt idx="2663">
                  <c:v>1.9523146731930861E-2</c:v>
                </c:pt>
                <c:pt idx="2664">
                  <c:v>1.9516523252653004E-2</c:v>
                </c:pt>
                <c:pt idx="2665">
                  <c:v>1.9510543477769923E-2</c:v>
                </c:pt>
                <c:pt idx="2666">
                  <c:v>1.9504450957149609E-2</c:v>
                </c:pt>
                <c:pt idx="2667">
                  <c:v>1.9497557104178741E-2</c:v>
                </c:pt>
                <c:pt idx="2668">
                  <c:v>1.9489628761258888E-2</c:v>
                </c:pt>
                <c:pt idx="2669">
                  <c:v>1.9481018596788847E-2</c:v>
                </c:pt>
                <c:pt idx="2670">
                  <c:v>1.9472465028497393E-2</c:v>
                </c:pt>
                <c:pt idx="2671">
                  <c:v>1.9464675710035385E-2</c:v>
                </c:pt>
                <c:pt idx="2672">
                  <c:v>1.9457929928683323E-2</c:v>
                </c:pt>
                <c:pt idx="2673">
                  <c:v>1.9451922796407149E-2</c:v>
                </c:pt>
                <c:pt idx="2674">
                  <c:v>1.944593770194308E-2</c:v>
                </c:pt>
                <c:pt idx="2675">
                  <c:v>1.9439249959848564E-2</c:v>
                </c:pt>
                <c:pt idx="2676">
                  <c:v>1.9431534766060844E-2</c:v>
                </c:pt>
                <c:pt idx="2677">
                  <c:v>1.9423049359386897E-2</c:v>
                </c:pt>
                <c:pt idx="2678">
                  <c:v>1.9414486725400703E-2</c:v>
                </c:pt>
                <c:pt idx="2679">
                  <c:v>1.9406584445449883E-2</c:v>
                </c:pt>
                <c:pt idx="2680">
                  <c:v>1.9399709993826921E-2</c:v>
                </c:pt>
                <c:pt idx="2681">
                  <c:v>1.9393655266755891E-2</c:v>
                </c:pt>
                <c:pt idx="2682">
                  <c:v>1.9387754674285135E-2</c:v>
                </c:pt>
                <c:pt idx="2683">
                  <c:v>1.9381260124067906E-2</c:v>
                </c:pt>
                <c:pt idx="2684">
                  <c:v>1.9373762205122685E-2</c:v>
                </c:pt>
                <c:pt idx="2685">
                  <c:v>1.9365420139770505E-2</c:v>
                </c:pt>
                <c:pt idx="2686">
                  <c:v>1.9356870761876605E-2</c:v>
                </c:pt>
                <c:pt idx="2687">
                  <c:v>1.9348868804415637E-2</c:v>
                </c:pt>
                <c:pt idx="2688">
                  <c:v>1.9341862272779321E-2</c:v>
                </c:pt>
                <c:pt idx="2689">
                  <c:v>1.9335741578533166E-2</c:v>
                </c:pt>
                <c:pt idx="2690">
                  <c:v>1.9329902289408545E-2</c:v>
                </c:pt>
                <c:pt idx="2691">
                  <c:v>1.9323585756044811E-2</c:v>
                </c:pt>
                <c:pt idx="2692">
                  <c:v>1.9316306277990573E-2</c:v>
                </c:pt>
                <c:pt idx="2693">
                  <c:v>1.930812414737686E-2</c:v>
                </c:pt>
                <c:pt idx="2694">
                  <c:v>1.929961044544018E-2</c:v>
                </c:pt>
                <c:pt idx="2695">
                  <c:v>1.9291524219426006E-2</c:v>
                </c:pt>
                <c:pt idx="2696">
                  <c:v>1.9284385153607732E-2</c:v>
                </c:pt>
                <c:pt idx="2697">
                  <c:v>1.927818224801477E-2</c:v>
                </c:pt>
                <c:pt idx="2698">
                  <c:v>1.9272381170698582E-2</c:v>
                </c:pt>
                <c:pt idx="2699">
                  <c:v>1.9266225507879427E-2</c:v>
                </c:pt>
                <c:pt idx="2700">
                  <c:v>1.9259162703902991E-2</c:v>
                </c:pt>
                <c:pt idx="2701">
                  <c:v>1.9251154865852091E-2</c:v>
                </c:pt>
                <c:pt idx="2702">
                  <c:v>1.9242698979802585E-2</c:v>
                </c:pt>
                <c:pt idx="2703">
                  <c:v>1.9234545721436663E-2</c:v>
                </c:pt>
                <c:pt idx="2704">
                  <c:v>1.9227276571609529E-2</c:v>
                </c:pt>
                <c:pt idx="2705">
                  <c:v>1.9220977562268444E-2</c:v>
                </c:pt>
                <c:pt idx="2706">
                  <c:v>1.9215192085329864E-2</c:v>
                </c:pt>
                <c:pt idx="2707">
                  <c:v>1.920917848767998E-2</c:v>
                </c:pt>
                <c:pt idx="2708">
                  <c:v>1.9202327732912271E-2</c:v>
                </c:pt>
                <c:pt idx="2709">
                  <c:v>1.9194506105371028E-2</c:v>
                </c:pt>
                <c:pt idx="2710">
                  <c:v>1.9186129528407717E-2</c:v>
                </c:pt>
                <c:pt idx="2711">
                  <c:v>1.9177927978670042E-2</c:v>
                </c:pt>
                <c:pt idx="2712">
                  <c:v>1.9170534001458184E-2</c:v>
                </c:pt>
                <c:pt idx="2713">
                  <c:v>1.9164127528745623E-2</c:v>
                </c:pt>
                <c:pt idx="2714">
                  <c:v>1.9158335879297547E-2</c:v>
                </c:pt>
                <c:pt idx="2715">
                  <c:v>1.9152444216426683E-2</c:v>
                </c:pt>
                <c:pt idx="2716">
                  <c:v>1.9145798148673801E-2</c:v>
                </c:pt>
                <c:pt idx="2717">
                  <c:v>1.9138172049286743E-2</c:v>
                </c:pt>
                <c:pt idx="2718">
                  <c:v>1.9129895278123085E-2</c:v>
                </c:pt>
                <c:pt idx="2719">
                  <c:v>1.9121665341259385E-2</c:v>
                </c:pt>
                <c:pt idx="2720">
                  <c:v>1.9114154457604469E-2</c:v>
                </c:pt>
                <c:pt idx="2721">
                  <c:v>1.9107631830944681E-2</c:v>
                </c:pt>
                <c:pt idx="2722">
                  <c:v>1.9101813412908952E-2</c:v>
                </c:pt>
                <c:pt idx="2723">
                  <c:v>1.909602257939776E-2</c:v>
                </c:pt>
                <c:pt idx="2724">
                  <c:v>1.9089571262993665E-2</c:v>
                </c:pt>
                <c:pt idx="2725">
                  <c:v>1.9082147294429901E-2</c:v>
                </c:pt>
                <c:pt idx="2726">
                  <c:v>1.9073989502035409E-2</c:v>
                </c:pt>
                <c:pt idx="2727">
                  <c:v>1.9065751890899426E-2</c:v>
                </c:pt>
                <c:pt idx="2728">
                  <c:v>1.9058134502773903E-2</c:v>
                </c:pt>
                <c:pt idx="2729">
                  <c:v>1.9051489790749623E-2</c:v>
                </c:pt>
                <c:pt idx="2730">
                  <c:v>1.9045625497775547E-2</c:v>
                </c:pt>
                <c:pt idx="2731">
                  <c:v>1.9039913773042934E-2</c:v>
                </c:pt>
                <c:pt idx="2732">
                  <c:v>1.9033644902355519E-2</c:v>
                </c:pt>
                <c:pt idx="2733">
                  <c:v>1.9026426884497363E-2</c:v>
                </c:pt>
                <c:pt idx="2734">
                  <c:v>1.9018405620330681E-2</c:v>
                </c:pt>
                <c:pt idx="2735">
                  <c:v>1.901018149460269E-2</c:v>
                </c:pt>
                <c:pt idx="2736">
                  <c:v>1.9002470264268326E-2</c:v>
                </c:pt>
                <c:pt idx="2737">
                  <c:v>1.8995700337928058E-2</c:v>
                </c:pt>
                <c:pt idx="2738">
                  <c:v>1.8989772836301325E-2</c:v>
                </c:pt>
                <c:pt idx="2739">
                  <c:v>1.8984118248252871E-2</c:v>
                </c:pt>
                <c:pt idx="2740">
                  <c:v>1.8978017386782505E-2</c:v>
                </c:pt>
                <c:pt idx="2741">
                  <c:v>1.8971006336086525E-2</c:v>
                </c:pt>
                <c:pt idx="2742">
                  <c:v>1.8963137258288413E-2</c:v>
                </c:pt>
                <c:pt idx="2743">
                  <c:v>1.8954947861607927E-2</c:v>
                </c:pt>
                <c:pt idx="2744">
                  <c:v>1.8947157457663406E-2</c:v>
                </c:pt>
                <c:pt idx="2745">
                  <c:v>1.8940261987147881E-2</c:v>
                </c:pt>
                <c:pt idx="2746">
                  <c:v>1.8934255964603245E-2</c:v>
                </c:pt>
                <c:pt idx="2747">
                  <c:v>1.8928636651011643E-2</c:v>
                </c:pt>
                <c:pt idx="2748">
                  <c:v>1.892268750150362E-2</c:v>
                </c:pt>
                <c:pt idx="2749">
                  <c:v>1.89158816570653E-2</c:v>
                </c:pt>
                <c:pt idx="2750">
                  <c:v>1.8908178300480395E-2</c:v>
                </c:pt>
                <c:pt idx="2751">
                  <c:v>1.8900044602454705E-2</c:v>
                </c:pt>
                <c:pt idx="2752">
                  <c:v>1.8892191417381764E-2</c:v>
                </c:pt>
                <c:pt idx="2753">
                  <c:v>1.8885172822743483E-2</c:v>
                </c:pt>
                <c:pt idx="2754">
                  <c:v>1.8879075199725533E-2</c:v>
                </c:pt>
                <c:pt idx="2755">
                  <c:v>1.8873469761447964E-2</c:v>
                </c:pt>
                <c:pt idx="2756">
                  <c:v>1.8867654462011305E-2</c:v>
                </c:pt>
                <c:pt idx="2757">
                  <c:v>1.8861049357094962E-2</c:v>
                </c:pt>
                <c:pt idx="2758">
                  <c:v>1.8853522940342263E-2</c:v>
                </c:pt>
                <c:pt idx="2759">
                  <c:v>1.8845465289215955E-2</c:v>
                </c:pt>
                <c:pt idx="2760">
                  <c:v>1.8837567133516163E-2</c:v>
                </c:pt>
                <c:pt idx="2761">
                  <c:v>1.8830430491333504E-2</c:v>
                </c:pt>
                <c:pt idx="2762">
                  <c:v>1.8824230591925405E-2</c:v>
                </c:pt>
                <c:pt idx="2763">
                  <c:v>1.8818618432302935E-2</c:v>
                </c:pt>
                <c:pt idx="2764">
                  <c:v>1.8812917873190938E-2</c:v>
                </c:pt>
                <c:pt idx="2765">
                  <c:v>1.8806506450259382E-2</c:v>
                </c:pt>
                <c:pt idx="2766">
                  <c:v>1.8799165724372485E-2</c:v>
                </c:pt>
                <c:pt idx="2767">
                  <c:v>1.879120351588014E-2</c:v>
                </c:pt>
                <c:pt idx="2768">
                  <c:v>1.8783279294192611E-2</c:v>
                </c:pt>
                <c:pt idx="2769">
                  <c:v>1.8776032202264242E-2</c:v>
                </c:pt>
                <c:pt idx="2770">
                  <c:v>1.8769721882709221E-2</c:v>
                </c:pt>
                <c:pt idx="2771">
                  <c:v>1.8764083527830003E-2</c:v>
                </c:pt>
                <c:pt idx="2772">
                  <c:v>1.8758477683292765E-2</c:v>
                </c:pt>
                <c:pt idx="2773">
                  <c:v>1.8752250449880332E-2</c:v>
                </c:pt>
                <c:pt idx="2774">
                  <c:v>1.874510159031539E-2</c:v>
                </c:pt>
                <c:pt idx="2775">
                  <c:v>1.8737252957887678E-2</c:v>
                </c:pt>
                <c:pt idx="2776">
                  <c:v>1.8729322332681167E-2</c:v>
                </c:pt>
                <c:pt idx="2777">
                  <c:v>1.8721974735727547E-2</c:v>
                </c:pt>
                <c:pt idx="2778">
                  <c:v>1.8715548469191962E-2</c:v>
                </c:pt>
                <c:pt idx="2779">
                  <c:v>1.8709865864109845E-2</c:v>
                </c:pt>
                <c:pt idx="2780">
                  <c:v>1.8704334133584421E-2</c:v>
                </c:pt>
                <c:pt idx="2781">
                  <c:v>1.8698279355731703E-2</c:v>
                </c:pt>
                <c:pt idx="2782">
                  <c:v>1.8691325898792965E-2</c:v>
                </c:pt>
                <c:pt idx="2783">
                  <c:v>1.8683607429853061E-2</c:v>
                </c:pt>
                <c:pt idx="2784">
                  <c:v>1.8675690478402871E-2</c:v>
                </c:pt>
                <c:pt idx="2785">
                  <c:v>1.8668254458278803E-2</c:v>
                </c:pt>
                <c:pt idx="2786">
                  <c:v>1.8661709375242072E-2</c:v>
                </c:pt>
                <c:pt idx="2787">
                  <c:v>1.8655966151726738E-2</c:v>
                </c:pt>
                <c:pt idx="2788">
                  <c:v>1.8650487704582778E-2</c:v>
                </c:pt>
                <c:pt idx="2789">
                  <c:v>1.8644591633984541E-2</c:v>
                </c:pt>
                <c:pt idx="2790">
                  <c:v>1.8637834457966903E-2</c:v>
                </c:pt>
                <c:pt idx="2791">
                  <c:v>1.8630260940553412E-2</c:v>
                </c:pt>
                <c:pt idx="2792">
                  <c:v>1.8622377810927536E-2</c:v>
                </c:pt>
                <c:pt idx="2793">
                  <c:v>1.8614867345371027E-2</c:v>
                </c:pt>
                <c:pt idx="2794">
                  <c:v>1.8608203229752689E-2</c:v>
                </c:pt>
                <c:pt idx="2795">
                  <c:v>1.8602384941693983E-2</c:v>
                </c:pt>
                <c:pt idx="2796">
                  <c:v>1.8596939059800071E-2</c:v>
                </c:pt>
                <c:pt idx="2797">
                  <c:v>1.8591186190328367E-2</c:v>
                </c:pt>
                <c:pt idx="2798">
                  <c:v>1.858462354093211E-2</c:v>
                </c:pt>
                <c:pt idx="2799">
                  <c:v>1.8577207744319049E-2</c:v>
                </c:pt>
                <c:pt idx="2800">
                  <c:v>1.8569378316027989E-2</c:v>
                </c:pt>
                <c:pt idx="2801">
                  <c:v>1.8561809010408919E-2</c:v>
                </c:pt>
                <c:pt idx="2802">
                  <c:v>1.8555028252262285E-2</c:v>
                </c:pt>
                <c:pt idx="2803">
                  <c:v>1.8549122575447465E-2</c:v>
                </c:pt>
                <c:pt idx="2804">
                  <c:v>1.8543688987966683E-2</c:v>
                </c:pt>
                <c:pt idx="2805">
                  <c:v>1.8538062336823851E-2</c:v>
                </c:pt>
                <c:pt idx="2806">
                  <c:v>1.8531689895669237E-2</c:v>
                </c:pt>
                <c:pt idx="2807">
                  <c:v>1.8524442388035727E-2</c:v>
                </c:pt>
                <c:pt idx="2808">
                  <c:v>1.8516685942835221E-2</c:v>
                </c:pt>
                <c:pt idx="2809">
                  <c:v>1.8509074739735221E-2</c:v>
                </c:pt>
                <c:pt idx="2810">
                  <c:v>1.8502182246020966E-2</c:v>
                </c:pt>
                <c:pt idx="2811">
                  <c:v>1.849617913964537E-2</c:v>
                </c:pt>
                <c:pt idx="2812">
                  <c:v>1.849073834469727E-2</c:v>
                </c:pt>
                <c:pt idx="2813">
                  <c:v>1.8485219753130423E-2</c:v>
                </c:pt>
                <c:pt idx="2814">
                  <c:v>1.8479030747509711E-2</c:v>
                </c:pt>
                <c:pt idx="2815">
                  <c:v>1.8471959753052228E-2</c:v>
                </c:pt>
                <c:pt idx="2816">
                  <c:v>1.8464294661136065E-2</c:v>
                </c:pt>
                <c:pt idx="2817">
                  <c:v>1.8456659532873322E-2</c:v>
                </c:pt>
                <c:pt idx="2818">
                  <c:v>1.8449662598482009E-2</c:v>
                </c:pt>
                <c:pt idx="2819">
                  <c:v>1.8443554426419508E-2</c:v>
                </c:pt>
                <c:pt idx="2820">
                  <c:v>1.8438087994561501E-2</c:v>
                </c:pt>
                <c:pt idx="2821">
                  <c:v>1.8432658442839141E-2</c:v>
                </c:pt>
                <c:pt idx="2822">
                  <c:v>1.842664379418904E-2</c:v>
                </c:pt>
                <c:pt idx="2823">
                  <c:v>1.841975509138067E-2</c:v>
                </c:pt>
                <c:pt idx="2824">
                  <c:v>1.8412198517868916E-2</c:v>
                </c:pt>
                <c:pt idx="2825">
                  <c:v>1.8404558147276835E-2</c:v>
                </c:pt>
                <c:pt idx="2826">
                  <c:v>1.839746628907412E-2</c:v>
                </c:pt>
                <c:pt idx="2827">
                  <c:v>1.8391247899624992E-2</c:v>
                </c:pt>
                <c:pt idx="2828">
                  <c:v>1.8385738754495187E-2</c:v>
                </c:pt>
                <c:pt idx="2829">
                  <c:v>1.8380378685706057E-2</c:v>
                </c:pt>
                <c:pt idx="2830">
                  <c:v>1.8374527193687106E-2</c:v>
                </c:pt>
                <c:pt idx="2831">
                  <c:v>1.8367824055681325E-2</c:v>
                </c:pt>
                <c:pt idx="2832">
                  <c:v>1.8360391691899163E-2</c:v>
                </c:pt>
                <c:pt idx="2833">
                  <c:v>1.8352765146775543E-2</c:v>
                </c:pt>
                <c:pt idx="2834">
                  <c:v>1.8345589903998011E-2</c:v>
                </c:pt>
                <c:pt idx="2835">
                  <c:v>1.8339258667526125E-2</c:v>
                </c:pt>
                <c:pt idx="2836">
                  <c:v>1.8333691339447303E-2</c:v>
                </c:pt>
                <c:pt idx="2837">
                  <c:v>1.8328380986636361E-2</c:v>
                </c:pt>
                <c:pt idx="2838">
                  <c:v>1.8322679545170001E-2</c:v>
                </c:pt>
                <c:pt idx="2839">
                  <c:v>1.831616272263268E-2</c:v>
                </c:pt>
                <c:pt idx="2840">
                  <c:v>1.8308868546200386E-2</c:v>
                </c:pt>
                <c:pt idx="2841">
                  <c:v>1.8301274952863485E-2</c:v>
                </c:pt>
                <c:pt idx="2842">
                  <c:v>1.8294029657681371E-2</c:v>
                </c:pt>
                <c:pt idx="2843">
                  <c:v>1.8287585462245192E-2</c:v>
                </c:pt>
                <c:pt idx="2844">
                  <c:v>1.8281946311108393E-2</c:v>
                </c:pt>
                <c:pt idx="2845">
                  <c:v>1.8276666022308357E-2</c:v>
                </c:pt>
                <c:pt idx="2846">
                  <c:v>1.8271099863456802E-2</c:v>
                </c:pt>
                <c:pt idx="2847">
                  <c:v>1.8264767609403921E-2</c:v>
                </c:pt>
                <c:pt idx="2848">
                  <c:v>1.8257623676619431E-2</c:v>
                </c:pt>
                <c:pt idx="2849">
                  <c:v>1.8250081897937444E-2</c:v>
                </c:pt>
                <c:pt idx="2850">
                  <c:v>1.8242781420425281E-2</c:v>
                </c:pt>
                <c:pt idx="2851">
                  <c:v>1.8236226626186163E-2</c:v>
                </c:pt>
                <c:pt idx="2852">
                  <c:v>1.8230504030498043E-2</c:v>
                </c:pt>
                <c:pt idx="2853">
                  <c:v>1.8225234586347581E-2</c:v>
                </c:pt>
                <c:pt idx="2854">
                  <c:v>1.8219787547533811E-2</c:v>
                </c:pt>
                <c:pt idx="2855">
                  <c:v>1.8213635683063823E-2</c:v>
                </c:pt>
                <c:pt idx="2856">
                  <c:v>1.820665195647652E-2</c:v>
                </c:pt>
                <c:pt idx="2857">
                  <c:v>1.8199180279580885E-2</c:v>
                </c:pt>
                <c:pt idx="2858">
                  <c:v>1.8191840751682363E-2</c:v>
                </c:pt>
                <c:pt idx="2859">
                  <c:v>1.8185180105528685E-2</c:v>
                </c:pt>
                <c:pt idx="2860">
                  <c:v>1.8179364615112537E-2</c:v>
                </c:pt>
                <c:pt idx="2861">
                  <c:v>1.8174087533971848E-2</c:v>
                </c:pt>
                <c:pt idx="2862">
                  <c:v>1.8168742343729071E-2</c:v>
                </c:pt>
                <c:pt idx="2863">
                  <c:v>1.8162764362881029E-2</c:v>
                </c:pt>
                <c:pt idx="2864">
                  <c:v>1.8155948576326578E-2</c:v>
                </c:pt>
                <c:pt idx="2865">
                  <c:v>1.8148564414983786E-2</c:v>
                </c:pt>
                <c:pt idx="2866">
                  <c:v>1.8141202938325919E-2</c:v>
                </c:pt>
                <c:pt idx="2867">
                  <c:v>1.8134443450770209E-2</c:v>
                </c:pt>
                <c:pt idx="2868">
                  <c:v>1.8128527901247755E-2</c:v>
                </c:pt>
                <c:pt idx="2869">
                  <c:v>1.8123225727017953E-2</c:v>
                </c:pt>
                <c:pt idx="2870">
                  <c:v>1.8117964304238583E-2</c:v>
                </c:pt>
                <c:pt idx="2871">
                  <c:v>1.8112151515586965E-2</c:v>
                </c:pt>
                <c:pt idx="2872">
                  <c:v>1.8105509078301565E-2</c:v>
                </c:pt>
                <c:pt idx="2873">
                  <c:v>1.8098228694598407E-2</c:v>
                </c:pt>
                <c:pt idx="2874">
                  <c:v>1.8090863037199943E-2</c:v>
                </c:pt>
                <c:pt idx="2875">
                  <c:v>1.8084013824184165E-2</c:v>
                </c:pt>
                <c:pt idx="2876">
                  <c:v>1.8077993412017043E-2</c:v>
                </c:pt>
                <c:pt idx="2877">
                  <c:v>1.8072649980238616E-2</c:v>
                </c:pt>
                <c:pt idx="2878">
                  <c:v>1.8067453741758964E-2</c:v>
                </c:pt>
                <c:pt idx="2879">
                  <c:v>1.8061795443789892E-2</c:v>
                </c:pt>
                <c:pt idx="2880">
                  <c:v>1.8055329384548541E-2</c:v>
                </c:pt>
                <c:pt idx="2881">
                  <c:v>1.8048167634162188E-2</c:v>
                </c:pt>
                <c:pt idx="2882">
                  <c:v>1.8040815921179679E-2</c:v>
                </c:pt>
                <c:pt idx="2883">
                  <c:v>1.8033888013949582E-2</c:v>
                </c:pt>
                <c:pt idx="2884">
                  <c:v>1.8027760331480881E-2</c:v>
                </c:pt>
                <c:pt idx="2885">
                  <c:v>1.8022361009723341E-2</c:v>
                </c:pt>
                <c:pt idx="2886">
                  <c:v>1.8017211181033211E-2</c:v>
                </c:pt>
                <c:pt idx="2887">
                  <c:v>1.8011694867836103E-2</c:v>
                </c:pt>
                <c:pt idx="2888">
                  <c:v>1.8005405819385388E-2</c:v>
                </c:pt>
                <c:pt idx="2889">
                  <c:v>1.7998375924252533E-2</c:v>
                </c:pt>
                <c:pt idx="2890">
                  <c:v>1.7991056327930289E-2</c:v>
                </c:pt>
                <c:pt idx="2891">
                  <c:v>1.7984062454605963E-2</c:v>
                </c:pt>
                <c:pt idx="2892">
                  <c:v>1.797782748520137E-2</c:v>
                </c:pt>
                <c:pt idx="2893">
                  <c:v>1.7972359384243221E-2</c:v>
                </c:pt>
                <c:pt idx="2894">
                  <c:v>1.7967237308154371E-2</c:v>
                </c:pt>
                <c:pt idx="2895">
                  <c:v>1.7961848901521586E-2</c:v>
                </c:pt>
                <c:pt idx="2896">
                  <c:v>1.7955735124902346E-2</c:v>
                </c:pt>
                <c:pt idx="2897">
                  <c:v>1.7948848476597463E-2</c:v>
                </c:pt>
                <c:pt idx="2898">
                  <c:v>1.7941578910518629E-2</c:v>
                </c:pt>
                <c:pt idx="2899">
                  <c:v>1.7934533253390245E-2</c:v>
                </c:pt>
                <c:pt idx="2900">
                  <c:v>1.7928193327422615E-2</c:v>
                </c:pt>
                <c:pt idx="2901">
                  <c:v>1.7922645480262105E-2</c:v>
                </c:pt>
                <c:pt idx="2902">
                  <c:v>1.7917532918491078E-2</c:v>
                </c:pt>
                <c:pt idx="2903">
                  <c:v>1.7912257022148059E-2</c:v>
                </c:pt>
                <c:pt idx="2904">
                  <c:v>1.7906314469854443E-2</c:v>
                </c:pt>
                <c:pt idx="2905">
                  <c:v>1.7899580466424873E-2</c:v>
                </c:pt>
                <c:pt idx="2906">
                  <c:v>1.7892378289015836E-2</c:v>
                </c:pt>
                <c:pt idx="2907">
                  <c:v>1.788529622192497E-2</c:v>
                </c:pt>
                <c:pt idx="2908">
                  <c:v>1.7878855934968945E-2</c:v>
                </c:pt>
                <c:pt idx="2909">
                  <c:v>1.7873219441279994E-2</c:v>
                </c:pt>
                <c:pt idx="2910">
                  <c:v>1.7868098864110105E-2</c:v>
                </c:pt>
                <c:pt idx="2911">
                  <c:v>1.7862919035506915E-2</c:v>
                </c:pt>
                <c:pt idx="2912">
                  <c:v>1.7857141451796944E-2</c:v>
                </c:pt>
                <c:pt idx="2913">
                  <c:v>1.7850567370213823E-2</c:v>
                </c:pt>
                <c:pt idx="2914">
                  <c:v>1.7843449102227443E-2</c:v>
                </c:pt>
                <c:pt idx="2915">
                  <c:v>1.7836346912649216E-2</c:v>
                </c:pt>
                <c:pt idx="2916">
                  <c:v>1.7829813007842369E-2</c:v>
                </c:pt>
                <c:pt idx="2917">
                  <c:v>1.7824081142094446E-2</c:v>
                </c:pt>
                <c:pt idx="2918">
                  <c:v>1.7818936001561154E-2</c:v>
                </c:pt>
                <c:pt idx="2919">
                  <c:v>1.7813835036445541E-2</c:v>
                </c:pt>
                <c:pt idx="2920">
                  <c:v>1.7808214092534976E-2</c:v>
                </c:pt>
                <c:pt idx="2921">
                  <c:v>1.7801804998293209E-2</c:v>
                </c:pt>
                <c:pt idx="2922">
                  <c:v>1.7794786058695649E-2</c:v>
                </c:pt>
                <c:pt idx="2923">
                  <c:v>1.7787680659316581E-2</c:v>
                </c:pt>
                <c:pt idx="2924">
                  <c:v>1.7781061876392727E-2</c:v>
                </c:pt>
                <c:pt idx="2925">
                  <c:v>1.7775230158474008E-2</c:v>
                </c:pt>
                <c:pt idx="2926">
                  <c:v>1.7770045140869484E-2</c:v>
                </c:pt>
                <c:pt idx="2927">
                  <c:v>1.7765005365734041E-2</c:v>
                </c:pt>
                <c:pt idx="2928">
                  <c:v>1.7759530827062685E-2</c:v>
                </c:pt>
                <c:pt idx="2929">
                  <c:v>1.7753289521827673E-2</c:v>
                </c:pt>
                <c:pt idx="2930">
                  <c:v>1.7746383986145475E-2</c:v>
                </c:pt>
                <c:pt idx="2931">
                  <c:v>1.7739292620829298E-2</c:v>
                </c:pt>
                <c:pt idx="2932">
                  <c:v>1.7732599514830145E-2</c:v>
                </c:pt>
                <c:pt idx="2933">
                  <c:v>1.7726665742642745E-2</c:v>
                </c:pt>
                <c:pt idx="2934">
                  <c:v>1.7721426996546455E-2</c:v>
                </c:pt>
                <c:pt idx="2935">
                  <c:v>1.7716430563998478E-2</c:v>
                </c:pt>
                <c:pt idx="2936">
                  <c:v>1.7711090486275245E-2</c:v>
                </c:pt>
                <c:pt idx="2937">
                  <c:v>1.7705017493829345E-2</c:v>
                </c:pt>
                <c:pt idx="2938">
                  <c:v>1.7698237878583632E-2</c:v>
                </c:pt>
                <c:pt idx="2939">
                  <c:v>1.7691177827635747E-2</c:v>
                </c:pt>
                <c:pt idx="2940">
                  <c:v>1.7684422560750611E-2</c:v>
                </c:pt>
                <c:pt idx="2941">
                  <c:v>1.7678386804872374E-2</c:v>
                </c:pt>
                <c:pt idx="2942">
                  <c:v>1.7673082141381583E-2</c:v>
                </c:pt>
                <c:pt idx="2943">
                  <c:v>1.7668111323523351E-2</c:v>
                </c:pt>
                <c:pt idx="2944">
                  <c:v>1.7662892273833948E-2</c:v>
                </c:pt>
                <c:pt idx="2945">
                  <c:v>1.7656985863938442E-2</c:v>
                </c:pt>
                <c:pt idx="2946">
                  <c:v>1.7650342940308431E-2</c:v>
                </c:pt>
                <c:pt idx="2947">
                  <c:v>1.7643331229886379E-2</c:v>
                </c:pt>
                <c:pt idx="2948">
                  <c:v>1.7636527340254067E-2</c:v>
                </c:pt>
                <c:pt idx="2949">
                  <c:v>1.7630391901375591E-2</c:v>
                </c:pt>
                <c:pt idx="2950">
                  <c:v>1.7625010963720256E-2</c:v>
                </c:pt>
                <c:pt idx="2951">
                  <c:v>1.7620048438744689E-2</c:v>
                </c:pt>
                <c:pt idx="2952">
                  <c:v>1.7614935737656091E-2</c:v>
                </c:pt>
                <c:pt idx="2953">
                  <c:v>1.7609191986822242E-2</c:v>
                </c:pt>
                <c:pt idx="2954">
                  <c:v>1.76026946261513E-2</c:v>
                </c:pt>
                <c:pt idx="2955">
                  <c:v>1.7595747746530669E-2</c:v>
                </c:pt>
                <c:pt idx="2956">
                  <c:v>1.7588909898150321E-2</c:v>
                </c:pt>
                <c:pt idx="2957">
                  <c:v>1.7582679228588183E-2</c:v>
                </c:pt>
                <c:pt idx="2958">
                  <c:v>1.7577213628862411E-2</c:v>
                </c:pt>
                <c:pt idx="2959">
                  <c:v>1.7572242756266062E-2</c:v>
                </c:pt>
                <c:pt idx="2960">
                  <c:v>1.7567220736581901E-2</c:v>
                </c:pt>
                <c:pt idx="2961">
                  <c:v>1.7561633624149673E-2</c:v>
                </c:pt>
                <c:pt idx="2962">
                  <c:v>1.7555288677342001E-2</c:v>
                </c:pt>
                <c:pt idx="2963">
                  <c:v>1.7548422314530843E-2</c:v>
                </c:pt>
                <c:pt idx="2964">
                  <c:v>1.7541566032674503E-2</c:v>
                </c:pt>
                <c:pt idx="2965">
                  <c:v>1.7535246623822758E-2</c:v>
                </c:pt>
                <c:pt idx="2966">
                  <c:v>1.752969004513933E-2</c:v>
                </c:pt>
                <c:pt idx="2967">
                  <c:v>1.7524695125220337E-2</c:v>
                </c:pt>
                <c:pt idx="2968">
                  <c:v>1.7519747402841852E-2</c:v>
                </c:pt>
                <c:pt idx="2969">
                  <c:v>1.7514308940205899E-2</c:v>
                </c:pt>
                <c:pt idx="2970">
                  <c:v>1.7508121152470815E-2</c:v>
                </c:pt>
                <c:pt idx="2971">
                  <c:v>1.7501349937380121E-2</c:v>
                </c:pt>
                <c:pt idx="2972">
                  <c:v>1.7494491334069169E-2</c:v>
                </c:pt>
                <c:pt idx="2973">
                  <c:v>1.748809157217586E-2</c:v>
                </c:pt>
                <c:pt idx="2974">
                  <c:v>1.7482439835139821E-2</c:v>
                </c:pt>
                <c:pt idx="2975">
                  <c:v>1.7477406348781685E-2</c:v>
                </c:pt>
                <c:pt idx="2976">
                  <c:v>1.7472516101006696E-2</c:v>
                </c:pt>
                <c:pt idx="2977">
                  <c:v>1.7467216491314854E-2</c:v>
                </c:pt>
                <c:pt idx="2978">
                  <c:v>1.7461188453108983E-2</c:v>
                </c:pt>
                <c:pt idx="2979">
                  <c:v>1.7454525732137332E-2</c:v>
                </c:pt>
                <c:pt idx="2980">
                  <c:v>1.7447681226337781E-2</c:v>
                </c:pt>
                <c:pt idx="2981">
                  <c:v>1.7441211219467269E-2</c:v>
                </c:pt>
                <c:pt idx="2982">
                  <c:v>1.7435462312465521E-2</c:v>
                </c:pt>
                <c:pt idx="2983">
                  <c:v>1.7430377137599047E-2</c:v>
                </c:pt>
                <c:pt idx="2984">
                  <c:v>1.7425527384148261E-2</c:v>
                </c:pt>
                <c:pt idx="2985">
                  <c:v>1.7420355209338535E-2</c:v>
                </c:pt>
                <c:pt idx="2986">
                  <c:v>1.7414487343743804E-2</c:v>
                </c:pt>
                <c:pt idx="2987">
                  <c:v>1.7407944974223516E-2</c:v>
                </c:pt>
                <c:pt idx="2988">
                  <c:v>1.7401131011433993E-2</c:v>
                </c:pt>
                <c:pt idx="2989">
                  <c:v>1.7394602390900783E-2</c:v>
                </c:pt>
                <c:pt idx="2990">
                  <c:v>1.7388756464298688E-2</c:v>
                </c:pt>
                <c:pt idx="2991">
                  <c:v>1.7383608065877725E-2</c:v>
                </c:pt>
                <c:pt idx="2992">
                  <c:v>1.7378781947975246E-2</c:v>
                </c:pt>
                <c:pt idx="2993">
                  <c:v>1.7373724379613847E-2</c:v>
                </c:pt>
                <c:pt idx="2994">
                  <c:v>1.7368014965783211E-2</c:v>
                </c:pt>
                <c:pt idx="2995">
                  <c:v>1.7361603139276722E-2</c:v>
                </c:pt>
                <c:pt idx="2996">
                  <c:v>1.7354835915121165E-2</c:v>
                </c:pt>
                <c:pt idx="2997">
                  <c:v>1.7348261615046601E-2</c:v>
                </c:pt>
                <c:pt idx="2998">
                  <c:v>1.7342320939967151E-2</c:v>
                </c:pt>
                <c:pt idx="2999">
                  <c:v>1.7337099530779537E-2</c:v>
                </c:pt>
                <c:pt idx="3000">
                  <c:v>1.733228058372558E-2</c:v>
                </c:pt>
                <c:pt idx="3001">
                  <c:v>1.7327323613777285E-2</c:v>
                </c:pt>
                <c:pt idx="3002">
                  <c:v>1.7321768845486463E-2</c:v>
                </c:pt>
                <c:pt idx="3003">
                  <c:v>1.7315495941414856E-2</c:v>
                </c:pt>
                <c:pt idx="3004">
                  <c:v>1.7308791133723345E-2</c:v>
                </c:pt>
                <c:pt idx="3005">
                  <c:v>1.7302185152662842E-2</c:v>
                </c:pt>
                <c:pt idx="3006">
                  <c:v>1.7296154045589991E-2</c:v>
                </c:pt>
                <c:pt idx="3007">
                  <c:v>1.7290851715747412E-2</c:v>
                </c:pt>
                <c:pt idx="3008">
                  <c:v>1.7286024130606693E-2</c:v>
                </c:pt>
                <c:pt idx="3009">
                  <c:v>1.7281152817999763E-2</c:v>
                </c:pt>
                <c:pt idx="3010">
                  <c:v>1.7275746895779799E-2</c:v>
                </c:pt>
                <c:pt idx="3011">
                  <c:v>1.7269619367331471E-2</c:v>
                </c:pt>
                <c:pt idx="3012">
                  <c:v>1.7262991880982542E-2</c:v>
                </c:pt>
                <c:pt idx="3013">
                  <c:v>1.7256369029808219E-2</c:v>
                </c:pt>
                <c:pt idx="3014">
                  <c:v>1.7250253744789831E-2</c:v>
                </c:pt>
                <c:pt idx="3015">
                  <c:v>1.7244864558283703E-2</c:v>
                </c:pt>
                <c:pt idx="3016">
                  <c:v>1.7240013428567662E-2</c:v>
                </c:pt>
                <c:pt idx="3017">
                  <c:v>1.7235212157228154E-2</c:v>
                </c:pt>
                <c:pt idx="3018">
                  <c:v>1.7229947412018862E-2</c:v>
                </c:pt>
                <c:pt idx="3019">
                  <c:v>1.7223969705720051E-2</c:v>
                </c:pt>
                <c:pt idx="3020">
                  <c:v>1.7217433434250307E-2</c:v>
                </c:pt>
                <c:pt idx="3021">
                  <c:v>1.7210809074633189E-2</c:v>
                </c:pt>
                <c:pt idx="3022">
                  <c:v>1.7204617665356203E-2</c:v>
                </c:pt>
                <c:pt idx="3023">
                  <c:v>1.7199137722633828E-2</c:v>
                </c:pt>
                <c:pt idx="3024">
                  <c:v>1.7194249272169063E-2</c:v>
                </c:pt>
                <c:pt idx="3025">
                  <c:v>1.718950201607973E-2</c:v>
                </c:pt>
                <c:pt idx="3026">
                  <c:v>1.7184369061856303E-2</c:v>
                </c:pt>
                <c:pt idx="3027">
                  <c:v>1.7178543571610354E-2</c:v>
                </c:pt>
                <c:pt idx="3028">
                  <c:v>1.7172111179261443E-2</c:v>
                </c:pt>
                <c:pt idx="3029">
                  <c:v>1.7165500957186441E-2</c:v>
                </c:pt>
                <c:pt idx="3030">
                  <c:v>1.7159243111653816E-2</c:v>
                </c:pt>
                <c:pt idx="3031">
                  <c:v>1.715367057773462E-2</c:v>
                </c:pt>
                <c:pt idx="3032">
                  <c:v>1.7148732366284985E-2</c:v>
                </c:pt>
                <c:pt idx="3033">
                  <c:v>1.7144022957084937E-2</c:v>
                </c:pt>
                <c:pt idx="3034">
                  <c:v>1.7139010869471318E-2</c:v>
                </c:pt>
                <c:pt idx="3035">
                  <c:v>1.7133337925289097E-2</c:v>
                </c:pt>
                <c:pt idx="3036">
                  <c:v>1.7127020652772301E-2</c:v>
                </c:pt>
                <c:pt idx="3037">
                  <c:v>1.7120440231537311E-2</c:v>
                </c:pt>
                <c:pt idx="3038">
                  <c:v>1.7114127082477382E-2</c:v>
                </c:pt>
                <c:pt idx="3039">
                  <c:v>1.7108462180699818E-2</c:v>
                </c:pt>
                <c:pt idx="3040">
                  <c:v>1.71034632843294E-2</c:v>
                </c:pt>
                <c:pt idx="3041">
                  <c:v>1.7098775677004491E-2</c:v>
                </c:pt>
                <c:pt idx="3042">
                  <c:v>1.7093872194504634E-2</c:v>
                </c:pt>
                <c:pt idx="3043">
                  <c:v>1.7088350085571365E-2</c:v>
                </c:pt>
                <c:pt idx="3044">
                  <c:v>1.7082157582391906E-2</c:v>
                </c:pt>
                <c:pt idx="3045">
                  <c:v>1.7075622379484415E-2</c:v>
                </c:pt>
                <c:pt idx="3046">
                  <c:v>1.7069266293971899E-2</c:v>
                </c:pt>
                <c:pt idx="3047">
                  <c:v>1.7063511266018013E-2</c:v>
                </c:pt>
                <c:pt idx="3048">
                  <c:v>1.7058442429645972E-2</c:v>
                </c:pt>
                <c:pt idx="3049">
                  <c:v>1.705376096196589E-2</c:v>
                </c:pt>
                <c:pt idx="3050">
                  <c:v>1.7048952706125754E-2</c:v>
                </c:pt>
                <c:pt idx="3051">
                  <c:v>1.7043577737286379E-2</c:v>
                </c:pt>
                <c:pt idx="3052">
                  <c:v>1.7037517922989208E-2</c:v>
                </c:pt>
                <c:pt idx="3053">
                  <c:v>1.7031042855108394E-2</c:v>
                </c:pt>
                <c:pt idx="3054">
                  <c:v>1.7024657207161821E-2</c:v>
                </c:pt>
                <c:pt idx="3055">
                  <c:v>1.7018816240543116E-2</c:v>
                </c:pt>
                <c:pt idx="3056">
                  <c:v>1.7013670000638175E-2</c:v>
                </c:pt>
                <c:pt idx="3057">
                  <c:v>1.7008979642172913E-2</c:v>
                </c:pt>
                <c:pt idx="3058">
                  <c:v>1.7004252352733045E-2</c:v>
                </c:pt>
                <c:pt idx="3059">
                  <c:v>1.6999018932938002E-2</c:v>
                </c:pt>
                <c:pt idx="3060">
                  <c:v>1.6993097889125182E-2</c:v>
                </c:pt>
                <c:pt idx="3061">
                  <c:v>1.6986697129420619E-2</c:v>
                </c:pt>
                <c:pt idx="3062">
                  <c:v>1.6980296059563842E-2</c:v>
                </c:pt>
                <c:pt idx="3063">
                  <c:v>1.6974375184264905E-2</c:v>
                </c:pt>
                <c:pt idx="3064">
                  <c:v>1.6969145960145343E-2</c:v>
                </c:pt>
                <c:pt idx="3065">
                  <c:v>1.6964432546934641E-2</c:v>
                </c:pt>
                <c:pt idx="3066">
                  <c:v>1.6959771327851224E-2</c:v>
                </c:pt>
                <c:pt idx="3067">
                  <c:v>1.6954672088599222E-2</c:v>
                </c:pt>
                <c:pt idx="3068">
                  <c:v>1.6948893983031621E-2</c:v>
                </c:pt>
                <c:pt idx="3069">
                  <c:v>1.6942580734372506E-2</c:v>
                </c:pt>
                <c:pt idx="3070">
                  <c:v>1.6936178900300761E-2</c:v>
                </c:pt>
                <c:pt idx="3071">
                  <c:v>1.693018585674844E-2</c:v>
                </c:pt>
                <c:pt idx="3072">
                  <c:v>1.6924870009493713E-2</c:v>
                </c:pt>
                <c:pt idx="3073">
                  <c:v>1.6920120460744731E-2</c:v>
                </c:pt>
                <c:pt idx="3074">
                  <c:v>1.6915510032844385E-2</c:v>
                </c:pt>
                <c:pt idx="3075">
                  <c:v>1.6910535974190982E-2</c:v>
                </c:pt>
                <c:pt idx="3076">
                  <c:v>1.6904903017738952E-2</c:v>
                </c:pt>
                <c:pt idx="3077">
                  <c:v>1.6898689305507614E-2</c:v>
                </c:pt>
                <c:pt idx="3078">
                  <c:v>1.6892301628085096E-2</c:v>
                </c:pt>
                <c:pt idx="3079">
                  <c:v>1.6886245709047405E-2</c:v>
                </c:pt>
                <c:pt idx="3080">
                  <c:v>1.6880841567566914E-2</c:v>
                </c:pt>
                <c:pt idx="3081">
                  <c:v>1.6876044081109091E-2</c:v>
                </c:pt>
                <c:pt idx="3082">
                  <c:v>1.6871469037106648E-2</c:v>
                </c:pt>
                <c:pt idx="3083">
                  <c:v>1.6866609698390531E-2</c:v>
                </c:pt>
                <c:pt idx="3084">
                  <c:v>1.6861122135040405E-2</c:v>
                </c:pt>
                <c:pt idx="3085">
                  <c:v>1.6855018622574418E-2</c:v>
                </c:pt>
                <c:pt idx="3086">
                  <c:v>1.6848660031403957E-2</c:v>
                </c:pt>
                <c:pt idx="3087">
                  <c:v>1.6842551900806604E-2</c:v>
                </c:pt>
                <c:pt idx="3088">
                  <c:v>1.6837059755154822E-2</c:v>
                </c:pt>
                <c:pt idx="3089">
                  <c:v>1.6832203978784217E-2</c:v>
                </c:pt>
                <c:pt idx="3090">
                  <c:v>1.6827649036420263E-2</c:v>
                </c:pt>
                <c:pt idx="3091">
                  <c:v>1.6822892688495825E-2</c:v>
                </c:pt>
                <c:pt idx="3092">
                  <c:v>1.6817548818071265E-2</c:v>
                </c:pt>
                <c:pt idx="3093">
                  <c:v>1.6811564647457419E-2</c:v>
                </c:pt>
                <c:pt idx="3094">
                  <c:v>1.6805249830211783E-2</c:v>
                </c:pt>
                <c:pt idx="3095">
                  <c:v>1.6799101322189685E-2</c:v>
                </c:pt>
                <c:pt idx="3096">
                  <c:v>1.6793523384748418E-2</c:v>
                </c:pt>
                <c:pt idx="3097">
                  <c:v>1.6788600561033141E-2</c:v>
                </c:pt>
                <c:pt idx="3098">
                  <c:v>1.678405081019476E-2</c:v>
                </c:pt>
                <c:pt idx="3099">
                  <c:v>1.6779384665654241E-2</c:v>
                </c:pt>
                <c:pt idx="3100">
                  <c:v>1.6774180898371467E-2</c:v>
                </c:pt>
                <c:pt idx="3101">
                  <c:v>1.6768323558839223E-2</c:v>
                </c:pt>
                <c:pt idx="3102">
                  <c:v>1.6762066718420152E-2</c:v>
                </c:pt>
                <c:pt idx="3103">
                  <c:v>1.6755890620198211E-2</c:v>
                </c:pt>
                <c:pt idx="3104">
                  <c:v>1.6750230955857009E-2</c:v>
                </c:pt>
                <c:pt idx="3105">
                  <c:v>1.6745234038450747E-2</c:v>
                </c:pt>
                <c:pt idx="3106">
                  <c:v>1.6740675178302064E-2</c:v>
                </c:pt>
                <c:pt idx="3107">
                  <c:v>1.6736085615930603E-2</c:v>
                </c:pt>
                <c:pt idx="3108">
                  <c:v>1.6731016557395617E-2</c:v>
                </c:pt>
                <c:pt idx="3109">
                  <c:v>1.6725291783070223E-2</c:v>
                </c:pt>
                <c:pt idx="3110">
                  <c:v>1.6719106406474733E-2</c:v>
                </c:pt>
                <c:pt idx="3111">
                  <c:v>1.6712916228879455E-2</c:v>
                </c:pt>
                <c:pt idx="3112">
                  <c:v>1.6707180655836179E-2</c:v>
                </c:pt>
                <c:pt idx="3113">
                  <c:v>1.670210439584021E-2</c:v>
                </c:pt>
                <c:pt idx="3114">
                  <c:v>1.6697522958221529E-2</c:v>
                </c:pt>
                <c:pt idx="3115">
                  <c:v>1.6692995757754302E-2</c:v>
                </c:pt>
                <c:pt idx="3116">
                  <c:v>1.6688054322525465E-2</c:v>
                </c:pt>
                <c:pt idx="3117">
                  <c:v>1.6682466020786161E-2</c:v>
                </c:pt>
                <c:pt idx="3118">
                  <c:v>1.6676364663315821E-2</c:v>
                </c:pt>
                <c:pt idx="3119">
                  <c:v>1.6670174402868772E-2</c:v>
                </c:pt>
                <c:pt idx="3120">
                  <c:v>1.6664370366120711E-2</c:v>
                </c:pt>
                <c:pt idx="3121">
                  <c:v>1.6659211367549182E-2</c:v>
                </c:pt>
                <c:pt idx="3122">
                  <c:v>1.6654594923190977E-2</c:v>
                </c:pt>
                <c:pt idx="3123">
                  <c:v>1.6650115506335335E-2</c:v>
                </c:pt>
                <c:pt idx="3124">
                  <c:v>1.6645293057729899E-2</c:v>
                </c:pt>
                <c:pt idx="3125">
                  <c:v>1.6639843268898089E-2</c:v>
                </c:pt>
                <c:pt idx="3126">
                  <c:v>1.6633837357038259E-2</c:v>
                </c:pt>
                <c:pt idx="3127">
                  <c:v>1.6627661253662974E-2</c:v>
                </c:pt>
                <c:pt idx="3128">
                  <c:v>1.662179767367658E-2</c:v>
                </c:pt>
                <c:pt idx="3129">
                  <c:v>1.6616554417596303E-2</c:v>
                </c:pt>
                <c:pt idx="3130">
                  <c:v>1.6611891762029405E-2</c:v>
                </c:pt>
                <c:pt idx="3131">
                  <c:v>1.6607445435677506E-2</c:v>
                </c:pt>
                <c:pt idx="3132">
                  <c:v>1.6602731949104981E-2</c:v>
                </c:pt>
                <c:pt idx="3133">
                  <c:v>1.6597420837654961E-2</c:v>
                </c:pt>
                <c:pt idx="3134">
                  <c:v>1.6591520493600295E-2</c:v>
                </c:pt>
                <c:pt idx="3135">
                  <c:v>1.6585372787988713E-2</c:v>
                </c:pt>
                <c:pt idx="3136">
                  <c:v>1.6579459887399457E-2</c:v>
                </c:pt>
                <c:pt idx="3137">
                  <c:v>1.6574132724832043E-2</c:v>
                </c:pt>
                <c:pt idx="3138">
                  <c:v>1.6569414041263046E-2</c:v>
                </c:pt>
                <c:pt idx="3139">
                  <c:v>1.6564986238851463E-2</c:v>
                </c:pt>
                <c:pt idx="3140">
                  <c:v>1.6560370485606383E-2</c:v>
                </c:pt>
                <c:pt idx="3141">
                  <c:v>1.6555196362567824E-2</c:v>
                </c:pt>
                <c:pt idx="3142">
                  <c:v>1.654941025296907E-2</c:v>
                </c:pt>
                <c:pt idx="3143">
                  <c:v>1.6543304947601405E-2</c:v>
                </c:pt>
                <c:pt idx="3144">
                  <c:v>1.6537354059113801E-2</c:v>
                </c:pt>
                <c:pt idx="3145">
                  <c:v>1.6531945173296977E-2</c:v>
                </c:pt>
                <c:pt idx="3146">
                  <c:v>1.6527162170134359E-2</c:v>
                </c:pt>
                <c:pt idx="3147">
                  <c:v>1.6522738687203629E-2</c:v>
                </c:pt>
                <c:pt idx="3148">
                  <c:v>1.6518208435362745E-2</c:v>
                </c:pt>
                <c:pt idx="3149">
                  <c:v>1.6513167811071101E-2</c:v>
                </c:pt>
                <c:pt idx="3150">
                  <c:v>1.6507503022142701E-2</c:v>
                </c:pt>
                <c:pt idx="3151">
                  <c:v>1.6501453649839924E-2</c:v>
                </c:pt>
                <c:pt idx="3152">
                  <c:v>1.6495477008757132E-2</c:v>
                </c:pt>
                <c:pt idx="3153">
                  <c:v>1.6489990347848933E-2</c:v>
                </c:pt>
                <c:pt idx="3154">
                  <c:v>1.6485136369020301E-2</c:v>
                </c:pt>
                <c:pt idx="3155">
                  <c:v>1.6480703589185745E-2</c:v>
                </c:pt>
                <c:pt idx="3156">
                  <c:v>1.6476245818025127E-2</c:v>
                </c:pt>
                <c:pt idx="3157">
                  <c:v>1.6471333483886859E-2</c:v>
                </c:pt>
                <c:pt idx="3158">
                  <c:v>1.6465795424547621E-2</c:v>
                </c:pt>
                <c:pt idx="3159">
                  <c:v>1.6459814828256182E-2</c:v>
                </c:pt>
                <c:pt idx="3160">
                  <c:v>1.6453825353270751E-2</c:v>
                </c:pt>
                <c:pt idx="3161">
                  <c:v>1.644826653504693E-2</c:v>
                </c:pt>
                <c:pt idx="3162">
                  <c:v>1.6443336641718449E-2</c:v>
                </c:pt>
                <c:pt idx="3163">
                  <c:v>1.6438881749486108E-2</c:v>
                </c:pt>
                <c:pt idx="3164">
                  <c:v>1.6434482873665255E-2</c:v>
                </c:pt>
                <c:pt idx="3165">
                  <c:v>1.6429692011143377E-2</c:v>
                </c:pt>
                <c:pt idx="3166">
                  <c:v>1.6424284345376221E-2</c:v>
                </c:pt>
                <c:pt idx="3167">
                  <c:v>1.6418384472651031E-2</c:v>
                </c:pt>
                <c:pt idx="3168">
                  <c:v>1.6412395538667406E-2</c:v>
                </c:pt>
                <c:pt idx="3169">
                  <c:v>1.6406771729193585E-2</c:v>
                </c:pt>
                <c:pt idx="3170">
                  <c:v>1.6401762751992701E-2</c:v>
                </c:pt>
                <c:pt idx="3171">
                  <c:v>1.6397273929124375E-2</c:v>
                </c:pt>
                <c:pt idx="3172">
                  <c:v>1.6392920028786361E-2</c:v>
                </c:pt>
                <c:pt idx="3173">
                  <c:v>1.6388242343388669E-2</c:v>
                </c:pt>
                <c:pt idx="3174">
                  <c:v>1.6382966952503717E-2</c:v>
                </c:pt>
                <c:pt idx="3175">
                  <c:v>1.6377158667861401E-2</c:v>
                </c:pt>
                <c:pt idx="3176">
                  <c:v>1.6371183874699505E-2</c:v>
                </c:pt>
                <c:pt idx="3177">
                  <c:v>1.6365503643355091E-2</c:v>
                </c:pt>
                <c:pt idx="3178">
                  <c:v>1.6360414204692916E-2</c:v>
                </c:pt>
                <c:pt idx="3179">
                  <c:v>1.6355880807149253E-2</c:v>
                </c:pt>
                <c:pt idx="3180">
                  <c:v>1.6351557860047525E-2</c:v>
                </c:pt>
                <c:pt idx="3181">
                  <c:v>1.6346983737719561E-2</c:v>
                </c:pt>
                <c:pt idx="3182">
                  <c:v>1.6341840712700218E-2</c:v>
                </c:pt>
                <c:pt idx="3183">
                  <c:v>1.6336133630678703E-2</c:v>
                </c:pt>
                <c:pt idx="3184">
                  <c:v>1.6330186571520602E-2</c:v>
                </c:pt>
                <c:pt idx="3185">
                  <c:v>1.6324459725101267E-2</c:v>
                </c:pt>
                <c:pt idx="3186">
                  <c:v>1.6319290231681521E-2</c:v>
                </c:pt>
                <c:pt idx="3187">
                  <c:v>1.6314702944537445E-2</c:v>
                </c:pt>
                <c:pt idx="3188">
                  <c:v>1.6310397056331499E-2</c:v>
                </c:pt>
                <c:pt idx="3189">
                  <c:v>1.6305915739325643E-2</c:v>
                </c:pt>
                <c:pt idx="3190">
                  <c:v>1.6300903402935503E-2</c:v>
                </c:pt>
                <c:pt idx="3191">
                  <c:v>1.6295305744314963E-2</c:v>
                </c:pt>
                <c:pt idx="3192">
                  <c:v>1.6289399777705951E-2</c:v>
                </c:pt>
                <c:pt idx="3193">
                  <c:v>1.6283637176633999E-2</c:v>
                </c:pt>
                <c:pt idx="3194">
                  <c:v>1.6278389782723331E-2</c:v>
                </c:pt>
                <c:pt idx="3195">
                  <c:v>1.6273740750850921E-2</c:v>
                </c:pt>
                <c:pt idx="3196">
                  <c:v>1.6269438379803221E-2</c:v>
                </c:pt>
                <c:pt idx="3197">
                  <c:v>1.6265038158818391E-2</c:v>
                </c:pt>
                <c:pt idx="3198">
                  <c:v>1.6260153116660132E-2</c:v>
                </c:pt>
                <c:pt idx="3199">
                  <c:v>1.6254671589880101E-2</c:v>
                </c:pt>
                <c:pt idx="3200">
                  <c:v>1.6248819618987612E-2</c:v>
                </c:pt>
                <c:pt idx="3201">
                  <c:v>1.62430329789067E-2</c:v>
                </c:pt>
                <c:pt idx="3202">
                  <c:v>1.6237711521405615E-2</c:v>
                </c:pt>
                <c:pt idx="3203">
                  <c:v>1.6232994454152362E-2</c:v>
                </c:pt>
                <c:pt idx="3204">
                  <c:v>1.6228682626612485E-2</c:v>
                </c:pt>
                <c:pt idx="3205">
                  <c:v>1.6224351045780527E-2</c:v>
                </c:pt>
                <c:pt idx="3206">
                  <c:v>1.6219588265027261E-2</c:v>
                </c:pt>
                <c:pt idx="3207">
                  <c:v>1.6214227974394098E-2</c:v>
                </c:pt>
                <c:pt idx="3208">
                  <c:v>1.6208442237053807E-2</c:v>
                </c:pt>
                <c:pt idx="3209">
                  <c:v>1.6202643919278517E-2</c:v>
                </c:pt>
                <c:pt idx="3210">
                  <c:v>1.6197253826077805E-2</c:v>
                </c:pt>
                <c:pt idx="3211">
                  <c:v>1.6192464074618391E-2</c:v>
                </c:pt>
                <c:pt idx="3212">
                  <c:v>1.6188130587889881E-2</c:v>
                </c:pt>
                <c:pt idx="3213">
                  <c:v>1.6183854659025502E-2</c:v>
                </c:pt>
                <c:pt idx="3214">
                  <c:v>1.6179207573108638E-2</c:v>
                </c:pt>
                <c:pt idx="3215">
                  <c:v>1.6173971954918081E-2</c:v>
                </c:pt>
                <c:pt idx="3216">
                  <c:v>1.6168263827774115E-2</c:v>
                </c:pt>
                <c:pt idx="3217">
                  <c:v>1.6162466622196302E-2</c:v>
                </c:pt>
                <c:pt idx="3218">
                  <c:v>1.6157014795715945E-2</c:v>
                </c:pt>
                <c:pt idx="3219">
                  <c:v>1.6152149402223523E-2</c:v>
                </c:pt>
                <c:pt idx="3220">
                  <c:v>1.6147783011669761E-2</c:v>
                </c:pt>
                <c:pt idx="3221">
                  <c:v>1.6143549434105148E-2</c:v>
                </c:pt>
                <c:pt idx="3222">
                  <c:v>1.6139010071236113E-2</c:v>
                </c:pt>
                <c:pt idx="3223">
                  <c:v>1.6133900858459147E-2</c:v>
                </c:pt>
                <c:pt idx="3224">
                  <c:v>1.61282806782246E-2</c:v>
                </c:pt>
                <c:pt idx="3225">
                  <c:v>1.6122497582354685E-2</c:v>
                </c:pt>
                <c:pt idx="3226">
                  <c:v>1.6116992260539371E-2</c:v>
                </c:pt>
                <c:pt idx="3227">
                  <c:v>1.6112049978794736E-2</c:v>
                </c:pt>
                <c:pt idx="3228">
                  <c:v>1.6107640566348745E-2</c:v>
                </c:pt>
                <c:pt idx="3229">
                  <c:v>1.6103435948639559E-2</c:v>
                </c:pt>
                <c:pt idx="3230">
                  <c:v>1.6098995081680861E-2</c:v>
                </c:pt>
                <c:pt idx="3231">
                  <c:v>1.6094012297379705E-2</c:v>
                </c:pt>
                <c:pt idx="3232">
                  <c:v>1.6088489201921661E-2</c:v>
                </c:pt>
                <c:pt idx="3233">
                  <c:v>1.6082733199752713E-2</c:v>
                </c:pt>
                <c:pt idx="3234">
                  <c:v>1.6077183797133129E-2</c:v>
                </c:pt>
                <c:pt idx="3235">
                  <c:v>1.6072165084661003E-2</c:v>
                </c:pt>
                <c:pt idx="3236">
                  <c:v>1.6067703806253615E-2</c:v>
                </c:pt>
                <c:pt idx="3237">
                  <c:v>1.6063514886071082E-2</c:v>
                </c:pt>
                <c:pt idx="3238">
                  <c:v>1.6059162200957121E-2</c:v>
                </c:pt>
                <c:pt idx="3239">
                  <c:v>1.6054304180116975E-2</c:v>
                </c:pt>
                <c:pt idx="3240">
                  <c:v>1.604888597170552E-2</c:v>
                </c:pt>
                <c:pt idx="3241">
                  <c:v>1.6043169816041963E-2</c:v>
                </c:pt>
                <c:pt idx="3242">
                  <c:v>1.6037586747758441E-2</c:v>
                </c:pt>
                <c:pt idx="3243">
                  <c:v>1.6032493730043482E-2</c:v>
                </c:pt>
                <c:pt idx="3244">
                  <c:v>1.6027973139848321E-2</c:v>
                </c:pt>
                <c:pt idx="3245">
                  <c:v>1.6023786998460843E-2</c:v>
                </c:pt>
                <c:pt idx="3246">
                  <c:v>1.6019511278103585E-2</c:v>
                </c:pt>
                <c:pt idx="3247">
                  <c:v>1.6014774717101981E-2</c:v>
                </c:pt>
                <c:pt idx="3248">
                  <c:v>1.6009467749764052E-2</c:v>
                </c:pt>
                <c:pt idx="3249">
                  <c:v>1.6003803751549861E-2</c:v>
                </c:pt>
                <c:pt idx="3250">
                  <c:v>1.5998198243472653E-2</c:v>
                </c:pt>
                <c:pt idx="3251">
                  <c:v>1.5993034651254359E-2</c:v>
                </c:pt>
                <c:pt idx="3252">
                  <c:v>1.5988448801058909E-2</c:v>
                </c:pt>
                <c:pt idx="3253">
                  <c:v>1.5984253068951421E-2</c:v>
                </c:pt>
                <c:pt idx="3254">
                  <c:v>1.5980042389358483E-2</c:v>
                </c:pt>
                <c:pt idx="3255">
                  <c:v>1.5975422421845679E-2</c:v>
                </c:pt>
                <c:pt idx="3256">
                  <c:v>1.597023151433842E-2</c:v>
                </c:pt>
                <c:pt idx="3257">
                  <c:v>1.596463134235673E-2</c:v>
                </c:pt>
                <c:pt idx="3258">
                  <c:v>1.5959015230620845E-2</c:v>
                </c:pt>
                <c:pt idx="3259">
                  <c:v>1.5953786311689949E-2</c:v>
                </c:pt>
                <c:pt idx="3260">
                  <c:v>1.5949130824136185E-2</c:v>
                </c:pt>
                <c:pt idx="3261">
                  <c:v>1.5944913874516922E-2</c:v>
                </c:pt>
                <c:pt idx="3262">
                  <c:v>1.594075580969698E-2</c:v>
                </c:pt>
                <c:pt idx="3263">
                  <c:v>1.593624610724231E-2</c:v>
                </c:pt>
                <c:pt idx="3264">
                  <c:v>1.593117448271689E-2</c:v>
                </c:pt>
                <c:pt idx="3265">
                  <c:v>1.59256489768154E-2</c:v>
                </c:pt>
                <c:pt idx="3266">
                  <c:v>1.5920034500215154E-2</c:v>
                </c:pt>
                <c:pt idx="3267">
                  <c:v>1.5914746907529736E-2</c:v>
                </c:pt>
                <c:pt idx="3268">
                  <c:v>1.5910019022411761E-2</c:v>
                </c:pt>
                <c:pt idx="3269">
                  <c:v>1.5905770149604963E-2</c:v>
                </c:pt>
                <c:pt idx="3270">
                  <c:v>1.5901651981744761E-2</c:v>
                </c:pt>
                <c:pt idx="3271">
                  <c:v>1.5897244877216374E-2</c:v>
                </c:pt>
                <c:pt idx="3272">
                  <c:v>1.589229413018484E-2</c:v>
                </c:pt>
                <c:pt idx="3273">
                  <c:v>1.5886853130918571E-2</c:v>
                </c:pt>
                <c:pt idx="3274">
                  <c:v>1.5881252719675283E-2</c:v>
                </c:pt>
                <c:pt idx="3275">
                  <c:v>1.5875914377975142E-2</c:v>
                </c:pt>
                <c:pt idx="3276">
                  <c:v>1.5871112971234336E-2</c:v>
                </c:pt>
                <c:pt idx="3277">
                  <c:v>1.5866822551252661E-2</c:v>
                </c:pt>
                <c:pt idx="3278">
                  <c:v>1.5862731482616996E-2</c:v>
                </c:pt>
                <c:pt idx="3279">
                  <c:v>1.5858418113917406E-2</c:v>
                </c:pt>
                <c:pt idx="3280">
                  <c:v>1.5853588204675792E-2</c:v>
                </c:pt>
                <c:pt idx="3281">
                  <c:v>1.5848240401944217E-2</c:v>
                </c:pt>
                <c:pt idx="3282">
                  <c:v>1.5842666466375575E-2</c:v>
                </c:pt>
                <c:pt idx="3283">
                  <c:v>1.5837286419791586E-2</c:v>
                </c:pt>
                <c:pt idx="3284">
                  <c:v>1.5832411995300211E-2</c:v>
                </c:pt>
                <c:pt idx="3285">
                  <c:v>1.5828071626224863E-2</c:v>
                </c:pt>
                <c:pt idx="3286">
                  <c:v>1.5823994989257441E-2</c:v>
                </c:pt>
                <c:pt idx="3287">
                  <c:v>1.5819765460735141E-2</c:v>
                </c:pt>
                <c:pt idx="3288">
                  <c:v>1.5815054736936923E-2</c:v>
                </c:pt>
                <c:pt idx="3289">
                  <c:v>1.5809807539849501E-2</c:v>
                </c:pt>
                <c:pt idx="3290">
                  <c:v>1.5804272262418661E-2</c:v>
                </c:pt>
                <c:pt idx="3291">
                  <c:v>1.5798860505851067E-2</c:v>
                </c:pt>
                <c:pt idx="3292">
                  <c:v>1.57939151605174E-2</c:v>
                </c:pt>
                <c:pt idx="3293">
                  <c:v>1.5789517780680724E-2</c:v>
                </c:pt>
                <c:pt idx="3294">
                  <c:v>1.5785443242869821E-2</c:v>
                </c:pt>
                <c:pt idx="3295">
                  <c:v>1.5781286801475256E-2</c:v>
                </c:pt>
                <c:pt idx="3296">
                  <c:v>1.5776692046105333E-2</c:v>
                </c:pt>
                <c:pt idx="3297">
                  <c:v>1.5771551475922491E-2</c:v>
                </c:pt>
                <c:pt idx="3298">
                  <c:v>1.5766066610045953E-2</c:v>
                </c:pt>
                <c:pt idx="3299">
                  <c:v>1.5760633907311253E-2</c:v>
                </c:pt>
                <c:pt idx="3300">
                  <c:v>1.5755621270466823E-2</c:v>
                </c:pt>
                <c:pt idx="3301">
                  <c:v>1.5751161252826423E-2</c:v>
                </c:pt>
                <c:pt idx="3302">
                  <c:v>1.5747077013036521E-2</c:v>
                </c:pt>
                <c:pt idx="3303">
                  <c:v>1.5742982236091503E-2</c:v>
                </c:pt>
                <c:pt idx="3304">
                  <c:v>1.5738498740662885E-2</c:v>
                </c:pt>
                <c:pt idx="3305">
                  <c:v>1.5733469348257176E-2</c:v>
                </c:pt>
                <c:pt idx="3306">
                  <c:v>1.5728046027093157E-2</c:v>
                </c:pt>
                <c:pt idx="3307">
                  <c:v>1.5722603719013521E-2</c:v>
                </c:pt>
                <c:pt idx="3308">
                  <c:v>1.5717528867448347E-2</c:v>
                </c:pt>
                <c:pt idx="3309">
                  <c:v>1.5713002088954819E-2</c:v>
                </c:pt>
                <c:pt idx="3310">
                  <c:v>1.5708897062119385E-2</c:v>
                </c:pt>
                <c:pt idx="3311">
                  <c:v>1.570485205342436E-2</c:v>
                </c:pt>
                <c:pt idx="3312">
                  <c:v>1.5700473714819203E-2</c:v>
                </c:pt>
                <c:pt idx="3313">
                  <c:v>1.5695558523672999E-2</c:v>
                </c:pt>
                <c:pt idx="3314">
                  <c:v>1.5690207081903235E-2</c:v>
                </c:pt>
                <c:pt idx="3315">
                  <c:v>1.5684766887635433E-2</c:v>
                </c:pt>
                <c:pt idx="3316">
                  <c:v>1.5679636238024874E-2</c:v>
                </c:pt>
                <c:pt idx="3317">
                  <c:v>1.5675040123212469E-2</c:v>
                </c:pt>
                <c:pt idx="3318">
                  <c:v>1.5670904110520373E-2</c:v>
                </c:pt>
                <c:pt idx="3319">
                  <c:v>1.5666896701436745E-2</c:v>
                </c:pt>
                <c:pt idx="3320">
                  <c:v>1.5662616140443984E-2</c:v>
                </c:pt>
                <c:pt idx="3321">
                  <c:v>1.5657816615764767E-2</c:v>
                </c:pt>
                <c:pt idx="3322">
                  <c:v>1.5652546427129762E-2</c:v>
                </c:pt>
                <c:pt idx="3323">
                  <c:v>1.564712024209584E-2</c:v>
                </c:pt>
                <c:pt idx="3324">
                  <c:v>1.5641941422906421E-2</c:v>
                </c:pt>
                <c:pt idx="3325">
                  <c:v>1.5637274961367367E-2</c:v>
                </c:pt>
                <c:pt idx="3326">
                  <c:v>1.5633098803358735E-2</c:v>
                </c:pt>
                <c:pt idx="3327">
                  <c:v>1.5629116755472582E-2</c:v>
                </c:pt>
                <c:pt idx="3328">
                  <c:v>1.5624925454744899E-2</c:v>
                </c:pt>
                <c:pt idx="3329">
                  <c:v>1.5620241498835645E-2</c:v>
                </c:pt>
                <c:pt idx="3330">
                  <c:v>1.561506083188656E-2</c:v>
                </c:pt>
                <c:pt idx="3331">
                  <c:v>1.5609660525678266E-2</c:v>
                </c:pt>
                <c:pt idx="3332">
                  <c:v>1.5604442230946826E-2</c:v>
                </c:pt>
                <c:pt idx="3333">
                  <c:v>1.5599705968782284E-2</c:v>
                </c:pt>
                <c:pt idx="3334">
                  <c:v>1.5595481679088344E-2</c:v>
                </c:pt>
                <c:pt idx="3335">
                  <c:v>1.5591512885088143E-2</c:v>
                </c:pt>
                <c:pt idx="3336">
                  <c:v>1.5587401343950619E-2</c:v>
                </c:pt>
                <c:pt idx="3337">
                  <c:v>1.5582831317539793E-2</c:v>
                </c:pt>
                <c:pt idx="3338">
                  <c:v>1.5577747211735085E-2</c:v>
                </c:pt>
                <c:pt idx="3339">
                  <c:v>1.5572384429321894E-2</c:v>
                </c:pt>
                <c:pt idx="3340">
                  <c:v>1.5567136256963373E-2</c:v>
                </c:pt>
                <c:pt idx="3341">
                  <c:v>1.5562332262726125E-2</c:v>
                </c:pt>
                <c:pt idx="3342">
                  <c:v>1.5558053140539841E-2</c:v>
                </c:pt>
                <c:pt idx="3343">
                  <c:v>1.5554085820021818E-2</c:v>
                </c:pt>
                <c:pt idx="3344">
                  <c:v>1.5550043723326218E-2</c:v>
                </c:pt>
                <c:pt idx="3345">
                  <c:v>1.5545584492132182E-2</c:v>
                </c:pt>
                <c:pt idx="3346">
                  <c:v>1.554060265604304E-2</c:v>
                </c:pt>
                <c:pt idx="3347">
                  <c:v>1.5535288625512291E-2</c:v>
                </c:pt>
                <c:pt idx="3348">
                  <c:v>1.553002090303018E-2</c:v>
                </c:pt>
                <c:pt idx="3349">
                  <c:v>1.5525152709084385E-2</c:v>
                </c:pt>
                <c:pt idx="3350">
                  <c:v>1.5520813428825327E-2</c:v>
                </c:pt>
                <c:pt idx="3351">
                  <c:v>1.5516836315873229E-2</c:v>
                </c:pt>
                <c:pt idx="3352">
                  <c:v>1.5512852713900701E-2</c:v>
                </c:pt>
                <c:pt idx="3353">
                  <c:v>1.5508499719298312E-2</c:v>
                </c:pt>
                <c:pt idx="3354">
                  <c:v>1.5503624452297363E-2</c:v>
                </c:pt>
                <c:pt idx="3355">
                  <c:v>1.5498369802206808E-2</c:v>
                </c:pt>
                <c:pt idx="3356">
                  <c:v>1.5493093402846258E-2</c:v>
                </c:pt>
                <c:pt idx="3357">
                  <c:v>1.5488165923455401E-2</c:v>
                </c:pt>
                <c:pt idx="3358">
                  <c:v>1.5483762600487738E-2</c:v>
                </c:pt>
                <c:pt idx="3359">
                  <c:v>1.5479765120058711E-2</c:v>
                </c:pt>
                <c:pt idx="3360">
                  <c:v>1.5475828616334888E-2</c:v>
                </c:pt>
                <c:pt idx="3361">
                  <c:v>1.5471575968609831E-2</c:v>
                </c:pt>
                <c:pt idx="3362">
                  <c:v>1.5466810107009853E-2</c:v>
                </c:pt>
                <c:pt idx="3363">
                  <c:v>1.5461624696233656E-2</c:v>
                </c:pt>
                <c:pt idx="3364">
                  <c:v>1.5456350848732259E-2</c:v>
                </c:pt>
                <c:pt idx="3365">
                  <c:v>1.5451370276549933E-2</c:v>
                </c:pt>
                <c:pt idx="3366">
                  <c:v>1.5446900508221457E-2</c:v>
                </c:pt>
                <c:pt idx="3367">
                  <c:v>1.5442872938597576E-2</c:v>
                </c:pt>
                <c:pt idx="3368">
                  <c:v>1.5438971882402201E-2</c:v>
                </c:pt>
                <c:pt idx="3369">
                  <c:v>1.5434812474723876E-2</c:v>
                </c:pt>
                <c:pt idx="3370">
                  <c:v>1.5430157362915668E-2</c:v>
                </c:pt>
                <c:pt idx="3371">
                  <c:v>1.5425050125619301E-2</c:v>
                </c:pt>
                <c:pt idx="3372">
                  <c:v>1.5419790220775279E-2</c:v>
                </c:pt>
                <c:pt idx="3373">
                  <c:v>1.5414763903741441E-2</c:v>
                </c:pt>
                <c:pt idx="3374">
                  <c:v>1.5410226785425222E-2</c:v>
                </c:pt>
                <c:pt idx="3375">
                  <c:v>1.5406160404260431E-2</c:v>
                </c:pt>
                <c:pt idx="3376">
                  <c:v>1.540228308458424E-2</c:v>
                </c:pt>
                <c:pt idx="3377">
                  <c:v>1.5398208725513392E-2</c:v>
                </c:pt>
                <c:pt idx="3378">
                  <c:v>1.53936642122288E-2</c:v>
                </c:pt>
                <c:pt idx="3379">
                  <c:v>1.5388643020326854E-2</c:v>
                </c:pt>
                <c:pt idx="3380">
                  <c:v>1.5383408417612328E-2</c:v>
                </c:pt>
                <c:pt idx="3381">
                  <c:v>1.5378344718549842E-2</c:v>
                </c:pt>
                <c:pt idx="3382">
                  <c:v>1.537374083478193E-2</c:v>
                </c:pt>
                <c:pt idx="3383">
                  <c:v>1.5369628046581743E-2</c:v>
                </c:pt>
                <c:pt idx="3384">
                  <c:v>1.5365762884307441E-2</c:v>
                </c:pt>
                <c:pt idx="3385">
                  <c:v>1.5361764446378951E-2</c:v>
                </c:pt>
                <c:pt idx="3386">
                  <c:v>1.535732890578922E-2</c:v>
                </c:pt>
                <c:pt idx="3387">
                  <c:v>1.5352400450916221E-2</c:v>
                </c:pt>
                <c:pt idx="3388">
                  <c:v>1.534720228832036E-2</c:v>
                </c:pt>
                <c:pt idx="3389">
                  <c:v>1.5342110429779482E-2</c:v>
                </c:pt>
                <c:pt idx="3390">
                  <c:v>1.5337441820993288E-2</c:v>
                </c:pt>
                <c:pt idx="3391">
                  <c:v>1.5333276264199469E-2</c:v>
                </c:pt>
                <c:pt idx="3392">
                  <c:v>1.5329411999363274E-2</c:v>
                </c:pt>
                <c:pt idx="3393">
                  <c:v>1.5325479581054183E-2</c:v>
                </c:pt>
                <c:pt idx="3394">
                  <c:v>1.5321149958003061E-2</c:v>
                </c:pt>
                <c:pt idx="3395">
                  <c:v>1.5316319654681493E-2</c:v>
                </c:pt>
                <c:pt idx="3396">
                  <c:v>1.5311168664875209E-2</c:v>
                </c:pt>
                <c:pt idx="3397">
                  <c:v>1.5306058561978501E-2</c:v>
                </c:pt>
                <c:pt idx="3398">
                  <c:v>1.5301328667725621E-2</c:v>
                </c:pt>
                <c:pt idx="3399">
                  <c:v>1.5297105299940109E-2</c:v>
                </c:pt>
                <c:pt idx="3400">
                  <c:v>1.529323117105749E-2</c:v>
                </c:pt>
                <c:pt idx="3401">
                  <c:v>1.5289354269269461E-2</c:v>
                </c:pt>
                <c:pt idx="3402">
                  <c:v>1.5285126147552107E-2</c:v>
                </c:pt>
                <c:pt idx="3403">
                  <c:v>1.5280398058866563E-2</c:v>
                </c:pt>
                <c:pt idx="3404">
                  <c:v>1.5275304394632422E-2</c:v>
                </c:pt>
                <c:pt idx="3405">
                  <c:v>1.527018647883476E-2</c:v>
                </c:pt>
                <c:pt idx="3406">
                  <c:v>1.5265400058754581E-2</c:v>
                </c:pt>
                <c:pt idx="3407">
                  <c:v>1.526111521901604E-2</c:v>
                </c:pt>
                <c:pt idx="3408">
                  <c:v>1.5257221131632442E-2</c:v>
                </c:pt>
                <c:pt idx="3409">
                  <c:v>1.5253388821684373E-2</c:v>
                </c:pt>
                <c:pt idx="3410">
                  <c:v>1.5249256513916259E-2</c:v>
                </c:pt>
                <c:pt idx="3411">
                  <c:v>1.5244633300612861E-2</c:v>
                </c:pt>
                <c:pt idx="3412">
                  <c:v>1.5239606372296934E-2</c:v>
                </c:pt>
                <c:pt idx="3413">
                  <c:v>1.5234491409082947E-2</c:v>
                </c:pt>
                <c:pt idx="3414">
                  <c:v>1.522965444322954E-2</c:v>
                </c:pt>
                <c:pt idx="3415">
                  <c:v>1.5225305890646282E-2</c:v>
                </c:pt>
                <c:pt idx="3416">
                  <c:v>1.5221382572491456E-2</c:v>
                </c:pt>
                <c:pt idx="3417">
                  <c:v>1.5217583692541769E-2</c:v>
                </c:pt>
                <c:pt idx="3418">
                  <c:v>1.5213540349823303E-2</c:v>
                </c:pt>
                <c:pt idx="3419">
                  <c:v>1.520902324335335E-2</c:v>
                </c:pt>
                <c:pt idx="3420">
                  <c:v>1.5204071570858627E-2</c:v>
                </c:pt>
                <c:pt idx="3421">
                  <c:v>1.5198970474460888E-2</c:v>
                </c:pt>
                <c:pt idx="3422">
                  <c:v>1.5194090044909243E-2</c:v>
                </c:pt>
                <c:pt idx="3423">
                  <c:v>1.518967697335067E-2</c:v>
                </c:pt>
                <c:pt idx="3424">
                  <c:v>1.5185716113735965E-2</c:v>
                </c:pt>
                <c:pt idx="3425">
                  <c:v>1.5181939450522881E-2</c:v>
                </c:pt>
                <c:pt idx="3426">
                  <c:v>1.5177977189804128E-2</c:v>
                </c:pt>
                <c:pt idx="3427">
                  <c:v>1.5173565989426886E-2</c:v>
                </c:pt>
                <c:pt idx="3428">
                  <c:v>1.5168697070995956E-2</c:v>
                </c:pt>
                <c:pt idx="3429">
                  <c:v>1.5163620719226781E-2</c:v>
                </c:pt>
                <c:pt idx="3430">
                  <c:v>1.5158704875161818E-2</c:v>
                </c:pt>
                <c:pt idx="3431">
                  <c:v>1.5154227904102886E-2</c:v>
                </c:pt>
                <c:pt idx="3432">
                  <c:v>1.5150222275493858E-2</c:v>
                </c:pt>
                <c:pt idx="3433">
                  <c:v>1.514645674831009E-2</c:v>
                </c:pt>
                <c:pt idx="3434">
                  <c:v>1.5142566795096481E-2</c:v>
                </c:pt>
                <c:pt idx="3435">
                  <c:v>1.5138259888755806E-2</c:v>
                </c:pt>
                <c:pt idx="3436">
                  <c:v>1.5133480088484082E-2</c:v>
                </c:pt>
                <c:pt idx="3437">
                  <c:v>1.5128439140729043E-2</c:v>
                </c:pt>
                <c:pt idx="3438">
                  <c:v>1.5123496749460723E-2</c:v>
                </c:pt>
                <c:pt idx="3439">
                  <c:v>1.5118957891465005E-2</c:v>
                </c:pt>
                <c:pt idx="3440">
                  <c:v>1.5114901451484133E-2</c:v>
                </c:pt>
                <c:pt idx="3441">
                  <c:v>1.5111136291374542E-2</c:v>
                </c:pt>
                <c:pt idx="3442">
                  <c:v>1.510730913519444E-2</c:v>
                </c:pt>
                <c:pt idx="3443">
                  <c:v>1.5103103543492945E-2</c:v>
                </c:pt>
                <c:pt idx="3444">
                  <c:v>1.5098417999177939E-2</c:v>
                </c:pt>
                <c:pt idx="3445">
                  <c:v>1.509342272051092E-2</c:v>
                </c:pt>
                <c:pt idx="3446">
                  <c:v>1.5088463307056021E-2</c:v>
                </c:pt>
                <c:pt idx="3447">
                  <c:v>1.5083865912756381E-2</c:v>
                </c:pt>
                <c:pt idx="3448">
                  <c:v>1.5079753885216662E-2</c:v>
                </c:pt>
                <c:pt idx="3449">
                  <c:v>1.5075978806513401E-2</c:v>
                </c:pt>
                <c:pt idx="3450">
                  <c:v>1.5072204366394495E-2</c:v>
                </c:pt>
                <c:pt idx="3451">
                  <c:v>1.5068095808615921E-2</c:v>
                </c:pt>
                <c:pt idx="3452">
                  <c:v>1.5063508361190709E-2</c:v>
                </c:pt>
                <c:pt idx="3453">
                  <c:v>1.505856845542904E-2</c:v>
                </c:pt>
                <c:pt idx="3454">
                  <c:v>1.505360203345393E-2</c:v>
                </c:pt>
                <c:pt idx="3455">
                  <c:v>1.5048950715245047E-2</c:v>
                </c:pt>
                <c:pt idx="3456">
                  <c:v>1.5044779649179245E-2</c:v>
                </c:pt>
                <c:pt idx="3457">
                  <c:v>1.504098501065528E-2</c:v>
                </c:pt>
                <c:pt idx="3458">
                  <c:v>1.5037252807732117E-2</c:v>
                </c:pt>
                <c:pt idx="3459">
                  <c:v>1.5033235788511361E-2</c:v>
                </c:pt>
                <c:pt idx="3460">
                  <c:v>1.502874893393602E-2</c:v>
                </c:pt>
                <c:pt idx="3461">
                  <c:v>1.502387338827209E-2</c:v>
                </c:pt>
                <c:pt idx="3462">
                  <c:v>1.5018910285294278E-2</c:v>
                </c:pt>
                <c:pt idx="3463">
                  <c:v>1.5014210821283878E-2</c:v>
                </c:pt>
                <c:pt idx="3464">
                  <c:v>1.5009978627308261E-2</c:v>
                </c:pt>
                <c:pt idx="3465">
                  <c:v>1.5006155580443121E-2</c:v>
                </c:pt>
                <c:pt idx="3466">
                  <c:v>1.5002454914741593E-2</c:v>
                </c:pt>
                <c:pt idx="3467">
                  <c:v>1.4998522829658948E-2</c:v>
                </c:pt>
                <c:pt idx="3468">
                  <c:v>1.4994137693760987E-2</c:v>
                </c:pt>
                <c:pt idx="3469">
                  <c:v>1.4989334637380261E-2</c:v>
                </c:pt>
                <c:pt idx="3470">
                  <c:v>1.4984385317184715E-2</c:v>
                </c:pt>
                <c:pt idx="3471">
                  <c:v>1.4979644537250878E-2</c:v>
                </c:pt>
                <c:pt idx="3472">
                  <c:v>1.4975350500983546E-2</c:v>
                </c:pt>
                <c:pt idx="3473">
                  <c:v>1.4971491123082123E-2</c:v>
                </c:pt>
                <c:pt idx="3474">
                  <c:v>1.4967811251500845E-2</c:v>
                </c:pt>
                <c:pt idx="3475">
                  <c:v>1.4963956509587721E-2</c:v>
                </c:pt>
                <c:pt idx="3476">
                  <c:v>1.495967284595391E-2</c:v>
                </c:pt>
                <c:pt idx="3477">
                  <c:v>1.4954949424789938E-2</c:v>
                </c:pt>
                <c:pt idx="3478">
                  <c:v>1.4950024310021962E-2</c:v>
                </c:pt>
                <c:pt idx="3479">
                  <c:v>1.494524996609206E-2</c:v>
                </c:pt>
                <c:pt idx="3480">
                  <c:v>1.4940894738723585E-2</c:v>
                </c:pt>
                <c:pt idx="3481">
                  <c:v>1.4936992148911376E-2</c:v>
                </c:pt>
                <c:pt idx="3482">
                  <c:v>1.4933322461444918E-2</c:v>
                </c:pt>
                <c:pt idx="3483">
                  <c:v>1.4929536622336613E-2</c:v>
                </c:pt>
                <c:pt idx="3484">
                  <c:v>1.4925352832977129E-2</c:v>
                </c:pt>
                <c:pt idx="3485">
                  <c:v>1.4920715102456241E-2</c:v>
                </c:pt>
                <c:pt idx="3486">
                  <c:v>1.4915824400314227E-2</c:v>
                </c:pt>
                <c:pt idx="3487">
                  <c:v>1.4911025023211047E-2</c:v>
                </c:pt>
                <c:pt idx="3488">
                  <c:v>1.4906610589697817E-2</c:v>
                </c:pt>
                <c:pt idx="3489">
                  <c:v>1.4902659046125137E-2</c:v>
                </c:pt>
                <c:pt idx="3490">
                  <c:v>1.4898989237445481E-2</c:v>
                </c:pt>
                <c:pt idx="3491">
                  <c:v>1.4895263160706114E-2</c:v>
                </c:pt>
                <c:pt idx="3492">
                  <c:v>1.4891176338835863E-2</c:v>
                </c:pt>
                <c:pt idx="3493">
                  <c:v>1.4886629176145579E-2</c:v>
                </c:pt>
                <c:pt idx="3494">
                  <c:v>1.4881782710006267E-2</c:v>
                </c:pt>
                <c:pt idx="3495">
                  <c:v>1.4876967455396631E-2</c:v>
                </c:pt>
                <c:pt idx="3496">
                  <c:v>1.4872497081107161E-2</c:v>
                </c:pt>
                <c:pt idx="3497">
                  <c:v>1.4868492058025986E-2</c:v>
                </c:pt>
                <c:pt idx="3498">
                  <c:v>1.4864812291657398E-2</c:v>
                </c:pt>
                <c:pt idx="3499">
                  <c:v>1.4861136295636769E-2</c:v>
                </c:pt>
                <c:pt idx="3500">
                  <c:v>1.4857142289562241E-2</c:v>
                </c:pt>
                <c:pt idx="3501">
                  <c:v>1.4852689326633101E-2</c:v>
                </c:pt>
                <c:pt idx="3502">
                  <c:v>1.4847896376309698E-2</c:v>
                </c:pt>
                <c:pt idx="3503">
                  <c:v>1.4843074862435945E-2</c:v>
                </c:pt>
                <c:pt idx="3504">
                  <c:v>1.4838553019419404E-2</c:v>
                </c:pt>
                <c:pt idx="3505">
                  <c:v>1.4834491263147394E-2</c:v>
                </c:pt>
                <c:pt idx="3506">
                  <c:v>1.4830792325631958E-2</c:v>
                </c:pt>
                <c:pt idx="3507">
                  <c:v>1.4827156353093051E-2</c:v>
                </c:pt>
                <c:pt idx="3508">
                  <c:v>1.482324984985706E-2</c:v>
                </c:pt>
                <c:pt idx="3509">
                  <c:v>1.4818893427888519E-2</c:v>
                </c:pt>
                <c:pt idx="3510">
                  <c:v>1.4814162581044926E-2</c:v>
                </c:pt>
                <c:pt idx="3511">
                  <c:v>1.4809344721018913E-2</c:v>
                </c:pt>
                <c:pt idx="3512">
                  <c:v>1.4804776995385203E-2</c:v>
                </c:pt>
                <c:pt idx="3513">
                  <c:v>1.4800656558527862E-2</c:v>
                </c:pt>
                <c:pt idx="3514">
                  <c:v>1.4796930001183E-2</c:v>
                </c:pt>
                <c:pt idx="3515">
                  <c:v>1.4793323788868221E-2</c:v>
                </c:pt>
                <c:pt idx="3516">
                  <c:v>1.4789498415993875E-2</c:v>
                </c:pt>
                <c:pt idx="3517">
                  <c:v>1.47852395619886E-2</c:v>
                </c:pt>
                <c:pt idx="3518">
                  <c:v>1.4780578579016969E-2</c:v>
                </c:pt>
                <c:pt idx="3519">
                  <c:v>1.4775774410512347E-2</c:v>
                </c:pt>
                <c:pt idx="3520">
                  <c:v>1.4771167392698807E-2</c:v>
                </c:pt>
                <c:pt idx="3521">
                  <c:v>1.4766987646368071E-2</c:v>
                </c:pt>
                <c:pt idx="3522">
                  <c:v>1.4763225912472823E-2</c:v>
                </c:pt>
                <c:pt idx="3523">
                  <c:v>1.4759639161751758E-2</c:v>
                </c:pt>
                <c:pt idx="3524">
                  <c:v>1.4755887605153301E-2</c:v>
                </c:pt>
                <c:pt idx="3525">
                  <c:v>1.4751726030550917E-2</c:v>
                </c:pt>
                <c:pt idx="3526">
                  <c:v>1.4747141724967374E-2</c:v>
                </c:pt>
                <c:pt idx="3527">
                  <c:v>1.4742361240150194E-2</c:v>
                </c:pt>
                <c:pt idx="3528">
                  <c:v>1.4737722400109598E-2</c:v>
                </c:pt>
                <c:pt idx="3529">
                  <c:v>1.4733484024238642E-2</c:v>
                </c:pt>
                <c:pt idx="3530">
                  <c:v>1.4729680559759392E-2</c:v>
                </c:pt>
                <c:pt idx="3531">
                  <c:v>1.4726103105525143E-2</c:v>
                </c:pt>
                <c:pt idx="3532">
                  <c:v>1.4722417241408946E-2</c:v>
                </c:pt>
                <c:pt idx="3533">
                  <c:v>1.4718351362544933E-2</c:v>
                </c:pt>
                <c:pt idx="3534">
                  <c:v>1.4713849498677291E-2</c:v>
                </c:pt>
                <c:pt idx="3535">
                  <c:v>1.4709102477175908E-2</c:v>
                </c:pt>
                <c:pt idx="3536">
                  <c:v>1.470444002673834E-2</c:v>
                </c:pt>
                <c:pt idx="3537">
                  <c:v>1.4700144978950816E-2</c:v>
                </c:pt>
                <c:pt idx="3538">
                  <c:v>1.4696294325211039E-2</c:v>
                </c:pt>
                <c:pt idx="3539">
                  <c:v>1.4692716300261179E-2</c:v>
                </c:pt>
                <c:pt idx="3540">
                  <c:v>1.4689087338641651E-2</c:v>
                </c:pt>
                <c:pt idx="3541">
                  <c:v>1.4685114318397148E-2</c:v>
                </c:pt>
                <c:pt idx="3542">
                  <c:v>1.4680699527827443E-2</c:v>
                </c:pt>
                <c:pt idx="3543">
                  <c:v>1.4675995375458297E-2</c:v>
                </c:pt>
                <c:pt idx="3544">
                  <c:v>1.4671318120301591E-2</c:v>
                </c:pt>
                <c:pt idx="3545">
                  <c:v>1.4666969584136153E-2</c:v>
                </c:pt>
                <c:pt idx="3546">
                  <c:v>1.4663067451156012E-2</c:v>
                </c:pt>
                <c:pt idx="3547">
                  <c:v>1.4659479443409423E-2</c:v>
                </c:pt>
                <c:pt idx="3548">
                  <c:v>1.4655898080704614E-2</c:v>
                </c:pt>
                <c:pt idx="3549">
                  <c:v>1.4652013890369926E-2</c:v>
                </c:pt>
                <c:pt idx="3550">
                  <c:v>1.4647689608267503E-2</c:v>
                </c:pt>
                <c:pt idx="3551">
                  <c:v>1.4643037204102574E-2</c:v>
                </c:pt>
                <c:pt idx="3552">
                  <c:v>1.4638354387905389E-2</c:v>
                </c:pt>
                <c:pt idx="3553">
                  <c:v>1.4633956701524474E-2</c:v>
                </c:pt>
                <c:pt idx="3554">
                  <c:v>1.4630000021088699E-2</c:v>
                </c:pt>
                <c:pt idx="3555">
                  <c:v>1.4626393221144698E-2</c:v>
                </c:pt>
                <c:pt idx="3556">
                  <c:v>1.4622849799202278E-2</c:v>
                </c:pt>
                <c:pt idx="3557">
                  <c:v>1.461904929925646E-2</c:v>
                </c:pt>
                <c:pt idx="3558">
                  <c:v>1.4614817721390632E-2</c:v>
                </c:pt>
                <c:pt idx="3559">
                  <c:v>1.4610225275584551E-2</c:v>
                </c:pt>
                <c:pt idx="3560">
                  <c:v>1.4605546419030221E-2</c:v>
                </c:pt>
                <c:pt idx="3561">
                  <c:v>1.4601104985846455E-2</c:v>
                </c:pt>
                <c:pt idx="3562">
                  <c:v>1.4597091943704954E-2</c:v>
                </c:pt>
                <c:pt idx="3563">
                  <c:v>1.4593458280446513E-2</c:v>
                </c:pt>
                <c:pt idx="3564">
                  <c:v>1.4589942949281778E-2</c:v>
                </c:pt>
                <c:pt idx="3565">
                  <c:v>1.4586219987492596E-2</c:v>
                </c:pt>
                <c:pt idx="3566">
                  <c:v>1.4582082048364685E-2</c:v>
                </c:pt>
                <c:pt idx="3567">
                  <c:v>1.4577556972949162E-2</c:v>
                </c:pt>
                <c:pt idx="3568">
                  <c:v>1.4572891710300821E-2</c:v>
                </c:pt>
                <c:pt idx="3569">
                  <c:v>1.4568412893229386E-2</c:v>
                </c:pt>
                <c:pt idx="3570">
                  <c:v>1.456434294018511E-2</c:v>
                </c:pt>
                <c:pt idx="3571">
                  <c:v>1.4560675202356444E-2</c:v>
                </c:pt>
                <c:pt idx="3572">
                  <c:v>1.4557178083863361E-2</c:v>
                </c:pt>
                <c:pt idx="3573">
                  <c:v>1.4553525608847271E-2</c:v>
                </c:pt>
                <c:pt idx="3574">
                  <c:v>1.4549480981021379E-2</c:v>
                </c:pt>
                <c:pt idx="3575">
                  <c:v>1.4545029775635175E-2</c:v>
                </c:pt>
                <c:pt idx="3576">
                  <c:v>1.4540387691607532E-2</c:v>
                </c:pt>
                <c:pt idx="3577">
                  <c:v>1.4535878692901421E-2</c:v>
                </c:pt>
                <c:pt idx="3578">
                  <c:v>1.4531752534887501E-2</c:v>
                </c:pt>
                <c:pt idx="3579">
                  <c:v>1.4528044476836656E-2</c:v>
                </c:pt>
                <c:pt idx="3580">
                  <c:v>1.4524555826752276E-2</c:v>
                </c:pt>
                <c:pt idx="3581">
                  <c:v>1.4520966014904898E-2</c:v>
                </c:pt>
                <c:pt idx="3582">
                  <c:v>1.4517013129268326E-2</c:v>
                </c:pt>
                <c:pt idx="3583">
                  <c:v>1.4512641283516333E-2</c:v>
                </c:pt>
                <c:pt idx="3584">
                  <c:v>1.4508031753131225E-2</c:v>
                </c:pt>
                <c:pt idx="3585">
                  <c:v>1.450350048196484E-2</c:v>
                </c:pt>
                <c:pt idx="3586">
                  <c:v>1.4499320049557124E-2</c:v>
                </c:pt>
                <c:pt idx="3587">
                  <c:v>1.4495566479619608E-2</c:v>
                </c:pt>
                <c:pt idx="3588">
                  <c:v>1.4492076845093051E-2</c:v>
                </c:pt>
                <c:pt idx="3589">
                  <c:v>1.4488541238606453E-2</c:v>
                </c:pt>
                <c:pt idx="3590">
                  <c:v>1.4484677324943388E-2</c:v>
                </c:pt>
                <c:pt idx="3591">
                  <c:v>1.4480389238785493E-2</c:v>
                </c:pt>
                <c:pt idx="3592">
                  <c:v>1.4475821272814663E-2</c:v>
                </c:pt>
                <c:pt idx="3593">
                  <c:v>1.44712762029555E-2</c:v>
                </c:pt>
                <c:pt idx="3594">
                  <c:v>1.4467044601095063E-2</c:v>
                </c:pt>
                <c:pt idx="3595">
                  <c:v>1.4463241451399624E-2</c:v>
                </c:pt>
                <c:pt idx="3596">
                  <c:v>1.4459741821625976E-2</c:v>
                </c:pt>
                <c:pt idx="3597">
                  <c:v>1.4456251475156858E-2</c:v>
                </c:pt>
                <c:pt idx="3598">
                  <c:v>1.4452472622093719E-2</c:v>
                </c:pt>
                <c:pt idx="3599">
                  <c:v>1.4448271545343692E-2</c:v>
                </c:pt>
                <c:pt idx="3600">
                  <c:v>1.4443753643819533E-2</c:v>
                </c:pt>
                <c:pt idx="3601">
                  <c:v>1.4439203663860469E-2</c:v>
                </c:pt>
                <c:pt idx="3602">
                  <c:v>1.4434925102876464E-2</c:v>
                </c:pt>
                <c:pt idx="3603">
                  <c:v>1.4431069479676432E-2</c:v>
                </c:pt>
                <c:pt idx="3604">
                  <c:v>1.4427551427204813E-2</c:v>
                </c:pt>
                <c:pt idx="3605">
                  <c:v>1.4424097060651338E-2</c:v>
                </c:pt>
                <c:pt idx="3606">
                  <c:v>1.442039829371999E-2</c:v>
                </c:pt>
                <c:pt idx="3607">
                  <c:v>1.441628628540821E-2</c:v>
                </c:pt>
                <c:pt idx="3608">
                  <c:v>1.4411826301517083E-2</c:v>
                </c:pt>
                <c:pt idx="3609">
                  <c:v>1.4407280560232679E-2</c:v>
                </c:pt>
                <c:pt idx="3610">
                  <c:v>1.4402960269545165E-2</c:v>
                </c:pt>
                <c:pt idx="3611">
                  <c:v>1.4399050483509798E-2</c:v>
                </c:pt>
                <c:pt idx="3612">
                  <c:v>1.439550629402378E-2</c:v>
                </c:pt>
                <c:pt idx="3613">
                  <c:v>1.4392078448800453E-2</c:v>
                </c:pt>
                <c:pt idx="3614">
                  <c:v>1.4388453825084302E-2</c:v>
                </c:pt>
                <c:pt idx="3615">
                  <c:v>1.4384431733096175E-2</c:v>
                </c:pt>
                <c:pt idx="3616">
                  <c:v>1.438003674957178E-2</c:v>
                </c:pt>
                <c:pt idx="3617">
                  <c:v>1.4375504499009983E-2</c:v>
                </c:pt>
                <c:pt idx="3618">
                  <c:v>1.4371148625159799E-2</c:v>
                </c:pt>
                <c:pt idx="3619">
                  <c:v>1.4367184201396007E-2</c:v>
                </c:pt>
                <c:pt idx="3620">
                  <c:v>1.4363606989984214E-2</c:v>
                </c:pt>
                <c:pt idx="3621">
                  <c:v>1.4360196186164262E-2</c:v>
                </c:pt>
                <c:pt idx="3622">
                  <c:v>1.4356638903737399E-2</c:v>
                </c:pt>
                <c:pt idx="3623">
                  <c:v>1.435270636479921E-2</c:v>
                </c:pt>
                <c:pt idx="3624">
                  <c:v>1.4348382584697898E-2</c:v>
                </c:pt>
                <c:pt idx="3625">
                  <c:v>1.4343873023623761E-2</c:v>
                </c:pt>
                <c:pt idx="3626">
                  <c:v>1.4339488514511211E-2</c:v>
                </c:pt>
                <c:pt idx="3627">
                  <c:v>1.4335470182420472E-2</c:v>
                </c:pt>
                <c:pt idx="3628">
                  <c:v>1.4331853994604939E-2</c:v>
                </c:pt>
                <c:pt idx="3629">
                  <c:v>1.4328450886323028E-2</c:v>
                </c:pt>
                <c:pt idx="3630">
                  <c:v>1.4324953406470539E-2</c:v>
                </c:pt>
                <c:pt idx="3631">
                  <c:v>1.432110886621636E-2</c:v>
                </c:pt>
                <c:pt idx="3632">
                  <c:v>1.4316861519696279E-2</c:v>
                </c:pt>
                <c:pt idx="3633">
                  <c:v>1.4312383639966321E-2</c:v>
                </c:pt>
                <c:pt idx="3634">
                  <c:v>1.4307978117382401E-2</c:v>
                </c:pt>
                <c:pt idx="3635">
                  <c:v>1.4303907780787101E-2</c:v>
                </c:pt>
                <c:pt idx="3636">
                  <c:v>1.4300247676851218E-2</c:v>
                </c:pt>
                <c:pt idx="3637">
                  <c:v>1.429684320342294E-2</c:v>
                </c:pt>
                <c:pt idx="3638">
                  <c:v>1.4293397383448418E-2</c:v>
                </c:pt>
                <c:pt idx="3639">
                  <c:v>1.4289638135970619E-2</c:v>
                </c:pt>
                <c:pt idx="3640">
                  <c:v>1.4285471404411923E-2</c:v>
                </c:pt>
                <c:pt idx="3641">
                  <c:v>1.4281033842777183E-2</c:v>
                </c:pt>
                <c:pt idx="3642">
                  <c:v>1.4276615465477149E-2</c:v>
                </c:pt>
                <c:pt idx="3643">
                  <c:v>1.427249615376705E-2</c:v>
                </c:pt>
                <c:pt idx="3644">
                  <c:v>1.4268788275219185E-2</c:v>
                </c:pt>
                <c:pt idx="3645">
                  <c:v>1.426537380554155E-2</c:v>
                </c:pt>
                <c:pt idx="3646">
                  <c:v>1.4261971039820921E-2</c:v>
                </c:pt>
                <c:pt idx="3647">
                  <c:v>1.4258293285793098E-2</c:v>
                </c:pt>
                <c:pt idx="3648">
                  <c:v>1.425421024429099E-2</c:v>
                </c:pt>
                <c:pt idx="3649">
                  <c:v>1.424982114200758E-2</c:v>
                </c:pt>
                <c:pt idx="3650">
                  <c:v>1.4245398461703479E-2</c:v>
                </c:pt>
                <c:pt idx="3651">
                  <c:v>1.4241234263054169E-2</c:v>
                </c:pt>
                <c:pt idx="3652">
                  <c:v>1.4237475880371478E-2</c:v>
                </c:pt>
                <c:pt idx="3653">
                  <c:v>1.4234043348312611E-2</c:v>
                </c:pt>
                <c:pt idx="3654">
                  <c:v>1.4230674715149799E-2</c:v>
                </c:pt>
                <c:pt idx="3655">
                  <c:v>1.422707363731328E-2</c:v>
                </c:pt>
                <c:pt idx="3656">
                  <c:v>1.422307621626053E-2</c:v>
                </c:pt>
                <c:pt idx="3657">
                  <c:v>1.4218743088727136E-2</c:v>
                </c:pt>
                <c:pt idx="3658">
                  <c:v>1.421432490146283E-2</c:v>
                </c:pt>
                <c:pt idx="3659">
                  <c:v>1.4210120879458041E-2</c:v>
                </c:pt>
                <c:pt idx="3660">
                  <c:v>1.4206310420573909E-2</c:v>
                </c:pt>
                <c:pt idx="3661">
                  <c:v>1.4202852449240261E-2</c:v>
                </c:pt>
                <c:pt idx="3662">
                  <c:v>1.4199508861018471E-2</c:v>
                </c:pt>
                <c:pt idx="3663">
                  <c:v>1.4195978715552287E-2</c:v>
                </c:pt>
                <c:pt idx="3664">
                  <c:v>1.4192067681699698E-2</c:v>
                </c:pt>
                <c:pt idx="3665">
                  <c:v>1.4187797300151414E-2</c:v>
                </c:pt>
                <c:pt idx="3666">
                  <c:v>1.4183392495568653E-2</c:v>
                </c:pt>
                <c:pt idx="3667">
                  <c:v>1.41791545908127E-2</c:v>
                </c:pt>
                <c:pt idx="3668">
                  <c:v>1.4175291650133506E-2</c:v>
                </c:pt>
                <c:pt idx="3669">
                  <c:v>1.4171801663115567E-2</c:v>
                </c:pt>
                <c:pt idx="3670">
                  <c:v>1.4168474017217214E-2</c:v>
                </c:pt>
                <c:pt idx="3671">
                  <c:v>1.416500823926858E-2</c:v>
                </c:pt>
                <c:pt idx="3672">
                  <c:v>1.4161183196326053E-2</c:v>
                </c:pt>
                <c:pt idx="3673">
                  <c:v>1.4156981483385752E-2</c:v>
                </c:pt>
                <c:pt idx="3674">
                  <c:v>1.4152598894395105E-2</c:v>
                </c:pt>
                <c:pt idx="3675">
                  <c:v>1.4148333812927865E-2</c:v>
                </c:pt>
                <c:pt idx="3676">
                  <c:v>1.4144419140986101E-2</c:v>
                </c:pt>
                <c:pt idx="3677">
                  <c:v>1.4140891458923341E-2</c:v>
                </c:pt>
                <c:pt idx="3678">
                  <c:v>1.4137570786914945E-2</c:v>
                </c:pt>
                <c:pt idx="3679">
                  <c:v>1.4134162108354094E-2</c:v>
                </c:pt>
                <c:pt idx="3680">
                  <c:v>1.4130421516868675E-2</c:v>
                </c:pt>
                <c:pt idx="3681">
                  <c:v>1.412629345751003E-2</c:v>
                </c:pt>
                <c:pt idx="3682">
                  <c:v>1.4121941712841778E-2</c:v>
                </c:pt>
                <c:pt idx="3683">
                  <c:v>1.4117656803361849E-2</c:v>
                </c:pt>
                <c:pt idx="3684">
                  <c:v>1.4113692277529464E-2</c:v>
                </c:pt>
                <c:pt idx="3685">
                  <c:v>1.4110122198599596E-2</c:v>
                </c:pt>
                <c:pt idx="3686">
                  <c:v>1.4106799811240677E-2</c:v>
                </c:pt>
                <c:pt idx="3687">
                  <c:v>1.4103440388528466E-2</c:v>
                </c:pt>
                <c:pt idx="3688">
                  <c:v>1.4099781604459473E-2</c:v>
                </c:pt>
                <c:pt idx="3689">
                  <c:v>1.4095731173658524E-2</c:v>
                </c:pt>
                <c:pt idx="3690">
                  <c:v>1.4091418555691928E-2</c:v>
                </c:pt>
                <c:pt idx="3691">
                  <c:v>1.4087121677752813E-2</c:v>
                </c:pt>
                <c:pt idx="3692">
                  <c:v>1.4083110254742041E-2</c:v>
                </c:pt>
                <c:pt idx="3693">
                  <c:v>1.407949411796095E-2</c:v>
                </c:pt>
                <c:pt idx="3694">
                  <c:v>1.4076161743698655E-2</c:v>
                </c:pt>
                <c:pt idx="3695">
                  <c:v>1.4072843293616601E-2</c:v>
                </c:pt>
                <c:pt idx="3696">
                  <c:v>1.4069262624726466E-2</c:v>
                </c:pt>
                <c:pt idx="3697">
                  <c:v>1.4065292732787319E-2</c:v>
                </c:pt>
                <c:pt idx="3698">
                  <c:v>1.4061027042940651E-2</c:v>
                </c:pt>
                <c:pt idx="3699">
                  <c:v>1.4056726428404847E-2</c:v>
                </c:pt>
                <c:pt idx="3700">
                  <c:v>1.4052672079573354E-2</c:v>
                </c:pt>
                <c:pt idx="3701">
                  <c:v>1.4049007310091618E-2</c:v>
                </c:pt>
                <c:pt idx="3702">
                  <c:v>1.4045657224842375E-2</c:v>
                </c:pt>
                <c:pt idx="3703">
                  <c:v>1.4042371165734801E-2</c:v>
                </c:pt>
                <c:pt idx="3704">
                  <c:v>1.4038863944628015E-2</c:v>
                </c:pt>
                <c:pt idx="3705">
                  <c:v>1.4034976400863538E-2</c:v>
                </c:pt>
                <c:pt idx="3706">
                  <c:v>1.4030764834674038E-2</c:v>
                </c:pt>
                <c:pt idx="3707">
                  <c:v>1.4026468944795799E-2</c:v>
                </c:pt>
                <c:pt idx="3708">
                  <c:v>1.4022376575540898E-2</c:v>
                </c:pt>
                <c:pt idx="3709">
                  <c:v>1.4018661711425838E-2</c:v>
                </c:pt>
                <c:pt idx="3710">
                  <c:v>1.4015286857619096E-2</c:v>
                </c:pt>
                <c:pt idx="3711">
                  <c:v>1.401202445373804E-2</c:v>
                </c:pt>
                <c:pt idx="3712">
                  <c:v>1.4008585126121171E-2</c:v>
                </c:pt>
                <c:pt idx="3713">
                  <c:v>1.4004780621256367E-2</c:v>
                </c:pt>
                <c:pt idx="3714">
                  <c:v>1.4000629655094897E-2</c:v>
                </c:pt>
                <c:pt idx="3715">
                  <c:v>1.3996347035640804E-2</c:v>
                </c:pt>
                <c:pt idx="3716">
                  <c:v>1.3992222390413441E-2</c:v>
                </c:pt>
                <c:pt idx="3717">
                  <c:v>1.3988457090718347E-2</c:v>
                </c:pt>
                <c:pt idx="3718">
                  <c:v>1.3985051183781561E-2</c:v>
                </c:pt>
                <c:pt idx="3719">
                  <c:v>1.3981803690306851E-2</c:v>
                </c:pt>
                <c:pt idx="3720">
                  <c:v>1.3978425916808994E-2</c:v>
                </c:pt>
                <c:pt idx="3721">
                  <c:v>1.3974704024158905E-2</c:v>
                </c:pt>
                <c:pt idx="3722">
                  <c:v>1.3970619315306711E-2</c:v>
                </c:pt>
                <c:pt idx="3723">
                  <c:v>1.3966358452131103E-2</c:v>
                </c:pt>
                <c:pt idx="3724">
                  <c:v>1.3962208006814521E-2</c:v>
                </c:pt>
                <c:pt idx="3725">
                  <c:v>1.3958393041044199E-2</c:v>
                </c:pt>
                <c:pt idx="3726">
                  <c:v>1.3954950661739523E-2</c:v>
                </c:pt>
                <c:pt idx="3727">
                  <c:v>1.3951709468068457E-2</c:v>
                </c:pt>
                <c:pt idx="3728">
                  <c:v>1.3948386237757987E-2</c:v>
                </c:pt>
                <c:pt idx="3729">
                  <c:v>1.3944745432921121E-2</c:v>
                </c:pt>
                <c:pt idx="3730">
                  <c:v>1.3940731734494843E-2</c:v>
                </c:pt>
                <c:pt idx="3731">
                  <c:v>1.3936500911947354E-2</c:v>
                </c:pt>
                <c:pt idx="3732">
                  <c:v>1.3932331755533645E-2</c:v>
                </c:pt>
                <c:pt idx="3733">
                  <c:v>1.3928468974920066E-2</c:v>
                </c:pt>
                <c:pt idx="3734">
                  <c:v>1.3924985646196847E-2</c:v>
                </c:pt>
                <c:pt idx="3735">
                  <c:v>1.3921742415158781E-2</c:v>
                </c:pt>
                <c:pt idx="3736">
                  <c:v>1.391846616872363E-2</c:v>
                </c:pt>
                <c:pt idx="3737">
                  <c:v>1.3914903867226809E-2</c:v>
                </c:pt>
                <c:pt idx="3738">
                  <c:v>1.3910964959174188E-2</c:v>
                </c:pt>
                <c:pt idx="3739">
                  <c:v>1.3906772123642819E-2</c:v>
                </c:pt>
                <c:pt idx="3740">
                  <c:v>1.3902591831290084E-2</c:v>
                </c:pt>
                <c:pt idx="3741">
                  <c:v>1.3898684122582864E-2</c:v>
                </c:pt>
                <c:pt idx="3742">
                  <c:v>1.3895156369882677E-2</c:v>
                </c:pt>
                <c:pt idx="3743">
                  <c:v>1.3891903170634358E-2</c:v>
                </c:pt>
                <c:pt idx="3744">
                  <c:v>1.3888665931060263E-2</c:v>
                </c:pt>
                <c:pt idx="3745">
                  <c:v>1.3885178543100602E-2</c:v>
                </c:pt>
                <c:pt idx="3746">
                  <c:v>1.3881317180207183E-2</c:v>
                </c:pt>
                <c:pt idx="3747">
                  <c:v>1.3877169810988082E-2</c:v>
                </c:pt>
                <c:pt idx="3748">
                  <c:v>1.3872986310658289E-2</c:v>
                </c:pt>
                <c:pt idx="3749">
                  <c:v>1.3869037533414473E-2</c:v>
                </c:pt>
                <c:pt idx="3750">
                  <c:v>1.3865462927650424E-2</c:v>
                </c:pt>
                <c:pt idx="3751">
                  <c:v>1.3862192360140361E-2</c:v>
                </c:pt>
                <c:pt idx="3752">
                  <c:v>1.3858985868626253E-2</c:v>
                </c:pt>
                <c:pt idx="3753">
                  <c:v>1.3855568869783397E-2</c:v>
                </c:pt>
                <c:pt idx="3754">
                  <c:v>1.3851786747338338E-2</c:v>
                </c:pt>
                <c:pt idx="3755">
                  <c:v>1.3847691736875441E-2</c:v>
                </c:pt>
                <c:pt idx="3756">
                  <c:v>1.3843513171832567E-2</c:v>
                </c:pt>
                <c:pt idx="3757">
                  <c:v>1.3839528080445827E-2</c:v>
                </c:pt>
                <c:pt idx="3758">
                  <c:v>1.3835905263172944E-2</c:v>
                </c:pt>
                <c:pt idx="3759">
                  <c:v>1.3832610572232399E-2</c:v>
                </c:pt>
                <c:pt idx="3760">
                  <c:v>1.3829426427026281E-2</c:v>
                </c:pt>
                <c:pt idx="3761">
                  <c:v>1.3826074443567492E-2</c:v>
                </c:pt>
                <c:pt idx="3762">
                  <c:v>1.3822372181033923E-2</c:v>
                </c:pt>
                <c:pt idx="3763">
                  <c:v>1.3818335726393932E-2</c:v>
                </c:pt>
                <c:pt idx="3764">
                  <c:v>1.3814170315880574E-2</c:v>
                </c:pt>
                <c:pt idx="3765">
                  <c:v>1.3810154467826614E-2</c:v>
                </c:pt>
                <c:pt idx="3766">
                  <c:v>1.3806483158417265E-2</c:v>
                </c:pt>
                <c:pt idx="3767">
                  <c:v>1.3803158335732197E-2</c:v>
                </c:pt>
                <c:pt idx="3768">
                  <c:v>1.3799988131552886E-2</c:v>
                </c:pt>
                <c:pt idx="3769">
                  <c:v>1.379669503872898E-2</c:v>
                </c:pt>
                <c:pt idx="3770">
                  <c:v>1.3793072181464255E-2</c:v>
                </c:pt>
                <c:pt idx="3771">
                  <c:v>1.3789099688702308E-2</c:v>
                </c:pt>
                <c:pt idx="3772">
                  <c:v>1.3784955589117303E-2</c:v>
                </c:pt>
                <c:pt idx="3773">
                  <c:v>1.3780915241098686E-2</c:v>
                </c:pt>
                <c:pt idx="3774">
                  <c:v>1.3777196226036001E-2</c:v>
                </c:pt>
                <c:pt idx="3775">
                  <c:v>1.3773836098475113E-2</c:v>
                </c:pt>
                <c:pt idx="3776">
                  <c:v>1.3770671564208586E-2</c:v>
                </c:pt>
                <c:pt idx="3777">
                  <c:v>1.3767430595745665E-2</c:v>
                </c:pt>
                <c:pt idx="3778">
                  <c:v>1.3763885634512838E-2</c:v>
                </c:pt>
                <c:pt idx="3779">
                  <c:v>1.3759981637352632E-2</c:v>
                </c:pt>
                <c:pt idx="3780">
                  <c:v>1.3755866806216207E-2</c:v>
                </c:pt>
                <c:pt idx="3781">
                  <c:v>1.3751808800068235E-2</c:v>
                </c:pt>
                <c:pt idx="3782">
                  <c:v>1.3748043904760742E-2</c:v>
                </c:pt>
                <c:pt idx="3783">
                  <c:v>1.3744644207781967E-2</c:v>
                </c:pt>
                <c:pt idx="3784">
                  <c:v>1.3741477340198149E-2</c:v>
                </c:pt>
                <c:pt idx="3785">
                  <c:v>1.3738281207026123E-2</c:v>
                </c:pt>
                <c:pt idx="3786">
                  <c:v>1.3734811614749761E-2</c:v>
                </c:pt>
                <c:pt idx="3787">
                  <c:v>1.3730979708748037E-2</c:v>
                </c:pt>
                <c:pt idx="3788">
                  <c:v>1.3726901773666171E-2</c:v>
                </c:pt>
                <c:pt idx="3789">
                  <c:v>1.3722833414030971E-2</c:v>
                </c:pt>
                <c:pt idx="3790">
                  <c:v>1.3719025457833343E-2</c:v>
                </c:pt>
                <c:pt idx="3791">
                  <c:v>1.3715582892950743E-2</c:v>
                </c:pt>
                <c:pt idx="3792">
                  <c:v>1.3712406084285545E-2</c:v>
                </c:pt>
                <c:pt idx="3793">
                  <c:v>1.3709247100419319E-2</c:v>
                </c:pt>
                <c:pt idx="3794">
                  <c:v>1.3705849385357783E-2</c:v>
                </c:pt>
                <c:pt idx="3795">
                  <c:v>1.3702092178449352E-2</c:v>
                </c:pt>
                <c:pt idx="3796">
                  <c:v>1.3698058313182415E-2</c:v>
                </c:pt>
                <c:pt idx="3797">
                  <c:v>1.3693987239069878E-2</c:v>
                </c:pt>
                <c:pt idx="3798">
                  <c:v>1.3690139974461593E-2</c:v>
                </c:pt>
                <c:pt idx="3799">
                  <c:v>1.3686652250030981E-2</c:v>
                </c:pt>
                <c:pt idx="3800">
                  <c:v>1.3683458407406396E-2</c:v>
                </c:pt>
                <c:pt idx="3801">
                  <c:v>1.368032862080306E-2</c:v>
                </c:pt>
                <c:pt idx="3802">
                  <c:v>1.3676998395046099E-2</c:v>
                </c:pt>
                <c:pt idx="3803">
                  <c:v>1.367331747508832E-2</c:v>
                </c:pt>
                <c:pt idx="3804">
                  <c:v>1.3669334284685813E-2</c:v>
                </c:pt>
                <c:pt idx="3805">
                  <c:v>1.3665268337114261E-2</c:v>
                </c:pt>
                <c:pt idx="3806">
                  <c:v>1.3661386374235867E-2</c:v>
                </c:pt>
                <c:pt idx="3807">
                  <c:v>1.3657852229099935E-2</c:v>
                </c:pt>
                <c:pt idx="3808">
                  <c:v>1.3654634883916293E-2</c:v>
                </c:pt>
                <c:pt idx="3809">
                  <c:v>1.3651526210079781E-2</c:v>
                </c:pt>
                <c:pt idx="3810">
                  <c:v>1.3648258272043599E-2</c:v>
                </c:pt>
                <c:pt idx="3811">
                  <c:v>1.3644654191683913E-2</c:v>
                </c:pt>
                <c:pt idx="3812">
                  <c:v>1.3640727608474894E-2</c:v>
                </c:pt>
                <c:pt idx="3813">
                  <c:v>1.3636674696423594E-2</c:v>
                </c:pt>
                <c:pt idx="3814">
                  <c:v>1.3632763414394919E-2</c:v>
                </c:pt>
                <c:pt idx="3815">
                  <c:v>1.3629182624216741E-2</c:v>
                </c:pt>
                <c:pt idx="3816">
                  <c:v>1.3625936029842895E-2</c:v>
                </c:pt>
                <c:pt idx="3817">
                  <c:v>1.3622840385930281E-2</c:v>
                </c:pt>
                <c:pt idx="3818">
                  <c:v>1.3619628815302823E-2</c:v>
                </c:pt>
                <c:pt idx="3819">
                  <c:v>1.3616101094206502E-2</c:v>
                </c:pt>
                <c:pt idx="3820">
                  <c:v>1.3612236286233485E-2</c:v>
                </c:pt>
                <c:pt idx="3821">
                  <c:v>1.36082042531404E-2</c:v>
                </c:pt>
                <c:pt idx="3822">
                  <c:v>1.3604269699785867E-2</c:v>
                </c:pt>
                <c:pt idx="3823">
                  <c:v>1.3600643066184187E-2</c:v>
                </c:pt>
                <c:pt idx="3824">
                  <c:v>1.3597362282484019E-2</c:v>
                </c:pt>
                <c:pt idx="3825">
                  <c:v>1.3594271719690342E-2</c:v>
                </c:pt>
                <c:pt idx="3826">
                  <c:v>1.3591109983096606E-2</c:v>
                </c:pt>
                <c:pt idx="3827">
                  <c:v>1.3587657127280361E-2</c:v>
                </c:pt>
                <c:pt idx="3828">
                  <c:v>1.3583858420540721E-2</c:v>
                </c:pt>
                <c:pt idx="3829">
                  <c:v>1.3579854913543871E-2</c:v>
                </c:pt>
                <c:pt idx="3830">
                  <c:v>1.3575903695318537E-2</c:v>
                </c:pt>
                <c:pt idx="3831">
                  <c:v>1.3572233018200649E-2</c:v>
                </c:pt>
                <c:pt idx="3832">
                  <c:v>1.3568913981671094E-2</c:v>
                </c:pt>
                <c:pt idx="3833">
                  <c:v>1.3565820813726922E-2</c:v>
                </c:pt>
                <c:pt idx="3834">
                  <c:v>1.3562701879226983E-2</c:v>
                </c:pt>
                <c:pt idx="3835">
                  <c:v>1.3559321416964381E-2</c:v>
                </c:pt>
                <c:pt idx="3836">
                  <c:v>1.3555592232577483E-2</c:v>
                </c:pt>
                <c:pt idx="3837">
                  <c:v>1.3551624576626878E-2</c:v>
                </c:pt>
                <c:pt idx="3838">
                  <c:v>1.3547663740679295E-2</c:v>
                </c:pt>
                <c:pt idx="3839">
                  <c:v>1.3543951774435733E-2</c:v>
                </c:pt>
                <c:pt idx="3840">
                  <c:v>1.3540591352983583E-2</c:v>
                </c:pt>
                <c:pt idx="3841">
                  <c:v>1.3537488278692321E-2</c:v>
                </c:pt>
                <c:pt idx="3842">
                  <c:v>1.3534404737103383E-2</c:v>
                </c:pt>
                <c:pt idx="3843">
                  <c:v>1.3531093270599232E-2</c:v>
                </c:pt>
                <c:pt idx="3844">
                  <c:v>1.3527436077758253E-2</c:v>
                </c:pt>
                <c:pt idx="3845">
                  <c:v>1.3523511156620503E-2</c:v>
                </c:pt>
                <c:pt idx="3846">
                  <c:v>1.3519548067031749E-2</c:v>
                </c:pt>
                <c:pt idx="3847">
                  <c:v>1.3515798461515176E-2</c:v>
                </c:pt>
                <c:pt idx="3848">
                  <c:v>1.3512394493163989E-2</c:v>
                </c:pt>
                <c:pt idx="3849">
                  <c:v>1.3509274711032682E-2</c:v>
                </c:pt>
                <c:pt idx="3850">
                  <c:v>1.3506218901979936E-2</c:v>
                </c:pt>
                <c:pt idx="3851">
                  <c:v>1.350297217376018E-2</c:v>
                </c:pt>
                <c:pt idx="3852">
                  <c:v>1.3499388459053539E-2</c:v>
                </c:pt>
                <c:pt idx="3853">
                  <c:v>1.349551260509352E-2</c:v>
                </c:pt>
                <c:pt idx="3854">
                  <c:v>1.3491554815405368E-2</c:v>
                </c:pt>
                <c:pt idx="3855">
                  <c:v>1.3487772042853487E-2</c:v>
                </c:pt>
                <c:pt idx="3856">
                  <c:v>1.348432335794642E-2</c:v>
                </c:pt>
                <c:pt idx="3857">
                  <c:v>1.3481180671117365E-2</c:v>
                </c:pt>
                <c:pt idx="3858">
                  <c:v>1.3478144811667881E-2</c:v>
                </c:pt>
                <c:pt idx="3859">
                  <c:v>1.347495778439871E-2</c:v>
                </c:pt>
                <c:pt idx="3860">
                  <c:v>1.3471448037809421E-2</c:v>
                </c:pt>
                <c:pt idx="3861">
                  <c:v>1.3467626932266743E-2</c:v>
                </c:pt>
                <c:pt idx="3862">
                  <c:v>1.3463682056447221E-2</c:v>
                </c:pt>
                <c:pt idx="3863">
                  <c:v>1.3459871325726094E-2</c:v>
                </c:pt>
                <c:pt idx="3864">
                  <c:v>1.3456377752464613E-2</c:v>
                </c:pt>
                <c:pt idx="3865">
                  <c:v>1.3453206662341319E-2</c:v>
                </c:pt>
                <c:pt idx="3866">
                  <c:v>1.345018297605965E-2</c:v>
                </c:pt>
                <c:pt idx="3867">
                  <c:v>1.3447049924305522E-2</c:v>
                </c:pt>
                <c:pt idx="3868">
                  <c:v>1.3443613641914863E-2</c:v>
                </c:pt>
                <c:pt idx="3869">
                  <c:v>1.3439852227198627E-2</c:v>
                </c:pt>
                <c:pt idx="3870">
                  <c:v>1.3435927811195288E-2</c:v>
                </c:pt>
                <c:pt idx="3871">
                  <c:v>1.3432094970930319E-2</c:v>
                </c:pt>
                <c:pt idx="3872">
                  <c:v>1.342855732436603E-2</c:v>
                </c:pt>
                <c:pt idx="3873">
                  <c:v>1.3425353111531861E-2</c:v>
                </c:pt>
                <c:pt idx="3874">
                  <c:v>1.3422333955818261E-2</c:v>
                </c:pt>
                <c:pt idx="3875">
                  <c:v>1.3419248568067291E-2</c:v>
                </c:pt>
                <c:pt idx="3876">
                  <c:v>1.3415884271212545E-2</c:v>
                </c:pt>
                <c:pt idx="3877">
                  <c:v>1.341218667652138E-2</c:v>
                </c:pt>
                <c:pt idx="3878">
                  <c:v>1.3408290072515846E-2</c:v>
                </c:pt>
                <c:pt idx="3879">
                  <c:v>1.340444150484334E-2</c:v>
                </c:pt>
                <c:pt idx="3880">
                  <c:v>1.3400861559708691E-2</c:v>
                </c:pt>
                <c:pt idx="3881">
                  <c:v>1.3397620350963821E-2</c:v>
                </c:pt>
                <c:pt idx="3882">
                  <c:v>1.3394598340592721E-2</c:v>
                </c:pt>
                <c:pt idx="3883">
                  <c:v>1.3391553829730741E-2</c:v>
                </c:pt>
                <c:pt idx="3884">
                  <c:v>1.338825910009603E-2</c:v>
                </c:pt>
                <c:pt idx="3885">
                  <c:v>1.3384628581434502E-2</c:v>
                </c:pt>
                <c:pt idx="3886">
                  <c:v>1.3380766826844899E-2</c:v>
                </c:pt>
                <c:pt idx="3887">
                  <c:v>1.3376909333648289E-2</c:v>
                </c:pt>
                <c:pt idx="3888">
                  <c:v>1.3373289781673559E-2</c:v>
                </c:pt>
                <c:pt idx="3889">
                  <c:v>1.3370008602260045E-2</c:v>
                </c:pt>
                <c:pt idx="3890">
                  <c:v>1.3366976727124846E-2</c:v>
                </c:pt>
                <c:pt idx="3891">
                  <c:v>1.3363965947421961E-2</c:v>
                </c:pt>
                <c:pt idx="3892">
                  <c:v>1.336073747728414E-2</c:v>
                </c:pt>
                <c:pt idx="3893">
                  <c:v>1.3357176372694598E-2</c:v>
                </c:pt>
                <c:pt idx="3894">
                  <c:v>1.3353356075869275E-2</c:v>
                </c:pt>
                <c:pt idx="3895">
                  <c:v>1.3349496759467701E-2</c:v>
                </c:pt>
                <c:pt idx="3896">
                  <c:v>1.334584115207685E-2</c:v>
                </c:pt>
                <c:pt idx="3897">
                  <c:v>1.3342517962415737E-2</c:v>
                </c:pt>
                <c:pt idx="3898">
                  <c:v>1.333946969760965E-2</c:v>
                </c:pt>
                <c:pt idx="3899">
                  <c:v>1.3336485266200496E-2</c:v>
                </c:pt>
                <c:pt idx="3900">
                  <c:v>1.3333318922808479E-2</c:v>
                </c:pt>
                <c:pt idx="3901">
                  <c:v>1.3329828623376701E-2</c:v>
                </c:pt>
                <c:pt idx="3902">
                  <c:v>1.3326055857790061E-2</c:v>
                </c:pt>
                <c:pt idx="3903">
                  <c:v>1.3322201998114241E-2</c:v>
                </c:pt>
                <c:pt idx="3904">
                  <c:v>1.3318514675622027E-2</c:v>
                </c:pt>
                <c:pt idx="3905">
                  <c:v>1.3315148392150481E-2</c:v>
                </c:pt>
                <c:pt idx="3906">
                  <c:v>1.3312077798661271E-2</c:v>
                </c:pt>
                <c:pt idx="3907">
                  <c:v>1.3309112219452116E-2</c:v>
                </c:pt>
                <c:pt idx="3908">
                  <c:v>1.3306003122298406E-2</c:v>
                </c:pt>
                <c:pt idx="3909">
                  <c:v>1.3302584059221523E-2</c:v>
                </c:pt>
                <c:pt idx="3910">
                  <c:v>1.3298864267821385E-2</c:v>
                </c:pt>
                <c:pt idx="3911">
                  <c:v>1.3295023198146672E-2</c:v>
                </c:pt>
                <c:pt idx="3912">
                  <c:v>1.3291309206787524E-2</c:v>
                </c:pt>
                <c:pt idx="3913">
                  <c:v>1.3287899706748521E-2</c:v>
                </c:pt>
                <c:pt idx="3914">
                  <c:v>1.328480152122424E-2</c:v>
                </c:pt>
                <c:pt idx="3915">
                  <c:v>1.3281847309146425E-2</c:v>
                </c:pt>
                <c:pt idx="3916">
                  <c:v>1.3278789918689223E-2</c:v>
                </c:pt>
                <c:pt idx="3917">
                  <c:v>1.3275441566425784E-2</c:v>
                </c:pt>
                <c:pt idx="3918">
                  <c:v>1.3271779477594342E-2</c:v>
                </c:pt>
                <c:pt idx="3919">
                  <c:v>1.3267958460900141E-2</c:v>
                </c:pt>
                <c:pt idx="3920">
                  <c:v>1.3264223459202707E-2</c:v>
                </c:pt>
                <c:pt idx="3921">
                  <c:v>1.3260771569506455E-2</c:v>
                </c:pt>
                <c:pt idx="3922">
                  <c:v>1.3257641281747775E-2</c:v>
                </c:pt>
                <c:pt idx="3923">
                  <c:v>1.3254691085298167E-2</c:v>
                </c:pt>
                <c:pt idx="3924">
                  <c:v>1.3251679301521947E-2</c:v>
                </c:pt>
                <c:pt idx="3925">
                  <c:v>1.3248400196776007E-2</c:v>
                </c:pt>
                <c:pt idx="3926">
                  <c:v>1.3244799753157602E-2</c:v>
                </c:pt>
                <c:pt idx="3927">
                  <c:v>1.3241005861148661E-2</c:v>
                </c:pt>
                <c:pt idx="3928">
                  <c:v>1.3237256017328499E-2</c:v>
                </c:pt>
                <c:pt idx="3929">
                  <c:v>1.3233763487862961E-2</c:v>
                </c:pt>
                <c:pt idx="3930">
                  <c:v>1.3230597404916385E-2</c:v>
                </c:pt>
                <c:pt idx="3931">
                  <c:v>1.3227644124980686E-2</c:v>
                </c:pt>
                <c:pt idx="3932">
                  <c:v>1.3224671394040403E-2</c:v>
                </c:pt>
                <c:pt idx="3933">
                  <c:v>1.3221459170071549E-2</c:v>
                </c:pt>
                <c:pt idx="3934">
                  <c:v>1.3217923471292478E-2</c:v>
                </c:pt>
                <c:pt idx="3935">
                  <c:v>1.3214163468050761E-2</c:v>
                </c:pt>
                <c:pt idx="3936">
                  <c:v>1.3210405350219322E-2</c:v>
                </c:pt>
                <c:pt idx="3937">
                  <c:v>1.3206874812240527E-2</c:v>
                </c:pt>
                <c:pt idx="3938">
                  <c:v>1.3203670108201809E-2</c:v>
                </c:pt>
                <c:pt idx="3939">
                  <c:v>1.3200707011243725E-2</c:v>
                </c:pt>
                <c:pt idx="3940">
                  <c:v>1.3197766438325072E-2</c:v>
                </c:pt>
                <c:pt idx="3941">
                  <c:v>1.3194617873829161E-2</c:v>
                </c:pt>
                <c:pt idx="3942">
                  <c:v>1.3191149133892899E-2</c:v>
                </c:pt>
                <c:pt idx="3943">
                  <c:v>1.3187429366028602E-2</c:v>
                </c:pt>
                <c:pt idx="3944">
                  <c:v>1.3183669827116141E-2</c:v>
                </c:pt>
                <c:pt idx="3945">
                  <c:v>1.3180104737582743E-2</c:v>
                </c:pt>
                <c:pt idx="3946">
                  <c:v>1.3176859488466749E-2</c:v>
                </c:pt>
                <c:pt idx="3947">
                  <c:v>1.3173880312283318E-2</c:v>
                </c:pt>
                <c:pt idx="3948">
                  <c:v>1.3170964778733979E-2</c:v>
                </c:pt>
                <c:pt idx="3949">
                  <c:v>1.3167875860305217E-2</c:v>
                </c:pt>
                <c:pt idx="3950">
                  <c:v>1.3164475380192834E-2</c:v>
                </c:pt>
                <c:pt idx="3951">
                  <c:v>1.3160801675235685E-2</c:v>
                </c:pt>
                <c:pt idx="3952">
                  <c:v>1.315704773459047E-2</c:v>
                </c:pt>
                <c:pt idx="3953">
                  <c:v>1.3153452307529805E-2</c:v>
                </c:pt>
                <c:pt idx="3954">
                  <c:v>1.3150165510814165E-2</c:v>
                </c:pt>
                <c:pt idx="3955">
                  <c:v>1.3147164561203701E-2</c:v>
                </c:pt>
                <c:pt idx="3956">
                  <c:v>1.314426684394302E-2</c:v>
                </c:pt>
                <c:pt idx="3957">
                  <c:v>1.3141232840915703E-2</c:v>
                </c:pt>
                <c:pt idx="3958">
                  <c:v>1.3137900996664597E-2</c:v>
                </c:pt>
                <c:pt idx="3959">
                  <c:v>1.3134278571280146E-2</c:v>
                </c:pt>
                <c:pt idx="3960">
                  <c:v>1.313053729493747E-2</c:v>
                </c:pt>
                <c:pt idx="3961">
                  <c:v>1.3126916421129804E-2</c:v>
                </c:pt>
                <c:pt idx="3962">
                  <c:v>1.3123587999838288E-2</c:v>
                </c:pt>
                <c:pt idx="3963">
                  <c:v>1.3120560236697821E-2</c:v>
                </c:pt>
                <c:pt idx="3964">
                  <c:v>1.3117673127900759E-2</c:v>
                </c:pt>
                <c:pt idx="3965">
                  <c:v>1.3114688678179389E-2</c:v>
                </c:pt>
                <c:pt idx="3966">
                  <c:v>1.3111424924451042E-2</c:v>
                </c:pt>
                <c:pt idx="3967">
                  <c:v>1.3107858303885082E-2</c:v>
                </c:pt>
                <c:pt idx="3968">
                  <c:v>1.3104136685499281E-2</c:v>
                </c:pt>
                <c:pt idx="3969">
                  <c:v>1.3100495841943501E-2</c:v>
                </c:pt>
                <c:pt idx="3970">
                  <c:v>1.3097126633389081E-2</c:v>
                </c:pt>
                <c:pt idx="3971">
                  <c:v>1.3094067744950907E-2</c:v>
                </c:pt>
                <c:pt idx="3972">
                  <c:v>1.3091184170024379E-2</c:v>
                </c:pt>
                <c:pt idx="3973">
                  <c:v>1.3088243375343218E-2</c:v>
                </c:pt>
                <c:pt idx="3974">
                  <c:v>1.3085046264235532E-2</c:v>
                </c:pt>
                <c:pt idx="3975">
                  <c:v>1.3081539214188599E-2</c:v>
                </c:pt>
                <c:pt idx="3976">
                  <c:v>1.3077844058590126E-2</c:v>
                </c:pt>
                <c:pt idx="3977">
                  <c:v>1.3074189209363969E-2</c:v>
                </c:pt>
                <c:pt idx="3978">
                  <c:v>1.3070780938923479E-2</c:v>
                </c:pt>
                <c:pt idx="3979">
                  <c:v>1.3067687403052261E-2</c:v>
                </c:pt>
                <c:pt idx="3980">
                  <c:v>1.3064800534972741E-2</c:v>
                </c:pt>
                <c:pt idx="3981">
                  <c:v>1.3061897063892021E-2</c:v>
                </c:pt>
                <c:pt idx="3982">
                  <c:v>1.3058764278500041E-2</c:v>
                </c:pt>
                <c:pt idx="3983">
                  <c:v>1.3055319750414471E-2</c:v>
                </c:pt>
                <c:pt idx="3984">
                  <c:v>1.3051657561683971E-2</c:v>
                </c:pt>
                <c:pt idx="3985">
                  <c:v>1.3047995051937563E-2</c:v>
                </c:pt>
                <c:pt idx="3986">
                  <c:v>1.3044550292468709E-2</c:v>
                </c:pt>
                <c:pt idx="3987">
                  <c:v>1.3041419424166301E-2</c:v>
                </c:pt>
                <c:pt idx="3988">
                  <c:v>1.3038522792335253E-2</c:v>
                </c:pt>
                <c:pt idx="3989">
                  <c:v>1.303564998917226E-2</c:v>
                </c:pt>
                <c:pt idx="3990">
                  <c:v>1.3032578391163809E-2</c:v>
                </c:pt>
                <c:pt idx="3991">
                  <c:v>1.302919848167128E-2</c:v>
                </c:pt>
                <c:pt idx="3992">
                  <c:v>1.3025575357530392E-2</c:v>
                </c:pt>
                <c:pt idx="3993">
                  <c:v>1.3021911802442205E-2</c:v>
                </c:pt>
                <c:pt idx="3994">
                  <c:v>1.3018433920183498E-2</c:v>
                </c:pt>
                <c:pt idx="3995">
                  <c:v>1.3015263904686858E-2</c:v>
                </c:pt>
                <c:pt idx="3996">
                  <c:v>1.3012351496572467E-2</c:v>
                </c:pt>
                <c:pt idx="3997">
                  <c:v>1.30095024943911E-2</c:v>
                </c:pt>
                <c:pt idx="3998">
                  <c:v>1.3006488184637791E-2</c:v>
                </c:pt>
                <c:pt idx="3999">
                  <c:v>1.3003174109672107E-2</c:v>
                </c:pt>
                <c:pt idx="4000">
                  <c:v>1.2999595643864981E-2</c:v>
                </c:pt>
                <c:pt idx="4001">
                  <c:v>1.2995937814452499E-2</c:v>
                </c:pt>
                <c:pt idx="4002">
                  <c:v>1.2992430902460333E-2</c:v>
                </c:pt>
                <c:pt idx="4003">
                  <c:v>1.298922081356027E-2</c:v>
                </c:pt>
                <c:pt idx="4004">
                  <c:v>1.2986287167535301E-2</c:v>
                </c:pt>
                <c:pt idx="4005">
                  <c:v>1.2983455003273641E-2</c:v>
                </c:pt>
                <c:pt idx="4006">
                  <c:v>1.2980493394375634E-2</c:v>
                </c:pt>
                <c:pt idx="4007">
                  <c:v>1.2977245478205906E-2</c:v>
                </c:pt>
                <c:pt idx="4008">
                  <c:v>1.2973716672394463E-2</c:v>
                </c:pt>
                <c:pt idx="4009">
                  <c:v>1.2970071380101901E-2</c:v>
                </c:pt>
                <c:pt idx="4010">
                  <c:v>1.2966540180467116E-2</c:v>
                </c:pt>
                <c:pt idx="4011">
                  <c:v>1.2963289983925515E-2</c:v>
                </c:pt>
                <c:pt idx="4012">
                  <c:v>1.2960330271876808E-2</c:v>
                </c:pt>
                <c:pt idx="4013">
                  <c:v>1.2957508001681269E-2</c:v>
                </c:pt>
                <c:pt idx="4014">
                  <c:v>1.2954593901038359E-2</c:v>
                </c:pt>
                <c:pt idx="4015">
                  <c:v>1.2951411580228795E-2</c:v>
                </c:pt>
                <c:pt idx="4016">
                  <c:v>1.2947936766748477E-2</c:v>
                </c:pt>
                <c:pt idx="4017">
                  <c:v>1.2944310748733341E-2</c:v>
                </c:pt>
                <c:pt idx="4018">
                  <c:v>1.2940760564993653E-2</c:v>
                </c:pt>
                <c:pt idx="4019">
                  <c:v>1.2937471107181207E-2</c:v>
                </c:pt>
                <c:pt idx="4020">
                  <c:v>1.2934481205651221E-2</c:v>
                </c:pt>
                <c:pt idx="4021">
                  <c:v>1.2931662018507121E-2</c:v>
                </c:pt>
                <c:pt idx="4022">
                  <c:v>1.2928789720431929E-2</c:v>
                </c:pt>
                <c:pt idx="4023">
                  <c:v>1.2925671562483651E-2</c:v>
                </c:pt>
                <c:pt idx="4024">
                  <c:v>1.2922254339113962E-2</c:v>
                </c:pt>
                <c:pt idx="4025">
                  <c:v>1.2918654146120459E-2</c:v>
                </c:pt>
                <c:pt idx="4026">
                  <c:v>1.2915090747428085E-2</c:v>
                </c:pt>
                <c:pt idx="4027">
                  <c:v>1.2911763729545399E-2</c:v>
                </c:pt>
                <c:pt idx="4028">
                  <c:v>1.2908740278372041E-2</c:v>
                </c:pt>
                <c:pt idx="4029">
                  <c:v>1.290591760617197E-2</c:v>
                </c:pt>
                <c:pt idx="4030">
                  <c:v>1.2903080991409121E-2</c:v>
                </c:pt>
                <c:pt idx="4031">
                  <c:v>1.2900024727601296E-2</c:v>
                </c:pt>
                <c:pt idx="4032">
                  <c:v>1.2896667905291379E-2</c:v>
                </c:pt>
                <c:pt idx="4033">
                  <c:v>1.2893099793934661E-2</c:v>
                </c:pt>
                <c:pt idx="4034">
                  <c:v>1.2889529312656118E-2</c:v>
                </c:pt>
                <c:pt idx="4035">
                  <c:v>1.2886167251135431E-2</c:v>
                </c:pt>
                <c:pt idx="4036">
                  <c:v>1.2883107698773516E-2</c:v>
                </c:pt>
                <c:pt idx="4037">
                  <c:v>1.2880275321047721E-2</c:v>
                </c:pt>
                <c:pt idx="4038">
                  <c:v>1.2877467961960412E-2</c:v>
                </c:pt>
                <c:pt idx="4039">
                  <c:v>1.2874470533676539E-2</c:v>
                </c:pt>
                <c:pt idx="4040">
                  <c:v>1.2871176097941323E-2</c:v>
                </c:pt>
                <c:pt idx="4041">
                  <c:v>1.2867645929133299E-2</c:v>
                </c:pt>
                <c:pt idx="4042">
                  <c:v>1.2864074753648223E-2</c:v>
                </c:pt>
                <c:pt idx="4043">
                  <c:v>1.286068092755102E-2</c:v>
                </c:pt>
                <c:pt idx="4044">
                  <c:v>1.2857583562488241E-2</c:v>
                </c:pt>
                <c:pt idx="4045">
                  <c:v>1.2854735704131311E-2</c:v>
                </c:pt>
                <c:pt idx="4046">
                  <c:v>1.285195097374474E-2</c:v>
                </c:pt>
                <c:pt idx="4047">
                  <c:v>1.2849008591354873E-2</c:v>
                </c:pt>
                <c:pt idx="4048">
                  <c:v>1.2845777677821003E-2</c:v>
                </c:pt>
                <c:pt idx="4049">
                  <c:v>1.2842290822949276E-2</c:v>
                </c:pt>
                <c:pt idx="4050">
                  <c:v>1.2838725487474469E-2</c:v>
                </c:pt>
                <c:pt idx="4051">
                  <c:v>1.2835303873905033E-2</c:v>
                </c:pt>
                <c:pt idx="4052">
                  <c:v>1.2832167841820862E-2</c:v>
                </c:pt>
                <c:pt idx="4053">
                  <c:v>1.2829299262285158E-2</c:v>
                </c:pt>
                <c:pt idx="4054">
                  <c:v>1.2826530445334447E-2</c:v>
                </c:pt>
                <c:pt idx="4055">
                  <c:v>1.2823638658506629E-2</c:v>
                </c:pt>
                <c:pt idx="4056">
                  <c:v>1.2820471542849592E-2</c:v>
                </c:pt>
                <c:pt idx="4057">
                  <c:v>1.2817032799172151E-2</c:v>
                </c:pt>
                <c:pt idx="4058">
                  <c:v>1.2813479872464261E-2</c:v>
                </c:pt>
                <c:pt idx="4059">
                  <c:v>1.2810035071204448E-2</c:v>
                </c:pt>
                <c:pt idx="4060">
                  <c:v>1.2806860377758961E-2</c:v>
                </c:pt>
                <c:pt idx="4061">
                  <c:v>1.280396645034523E-2</c:v>
                </c:pt>
                <c:pt idx="4062">
                  <c:v>1.2801206854465393E-2</c:v>
                </c:pt>
                <c:pt idx="4063">
                  <c:v>1.2798360632604958E-2</c:v>
                </c:pt>
                <c:pt idx="4064">
                  <c:v>1.2795256734874472E-2</c:v>
                </c:pt>
                <c:pt idx="4065">
                  <c:v>1.2791870251425939E-2</c:v>
                </c:pt>
                <c:pt idx="4066">
                  <c:v>1.2788336226215721E-2</c:v>
                </c:pt>
                <c:pt idx="4067">
                  <c:v>1.278487337494952E-2</c:v>
                </c:pt>
                <c:pt idx="4068">
                  <c:v>1.2781660874326299E-2</c:v>
                </c:pt>
                <c:pt idx="4069">
                  <c:v>1.2778737654382047E-2</c:v>
                </c:pt>
                <c:pt idx="4070">
                  <c:v>1.2775980719599393E-2</c:v>
                </c:pt>
                <c:pt idx="4071">
                  <c:v>1.2773174540959943E-2</c:v>
                </c:pt>
                <c:pt idx="4072">
                  <c:v>1.2770132444053547E-2</c:v>
                </c:pt>
                <c:pt idx="4073">
                  <c:v>1.2766801659169096E-2</c:v>
                </c:pt>
                <c:pt idx="4074">
                  <c:v>1.2763292844146738E-2</c:v>
                </c:pt>
                <c:pt idx="4075">
                  <c:v>1.2759817525781918E-2</c:v>
                </c:pt>
                <c:pt idx="4076">
                  <c:v>1.2756568895342121E-2</c:v>
                </c:pt>
                <c:pt idx="4077">
                  <c:v>1.2753613176374445E-2</c:v>
                </c:pt>
                <c:pt idx="4078">
                  <c:v>1.2750852581108408E-2</c:v>
                </c:pt>
                <c:pt idx="4079">
                  <c:v>1.2748080528994978E-2</c:v>
                </c:pt>
                <c:pt idx="4080">
                  <c:v>1.274509801080688E-2</c:v>
                </c:pt>
                <c:pt idx="4081">
                  <c:v>1.2741825602165783E-2</c:v>
                </c:pt>
                <c:pt idx="4082">
                  <c:v>1.2738348018274559E-2</c:v>
                </c:pt>
                <c:pt idx="4083">
                  <c:v>1.2734866161982447E-2</c:v>
                </c:pt>
                <c:pt idx="4084">
                  <c:v>1.2731583863610441E-2</c:v>
                </c:pt>
                <c:pt idx="4085">
                  <c:v>1.2728593220532883E-2</c:v>
                </c:pt>
                <c:pt idx="4086">
                  <c:v>1.2725822982397706E-2</c:v>
                </c:pt>
                <c:pt idx="4087">
                  <c:v>1.2723078846782908E-2</c:v>
                </c:pt>
                <c:pt idx="4088">
                  <c:v>1.2720152925333759E-2</c:v>
                </c:pt>
                <c:pt idx="4089">
                  <c:v>1.2716940773205598E-2</c:v>
                </c:pt>
                <c:pt idx="4090">
                  <c:v>1.2713500055910841E-2</c:v>
                </c:pt>
                <c:pt idx="4091">
                  <c:v>1.2710017833590048E-2</c:v>
                </c:pt>
                <c:pt idx="4092">
                  <c:v>1.2706705062523587E-2</c:v>
                </c:pt>
                <c:pt idx="4093">
                  <c:v>1.2703677881475207E-2</c:v>
                </c:pt>
                <c:pt idx="4094">
                  <c:v>1.2700892451278839E-2</c:v>
                </c:pt>
                <c:pt idx="4095">
                  <c:v>1.2698169834083341E-2</c:v>
                </c:pt>
                <c:pt idx="4096">
                  <c:v>1.2695296824730038E-2</c:v>
                </c:pt>
                <c:pt idx="4097">
                  <c:v>1.2692145988881342E-2</c:v>
                </c:pt>
                <c:pt idx="4098">
                  <c:v>1.2688747297963881E-2</c:v>
                </c:pt>
                <c:pt idx="4099">
                  <c:v>1.2685271017890383E-2</c:v>
                </c:pt>
                <c:pt idx="4100">
                  <c:v>1.2681931640024263E-2</c:v>
                </c:pt>
                <c:pt idx="4101">
                  <c:v>1.2678867134429134E-2</c:v>
                </c:pt>
                <c:pt idx="4102">
                  <c:v>1.2676061481896619E-2</c:v>
                </c:pt>
                <c:pt idx="4103">
                  <c:v>1.2673353904148156E-2</c:v>
                </c:pt>
                <c:pt idx="4104">
                  <c:v>1.2670529487781121E-2</c:v>
                </c:pt>
                <c:pt idx="4105">
                  <c:v>1.2667440198266081E-2</c:v>
                </c:pt>
                <c:pt idx="4106">
                  <c:v>1.26640881365493E-2</c:v>
                </c:pt>
                <c:pt idx="4107">
                  <c:v>1.2660624136002087E-2</c:v>
                </c:pt>
                <c:pt idx="4108">
                  <c:v>1.2657262614832529E-2</c:v>
                </c:pt>
                <c:pt idx="4109">
                  <c:v>1.2654160827595988E-2</c:v>
                </c:pt>
                <c:pt idx="4110">
                  <c:v>1.2651330517501259E-2</c:v>
                </c:pt>
                <c:pt idx="4111">
                  <c:v>1.2648631526574396E-2</c:v>
                </c:pt>
                <c:pt idx="4112">
                  <c:v>1.2645850827542751E-2</c:v>
                </c:pt>
                <c:pt idx="4113">
                  <c:v>1.2642822489371435E-2</c:v>
                </c:pt>
                <c:pt idx="4114">
                  <c:v>1.2639521031625345E-2</c:v>
                </c:pt>
                <c:pt idx="4115">
                  <c:v>1.2636075570274234E-2</c:v>
                </c:pt>
                <c:pt idx="4116">
                  <c:v>1.2632696884808474E-2</c:v>
                </c:pt>
                <c:pt idx="4117">
                  <c:v>1.2629558676776401E-2</c:v>
                </c:pt>
                <c:pt idx="4118">
                  <c:v>1.2626699934339057E-2</c:v>
                </c:pt>
                <c:pt idx="4119">
                  <c:v>1.2624003209501241E-2</c:v>
                </c:pt>
                <c:pt idx="4120">
                  <c:v>1.2621260881858729E-2</c:v>
                </c:pt>
                <c:pt idx="4121">
                  <c:v>1.2618292093303176E-2</c:v>
                </c:pt>
                <c:pt idx="4122">
                  <c:v>1.2615044526388078E-2</c:v>
                </c:pt>
                <c:pt idx="4123">
                  <c:v>1.2611623682198351E-2</c:v>
                </c:pt>
                <c:pt idx="4124">
                  <c:v>1.2608233237287273E-2</c:v>
                </c:pt>
                <c:pt idx="4125">
                  <c:v>1.2605060262318602E-2</c:v>
                </c:pt>
                <c:pt idx="4126">
                  <c:v>1.2602170026913537E-2</c:v>
                </c:pt>
                <c:pt idx="4127">
                  <c:v>1.2599469481451259E-2</c:v>
                </c:pt>
                <c:pt idx="4128">
                  <c:v>1.2596759801994498E-2</c:v>
                </c:pt>
                <c:pt idx="4129">
                  <c:v>1.259384838607143E-2</c:v>
                </c:pt>
                <c:pt idx="4130">
                  <c:v>1.2590657261185433E-2</c:v>
                </c:pt>
                <c:pt idx="4131">
                  <c:v>1.2587266830532139E-2</c:v>
                </c:pt>
                <c:pt idx="4132">
                  <c:v>1.2583870361192807E-2</c:v>
                </c:pt>
                <c:pt idx="4133">
                  <c:v>1.2580665028411741E-2</c:v>
                </c:pt>
                <c:pt idx="4134">
                  <c:v>1.2577740994842879E-2</c:v>
                </c:pt>
                <c:pt idx="4135">
                  <c:v>1.2575030873120414E-2</c:v>
                </c:pt>
                <c:pt idx="4136">
                  <c:v>1.2572347839597764E-2</c:v>
                </c:pt>
                <c:pt idx="4137">
                  <c:v>1.256949088805176E-2</c:v>
                </c:pt>
                <c:pt idx="4138">
                  <c:v>1.2566357985735301E-2</c:v>
                </c:pt>
                <c:pt idx="4139">
                  <c:v>1.2563003389333801E-2</c:v>
                </c:pt>
                <c:pt idx="4140">
                  <c:v>1.2559606860710006E-2</c:v>
                </c:pt>
                <c:pt idx="4141">
                  <c:v>1.2556372284708121E-2</c:v>
                </c:pt>
                <c:pt idx="4142">
                  <c:v>1.2553412931511554E-2</c:v>
                </c:pt>
                <c:pt idx="4143">
                  <c:v>1.255068789941719E-2</c:v>
                </c:pt>
                <c:pt idx="4144">
                  <c:v>1.2548025332220061E-2</c:v>
                </c:pt>
                <c:pt idx="4145">
                  <c:v>1.2545219261132411E-2</c:v>
                </c:pt>
                <c:pt idx="4146">
                  <c:v>1.254214556946508E-2</c:v>
                </c:pt>
                <c:pt idx="4147">
                  <c:v>1.2538831765608681E-2</c:v>
                </c:pt>
                <c:pt idx="4148">
                  <c:v>1.2535441270271536E-2</c:v>
                </c:pt>
                <c:pt idx="4149">
                  <c:v>1.2532181210219042E-2</c:v>
                </c:pt>
                <c:pt idx="4150">
                  <c:v>1.2529185814679825E-2</c:v>
                </c:pt>
                <c:pt idx="4151">
                  <c:v>1.2526441042044091E-2</c:v>
                </c:pt>
                <c:pt idx="4152">
                  <c:v>1.2523792687655622E-2</c:v>
                </c:pt>
                <c:pt idx="4153">
                  <c:v>1.2521033303620544E-2</c:v>
                </c:pt>
                <c:pt idx="4154">
                  <c:v>1.2518019009820282E-2</c:v>
                </c:pt>
                <c:pt idx="4155">
                  <c:v>1.2514750416280669E-2</c:v>
                </c:pt>
                <c:pt idx="4156">
                  <c:v>1.2511372070596178E-2</c:v>
                </c:pt>
                <c:pt idx="4157">
                  <c:v>1.2508090859394038E-2</c:v>
                </c:pt>
                <c:pt idx="4158">
                  <c:v>1.2505059499183886E-2</c:v>
                </c:pt>
                <c:pt idx="4159">
                  <c:v>1.2502290732902779E-2</c:v>
                </c:pt>
                <c:pt idx="4160">
                  <c:v>1.2499650367370095E-2</c:v>
                </c:pt>
                <c:pt idx="4161">
                  <c:v>1.2496932943017966E-2</c:v>
                </c:pt>
                <c:pt idx="4162">
                  <c:v>1.2493977438429093E-2</c:v>
                </c:pt>
                <c:pt idx="4163">
                  <c:v>1.2490757864214859E-2</c:v>
                </c:pt>
                <c:pt idx="4164">
                  <c:v>1.2487397705502629E-2</c:v>
                </c:pt>
                <c:pt idx="4165">
                  <c:v>1.2484100170257851E-2</c:v>
                </c:pt>
                <c:pt idx="4166">
                  <c:v>1.2481033711820501E-2</c:v>
                </c:pt>
                <c:pt idx="4167">
                  <c:v>1.247823733858508E-2</c:v>
                </c:pt>
                <c:pt idx="4168">
                  <c:v>1.2475598869302863E-2</c:v>
                </c:pt>
                <c:pt idx="4169">
                  <c:v>1.2472918226808559E-2</c:v>
                </c:pt>
                <c:pt idx="4170">
                  <c:v>1.2470020125042043E-2</c:v>
                </c:pt>
                <c:pt idx="4171">
                  <c:v>1.2466852713036155E-2</c:v>
                </c:pt>
                <c:pt idx="4172">
                  <c:v>1.2463516599211241E-2</c:v>
                </c:pt>
                <c:pt idx="4173">
                  <c:v>1.2460207974445458E-2</c:v>
                </c:pt>
                <c:pt idx="4174">
                  <c:v>1.2457108048475381E-2</c:v>
                </c:pt>
                <c:pt idx="4175">
                  <c:v>1.2454281146193598E-2</c:v>
                </c:pt>
                <c:pt idx="4176">
                  <c:v>1.2451638710334731E-2</c:v>
                </c:pt>
                <c:pt idx="4177">
                  <c:v>1.2448989311433793E-2</c:v>
                </c:pt>
                <c:pt idx="4178">
                  <c:v>1.244614647920792E-2</c:v>
                </c:pt>
                <c:pt idx="4179">
                  <c:v>1.2443033660511783E-2</c:v>
                </c:pt>
                <c:pt idx="4180">
                  <c:v>1.2439727173842572E-2</c:v>
                </c:pt>
                <c:pt idx="4181">
                  <c:v>1.2436413008949512E-2</c:v>
                </c:pt>
                <c:pt idx="4182">
                  <c:v>1.2433281973514558E-2</c:v>
                </c:pt>
                <c:pt idx="4183">
                  <c:v>1.2430422350708972E-2</c:v>
                </c:pt>
                <c:pt idx="4184">
                  <c:v>1.2427770408713953E-2</c:v>
                </c:pt>
                <c:pt idx="4185">
                  <c:v>1.2425146449658345E-2</c:v>
                </c:pt>
                <c:pt idx="4186">
                  <c:v>1.2422356049682184E-2</c:v>
                </c:pt>
                <c:pt idx="4187">
                  <c:v>1.2419299510291776E-2</c:v>
                </c:pt>
                <c:pt idx="4188">
                  <c:v>1.2416027866820918E-2</c:v>
                </c:pt>
                <c:pt idx="4189">
                  <c:v>1.2412713929365455E-2</c:v>
                </c:pt>
                <c:pt idx="4190">
                  <c:v>1.2409554821423681E-2</c:v>
                </c:pt>
                <c:pt idx="4191">
                  <c:v>1.2406661044093497E-2</c:v>
                </c:pt>
                <c:pt idx="4192">
                  <c:v>1.2403994466730661E-2</c:v>
                </c:pt>
                <c:pt idx="4193">
                  <c:v>1.2401389976553871E-2</c:v>
                </c:pt>
                <c:pt idx="4194">
                  <c:v>1.2398648521602777E-2</c:v>
                </c:pt>
                <c:pt idx="4195">
                  <c:v>1.2395649181830452E-2</c:v>
                </c:pt>
                <c:pt idx="4196">
                  <c:v>1.2392417147895326E-2</c:v>
                </c:pt>
                <c:pt idx="4197">
                  <c:v>1.2389109324398701E-2</c:v>
                </c:pt>
                <c:pt idx="4198">
                  <c:v>1.2385925800640277E-2</c:v>
                </c:pt>
                <c:pt idx="4199">
                  <c:v>1.2382997206289862E-2</c:v>
                </c:pt>
                <c:pt idx="4200">
                  <c:v>1.2380311353923305E-2</c:v>
                </c:pt>
                <c:pt idx="4201">
                  <c:v>1.2377720294347533E-2</c:v>
                </c:pt>
                <c:pt idx="4202">
                  <c:v>1.2375023711506165E-2</c:v>
                </c:pt>
                <c:pt idx="4203">
                  <c:v>1.237208171834398E-2</c:v>
                </c:pt>
                <c:pt idx="4204">
                  <c:v>1.2368893535501357E-2</c:v>
                </c:pt>
                <c:pt idx="4205">
                  <c:v>1.2365597731380363E-2</c:v>
                </c:pt>
                <c:pt idx="4206">
                  <c:v>1.2362393999491446E-2</c:v>
                </c:pt>
                <c:pt idx="4207">
                  <c:v>1.235943069824086E-2</c:v>
                </c:pt>
                <c:pt idx="4208">
                  <c:v>1.2356721491086461E-2</c:v>
                </c:pt>
                <c:pt idx="4209">
                  <c:v>1.2354137856399378E-2</c:v>
                </c:pt>
                <c:pt idx="4210">
                  <c:v>1.2351481560287605E-2</c:v>
                </c:pt>
                <c:pt idx="4211">
                  <c:v>1.2348596292694768E-2</c:v>
                </c:pt>
                <c:pt idx="4212">
                  <c:v>1.2345455612199007E-2</c:v>
                </c:pt>
                <c:pt idx="4213">
                  <c:v>1.2342177652523233E-2</c:v>
                </c:pt>
                <c:pt idx="4214">
                  <c:v>1.2338958394113865E-2</c:v>
                </c:pt>
                <c:pt idx="4215">
                  <c:v>1.2335961257020842E-2</c:v>
                </c:pt>
                <c:pt idx="4216">
                  <c:v>1.2333225235335116E-2</c:v>
                </c:pt>
                <c:pt idx="4217">
                  <c:v>1.2330643150583354E-2</c:v>
                </c:pt>
                <c:pt idx="4218">
                  <c:v>1.2328022124248298E-2</c:v>
                </c:pt>
                <c:pt idx="4219">
                  <c:v>1.2325192211126448E-2</c:v>
                </c:pt>
                <c:pt idx="4220">
                  <c:v>1.232210203894128E-2</c:v>
                </c:pt>
                <c:pt idx="4221">
                  <c:v>1.2318847571641166E-2</c:v>
                </c:pt>
                <c:pt idx="4222">
                  <c:v>1.2315617858202938E-2</c:v>
                </c:pt>
                <c:pt idx="4223">
                  <c:v>1.2312588493134607E-2</c:v>
                </c:pt>
                <c:pt idx="4224">
                  <c:v>1.230982286645846E-2</c:v>
                </c:pt>
                <c:pt idx="4225">
                  <c:v>1.2307236682352309E-2</c:v>
                </c:pt>
                <c:pt idx="4226">
                  <c:v>1.2304645564396668E-2</c:v>
                </c:pt>
                <c:pt idx="4227">
                  <c:v>1.2301868914811567E-2</c:v>
                </c:pt>
                <c:pt idx="4228">
                  <c:v>1.2298831567950261E-2</c:v>
                </c:pt>
                <c:pt idx="4229">
                  <c:v>1.2295605971050816E-2</c:v>
                </c:pt>
                <c:pt idx="4230">
                  <c:v>1.2292371174409379E-2</c:v>
                </c:pt>
                <c:pt idx="4231">
                  <c:v>1.2289311890002361E-2</c:v>
                </c:pt>
                <c:pt idx="4232">
                  <c:v>1.228651457477337E-2</c:v>
                </c:pt>
                <c:pt idx="4233">
                  <c:v>1.2283918957771138E-2</c:v>
                </c:pt>
                <c:pt idx="4234">
                  <c:v>1.2281352134201373E-2</c:v>
                </c:pt>
                <c:pt idx="4235">
                  <c:v>1.2278625979210362E-2</c:v>
                </c:pt>
                <c:pt idx="4236">
                  <c:v>1.2275643054001055E-2</c:v>
                </c:pt>
                <c:pt idx="4237">
                  <c:v>1.2272451348372154E-2</c:v>
                </c:pt>
                <c:pt idx="4238">
                  <c:v>1.2269217047176095E-2</c:v>
                </c:pt>
                <c:pt idx="4239">
                  <c:v>1.2266130805614129E-2</c:v>
                </c:pt>
                <c:pt idx="4240">
                  <c:v>1.2263300450659077E-2</c:v>
                </c:pt>
                <c:pt idx="4241">
                  <c:v>1.226069046679794E-2</c:v>
                </c:pt>
                <c:pt idx="4242">
                  <c:v>1.2258142166016088E-2</c:v>
                </c:pt>
                <c:pt idx="4243">
                  <c:v>1.2255463111275075E-2</c:v>
                </c:pt>
                <c:pt idx="4244">
                  <c:v>1.2252535463945441E-2</c:v>
                </c:pt>
                <c:pt idx="4245">
                  <c:v>1.224938223295304E-2</c:v>
                </c:pt>
                <c:pt idx="4246">
                  <c:v>1.2246154116787523E-2</c:v>
                </c:pt>
                <c:pt idx="4247">
                  <c:v>1.2243044476300868E-2</c:v>
                </c:pt>
                <c:pt idx="4248">
                  <c:v>1.224018047592652E-2</c:v>
                </c:pt>
                <c:pt idx="4249">
                  <c:v>1.2237551667085927E-2</c:v>
                </c:pt>
                <c:pt idx="4250">
                  <c:v>1.2235016056415244E-2</c:v>
                </c:pt>
                <c:pt idx="4251">
                  <c:v>1.2232380144569701E-2</c:v>
                </c:pt>
                <c:pt idx="4252">
                  <c:v>1.2229507884334479E-2</c:v>
                </c:pt>
                <c:pt idx="4253">
                  <c:v>1.2226397201648908E-2</c:v>
                </c:pt>
                <c:pt idx="4254">
                  <c:v>1.2223180974385133E-2</c:v>
                </c:pt>
                <c:pt idx="4255">
                  <c:v>1.2220052022535904E-2</c:v>
                </c:pt>
                <c:pt idx="4256">
                  <c:v>1.2217154517142725E-2</c:v>
                </c:pt>
                <c:pt idx="4257">
                  <c:v>1.2214502968567121E-2</c:v>
                </c:pt>
                <c:pt idx="4258">
                  <c:v>1.221197425069564E-2</c:v>
                </c:pt>
                <c:pt idx="4259">
                  <c:v>1.2209377032409201E-2</c:v>
                </c:pt>
                <c:pt idx="4260">
                  <c:v>1.2206559527036203E-2</c:v>
                </c:pt>
                <c:pt idx="4261">
                  <c:v>1.2203494893702241E-2</c:v>
                </c:pt>
                <c:pt idx="4262">
                  <c:v>1.220029617769125E-2</c:v>
                </c:pt>
                <c:pt idx="4263">
                  <c:v>1.2197152456647594E-2</c:v>
                </c:pt>
                <c:pt idx="4264">
                  <c:v>1.2194222320997159E-2</c:v>
                </c:pt>
                <c:pt idx="4265">
                  <c:v>1.2191544719063543E-2</c:v>
                </c:pt>
                <c:pt idx="4266">
                  <c:v>1.2189017226809319E-2</c:v>
                </c:pt>
                <c:pt idx="4267">
                  <c:v>1.2186453839153561E-2</c:v>
                </c:pt>
                <c:pt idx="4268">
                  <c:v>1.2183689732775201E-2</c:v>
                </c:pt>
                <c:pt idx="4269">
                  <c:v>1.2180674024486521E-2</c:v>
                </c:pt>
                <c:pt idx="4270">
                  <c:v>1.2177498267171899E-2</c:v>
                </c:pt>
                <c:pt idx="4271">
                  <c:v>1.2174344692294376E-2</c:v>
                </c:pt>
                <c:pt idx="4272">
                  <c:v>1.21713835117629E-2</c:v>
                </c:pt>
                <c:pt idx="4273">
                  <c:v>1.2168677191149498E-2</c:v>
                </c:pt>
                <c:pt idx="4274">
                  <c:v>1.2166145478999739E-2</c:v>
                </c:pt>
                <c:pt idx="4275">
                  <c:v>1.2163610729821039E-2</c:v>
                </c:pt>
                <c:pt idx="4276">
                  <c:v>1.2160897972558938E-2</c:v>
                </c:pt>
                <c:pt idx="4277">
                  <c:v>1.2157933397898424E-2</c:v>
                </c:pt>
                <c:pt idx="4278">
                  <c:v>1.2154785782367282E-2</c:v>
                </c:pt>
                <c:pt idx="4279">
                  <c:v>1.2151627555525778E-2</c:v>
                </c:pt>
                <c:pt idx="4280">
                  <c:v>1.2148637590869938E-2</c:v>
                </c:pt>
                <c:pt idx="4281">
                  <c:v>1.2145900570468819E-2</c:v>
                </c:pt>
                <c:pt idx="4282">
                  <c:v>1.2143359501414481E-2</c:v>
                </c:pt>
                <c:pt idx="4283">
                  <c:v>1.2140847958211716E-2</c:v>
                </c:pt>
                <c:pt idx="4284">
                  <c:v>1.2138183846989595E-2</c:v>
                </c:pt>
                <c:pt idx="4285">
                  <c:v>1.2135271917206997E-2</c:v>
                </c:pt>
                <c:pt idx="4286">
                  <c:v>1.2132157278118113E-2</c:v>
                </c:pt>
                <c:pt idx="4287">
                  <c:v>1.2128999797229048E-2</c:v>
                </c:pt>
                <c:pt idx="4288">
                  <c:v>1.2125983938573578E-2</c:v>
                </c:pt>
                <c:pt idx="4289">
                  <c:v>1.2123214945680858E-2</c:v>
                </c:pt>
                <c:pt idx="4290">
                  <c:v>1.2120659771965404E-2</c:v>
                </c:pt>
                <c:pt idx="4291">
                  <c:v>1.2118165853753698E-2</c:v>
                </c:pt>
                <c:pt idx="4292">
                  <c:v>1.2115547083495779E-2</c:v>
                </c:pt>
                <c:pt idx="4293">
                  <c:v>1.2112688594196898E-2</c:v>
                </c:pt>
                <c:pt idx="4294">
                  <c:v>1.2109611340419581E-2</c:v>
                </c:pt>
                <c:pt idx="4295">
                  <c:v>1.2106460106740239E-2</c:v>
                </c:pt>
                <c:pt idx="4296">
                  <c:v>1.2103421817666205E-2</c:v>
                </c:pt>
                <c:pt idx="4297">
                  <c:v>1.2100620300183287E-2</c:v>
                </c:pt>
                <c:pt idx="4298">
                  <c:v>1.2098046736699434E-2</c:v>
                </c:pt>
                <c:pt idx="4299">
                  <c:v>1.2095564807304499E-2</c:v>
                </c:pt>
                <c:pt idx="4300">
                  <c:v>1.209298753155293E-2</c:v>
                </c:pt>
                <c:pt idx="4301">
                  <c:v>1.2090182556472338E-2</c:v>
                </c:pt>
                <c:pt idx="4302">
                  <c:v>1.2087146601644554E-2</c:v>
                </c:pt>
                <c:pt idx="4303">
                  <c:v>1.208400712638222E-2</c:v>
                </c:pt>
                <c:pt idx="4304">
                  <c:v>1.208095037914764E-2</c:v>
                </c:pt>
                <c:pt idx="4305">
                  <c:v>1.2078116505726554E-2</c:v>
                </c:pt>
                <c:pt idx="4306">
                  <c:v>1.207552079493269E-2</c:v>
                </c:pt>
                <c:pt idx="4307">
                  <c:v>1.207304525615352E-2</c:v>
                </c:pt>
                <c:pt idx="4308">
                  <c:v>1.2070505155992881E-2</c:v>
                </c:pt>
                <c:pt idx="4309">
                  <c:v>1.20677530528199E-2</c:v>
                </c:pt>
                <c:pt idx="4310">
                  <c:v>1.2064761754890702E-2</c:v>
                </c:pt>
                <c:pt idx="4311">
                  <c:v>1.2061639466678627E-2</c:v>
                </c:pt>
                <c:pt idx="4312">
                  <c:v>1.2058568669739663E-2</c:v>
                </c:pt>
                <c:pt idx="4313">
                  <c:v>1.20557033180044E-2</c:v>
                </c:pt>
                <c:pt idx="4314">
                  <c:v>1.2053082285382002E-2</c:v>
                </c:pt>
                <c:pt idx="4315">
                  <c:v>1.2050607668482623E-2</c:v>
                </c:pt>
                <c:pt idx="4316">
                  <c:v>1.2048100028534943E-2</c:v>
                </c:pt>
                <c:pt idx="4317">
                  <c:v>1.204539945656252E-2</c:v>
                </c:pt>
                <c:pt idx="4318">
                  <c:v>1.2042455567223003E-2</c:v>
                </c:pt>
                <c:pt idx="4319">
                  <c:v>1.2039355721985287E-2</c:v>
                </c:pt>
                <c:pt idx="4320">
                  <c:v>1.2036275641097769E-2</c:v>
                </c:pt>
                <c:pt idx="4321">
                  <c:v>1.2033380374268739E-2</c:v>
                </c:pt>
                <c:pt idx="4322">
                  <c:v>1.2030731473514644E-2</c:v>
                </c:pt>
                <c:pt idx="4323">
                  <c:v>1.2028252527547618E-2</c:v>
                </c:pt>
                <c:pt idx="4324">
                  <c:v>1.2025772317697801E-2</c:v>
                </c:pt>
                <c:pt idx="4325">
                  <c:v>1.202312126687022E-2</c:v>
                </c:pt>
                <c:pt idx="4326">
                  <c:v>1.2020226891603944E-2</c:v>
                </c:pt>
                <c:pt idx="4327">
                  <c:v>1.2017154486275407E-2</c:v>
                </c:pt>
                <c:pt idx="4328">
                  <c:v>1.2014070160551366E-2</c:v>
                </c:pt>
                <c:pt idx="4329">
                  <c:v>1.2011147192987209E-2</c:v>
                </c:pt>
                <c:pt idx="4330">
                  <c:v>1.200846854030686E-2</c:v>
                </c:pt>
                <c:pt idx="4331">
                  <c:v>1.2005980315845061E-2</c:v>
                </c:pt>
                <c:pt idx="4332">
                  <c:v>1.2003522277276982E-2</c:v>
                </c:pt>
                <c:pt idx="4333">
                  <c:v>1.200091810802748E-2</c:v>
                </c:pt>
                <c:pt idx="4334">
                  <c:v>1.1998074677327749E-2</c:v>
                </c:pt>
                <c:pt idx="4335">
                  <c:v>1.1995034368816026E-2</c:v>
                </c:pt>
                <c:pt idx="4336">
                  <c:v>1.1991951023176682E-2</c:v>
                </c:pt>
                <c:pt idx="4337">
                  <c:v>1.1989003175523819E-2</c:v>
                </c:pt>
                <c:pt idx="4338">
                  <c:v>1.1986293572582999E-2</c:v>
                </c:pt>
                <c:pt idx="4339">
                  <c:v>1.1983791499525373E-2</c:v>
                </c:pt>
                <c:pt idx="4340">
                  <c:v>1.1981350233594841E-2</c:v>
                </c:pt>
                <c:pt idx="4341">
                  <c:v>1.1978789726692581E-2</c:v>
                </c:pt>
                <c:pt idx="4342">
                  <c:v>1.1975997978800598E-2</c:v>
                </c:pt>
                <c:pt idx="4343">
                  <c:v>1.1972994009476689E-2</c:v>
                </c:pt>
                <c:pt idx="4344">
                  <c:v>1.1969916964988735E-2</c:v>
                </c:pt>
                <c:pt idx="4345">
                  <c:v>1.1966947609793261E-2</c:v>
                </c:pt>
                <c:pt idx="4346">
                  <c:v>1.196420655507504E-2</c:v>
                </c:pt>
                <c:pt idx="4347">
                  <c:v>1.1961686513307361E-2</c:v>
                </c:pt>
                <c:pt idx="4348">
                  <c:v>1.1959256571746554E-2</c:v>
                </c:pt>
                <c:pt idx="4349">
                  <c:v>1.1956735987213701E-2</c:v>
                </c:pt>
                <c:pt idx="4350">
                  <c:v>1.1953995962540419E-2</c:v>
                </c:pt>
                <c:pt idx="4351">
                  <c:v>1.1951032093421949E-2</c:v>
                </c:pt>
                <c:pt idx="4352">
                  <c:v>1.1947966677022101E-2</c:v>
                </c:pt>
                <c:pt idx="4353">
                  <c:v>1.194497967580589E-2</c:v>
                </c:pt>
                <c:pt idx="4354">
                  <c:v>1.194220736431423E-2</c:v>
                </c:pt>
                <c:pt idx="4355">
                  <c:v>1.1939665746137177E-2</c:v>
                </c:pt>
                <c:pt idx="4356">
                  <c:v>1.1937241721082233E-2</c:v>
                </c:pt>
                <c:pt idx="4357">
                  <c:v>1.1934756865102723E-2</c:v>
                </c:pt>
                <c:pt idx="4358">
                  <c:v>1.1932067912296779E-2</c:v>
                </c:pt>
                <c:pt idx="4359">
                  <c:v>1.1929147364948741E-2</c:v>
                </c:pt>
                <c:pt idx="4360">
                  <c:v>1.1926098820057823E-2</c:v>
                </c:pt>
                <c:pt idx="4361">
                  <c:v>1.1923098452990655E-2</c:v>
                </c:pt>
                <c:pt idx="4362">
                  <c:v>1.1920295764434053E-2</c:v>
                </c:pt>
                <c:pt idx="4363">
                  <c:v>1.1917729527818862E-2</c:v>
                </c:pt>
                <c:pt idx="4364">
                  <c:v>1.1915306140171295E-2</c:v>
                </c:pt>
                <c:pt idx="4365">
                  <c:v>1.1912852438793061E-2</c:v>
                </c:pt>
                <c:pt idx="4366">
                  <c:v>1.1910213232228005E-2</c:v>
                </c:pt>
                <c:pt idx="4367">
                  <c:v>1.1907338640250347E-2</c:v>
                </c:pt>
                <c:pt idx="4368">
                  <c:v>1.1904312039746085E-2</c:v>
                </c:pt>
                <c:pt idx="4369">
                  <c:v>1.1901302929156275E-2</c:v>
                </c:pt>
                <c:pt idx="4370">
                  <c:v>1.1898471404932841E-2</c:v>
                </c:pt>
                <c:pt idx="4371">
                  <c:v>1.1895878116827314E-2</c:v>
                </c:pt>
                <c:pt idx="4372">
                  <c:v>1.1893450301506016E-2</c:v>
                </c:pt>
                <c:pt idx="4373">
                  <c:v>1.1891022879837523E-2</c:v>
                </c:pt>
                <c:pt idx="4374">
                  <c:v>1.1888431448101951E-2</c:v>
                </c:pt>
                <c:pt idx="4375">
                  <c:v>1.1885604818905297E-2</c:v>
                </c:pt>
                <c:pt idx="4376">
                  <c:v>1.1882604981869941E-2</c:v>
                </c:pt>
                <c:pt idx="4377">
                  <c:v>1.1879592010922849E-2</c:v>
                </c:pt>
                <c:pt idx="4378">
                  <c:v>1.1876733820409746E-2</c:v>
                </c:pt>
                <c:pt idx="4379">
                  <c:v>1.1874111689489614E-2</c:v>
                </c:pt>
                <c:pt idx="4380">
                  <c:v>1.1871674676197225E-2</c:v>
                </c:pt>
                <c:pt idx="4381">
                  <c:v>1.1869268441724869E-2</c:v>
                </c:pt>
                <c:pt idx="4382">
                  <c:v>1.1866722206521961E-2</c:v>
                </c:pt>
                <c:pt idx="4383">
                  <c:v>1.1863944893914929E-2</c:v>
                </c:pt>
                <c:pt idx="4384">
                  <c:v>1.1860976307495958E-2</c:v>
                </c:pt>
                <c:pt idx="4385">
                  <c:v>1.1857964535437365E-2</c:v>
                </c:pt>
                <c:pt idx="4386">
                  <c:v>1.1855082432257261E-2</c:v>
                </c:pt>
                <c:pt idx="4387">
                  <c:v>1.1852430330699005E-2</c:v>
                </c:pt>
                <c:pt idx="4388">
                  <c:v>1.184997971891685E-2</c:v>
                </c:pt>
                <c:pt idx="4389">
                  <c:v>1.1847589447515766E-2</c:v>
                </c:pt>
                <c:pt idx="4390">
                  <c:v>1.184508527221239E-2</c:v>
                </c:pt>
                <c:pt idx="4391">
                  <c:v>1.1842357960137887E-2</c:v>
                </c:pt>
                <c:pt idx="4392">
                  <c:v>1.1839424707762112E-2</c:v>
                </c:pt>
                <c:pt idx="4393">
                  <c:v>1.1836419283164361E-2</c:v>
                </c:pt>
                <c:pt idx="4394">
                  <c:v>1.1833516552259248E-2</c:v>
                </c:pt>
                <c:pt idx="4395">
                  <c:v>1.1830834026295981E-2</c:v>
                </c:pt>
                <c:pt idx="4396">
                  <c:v>1.182836585333156E-2</c:v>
                </c:pt>
                <c:pt idx="4397">
                  <c:v>1.1825986276514587E-2</c:v>
                </c:pt>
                <c:pt idx="4398">
                  <c:v>1.1823520523427632E-2</c:v>
                </c:pt>
                <c:pt idx="4399">
                  <c:v>1.1820843220998131E-2</c:v>
                </c:pt>
                <c:pt idx="4400">
                  <c:v>1.181794891806162E-2</c:v>
                </c:pt>
                <c:pt idx="4401">
                  <c:v>1.181495499152886E-2</c:v>
                </c:pt>
                <c:pt idx="4402">
                  <c:v>1.1812035388015422E-2</c:v>
                </c:pt>
                <c:pt idx="4403">
                  <c:v>1.1809322657223781E-2</c:v>
                </c:pt>
                <c:pt idx="4404">
                  <c:v>1.1806833458263825E-2</c:v>
                </c:pt>
                <c:pt idx="4405">
                  <c:v>1.1804459350210213E-2</c:v>
                </c:pt>
                <c:pt idx="4406">
                  <c:v>1.1802027945583264E-2</c:v>
                </c:pt>
                <c:pt idx="4407">
                  <c:v>1.1799399993374574E-2</c:v>
                </c:pt>
                <c:pt idx="4408">
                  <c:v>1.1796547731394524E-2</c:v>
                </c:pt>
                <c:pt idx="4409">
                  <c:v>1.1793570369177579E-2</c:v>
                </c:pt>
                <c:pt idx="4410">
                  <c:v>1.1790638050080821E-2</c:v>
                </c:pt>
                <c:pt idx="4411">
                  <c:v>1.1787895995534883E-2</c:v>
                </c:pt>
                <c:pt idx="4412">
                  <c:v>1.1785382854798439E-2</c:v>
                </c:pt>
                <c:pt idx="4413">
                  <c:v>1.1783009117722631E-2</c:v>
                </c:pt>
                <c:pt idx="4414">
                  <c:v>1.1780607623231241E-2</c:v>
                </c:pt>
                <c:pt idx="4415">
                  <c:v>1.1778027710608941E-2</c:v>
                </c:pt>
                <c:pt idx="4416">
                  <c:v>1.1775220010673149E-2</c:v>
                </c:pt>
                <c:pt idx="4417">
                  <c:v>1.1772264110614009E-2</c:v>
                </c:pt>
                <c:pt idx="4418">
                  <c:v>1.1769323560685763E-2</c:v>
                </c:pt>
                <c:pt idx="4419">
                  <c:v>1.176655370229277E-2</c:v>
                </c:pt>
                <c:pt idx="4420">
                  <c:v>1.1764014294539162E-2</c:v>
                </c:pt>
                <c:pt idx="4421">
                  <c:v>1.1761636041005391E-2</c:v>
                </c:pt>
                <c:pt idx="4422">
                  <c:v>1.1759259730531891E-2</c:v>
                </c:pt>
                <c:pt idx="4423">
                  <c:v>1.1756725923601986E-2</c:v>
                </c:pt>
                <c:pt idx="4424">
                  <c:v>1.1753964699789895E-2</c:v>
                </c:pt>
                <c:pt idx="4425">
                  <c:v>1.1751034910964103E-2</c:v>
                </c:pt>
                <c:pt idx="4426">
                  <c:v>1.1748090863872461E-2</c:v>
                </c:pt>
                <c:pt idx="4427">
                  <c:v>1.1745295327383385E-2</c:v>
                </c:pt>
                <c:pt idx="4428">
                  <c:v>1.1742727949193333E-2</c:v>
                </c:pt>
                <c:pt idx="4429">
                  <c:v>1.174034058004794E-2</c:v>
                </c:pt>
                <c:pt idx="4430">
                  <c:v>1.1737984520395144E-2</c:v>
                </c:pt>
                <c:pt idx="4431">
                  <c:v>1.17354943000009E-2</c:v>
                </c:pt>
                <c:pt idx="4432">
                  <c:v>1.1732780833275461E-2</c:v>
                </c:pt>
                <c:pt idx="4433">
                  <c:v>1.1729881480623193E-2</c:v>
                </c:pt>
                <c:pt idx="4434">
                  <c:v>1.1726938836867656E-2</c:v>
                </c:pt>
                <c:pt idx="4435">
                  <c:v>1.1724120311217494E-2</c:v>
                </c:pt>
                <c:pt idx="4436">
                  <c:v>1.1721523901644007E-2</c:v>
                </c:pt>
                <c:pt idx="4437">
                  <c:v>1.1719123178323644E-2</c:v>
                </c:pt>
                <c:pt idx="4438">
                  <c:v>1.1716782312486103E-2</c:v>
                </c:pt>
                <c:pt idx="4439">
                  <c:v>1.1714332621509877E-2</c:v>
                </c:pt>
                <c:pt idx="4440">
                  <c:v>1.1711667544402841E-2</c:v>
                </c:pt>
                <c:pt idx="4441">
                  <c:v>1.1708802559545707E-2</c:v>
                </c:pt>
                <c:pt idx="4442">
                  <c:v>1.1705866302488795E-2</c:v>
                </c:pt>
                <c:pt idx="4443">
                  <c:v>1.1703027988274281E-2</c:v>
                </c:pt>
                <c:pt idx="4444">
                  <c:v>1.1700402138638046E-2</c:v>
                </c:pt>
                <c:pt idx="4445">
                  <c:v>1.1697984248720549E-2</c:v>
                </c:pt>
                <c:pt idx="4446">
                  <c:v>1.1695653480305063E-2</c:v>
                </c:pt>
                <c:pt idx="4447">
                  <c:v>1.1693240779389597E-2</c:v>
                </c:pt>
                <c:pt idx="4448">
                  <c:v>1.1690624071617898E-2</c:v>
                </c:pt>
                <c:pt idx="4449">
                  <c:v>1.1687796930943356E-2</c:v>
                </c:pt>
                <c:pt idx="4450">
                  <c:v>1.168487204236829E-2</c:v>
                </c:pt>
                <c:pt idx="4451">
                  <c:v>1.1682017592410226E-2</c:v>
                </c:pt>
                <c:pt idx="4452">
                  <c:v>1.1679362545193346E-2</c:v>
                </c:pt>
                <c:pt idx="4453">
                  <c:v>1.1676924160181687E-2</c:v>
                </c:pt>
                <c:pt idx="4454">
                  <c:v>1.1674598437566148E-2</c:v>
                </c:pt>
                <c:pt idx="4455">
                  <c:v>1.1672218768238481E-2</c:v>
                </c:pt>
                <c:pt idx="4456">
                  <c:v>1.1669649763207892E-2</c:v>
                </c:pt>
                <c:pt idx="4457">
                  <c:v>1.1666863434170565E-2</c:v>
                </c:pt>
                <c:pt idx="4458">
                  <c:v>1.1663954810767438E-2</c:v>
                </c:pt>
                <c:pt idx="4459">
                  <c:v>1.16610882638219E-2</c:v>
                </c:pt>
                <c:pt idx="4460">
                  <c:v>1.165840490079941E-2</c:v>
                </c:pt>
                <c:pt idx="4461">
                  <c:v>1.1655943225268073E-2</c:v>
                </c:pt>
                <c:pt idx="4462">
                  <c:v>1.1653617624106792E-2</c:v>
                </c:pt>
                <c:pt idx="4463">
                  <c:v>1.1651266678177201E-2</c:v>
                </c:pt>
                <c:pt idx="4464">
                  <c:v>1.1648744080148625E-2</c:v>
                </c:pt>
                <c:pt idx="4465">
                  <c:v>1.1646000976592775E-2</c:v>
                </c:pt>
                <c:pt idx="4466">
                  <c:v>1.1643113348746622E-2</c:v>
                </c:pt>
                <c:pt idx="4467">
                  <c:v>1.1640239057534224E-2</c:v>
                </c:pt>
                <c:pt idx="4468">
                  <c:v>1.1637528877451725E-2</c:v>
                </c:pt>
                <c:pt idx="4469">
                  <c:v>1.1635041688838011E-2</c:v>
                </c:pt>
                <c:pt idx="4470">
                  <c:v>1.1632711491567223E-2</c:v>
                </c:pt>
                <c:pt idx="4471">
                  <c:v>1.1630384685583167E-2</c:v>
                </c:pt>
                <c:pt idx="4472">
                  <c:v>1.1627906597101764E-2</c:v>
                </c:pt>
                <c:pt idx="4473">
                  <c:v>1.1625208544251021E-2</c:v>
                </c:pt>
                <c:pt idx="4474">
                  <c:v>1.1622346398452088E-2</c:v>
                </c:pt>
                <c:pt idx="4475">
                  <c:v>1.1619468953254598E-2</c:v>
                </c:pt>
                <c:pt idx="4476">
                  <c:v>1.161673403953428E-2</c:v>
                </c:pt>
                <c:pt idx="4477">
                  <c:v>1.1614219718018209E-2</c:v>
                </c:pt>
                <c:pt idx="4478">
                  <c:v>1.1611880489077032E-2</c:v>
                </c:pt>
                <c:pt idx="4479">
                  <c:v>1.1609573042542959E-2</c:v>
                </c:pt>
                <c:pt idx="4480">
                  <c:v>1.1607137001564845E-2</c:v>
                </c:pt>
                <c:pt idx="4481">
                  <c:v>1.1604485211157992E-2</c:v>
                </c:pt>
                <c:pt idx="4482">
                  <c:v>1.1601652717282305E-2</c:v>
                </c:pt>
                <c:pt idx="4483">
                  <c:v>1.1598776866416707E-2</c:v>
                </c:pt>
                <c:pt idx="4484">
                  <c:v>1.1596019845530648E-2</c:v>
                </c:pt>
                <c:pt idx="4485">
                  <c:v>1.1593477393617517E-2</c:v>
                </c:pt>
                <c:pt idx="4486">
                  <c:v>1.1591125049187852E-2</c:v>
                </c:pt>
                <c:pt idx="4487">
                  <c:v>1.1588832065212263E-2</c:v>
                </c:pt>
                <c:pt idx="4488">
                  <c:v>1.1586435091207709E-2</c:v>
                </c:pt>
                <c:pt idx="4489">
                  <c:v>1.1583830147085502E-2</c:v>
                </c:pt>
                <c:pt idx="4490">
                  <c:v>1.1581031091700243E-2</c:v>
                </c:pt>
                <c:pt idx="4491">
                  <c:v>1.1578161660218179E-2</c:v>
                </c:pt>
                <c:pt idx="4492">
                  <c:v>1.1575385651515689E-2</c:v>
                </c:pt>
                <c:pt idx="4493">
                  <c:v>1.1572814703108183E-2</c:v>
                </c:pt>
                <c:pt idx="4494">
                  <c:v>1.1570445574278793E-2</c:v>
                </c:pt>
                <c:pt idx="4495">
                  <c:v>1.1568162121286477E-2</c:v>
                </c:pt>
                <c:pt idx="4496">
                  <c:v>1.1565800769458066E-2</c:v>
                </c:pt>
                <c:pt idx="4497">
                  <c:v>1.1563242623730575E-2</c:v>
                </c:pt>
                <c:pt idx="4498">
                  <c:v>1.1560480350466478E-2</c:v>
                </c:pt>
                <c:pt idx="4499">
                  <c:v>1.155762215844303E-2</c:v>
                </c:pt>
                <c:pt idx="4500">
                  <c:v>1.1554830716351008E-2</c:v>
                </c:pt>
                <c:pt idx="4501">
                  <c:v>1.155223153527437E-2</c:v>
                </c:pt>
                <c:pt idx="4502">
                  <c:v>1.1549842423656758E-2</c:v>
                </c:pt>
                <c:pt idx="4503">
                  <c:v>1.1547563616799605E-2</c:v>
                </c:pt>
                <c:pt idx="4504">
                  <c:v>1.1545234039427981E-2</c:v>
                </c:pt>
                <c:pt idx="4505">
                  <c:v>1.1542722019173213E-2</c:v>
                </c:pt>
                <c:pt idx="4506">
                  <c:v>1.153999937707937E-2</c:v>
                </c:pt>
                <c:pt idx="4507">
                  <c:v>1.1537157158848604E-2</c:v>
                </c:pt>
                <c:pt idx="4508">
                  <c:v>1.1534354208479881E-2</c:v>
                </c:pt>
                <c:pt idx="4509">
                  <c:v>1.1531727676596361E-2</c:v>
                </c:pt>
                <c:pt idx="4510">
                  <c:v>1.1529315901553884E-2</c:v>
                </c:pt>
                <c:pt idx="4511">
                  <c:v>1.152703698247599E-2</c:v>
                </c:pt>
                <c:pt idx="4512">
                  <c:v>1.1524734996298963E-2</c:v>
                </c:pt>
                <c:pt idx="4513">
                  <c:v>1.152226782056954E-2</c:v>
                </c:pt>
                <c:pt idx="4514">
                  <c:v>1.1519587121224778E-2</c:v>
                </c:pt>
                <c:pt idx="4515">
                  <c:v>1.1516765446888521E-2</c:v>
                </c:pt>
                <c:pt idx="4516">
                  <c:v>1.1513955214192316E-2</c:v>
                </c:pt>
                <c:pt idx="4517">
                  <c:v>1.1511302809412118E-2</c:v>
                </c:pt>
                <c:pt idx="4518">
                  <c:v>1.1508866246212964E-2</c:v>
                </c:pt>
                <c:pt idx="4519">
                  <c:v>1.1506582659866932E-2</c:v>
                </c:pt>
                <c:pt idx="4520">
                  <c:v>1.1504303818308146E-2</c:v>
                </c:pt>
                <c:pt idx="4521">
                  <c:v>1.1501879625055545E-2</c:v>
                </c:pt>
                <c:pt idx="4522">
                  <c:v>1.1499242609054654E-2</c:v>
                </c:pt>
                <c:pt idx="4523">
                  <c:v>1.1496445809542101E-2</c:v>
                </c:pt>
                <c:pt idx="4524">
                  <c:v>1.1493632747207641E-2</c:v>
                </c:pt>
                <c:pt idx="4525">
                  <c:v>1.1490956511866801E-2</c:v>
                </c:pt>
                <c:pt idx="4526">
                  <c:v>1.1488493620226928E-2</c:v>
                </c:pt>
                <c:pt idx="4527">
                  <c:v>1.1486201087501429E-2</c:v>
                </c:pt>
                <c:pt idx="4528">
                  <c:v>1.1483940756499399E-2</c:v>
                </c:pt>
                <c:pt idx="4529">
                  <c:v>1.1481557138861776E-2</c:v>
                </c:pt>
                <c:pt idx="4530">
                  <c:v>1.1478964952136956E-2</c:v>
                </c:pt>
                <c:pt idx="4531">
                  <c:v>1.1476197049020125E-2</c:v>
                </c:pt>
                <c:pt idx="4532">
                  <c:v>1.1473385759403341E-2</c:v>
                </c:pt>
                <c:pt idx="4533">
                  <c:v>1.1470688259631781E-2</c:v>
                </c:pt>
                <c:pt idx="4534">
                  <c:v>1.1468198102279946E-2</c:v>
                </c:pt>
                <c:pt idx="4535">
                  <c:v>1.1465892687282094E-2</c:v>
                </c:pt>
                <c:pt idx="4536">
                  <c:v>1.1463646123423018E-2</c:v>
                </c:pt>
                <c:pt idx="4537">
                  <c:v>1.1461300174675533E-2</c:v>
                </c:pt>
                <c:pt idx="4538">
                  <c:v>1.1458753354941219E-2</c:v>
                </c:pt>
                <c:pt idx="4539">
                  <c:v>1.1456017996119824E-2</c:v>
                </c:pt>
                <c:pt idx="4540">
                  <c:v>1.1453213152499236E-2</c:v>
                </c:pt>
                <c:pt idx="4541">
                  <c:v>1.1450497429344939E-2</c:v>
                </c:pt>
                <c:pt idx="4542">
                  <c:v>1.1447979680408617E-2</c:v>
                </c:pt>
                <c:pt idx="4543">
                  <c:v>1.1445657851345577E-2</c:v>
                </c:pt>
                <c:pt idx="4544">
                  <c:v>1.1443420280980488E-2</c:v>
                </c:pt>
                <c:pt idx="4545">
                  <c:v>1.1441108647309496E-2</c:v>
                </c:pt>
                <c:pt idx="4546">
                  <c:v>1.1438607120750854E-2</c:v>
                </c:pt>
                <c:pt idx="4547">
                  <c:v>1.1435907523012922E-2</c:v>
                </c:pt>
                <c:pt idx="4548">
                  <c:v>1.1433113790495201E-2</c:v>
                </c:pt>
                <c:pt idx="4549">
                  <c:v>1.1430383303698267E-2</c:v>
                </c:pt>
                <c:pt idx="4550">
                  <c:v>1.1427838246879887E-2</c:v>
                </c:pt>
                <c:pt idx="4551">
                  <c:v>1.1425496929602243E-2</c:v>
                </c:pt>
                <c:pt idx="4552">
                  <c:v>1.1423263627625789E-2</c:v>
                </c:pt>
                <c:pt idx="4553">
                  <c:v>1.1420982567767243E-2</c:v>
                </c:pt>
                <c:pt idx="4554">
                  <c:v>1.1418525655919868E-2</c:v>
                </c:pt>
                <c:pt idx="4555">
                  <c:v>1.1415864555259482E-2</c:v>
                </c:pt>
                <c:pt idx="4556">
                  <c:v>1.141308651264728E-2</c:v>
                </c:pt>
                <c:pt idx="4557">
                  <c:v>1.1410345078069766E-2</c:v>
                </c:pt>
                <c:pt idx="4558">
                  <c:v>1.1407773594751883E-2</c:v>
                </c:pt>
                <c:pt idx="4559">
                  <c:v>1.1405410218150667E-2</c:v>
                </c:pt>
                <c:pt idx="4560">
                  <c:v>1.1403176585142087E-2</c:v>
                </c:pt>
                <c:pt idx="4561">
                  <c:v>1.1400922035821645E-2</c:v>
                </c:pt>
                <c:pt idx="4562">
                  <c:v>1.1398508472419969E-2</c:v>
                </c:pt>
                <c:pt idx="4563">
                  <c:v>1.1395888082856629E-2</c:v>
                </c:pt>
                <c:pt idx="4564">
                  <c:v>1.1393130146763731E-2</c:v>
                </c:pt>
                <c:pt idx="4565">
                  <c:v>1.1390381868574823E-2</c:v>
                </c:pt>
                <c:pt idx="4566">
                  <c:v>1.1387785416156027E-2</c:v>
                </c:pt>
                <c:pt idx="4567">
                  <c:v>1.1385397948750361E-2</c:v>
                </c:pt>
                <c:pt idx="4568">
                  <c:v>1.1383159585214922E-2</c:v>
                </c:pt>
                <c:pt idx="4569">
                  <c:v>1.1380927231242706E-2</c:v>
                </c:pt>
                <c:pt idx="4570">
                  <c:v>1.1378555188654361E-2</c:v>
                </c:pt>
                <c:pt idx="4571">
                  <c:v>1.1375977170148458E-2</c:v>
                </c:pt>
                <c:pt idx="4572">
                  <c:v>1.1373243522595465E-2</c:v>
                </c:pt>
                <c:pt idx="4573">
                  <c:v>1.1370492721388362E-2</c:v>
                </c:pt>
                <c:pt idx="4574">
                  <c:v>1.1367873302309631E-2</c:v>
                </c:pt>
                <c:pt idx="4575">
                  <c:v>1.1365460279515082E-2</c:v>
                </c:pt>
                <c:pt idx="4576">
                  <c:v>1.1363213056028519E-2</c:v>
                </c:pt>
                <c:pt idx="4577">
                  <c:v>1.1360998403835089E-2</c:v>
                </c:pt>
                <c:pt idx="4578">
                  <c:v>1.1358665528540306E-2</c:v>
                </c:pt>
                <c:pt idx="4579">
                  <c:v>1.1356130964444518E-2</c:v>
                </c:pt>
                <c:pt idx="4580">
                  <c:v>1.1353425485100382E-2</c:v>
                </c:pt>
                <c:pt idx="4581">
                  <c:v>1.1350676623170641E-2</c:v>
                </c:pt>
                <c:pt idx="4582">
                  <c:v>1.1348036745241902E-2</c:v>
                </c:pt>
                <c:pt idx="4583">
                  <c:v>1.1345597286965011E-2</c:v>
                </c:pt>
                <c:pt idx="4584">
                  <c:v>1.1343337409104844E-2</c:v>
                </c:pt>
                <c:pt idx="4585">
                  <c:v>1.1341135862463438E-2</c:v>
                </c:pt>
                <c:pt idx="4586">
                  <c:v>1.1338839318895504E-2</c:v>
                </c:pt>
                <c:pt idx="4587">
                  <c:v>1.1336348703216323E-2</c:v>
                </c:pt>
                <c:pt idx="4588">
                  <c:v>1.1333674907360121E-2</c:v>
                </c:pt>
                <c:pt idx="4589">
                  <c:v>1.1330932512412815E-2</c:v>
                </c:pt>
                <c:pt idx="4590">
                  <c:v>1.1328275141184781E-2</c:v>
                </c:pt>
                <c:pt idx="4591">
                  <c:v>1.1325808959557194E-2</c:v>
                </c:pt>
                <c:pt idx="4592">
                  <c:v>1.1323533026600285E-2</c:v>
                </c:pt>
                <c:pt idx="4593">
                  <c:v>1.1321339963256275E-2</c:v>
                </c:pt>
                <c:pt idx="4594">
                  <c:v>1.1319076485187205E-2</c:v>
                </c:pt>
                <c:pt idx="4595">
                  <c:v>1.1316629719767605E-2</c:v>
                </c:pt>
                <c:pt idx="4596">
                  <c:v>1.1313990702942442E-2</c:v>
                </c:pt>
                <c:pt idx="4597">
                  <c:v>1.1311259291504923E-2</c:v>
                </c:pt>
                <c:pt idx="4598">
                  <c:v>1.1308587795555601E-2</c:v>
                </c:pt>
                <c:pt idx="4599">
                  <c:v>1.1306095192782301E-2</c:v>
                </c:pt>
                <c:pt idx="4600">
                  <c:v>1.1303800249265474E-2</c:v>
                </c:pt>
                <c:pt idx="4601">
                  <c:v>1.1301611097193801E-2</c:v>
                </c:pt>
                <c:pt idx="4602">
                  <c:v>1.1299377045732851E-2</c:v>
                </c:pt>
                <c:pt idx="4603">
                  <c:v>1.1296973447298521E-2</c:v>
                </c:pt>
                <c:pt idx="4604">
                  <c:v>1.1294371837506261E-2</c:v>
                </c:pt>
                <c:pt idx="4605">
                  <c:v>1.1291655839319407E-2</c:v>
                </c:pt>
                <c:pt idx="4606">
                  <c:v>1.1288973929432641E-2</c:v>
                </c:pt>
                <c:pt idx="4607">
                  <c:v>1.1286455785893504E-2</c:v>
                </c:pt>
                <c:pt idx="4608">
                  <c:v>1.1284139365259188E-2</c:v>
                </c:pt>
                <c:pt idx="4609">
                  <c:v>1.128194967729014E-2</c:v>
                </c:pt>
                <c:pt idx="4610">
                  <c:v>1.1279741104462561E-2</c:v>
                </c:pt>
                <c:pt idx="4611">
                  <c:v>1.1277379421314201E-2</c:v>
                </c:pt>
                <c:pt idx="4612">
                  <c:v>1.1274817339466609E-2</c:v>
                </c:pt>
                <c:pt idx="4613">
                  <c:v>1.127212102409612E-2</c:v>
                </c:pt>
                <c:pt idx="4614">
                  <c:v>1.1269432687401142E-2</c:v>
                </c:pt>
                <c:pt idx="4615">
                  <c:v>1.1266890440303217E-2</c:v>
                </c:pt>
                <c:pt idx="4616">
                  <c:v>1.1264550599992804E-2</c:v>
                </c:pt>
                <c:pt idx="4617">
                  <c:v>1.1262356125587051E-2</c:v>
                </c:pt>
                <c:pt idx="4618">
                  <c:v>1.1260168842380012E-2</c:v>
                </c:pt>
                <c:pt idx="4619">
                  <c:v>1.1257847280351937E-2</c:v>
                </c:pt>
                <c:pt idx="4620">
                  <c:v>1.1255326309551504E-2</c:v>
                </c:pt>
                <c:pt idx="4621">
                  <c:v>1.1252653716413328E-2</c:v>
                </c:pt>
                <c:pt idx="4622">
                  <c:v>1.1249963146624679E-2</c:v>
                </c:pt>
                <c:pt idx="4623">
                  <c:v>1.1247398759656423E-2</c:v>
                </c:pt>
                <c:pt idx="4624">
                  <c:v>1.1245034107160082E-2</c:v>
                </c:pt>
                <c:pt idx="4625">
                  <c:v>1.1242830860175784E-2</c:v>
                </c:pt>
                <c:pt idx="4626">
                  <c:v>1.1240660507874782E-2</c:v>
                </c:pt>
                <c:pt idx="4627">
                  <c:v>1.1238376765034325E-2</c:v>
                </c:pt>
                <c:pt idx="4628">
                  <c:v>1.123589792910322E-2</c:v>
                </c:pt>
                <c:pt idx="4629">
                  <c:v>1.1233252802027359E-2</c:v>
                </c:pt>
                <c:pt idx="4630">
                  <c:v>1.123056432698059E-2</c:v>
                </c:pt>
                <c:pt idx="4631">
                  <c:v>1.1227980251561865E-2</c:v>
                </c:pt>
                <c:pt idx="4632">
                  <c:v>1.1225589961089591E-2</c:v>
                </c:pt>
                <c:pt idx="4633">
                  <c:v>1.1223374282461528E-2</c:v>
                </c:pt>
                <c:pt idx="4634">
                  <c:v>1.1221216406060311E-2</c:v>
                </c:pt>
                <c:pt idx="4635">
                  <c:v>1.1218967715479375E-2</c:v>
                </c:pt>
                <c:pt idx="4636">
                  <c:v>1.121653146699841E-2</c:v>
                </c:pt>
                <c:pt idx="4637">
                  <c:v>1.121391719437149E-2</c:v>
                </c:pt>
                <c:pt idx="4638">
                  <c:v>1.121123520207986E-2</c:v>
                </c:pt>
                <c:pt idx="4639">
                  <c:v>1.1208634330934483E-2</c:v>
                </c:pt>
                <c:pt idx="4640">
                  <c:v>1.1206218150530346E-2</c:v>
                </c:pt>
                <c:pt idx="4641">
                  <c:v>1.1203986764877587E-2</c:v>
                </c:pt>
                <c:pt idx="4642">
                  <c:v>1.1201836887322321E-2</c:v>
                </c:pt>
                <c:pt idx="4643">
                  <c:v>1.1199620067127845E-2</c:v>
                </c:pt>
                <c:pt idx="4644">
                  <c:v>1.1197226285086535E-2</c:v>
                </c:pt>
                <c:pt idx="4645">
                  <c:v>1.1194645846508281E-2</c:v>
                </c:pt>
                <c:pt idx="4646">
                  <c:v>1.1191974710981083E-2</c:v>
                </c:pt>
                <c:pt idx="4647">
                  <c:v>1.118936032487754E-2</c:v>
                </c:pt>
                <c:pt idx="4648">
                  <c:v>1.1186918573958959E-2</c:v>
                </c:pt>
                <c:pt idx="4649">
                  <c:v>1.1184668639248538E-2</c:v>
                </c:pt>
                <c:pt idx="4650">
                  <c:v>1.1182522335276812E-2</c:v>
                </c:pt>
                <c:pt idx="4651">
                  <c:v>1.1180333845072773E-2</c:v>
                </c:pt>
                <c:pt idx="4652">
                  <c:v>1.117798184207114E-2</c:v>
                </c:pt>
                <c:pt idx="4653">
                  <c:v>1.1175437762343979E-2</c:v>
                </c:pt>
                <c:pt idx="4654">
                  <c:v>1.117278177039624E-2</c:v>
                </c:pt>
                <c:pt idx="4655">
                  <c:v>1.1170157479007334E-2</c:v>
                </c:pt>
                <c:pt idx="4656">
                  <c:v>1.1167691036468528E-2</c:v>
                </c:pt>
                <c:pt idx="4657">
                  <c:v>1.1165420185986093E-2</c:v>
                </c:pt>
                <c:pt idx="4658">
                  <c:v>1.1163273154342221E-2</c:v>
                </c:pt>
                <c:pt idx="4659">
                  <c:v>1.1161109157000578E-2</c:v>
                </c:pt>
                <c:pt idx="4660">
                  <c:v>1.1158797695784371E-2</c:v>
                </c:pt>
                <c:pt idx="4661">
                  <c:v>1.1156292006925958E-2</c:v>
                </c:pt>
                <c:pt idx="4662">
                  <c:v>1.1153655287182629E-2</c:v>
                </c:pt>
                <c:pt idx="4663">
                  <c:v>1.1151024965100941E-2</c:v>
                </c:pt>
                <c:pt idx="4664">
                  <c:v>1.1148535248274676E-2</c:v>
                </c:pt>
                <c:pt idx="4665">
                  <c:v>1.1146241624288801E-2</c:v>
                </c:pt>
                <c:pt idx="4666">
                  <c:v>1.1144089757135886E-2</c:v>
                </c:pt>
                <c:pt idx="4667">
                  <c:v>1.1141946184874718E-2</c:v>
                </c:pt>
                <c:pt idx="4668">
                  <c:v>1.1139673503833806E-2</c:v>
                </c:pt>
                <c:pt idx="4669">
                  <c:v>1.1137207715661129E-2</c:v>
                </c:pt>
                <c:pt idx="4670">
                  <c:v>1.1134594170909878E-2</c:v>
                </c:pt>
                <c:pt idx="4671">
                  <c:v>1.1131961889927601E-2</c:v>
                </c:pt>
                <c:pt idx="4672">
                  <c:v>1.1129450824846039E-2</c:v>
                </c:pt>
                <c:pt idx="4673">
                  <c:v>1.1127133103495741E-2</c:v>
                </c:pt>
                <c:pt idx="4674">
                  <c:v>1.1124972551903875E-2</c:v>
                </c:pt>
                <c:pt idx="4675">
                  <c:v>1.1122845175513067E-2</c:v>
                </c:pt>
                <c:pt idx="4676">
                  <c:v>1.1120609022626743E-2</c:v>
                </c:pt>
                <c:pt idx="4677">
                  <c:v>1.1118184102313447E-2</c:v>
                </c:pt>
                <c:pt idx="4678">
                  <c:v>1.1115597346294711E-2</c:v>
                </c:pt>
                <c:pt idx="4679">
                  <c:v>1.1112967305104414E-2</c:v>
                </c:pt>
                <c:pt idx="4680">
                  <c:v>1.1110437288640185E-2</c:v>
                </c:pt>
                <c:pt idx="4681">
                  <c:v>1.110809469572456E-2</c:v>
                </c:pt>
                <c:pt idx="4682">
                  <c:v>1.110592193019364E-2</c:v>
                </c:pt>
                <c:pt idx="4683">
                  <c:v>1.110380643022474E-2</c:v>
                </c:pt>
                <c:pt idx="4684">
                  <c:v>1.1101604104804302E-2</c:v>
                </c:pt>
                <c:pt idx="4685">
                  <c:v>1.1099220465659724E-2</c:v>
                </c:pt>
                <c:pt idx="4686">
                  <c:v>1.1096663765296418E-2</c:v>
                </c:pt>
                <c:pt idx="4687">
                  <c:v>1.1094040217804061E-2</c:v>
                </c:pt>
                <c:pt idx="4688">
                  <c:v>1.1091494072398586E-2</c:v>
                </c:pt>
                <c:pt idx="4689">
                  <c:v>1.1089126389902563E-2</c:v>
                </c:pt>
                <c:pt idx="4690">
                  <c:v>1.1086938254968166E-2</c:v>
                </c:pt>
                <c:pt idx="4691">
                  <c:v>1.1084830293690614E-2</c:v>
                </c:pt>
                <c:pt idx="4692">
                  <c:v>1.1082658695144104E-2</c:v>
                </c:pt>
                <c:pt idx="4693">
                  <c:v>1.1080316194706565E-2</c:v>
                </c:pt>
                <c:pt idx="4694">
                  <c:v>1.1077792418678211E-2</c:v>
                </c:pt>
                <c:pt idx="4695">
                  <c:v>1.1075179602128003E-2</c:v>
                </c:pt>
                <c:pt idx="4696">
                  <c:v>1.1072620523931719E-2</c:v>
                </c:pt>
                <c:pt idx="4697">
                  <c:v>1.107022808727378E-2</c:v>
                </c:pt>
                <c:pt idx="4698">
                  <c:v>1.1068021849355155E-2</c:v>
                </c:pt>
                <c:pt idx="4699">
                  <c:v>1.1065917142275733E-2</c:v>
                </c:pt>
                <c:pt idx="4700">
                  <c:v>1.1063772825014341E-2</c:v>
                </c:pt>
                <c:pt idx="4701">
                  <c:v>1.1061470772395901E-2</c:v>
                </c:pt>
                <c:pt idx="4702">
                  <c:v>1.105898234684635E-2</c:v>
                </c:pt>
                <c:pt idx="4703">
                  <c:v>1.1056384410950321E-2</c:v>
                </c:pt>
                <c:pt idx="4704">
                  <c:v>1.1053815912298081E-2</c:v>
                </c:pt>
                <c:pt idx="4705">
                  <c:v>1.1051399598441699E-2</c:v>
                </c:pt>
                <c:pt idx="4706">
                  <c:v>1.1049172986209735E-2</c:v>
                </c:pt>
                <c:pt idx="4707">
                  <c:v>1.1047067371976324E-2</c:v>
                </c:pt>
                <c:pt idx="4708">
                  <c:v>1.104494660548661E-2</c:v>
                </c:pt>
                <c:pt idx="4709">
                  <c:v>1.1042683777752705E-2</c:v>
                </c:pt>
                <c:pt idx="4710">
                  <c:v>1.1040232649795255E-2</c:v>
                </c:pt>
                <c:pt idx="4711">
                  <c:v>1.1037653588032083E-2</c:v>
                </c:pt>
                <c:pt idx="4712">
                  <c:v>1.1035079435261923E-2</c:v>
                </c:pt>
                <c:pt idx="4713">
                  <c:v>1.1032640641978961E-2</c:v>
                </c:pt>
                <c:pt idx="4714">
                  <c:v>1.1030391878654578E-2</c:v>
                </c:pt>
                <c:pt idx="4715">
                  <c:v>1.1028281386201641E-2</c:v>
                </c:pt>
                <c:pt idx="4716">
                  <c:v>1.1026180219234176E-2</c:v>
                </c:pt>
                <c:pt idx="4717">
                  <c:v>1.1023954886454679E-2</c:v>
                </c:pt>
                <c:pt idx="4718">
                  <c:v>1.1021542496001761E-2</c:v>
                </c:pt>
                <c:pt idx="4719">
                  <c:v>1.1018986080201318E-2</c:v>
                </c:pt>
                <c:pt idx="4720">
                  <c:v>1.1016410227892707E-2</c:v>
                </c:pt>
                <c:pt idx="4721">
                  <c:v>1.101395084461196E-2</c:v>
                </c:pt>
                <c:pt idx="4722">
                  <c:v>1.1011678671742761E-2</c:v>
                </c:pt>
                <c:pt idx="4723">
                  <c:v>1.1009559583596423E-2</c:v>
                </c:pt>
                <c:pt idx="4724">
                  <c:v>1.1007473911362647E-2</c:v>
                </c:pt>
                <c:pt idx="4725">
                  <c:v>1.100528386982976E-2</c:v>
                </c:pt>
                <c:pt idx="4726">
                  <c:v>1.1002911130132105E-2</c:v>
                </c:pt>
                <c:pt idx="4727">
                  <c:v>1.1000380849397874E-2</c:v>
                </c:pt>
                <c:pt idx="4728">
                  <c:v>1.0997807372152904E-2</c:v>
                </c:pt>
                <c:pt idx="4729">
                  <c:v>1.0995329742960273E-2</c:v>
                </c:pt>
                <c:pt idx="4730">
                  <c:v>1.0993033435370279E-2</c:v>
                </c:pt>
                <c:pt idx="4731">
                  <c:v>1.0990902346103885E-2</c:v>
                </c:pt>
                <c:pt idx="4732">
                  <c:v>1.0988827979336421E-2</c:v>
                </c:pt>
                <c:pt idx="4733">
                  <c:v>1.0986670592313941E-2</c:v>
                </c:pt>
                <c:pt idx="4734">
                  <c:v>1.0984337879444098E-2</c:v>
                </c:pt>
                <c:pt idx="4735">
                  <c:v>1.0981836884383421E-2</c:v>
                </c:pt>
                <c:pt idx="4736">
                  <c:v>1.0979269907304978E-2</c:v>
                </c:pt>
                <c:pt idx="4737">
                  <c:v>1.0976776786785923E-2</c:v>
                </c:pt>
                <c:pt idx="4738">
                  <c:v>1.097445615854145E-2</c:v>
                </c:pt>
                <c:pt idx="4739">
                  <c:v>1.0972310027464151E-2</c:v>
                </c:pt>
                <c:pt idx="4740">
                  <c:v>1.0970242762175699E-2</c:v>
                </c:pt>
                <c:pt idx="4741">
                  <c:v>1.096811500742674E-2</c:v>
                </c:pt>
                <c:pt idx="4742">
                  <c:v>1.0965822158792281E-2</c:v>
                </c:pt>
                <c:pt idx="4743">
                  <c:v>1.0963353211927169E-2</c:v>
                </c:pt>
                <c:pt idx="4744">
                  <c:v>1.0960796840957921E-2</c:v>
                </c:pt>
                <c:pt idx="4745">
                  <c:v>1.0958291343684291E-2</c:v>
                </c:pt>
                <c:pt idx="4746">
                  <c:v>1.0955946745067833E-2</c:v>
                </c:pt>
                <c:pt idx="4747">
                  <c:v>1.0953782942333769E-2</c:v>
                </c:pt>
                <c:pt idx="4748">
                  <c:v>1.0951718629111021E-2</c:v>
                </c:pt>
                <c:pt idx="4749">
                  <c:v>1.0949617152345718E-2</c:v>
                </c:pt>
                <c:pt idx="4750">
                  <c:v>1.0947363474165641E-2</c:v>
                </c:pt>
                <c:pt idx="4751">
                  <c:v>1.0944928907284822E-2</c:v>
                </c:pt>
                <c:pt idx="4752">
                  <c:v>1.0942387160563201E-2</c:v>
                </c:pt>
                <c:pt idx="4753">
                  <c:v>1.093987270512288E-2</c:v>
                </c:pt>
                <c:pt idx="4754">
                  <c:v>1.0937505010756837E-2</c:v>
                </c:pt>
                <c:pt idx="4755">
                  <c:v>1.0935321356199443E-2</c:v>
                </c:pt>
                <c:pt idx="4756">
                  <c:v>1.0933255967888623E-2</c:v>
                </c:pt>
                <c:pt idx="4757">
                  <c:v>1.0931177141184203E-2</c:v>
                </c:pt>
                <c:pt idx="4758">
                  <c:v>1.0928961424714225E-2</c:v>
                </c:pt>
                <c:pt idx="4759">
                  <c:v>1.0926563103806609E-2</c:v>
                </c:pt>
                <c:pt idx="4760">
                  <c:v>1.0924039845166185E-2</c:v>
                </c:pt>
                <c:pt idx="4761">
                  <c:v>1.0921520093715834E-2</c:v>
                </c:pt>
                <c:pt idx="4762">
                  <c:v>1.091913068212092E-2</c:v>
                </c:pt>
                <c:pt idx="4763">
                  <c:v>1.0916925476244396E-2</c:v>
                </c:pt>
                <c:pt idx="4764">
                  <c:v>1.0914855172923619E-2</c:v>
                </c:pt>
                <c:pt idx="4765">
                  <c:v>1.0912795157096094E-2</c:v>
                </c:pt>
                <c:pt idx="4766">
                  <c:v>1.0910615703245257E-2</c:v>
                </c:pt>
                <c:pt idx="4767">
                  <c:v>1.0908255001520501E-2</c:v>
                </c:pt>
                <c:pt idx="4768">
                  <c:v>1.0905753877214925E-2</c:v>
                </c:pt>
                <c:pt idx="4769">
                  <c:v>1.0903232671600319E-2</c:v>
                </c:pt>
                <c:pt idx="4770">
                  <c:v>1.0900823396613406E-2</c:v>
                </c:pt>
                <c:pt idx="4771">
                  <c:v>1.0898595443308285E-2</c:v>
                </c:pt>
                <c:pt idx="4772">
                  <c:v>1.0896516633498231E-2</c:v>
                </c:pt>
                <c:pt idx="4773">
                  <c:v>1.0894471443351204E-2</c:v>
                </c:pt>
                <c:pt idx="4774">
                  <c:v>1.0892326095195822E-2</c:v>
                </c:pt>
                <c:pt idx="4775">
                  <c:v>1.0890003874560463E-2</c:v>
                </c:pt>
                <c:pt idx="4776">
                  <c:v>1.0887528254231213E-2</c:v>
                </c:pt>
                <c:pt idx="4777">
                  <c:v>1.0885009549766893E-2</c:v>
                </c:pt>
                <c:pt idx="4778">
                  <c:v>1.0882582704370121E-2</c:v>
                </c:pt>
                <c:pt idx="4779">
                  <c:v>1.0880331325061743E-2</c:v>
                </c:pt>
                <c:pt idx="4780">
                  <c:v>1.087824072219994E-2</c:v>
                </c:pt>
                <c:pt idx="4781">
                  <c:v>1.087620629353808E-2</c:v>
                </c:pt>
                <c:pt idx="4782">
                  <c:v>1.0874092476114058E-2</c:v>
                </c:pt>
                <c:pt idx="4783">
                  <c:v>1.0871809077326341E-2</c:v>
                </c:pt>
                <c:pt idx="4784">
                  <c:v>1.0869362000149844E-2</c:v>
                </c:pt>
                <c:pt idx="4785">
                  <c:v>1.0866849798176923E-2</c:v>
                </c:pt>
                <c:pt idx="4786">
                  <c:v>1.0864408071414765E-2</c:v>
                </c:pt>
                <c:pt idx="4787">
                  <c:v>1.0862133110496662E-2</c:v>
                </c:pt>
                <c:pt idx="4788">
                  <c:v>1.0860027783788534E-2</c:v>
                </c:pt>
                <c:pt idx="4789">
                  <c:v>1.0858000041066901E-2</c:v>
                </c:pt>
                <c:pt idx="4790">
                  <c:v>1.0855914807705144E-2</c:v>
                </c:pt>
                <c:pt idx="4791">
                  <c:v>1.0853670049285924E-2</c:v>
                </c:pt>
                <c:pt idx="4792">
                  <c:v>1.0851254176144205E-2</c:v>
                </c:pt>
                <c:pt idx="4793">
                  <c:v>1.0848752456495567E-2</c:v>
                </c:pt>
                <c:pt idx="4794">
                  <c:v>1.084629888425786E-2</c:v>
                </c:pt>
                <c:pt idx="4795">
                  <c:v>1.0844000705808111E-2</c:v>
                </c:pt>
                <c:pt idx="4796">
                  <c:v>1.0841878124670147E-2</c:v>
                </c:pt>
                <c:pt idx="4797">
                  <c:v>1.0839853048151641E-2</c:v>
                </c:pt>
                <c:pt idx="4798">
                  <c:v>1.0837793132521934E-2</c:v>
                </c:pt>
                <c:pt idx="4799">
                  <c:v>1.0835586318352285E-2</c:v>
                </c:pt>
                <c:pt idx="4800">
                  <c:v>1.08332038907602E-2</c:v>
                </c:pt>
                <c:pt idx="4801">
                  <c:v>1.0830716545253237E-2</c:v>
                </c:pt>
                <c:pt idx="4802">
                  <c:v>1.0828254455800691E-2</c:v>
                </c:pt>
                <c:pt idx="4803">
                  <c:v>1.082593393172273E-2</c:v>
                </c:pt>
                <c:pt idx="4804">
                  <c:v>1.08237920031486E-2</c:v>
                </c:pt>
                <c:pt idx="4805">
                  <c:v>1.0821765694460484E-2</c:v>
                </c:pt>
                <c:pt idx="4806">
                  <c:v>1.0819727567401832E-2</c:v>
                </c:pt>
                <c:pt idx="4807">
                  <c:v>1.0817557502794659E-2</c:v>
                </c:pt>
                <c:pt idx="4808">
                  <c:v>1.0815210309199816E-2</c:v>
                </c:pt>
                <c:pt idx="4809">
                  <c:v>1.0812741077248538E-2</c:v>
                </c:pt>
                <c:pt idx="4810">
                  <c:v>1.0810274032433141E-2</c:v>
                </c:pt>
                <c:pt idx="4811">
                  <c:v>1.0807932522302858E-2</c:v>
                </c:pt>
                <c:pt idx="4812">
                  <c:v>1.0805769620604309E-2</c:v>
                </c:pt>
                <c:pt idx="4813">
                  <c:v>1.0803738365624581E-2</c:v>
                </c:pt>
                <c:pt idx="4814">
                  <c:v>1.0801718295770302E-2</c:v>
                </c:pt>
                <c:pt idx="4815">
                  <c:v>1.079958331166494E-2</c:v>
                </c:pt>
                <c:pt idx="4816">
                  <c:v>1.0797272661607323E-2</c:v>
                </c:pt>
                <c:pt idx="4817">
                  <c:v>1.0794825069000603E-2</c:v>
                </c:pt>
                <c:pt idx="4818">
                  <c:v>1.0792356802195919E-2</c:v>
                </c:pt>
                <c:pt idx="4819">
                  <c:v>1.0789996125229941E-2</c:v>
                </c:pt>
                <c:pt idx="4820">
                  <c:v>1.0787811113738442E-2</c:v>
                </c:pt>
                <c:pt idx="4821">
                  <c:v>1.0785771441798037E-2</c:v>
                </c:pt>
                <c:pt idx="4822">
                  <c:v>1.0783765558951001E-2</c:v>
                </c:pt>
                <c:pt idx="4823">
                  <c:v>1.0781663543746722E-2</c:v>
                </c:pt>
                <c:pt idx="4824">
                  <c:v>1.0779390250229759E-2</c:v>
                </c:pt>
                <c:pt idx="4825">
                  <c:v>1.0776967552060332E-2</c:v>
                </c:pt>
                <c:pt idx="4826">
                  <c:v>1.0774501903861831E-2</c:v>
                </c:pt>
                <c:pt idx="4827">
                  <c:v>1.0772124303549161E-2</c:v>
                </c:pt>
                <c:pt idx="4828">
                  <c:v>1.0769916547999116E-2</c:v>
                </c:pt>
                <c:pt idx="4829">
                  <c:v>1.0767865286455607E-2</c:v>
                </c:pt>
                <c:pt idx="4830">
                  <c:v>1.076586964663585E-2</c:v>
                </c:pt>
                <c:pt idx="4831">
                  <c:v>1.0763798085059889E-2</c:v>
                </c:pt>
                <c:pt idx="4832">
                  <c:v>1.0761562455344773E-2</c:v>
                </c:pt>
                <c:pt idx="4833">
                  <c:v>1.0759167583995416E-2</c:v>
                </c:pt>
                <c:pt idx="4834">
                  <c:v>1.0756708436776391E-2</c:v>
                </c:pt>
                <c:pt idx="4835">
                  <c:v>1.0754316538829809E-2</c:v>
                </c:pt>
                <c:pt idx="4836">
                  <c:v>1.0752085912286621E-2</c:v>
                </c:pt>
                <c:pt idx="4837">
                  <c:v>1.0750020235613307E-2</c:v>
                </c:pt>
                <c:pt idx="4838">
                  <c:v>1.074803088668016E-2</c:v>
                </c:pt>
                <c:pt idx="4839">
                  <c:v>1.0745986904974844E-2</c:v>
                </c:pt>
                <c:pt idx="4840">
                  <c:v>1.0743788739868242E-2</c:v>
                </c:pt>
                <c:pt idx="4841">
                  <c:v>1.0741424258868485E-2</c:v>
                </c:pt>
                <c:pt idx="4842">
                  <c:v>1.0738975471287935E-2</c:v>
                </c:pt>
                <c:pt idx="4843">
                  <c:v>1.0736572235677222E-2</c:v>
                </c:pt>
                <c:pt idx="4844">
                  <c:v>1.0734319115010603E-2</c:v>
                </c:pt>
                <c:pt idx="4845">
                  <c:v>1.0732236587643903E-2</c:v>
                </c:pt>
                <c:pt idx="4846">
                  <c:v>1.0730249634401249E-2</c:v>
                </c:pt>
                <c:pt idx="4847">
                  <c:v>1.0728230051015523E-2</c:v>
                </c:pt>
                <c:pt idx="4848">
                  <c:v>1.0726068652578125E-2</c:v>
                </c:pt>
                <c:pt idx="4849">
                  <c:v>1.0723736717040603E-2</c:v>
                </c:pt>
                <c:pt idx="4850">
                  <c:v>1.0721302059588303E-2</c:v>
                </c:pt>
                <c:pt idx="4851">
                  <c:v>1.0718890727505301E-2</c:v>
                </c:pt>
                <c:pt idx="4852">
                  <c:v>1.0716615981552328E-2</c:v>
                </c:pt>
                <c:pt idx="4853">
                  <c:v>1.0714514593850963E-2</c:v>
                </c:pt>
                <c:pt idx="4854">
                  <c:v>1.0712526261559404E-2</c:v>
                </c:pt>
                <c:pt idx="4855">
                  <c:v>1.0710527642449053E-2</c:v>
                </c:pt>
                <c:pt idx="4856">
                  <c:v>1.0708401829915221E-2</c:v>
                </c:pt>
                <c:pt idx="4857">
                  <c:v>1.070610415414444E-2</c:v>
                </c:pt>
                <c:pt idx="4858">
                  <c:v>1.0703687246780745E-2</c:v>
                </c:pt>
                <c:pt idx="4859">
                  <c:v>1.0701271283464927E-2</c:v>
                </c:pt>
                <c:pt idx="4860">
                  <c:v>1.0698976253158464E-2</c:v>
                </c:pt>
                <c:pt idx="4861">
                  <c:v>1.0696854449947578E-2</c:v>
                </c:pt>
                <c:pt idx="4862">
                  <c:v>1.0694861145209001E-2</c:v>
                </c:pt>
                <c:pt idx="4863">
                  <c:v>1.0692879862781383E-2</c:v>
                </c:pt>
                <c:pt idx="4864">
                  <c:v>1.0690787996342441E-2</c:v>
                </c:pt>
                <c:pt idx="4865">
                  <c:v>1.0688525829083874E-2</c:v>
                </c:pt>
                <c:pt idx="4866">
                  <c:v>1.0686130081989285E-2</c:v>
                </c:pt>
                <c:pt idx="4867">
                  <c:v>1.0683713116398839E-2</c:v>
                </c:pt>
                <c:pt idx="4868">
                  <c:v>1.068139958727064E-2</c:v>
                </c:pt>
                <c:pt idx="4869">
                  <c:v>1.0679256288573637E-2</c:v>
                </c:pt>
                <c:pt idx="4870">
                  <c:v>1.067725465660504E-2</c:v>
                </c:pt>
                <c:pt idx="4871">
                  <c:v>1.0675286951293255E-2</c:v>
                </c:pt>
                <c:pt idx="4872">
                  <c:v>1.067322696327319E-2</c:v>
                </c:pt>
                <c:pt idx="4873">
                  <c:v>1.0671001070938862E-2</c:v>
                </c:pt>
                <c:pt idx="4874">
                  <c:v>1.0668629629325613E-2</c:v>
                </c:pt>
                <c:pt idx="4875">
                  <c:v>1.0666215391684409E-2</c:v>
                </c:pt>
                <c:pt idx="4876">
                  <c:v>1.0663885559270834E-2</c:v>
                </c:pt>
                <c:pt idx="4877">
                  <c:v>1.0661720172963325E-2</c:v>
                </c:pt>
                <c:pt idx="4878">
                  <c:v>1.0659707150347196E-2</c:v>
                </c:pt>
                <c:pt idx="4879">
                  <c:v>1.0657749193766755E-2</c:v>
                </c:pt>
                <c:pt idx="4880">
                  <c:v>1.0655718626597985E-2</c:v>
                </c:pt>
                <c:pt idx="4881">
                  <c:v>1.0653529284670643E-2</c:v>
                </c:pt>
                <c:pt idx="4882">
                  <c:v>1.0651184978531699E-2</c:v>
                </c:pt>
                <c:pt idx="4883">
                  <c:v>1.0648777236806744E-2</c:v>
                </c:pt>
                <c:pt idx="4884">
                  <c:v>1.0646433665599541E-2</c:v>
                </c:pt>
                <c:pt idx="4885">
                  <c:v>1.0644246091855367E-2</c:v>
                </c:pt>
                <c:pt idx="4886">
                  <c:v>1.0642218953939419E-2</c:v>
                </c:pt>
                <c:pt idx="4887">
                  <c:v>1.0640266912562724E-2</c:v>
                </c:pt>
                <c:pt idx="4888">
                  <c:v>1.0638262962865476E-2</c:v>
                </c:pt>
                <c:pt idx="4889">
                  <c:v>1.0636109955542742E-2</c:v>
                </c:pt>
                <c:pt idx="4890">
                  <c:v>1.0633795255126451E-2</c:v>
                </c:pt>
                <c:pt idx="4891">
                  <c:v>1.0631397751498094E-2</c:v>
                </c:pt>
                <c:pt idx="4892">
                  <c:v>1.0629043328181719E-2</c:v>
                </c:pt>
                <c:pt idx="4893">
                  <c:v>1.062683395571902E-2</c:v>
                </c:pt>
                <c:pt idx="4894">
                  <c:v>1.0624790357933034E-2</c:v>
                </c:pt>
                <c:pt idx="4895">
                  <c:v>1.0622840456222181E-2</c:v>
                </c:pt>
                <c:pt idx="4896">
                  <c:v>1.0620860024193461E-2</c:v>
                </c:pt>
                <c:pt idx="4897">
                  <c:v>1.0618742652198898E-2</c:v>
                </c:pt>
                <c:pt idx="4898">
                  <c:v>1.061645962989116E-2</c:v>
                </c:pt>
                <c:pt idx="4899">
                  <c:v>1.0614076018269965E-2</c:v>
                </c:pt>
                <c:pt idx="4900">
                  <c:v>1.0611713900073936E-2</c:v>
                </c:pt>
                <c:pt idx="4901">
                  <c:v>1.0609483594343459E-2</c:v>
                </c:pt>
                <c:pt idx="4902">
                  <c:v>1.0607421606810358E-2</c:v>
                </c:pt>
                <c:pt idx="4903">
                  <c:v>1.0605470188766196E-2</c:v>
                </c:pt>
                <c:pt idx="4904">
                  <c:v>1.0603509932006821E-2</c:v>
                </c:pt>
                <c:pt idx="4905">
                  <c:v>1.060142702835731E-2</c:v>
                </c:pt>
                <c:pt idx="4906">
                  <c:v>1.0599177327543733E-2</c:v>
                </c:pt>
                <c:pt idx="4907">
                  <c:v>1.0596811113158643E-2</c:v>
                </c:pt>
                <c:pt idx="4908">
                  <c:v>1.0594444672227797E-2</c:v>
                </c:pt>
                <c:pt idx="4909">
                  <c:v>1.0592194755817651E-2</c:v>
                </c:pt>
                <c:pt idx="4910">
                  <c:v>1.0590112890752101E-2</c:v>
                </c:pt>
                <c:pt idx="4911">
                  <c:v>1.0588156478875593E-2</c:v>
                </c:pt>
                <c:pt idx="4912">
                  <c:v>1.0586212869717403E-2</c:v>
                </c:pt>
                <c:pt idx="4913">
                  <c:v>1.0584162823107184E-2</c:v>
                </c:pt>
                <c:pt idx="4914">
                  <c:v>1.0581947634464959E-2</c:v>
                </c:pt>
                <c:pt idx="4915">
                  <c:v>1.05796021165054E-2</c:v>
                </c:pt>
                <c:pt idx="4916">
                  <c:v>1.0577234881246445E-2</c:v>
                </c:pt>
                <c:pt idx="4917">
                  <c:v>1.0574967106902948E-2</c:v>
                </c:pt>
                <c:pt idx="4918">
                  <c:v>1.057286433841618E-2</c:v>
                </c:pt>
                <c:pt idx="4919">
                  <c:v>1.0570899689130867E-2</c:v>
                </c:pt>
                <c:pt idx="4920">
                  <c:v>1.0568969074477959E-2</c:v>
                </c:pt>
                <c:pt idx="4921">
                  <c:v>1.0566949859817121E-2</c:v>
                </c:pt>
                <c:pt idx="4922">
                  <c:v>1.0564769905357431E-2</c:v>
                </c:pt>
                <c:pt idx="4923">
                  <c:v>1.0562448123591498E-2</c:v>
                </c:pt>
                <c:pt idx="4924">
                  <c:v>1.0560083717996743E-2</c:v>
                </c:pt>
                <c:pt idx="4925">
                  <c:v>1.0557800234779325E-2</c:v>
                </c:pt>
                <c:pt idx="4926">
                  <c:v>1.0555676010835421E-2</c:v>
                </c:pt>
                <c:pt idx="4927">
                  <c:v>1.0553700165488261E-2</c:v>
                </c:pt>
                <c:pt idx="4928">
                  <c:v>1.0551778828155101E-2</c:v>
                </c:pt>
                <c:pt idx="4929">
                  <c:v>1.0549788043683969E-2</c:v>
                </c:pt>
                <c:pt idx="4930">
                  <c:v>1.0547643568736713E-2</c:v>
                </c:pt>
                <c:pt idx="4931">
                  <c:v>1.0545348254953122E-2</c:v>
                </c:pt>
                <c:pt idx="4932">
                  <c:v>1.0542990336925085E-2</c:v>
                </c:pt>
                <c:pt idx="4933">
                  <c:v>1.0540693650121348E-2</c:v>
                </c:pt>
                <c:pt idx="4934">
                  <c:v>1.0538547896526277E-2</c:v>
                </c:pt>
                <c:pt idx="4935">
                  <c:v>1.0536558227165888E-2</c:v>
                </c:pt>
                <c:pt idx="4936">
                  <c:v>1.0534642447678919E-2</c:v>
                </c:pt>
                <c:pt idx="4937">
                  <c:v>1.0532677357978403E-2</c:v>
                </c:pt>
                <c:pt idx="4938">
                  <c:v>1.0530568131175045E-2</c:v>
                </c:pt>
                <c:pt idx="4939">
                  <c:v>1.0528301666208351E-2</c:v>
                </c:pt>
                <c:pt idx="4940">
                  <c:v>1.0525953865917478E-2</c:v>
                </c:pt>
                <c:pt idx="4941">
                  <c:v>1.0523646791441578E-2</c:v>
                </c:pt>
                <c:pt idx="4942">
                  <c:v>1.0521479907874781E-2</c:v>
                </c:pt>
                <c:pt idx="4943">
                  <c:v>1.0519474157100601E-2</c:v>
                </c:pt>
                <c:pt idx="4944">
                  <c:v>1.0517560274935623E-2</c:v>
                </c:pt>
                <c:pt idx="4945">
                  <c:v>1.0515617859060786E-2</c:v>
                </c:pt>
                <c:pt idx="4946">
                  <c:v>1.0513543180237721E-2</c:v>
                </c:pt>
                <c:pt idx="4947">
                  <c:v>1.0511307557237505E-2</c:v>
                </c:pt>
                <c:pt idx="4948">
                  <c:v>1.0508973416533843E-2</c:v>
                </c:pt>
                <c:pt idx="4949">
                  <c:v>1.0506659030615957E-2</c:v>
                </c:pt>
                <c:pt idx="4950">
                  <c:v>1.0504471878848363E-2</c:v>
                </c:pt>
                <c:pt idx="4951">
                  <c:v>1.0502448193129971E-2</c:v>
                </c:pt>
                <c:pt idx="4952">
                  <c:v>1.0500532666373704E-2</c:v>
                </c:pt>
                <c:pt idx="4953">
                  <c:v>1.049860967026154E-2</c:v>
                </c:pt>
                <c:pt idx="4954">
                  <c:v>1.0496568386077081E-2</c:v>
                </c:pt>
                <c:pt idx="4955">
                  <c:v>1.0494365180571138E-2</c:v>
                </c:pt>
                <c:pt idx="4956">
                  <c:v>1.0492048094444479E-2</c:v>
                </c:pt>
                <c:pt idx="4957">
                  <c:v>1.0489729679488573E-2</c:v>
                </c:pt>
                <c:pt idx="4958">
                  <c:v>1.0487523564057443E-2</c:v>
                </c:pt>
                <c:pt idx="4959">
                  <c:v>1.0485480520035801E-2</c:v>
                </c:pt>
                <c:pt idx="4960">
                  <c:v>1.048355998249992E-2</c:v>
                </c:pt>
                <c:pt idx="4961">
                  <c:v>1.0481652974739238E-2</c:v>
                </c:pt>
                <c:pt idx="4962">
                  <c:v>1.0479643501669076E-2</c:v>
                </c:pt>
                <c:pt idx="4963">
                  <c:v>1.0477473848852803E-2</c:v>
                </c:pt>
                <c:pt idx="4964">
                  <c:v>1.0475177009893005E-2</c:v>
                </c:pt>
                <c:pt idx="4965">
                  <c:v>1.0472857997436583E-2</c:v>
                </c:pt>
                <c:pt idx="4966">
                  <c:v>1.0470634639169066E-2</c:v>
                </c:pt>
                <c:pt idx="4967">
                  <c:v>1.0468571262573721E-2</c:v>
                </c:pt>
                <c:pt idx="4968">
                  <c:v>1.0466642577439388E-2</c:v>
                </c:pt>
                <c:pt idx="4969">
                  <c:v>1.0464748007444066E-2</c:v>
                </c:pt>
                <c:pt idx="4970">
                  <c:v>1.046276836170253E-2</c:v>
                </c:pt>
                <c:pt idx="4971">
                  <c:v>1.0460632941262225E-2</c:v>
                </c:pt>
                <c:pt idx="4972">
                  <c:v>1.0458359288012671E-2</c:v>
                </c:pt>
                <c:pt idx="4973">
                  <c:v>1.0456043199760253E-2</c:v>
                </c:pt>
                <c:pt idx="4974">
                  <c:v>1.0453804702652563E-2</c:v>
                </c:pt>
                <c:pt idx="4975">
                  <c:v>1.0451720479592939E-2</c:v>
                </c:pt>
                <c:pt idx="4976">
                  <c:v>1.0449780788731627E-2</c:v>
                </c:pt>
                <c:pt idx="4977">
                  <c:v>1.044789504632869E-2</c:v>
                </c:pt>
                <c:pt idx="4978">
                  <c:v>1.0445942880150298E-2</c:v>
                </c:pt>
                <c:pt idx="4979">
                  <c:v>1.0443841908802143E-2</c:v>
                </c:pt>
                <c:pt idx="4980">
                  <c:v>1.0441594078825821E-2</c:v>
                </c:pt>
                <c:pt idx="4981">
                  <c:v>1.0439284466751278E-2</c:v>
                </c:pt>
                <c:pt idx="4982">
                  <c:v>1.043703327881512E-2</c:v>
                </c:pt>
                <c:pt idx="4983">
                  <c:v>1.0434928159334039E-2</c:v>
                </c:pt>
                <c:pt idx="4984">
                  <c:v>1.0432974927529088E-2</c:v>
                </c:pt>
                <c:pt idx="4985">
                  <c:v>1.0431094402959277E-2</c:v>
                </c:pt>
                <c:pt idx="4986">
                  <c:v>1.0429167046578081E-2</c:v>
                </c:pt>
                <c:pt idx="4987">
                  <c:v>1.0427100278370481E-2</c:v>
                </c:pt>
                <c:pt idx="4988">
                  <c:v>1.0424880566764461E-2</c:v>
                </c:pt>
                <c:pt idx="4989">
                  <c:v>1.0422580953283321E-2</c:v>
                </c:pt>
                <c:pt idx="4990">
                  <c:v>1.0420319822064648E-2</c:v>
                </c:pt>
                <c:pt idx="4991">
                  <c:v>1.0418194215968771E-2</c:v>
                </c:pt>
                <c:pt idx="4992">
                  <c:v>1.0416225269357067E-2</c:v>
                </c:pt>
                <c:pt idx="4993">
                  <c:v>1.0414346412688642E-2</c:v>
                </c:pt>
                <c:pt idx="4994">
                  <c:v>1.0412440921260599E-2</c:v>
                </c:pt>
                <c:pt idx="4995">
                  <c:v>1.0410407655562762E-2</c:v>
                </c:pt>
                <c:pt idx="4996">
                  <c:v>1.040821797955682E-2</c:v>
                </c:pt>
                <c:pt idx="4997">
                  <c:v>1.04059317987604E-2</c:v>
                </c:pt>
                <c:pt idx="4998">
                  <c:v>1.0403663722317423E-2</c:v>
                </c:pt>
                <c:pt idx="4999">
                  <c:v>1.0401518487428561E-2</c:v>
                </c:pt>
                <c:pt idx="5000">
                  <c:v>1.0399532045580627E-2</c:v>
                </c:pt>
                <c:pt idx="5001">
                  <c:v>1.0397651424557315E-2</c:v>
                </c:pt>
                <c:pt idx="5002">
                  <c:v>1.0395764629200589E-2</c:v>
                </c:pt>
                <c:pt idx="5003">
                  <c:v>1.039376372616928E-2</c:v>
                </c:pt>
                <c:pt idx="5004">
                  <c:v>1.0391605596340382E-2</c:v>
                </c:pt>
                <c:pt idx="5005">
                  <c:v>1.0389336137255119E-2</c:v>
                </c:pt>
                <c:pt idx="5006">
                  <c:v>1.0387064311450101E-2</c:v>
                </c:pt>
                <c:pt idx="5007">
                  <c:v>1.0384900734544402E-2</c:v>
                </c:pt>
                <c:pt idx="5008">
                  <c:v>1.0382895435714653E-2</c:v>
                </c:pt>
                <c:pt idx="5009">
                  <c:v>1.0381009791093543E-2</c:v>
                </c:pt>
                <c:pt idx="5010">
                  <c:v>1.0379138353158021E-2</c:v>
                </c:pt>
                <c:pt idx="5011">
                  <c:v>1.0377168256355125E-2</c:v>
                </c:pt>
                <c:pt idx="5012">
                  <c:v>1.0375042754871692E-2</c:v>
                </c:pt>
                <c:pt idx="5013">
                  <c:v>1.0372793107667189E-2</c:v>
                </c:pt>
                <c:pt idx="5014">
                  <c:v>1.0370520870679431E-2</c:v>
                </c:pt>
                <c:pt idx="5015">
                  <c:v>1.0368340641498995E-2</c:v>
                </c:pt>
                <c:pt idx="5016">
                  <c:v>1.0366315560693404E-2</c:v>
                </c:pt>
                <c:pt idx="5017">
                  <c:v>1.0364421858181441E-2</c:v>
                </c:pt>
                <c:pt idx="5018">
                  <c:v>1.0362562325815993E-2</c:v>
                </c:pt>
                <c:pt idx="5019">
                  <c:v>1.0360621091531229E-2</c:v>
                </c:pt>
                <c:pt idx="5020">
                  <c:v>1.0358528857723979E-2</c:v>
                </c:pt>
                <c:pt idx="5021">
                  <c:v>1.0356301863732762E-2</c:v>
                </c:pt>
                <c:pt idx="5022">
                  <c:v>1.0354032638738301E-2</c:v>
                </c:pt>
                <c:pt idx="5023">
                  <c:v>1.035183781757138E-2</c:v>
                </c:pt>
                <c:pt idx="5024">
                  <c:v>1.0349792477203858E-2</c:v>
                </c:pt>
                <c:pt idx="5025">
                  <c:v>1.034788795516412E-2</c:v>
                </c:pt>
                <c:pt idx="5026">
                  <c:v>1.0346036821220398E-2</c:v>
                </c:pt>
                <c:pt idx="5027">
                  <c:v>1.0344122153948542E-2</c:v>
                </c:pt>
                <c:pt idx="5028">
                  <c:v>1.034206337737649E-2</c:v>
                </c:pt>
                <c:pt idx="5029">
                  <c:v>1.0339861583720944E-2</c:v>
                </c:pt>
                <c:pt idx="5030">
                  <c:v>1.0337598820705524E-2</c:v>
                </c:pt>
                <c:pt idx="5031">
                  <c:v>1.033539180013268E-2</c:v>
                </c:pt>
                <c:pt idx="5032">
                  <c:v>1.0333326173163938E-2</c:v>
                </c:pt>
                <c:pt idx="5033">
                  <c:v>1.033140838534392E-2</c:v>
                </c:pt>
                <c:pt idx="5034">
                  <c:v>1.0329562145643251E-2</c:v>
                </c:pt>
                <c:pt idx="5035">
                  <c:v>1.0327671439066958E-2</c:v>
                </c:pt>
                <c:pt idx="5036">
                  <c:v>1.0325645860123659E-2</c:v>
                </c:pt>
                <c:pt idx="5037">
                  <c:v>1.0323471479658973E-2</c:v>
                </c:pt>
                <c:pt idx="5038">
                  <c:v>1.0321218597336999E-2</c:v>
                </c:pt>
                <c:pt idx="5039">
                  <c:v>1.0319002058831146E-2</c:v>
                </c:pt>
                <c:pt idx="5040">
                  <c:v>1.0316916564410498E-2</c:v>
                </c:pt>
                <c:pt idx="5041">
                  <c:v>1.0314983417031864E-2</c:v>
                </c:pt>
                <c:pt idx="5042">
                  <c:v>1.0313138628025261E-2</c:v>
                </c:pt>
                <c:pt idx="5043">
                  <c:v>1.0311269010769763E-2</c:v>
                </c:pt>
                <c:pt idx="5044">
                  <c:v>1.0309275928748373E-2</c:v>
                </c:pt>
                <c:pt idx="5045">
                  <c:v>1.030713080593721E-2</c:v>
                </c:pt>
                <c:pt idx="5046">
                  <c:v>1.0304891134738575E-2</c:v>
                </c:pt>
                <c:pt idx="5047">
                  <c:v>1.0302668000885921E-2</c:v>
                </c:pt>
                <c:pt idx="5048">
                  <c:v>1.0300563492639421E-2</c:v>
                </c:pt>
                <c:pt idx="5049">
                  <c:v>1.0298613275290074E-2</c:v>
                </c:pt>
                <c:pt idx="5050">
                  <c:v>1.0296766610161164E-2</c:v>
                </c:pt>
                <c:pt idx="5051">
                  <c:v>1.0294914995515788E-2</c:v>
                </c:pt>
                <c:pt idx="5052">
                  <c:v>1.0292953283927203E-2</c:v>
                </c:pt>
                <c:pt idx="5053">
                  <c:v>1.0290838867157483E-2</c:v>
                </c:pt>
                <c:pt idx="5054">
                  <c:v>1.0288615594217421E-2</c:v>
                </c:pt>
                <c:pt idx="5055">
                  <c:v>1.0286388977391278E-2</c:v>
                </c:pt>
                <c:pt idx="5056">
                  <c:v>1.0284266724619464E-2</c:v>
                </c:pt>
                <c:pt idx="5057">
                  <c:v>1.0282298134496218E-2</c:v>
                </c:pt>
                <c:pt idx="5058">
                  <c:v>1.028044643679221E-2</c:v>
                </c:pt>
                <c:pt idx="5059">
                  <c:v>1.0278609575534134E-2</c:v>
                </c:pt>
                <c:pt idx="5060">
                  <c:v>1.0276677704355771E-2</c:v>
                </c:pt>
                <c:pt idx="5061">
                  <c:v>1.0274595025100581E-2</c:v>
                </c:pt>
                <c:pt idx="5062">
                  <c:v>1.0272391142147157E-2</c:v>
                </c:pt>
                <c:pt idx="5063">
                  <c:v>1.0270164290517841E-2</c:v>
                </c:pt>
                <c:pt idx="5064">
                  <c:v>1.0268025952681533E-2</c:v>
                </c:pt>
                <c:pt idx="5065">
                  <c:v>1.0266038111844959E-2</c:v>
                </c:pt>
                <c:pt idx="5066">
                  <c:v>1.0264178445770728E-2</c:v>
                </c:pt>
                <c:pt idx="5067">
                  <c:v>1.0262352981185031E-2</c:v>
                </c:pt>
                <c:pt idx="5068">
                  <c:v>1.0260449045604135E-2</c:v>
                </c:pt>
                <c:pt idx="5069">
                  <c:v>1.0258398704706084E-2</c:v>
                </c:pt>
                <c:pt idx="5070">
                  <c:v>1.0256216959682178E-2</c:v>
                </c:pt>
                <c:pt idx="5071">
                  <c:v>1.025399320148202E-2</c:v>
                </c:pt>
                <c:pt idx="5072">
                  <c:v>1.025184079646136E-2</c:v>
                </c:pt>
                <c:pt idx="5073">
                  <c:v>1.0249833261885043E-2</c:v>
                </c:pt>
                <c:pt idx="5074">
                  <c:v>1.0247962958458694E-2</c:v>
                </c:pt>
                <c:pt idx="5075">
                  <c:v>1.024614548262048E-2</c:v>
                </c:pt>
                <c:pt idx="5076">
                  <c:v>1.0244267237732573E-2</c:v>
                </c:pt>
                <c:pt idx="5077">
                  <c:v>1.0242249398973611E-2</c:v>
                </c:pt>
                <c:pt idx="5078">
                  <c:v>1.0240092252162561E-2</c:v>
                </c:pt>
                <c:pt idx="5079">
                  <c:v>1.0237874939146409E-2</c:v>
                </c:pt>
                <c:pt idx="5080">
                  <c:v>1.0235710805856299E-2</c:v>
                </c:pt>
                <c:pt idx="5081">
                  <c:v>1.0233683572171508E-2</c:v>
                </c:pt>
                <c:pt idx="5082">
                  <c:v>1.0231800270517849E-2</c:v>
                </c:pt>
                <c:pt idx="5083">
                  <c:v>1.0229987380889802E-2</c:v>
                </c:pt>
                <c:pt idx="5084">
                  <c:v>1.0228132281719563E-2</c:v>
                </c:pt>
                <c:pt idx="5085">
                  <c:v>1.022614667271452E-2</c:v>
                </c:pt>
                <c:pt idx="5086">
                  <c:v>1.0224016258055241E-2</c:v>
                </c:pt>
                <c:pt idx="5087">
                  <c:v>1.0221808709100329E-2</c:v>
                </c:pt>
                <c:pt idx="5088">
                  <c:v>1.0219635465134866E-2</c:v>
                </c:pt>
                <c:pt idx="5089">
                  <c:v>1.021758896009564E-2</c:v>
                </c:pt>
                <c:pt idx="5090">
                  <c:v>1.0215690643237825E-2</c:v>
                </c:pt>
                <c:pt idx="5091">
                  <c:v>1.0213878998642787E-2</c:v>
                </c:pt>
                <c:pt idx="5092">
                  <c:v>1.0212044244771571E-2</c:v>
                </c:pt>
                <c:pt idx="5093">
                  <c:v>1.0210090165102053E-2</c:v>
                </c:pt>
                <c:pt idx="5094">
                  <c:v>1.0207988257288325E-2</c:v>
                </c:pt>
                <c:pt idx="5095">
                  <c:v>1.0205793703067541E-2</c:v>
                </c:pt>
                <c:pt idx="5096">
                  <c:v>1.0203614198120161E-2</c:v>
                </c:pt>
                <c:pt idx="5097">
                  <c:v>1.0201549270930888E-2</c:v>
                </c:pt>
                <c:pt idx="5098">
                  <c:v>1.0199634295543228E-2</c:v>
                </c:pt>
                <c:pt idx="5099">
                  <c:v>1.0197820670588081E-2</c:v>
                </c:pt>
                <c:pt idx="5100">
                  <c:v>1.01960032546032E-2</c:v>
                </c:pt>
                <c:pt idx="5101">
                  <c:v>1.0194079590988381E-2</c:v>
                </c:pt>
                <c:pt idx="5102">
                  <c:v>1.0192007578844843E-2</c:v>
                </c:pt>
                <c:pt idx="5103">
                  <c:v>1.0189829108481705E-2</c:v>
                </c:pt>
                <c:pt idx="5104">
                  <c:v>1.0187646374351567E-2</c:v>
                </c:pt>
                <c:pt idx="5105">
                  <c:v>1.0185564277118591E-2</c:v>
                </c:pt>
                <c:pt idx="5106">
                  <c:v>1.0183631396802766E-2</c:v>
                </c:pt>
                <c:pt idx="5107">
                  <c:v>1.0181812733867342E-2</c:v>
                </c:pt>
                <c:pt idx="5108">
                  <c:v>1.0180009492792311E-2</c:v>
                </c:pt>
                <c:pt idx="5109">
                  <c:v>1.0178114740978433E-2</c:v>
                </c:pt>
                <c:pt idx="5110">
                  <c:v>1.0176073607497541E-2</c:v>
                </c:pt>
                <c:pt idx="5111">
                  <c:v>1.0173914118068509E-2</c:v>
                </c:pt>
                <c:pt idx="5112">
                  <c:v>1.0171731316113423E-2</c:v>
                </c:pt>
                <c:pt idx="5113">
                  <c:v>1.0169633678791094E-2</c:v>
                </c:pt>
                <c:pt idx="5114">
                  <c:v>1.0167682060552973E-2</c:v>
                </c:pt>
                <c:pt idx="5115">
                  <c:v>1.0165855518505159E-2</c:v>
                </c:pt>
                <c:pt idx="5116">
                  <c:v>1.016406318732864E-2</c:v>
                </c:pt>
                <c:pt idx="5117">
                  <c:v>1.0162195480270251E-2</c:v>
                </c:pt>
                <c:pt idx="5118">
                  <c:v>1.0160185789579302E-2</c:v>
                </c:pt>
                <c:pt idx="5119">
                  <c:v>1.015804793927645E-2</c:v>
                </c:pt>
                <c:pt idx="5120">
                  <c:v>1.01558683062055E-2</c:v>
                </c:pt>
                <c:pt idx="5121">
                  <c:v>1.0153757105512955E-2</c:v>
                </c:pt>
                <c:pt idx="5122">
                  <c:v>1.0151786339231517E-2</c:v>
                </c:pt>
                <c:pt idx="5123">
                  <c:v>1.0149949338092185E-2</c:v>
                </c:pt>
                <c:pt idx="5124">
                  <c:v>1.0148164604487742E-2</c:v>
                </c:pt>
                <c:pt idx="5125">
                  <c:v>1.0146321746292691E-2</c:v>
                </c:pt>
                <c:pt idx="5126">
                  <c:v>1.0144343637703949E-2</c:v>
                </c:pt>
                <c:pt idx="5127">
                  <c:v>1.0142229803400815E-2</c:v>
                </c:pt>
                <c:pt idx="5128">
                  <c:v>1.014005659632148E-2</c:v>
                </c:pt>
                <c:pt idx="5129">
                  <c:v>1.0137934119198779E-2</c:v>
                </c:pt>
                <c:pt idx="5130">
                  <c:v>1.0135944219996277E-2</c:v>
                </c:pt>
                <c:pt idx="5131">
                  <c:v>1.0134094480853539E-2</c:v>
                </c:pt>
                <c:pt idx="5132">
                  <c:v>1.01323140401698E-2</c:v>
                </c:pt>
                <c:pt idx="5133">
                  <c:v>1.0130493545190548E-2</c:v>
                </c:pt>
                <c:pt idx="5134">
                  <c:v>1.0128546734367295E-2</c:v>
                </c:pt>
                <c:pt idx="5135">
                  <c:v>1.0126458974251818E-2</c:v>
                </c:pt>
                <c:pt idx="5136">
                  <c:v>1.0124295415888667E-2</c:v>
                </c:pt>
                <c:pt idx="5137">
                  <c:v>1.0122164218149843E-2</c:v>
                </c:pt>
                <c:pt idx="5138">
                  <c:v>1.0120155621690241E-2</c:v>
                </c:pt>
                <c:pt idx="5139">
                  <c:v>1.011829120124581E-2</c:v>
                </c:pt>
                <c:pt idx="5140">
                  <c:v>1.0116511810854089E-2</c:v>
                </c:pt>
                <c:pt idx="5141">
                  <c:v>1.0114710947226654E-2</c:v>
                </c:pt>
                <c:pt idx="5142">
                  <c:v>1.0112794734378544E-2</c:v>
                </c:pt>
                <c:pt idx="5143">
                  <c:v>1.0110734756228397E-2</c:v>
                </c:pt>
                <c:pt idx="5144">
                  <c:v>1.0108583981220057E-2</c:v>
                </c:pt>
                <c:pt idx="5145">
                  <c:v>1.0106446842130733E-2</c:v>
                </c:pt>
                <c:pt idx="5146">
                  <c:v>1.0104420392990591E-2</c:v>
                </c:pt>
                <c:pt idx="5147">
                  <c:v>1.0102539712217749E-2</c:v>
                </c:pt>
                <c:pt idx="5148">
                  <c:v>1.0100758244320197E-2</c:v>
                </c:pt>
                <c:pt idx="5149">
                  <c:v>1.0098974081186129E-2</c:v>
                </c:pt>
                <c:pt idx="5150">
                  <c:v>1.0097087366093854E-2</c:v>
                </c:pt>
                <c:pt idx="5151">
                  <c:v>1.009505650166744E-2</c:v>
                </c:pt>
                <c:pt idx="5152">
                  <c:v>1.00929215048234E-2</c:v>
                </c:pt>
                <c:pt idx="5153">
                  <c:v>1.0090781378393083E-2</c:v>
                </c:pt>
                <c:pt idx="5154">
                  <c:v>1.0088738311761465E-2</c:v>
                </c:pt>
                <c:pt idx="5155">
                  <c:v>1.0086840178254898E-2</c:v>
                </c:pt>
                <c:pt idx="5156">
                  <c:v>1.0085053670293399E-2</c:v>
                </c:pt>
                <c:pt idx="5157">
                  <c:v>1.008328312788602E-2</c:v>
                </c:pt>
                <c:pt idx="5158">
                  <c:v>1.0081424431440503E-2</c:v>
                </c:pt>
                <c:pt idx="5159">
                  <c:v>1.0079423617354222E-2</c:v>
                </c:pt>
                <c:pt idx="5160">
                  <c:v>1.0077307204711512E-2</c:v>
                </c:pt>
                <c:pt idx="5161">
                  <c:v>1.0075167168537541E-2</c:v>
                </c:pt>
                <c:pt idx="5162">
                  <c:v>1.007310908560996E-2</c:v>
                </c:pt>
                <c:pt idx="5163">
                  <c:v>1.007119270931776E-2</c:v>
                </c:pt>
                <c:pt idx="5164">
                  <c:v>1.00693984111699E-2</c:v>
                </c:pt>
                <c:pt idx="5165">
                  <c:v>1.0067638312905625E-2</c:v>
                </c:pt>
                <c:pt idx="5166">
                  <c:v>1.006580580474372E-2</c:v>
                </c:pt>
                <c:pt idx="5167">
                  <c:v>1.0063835570092773E-2</c:v>
                </c:pt>
                <c:pt idx="5168">
                  <c:v>1.0061740313559501E-2</c:v>
                </c:pt>
                <c:pt idx="5169">
                  <c:v>1.0059603516092678E-2</c:v>
                </c:pt>
                <c:pt idx="5170">
                  <c:v>1.0057532353624296E-2</c:v>
                </c:pt>
                <c:pt idx="5171">
                  <c:v>1.0055597355762023E-2</c:v>
                </c:pt>
                <c:pt idx="5172">
                  <c:v>1.0053792772973098E-2</c:v>
                </c:pt>
                <c:pt idx="5173">
                  <c:v>1.0052039898665323E-2</c:v>
                </c:pt>
                <c:pt idx="5174">
                  <c:v>1.0050231430385919E-2</c:v>
                </c:pt>
                <c:pt idx="5175">
                  <c:v>1.0048291891252515E-2</c:v>
                </c:pt>
                <c:pt idx="5176">
                  <c:v>1.0046220087558401E-2</c:v>
                </c:pt>
                <c:pt idx="5177">
                  <c:v>1.0044089694678838E-2</c:v>
                </c:pt>
                <c:pt idx="5178">
                  <c:v>1.0042007689254661E-2</c:v>
                </c:pt>
                <c:pt idx="5179">
                  <c:v>1.0040054104318803E-2</c:v>
                </c:pt>
                <c:pt idx="5180">
                  <c:v>1.0038237036690278E-2</c:v>
                </c:pt>
                <c:pt idx="5181">
                  <c:v>1.0036488175991464E-2</c:v>
                </c:pt>
                <c:pt idx="5182">
                  <c:v>1.0034701319347843E-2</c:v>
                </c:pt>
                <c:pt idx="5183">
                  <c:v>1.0032792180224532E-2</c:v>
                </c:pt>
                <c:pt idx="5184">
                  <c:v>1.0030745814821E-2</c:v>
                </c:pt>
                <c:pt idx="5185">
                  <c:v>1.0028624956615753E-2</c:v>
                </c:pt>
                <c:pt idx="5186">
                  <c:v>1.0026534604278181E-2</c:v>
                </c:pt>
                <c:pt idx="5187">
                  <c:v>1.002456287518904E-2</c:v>
                </c:pt>
                <c:pt idx="5188">
                  <c:v>1.0022731450128221E-2</c:v>
                </c:pt>
                <c:pt idx="5189">
                  <c:v>1.0020983455312205E-2</c:v>
                </c:pt>
                <c:pt idx="5190">
                  <c:v>1.0019215544699365E-2</c:v>
                </c:pt>
                <c:pt idx="5191">
                  <c:v>1.0017336106740471E-2</c:v>
                </c:pt>
                <c:pt idx="5192">
                  <c:v>1.001531682320415E-2</c:v>
                </c:pt>
                <c:pt idx="5193">
                  <c:v>1.0013208541828397E-2</c:v>
                </c:pt>
                <c:pt idx="5194">
                  <c:v>1.0011112553772338E-2</c:v>
                </c:pt>
                <c:pt idx="5195">
                  <c:v>1.0009123520290618E-2</c:v>
                </c:pt>
                <c:pt idx="5196">
                  <c:v>1.0007276220417785E-2</c:v>
                </c:pt>
                <c:pt idx="5197">
                  <c:v>1.0005526057632273E-2</c:v>
                </c:pt>
                <c:pt idx="5198">
                  <c:v>1.0003774236124663E-2</c:v>
                </c:pt>
                <c:pt idx="5199">
                  <c:v>1.0001923412024679E-2</c:v>
                </c:pt>
                <c:pt idx="5200">
                  <c:v>9.9999324874236184E-3</c:v>
                </c:pt>
                <c:pt idx="5201">
                  <c:v>9.9978396868991067E-3</c:v>
                </c:pt>
                <c:pt idx="5202">
                  <c:v>9.9957409420055113E-3</c:v>
                </c:pt>
                <c:pt idx="5203">
                  <c:v>9.9937358226757349E-3</c:v>
                </c:pt>
                <c:pt idx="5204">
                  <c:v>9.9918715072857718E-3</c:v>
                </c:pt>
                <c:pt idx="5205">
                  <c:v>9.9901163054400728E-3</c:v>
                </c:pt>
                <c:pt idx="5206">
                  <c:v>9.9883775735804658E-3</c:v>
                </c:pt>
                <c:pt idx="5207">
                  <c:v>9.9865539087722784E-3</c:v>
                </c:pt>
                <c:pt idx="5208">
                  <c:v>9.9845922353481338E-3</c:v>
                </c:pt>
                <c:pt idx="5209">
                  <c:v>9.9825176341160043E-3</c:v>
                </c:pt>
                <c:pt idx="5210">
                  <c:v>9.9804191291375747E-3</c:v>
                </c:pt>
                <c:pt idx="5211">
                  <c:v>9.9783994971173202E-3</c:v>
                </c:pt>
                <c:pt idx="5212">
                  <c:v>9.9765174171973243E-3</c:v>
                </c:pt>
                <c:pt idx="5213">
                  <c:v>9.9747545136973041E-3</c:v>
                </c:pt>
                <c:pt idx="5214">
                  <c:v>9.9730257802020661E-3</c:v>
                </c:pt>
                <c:pt idx="5215">
                  <c:v>9.9712274799631344E-3</c:v>
                </c:pt>
                <c:pt idx="5216">
                  <c:v>9.9692955533777061E-3</c:v>
                </c:pt>
                <c:pt idx="5217">
                  <c:v>9.9672416403666728E-3</c:v>
                </c:pt>
                <c:pt idx="5218">
                  <c:v>9.9651464386140039E-3</c:v>
                </c:pt>
                <c:pt idx="5219">
                  <c:v>9.9631141918445163E-3</c:v>
                </c:pt>
                <c:pt idx="5220">
                  <c:v>9.9612139984577557E-3</c:v>
                </c:pt>
                <c:pt idx="5221">
                  <c:v>9.9594409810587915E-3</c:v>
                </c:pt>
                <c:pt idx="5222">
                  <c:v>9.9577191145802778E-3</c:v>
                </c:pt>
                <c:pt idx="5223">
                  <c:v>9.955944076542652E-3</c:v>
                </c:pt>
                <c:pt idx="5224">
                  <c:v>9.9540419908231027E-3</c:v>
                </c:pt>
                <c:pt idx="5225">
                  <c:v>9.9520109857318528E-3</c:v>
                </c:pt>
                <c:pt idx="5226">
                  <c:v>9.9499221651223272E-3</c:v>
                </c:pt>
                <c:pt idx="5227">
                  <c:v>9.9478794913861936E-3</c:v>
                </c:pt>
                <c:pt idx="5228">
                  <c:v>9.9459612373465796E-3</c:v>
                </c:pt>
                <c:pt idx="5229">
                  <c:v>9.9441759814676688E-3</c:v>
                </c:pt>
                <c:pt idx="5230">
                  <c:v>9.9424578625437084E-3</c:v>
                </c:pt>
                <c:pt idx="5231">
                  <c:v>9.9407037140168235E-3</c:v>
                </c:pt>
                <c:pt idx="5232">
                  <c:v>9.9388311632233502E-3</c:v>
                </c:pt>
                <c:pt idx="5233">
                  <c:v>9.9368249816379067E-3</c:v>
                </c:pt>
                <c:pt idx="5234">
                  <c:v>9.9347455829767364E-3</c:v>
                </c:pt>
                <c:pt idx="5235">
                  <c:v>9.9326949204673175E-3</c:v>
                </c:pt>
                <c:pt idx="5236">
                  <c:v>9.9307590553361566E-3</c:v>
                </c:pt>
                <c:pt idx="5237">
                  <c:v>9.9289597562593722E-3</c:v>
                </c:pt>
                <c:pt idx="5238">
                  <c:v>9.9272423285875367E-3</c:v>
                </c:pt>
                <c:pt idx="5239">
                  <c:v>9.9255064680303425E-3</c:v>
                </c:pt>
                <c:pt idx="5240">
                  <c:v>9.9236627545558828E-3</c:v>
                </c:pt>
                <c:pt idx="5241">
                  <c:v>9.9216829784380487E-3</c:v>
                </c:pt>
                <c:pt idx="5242">
                  <c:v>9.9196159547850771E-3</c:v>
                </c:pt>
                <c:pt idx="5243">
                  <c:v>9.9175599488816723E-3</c:v>
                </c:pt>
                <c:pt idx="5244">
                  <c:v>9.915607307432673E-3</c:v>
                </c:pt>
                <c:pt idx="5245">
                  <c:v>9.9137925069014681E-3</c:v>
                </c:pt>
                <c:pt idx="5246">
                  <c:v>9.9120728270934207E-3</c:v>
                </c:pt>
                <c:pt idx="5247">
                  <c:v>9.9103524690070527E-3</c:v>
                </c:pt>
                <c:pt idx="5248">
                  <c:v>9.9085365183120989E-3</c:v>
                </c:pt>
                <c:pt idx="5249">
                  <c:v>9.9065843723004209E-3</c:v>
                </c:pt>
                <c:pt idx="5250">
                  <c:v>9.9045325402542742E-3</c:v>
                </c:pt>
                <c:pt idx="5251">
                  <c:v>9.9024739972535247E-3</c:v>
                </c:pt>
                <c:pt idx="5252">
                  <c:v>9.9005057816550068E-3</c:v>
                </c:pt>
                <c:pt idx="5253">
                  <c:v>9.8986743884831047E-3</c:v>
                </c:pt>
                <c:pt idx="5254">
                  <c:v>9.8969496734880105E-3</c:v>
                </c:pt>
                <c:pt idx="5255">
                  <c:v>9.8952418959535066E-3</c:v>
                </c:pt>
                <c:pt idx="5256">
                  <c:v>9.8934522774305339E-3</c:v>
                </c:pt>
                <c:pt idx="5257">
                  <c:v>9.8915286112955872E-3</c:v>
                </c:pt>
                <c:pt idx="5258">
                  <c:v>9.8894946049860738E-3</c:v>
                </c:pt>
                <c:pt idx="5259">
                  <c:v>9.8874364435831263E-3</c:v>
                </c:pt>
                <c:pt idx="5260">
                  <c:v>9.8854541996507318E-3</c:v>
                </c:pt>
                <c:pt idx="5261">
                  <c:v>9.8836055040552387E-3</c:v>
                </c:pt>
                <c:pt idx="5262">
                  <c:v>9.8818731754873063E-3</c:v>
                </c:pt>
                <c:pt idx="5263">
                  <c:v>9.88017496953357E-3</c:v>
                </c:pt>
                <c:pt idx="5264">
                  <c:v>9.8784099230998235E-3</c:v>
                </c:pt>
                <c:pt idx="5265">
                  <c:v>9.8765152005892351E-3</c:v>
                </c:pt>
                <c:pt idx="5266">
                  <c:v>9.8745014291168227E-3</c:v>
                </c:pt>
                <c:pt idx="5267">
                  <c:v>9.8724466304607877E-3</c:v>
                </c:pt>
                <c:pt idx="5268">
                  <c:v>9.8704522184268582E-3</c:v>
                </c:pt>
                <c:pt idx="5269">
                  <c:v>9.8685858999060082E-3</c:v>
                </c:pt>
                <c:pt idx="5270">
                  <c:v>9.8668436245715006E-3</c:v>
                </c:pt>
                <c:pt idx="5271">
                  <c:v>9.8651519445370761E-3</c:v>
                </c:pt>
                <c:pt idx="5272">
                  <c:v>9.8634094124600263E-3</c:v>
                </c:pt>
                <c:pt idx="5273">
                  <c:v>9.8615437066607147E-3</c:v>
                </c:pt>
                <c:pt idx="5274">
                  <c:v>9.8595523156605382E-3</c:v>
                </c:pt>
                <c:pt idx="5275">
                  <c:v>9.8575038728248871E-3</c:v>
                </c:pt>
                <c:pt idx="5276">
                  <c:v>9.8554994331582803E-3</c:v>
                </c:pt>
                <c:pt idx="5277">
                  <c:v>9.8536155618421679E-3</c:v>
                </c:pt>
                <c:pt idx="5278">
                  <c:v>9.8518612878276783E-3</c:v>
                </c:pt>
                <c:pt idx="5279">
                  <c:v>9.8501731018719868E-3</c:v>
                </c:pt>
                <c:pt idx="5280">
                  <c:v>9.8484507652512755E-3</c:v>
                </c:pt>
                <c:pt idx="5281">
                  <c:v>9.846613760488121E-3</c:v>
                </c:pt>
                <c:pt idx="5282">
                  <c:v>9.8446465984173975E-3</c:v>
                </c:pt>
                <c:pt idx="5283">
                  <c:v>9.8426074661294022E-3</c:v>
                </c:pt>
                <c:pt idx="5284">
                  <c:v>9.8405953810161203E-3</c:v>
                </c:pt>
                <c:pt idx="5285">
                  <c:v>9.8386944125279773E-3</c:v>
                </c:pt>
                <c:pt idx="5286">
                  <c:v>9.8369264002936465E-3</c:v>
                </c:pt>
                <c:pt idx="5287">
                  <c:v>9.8352387402178606E-3</c:v>
                </c:pt>
                <c:pt idx="5288">
                  <c:v>9.8335340594752907E-3</c:v>
                </c:pt>
                <c:pt idx="5289">
                  <c:v>9.8317250596539705E-3</c:v>
                </c:pt>
                <c:pt idx="5290">
                  <c:v>9.8297836493229391E-3</c:v>
                </c:pt>
                <c:pt idx="5291">
                  <c:v>9.8277566947820687E-3</c:v>
                </c:pt>
                <c:pt idx="5292">
                  <c:v>9.8257395459443297E-3</c:v>
                </c:pt>
                <c:pt idx="5293">
                  <c:v>9.8238223099151867E-3</c:v>
                </c:pt>
                <c:pt idx="5294">
                  <c:v>9.8220391579243831E-3</c:v>
                </c:pt>
                <c:pt idx="5295">
                  <c:v>9.8203491674816248E-3</c:v>
                </c:pt>
                <c:pt idx="5296">
                  <c:v>9.8186594261486255E-3</c:v>
                </c:pt>
                <c:pt idx="5297">
                  <c:v>9.8168773693470771E-3</c:v>
                </c:pt>
                <c:pt idx="5298">
                  <c:v>9.8149628851182287E-3</c:v>
                </c:pt>
                <c:pt idx="5299">
                  <c:v>9.8129508407110728E-3</c:v>
                </c:pt>
                <c:pt idx="5300">
                  <c:v>9.8109313642950838E-3</c:v>
                </c:pt>
                <c:pt idx="5301">
                  <c:v>9.8089990467813727E-3</c:v>
                </c:pt>
                <c:pt idx="5302">
                  <c:v>9.8071997112906227E-3</c:v>
                </c:pt>
                <c:pt idx="5303">
                  <c:v>9.8055046921991535E-3</c:v>
                </c:pt>
                <c:pt idx="5304">
                  <c:v>9.8038270432459582E-3</c:v>
                </c:pt>
                <c:pt idx="5305">
                  <c:v>9.8020705222537693E-3</c:v>
                </c:pt>
                <c:pt idx="5306">
                  <c:v>9.8001837732379256E-3</c:v>
                </c:pt>
                <c:pt idx="5307">
                  <c:v>9.7981891919172517E-3</c:v>
                </c:pt>
                <c:pt idx="5308">
                  <c:v>9.7961702312251066E-3</c:v>
                </c:pt>
                <c:pt idx="5309">
                  <c:v>9.7942243513724839E-3</c:v>
                </c:pt>
                <c:pt idx="5310">
                  <c:v>9.792408160109246E-3</c:v>
                </c:pt>
                <c:pt idx="5311">
                  <c:v>9.7907056150253486E-3</c:v>
                </c:pt>
                <c:pt idx="5312">
                  <c:v>9.7890371289380464E-3</c:v>
                </c:pt>
                <c:pt idx="5313">
                  <c:v>9.7873044173499794E-3</c:v>
                </c:pt>
                <c:pt idx="5314">
                  <c:v>9.7854458368244433E-3</c:v>
                </c:pt>
                <c:pt idx="5315">
                  <c:v>9.7834710508692638E-3</c:v>
                </c:pt>
                <c:pt idx="5316">
                  <c:v>9.7814555077360768E-3</c:v>
                </c:pt>
                <c:pt idx="5317">
                  <c:v>9.779497889130264E-3</c:v>
                </c:pt>
                <c:pt idx="5318">
                  <c:v>9.7776645486856543E-3</c:v>
                </c:pt>
                <c:pt idx="5319">
                  <c:v>9.7759522204535643E-3</c:v>
                </c:pt>
                <c:pt idx="5320">
                  <c:v>9.7742899342452734E-3</c:v>
                </c:pt>
                <c:pt idx="5321">
                  <c:v>9.7725790176236265E-3</c:v>
                </c:pt>
                <c:pt idx="5322">
                  <c:v>9.7707486587928598E-3</c:v>
                </c:pt>
                <c:pt idx="5323">
                  <c:v>9.7687957426045285E-3</c:v>
                </c:pt>
                <c:pt idx="5324">
                  <c:v>9.7667865282402896E-3</c:v>
                </c:pt>
                <c:pt idx="5325">
                  <c:v>9.7648192654646391E-3</c:v>
                </c:pt>
                <c:pt idx="5326">
                  <c:v>9.7629688623370008E-3</c:v>
                </c:pt>
                <c:pt idx="5327">
                  <c:v>9.7612447688981627E-3</c:v>
                </c:pt>
                <c:pt idx="5328">
                  <c:v>9.7595857352324716E-3</c:v>
                </c:pt>
                <c:pt idx="5329">
                  <c:v>9.7578943467751308E-3</c:v>
                </c:pt>
                <c:pt idx="5330">
                  <c:v>9.7560918848878294E-3</c:v>
                </c:pt>
                <c:pt idx="5331">
                  <c:v>9.7541626224040574E-3</c:v>
                </c:pt>
                <c:pt idx="5332">
                  <c:v>9.7521626085188221E-3</c:v>
                </c:pt>
                <c:pt idx="5333">
                  <c:v>9.7501880295171508E-3</c:v>
                </c:pt>
                <c:pt idx="5334">
                  <c:v>9.7483210248458189E-3</c:v>
                </c:pt>
                <c:pt idx="5335">
                  <c:v>9.7465834892687727E-3</c:v>
                </c:pt>
                <c:pt idx="5336">
                  <c:v>9.7449248248793734E-3</c:v>
                </c:pt>
                <c:pt idx="5337">
                  <c:v>9.7432504849598589E-3</c:v>
                </c:pt>
                <c:pt idx="5338">
                  <c:v>9.741475225689241E-3</c:v>
                </c:pt>
                <c:pt idx="5339">
                  <c:v>9.7395710829166759E-3</c:v>
                </c:pt>
                <c:pt idx="5340">
                  <c:v>9.7375830539392517E-3</c:v>
                </c:pt>
                <c:pt idx="5341">
                  <c:v>9.7356036788428767E-3</c:v>
                </c:pt>
                <c:pt idx="5342">
                  <c:v>9.7337208969760242E-3</c:v>
                </c:pt>
                <c:pt idx="5343">
                  <c:v>9.7319685721543193E-3</c:v>
                </c:pt>
                <c:pt idx="5344">
                  <c:v>9.7303075047639968E-3</c:v>
                </c:pt>
                <c:pt idx="5345">
                  <c:v>9.7286475636511917E-3</c:v>
                </c:pt>
                <c:pt idx="5346">
                  <c:v>9.7268984575439241E-3</c:v>
                </c:pt>
                <c:pt idx="5347">
                  <c:v>9.725020560620171E-3</c:v>
                </c:pt>
                <c:pt idx="5348">
                  <c:v>9.7230471677914425E-3</c:v>
                </c:pt>
                <c:pt idx="5349">
                  <c:v>9.7210656649257075E-3</c:v>
                </c:pt>
                <c:pt idx="5350">
                  <c:v>9.7191682760671538E-3</c:v>
                </c:pt>
                <c:pt idx="5351">
                  <c:v>9.7174001637242661E-3</c:v>
                </c:pt>
                <c:pt idx="5352">
                  <c:v>9.7157340766983232E-3</c:v>
                </c:pt>
                <c:pt idx="5353">
                  <c:v>9.7140857597179248E-3</c:v>
                </c:pt>
                <c:pt idx="5354">
                  <c:v>9.7123614224168073E-3</c:v>
                </c:pt>
                <c:pt idx="5355">
                  <c:v>9.7105105415171006E-3</c:v>
                </c:pt>
                <c:pt idx="5356">
                  <c:v>9.7085542596051996E-3</c:v>
                </c:pt>
                <c:pt idx="5357">
                  <c:v>9.7065733994281204E-3</c:v>
                </c:pt>
                <c:pt idx="5358">
                  <c:v>9.7046628967030323E-3</c:v>
                </c:pt>
                <c:pt idx="5359">
                  <c:v>9.702878360440528E-3</c:v>
                </c:pt>
                <c:pt idx="5360">
                  <c:v>9.7012048344555322E-3</c:v>
                </c:pt>
                <c:pt idx="5361">
                  <c:v>9.6995652888210767E-3</c:v>
                </c:pt>
                <c:pt idx="5362">
                  <c:v>9.6978640266731329E-3</c:v>
                </c:pt>
                <c:pt idx="5363">
                  <c:v>9.6960405659776566E-3</c:v>
                </c:pt>
                <c:pt idx="5364">
                  <c:v>9.6941036533092547E-3</c:v>
                </c:pt>
                <c:pt idx="5365">
                  <c:v>9.6921262610652464E-3</c:v>
                </c:pt>
                <c:pt idx="5366">
                  <c:v>9.6902044324340027E-3</c:v>
                </c:pt>
                <c:pt idx="5367">
                  <c:v>9.6884032046614717E-3</c:v>
                </c:pt>
                <c:pt idx="5368">
                  <c:v>9.6867200557254549E-3</c:v>
                </c:pt>
                <c:pt idx="5369">
                  <c:v>9.6850863982457236E-3</c:v>
                </c:pt>
                <c:pt idx="5370">
                  <c:v>9.6834062388216884E-3</c:v>
                </c:pt>
                <c:pt idx="5371">
                  <c:v>9.6816102326564204E-3</c:v>
                </c:pt>
                <c:pt idx="5372">
                  <c:v>9.6796946950997026E-3</c:v>
                </c:pt>
                <c:pt idx="5373">
                  <c:v>9.6777236029836847E-3</c:v>
                </c:pt>
                <c:pt idx="5374">
                  <c:v>9.6757924985154727E-3</c:v>
                </c:pt>
                <c:pt idx="5375">
                  <c:v>9.6739746812009864E-3</c:v>
                </c:pt>
                <c:pt idx="5376">
                  <c:v>9.6722799944275843E-3</c:v>
                </c:pt>
                <c:pt idx="5377">
                  <c:v>9.6706493592914559E-3</c:v>
                </c:pt>
                <c:pt idx="5378">
                  <c:v>9.6689880862656247E-3</c:v>
                </c:pt>
                <c:pt idx="5379">
                  <c:v>9.6672192014261027E-3</c:v>
                </c:pt>
                <c:pt idx="5380">
                  <c:v>9.6653267608879708E-3</c:v>
                </c:pt>
                <c:pt idx="5381">
                  <c:v>9.6633647605188569E-3</c:v>
                </c:pt>
                <c:pt idx="5382">
                  <c:v>9.6614266556068768E-3</c:v>
                </c:pt>
                <c:pt idx="5383">
                  <c:v>9.6595927148921748E-3</c:v>
                </c:pt>
                <c:pt idx="5384">
                  <c:v>9.6578848735081064E-3</c:v>
                </c:pt>
                <c:pt idx="5385">
                  <c:v>9.6562544593525746E-3</c:v>
                </c:pt>
                <c:pt idx="5386">
                  <c:v>9.6546096511242741E-3</c:v>
                </c:pt>
                <c:pt idx="5387">
                  <c:v>9.6528671952877884E-3</c:v>
                </c:pt>
                <c:pt idx="5388">
                  <c:v>9.650999263210041E-3</c:v>
                </c:pt>
                <c:pt idx="5389">
                  <c:v>9.6490490591979918E-3</c:v>
                </c:pt>
                <c:pt idx="5390">
                  <c:v>9.6471064143626908E-3</c:v>
                </c:pt>
                <c:pt idx="5391">
                  <c:v>9.6452571691858328E-3</c:v>
                </c:pt>
                <c:pt idx="5392">
                  <c:v>9.6435348783332746E-3</c:v>
                </c:pt>
                <c:pt idx="5393">
                  <c:v>9.6419019938208186E-3</c:v>
                </c:pt>
                <c:pt idx="5394">
                  <c:v>9.6402710652012686E-3</c:v>
                </c:pt>
                <c:pt idx="5395">
                  <c:v>9.6385540012351688E-3</c:v>
                </c:pt>
                <c:pt idx="5396">
                  <c:v>9.6367116574850691E-3</c:v>
                </c:pt>
                <c:pt idx="5397">
                  <c:v>9.6347758228545639E-3</c:v>
                </c:pt>
                <c:pt idx="5398">
                  <c:v>9.6328312408303727E-3</c:v>
                </c:pt>
                <c:pt idx="5399">
                  <c:v>9.6309678457982863E-3</c:v>
                </c:pt>
                <c:pt idx="5400">
                  <c:v>9.6292301507851751E-3</c:v>
                </c:pt>
                <c:pt idx="5401">
                  <c:v>9.6275922579472841E-3</c:v>
                </c:pt>
                <c:pt idx="5402">
                  <c:v>9.6259725041934543E-3</c:v>
                </c:pt>
                <c:pt idx="5403">
                  <c:v>9.6242794700675312E-3</c:v>
                </c:pt>
                <c:pt idx="5404">
                  <c:v>9.6224634475267461E-3</c:v>
                </c:pt>
                <c:pt idx="5405">
                  <c:v>9.6205443817190765E-3</c:v>
                </c:pt>
                <c:pt idx="5406">
                  <c:v>9.6186005625595976E-3</c:v>
                </c:pt>
                <c:pt idx="5407">
                  <c:v>9.616724485404125E-3</c:v>
                </c:pt>
                <c:pt idx="5408">
                  <c:v>9.614970784149723E-3</c:v>
                </c:pt>
                <c:pt idx="5409">
                  <c:v>9.6133255387980728E-3</c:v>
                </c:pt>
                <c:pt idx="5410">
                  <c:v>9.6117141812399002E-3</c:v>
                </c:pt>
                <c:pt idx="5411">
                  <c:v>9.610043515163114E-3</c:v>
                </c:pt>
                <c:pt idx="5412">
                  <c:v>9.6082541902210335E-3</c:v>
                </c:pt>
                <c:pt idx="5413">
                  <c:v>9.6063540803504131E-3</c:v>
                </c:pt>
                <c:pt idx="5414">
                  <c:v>9.6044137753142807E-3</c:v>
                </c:pt>
                <c:pt idx="5415">
                  <c:v>9.6025267693536746E-3</c:v>
                </c:pt>
                <c:pt idx="5416">
                  <c:v>9.6007568188745396E-3</c:v>
                </c:pt>
                <c:pt idx="5417">
                  <c:v>9.5991021074374704E-3</c:v>
                </c:pt>
                <c:pt idx="5418">
                  <c:v>9.5974963399266984E-3</c:v>
                </c:pt>
                <c:pt idx="5419">
                  <c:v>9.5958461102430906E-3</c:v>
                </c:pt>
                <c:pt idx="5420">
                  <c:v>9.594083499300526E-3</c:v>
                </c:pt>
                <c:pt idx="5421">
                  <c:v>9.5922042852795552E-3</c:v>
                </c:pt>
                <c:pt idx="5422">
                  <c:v>9.590270250271744E-3</c:v>
                </c:pt>
                <c:pt idx="5423">
                  <c:v>9.5883743223770506E-3</c:v>
                </c:pt>
                <c:pt idx="5424">
                  <c:v>9.5865882392595116E-3</c:v>
                </c:pt>
                <c:pt idx="5425">
                  <c:v>9.5849222114634727E-3</c:v>
                </c:pt>
                <c:pt idx="5426">
                  <c:v>9.5833192468663484E-3</c:v>
                </c:pt>
                <c:pt idx="5427">
                  <c:v>9.5816872861716751E-3</c:v>
                </c:pt>
                <c:pt idx="5428">
                  <c:v>9.5799510481599567E-3</c:v>
                </c:pt>
                <c:pt idx="5429">
                  <c:v>9.5780943922397048E-3</c:v>
                </c:pt>
                <c:pt idx="5430">
                  <c:v>9.5761693415849728E-3</c:v>
                </c:pt>
                <c:pt idx="5431">
                  <c:v>9.5742667162217604E-3</c:v>
                </c:pt>
                <c:pt idx="5432">
                  <c:v>9.5724649711260192E-3</c:v>
                </c:pt>
                <c:pt idx="5433">
                  <c:v>9.570786068018795E-3</c:v>
                </c:pt>
                <c:pt idx="5434">
                  <c:v>9.5691831839804006E-3</c:v>
                </c:pt>
                <c:pt idx="5435">
                  <c:v>9.5675671268541027E-3</c:v>
                </c:pt>
                <c:pt idx="5436">
                  <c:v>9.5658565716747242E-3</c:v>
                </c:pt>
                <c:pt idx="5437">
                  <c:v>9.5640238328673268E-3</c:v>
                </c:pt>
                <c:pt idx="5438">
                  <c:v>9.5621103941794083E-3</c:v>
                </c:pt>
                <c:pt idx="5439">
                  <c:v>9.5602034741545158E-3</c:v>
                </c:pt>
                <c:pt idx="5440">
                  <c:v>9.5583868804943548E-3</c:v>
                </c:pt>
                <c:pt idx="5441">
                  <c:v>9.5566938573867725E-3</c:v>
                </c:pt>
                <c:pt idx="5442">
                  <c:v>9.5550884406140867E-3</c:v>
                </c:pt>
                <c:pt idx="5443">
                  <c:v>9.5534857643081346E-3</c:v>
                </c:pt>
                <c:pt idx="5444">
                  <c:v>9.5517998670006533E-3</c:v>
                </c:pt>
                <c:pt idx="5445">
                  <c:v>9.5499920807665221E-3</c:v>
                </c:pt>
                <c:pt idx="5446">
                  <c:v>9.548092751653069E-3</c:v>
                </c:pt>
                <c:pt idx="5447">
                  <c:v>9.5461840762462065E-3</c:v>
                </c:pt>
                <c:pt idx="5448">
                  <c:v>9.544353773282617E-3</c:v>
                </c:pt>
                <c:pt idx="5449">
                  <c:v>9.5426457172739163E-3</c:v>
                </c:pt>
                <c:pt idx="5450">
                  <c:v>9.5410353056163948E-3</c:v>
                </c:pt>
                <c:pt idx="5451">
                  <c:v>9.539443372998356E-3</c:v>
                </c:pt>
                <c:pt idx="5452">
                  <c:v>9.537780793350565E-3</c:v>
                </c:pt>
                <c:pt idx="5453">
                  <c:v>9.5359986568422841E-3</c:v>
                </c:pt>
                <c:pt idx="5454">
                  <c:v>9.5341157641481971E-3</c:v>
                </c:pt>
                <c:pt idx="5455">
                  <c:v>9.5322079653441597E-3</c:v>
                </c:pt>
                <c:pt idx="5456">
                  <c:v>9.5303653960223528E-3</c:v>
                </c:pt>
                <c:pt idx="5457">
                  <c:v>9.5286417378673566E-3</c:v>
                </c:pt>
                <c:pt idx="5458">
                  <c:v>9.5270240595167026E-3</c:v>
                </c:pt>
                <c:pt idx="5459">
                  <c:v>9.5254401635341528E-3</c:v>
                </c:pt>
                <c:pt idx="5460">
                  <c:v>9.5237992707601308E-3</c:v>
                </c:pt>
                <c:pt idx="5461">
                  <c:v>9.5220431338192673E-3</c:v>
                </c:pt>
                <c:pt idx="5462">
                  <c:v>9.5201787960633097E-3</c:v>
                </c:pt>
                <c:pt idx="5463">
                  <c:v>9.5182745536284228E-3</c:v>
                </c:pt>
                <c:pt idx="5464">
                  <c:v>9.5164214375704024E-3</c:v>
                </c:pt>
                <c:pt idx="5465">
                  <c:v>9.5146819577413728E-3</c:v>
                </c:pt>
                <c:pt idx="5466">
                  <c:v>9.5130549669266255E-3</c:v>
                </c:pt>
                <c:pt idx="5467">
                  <c:v>9.5114763758408268E-3</c:v>
                </c:pt>
                <c:pt idx="5468">
                  <c:v>9.5098552778717822E-3</c:v>
                </c:pt>
                <c:pt idx="5469">
                  <c:v>9.5081251398792706E-3</c:v>
                </c:pt>
                <c:pt idx="5470">
                  <c:v>9.5062812334800947E-3</c:v>
                </c:pt>
                <c:pt idx="5471">
                  <c:v>9.5043832296363828E-3</c:v>
                </c:pt>
                <c:pt idx="5472">
                  <c:v>9.5025215317798822E-3</c:v>
                </c:pt>
                <c:pt idx="5473">
                  <c:v>9.500766360673837E-3</c:v>
                </c:pt>
                <c:pt idx="5474">
                  <c:v>9.4991282692909965E-3</c:v>
                </c:pt>
                <c:pt idx="5475">
                  <c:v>9.497552271922104E-3</c:v>
                </c:pt>
                <c:pt idx="5476">
                  <c:v>9.4959488487832578E-3</c:v>
                </c:pt>
                <c:pt idx="5477">
                  <c:v>9.4942443613633548E-3</c:v>
                </c:pt>
                <c:pt idx="5478">
                  <c:v>9.4924224911832819E-3</c:v>
                </c:pt>
                <c:pt idx="5479">
                  <c:v>9.4905333656371705E-3</c:v>
                </c:pt>
                <c:pt idx="5480">
                  <c:v>9.4886652610770526E-3</c:v>
                </c:pt>
                <c:pt idx="5481">
                  <c:v>9.4868948734170618E-3</c:v>
                </c:pt>
                <c:pt idx="5482">
                  <c:v>9.4852441781050137E-3</c:v>
                </c:pt>
                <c:pt idx="5483">
                  <c:v>9.4836681283376068E-3</c:v>
                </c:pt>
                <c:pt idx="5484">
                  <c:v>9.4820800690196532E-3</c:v>
                </c:pt>
                <c:pt idx="5485">
                  <c:v>9.480400544502051E-3</c:v>
                </c:pt>
                <c:pt idx="5486">
                  <c:v>9.478602019161151E-3</c:v>
                </c:pt>
                <c:pt idx="5487">
                  <c:v>9.4767243252288358E-3</c:v>
                </c:pt>
                <c:pt idx="5488">
                  <c:v>9.4748521608775151E-3</c:v>
                </c:pt>
                <c:pt idx="5489">
                  <c:v>9.4730673644505027E-3</c:v>
                </c:pt>
                <c:pt idx="5490">
                  <c:v>9.4714028687048271E-3</c:v>
                </c:pt>
                <c:pt idx="5491">
                  <c:v>9.4698242285229783E-3</c:v>
                </c:pt>
                <c:pt idx="5492">
                  <c:v>9.4682490707045566E-3</c:v>
                </c:pt>
                <c:pt idx="5493">
                  <c:v>9.4665934961534748E-3</c:v>
                </c:pt>
                <c:pt idx="5494">
                  <c:v>9.4648193084826155E-3</c:v>
                </c:pt>
                <c:pt idx="5495">
                  <c:v>9.4629554710314208E-3</c:v>
                </c:pt>
                <c:pt idx="5496">
                  <c:v>9.4610817247607146E-3</c:v>
                </c:pt>
                <c:pt idx="5497">
                  <c:v>9.4592836437288538E-3</c:v>
                </c:pt>
                <c:pt idx="5498">
                  <c:v>9.4576044747308567E-3</c:v>
                </c:pt>
                <c:pt idx="5499">
                  <c:v>9.4560208550799902E-3</c:v>
                </c:pt>
                <c:pt idx="5500">
                  <c:v>9.4544560270171975E-3</c:v>
                </c:pt>
                <c:pt idx="5501">
                  <c:v>9.4528230835455966E-3</c:v>
                </c:pt>
                <c:pt idx="5502">
                  <c:v>9.4510738964587726E-3</c:v>
                </c:pt>
                <c:pt idx="5503">
                  <c:v>9.4492261723473567E-3</c:v>
                </c:pt>
                <c:pt idx="5504">
                  <c:v>9.4473534103106018E-3</c:v>
                </c:pt>
                <c:pt idx="5505">
                  <c:v>9.4455434634187208E-3</c:v>
                </c:pt>
                <c:pt idx="5506">
                  <c:v>9.4438490833477565E-3</c:v>
                </c:pt>
                <c:pt idx="5507">
                  <c:v>9.4422582821665716E-3</c:v>
                </c:pt>
                <c:pt idx="5508">
                  <c:v>9.4407011460328188E-3</c:v>
                </c:pt>
                <c:pt idx="5509">
                  <c:v>9.4390892330347143E-3</c:v>
                </c:pt>
                <c:pt idx="5510">
                  <c:v>9.4373653710091224E-3</c:v>
                </c:pt>
                <c:pt idx="5511">
                  <c:v>9.435535812661636E-3</c:v>
                </c:pt>
                <c:pt idx="5512">
                  <c:v>9.4336666455200942E-3</c:v>
                </c:pt>
                <c:pt idx="5513">
                  <c:v>9.4318465196051651E-3</c:v>
                </c:pt>
                <c:pt idx="5514">
                  <c:v>9.4301367312942114E-3</c:v>
                </c:pt>
                <c:pt idx="5515">
                  <c:v>9.4285367681103526E-3</c:v>
                </c:pt>
                <c:pt idx="5516">
                  <c:v>9.4269846640560647E-3</c:v>
                </c:pt>
                <c:pt idx="5517">
                  <c:v>9.4253919279098757E-3</c:v>
                </c:pt>
                <c:pt idx="5518">
                  <c:v>9.4236933741668766E-3</c:v>
                </c:pt>
                <c:pt idx="5519">
                  <c:v>9.4218837968593067E-3</c:v>
                </c:pt>
                <c:pt idx="5520">
                  <c:v>9.4200208356478247E-3</c:v>
                </c:pt>
                <c:pt idx="5521">
                  <c:v>9.4181924549293708E-3</c:v>
                </c:pt>
                <c:pt idx="5522">
                  <c:v>9.4164674018205208E-3</c:v>
                </c:pt>
                <c:pt idx="5523">
                  <c:v>9.4148565483665111E-3</c:v>
                </c:pt>
                <c:pt idx="5524">
                  <c:v>9.4133068385594595E-3</c:v>
                </c:pt>
                <c:pt idx="5525">
                  <c:v>9.4117312052883189E-3</c:v>
                </c:pt>
                <c:pt idx="5526">
                  <c:v>9.4100576046720012E-3</c:v>
                </c:pt>
                <c:pt idx="5527">
                  <c:v>9.4082695580431103E-3</c:v>
                </c:pt>
                <c:pt idx="5528">
                  <c:v>9.4064153704103235E-3</c:v>
                </c:pt>
                <c:pt idx="5529">
                  <c:v>9.4045808621073118E-3</c:v>
                </c:pt>
                <c:pt idx="5530">
                  <c:v>9.4028410225568248E-3</c:v>
                </c:pt>
                <c:pt idx="5531">
                  <c:v>9.4012178289339266E-3</c:v>
                </c:pt>
                <c:pt idx="5532">
                  <c:v>9.3996679408503026E-3</c:v>
                </c:pt>
                <c:pt idx="5533">
                  <c:v>9.398107152159503E-3</c:v>
                </c:pt>
                <c:pt idx="5534">
                  <c:v>9.3964578196171038E-3</c:v>
                </c:pt>
                <c:pt idx="5535">
                  <c:v>9.3946925638400177E-3</c:v>
                </c:pt>
                <c:pt idx="5536">
                  <c:v>9.392849631386483E-3</c:v>
                </c:pt>
                <c:pt idx="5537">
                  <c:v>9.3910112882617264E-3</c:v>
                </c:pt>
                <c:pt idx="5538">
                  <c:v>9.3892574643385067E-3</c:v>
                </c:pt>
                <c:pt idx="5539">
                  <c:v>9.3876207803343555E-3</c:v>
                </c:pt>
                <c:pt idx="5540">
                  <c:v>9.3860682485882689E-3</c:v>
                </c:pt>
                <c:pt idx="5541">
                  <c:v>9.3845199006533705E-3</c:v>
                </c:pt>
                <c:pt idx="5542">
                  <c:v>9.382893835126355E-3</c:v>
                </c:pt>
                <c:pt idx="5543">
                  <c:v>9.3811523220978729E-3</c:v>
                </c:pt>
                <c:pt idx="5544">
                  <c:v>9.3793229995107179E-3</c:v>
                </c:pt>
                <c:pt idx="5545">
                  <c:v>9.3774832399905386E-3</c:v>
                </c:pt>
                <c:pt idx="5546">
                  <c:v>9.3757165410004312E-3</c:v>
                </c:pt>
                <c:pt idx="5547">
                  <c:v>9.3740655322487442E-3</c:v>
                </c:pt>
                <c:pt idx="5548">
                  <c:v>9.3725080382791818E-3</c:v>
                </c:pt>
                <c:pt idx="5549">
                  <c:v>9.3709696226153567E-3</c:v>
                </c:pt>
                <c:pt idx="5550">
                  <c:v>9.3693655260648264E-3</c:v>
                </c:pt>
                <c:pt idx="5551">
                  <c:v>9.3676483858818708E-3</c:v>
                </c:pt>
                <c:pt idx="5552">
                  <c:v>9.3658348625292112E-3</c:v>
                </c:pt>
                <c:pt idx="5553">
                  <c:v>9.3639961890790782E-3</c:v>
                </c:pt>
                <c:pt idx="5554">
                  <c:v>9.3622180101340727E-3</c:v>
                </c:pt>
                <c:pt idx="5555">
                  <c:v>9.3605521688942782E-3</c:v>
                </c:pt>
                <c:pt idx="5556">
                  <c:v>9.3589875778704971E-3</c:v>
                </c:pt>
                <c:pt idx="5557">
                  <c:v>9.3574565235863879E-3</c:v>
                </c:pt>
                <c:pt idx="5558">
                  <c:v>9.3558728247911567E-3</c:v>
                </c:pt>
                <c:pt idx="5559">
                  <c:v>9.3541803576933126E-3</c:v>
                </c:pt>
                <c:pt idx="5560">
                  <c:v>9.3523846222952761E-3</c:v>
                </c:pt>
                <c:pt idx="5561">
                  <c:v>9.3505495787584332E-3</c:v>
                </c:pt>
                <c:pt idx="5562">
                  <c:v>9.3487615747879747E-3</c:v>
                </c:pt>
                <c:pt idx="5563">
                  <c:v>9.3470807252122572E-3</c:v>
                </c:pt>
                <c:pt idx="5564">
                  <c:v>9.3455071195693296E-3</c:v>
                </c:pt>
                <c:pt idx="5565">
                  <c:v>9.3439808362912619E-3</c:v>
                </c:pt>
                <c:pt idx="5566">
                  <c:v>9.3424157189816795E-3</c:v>
                </c:pt>
                <c:pt idx="5567">
                  <c:v>9.3407478928479396E-3</c:v>
                </c:pt>
                <c:pt idx="5568">
                  <c:v>9.3389717017854836E-3</c:v>
                </c:pt>
                <c:pt idx="5569">
                  <c:v>9.3371428303991519E-3</c:v>
                </c:pt>
                <c:pt idx="5570">
                  <c:v>9.3353468860731727E-3</c:v>
                </c:pt>
                <c:pt idx="5571">
                  <c:v>9.3336511839221623E-3</c:v>
                </c:pt>
                <c:pt idx="5572">
                  <c:v>9.3320668930001027E-3</c:v>
                </c:pt>
                <c:pt idx="5573">
                  <c:v>9.330542813749303E-3</c:v>
                </c:pt>
                <c:pt idx="5574">
                  <c:v>9.3289942485713546E-3</c:v>
                </c:pt>
                <c:pt idx="5575">
                  <c:v>9.3273507019644049E-3</c:v>
                </c:pt>
                <c:pt idx="5576">
                  <c:v>9.3255955517211817E-3</c:v>
                </c:pt>
                <c:pt idx="5577">
                  <c:v>9.3237753505274728E-3</c:v>
                </c:pt>
                <c:pt idx="5578">
                  <c:v>9.3219735466242726E-3</c:v>
                </c:pt>
                <c:pt idx="5579">
                  <c:v>9.3202634734831005E-3</c:v>
                </c:pt>
                <c:pt idx="5580">
                  <c:v>9.3186670988129865E-3</c:v>
                </c:pt>
                <c:pt idx="5581">
                  <c:v>9.3171427221227562E-3</c:v>
                </c:pt>
                <c:pt idx="5582">
                  <c:v>9.3156085018690996E-3</c:v>
                </c:pt>
                <c:pt idx="5583">
                  <c:v>9.3139885525289137E-3</c:v>
                </c:pt>
                <c:pt idx="5584">
                  <c:v>9.3122556566883671E-3</c:v>
                </c:pt>
                <c:pt idx="5585">
                  <c:v>9.3104465380436409E-3</c:v>
                </c:pt>
                <c:pt idx="5586">
                  <c:v>9.3086411148507846E-3</c:v>
                </c:pt>
                <c:pt idx="5587">
                  <c:v>9.3069174669890269E-3</c:v>
                </c:pt>
                <c:pt idx="5588">
                  <c:v>9.3053079028439754E-3</c:v>
                </c:pt>
                <c:pt idx="5589">
                  <c:v>9.3037808334263655E-3</c:v>
                </c:pt>
                <c:pt idx="5590">
                  <c:v>9.3022586109184728E-3</c:v>
                </c:pt>
                <c:pt idx="5591">
                  <c:v>9.3006612695173616E-3</c:v>
                </c:pt>
                <c:pt idx="5592">
                  <c:v>9.2989515406606531E-3</c:v>
                </c:pt>
                <c:pt idx="5593">
                  <c:v>9.2971557915212926E-3</c:v>
                </c:pt>
                <c:pt idx="5594">
                  <c:v>9.2953491099014348E-3</c:v>
                </c:pt>
                <c:pt idx="5595">
                  <c:v>9.2936129820071368E-3</c:v>
                </c:pt>
                <c:pt idx="5596">
                  <c:v>9.2919894309186277E-3</c:v>
                </c:pt>
                <c:pt idx="5597">
                  <c:v>9.2904574182170185E-3</c:v>
                </c:pt>
                <c:pt idx="5598">
                  <c:v>9.2889447461887657E-3</c:v>
                </c:pt>
                <c:pt idx="5599">
                  <c:v>9.287368735073848E-3</c:v>
                </c:pt>
                <c:pt idx="5600">
                  <c:v>9.2856827718361019E-3</c:v>
                </c:pt>
                <c:pt idx="5601">
                  <c:v>9.2839025164671643E-3</c:v>
                </c:pt>
                <c:pt idx="5602">
                  <c:v>9.2820970172530753E-3</c:v>
                </c:pt>
                <c:pt idx="5603">
                  <c:v>9.280349781354516E-3</c:v>
                </c:pt>
                <c:pt idx="5604">
                  <c:v>9.278711764380965E-3</c:v>
                </c:pt>
                <c:pt idx="5605">
                  <c:v>9.2771727383885224E-3</c:v>
                </c:pt>
                <c:pt idx="5606">
                  <c:v>9.2756671106887217E-3</c:v>
                </c:pt>
                <c:pt idx="5607">
                  <c:v>9.274110887257582E-3</c:v>
                </c:pt>
                <c:pt idx="5608">
                  <c:v>9.2724489667140742E-3</c:v>
                </c:pt>
                <c:pt idx="5609">
                  <c:v>9.2706861324183491E-3</c:v>
                </c:pt>
                <c:pt idx="5610">
                  <c:v>9.268884294826446E-3</c:v>
                </c:pt>
                <c:pt idx="5611">
                  <c:v>9.2671275747913846E-3</c:v>
                </c:pt>
                <c:pt idx="5612">
                  <c:v>9.2654749364133107E-3</c:v>
                </c:pt>
                <c:pt idx="5613">
                  <c:v>9.2639270401864218E-3</c:v>
                </c:pt>
                <c:pt idx="5614">
                  <c:v>9.2624259336062924E-3</c:v>
                </c:pt>
                <c:pt idx="5615">
                  <c:v>9.2608877178871288E-3</c:v>
                </c:pt>
                <c:pt idx="5616">
                  <c:v>9.2592497933518588E-3</c:v>
                </c:pt>
                <c:pt idx="5617">
                  <c:v>9.2575060797637134E-3</c:v>
                </c:pt>
                <c:pt idx="5618">
                  <c:v>9.2557103795229776E-3</c:v>
                </c:pt>
                <c:pt idx="5619">
                  <c:v>9.2539460215953547E-3</c:v>
                </c:pt>
                <c:pt idx="5620">
                  <c:v>9.2522789292024572E-3</c:v>
                </c:pt>
                <c:pt idx="5621">
                  <c:v>9.2507205475590212E-3</c:v>
                </c:pt>
                <c:pt idx="5622">
                  <c:v>9.2492214635842181E-3</c:v>
                </c:pt>
                <c:pt idx="5623">
                  <c:v>9.2476992695258078E-3</c:v>
                </c:pt>
                <c:pt idx="5624">
                  <c:v>9.2460849737517736E-3</c:v>
                </c:pt>
                <c:pt idx="5625">
                  <c:v>9.2443618261760889E-3</c:v>
                </c:pt>
                <c:pt idx="5626">
                  <c:v>9.242574694070119E-3</c:v>
                </c:pt>
                <c:pt idx="5627">
                  <c:v>9.2408047339666063E-3</c:v>
                </c:pt>
                <c:pt idx="5628">
                  <c:v>9.2391236719917159E-3</c:v>
                </c:pt>
                <c:pt idx="5629">
                  <c:v>9.2375534559506686E-3</c:v>
                </c:pt>
                <c:pt idx="5630">
                  <c:v>9.236053961745861E-3</c:v>
                </c:pt>
                <c:pt idx="5631">
                  <c:v>9.2345456316656766E-3</c:v>
                </c:pt>
                <c:pt idx="5632">
                  <c:v>9.2329542853480037E-3</c:v>
                </c:pt>
                <c:pt idx="5633">
                  <c:v>9.2312528725533687E-3</c:v>
                </c:pt>
                <c:pt idx="5634">
                  <c:v>9.229476654060086E-3</c:v>
                </c:pt>
                <c:pt idx="5635">
                  <c:v>9.2277032812003255E-3</c:v>
                </c:pt>
                <c:pt idx="5636">
                  <c:v>9.226009040042121E-3</c:v>
                </c:pt>
                <c:pt idx="5637">
                  <c:v>9.2244259266370202E-3</c:v>
                </c:pt>
                <c:pt idx="5638">
                  <c:v>9.2229236945884242E-3</c:v>
                </c:pt>
                <c:pt idx="5639">
                  <c:v>9.2214269361790228E-3</c:v>
                </c:pt>
                <c:pt idx="5640">
                  <c:v>9.2198575615748662E-3</c:v>
                </c:pt>
                <c:pt idx="5641">
                  <c:v>9.2181787583719612E-3</c:v>
                </c:pt>
                <c:pt idx="5642">
                  <c:v>9.2164156750619911E-3</c:v>
                </c:pt>
                <c:pt idx="5643">
                  <c:v>9.2146411945503333E-3</c:v>
                </c:pt>
                <c:pt idx="5644">
                  <c:v>9.2129348545135666E-3</c:v>
                </c:pt>
                <c:pt idx="5645">
                  <c:v>9.2113380816903415E-3</c:v>
                </c:pt>
                <c:pt idx="5646">
                  <c:v>9.2098309268638587E-3</c:v>
                </c:pt>
                <c:pt idx="5647">
                  <c:v>9.2083433521209478E-3</c:v>
                </c:pt>
                <c:pt idx="5648">
                  <c:v>9.2067946915157014E-3</c:v>
                </c:pt>
                <c:pt idx="5649">
                  <c:v>9.2051390663707728E-3</c:v>
                </c:pt>
                <c:pt idx="5650">
                  <c:v>9.2033911796907709E-3</c:v>
                </c:pt>
                <c:pt idx="5651">
                  <c:v>9.2016179726981465E-3</c:v>
                </c:pt>
                <c:pt idx="5652">
                  <c:v>9.1999008832588693E-3</c:v>
                </c:pt>
                <c:pt idx="5653">
                  <c:v>9.1982899996537228E-3</c:v>
                </c:pt>
                <c:pt idx="5654">
                  <c:v>9.1967759145643226E-3</c:v>
                </c:pt>
                <c:pt idx="5655">
                  <c:v>9.1952950799732234E-3</c:v>
                </c:pt>
                <c:pt idx="5656">
                  <c:v>9.1937656186445275E-3</c:v>
                </c:pt>
                <c:pt idx="5657">
                  <c:v>9.1921334264916162E-3</c:v>
                </c:pt>
                <c:pt idx="5658">
                  <c:v>9.1904026045143208E-3</c:v>
                </c:pt>
                <c:pt idx="5659">
                  <c:v>9.1886330877311694E-3</c:v>
                </c:pt>
                <c:pt idx="5660">
                  <c:v>9.1869068425107208E-3</c:v>
                </c:pt>
                <c:pt idx="5661">
                  <c:v>9.1852817119890268E-3</c:v>
                </c:pt>
                <c:pt idx="5662">
                  <c:v>9.1837588981284728E-3</c:v>
                </c:pt>
                <c:pt idx="5663">
                  <c:v>9.1822823454304342E-3</c:v>
                </c:pt>
                <c:pt idx="5664">
                  <c:v>9.1807703386906567E-3</c:v>
                </c:pt>
                <c:pt idx="5665">
                  <c:v>9.1791615190176916E-3</c:v>
                </c:pt>
                <c:pt idx="5666">
                  <c:v>9.1774494066857882E-3</c:v>
                </c:pt>
                <c:pt idx="5667">
                  <c:v>9.1756859915268878E-3</c:v>
                </c:pt>
                <c:pt idx="5668">
                  <c:v>9.1739523994245724E-3</c:v>
                </c:pt>
                <c:pt idx="5669">
                  <c:v>9.172313200350982E-3</c:v>
                </c:pt>
                <c:pt idx="5670">
                  <c:v>9.1707800959783814E-3</c:v>
                </c:pt>
                <c:pt idx="5671">
                  <c:v>9.1693053928356798E-3</c:v>
                </c:pt>
                <c:pt idx="5672">
                  <c:v>9.1678088966674395E-3</c:v>
                </c:pt>
                <c:pt idx="5673">
                  <c:v>9.1662230768639573E-3</c:v>
                </c:pt>
                <c:pt idx="5674">
                  <c:v>9.1645310701939566E-3</c:v>
                </c:pt>
                <c:pt idx="5675">
                  <c:v>9.1627761224334341E-3</c:v>
                </c:pt>
                <c:pt idx="5676">
                  <c:v>9.161037175429541E-3</c:v>
                </c:pt>
                <c:pt idx="5677">
                  <c:v>9.1593843947253926E-3</c:v>
                </c:pt>
                <c:pt idx="5678">
                  <c:v>9.1578396984918677E-3</c:v>
                </c:pt>
                <c:pt idx="5679">
                  <c:v>9.1563644783767724E-3</c:v>
                </c:pt>
                <c:pt idx="5680">
                  <c:v>9.1548813831225442E-3</c:v>
                </c:pt>
                <c:pt idx="5681">
                  <c:v>9.1533178869891048E-3</c:v>
                </c:pt>
                <c:pt idx="5682">
                  <c:v>9.1516471116301727E-3</c:v>
                </c:pt>
                <c:pt idx="5683">
                  <c:v>9.1499029121340208E-3</c:v>
                </c:pt>
                <c:pt idx="5684">
                  <c:v>9.1481607503237829E-3</c:v>
                </c:pt>
                <c:pt idx="5685">
                  <c:v>9.1464951724542203E-3</c:v>
                </c:pt>
                <c:pt idx="5686">
                  <c:v>9.1449378625062944E-3</c:v>
                </c:pt>
                <c:pt idx="5687">
                  <c:v>9.1434598631587247E-3</c:v>
                </c:pt>
                <c:pt idx="5688">
                  <c:v>9.1419879296784877E-3</c:v>
                </c:pt>
                <c:pt idx="5689">
                  <c:v>9.1404457909121661E-3</c:v>
                </c:pt>
                <c:pt idx="5690">
                  <c:v>9.1387970853801549E-3</c:v>
                </c:pt>
                <c:pt idx="5691">
                  <c:v>9.1370657925785286E-3</c:v>
                </c:pt>
                <c:pt idx="5692">
                  <c:v>9.1353226670410556E-3</c:v>
                </c:pt>
                <c:pt idx="5693">
                  <c:v>9.1336453581576417E-3</c:v>
                </c:pt>
                <c:pt idx="5694">
                  <c:v>9.1320747064397526E-3</c:v>
                </c:pt>
                <c:pt idx="5695">
                  <c:v>9.1305918062680215E-3</c:v>
                </c:pt>
                <c:pt idx="5696">
                  <c:v>9.1291287039426683E-3</c:v>
                </c:pt>
                <c:pt idx="5697">
                  <c:v>9.1276066843329548E-3</c:v>
                </c:pt>
                <c:pt idx="5698">
                  <c:v>9.1259805881595546E-3</c:v>
                </c:pt>
                <c:pt idx="5699">
                  <c:v>9.1242642028681042E-3</c:v>
                </c:pt>
                <c:pt idx="5700">
                  <c:v>9.1225224370029955E-3</c:v>
                </c:pt>
                <c:pt idx="5701">
                  <c:v>9.1208347245443546E-3</c:v>
                </c:pt>
                <c:pt idx="5702">
                  <c:v>9.1192503061058028E-3</c:v>
                </c:pt>
                <c:pt idx="5703">
                  <c:v>9.1177605579436452E-3</c:v>
                </c:pt>
                <c:pt idx="5704">
                  <c:v>9.1163039038776941E-3</c:v>
                </c:pt>
                <c:pt idx="5705">
                  <c:v>9.1148005158699988E-3</c:v>
                </c:pt>
                <c:pt idx="5706">
                  <c:v>9.1131972628227167E-3</c:v>
                </c:pt>
                <c:pt idx="5707">
                  <c:v>9.1114975959775066E-3</c:v>
                </c:pt>
                <c:pt idx="5708">
                  <c:v>9.1097595459640485E-3</c:v>
                </c:pt>
                <c:pt idx="5709">
                  <c:v>9.108062994091469E-3</c:v>
                </c:pt>
                <c:pt idx="5710">
                  <c:v>9.1064646912844532E-3</c:v>
                </c:pt>
                <c:pt idx="5711">
                  <c:v>9.1049663529674044E-3</c:v>
                </c:pt>
                <c:pt idx="5712">
                  <c:v>9.1035137517292766E-3</c:v>
                </c:pt>
                <c:pt idx="5713">
                  <c:v>9.1020272849442561E-3</c:v>
                </c:pt>
                <c:pt idx="5714">
                  <c:v>9.1004468013879177E-3</c:v>
                </c:pt>
                <c:pt idx="5715">
                  <c:v>9.0987654452060803E-3</c:v>
                </c:pt>
                <c:pt idx="5716">
                  <c:v>9.09703346024812E-3</c:v>
                </c:pt>
                <c:pt idx="5717">
                  <c:v>9.0953298415572727E-3</c:v>
                </c:pt>
                <c:pt idx="5718">
                  <c:v>9.0937178430999747E-3</c:v>
                </c:pt>
                <c:pt idx="5719">
                  <c:v>9.0922094043809267E-3</c:v>
                </c:pt>
                <c:pt idx="5720">
                  <c:v>9.0907584876165331E-3</c:v>
                </c:pt>
                <c:pt idx="5721">
                  <c:v>9.0892870388509534E-3</c:v>
                </c:pt>
                <c:pt idx="5722">
                  <c:v>9.0877289472343012E-3</c:v>
                </c:pt>
                <c:pt idx="5723">
                  <c:v>9.0860672502515727E-3</c:v>
                </c:pt>
                <c:pt idx="5724">
                  <c:v>9.0843436332697248E-3</c:v>
                </c:pt>
                <c:pt idx="5725">
                  <c:v>9.0826348972784989E-3</c:v>
                </c:pt>
                <c:pt idx="5726">
                  <c:v>9.0810096922424068E-3</c:v>
                </c:pt>
                <c:pt idx="5727">
                  <c:v>9.0794898976307558E-3</c:v>
                </c:pt>
                <c:pt idx="5728">
                  <c:v>9.0780383628938678E-3</c:v>
                </c:pt>
                <c:pt idx="5729">
                  <c:v>9.0765798690745567E-3</c:v>
                </c:pt>
                <c:pt idx="5730">
                  <c:v>9.0750434964422845E-3</c:v>
                </c:pt>
                <c:pt idx="5731">
                  <c:v>9.0734025428094583E-3</c:v>
                </c:pt>
                <c:pt idx="5732">
                  <c:v>9.071689512229331E-3</c:v>
                </c:pt>
                <c:pt idx="5733">
                  <c:v>9.069977751191366E-3</c:v>
                </c:pt>
                <c:pt idx="5734">
                  <c:v>9.0683401180539046E-3</c:v>
                </c:pt>
                <c:pt idx="5735">
                  <c:v>9.0668079852345047E-3</c:v>
                </c:pt>
                <c:pt idx="5736">
                  <c:v>9.0653536333961567E-3</c:v>
                </c:pt>
                <c:pt idx="5737">
                  <c:v>9.0639059069150159E-3</c:v>
                </c:pt>
                <c:pt idx="5738">
                  <c:v>9.0623902982600296E-3</c:v>
                </c:pt>
                <c:pt idx="5739">
                  <c:v>9.0607708916081824E-3</c:v>
                </c:pt>
                <c:pt idx="5740">
                  <c:v>9.0590705448703648E-3</c:v>
                </c:pt>
                <c:pt idx="5741">
                  <c:v>9.0573579575035246E-3</c:v>
                </c:pt>
                <c:pt idx="5742">
                  <c:v>9.0557089484891665E-3</c:v>
                </c:pt>
                <c:pt idx="5743">
                  <c:v>9.0541637820531311E-3</c:v>
                </c:pt>
                <c:pt idx="5744">
                  <c:v>9.0527045526805888E-3</c:v>
                </c:pt>
                <c:pt idx="5745">
                  <c:v>9.051265318502727E-3</c:v>
                </c:pt>
                <c:pt idx="5746">
                  <c:v>9.049769254697736E-3</c:v>
                </c:pt>
                <c:pt idx="5747">
                  <c:v>9.0481719068020699E-3</c:v>
                </c:pt>
                <c:pt idx="5748">
                  <c:v>9.0464861861859758E-3</c:v>
                </c:pt>
                <c:pt idx="5749">
                  <c:v>9.0447750399329802E-3</c:v>
                </c:pt>
                <c:pt idx="5750">
                  <c:v>9.0431159609415859E-3</c:v>
                </c:pt>
                <c:pt idx="5751">
                  <c:v>9.0415573612404147E-3</c:v>
                </c:pt>
                <c:pt idx="5752">
                  <c:v>9.0400913653770031E-3</c:v>
                </c:pt>
                <c:pt idx="5753">
                  <c:v>9.0386582992911784E-3</c:v>
                </c:pt>
                <c:pt idx="5754">
                  <c:v>9.037180319261871E-3</c:v>
                </c:pt>
                <c:pt idx="5755">
                  <c:v>9.0356052436531727E-3</c:v>
                </c:pt>
                <c:pt idx="5756">
                  <c:v>9.0339359049624503E-3</c:v>
                </c:pt>
                <c:pt idx="5757">
                  <c:v>9.0322284974243966E-3</c:v>
                </c:pt>
                <c:pt idx="5758">
                  <c:v>9.0305608839158918E-3</c:v>
                </c:pt>
                <c:pt idx="5759">
                  <c:v>9.0289887509328939E-3</c:v>
                </c:pt>
                <c:pt idx="5760">
                  <c:v>9.0275143007564548E-3</c:v>
                </c:pt>
                <c:pt idx="5761">
                  <c:v>9.0260850681223286E-3</c:v>
                </c:pt>
                <c:pt idx="5762">
                  <c:v>9.0246234948582506E-3</c:v>
                </c:pt>
                <c:pt idx="5763">
                  <c:v>9.0230706054468066E-3</c:v>
                </c:pt>
                <c:pt idx="5764">
                  <c:v>9.0214191900549225E-3</c:v>
                </c:pt>
                <c:pt idx="5765">
                  <c:v>9.0197178102421824E-3</c:v>
                </c:pt>
                <c:pt idx="5766">
                  <c:v>9.0180433995105495E-3</c:v>
                </c:pt>
                <c:pt idx="5767">
                  <c:v>9.016457931727808E-3</c:v>
                </c:pt>
                <c:pt idx="5768">
                  <c:v>9.0149735666215994E-3</c:v>
                </c:pt>
                <c:pt idx="5769">
                  <c:v>9.0135458609665268E-3</c:v>
                </c:pt>
                <c:pt idx="5770">
                  <c:v>9.0120988309056391E-3</c:v>
                </c:pt>
                <c:pt idx="5771">
                  <c:v>9.0105677455994942E-3</c:v>
                </c:pt>
                <c:pt idx="5772">
                  <c:v>9.0089355562906794E-3</c:v>
                </c:pt>
                <c:pt idx="5773">
                  <c:v>9.0072424463371759E-3</c:v>
                </c:pt>
                <c:pt idx="5774">
                  <c:v>9.0055631466636858E-3</c:v>
                </c:pt>
                <c:pt idx="5775">
                  <c:v>9.0039648349838821E-3</c:v>
                </c:pt>
                <c:pt idx="5776">
                  <c:v>9.0024693436189223E-3</c:v>
                </c:pt>
                <c:pt idx="5777">
                  <c:v>9.0010409244447673E-3</c:v>
                </c:pt>
                <c:pt idx="5778">
                  <c:v>8.9996064197137779E-3</c:v>
                </c:pt>
                <c:pt idx="5779">
                  <c:v>8.9980964689295208E-3</c:v>
                </c:pt>
                <c:pt idx="5780">
                  <c:v>8.9964845499066678E-3</c:v>
                </c:pt>
                <c:pt idx="5781">
                  <c:v>8.994801867879175E-3</c:v>
                </c:pt>
                <c:pt idx="5782">
                  <c:v>8.9931197251011206E-3</c:v>
                </c:pt>
                <c:pt idx="5783">
                  <c:v>8.9915093419672791E-3</c:v>
                </c:pt>
                <c:pt idx="5784">
                  <c:v>8.9900017800620662E-3</c:v>
                </c:pt>
                <c:pt idx="5785">
                  <c:v>8.9885705092409094E-3</c:v>
                </c:pt>
                <c:pt idx="5786">
                  <c:v>8.9871463921929896E-3</c:v>
                </c:pt>
                <c:pt idx="5787">
                  <c:v>8.9856566320766235E-3</c:v>
                </c:pt>
                <c:pt idx="5788">
                  <c:v>8.9840657534335251E-3</c:v>
                </c:pt>
                <c:pt idx="5789">
                  <c:v>8.9823955378445959E-3</c:v>
                </c:pt>
                <c:pt idx="5790">
                  <c:v>8.9807126999164287E-3</c:v>
                </c:pt>
                <c:pt idx="5791">
                  <c:v>8.9790912838480751E-3</c:v>
                </c:pt>
                <c:pt idx="5792">
                  <c:v>8.9775709873490157E-3</c:v>
                </c:pt>
                <c:pt idx="5793">
                  <c:v>8.9761348635155943E-3</c:v>
                </c:pt>
                <c:pt idx="5794">
                  <c:v>8.9747189129712728E-3</c:v>
                </c:pt>
                <c:pt idx="5795">
                  <c:v>8.9732481430704163E-3</c:v>
                </c:pt>
                <c:pt idx="5796">
                  <c:v>8.9716787899511152E-3</c:v>
                </c:pt>
                <c:pt idx="5797">
                  <c:v>8.9700229265503167E-3</c:v>
                </c:pt>
                <c:pt idx="5798">
                  <c:v>8.9683416067003526E-3</c:v>
                </c:pt>
                <c:pt idx="5799">
                  <c:v>8.9667104425417594E-3</c:v>
                </c:pt>
                <c:pt idx="5800">
                  <c:v>8.9651770360422954E-3</c:v>
                </c:pt>
                <c:pt idx="5801">
                  <c:v>8.9637342264298654E-3</c:v>
                </c:pt>
                <c:pt idx="5802">
                  <c:v>8.9623241750052211E-3</c:v>
                </c:pt>
                <c:pt idx="5803">
                  <c:v>8.9608709600622373E-3</c:v>
                </c:pt>
                <c:pt idx="5804">
                  <c:v>8.9593233266471867E-3</c:v>
                </c:pt>
                <c:pt idx="5805">
                  <c:v>8.9576835180258489E-3</c:v>
                </c:pt>
                <c:pt idx="5806">
                  <c:v>8.9560059571317657E-3</c:v>
                </c:pt>
                <c:pt idx="5807">
                  <c:v>8.9543665523737249E-3</c:v>
                </c:pt>
                <c:pt idx="5808">
                  <c:v>8.9528199526733281E-3</c:v>
                </c:pt>
                <c:pt idx="5809">
                  <c:v>8.9513688218853527E-3</c:v>
                </c:pt>
                <c:pt idx="5810">
                  <c:v>8.9499623937783507E-3</c:v>
                </c:pt>
                <c:pt idx="5811">
                  <c:v>8.9485250892468917E-3</c:v>
                </c:pt>
                <c:pt idx="5812">
                  <c:v>8.9469990776284945E-3</c:v>
                </c:pt>
                <c:pt idx="5813">
                  <c:v>8.9453768161178067E-3</c:v>
                </c:pt>
                <c:pt idx="5814">
                  <c:v>8.943705244932024E-3</c:v>
                </c:pt>
                <c:pt idx="5815">
                  <c:v>8.9420593025323868E-3</c:v>
                </c:pt>
                <c:pt idx="5816">
                  <c:v>8.9404997173164625E-3</c:v>
                </c:pt>
                <c:pt idx="5817">
                  <c:v>8.9390388525835644E-3</c:v>
                </c:pt>
                <c:pt idx="5818">
                  <c:v>8.9376338011868863E-3</c:v>
                </c:pt>
                <c:pt idx="5819">
                  <c:v>8.9362105820174498E-3</c:v>
                </c:pt>
                <c:pt idx="5820">
                  <c:v>8.9347058059417069E-3</c:v>
                </c:pt>
                <c:pt idx="5821">
                  <c:v>8.9331023502298157E-3</c:v>
                </c:pt>
                <c:pt idx="5822">
                  <c:v>8.9314389520823746E-3</c:v>
                </c:pt>
                <c:pt idx="5823">
                  <c:v>8.9297883402646768E-3</c:v>
                </c:pt>
                <c:pt idx="5824">
                  <c:v>8.9282162619669248E-3</c:v>
                </c:pt>
                <c:pt idx="5825">
                  <c:v>8.9267444944983766E-3</c:v>
                </c:pt>
                <c:pt idx="5826">
                  <c:v>8.9253386392163792E-3</c:v>
                </c:pt>
                <c:pt idx="5827">
                  <c:v>8.9239275314047708E-3</c:v>
                </c:pt>
                <c:pt idx="5828">
                  <c:v>8.9224433247780417E-3</c:v>
                </c:pt>
                <c:pt idx="5829">
                  <c:v>8.9208596806028394E-3</c:v>
                </c:pt>
                <c:pt idx="5830">
                  <c:v>8.919206555197819E-3</c:v>
                </c:pt>
                <c:pt idx="5831">
                  <c:v>8.9175532747532184E-3</c:v>
                </c:pt>
                <c:pt idx="5832">
                  <c:v>8.9159694697427249E-3</c:v>
                </c:pt>
                <c:pt idx="5833">
                  <c:v>8.9144858918519532E-3</c:v>
                </c:pt>
                <c:pt idx="5834">
                  <c:v>8.9130771535161305E-3</c:v>
                </c:pt>
                <c:pt idx="5835">
                  <c:v>8.9116760678679737E-3</c:v>
                </c:pt>
                <c:pt idx="5836">
                  <c:v>8.9102114978472508E-3</c:v>
                </c:pt>
                <c:pt idx="5837">
                  <c:v>8.9086484030540987E-3</c:v>
                </c:pt>
                <c:pt idx="5838">
                  <c:v>8.9070075319514566E-3</c:v>
                </c:pt>
                <c:pt idx="5839">
                  <c:v>8.9053536816068243E-3</c:v>
                </c:pt>
                <c:pt idx="5840">
                  <c:v>8.9037591749165246E-3</c:v>
                </c:pt>
                <c:pt idx="5841">
                  <c:v>8.9022631526710205E-3</c:v>
                </c:pt>
                <c:pt idx="5842">
                  <c:v>8.9008495869794743E-3</c:v>
                </c:pt>
                <c:pt idx="5843">
                  <c:v>8.8994563545103673E-3</c:v>
                </c:pt>
                <c:pt idx="5844">
                  <c:v>8.8980102389224023E-3</c:v>
                </c:pt>
                <c:pt idx="5845">
                  <c:v>8.8964681530985662E-3</c:v>
                </c:pt>
                <c:pt idx="5846">
                  <c:v>8.8948413674417772E-3</c:v>
                </c:pt>
                <c:pt idx="5847">
                  <c:v>8.893189107884128E-3</c:v>
                </c:pt>
                <c:pt idx="5848">
                  <c:v>8.891585163770822E-3</c:v>
                </c:pt>
                <c:pt idx="5849">
                  <c:v>8.8900763449941723E-3</c:v>
                </c:pt>
                <c:pt idx="5850">
                  <c:v>8.8886561734346746E-3</c:v>
                </c:pt>
                <c:pt idx="5851">
                  <c:v>8.8872685818055554E-3</c:v>
                </c:pt>
                <c:pt idx="5852">
                  <c:v>8.8858395105686546E-3</c:v>
                </c:pt>
                <c:pt idx="5853">
                  <c:v>8.8843186093904309E-3</c:v>
                </c:pt>
                <c:pt idx="5854">
                  <c:v>8.8827075603974768E-3</c:v>
                </c:pt>
                <c:pt idx="5855">
                  <c:v>8.8810590775622051E-3</c:v>
                </c:pt>
                <c:pt idx="5856">
                  <c:v>8.8794471762545651E-3</c:v>
                </c:pt>
                <c:pt idx="5857">
                  <c:v>8.8779254937856773E-3</c:v>
                </c:pt>
                <c:pt idx="5858">
                  <c:v>8.8764971315521378E-3</c:v>
                </c:pt>
                <c:pt idx="5859">
                  <c:v>8.875112961925051E-3</c:v>
                </c:pt>
                <c:pt idx="5860">
                  <c:v>8.8736993220847812E-3</c:v>
                </c:pt>
                <c:pt idx="5861">
                  <c:v>8.872199496432441E-3</c:v>
                </c:pt>
                <c:pt idx="5862">
                  <c:v>8.8706056291181605E-3</c:v>
                </c:pt>
                <c:pt idx="5863">
                  <c:v>8.8689630973573068E-3</c:v>
                </c:pt>
                <c:pt idx="5864">
                  <c:v>8.867344908407333E-3</c:v>
                </c:pt>
                <c:pt idx="5865">
                  <c:v>8.8658105786026103E-3</c:v>
                </c:pt>
                <c:pt idx="5866">
                  <c:v>8.8643726590653463E-3</c:v>
                </c:pt>
                <c:pt idx="5867">
                  <c:v>8.8629897227640864E-3</c:v>
                </c:pt>
                <c:pt idx="5868">
                  <c:v>8.8615897266975767E-3</c:v>
                </c:pt>
                <c:pt idx="5869">
                  <c:v>8.860110586513684E-3</c:v>
                </c:pt>
                <c:pt idx="5870">
                  <c:v>8.8585351170547885E-3</c:v>
                </c:pt>
                <c:pt idx="5871">
                  <c:v>8.8569006627967767E-3</c:v>
                </c:pt>
                <c:pt idx="5872">
                  <c:v>8.855278015505277E-3</c:v>
                </c:pt>
                <c:pt idx="5873">
                  <c:v>8.8537315320463932E-3</c:v>
                </c:pt>
                <c:pt idx="5874">
                  <c:v>8.8522829273998457E-3</c:v>
                </c:pt>
                <c:pt idx="5875">
                  <c:v>8.8508991017690209E-3</c:v>
                </c:pt>
                <c:pt idx="5876">
                  <c:v>8.8495108180614117E-3</c:v>
                </c:pt>
                <c:pt idx="5877">
                  <c:v>8.8480517008503838E-3</c:v>
                </c:pt>
                <c:pt idx="5878">
                  <c:v>8.8464955979392999E-3</c:v>
                </c:pt>
                <c:pt idx="5879">
                  <c:v>8.844871264440014E-3</c:v>
                </c:pt>
                <c:pt idx="5880">
                  <c:v>8.8432461158697313E-3</c:v>
                </c:pt>
                <c:pt idx="5881">
                  <c:v>8.8416882390190531E-3</c:v>
                </c:pt>
                <c:pt idx="5882">
                  <c:v>8.8402280767951123E-3</c:v>
                </c:pt>
                <c:pt idx="5883">
                  <c:v>8.8388413396683647E-3</c:v>
                </c:pt>
                <c:pt idx="5884">
                  <c:v>8.8374627261272581E-3</c:v>
                </c:pt>
                <c:pt idx="5885">
                  <c:v>8.8360227099167528E-3</c:v>
                </c:pt>
                <c:pt idx="5886">
                  <c:v>8.8344866803822582E-3</c:v>
                </c:pt>
                <c:pt idx="5887">
                  <c:v>8.8328743941444212E-3</c:v>
                </c:pt>
                <c:pt idx="5888">
                  <c:v>8.8312487952706686E-3</c:v>
                </c:pt>
                <c:pt idx="5889">
                  <c:v>8.8296805367888056E-3</c:v>
                </c:pt>
                <c:pt idx="5890">
                  <c:v>8.8282082119968026E-3</c:v>
                </c:pt>
                <c:pt idx="5891">
                  <c:v>8.8268166742137295E-3</c:v>
                </c:pt>
                <c:pt idx="5892">
                  <c:v>8.8254456124551069E-3</c:v>
                </c:pt>
                <c:pt idx="5893">
                  <c:v>8.8240235329662825E-3</c:v>
                </c:pt>
                <c:pt idx="5894">
                  <c:v>8.8225080118662751E-3</c:v>
                </c:pt>
                <c:pt idx="5895">
                  <c:v>8.8209095512709768E-3</c:v>
                </c:pt>
                <c:pt idx="5896">
                  <c:v>8.8192856118471229E-3</c:v>
                </c:pt>
                <c:pt idx="5897">
                  <c:v>8.8177082158574695E-3</c:v>
                </c:pt>
                <c:pt idx="5898">
                  <c:v>8.8162233985848246E-3</c:v>
                </c:pt>
                <c:pt idx="5899">
                  <c:v>8.8148253340333566E-3</c:v>
                </c:pt>
                <c:pt idx="5900">
                  <c:v>8.8134596650512841E-3</c:v>
                </c:pt>
                <c:pt idx="5901">
                  <c:v>8.8120541367593865E-3</c:v>
                </c:pt>
                <c:pt idx="5902">
                  <c:v>8.8105592820732544E-3</c:v>
                </c:pt>
                <c:pt idx="5903">
                  <c:v>8.8089762487279649E-3</c:v>
                </c:pt>
                <c:pt idx="5904">
                  <c:v>8.8073561014577247E-3</c:v>
                </c:pt>
                <c:pt idx="5905">
                  <c:v>8.8057710216094768E-3</c:v>
                </c:pt>
                <c:pt idx="5906">
                  <c:v>8.8042736599941128E-3</c:v>
                </c:pt>
                <c:pt idx="5907">
                  <c:v>8.8028675327000792E-3</c:v>
                </c:pt>
                <c:pt idx="5908">
                  <c:v>8.8015050928212119E-3</c:v>
                </c:pt>
                <c:pt idx="5909">
                  <c:v>8.8001145335235686E-3</c:v>
                </c:pt>
                <c:pt idx="5910">
                  <c:v>8.7986402254961269E-3</c:v>
                </c:pt>
                <c:pt idx="5911">
                  <c:v>8.797074018752675E-3</c:v>
                </c:pt>
                <c:pt idx="5912">
                  <c:v>8.795459783371453E-3</c:v>
                </c:pt>
                <c:pt idx="5913">
                  <c:v>8.793868656707525E-3</c:v>
                </c:pt>
                <c:pt idx="5914">
                  <c:v>8.7923589752707497E-3</c:v>
                </c:pt>
                <c:pt idx="5915">
                  <c:v>8.7909434631091091E-3</c:v>
                </c:pt>
                <c:pt idx="5916">
                  <c:v>8.7895821197320981E-3</c:v>
                </c:pt>
                <c:pt idx="5917">
                  <c:v>8.7882047781866566E-3</c:v>
                </c:pt>
                <c:pt idx="5918">
                  <c:v>8.7867506232967366E-3</c:v>
                </c:pt>
                <c:pt idx="5919">
                  <c:v>8.7852024183382744E-3</c:v>
                </c:pt>
                <c:pt idx="5920">
                  <c:v>8.7835961661986567E-3</c:v>
                </c:pt>
                <c:pt idx="5921">
                  <c:v>8.7820007841900236E-3</c:v>
                </c:pt>
                <c:pt idx="5922">
                  <c:v>8.7804792775949148E-3</c:v>
                </c:pt>
                <c:pt idx="5923">
                  <c:v>8.7790532922580548E-3</c:v>
                </c:pt>
                <c:pt idx="5924">
                  <c:v>8.7776909787852398E-3</c:v>
                </c:pt>
                <c:pt idx="5925">
                  <c:v>8.7763249649352448E-3</c:v>
                </c:pt>
                <c:pt idx="5926">
                  <c:v>8.7748903043850159E-3</c:v>
                </c:pt>
                <c:pt idx="5927">
                  <c:v>8.773361034216897E-3</c:v>
                </c:pt>
                <c:pt idx="5928">
                  <c:v>8.7717647539640228E-3</c:v>
                </c:pt>
                <c:pt idx="5929">
                  <c:v>8.7701670312128697E-3</c:v>
                </c:pt>
                <c:pt idx="5930">
                  <c:v>8.7686344535885946E-3</c:v>
                </c:pt>
                <c:pt idx="5931">
                  <c:v>8.7671971565100957E-3</c:v>
                </c:pt>
                <c:pt idx="5932">
                  <c:v>8.7658319058992375E-3</c:v>
                </c:pt>
                <c:pt idx="5933">
                  <c:v>8.7644752231600797E-3</c:v>
                </c:pt>
                <c:pt idx="5934">
                  <c:v>8.7630591457080673E-3</c:v>
                </c:pt>
                <c:pt idx="5935">
                  <c:v>8.7615494873218205E-3</c:v>
                </c:pt>
                <c:pt idx="5936">
                  <c:v>8.7599650522187707E-3</c:v>
                </c:pt>
                <c:pt idx="5937">
                  <c:v>8.7583669933684206E-3</c:v>
                </c:pt>
                <c:pt idx="5938">
                  <c:v>8.7568243434134468E-3</c:v>
                </c:pt>
                <c:pt idx="5939">
                  <c:v>8.7553751574167508E-3</c:v>
                </c:pt>
                <c:pt idx="5940">
                  <c:v>8.7540051338065254E-3</c:v>
                </c:pt>
                <c:pt idx="5941">
                  <c:v>8.7526557128617712E-3</c:v>
                </c:pt>
                <c:pt idx="5942">
                  <c:v>8.7512570717504651E-3</c:v>
                </c:pt>
                <c:pt idx="5943">
                  <c:v>8.7497674366562705E-3</c:v>
                </c:pt>
                <c:pt idx="5944">
                  <c:v>8.7481965740902508E-3</c:v>
                </c:pt>
                <c:pt idx="5945">
                  <c:v>8.7466002395053793E-3</c:v>
                </c:pt>
                <c:pt idx="5946">
                  <c:v>8.7450487416503332E-3</c:v>
                </c:pt>
                <c:pt idx="5947">
                  <c:v>8.743587358163725E-3</c:v>
                </c:pt>
                <c:pt idx="5948">
                  <c:v>8.7422108860642066E-3</c:v>
                </c:pt>
                <c:pt idx="5949">
                  <c:v>8.7408666195965008E-3</c:v>
                </c:pt>
                <c:pt idx="5950">
                  <c:v>8.7394840532601884E-3</c:v>
                </c:pt>
                <c:pt idx="5951">
                  <c:v>8.7380145825112134E-3</c:v>
                </c:pt>
                <c:pt idx="5952">
                  <c:v>8.7364588461692639E-3</c:v>
                </c:pt>
                <c:pt idx="5953">
                  <c:v>8.7348663169654044E-3</c:v>
                </c:pt>
                <c:pt idx="5954">
                  <c:v>8.7333073989396028E-3</c:v>
                </c:pt>
                <c:pt idx="5955">
                  <c:v>8.7318337806937957E-3</c:v>
                </c:pt>
                <c:pt idx="5956">
                  <c:v>8.7304493712773226E-3</c:v>
                </c:pt>
                <c:pt idx="5957">
                  <c:v>8.7291081490502506E-3</c:v>
                </c:pt>
                <c:pt idx="5958">
                  <c:v>8.7277401052273003E-3</c:v>
                </c:pt>
                <c:pt idx="5959">
                  <c:v>8.7262906689825233E-3</c:v>
                </c:pt>
                <c:pt idx="5960">
                  <c:v>8.7247514141381034E-3</c:v>
                </c:pt>
                <c:pt idx="5961">
                  <c:v>8.7231647571470068E-3</c:v>
                </c:pt>
                <c:pt idx="5962">
                  <c:v>8.7216000243490206E-3</c:v>
                </c:pt>
                <c:pt idx="5963">
                  <c:v>8.7201144035495698E-3</c:v>
                </c:pt>
                <c:pt idx="5964">
                  <c:v>8.7187207776291201E-3</c:v>
                </c:pt>
                <c:pt idx="5965">
                  <c:v>8.7173805213336779E-3</c:v>
                </c:pt>
                <c:pt idx="5966">
                  <c:v>8.7160252841560169E-3</c:v>
                </c:pt>
                <c:pt idx="5967">
                  <c:v>8.7145954857518089E-3</c:v>
                </c:pt>
                <c:pt idx="5968">
                  <c:v>8.7130738480486868E-3</c:v>
                </c:pt>
                <c:pt idx="5969">
                  <c:v>8.7114950813004556E-3</c:v>
                </c:pt>
                <c:pt idx="5970">
                  <c:v>8.7099262884240067E-3</c:v>
                </c:pt>
                <c:pt idx="5971">
                  <c:v>8.708429160464097E-3</c:v>
                </c:pt>
                <c:pt idx="5972">
                  <c:v>8.7070252678059755E-3</c:v>
                </c:pt>
                <c:pt idx="5973">
                  <c:v>8.7056839650954156E-3</c:v>
                </c:pt>
                <c:pt idx="5974">
                  <c:v>8.704339684679499E-3</c:v>
                </c:pt>
                <c:pt idx="5975">
                  <c:v>8.7029288691068737E-3</c:v>
                </c:pt>
                <c:pt idx="5976">
                  <c:v>8.7014257471647108E-3</c:v>
                </c:pt>
                <c:pt idx="5977">
                  <c:v>8.6998568064572315E-3</c:v>
                </c:pt>
                <c:pt idx="5978">
                  <c:v>8.6982858268641276E-3</c:v>
                </c:pt>
                <c:pt idx="5979">
                  <c:v>8.6967779397190709E-3</c:v>
                </c:pt>
                <c:pt idx="5980">
                  <c:v>8.6953629743980066E-3</c:v>
                </c:pt>
                <c:pt idx="5981">
                  <c:v>8.6940187115523183E-3</c:v>
                </c:pt>
                <c:pt idx="5982">
                  <c:v>8.6926834355803648E-3</c:v>
                </c:pt>
                <c:pt idx="5983">
                  <c:v>8.6912907021907179E-3</c:v>
                </c:pt>
                <c:pt idx="5984">
                  <c:v>8.689806744291784E-3</c:v>
                </c:pt>
                <c:pt idx="5985">
                  <c:v>8.6882494513930656E-3</c:v>
                </c:pt>
                <c:pt idx="5986">
                  <c:v>8.6866782447599707E-3</c:v>
                </c:pt>
                <c:pt idx="5987">
                  <c:v>8.6851605842727716E-3</c:v>
                </c:pt>
                <c:pt idx="5988">
                  <c:v>8.6837339958477644E-3</c:v>
                </c:pt>
                <c:pt idx="5989">
                  <c:v>8.6823849885370747E-3</c:v>
                </c:pt>
                <c:pt idx="5990">
                  <c:v>8.6810566952865067E-3</c:v>
                </c:pt>
                <c:pt idx="5991">
                  <c:v>8.679680914481477E-3</c:v>
                </c:pt>
                <c:pt idx="5992">
                  <c:v>8.6782165095270081E-3</c:v>
                </c:pt>
                <c:pt idx="5993">
                  <c:v>8.6766725425268757E-3</c:v>
                </c:pt>
                <c:pt idx="5994">
                  <c:v>8.675103121315364E-3</c:v>
                </c:pt>
                <c:pt idx="5995">
                  <c:v>8.6735768926510162E-3</c:v>
                </c:pt>
                <c:pt idx="5996">
                  <c:v>8.6721383930093848E-3</c:v>
                </c:pt>
                <c:pt idx="5997">
                  <c:v>8.670783014660741E-3</c:v>
                </c:pt>
                <c:pt idx="5998">
                  <c:v>8.6694596469227142E-3</c:v>
                </c:pt>
                <c:pt idx="5999">
                  <c:v>8.6680994805171316E-3</c:v>
                </c:pt>
                <c:pt idx="6000">
                  <c:v>8.6666547533701468E-3</c:v>
                </c:pt>
                <c:pt idx="6001">
                  <c:v>8.6651256196562856E-3</c:v>
                </c:pt>
                <c:pt idx="6002">
                  <c:v>8.6635600149733861E-3</c:v>
                </c:pt>
                <c:pt idx="6003">
                  <c:v>8.6620266205786663E-3</c:v>
                </c:pt>
                <c:pt idx="6004">
                  <c:v>8.6605761863706547E-3</c:v>
                </c:pt>
                <c:pt idx="6005">
                  <c:v>8.659212993687021E-3</c:v>
                </c:pt>
                <c:pt idx="6006">
                  <c:v>8.6578924930018567E-3</c:v>
                </c:pt>
                <c:pt idx="6007">
                  <c:v>8.6565464178936929E-3</c:v>
                </c:pt>
                <c:pt idx="6008">
                  <c:v>8.6551212291504261E-3</c:v>
                </c:pt>
                <c:pt idx="6009">
                  <c:v>8.6536082414372609E-3</c:v>
                </c:pt>
                <c:pt idx="6010">
                  <c:v>8.6520484688568343E-3</c:v>
                </c:pt>
                <c:pt idx="6011">
                  <c:v>8.6505094833202768E-3</c:v>
                </c:pt>
                <c:pt idx="6012">
                  <c:v>8.6490473539783605E-3</c:v>
                </c:pt>
                <c:pt idx="6013">
                  <c:v>8.647675109209307E-3</c:v>
                </c:pt>
                <c:pt idx="6014">
                  <c:v>8.6463554498488002E-3</c:v>
                </c:pt>
                <c:pt idx="6015">
                  <c:v>8.6450217845734159E-3</c:v>
                </c:pt>
                <c:pt idx="6016">
                  <c:v>8.6436157347326709E-3</c:v>
                </c:pt>
                <c:pt idx="6017">
                  <c:v>8.6421199905181729E-3</c:v>
                </c:pt>
                <c:pt idx="6018">
                  <c:v>8.6405680164319508E-3</c:v>
                </c:pt>
                <c:pt idx="6019">
                  <c:v>8.6390251586841212E-3</c:v>
                </c:pt>
                <c:pt idx="6020">
                  <c:v>8.6375518300950398E-3</c:v>
                </c:pt>
                <c:pt idx="6021">
                  <c:v>8.6361695197165866E-3</c:v>
                </c:pt>
                <c:pt idx="6022">
                  <c:v>8.6348487418498529E-3</c:v>
                </c:pt>
                <c:pt idx="6023">
                  <c:v>8.6335256755565234E-3</c:v>
                </c:pt>
                <c:pt idx="6024">
                  <c:v>8.6321381134813174E-3</c:v>
                </c:pt>
                <c:pt idx="6025">
                  <c:v>8.6306604782457365E-3</c:v>
                </c:pt>
                <c:pt idx="6026">
                  <c:v>8.6291181872977206E-3</c:v>
                </c:pt>
                <c:pt idx="6027">
                  <c:v>8.6275732906351318E-3</c:v>
                </c:pt>
                <c:pt idx="6028">
                  <c:v>8.6260895046049307E-3</c:v>
                </c:pt>
                <c:pt idx="6029">
                  <c:v>8.6246963541261965E-3</c:v>
                </c:pt>
                <c:pt idx="6030">
                  <c:v>8.6233725956258861E-3</c:v>
                </c:pt>
                <c:pt idx="6031">
                  <c:v>8.6220582189731505E-3</c:v>
                </c:pt>
                <c:pt idx="6032">
                  <c:v>8.6206882544710706E-3</c:v>
                </c:pt>
                <c:pt idx="6033">
                  <c:v>8.6192293488676526E-3</c:v>
                </c:pt>
                <c:pt idx="6034">
                  <c:v>8.6176985130056311E-3</c:v>
                </c:pt>
                <c:pt idx="6035">
                  <c:v>8.6161534934517219E-3</c:v>
                </c:pt>
                <c:pt idx="6036">
                  <c:v>8.6146602231708634E-3</c:v>
                </c:pt>
                <c:pt idx="6037">
                  <c:v>8.6132557078543569E-3</c:v>
                </c:pt>
                <c:pt idx="6038">
                  <c:v>8.6119272342257708E-3</c:v>
                </c:pt>
                <c:pt idx="6039">
                  <c:v>8.610619571668171E-3</c:v>
                </c:pt>
                <c:pt idx="6040">
                  <c:v>8.6092660919476482E-3</c:v>
                </c:pt>
                <c:pt idx="6041">
                  <c:v>8.6078262831665517E-3</c:v>
                </c:pt>
                <c:pt idx="6042">
                  <c:v>8.6063085328110887E-3</c:v>
                </c:pt>
                <c:pt idx="6043">
                  <c:v>8.6047653563535165E-3</c:v>
                </c:pt>
                <c:pt idx="6044">
                  <c:v>8.6032637881357059E-3</c:v>
                </c:pt>
                <c:pt idx="6045">
                  <c:v>8.6018476394852696E-3</c:v>
                </c:pt>
                <c:pt idx="6046">
                  <c:v>8.6005128714364623E-3</c:v>
                </c:pt>
                <c:pt idx="6047">
                  <c:v>8.5992099143542416E-3</c:v>
                </c:pt>
                <c:pt idx="6048">
                  <c:v>8.5978716040520688E-3</c:v>
                </c:pt>
                <c:pt idx="6049">
                  <c:v>8.5964510014690746E-3</c:v>
                </c:pt>
                <c:pt idx="6050">
                  <c:v>8.5949477992635047E-3</c:v>
                </c:pt>
                <c:pt idx="6051">
                  <c:v>8.5934084485192446E-3</c:v>
                </c:pt>
                <c:pt idx="6052">
                  <c:v>8.5918999601452568E-3</c:v>
                </c:pt>
                <c:pt idx="6053">
                  <c:v>8.5904721680880019E-3</c:v>
                </c:pt>
                <c:pt idx="6054">
                  <c:v>8.5891297063029268E-3</c:v>
                </c:pt>
                <c:pt idx="6055">
                  <c:v>8.5878294464179807E-3</c:v>
                </c:pt>
                <c:pt idx="6056">
                  <c:v>8.5865048108370243E-3</c:v>
                </c:pt>
                <c:pt idx="6057">
                  <c:v>8.5851032659844447E-3</c:v>
                </c:pt>
                <c:pt idx="6058">
                  <c:v>8.5836158835413644E-3</c:v>
                </c:pt>
                <c:pt idx="6059">
                  <c:v>8.582082324408484E-3</c:v>
                </c:pt>
                <c:pt idx="6060">
                  <c:v>8.5805684604615979E-3</c:v>
                </c:pt>
                <c:pt idx="6061">
                  <c:v>8.579129271222152E-3</c:v>
                </c:pt>
                <c:pt idx="6062">
                  <c:v>8.5777779179477091E-3</c:v>
                </c:pt>
                <c:pt idx="6063">
                  <c:v>8.5764783804679716E-3</c:v>
                </c:pt>
                <c:pt idx="6064">
                  <c:v>8.5751657716120946E-3</c:v>
                </c:pt>
                <c:pt idx="6065">
                  <c:v>8.5737828824394031E-3</c:v>
                </c:pt>
                <c:pt idx="6066">
                  <c:v>8.5723123804471724E-3</c:v>
                </c:pt>
                <c:pt idx="6067">
                  <c:v>8.5707865292968342E-3</c:v>
                </c:pt>
                <c:pt idx="6068">
                  <c:v>8.5692689739222342E-3</c:v>
                </c:pt>
                <c:pt idx="6069">
                  <c:v>8.5678188836580717E-3</c:v>
                </c:pt>
                <c:pt idx="6070">
                  <c:v>8.5664576607724797E-3</c:v>
                </c:pt>
                <c:pt idx="6071">
                  <c:v>8.565156936716712E-3</c:v>
                </c:pt>
                <c:pt idx="6072">
                  <c:v>8.5638545816694722E-3</c:v>
                </c:pt>
                <c:pt idx="6073">
                  <c:v>8.562489700987691E-3</c:v>
                </c:pt>
                <c:pt idx="6074">
                  <c:v>8.5610369129814571E-3</c:v>
                </c:pt>
                <c:pt idx="6075">
                  <c:v>8.5595206049306344E-3</c:v>
                </c:pt>
                <c:pt idx="6076">
                  <c:v>8.5580011524907986E-3</c:v>
                </c:pt>
                <c:pt idx="6077">
                  <c:v>8.5565408968284549E-3</c:v>
                </c:pt>
                <c:pt idx="6078">
                  <c:v>8.5551690601194247E-3</c:v>
                </c:pt>
                <c:pt idx="6079">
                  <c:v>8.5538653372920249E-3</c:v>
                </c:pt>
                <c:pt idx="6080">
                  <c:v>8.5525713684465546E-3</c:v>
                </c:pt>
                <c:pt idx="6081">
                  <c:v>8.5512236163841227E-3</c:v>
                </c:pt>
                <c:pt idx="6082">
                  <c:v>8.5497891364223044E-3</c:v>
                </c:pt>
                <c:pt idx="6083">
                  <c:v>8.5482840952065507E-3</c:v>
                </c:pt>
                <c:pt idx="6084">
                  <c:v>8.5467646193366446E-3</c:v>
                </c:pt>
                <c:pt idx="6085">
                  <c:v>8.5452951590130367E-3</c:v>
                </c:pt>
                <c:pt idx="6086">
                  <c:v>8.5439122084591777E-3</c:v>
                </c:pt>
                <c:pt idx="6087">
                  <c:v>8.5426038005721305E-3</c:v>
                </c:pt>
                <c:pt idx="6088">
                  <c:v>8.5413162871967509E-3</c:v>
                </c:pt>
                <c:pt idx="6089">
                  <c:v>8.539984567426993E-3</c:v>
                </c:pt>
                <c:pt idx="6090">
                  <c:v>8.5385687418477688E-3</c:v>
                </c:pt>
                <c:pt idx="6091">
                  <c:v>8.5370765517816666E-3</c:v>
                </c:pt>
                <c:pt idx="6092">
                  <c:v>8.5355589733697949E-3</c:v>
                </c:pt>
                <c:pt idx="6093">
                  <c:v>8.5340814762498596E-3</c:v>
                </c:pt>
                <c:pt idx="6094">
                  <c:v>8.5326871621656964E-3</c:v>
                </c:pt>
                <c:pt idx="6095">
                  <c:v>8.5313725356382861E-3</c:v>
                </c:pt>
                <c:pt idx="6096">
                  <c:v>8.5300895162415576E-3</c:v>
                </c:pt>
                <c:pt idx="6097">
                  <c:v>8.5287725356822768E-3</c:v>
                </c:pt>
                <c:pt idx="6098">
                  <c:v>8.5273754590458311E-3</c:v>
                </c:pt>
                <c:pt idx="6099">
                  <c:v>8.5258975395208561E-3</c:v>
                </c:pt>
                <c:pt idx="6100">
                  <c:v>8.5243837941545459E-3</c:v>
                </c:pt>
                <c:pt idx="6101">
                  <c:v>8.5228996139491038E-3</c:v>
                </c:pt>
                <c:pt idx="6102">
                  <c:v>8.5214939389254753E-3</c:v>
                </c:pt>
                <c:pt idx="6103">
                  <c:v>8.5201717369360174E-3</c:v>
                </c:pt>
                <c:pt idx="6104">
                  <c:v>8.5188912518875948E-3</c:v>
                </c:pt>
                <c:pt idx="6105">
                  <c:v>8.5175875435184178E-3</c:v>
                </c:pt>
                <c:pt idx="6106">
                  <c:v>8.5162090587684071E-3</c:v>
                </c:pt>
                <c:pt idx="6107">
                  <c:v>8.5147466416931467E-3</c:v>
                </c:pt>
                <c:pt idx="6108">
                  <c:v>8.5132386471157145E-3</c:v>
                </c:pt>
                <c:pt idx="6109">
                  <c:v>8.5117492991797165E-3</c:v>
                </c:pt>
                <c:pt idx="6110">
                  <c:v>8.5103325158200696E-3</c:v>
                </c:pt>
                <c:pt idx="6111">
                  <c:v>8.5090015792322164E-3</c:v>
                </c:pt>
                <c:pt idx="6112">
                  <c:v>8.5077217030956991E-3</c:v>
                </c:pt>
                <c:pt idx="6113">
                  <c:v>8.5064296514875664E-3</c:v>
                </c:pt>
                <c:pt idx="6114">
                  <c:v>8.5050693542972847E-3</c:v>
                </c:pt>
                <c:pt idx="6115">
                  <c:v>8.5036234648319074E-3</c:v>
                </c:pt>
                <c:pt idx="6116">
                  <c:v>8.5021230889491227E-3</c:v>
                </c:pt>
                <c:pt idx="6117">
                  <c:v>8.5006302235847604E-3</c:v>
                </c:pt>
                <c:pt idx="6118">
                  <c:v>8.4992028281075365E-3</c:v>
                </c:pt>
                <c:pt idx="6119">
                  <c:v>8.4978622129486744E-3</c:v>
                </c:pt>
                <c:pt idx="6120">
                  <c:v>8.4965810859913247E-3</c:v>
                </c:pt>
                <c:pt idx="6121">
                  <c:v>8.4952989551037479E-3</c:v>
                </c:pt>
                <c:pt idx="6122">
                  <c:v>8.4939562023013879E-3</c:v>
                </c:pt>
                <c:pt idx="6123">
                  <c:v>8.4925276431806231E-3</c:v>
                </c:pt>
                <c:pt idx="6124">
                  <c:v>8.4910366731455311E-3</c:v>
                </c:pt>
                <c:pt idx="6125">
                  <c:v>8.4895420468715545E-3</c:v>
                </c:pt>
                <c:pt idx="6126">
                  <c:v>8.4881047687177507E-3</c:v>
                </c:pt>
                <c:pt idx="6127">
                  <c:v>8.4867537599469505E-3</c:v>
                </c:pt>
                <c:pt idx="6128">
                  <c:v>8.4854696183098606E-3</c:v>
                </c:pt>
                <c:pt idx="6129">
                  <c:v>8.4841955810749745E-3</c:v>
                </c:pt>
                <c:pt idx="6130">
                  <c:v>8.4828695029758074E-3</c:v>
                </c:pt>
                <c:pt idx="6131">
                  <c:v>8.4814588426540011E-3</c:v>
                </c:pt>
                <c:pt idx="6132">
                  <c:v>8.4799789555347008E-3</c:v>
                </c:pt>
                <c:pt idx="6133">
                  <c:v>8.4784844008154586E-3</c:v>
                </c:pt>
                <c:pt idx="6134">
                  <c:v>8.4770381884643597E-3</c:v>
                </c:pt>
                <c:pt idx="6135">
                  <c:v>8.4756763098306521E-3</c:v>
                </c:pt>
                <c:pt idx="6136">
                  <c:v>8.4743875138687651E-3</c:v>
                </c:pt>
                <c:pt idx="6137">
                  <c:v>8.4731196830567755E-3</c:v>
                </c:pt>
                <c:pt idx="6138">
                  <c:v>8.4718091994664766E-3</c:v>
                </c:pt>
                <c:pt idx="6139">
                  <c:v>8.4704167642521526E-3</c:v>
                </c:pt>
                <c:pt idx="6140">
                  <c:v>8.4689494997580959E-3</c:v>
                </c:pt>
                <c:pt idx="6141">
                  <c:v>8.4674568937055193E-3</c:v>
                </c:pt>
                <c:pt idx="6142">
                  <c:v>8.4660028969637934E-3</c:v>
                </c:pt>
                <c:pt idx="6143">
                  <c:v>8.4646299168220189E-3</c:v>
                </c:pt>
                <c:pt idx="6144">
                  <c:v>8.4633349771587457E-3</c:v>
                </c:pt>
                <c:pt idx="6145">
                  <c:v>8.4620714370010567E-3</c:v>
                </c:pt>
                <c:pt idx="6146">
                  <c:v>8.4607752765954568E-3</c:v>
                </c:pt>
                <c:pt idx="6147">
                  <c:v>8.4594011468749151E-3</c:v>
                </c:pt>
                <c:pt idx="6148">
                  <c:v>8.4579478825786893E-3</c:v>
                </c:pt>
                <c:pt idx="6149">
                  <c:v>8.4564591151560353E-3</c:v>
                </c:pt>
                <c:pt idx="6150">
                  <c:v>8.4549986642408065E-3</c:v>
                </c:pt>
                <c:pt idx="6151">
                  <c:v>8.4536145972604251E-3</c:v>
                </c:pt>
                <c:pt idx="6152">
                  <c:v>8.452312198141668E-3</c:v>
                </c:pt>
                <c:pt idx="6153">
                  <c:v>8.4510510361809777E-3</c:v>
                </c:pt>
                <c:pt idx="6154">
                  <c:v>8.4497677589131896E-3</c:v>
                </c:pt>
                <c:pt idx="6155">
                  <c:v>8.4484117694943409E-3</c:v>
                </c:pt>
                <c:pt idx="6156">
                  <c:v>8.4469736989423363E-3</c:v>
                </c:pt>
                <c:pt idx="6157">
                  <c:v>8.4454906412007279E-3</c:v>
                </c:pt>
                <c:pt idx="6158">
                  <c:v>8.4440252229891696E-3</c:v>
                </c:pt>
                <c:pt idx="6159">
                  <c:v>8.4426303277589793E-3</c:v>
                </c:pt>
                <c:pt idx="6160">
                  <c:v>8.4413193473408289E-3</c:v>
                </c:pt>
                <c:pt idx="6161">
                  <c:v>8.4400586859769648E-3</c:v>
                </c:pt>
                <c:pt idx="6162">
                  <c:v>8.4387867081154554E-3</c:v>
                </c:pt>
                <c:pt idx="6163">
                  <c:v>8.4374484526544263E-3</c:v>
                </c:pt>
                <c:pt idx="6164">
                  <c:v>8.4360265667075707E-3</c:v>
                </c:pt>
                <c:pt idx="6165">
                  <c:v>8.4345510395826568E-3</c:v>
                </c:pt>
                <c:pt idx="6166">
                  <c:v>8.433082271443142E-3</c:v>
                </c:pt>
                <c:pt idx="6167">
                  <c:v>8.431677044044926E-3</c:v>
                </c:pt>
                <c:pt idx="6168">
                  <c:v>8.4303565713023353E-3</c:v>
                </c:pt>
                <c:pt idx="6169">
                  <c:v>8.4290945985122795E-3</c:v>
                </c:pt>
                <c:pt idx="6170">
                  <c:v>8.427832219872932E-3</c:v>
                </c:pt>
                <c:pt idx="6171">
                  <c:v>8.4265110592775042E-3</c:v>
                </c:pt>
                <c:pt idx="6172">
                  <c:v>8.4251061309677071E-3</c:v>
                </c:pt>
                <c:pt idx="6173">
                  <c:v>8.4236398751509848E-3</c:v>
                </c:pt>
                <c:pt idx="6174">
                  <c:v>8.4221694768091306E-3</c:v>
                </c:pt>
                <c:pt idx="6175">
                  <c:v>8.4207546404971804E-3</c:v>
                </c:pt>
                <c:pt idx="6176">
                  <c:v>8.4194239884992708E-3</c:v>
                </c:pt>
                <c:pt idx="6177">
                  <c:v>8.4181589872277026E-3</c:v>
                </c:pt>
                <c:pt idx="6178">
                  <c:v>8.4169044201301991E-3</c:v>
                </c:pt>
                <c:pt idx="6179">
                  <c:v>8.4155994947700645E-3</c:v>
                </c:pt>
                <c:pt idx="6180">
                  <c:v>8.4142120678969094E-3</c:v>
                </c:pt>
                <c:pt idx="6181">
                  <c:v>8.4127567152735821E-3</c:v>
                </c:pt>
                <c:pt idx="6182">
                  <c:v>8.411286479195642E-3</c:v>
                </c:pt>
                <c:pt idx="6183">
                  <c:v>8.4098629703834114E-3</c:v>
                </c:pt>
                <c:pt idx="6184">
                  <c:v>8.4085216857444529E-3</c:v>
                </c:pt>
                <c:pt idx="6185">
                  <c:v>8.4072520614874267E-3</c:v>
                </c:pt>
                <c:pt idx="6186">
                  <c:v>8.4060034609408033E-3</c:v>
                </c:pt>
                <c:pt idx="6187">
                  <c:v>8.4047137064308039E-3</c:v>
                </c:pt>
                <c:pt idx="6188">
                  <c:v>8.403344088060245E-3</c:v>
                </c:pt>
                <c:pt idx="6189">
                  <c:v>8.4019011351764601E-3</c:v>
                </c:pt>
                <c:pt idx="6190">
                  <c:v>8.4004328959720598E-3</c:v>
                </c:pt>
                <c:pt idx="6191">
                  <c:v>8.3990018467873257E-3</c:v>
                </c:pt>
                <c:pt idx="6192">
                  <c:v>8.3976497151657045E-3</c:v>
                </c:pt>
                <c:pt idx="6193">
                  <c:v>8.3963740213034276E-3</c:v>
                </c:pt>
                <c:pt idx="6194">
                  <c:v>8.3951295159095402E-3</c:v>
                </c:pt>
                <c:pt idx="6195">
                  <c:v>8.3938536821771166E-3</c:v>
                </c:pt>
                <c:pt idx="6196">
                  <c:v>8.3925019391351066E-3</c:v>
                </c:pt>
                <c:pt idx="6197">
                  <c:v>8.3910727231206218E-3</c:v>
                </c:pt>
                <c:pt idx="6198">
                  <c:v>8.3896083264810486E-3</c:v>
                </c:pt>
                <c:pt idx="6199">
                  <c:v>8.388171044205351E-3</c:v>
                </c:pt>
                <c:pt idx="6200">
                  <c:v>8.3868080917899705E-3</c:v>
                </c:pt>
                <c:pt idx="6201">
                  <c:v>8.3855250522664581E-3</c:v>
                </c:pt>
                <c:pt idx="6202">
                  <c:v>8.3842827753220824E-3</c:v>
                </c:pt>
                <c:pt idx="6203">
                  <c:v>8.3830194486147723E-3</c:v>
                </c:pt>
                <c:pt idx="6204">
                  <c:v>8.3816854080054747E-3</c:v>
                </c:pt>
                <c:pt idx="6205">
                  <c:v>8.3802710853323331E-3</c:v>
                </c:pt>
                <c:pt idx="6206">
                  <c:v>8.3788123570238248E-3</c:v>
                </c:pt>
                <c:pt idx="6207">
                  <c:v>8.3773703007810271E-3</c:v>
                </c:pt>
                <c:pt idx="6208">
                  <c:v>8.3759967917720751E-3</c:v>
                </c:pt>
                <c:pt idx="6209">
                  <c:v>8.3747053207650392E-3</c:v>
                </c:pt>
                <c:pt idx="6210">
                  <c:v>8.3734634410450731E-3</c:v>
                </c:pt>
                <c:pt idx="6211">
                  <c:v>8.3722110684898588E-3</c:v>
                </c:pt>
                <c:pt idx="6212">
                  <c:v>8.3708943221973454E-3</c:v>
                </c:pt>
                <c:pt idx="6213">
                  <c:v>8.3694958506067806E-3</c:v>
                </c:pt>
                <c:pt idx="6214">
                  <c:v>8.3680445660329825E-3</c:v>
                </c:pt>
                <c:pt idx="6215">
                  <c:v>8.3665993211346577E-3</c:v>
                </c:pt>
                <c:pt idx="6216">
                  <c:v>8.3652157512913248E-3</c:v>
                </c:pt>
                <c:pt idx="6217">
                  <c:v>8.3639149695705038E-3</c:v>
                </c:pt>
                <c:pt idx="6218">
                  <c:v>8.3626717212822547E-3</c:v>
                </c:pt>
                <c:pt idx="6219">
                  <c:v>8.3614286375683911E-3</c:v>
                </c:pt>
                <c:pt idx="6220">
                  <c:v>8.3601285506365551E-3</c:v>
                </c:pt>
                <c:pt idx="6221">
                  <c:v>8.3587466745102951E-3</c:v>
                </c:pt>
                <c:pt idx="6222">
                  <c:v>8.3573045293457229E-3</c:v>
                </c:pt>
                <c:pt idx="6223">
                  <c:v>8.3558577797373731E-3</c:v>
                </c:pt>
                <c:pt idx="6224">
                  <c:v>8.3544648661298074E-3</c:v>
                </c:pt>
                <c:pt idx="6225">
                  <c:v>8.3531541138573105E-3</c:v>
                </c:pt>
                <c:pt idx="6226">
                  <c:v>8.3519078252757891E-3</c:v>
                </c:pt>
                <c:pt idx="6227">
                  <c:v>8.3506722810010679E-3</c:v>
                </c:pt>
                <c:pt idx="6228">
                  <c:v>8.3493880037228407E-3</c:v>
                </c:pt>
                <c:pt idx="6229">
                  <c:v>8.3480232431157719E-3</c:v>
                </c:pt>
                <c:pt idx="6230">
                  <c:v>8.3465918254894324E-3</c:v>
                </c:pt>
                <c:pt idx="6231">
                  <c:v>8.3451453247692792E-3</c:v>
                </c:pt>
                <c:pt idx="6232">
                  <c:v>8.3437439919333504E-3</c:v>
                </c:pt>
                <c:pt idx="6233">
                  <c:v>8.3424228377215453E-3</c:v>
                </c:pt>
                <c:pt idx="6234">
                  <c:v>8.3411719580405407E-3</c:v>
                </c:pt>
                <c:pt idx="6235">
                  <c:v>8.3399421492367266E-3</c:v>
                </c:pt>
                <c:pt idx="6236">
                  <c:v>8.3386726327221005E-3</c:v>
                </c:pt>
                <c:pt idx="6237">
                  <c:v>8.3373252762109704E-3</c:v>
                </c:pt>
                <c:pt idx="6238">
                  <c:v>8.3359060408915008E-3</c:v>
                </c:pt>
                <c:pt idx="6239">
                  <c:v>8.3344615823935219E-3</c:v>
                </c:pt>
                <c:pt idx="6240">
                  <c:v>8.3330529451469126E-3</c:v>
                </c:pt>
                <c:pt idx="6241">
                  <c:v>8.331721191252299E-3</c:v>
                </c:pt>
                <c:pt idx="6242">
                  <c:v>8.3304643152188346E-3</c:v>
                </c:pt>
                <c:pt idx="6243">
                  <c:v>8.3292384135562753E-3</c:v>
                </c:pt>
                <c:pt idx="6244">
                  <c:v>8.3279824284938995E-3</c:v>
                </c:pt>
                <c:pt idx="6245">
                  <c:v>8.3266525299312607E-3</c:v>
                </c:pt>
                <c:pt idx="6246">
                  <c:v>8.3252467749273112E-3</c:v>
                </c:pt>
                <c:pt idx="6247">
                  <c:v>8.3238061613727723E-3</c:v>
                </c:pt>
                <c:pt idx="6248">
                  <c:v>8.3223915046013227E-3</c:v>
                </c:pt>
                <c:pt idx="6249">
                  <c:v>8.3210491881987505E-3</c:v>
                </c:pt>
                <c:pt idx="6250">
                  <c:v>8.3197850781394026E-3</c:v>
                </c:pt>
                <c:pt idx="6251">
                  <c:v>8.3185612613038504E-3</c:v>
                </c:pt>
                <c:pt idx="6252">
                  <c:v>8.3173174195794505E-3</c:v>
                </c:pt>
                <c:pt idx="6253">
                  <c:v>8.3160047987775234E-3</c:v>
                </c:pt>
                <c:pt idx="6254">
                  <c:v>8.3146136447234207E-3</c:v>
                </c:pt>
                <c:pt idx="6255">
                  <c:v>8.3131786579481292E-3</c:v>
                </c:pt>
                <c:pt idx="6256">
                  <c:v>8.3117594137225546E-3</c:v>
                </c:pt>
                <c:pt idx="6257">
                  <c:v>8.3104068042676137E-3</c:v>
                </c:pt>
                <c:pt idx="6258">
                  <c:v>8.3091344091619605E-3</c:v>
                </c:pt>
                <c:pt idx="6259">
                  <c:v>8.3079108908975068E-3</c:v>
                </c:pt>
                <c:pt idx="6260">
                  <c:v>8.3066776696869814E-3</c:v>
                </c:pt>
                <c:pt idx="6261">
                  <c:v>8.3053819169899984E-3</c:v>
                </c:pt>
                <c:pt idx="6262">
                  <c:v>8.3040062896394679E-3</c:v>
                </c:pt>
                <c:pt idx="6263">
                  <c:v>8.3025786608985404E-3</c:v>
                </c:pt>
                <c:pt idx="6264">
                  <c:v>8.3011563833201626E-3</c:v>
                </c:pt>
                <c:pt idx="6265">
                  <c:v>8.2997939760743843E-3</c:v>
                </c:pt>
                <c:pt idx="6266">
                  <c:v>8.298512447381199E-3</c:v>
                </c:pt>
                <c:pt idx="6267">
                  <c:v>8.2972875067027461E-3</c:v>
                </c:pt>
                <c:pt idx="6268">
                  <c:v>8.2960632746207248E-3</c:v>
                </c:pt>
                <c:pt idx="6269">
                  <c:v>8.2947837592595147E-3</c:v>
                </c:pt>
                <c:pt idx="6270">
                  <c:v>8.2934243753541598E-3</c:v>
                </c:pt>
                <c:pt idx="6271">
                  <c:v>8.2920057566943546E-3</c:v>
                </c:pt>
                <c:pt idx="6272">
                  <c:v>8.290582094905366E-3</c:v>
                </c:pt>
                <c:pt idx="6273">
                  <c:v>8.2892106007609306E-3</c:v>
                </c:pt>
                <c:pt idx="6274">
                  <c:v>8.2879193047597447E-3</c:v>
                </c:pt>
                <c:pt idx="6275">
                  <c:v>8.2866913138561465E-3</c:v>
                </c:pt>
                <c:pt idx="6276">
                  <c:v>8.2854743587095457E-3</c:v>
                </c:pt>
                <c:pt idx="6277">
                  <c:v>8.2842102407707039E-3</c:v>
                </c:pt>
                <c:pt idx="6278">
                  <c:v>8.2828675974930578E-3</c:v>
                </c:pt>
                <c:pt idx="6279">
                  <c:v>8.2814595346591604E-3</c:v>
                </c:pt>
                <c:pt idx="6280">
                  <c:v>8.280036204478855E-3</c:v>
                </c:pt>
                <c:pt idx="6281">
                  <c:v>8.2786565362793496E-3</c:v>
                </c:pt>
                <c:pt idx="6282">
                  <c:v>8.2773550627495609E-3</c:v>
                </c:pt>
                <c:pt idx="6283">
                  <c:v>8.2761225131250584E-3</c:v>
                </c:pt>
                <c:pt idx="6284">
                  <c:v>8.2749110707966683E-3</c:v>
                </c:pt>
                <c:pt idx="6285">
                  <c:v>8.2736613165796547E-3</c:v>
                </c:pt>
                <c:pt idx="6286">
                  <c:v>8.2723356847391166E-3</c:v>
                </c:pt>
                <c:pt idx="6287">
                  <c:v>8.2709395920542231E-3</c:v>
                </c:pt>
                <c:pt idx="6288">
                  <c:v>8.2695183467228501E-3</c:v>
                </c:pt>
                <c:pt idx="6289">
                  <c:v>8.2681316023335699E-3</c:v>
                </c:pt>
                <c:pt idx="6290">
                  <c:v>8.2668197694554142E-3</c:v>
                </c:pt>
                <c:pt idx="6291">
                  <c:v>8.265581295887732E-3</c:v>
                </c:pt>
                <c:pt idx="6292">
                  <c:v>8.2643735798629703E-3</c:v>
                </c:pt>
                <c:pt idx="6293">
                  <c:v>8.2631369803428528E-3</c:v>
                </c:pt>
                <c:pt idx="6294">
                  <c:v>8.2618284013795101E-3</c:v>
                </c:pt>
                <c:pt idx="6295">
                  <c:v>8.2604455390012654E-3</c:v>
                </c:pt>
                <c:pt idx="6296">
                  <c:v>8.2590281395237743E-3</c:v>
                </c:pt>
                <c:pt idx="6297">
                  <c:v>8.2576355819580071E-3</c:v>
                </c:pt>
                <c:pt idx="6298">
                  <c:v>8.2563134373821335E-3</c:v>
                </c:pt>
                <c:pt idx="6299">
                  <c:v>8.2550678393172941E-3</c:v>
                </c:pt>
                <c:pt idx="6300">
                  <c:v>8.2538620703565962E-3</c:v>
                </c:pt>
                <c:pt idx="6301">
                  <c:v>8.2526372624229741E-3</c:v>
                </c:pt>
                <c:pt idx="6302">
                  <c:v>8.2513455492501005E-3</c:v>
                </c:pt>
                <c:pt idx="6303">
                  <c:v>8.2499770031630986E-3</c:v>
                </c:pt>
                <c:pt idx="6304">
                  <c:v>8.2485651887485179E-3</c:v>
                </c:pt>
                <c:pt idx="6305">
                  <c:v>8.247168223700448E-3</c:v>
                </c:pt>
                <c:pt idx="6306">
                  <c:v>8.2458360417990359E-3</c:v>
                </c:pt>
                <c:pt idx="6307">
                  <c:v>8.244582301847124E-3</c:v>
                </c:pt>
                <c:pt idx="6308">
                  <c:v>8.2433767373110839E-3</c:v>
                </c:pt>
                <c:pt idx="6309">
                  <c:v>8.2421622274071547E-3</c:v>
                </c:pt>
                <c:pt idx="6310">
                  <c:v>8.2408869690492412E-3</c:v>
                </c:pt>
                <c:pt idx="6311">
                  <c:v>8.2395336341067951E-3</c:v>
                </c:pt>
                <c:pt idx="6312">
                  <c:v>8.2381290931932451E-3</c:v>
                </c:pt>
                <c:pt idx="6313">
                  <c:v>8.2367292443711916E-3</c:v>
                </c:pt>
                <c:pt idx="6314">
                  <c:v>8.2353875197435193E-3</c:v>
                </c:pt>
                <c:pt idx="6315">
                  <c:v>8.2341248189910024E-3</c:v>
                </c:pt>
                <c:pt idx="6316">
                  <c:v>8.2329177813330982E-3</c:v>
                </c:pt>
                <c:pt idx="6317">
                  <c:v>8.2317119710847153E-3</c:v>
                </c:pt>
                <c:pt idx="6318">
                  <c:v>8.2304525410048027E-3</c:v>
                </c:pt>
                <c:pt idx="6319">
                  <c:v>8.2291151072774599E-3</c:v>
                </c:pt>
                <c:pt idx="6320">
                  <c:v>8.2277194496206147E-3</c:v>
                </c:pt>
                <c:pt idx="6321">
                  <c:v>8.2263183323056897E-3</c:v>
                </c:pt>
                <c:pt idx="6322">
                  <c:v>8.2249677696757621E-3</c:v>
                </c:pt>
                <c:pt idx="6323">
                  <c:v>8.2236954995840248E-3</c:v>
                </c:pt>
                <c:pt idx="6324">
                  <c:v>8.2224854035447704E-3</c:v>
                </c:pt>
                <c:pt idx="6325">
                  <c:v>8.2212866169369368E-3</c:v>
                </c:pt>
                <c:pt idx="6326">
                  <c:v>8.2200421848874425E-3</c:v>
                </c:pt>
                <c:pt idx="6327">
                  <c:v>8.2187211275219479E-3</c:v>
                </c:pt>
                <c:pt idx="6328">
                  <c:v>8.2173358578019728E-3</c:v>
                </c:pt>
                <c:pt idx="6329">
                  <c:v>8.2159351510846766E-3</c:v>
                </c:pt>
                <c:pt idx="6330">
                  <c:v>8.2145766517851774E-3</c:v>
                </c:pt>
                <c:pt idx="6331">
                  <c:v>8.2132944225043018E-3</c:v>
                </c:pt>
                <c:pt idx="6332">
                  <c:v>8.2120798005644625E-3</c:v>
                </c:pt>
                <c:pt idx="6333">
                  <c:v>8.2108863122025161E-3</c:v>
                </c:pt>
                <c:pt idx="6334">
                  <c:v>8.2096558593747343E-3</c:v>
                </c:pt>
                <c:pt idx="6335">
                  <c:v>8.2083514321048406E-3</c:v>
                </c:pt>
                <c:pt idx="6336">
                  <c:v>8.206977925479789E-3</c:v>
                </c:pt>
                <c:pt idx="6337">
                  <c:v>8.2055793436456217E-3</c:v>
                </c:pt>
                <c:pt idx="6338">
                  <c:v>8.2042139889377339E-3</c:v>
                </c:pt>
                <c:pt idx="6339">
                  <c:v>8.2029216339254123E-3</c:v>
                </c:pt>
                <c:pt idx="6340">
                  <c:v>8.201701159609524E-3</c:v>
                </c:pt>
                <c:pt idx="6341">
                  <c:v>8.2005112235862248E-3</c:v>
                </c:pt>
                <c:pt idx="6342">
                  <c:v>8.1992935607817716E-3</c:v>
                </c:pt>
                <c:pt idx="6343">
                  <c:v>8.1980057931720519E-3</c:v>
                </c:pt>
                <c:pt idx="6344">
                  <c:v>8.1966452731694166E-3</c:v>
                </c:pt>
                <c:pt idx="6345">
                  <c:v>8.1952505367145594E-3</c:v>
                </c:pt>
                <c:pt idx="6346">
                  <c:v>8.1938795682451847E-3</c:v>
                </c:pt>
                <c:pt idx="6347">
                  <c:v>8.1925771451410567E-3</c:v>
                </c:pt>
                <c:pt idx="6348">
                  <c:v>8.1913496538006548E-3</c:v>
                </c:pt>
                <c:pt idx="6349">
                  <c:v>8.1901615326856227E-3</c:v>
                </c:pt>
                <c:pt idx="6350">
                  <c:v>8.188955321184653E-3</c:v>
                </c:pt>
                <c:pt idx="6351">
                  <c:v>8.1876840196241155E-3</c:v>
                </c:pt>
                <c:pt idx="6352">
                  <c:v>8.1863375387204226E-3</c:v>
                </c:pt>
                <c:pt idx="6353">
                  <c:v>8.1849483454826226E-3</c:v>
                </c:pt>
                <c:pt idx="6354">
                  <c:v>8.1835731432237987E-3</c:v>
                </c:pt>
                <c:pt idx="6355">
                  <c:v>8.182260930993869E-3</c:v>
                </c:pt>
                <c:pt idx="6356">
                  <c:v>8.1810254377446667E-3</c:v>
                </c:pt>
                <c:pt idx="6357">
                  <c:v>8.1798374312127727E-3</c:v>
                </c:pt>
                <c:pt idx="6358">
                  <c:v>8.1786412059712526E-3</c:v>
                </c:pt>
                <c:pt idx="6359">
                  <c:v>8.1773859583727272E-3</c:v>
                </c:pt>
                <c:pt idx="6360">
                  <c:v>8.1760543815648044E-3</c:v>
                </c:pt>
                <c:pt idx="6361">
                  <c:v>8.1746723784470714E-3</c:v>
                </c:pt>
                <c:pt idx="6362">
                  <c:v>8.1732944365033415E-3</c:v>
                </c:pt>
                <c:pt idx="6363">
                  <c:v>8.171972928929766E-3</c:v>
                </c:pt>
                <c:pt idx="6364">
                  <c:v>8.1707286434668167E-3</c:v>
                </c:pt>
                <c:pt idx="6365">
                  <c:v>8.169539116093149E-3</c:v>
                </c:pt>
                <c:pt idx="6366">
                  <c:v>8.1683513108656205E-3</c:v>
                </c:pt>
                <c:pt idx="6367">
                  <c:v>8.1671114949650007E-3</c:v>
                </c:pt>
                <c:pt idx="6368">
                  <c:v>8.1657954865827567E-3</c:v>
                </c:pt>
                <c:pt idx="6369">
                  <c:v>8.1644222423359666E-3</c:v>
                </c:pt>
                <c:pt idx="6370">
                  <c:v>8.1630431430365739E-3</c:v>
                </c:pt>
                <c:pt idx="6371">
                  <c:v>8.1617130386883747E-3</c:v>
                </c:pt>
                <c:pt idx="6372">
                  <c:v>8.1604593767571065E-3</c:v>
                </c:pt>
                <c:pt idx="6373">
                  <c:v>8.1592667845229068E-3</c:v>
                </c:pt>
                <c:pt idx="6374">
                  <c:v>8.1580857584787596E-3</c:v>
                </c:pt>
                <c:pt idx="6375">
                  <c:v>8.1568605535677682E-3</c:v>
                </c:pt>
                <c:pt idx="6376">
                  <c:v>8.155560567524681E-3</c:v>
                </c:pt>
                <c:pt idx="6377">
                  <c:v>8.1541975470337778E-3</c:v>
                </c:pt>
                <c:pt idx="6378">
                  <c:v>8.1528189337531712E-3</c:v>
                </c:pt>
                <c:pt idx="6379">
                  <c:v>8.1514811226302206E-3</c:v>
                </c:pt>
                <c:pt idx="6380">
                  <c:v>8.1502177139881008E-3</c:v>
                </c:pt>
                <c:pt idx="6381">
                  <c:v>8.1490206290679868E-3</c:v>
                </c:pt>
                <c:pt idx="6382">
                  <c:v>8.1478446944466768E-3</c:v>
                </c:pt>
                <c:pt idx="6383">
                  <c:v>8.1466330963191093E-3</c:v>
                </c:pt>
                <c:pt idx="6384">
                  <c:v>8.145349369936104E-3</c:v>
                </c:pt>
                <c:pt idx="6385">
                  <c:v>8.1439979104260228E-3</c:v>
                </c:pt>
                <c:pt idx="6386">
                  <c:v>8.1426214595926426E-3</c:v>
                </c:pt>
                <c:pt idx="6387">
                  <c:v>8.1412770066902999E-3</c:v>
                </c:pt>
                <c:pt idx="6388">
                  <c:v>8.1400036994539546E-3</c:v>
                </c:pt>
                <c:pt idx="6389">
                  <c:v>8.1388008328847523E-3</c:v>
                </c:pt>
                <c:pt idx="6390">
                  <c:v>8.1376282832231316E-3</c:v>
                </c:pt>
                <c:pt idx="6391">
                  <c:v>8.1364291220613807E-3</c:v>
                </c:pt>
                <c:pt idx="6392">
                  <c:v>8.1351616735409228E-3</c:v>
                </c:pt>
                <c:pt idx="6393">
                  <c:v>8.1338229630827305E-3</c:v>
                </c:pt>
                <c:pt idx="6394">
                  <c:v>8.1324503558480397E-3</c:v>
                </c:pt>
                <c:pt idx="6395">
                  <c:v>8.1311004819374089E-3</c:v>
                </c:pt>
                <c:pt idx="6396">
                  <c:v>8.1298173432697504E-3</c:v>
                </c:pt>
                <c:pt idx="6397">
                  <c:v>8.1286075651416708E-3</c:v>
                </c:pt>
                <c:pt idx="6398">
                  <c:v>8.1274367035996734E-3</c:v>
                </c:pt>
                <c:pt idx="6399">
                  <c:v>8.126248664481377E-3</c:v>
                </c:pt>
                <c:pt idx="6400">
                  <c:v>8.1249972940458208E-3</c:v>
                </c:pt>
                <c:pt idx="6401">
                  <c:v>8.1236723527051465E-3</c:v>
                </c:pt>
                <c:pt idx="6402">
                  <c:v>8.122305246744772E-3</c:v>
                </c:pt>
                <c:pt idx="6403">
                  <c:v>8.1209513067085001E-3</c:v>
                </c:pt>
                <c:pt idx="6404">
                  <c:v>8.1196586198625208E-3</c:v>
                </c:pt>
                <c:pt idx="6405">
                  <c:v>8.1184409767159748E-3</c:v>
                </c:pt>
                <c:pt idx="6406">
                  <c:v>8.1172701440288073E-3</c:v>
                </c:pt>
                <c:pt idx="6407">
                  <c:v>8.1160917896935889E-3</c:v>
                </c:pt>
                <c:pt idx="6408">
                  <c:v>8.1148560843418063E-3</c:v>
                </c:pt>
                <c:pt idx="6409">
                  <c:v>8.1135457482620042E-3</c:v>
                </c:pt>
                <c:pt idx="6410">
                  <c:v>8.1121857501780005E-3</c:v>
                </c:pt>
                <c:pt idx="6411">
                  <c:v>8.1108292092791547E-3</c:v>
                </c:pt>
                <c:pt idx="6412">
                  <c:v>8.1095274670741711E-3</c:v>
                </c:pt>
                <c:pt idx="6413">
                  <c:v>8.1083011962344159E-3</c:v>
                </c:pt>
                <c:pt idx="6414">
                  <c:v>8.1071287978307979E-3</c:v>
                </c:pt>
                <c:pt idx="6415">
                  <c:v>8.1059585933103591E-3</c:v>
                </c:pt>
                <c:pt idx="6416">
                  <c:v>8.1047379350865228E-3</c:v>
                </c:pt>
                <c:pt idx="6417">
                  <c:v>8.1034428437501745E-3</c:v>
                </c:pt>
                <c:pt idx="6418">
                  <c:v>8.1020914825271524E-3</c:v>
                </c:pt>
                <c:pt idx="6419">
                  <c:v>8.1007338910209555E-3</c:v>
                </c:pt>
                <c:pt idx="6420">
                  <c:v>8.0994237858867026E-3</c:v>
                </c:pt>
                <c:pt idx="6421">
                  <c:v>8.0981883265216752E-3</c:v>
                </c:pt>
                <c:pt idx="6422">
                  <c:v>8.0970128583624981E-3</c:v>
                </c:pt>
                <c:pt idx="6423">
                  <c:v>8.0958491970516463E-3</c:v>
                </c:pt>
                <c:pt idx="6424">
                  <c:v>8.0946427746618459E-3</c:v>
                </c:pt>
                <c:pt idx="6425">
                  <c:v>8.0933633615191403E-3</c:v>
                </c:pt>
                <c:pt idx="6426">
                  <c:v>8.0920220634687675E-3</c:v>
                </c:pt>
                <c:pt idx="6427">
                  <c:v>8.0906650299902867E-3</c:v>
                </c:pt>
                <c:pt idx="6428">
                  <c:v>8.0893474407690343E-3</c:v>
                </c:pt>
                <c:pt idx="6429">
                  <c:v>8.0881024415114453E-3</c:v>
                </c:pt>
                <c:pt idx="6430">
                  <c:v>8.0869225142307724E-3</c:v>
                </c:pt>
                <c:pt idx="6431">
                  <c:v>8.0857637449540231E-3</c:v>
                </c:pt>
                <c:pt idx="6432">
                  <c:v>8.0845705685130605E-3</c:v>
                </c:pt>
                <c:pt idx="6433">
                  <c:v>8.0833070551075067E-3</c:v>
                </c:pt>
                <c:pt idx="6434">
                  <c:v>8.0819771207061679E-3</c:v>
                </c:pt>
                <c:pt idx="6435">
                  <c:v>8.0806222848857322E-3</c:v>
                </c:pt>
                <c:pt idx="6436">
                  <c:v>8.0792982606359368E-3</c:v>
                </c:pt>
                <c:pt idx="6437">
                  <c:v>8.0780435836688546E-3</c:v>
                </c:pt>
                <c:pt idx="6438">
                  <c:v>8.0768579446284707E-3</c:v>
                </c:pt>
                <c:pt idx="6439">
                  <c:v>8.075702399245507E-3</c:v>
                </c:pt>
                <c:pt idx="6440">
                  <c:v>8.0745213178842982E-3</c:v>
                </c:pt>
                <c:pt idx="6441">
                  <c:v>8.0732737115478386E-3</c:v>
                </c:pt>
                <c:pt idx="6442">
                  <c:v>8.0719562945394726E-3</c:v>
                </c:pt>
                <c:pt idx="6443">
                  <c:v>8.0706052993051221E-3</c:v>
                </c:pt>
                <c:pt idx="6444">
                  <c:v>8.0692760403975241E-3</c:v>
                </c:pt>
                <c:pt idx="6445">
                  <c:v>8.0680117619621669E-3</c:v>
                </c:pt>
                <c:pt idx="6446">
                  <c:v>8.0668193148693695E-3</c:v>
                </c:pt>
                <c:pt idx="6447">
                  <c:v>8.0656653359558236E-3</c:v>
                </c:pt>
                <c:pt idx="6448">
                  <c:v>8.064495057975872E-3</c:v>
                </c:pt>
                <c:pt idx="6449">
                  <c:v>8.063263153105512E-3</c:v>
                </c:pt>
                <c:pt idx="6450">
                  <c:v>8.0619592421994346E-3</c:v>
                </c:pt>
                <c:pt idx="6451">
                  <c:v>8.0606137062302248E-3</c:v>
                </c:pt>
                <c:pt idx="6452">
                  <c:v>8.0592805430700267E-3</c:v>
                </c:pt>
                <c:pt idx="6453">
                  <c:v>8.0580069504140161E-3</c:v>
                </c:pt>
                <c:pt idx="6454">
                  <c:v>8.0568067721950212E-3</c:v>
                </c:pt>
                <c:pt idx="6455">
                  <c:v>8.0556527403390643E-3</c:v>
                </c:pt>
                <c:pt idx="6456">
                  <c:v>8.0544918555589887E-3</c:v>
                </c:pt>
                <c:pt idx="6457">
                  <c:v>8.0532752384265566E-3</c:v>
                </c:pt>
                <c:pt idx="6458">
                  <c:v>8.0519856418765356E-3</c:v>
                </c:pt>
                <c:pt idx="6459">
                  <c:v>8.0506471326624984E-3</c:v>
                </c:pt>
                <c:pt idx="6460">
                  <c:v>8.049311502407926E-3</c:v>
                </c:pt>
                <c:pt idx="6461">
                  <c:v>8.0480290872508697E-3</c:v>
                </c:pt>
                <c:pt idx="6462">
                  <c:v>8.0468204419213117E-3</c:v>
                </c:pt>
                <c:pt idx="6463">
                  <c:v>8.0456648021841465E-3</c:v>
                </c:pt>
                <c:pt idx="6464">
                  <c:v>8.044511806090629E-3</c:v>
                </c:pt>
                <c:pt idx="6465">
                  <c:v>8.0433098630798127E-3</c:v>
                </c:pt>
                <c:pt idx="6466">
                  <c:v>8.0420351963792769E-3</c:v>
                </c:pt>
                <c:pt idx="6467">
                  <c:v>8.0407052043311097E-3</c:v>
                </c:pt>
                <c:pt idx="6468">
                  <c:v>8.039368626010816E-3</c:v>
                </c:pt>
                <c:pt idx="6469">
                  <c:v>8.0380780746618589E-3</c:v>
                </c:pt>
                <c:pt idx="6470">
                  <c:v>8.0368604239850691E-3</c:v>
                </c:pt>
                <c:pt idx="6471">
                  <c:v>8.0357017110930067E-3</c:v>
                </c:pt>
                <c:pt idx="6472">
                  <c:v>8.0345550303812067E-3</c:v>
                </c:pt>
                <c:pt idx="6473">
                  <c:v>8.0333669594892191E-3</c:v>
                </c:pt>
                <c:pt idx="6474">
                  <c:v>8.0321076363640363E-3</c:v>
                </c:pt>
                <c:pt idx="6475">
                  <c:v>8.0307875503961568E-3</c:v>
                </c:pt>
                <c:pt idx="6476">
                  <c:v>8.0294515988488645E-3</c:v>
                </c:pt>
                <c:pt idx="6477">
                  <c:v>8.0281537791642328E-3</c:v>
                </c:pt>
                <c:pt idx="6478">
                  <c:v>8.026926789945878E-3</c:v>
                </c:pt>
                <c:pt idx="6479">
                  <c:v>8.0257636518049364E-3</c:v>
                </c:pt>
                <c:pt idx="6480">
                  <c:v>8.0246216708724609E-3</c:v>
                </c:pt>
                <c:pt idx="6481">
                  <c:v>8.023446496260727E-3</c:v>
                </c:pt>
                <c:pt idx="6482">
                  <c:v>8.0222027230860467E-3</c:v>
                </c:pt>
                <c:pt idx="6483">
                  <c:v>8.0208938080670727E-3</c:v>
                </c:pt>
                <c:pt idx="6484">
                  <c:v>8.0195600871456711E-3</c:v>
                </c:pt>
                <c:pt idx="6485">
                  <c:v>8.0182560325669748E-3</c:v>
                </c:pt>
                <c:pt idx="6486">
                  <c:v>8.017019580489039E-3</c:v>
                </c:pt>
                <c:pt idx="6487">
                  <c:v>8.0158507996436461E-3</c:v>
                </c:pt>
                <c:pt idx="6488">
                  <c:v>8.0147118875918359E-3</c:v>
                </c:pt>
                <c:pt idx="6489">
                  <c:v>8.0135484769209252E-3</c:v>
                </c:pt>
                <c:pt idx="6490">
                  <c:v>8.0123202506290122E-3</c:v>
                </c:pt>
                <c:pt idx="6491">
                  <c:v>8.0110236270614955E-3</c:v>
                </c:pt>
                <c:pt idx="6492">
                  <c:v>8.0096937425523148E-3</c:v>
                </c:pt>
                <c:pt idx="6493">
                  <c:v>8.0083846335107945E-3</c:v>
                </c:pt>
                <c:pt idx="6494">
                  <c:v>8.0071388034672984E-3</c:v>
                </c:pt>
                <c:pt idx="6495">
                  <c:v>8.0059633161628768E-3</c:v>
                </c:pt>
                <c:pt idx="6496">
                  <c:v>8.0048258538515209E-3</c:v>
                </c:pt>
                <c:pt idx="6497">
                  <c:v>8.0036729380914065E-3</c:v>
                </c:pt>
                <c:pt idx="6498">
                  <c:v>8.0024600475796064E-3</c:v>
                </c:pt>
                <c:pt idx="6499">
                  <c:v>8.0011766738310348E-3</c:v>
                </c:pt>
                <c:pt idx="6500">
                  <c:v>7.9998522065396812E-3</c:v>
                </c:pt>
                <c:pt idx="6501">
                  <c:v>7.9985393495551303E-3</c:v>
                </c:pt>
                <c:pt idx="6502">
                  <c:v>7.9972844325099084E-3</c:v>
                </c:pt>
                <c:pt idx="6503">
                  <c:v>7.9961013450602532E-3</c:v>
                </c:pt>
                <c:pt idx="6504">
                  <c:v>7.9949637517666133E-3</c:v>
                </c:pt>
                <c:pt idx="6505">
                  <c:v>7.9938199471341134E-3</c:v>
                </c:pt>
                <c:pt idx="6506">
                  <c:v>7.9926219781241599E-3</c:v>
                </c:pt>
                <c:pt idx="6507">
                  <c:v>7.9913526354853538E-3</c:v>
                </c:pt>
                <c:pt idx="6508">
                  <c:v>7.9900351149352414E-3</c:v>
                </c:pt>
                <c:pt idx="6509">
                  <c:v>7.9887199197733877E-3</c:v>
                </c:pt>
                <c:pt idx="6510">
                  <c:v>7.9874564062177578E-3</c:v>
                </c:pt>
                <c:pt idx="6511">
                  <c:v>7.9862650084255409E-3</c:v>
                </c:pt>
                <c:pt idx="6512">
                  <c:v>7.9851257676673889E-3</c:v>
                </c:pt>
                <c:pt idx="6513">
                  <c:v>7.9839895993101505E-3</c:v>
                </c:pt>
                <c:pt idx="6514">
                  <c:v>7.9828059425522992E-3</c:v>
                </c:pt>
                <c:pt idx="6515">
                  <c:v>7.9815512233516149E-3</c:v>
                </c:pt>
                <c:pt idx="6516">
                  <c:v>7.9802421025283905E-3</c:v>
                </c:pt>
                <c:pt idx="6517">
                  <c:v>7.9789260578095999E-3</c:v>
                </c:pt>
                <c:pt idx="6518">
                  <c:v>7.9776546279532422E-3</c:v>
                </c:pt>
                <c:pt idx="6519">
                  <c:v>7.9764544033831004E-3</c:v>
                </c:pt>
                <c:pt idx="6520">
                  <c:v>7.9753120874831614E-3</c:v>
                </c:pt>
                <c:pt idx="6521">
                  <c:v>7.9741820145034833E-3</c:v>
                </c:pt>
                <c:pt idx="6522">
                  <c:v>7.9730118771642513E-3</c:v>
                </c:pt>
                <c:pt idx="6523">
                  <c:v>7.971772176112956E-3</c:v>
                </c:pt>
                <c:pt idx="6524">
                  <c:v>7.9704728076662006E-3</c:v>
                </c:pt>
                <c:pt idx="6525">
                  <c:v>7.9691574553427229E-3</c:v>
                </c:pt>
                <c:pt idx="6526">
                  <c:v>7.967878966224546E-3</c:v>
                </c:pt>
                <c:pt idx="6527">
                  <c:v>7.9666695991813183E-3</c:v>
                </c:pt>
                <c:pt idx="6528">
                  <c:v>7.9655228921740977E-3</c:v>
                </c:pt>
                <c:pt idx="6529">
                  <c:v>7.9643973335666845E-3</c:v>
                </c:pt>
                <c:pt idx="6530">
                  <c:v>7.9632397535871601E-3</c:v>
                </c:pt>
                <c:pt idx="6531">
                  <c:v>7.9620152624762797E-3</c:v>
                </c:pt>
                <c:pt idx="6532">
                  <c:v>7.9607268767644714E-3</c:v>
                </c:pt>
                <c:pt idx="6533">
                  <c:v>7.9594137858972156E-3</c:v>
                </c:pt>
                <c:pt idx="6534">
                  <c:v>7.958129255653059E-3</c:v>
                </c:pt>
                <c:pt idx="6535">
                  <c:v>7.9569106347736375E-3</c:v>
                </c:pt>
                <c:pt idx="6536">
                  <c:v>7.9557583532871533E-3</c:v>
                </c:pt>
                <c:pt idx="6537">
                  <c:v>7.9546357143523393E-3</c:v>
                </c:pt>
                <c:pt idx="6538">
                  <c:v>7.9534895775164195E-3</c:v>
                </c:pt>
                <c:pt idx="6539">
                  <c:v>7.9522802833290416E-3</c:v>
                </c:pt>
                <c:pt idx="6540">
                  <c:v>7.9510039686587434E-3</c:v>
                </c:pt>
                <c:pt idx="6541">
                  <c:v>7.9496947089352284E-3</c:v>
                </c:pt>
                <c:pt idx="6542">
                  <c:v>7.9484052985036111E-3</c:v>
                </c:pt>
                <c:pt idx="6543">
                  <c:v>7.9471775169279325E-3</c:v>
                </c:pt>
                <c:pt idx="6544">
                  <c:v>7.9460186287080813E-3</c:v>
                </c:pt>
                <c:pt idx="6545">
                  <c:v>7.9448973274984912E-3</c:v>
                </c:pt>
                <c:pt idx="6546">
                  <c:v>7.9437613869073002E-3</c:v>
                </c:pt>
                <c:pt idx="6547">
                  <c:v>7.9425670733520529E-3</c:v>
                </c:pt>
                <c:pt idx="6548">
                  <c:v>7.9413037587245747E-3</c:v>
                </c:pt>
                <c:pt idx="6549">
                  <c:v>7.9399998741596402E-3</c:v>
                </c:pt>
                <c:pt idx="6550">
                  <c:v>7.9387068667483122E-3</c:v>
                </c:pt>
                <c:pt idx="6551">
                  <c:v>7.9374702188915111E-3</c:v>
                </c:pt>
                <c:pt idx="6552">
                  <c:v>7.9363038586791959E-3</c:v>
                </c:pt>
                <c:pt idx="6553">
                  <c:v>7.9351823520399135E-3</c:v>
                </c:pt>
                <c:pt idx="6554">
                  <c:v>7.9340552496499558E-3</c:v>
                </c:pt>
                <c:pt idx="6555">
                  <c:v>7.9328755020663094E-3</c:v>
                </c:pt>
                <c:pt idx="6556">
                  <c:v>7.931625942700327E-3</c:v>
                </c:pt>
                <c:pt idx="6557">
                  <c:v>7.9303289259550439E-3</c:v>
                </c:pt>
                <c:pt idx="6558">
                  <c:v>7.9290337046254971E-3</c:v>
                </c:pt>
                <c:pt idx="6559">
                  <c:v>7.9277886796296701E-3</c:v>
                </c:pt>
                <c:pt idx="6560">
                  <c:v>7.9266141621467008E-3</c:v>
                </c:pt>
                <c:pt idx="6561">
                  <c:v>7.9254909709191423E-3</c:v>
                </c:pt>
                <c:pt idx="6562">
                  <c:v>7.9243712607718394E-3</c:v>
                </c:pt>
                <c:pt idx="6563">
                  <c:v>7.9232054742998277E-3</c:v>
                </c:pt>
                <c:pt idx="6564">
                  <c:v>7.9219702401508111E-3</c:v>
                </c:pt>
                <c:pt idx="6565">
                  <c:v>7.9206815078922722E-3</c:v>
                </c:pt>
                <c:pt idx="6566">
                  <c:v>7.919385531647543E-3</c:v>
                </c:pt>
                <c:pt idx="6567">
                  <c:v>7.9181328036464129E-3</c:v>
                </c:pt>
                <c:pt idx="6568">
                  <c:v>7.9169496334959132E-3</c:v>
                </c:pt>
                <c:pt idx="6569">
                  <c:v>7.9158233664729724E-3</c:v>
                </c:pt>
                <c:pt idx="6570">
                  <c:v>7.914709539215737E-3</c:v>
                </c:pt>
                <c:pt idx="6571">
                  <c:v>7.9135569300708523E-3</c:v>
                </c:pt>
                <c:pt idx="6572">
                  <c:v>7.9123363975168812E-3</c:v>
                </c:pt>
                <c:pt idx="6573">
                  <c:v>7.9110572672208192E-3</c:v>
                </c:pt>
                <c:pt idx="6574">
                  <c:v>7.9097620460052073E-3</c:v>
                </c:pt>
                <c:pt idx="6575">
                  <c:v>7.9085024613858249E-3</c:v>
                </c:pt>
                <c:pt idx="6576">
                  <c:v>7.9073103397251914E-3</c:v>
                </c:pt>
                <c:pt idx="6577">
                  <c:v>7.9061797159691635E-3</c:v>
                </c:pt>
                <c:pt idx="6578">
                  <c:v>7.9050702242514804E-3</c:v>
                </c:pt>
                <c:pt idx="6579">
                  <c:v>7.903929843894382E-3</c:v>
                </c:pt>
                <c:pt idx="6580">
                  <c:v>7.9027241907028475E-3</c:v>
                </c:pt>
                <c:pt idx="6581">
                  <c:v>7.9014558592747034E-3</c:v>
                </c:pt>
                <c:pt idx="6582">
                  <c:v>7.9001629283077923E-3</c:v>
                </c:pt>
                <c:pt idx="6583">
                  <c:v>7.8988974902030537E-3</c:v>
                </c:pt>
                <c:pt idx="6584">
                  <c:v>7.8976963181028904E-3</c:v>
                </c:pt>
                <c:pt idx="6585">
                  <c:v>7.8965601872671692E-3</c:v>
                </c:pt>
                <c:pt idx="6586">
                  <c:v>7.8954534715827834E-3</c:v>
                </c:pt>
                <c:pt idx="6587">
                  <c:v>7.8943242235264815E-3</c:v>
                </c:pt>
                <c:pt idx="6588">
                  <c:v>7.893133427162741E-3</c:v>
                </c:pt>
                <c:pt idx="6589">
                  <c:v>7.8918769517190793E-3</c:v>
                </c:pt>
                <c:pt idx="6590">
                  <c:v>7.8905878455959363E-3</c:v>
                </c:pt>
                <c:pt idx="6591">
                  <c:v>7.889317695885004E-3</c:v>
                </c:pt>
                <c:pt idx="6592">
                  <c:v>7.8881075743418971E-3</c:v>
                </c:pt>
                <c:pt idx="6593">
                  <c:v>7.886964934674277E-3</c:v>
                </c:pt>
                <c:pt idx="6594">
                  <c:v>7.8858594492164473E-3</c:v>
                </c:pt>
                <c:pt idx="6595">
                  <c:v>7.8847401081727133E-3</c:v>
                </c:pt>
                <c:pt idx="6596">
                  <c:v>7.8835639474537523E-3</c:v>
                </c:pt>
                <c:pt idx="6597">
                  <c:v>7.8823202285685304E-3</c:v>
                </c:pt>
                <c:pt idx="6598">
                  <c:v>7.8810364555574903E-3</c:v>
                </c:pt>
                <c:pt idx="6599">
                  <c:v>7.8797628546910525E-3</c:v>
                </c:pt>
                <c:pt idx="6600">
                  <c:v>7.8785440813188574E-3</c:v>
                </c:pt>
                <c:pt idx="6601">
                  <c:v>7.877394095063878E-3</c:v>
                </c:pt>
                <c:pt idx="6602">
                  <c:v>7.8762883331644148E-3</c:v>
                </c:pt>
                <c:pt idx="6603">
                  <c:v>7.8751775661928813E-3</c:v>
                </c:pt>
                <c:pt idx="6604">
                  <c:v>7.8740156262345779E-3</c:v>
                </c:pt>
                <c:pt idx="6605">
                  <c:v>7.8727853939112094E-3</c:v>
                </c:pt>
                <c:pt idx="6606">
                  <c:v>7.8715084108752914E-3</c:v>
                </c:pt>
                <c:pt idx="6607">
                  <c:v>7.8702327158763283E-3</c:v>
                </c:pt>
                <c:pt idx="6608">
                  <c:v>7.8690057783545892E-3</c:v>
                </c:pt>
                <c:pt idx="6609">
                  <c:v>7.8678477843187912E-3</c:v>
                </c:pt>
                <c:pt idx="6610">
                  <c:v>7.8667403030507396E-3</c:v>
                </c:pt>
                <c:pt idx="6611">
                  <c:v>7.8656366923452424E-3</c:v>
                </c:pt>
                <c:pt idx="6612">
                  <c:v>7.8644883726968658E-3</c:v>
                </c:pt>
                <c:pt idx="6613">
                  <c:v>7.8632721752794933E-3</c:v>
                </c:pt>
                <c:pt idx="6614">
                  <c:v>7.8620033636338932E-3</c:v>
                </c:pt>
                <c:pt idx="6615">
                  <c:v>7.8607270046522522E-3</c:v>
                </c:pt>
                <c:pt idx="6616">
                  <c:v>7.8594925710643946E-3</c:v>
                </c:pt>
                <c:pt idx="6617">
                  <c:v>7.8583260941564124E-3</c:v>
                </c:pt>
                <c:pt idx="6618">
                  <c:v>7.8572155376979546E-3</c:v>
                </c:pt>
                <c:pt idx="6619">
                  <c:v>7.8561176046183494E-3</c:v>
                </c:pt>
                <c:pt idx="6620">
                  <c:v>7.854982130425809E-3</c:v>
                </c:pt>
                <c:pt idx="6621">
                  <c:v>7.8537803266135586E-3</c:v>
                </c:pt>
                <c:pt idx="6622">
                  <c:v>7.8525209697112471E-3</c:v>
                </c:pt>
                <c:pt idx="6623">
                  <c:v>7.8512454255319133E-3</c:v>
                </c:pt>
                <c:pt idx="6624">
                  <c:v>7.8500043317754706E-3</c:v>
                </c:pt>
                <c:pt idx="6625">
                  <c:v>7.8488290893847096E-3</c:v>
                </c:pt>
                <c:pt idx="6626">
                  <c:v>7.8477142107655218E-3</c:v>
                </c:pt>
                <c:pt idx="6627">
                  <c:v>7.8466204407067041E-3</c:v>
                </c:pt>
                <c:pt idx="6628">
                  <c:v>7.8454968766967798E-3</c:v>
                </c:pt>
                <c:pt idx="6629">
                  <c:v>7.8443096307712519E-3</c:v>
                </c:pt>
                <c:pt idx="6630">
                  <c:v>7.8430608930827126E-3</c:v>
                </c:pt>
                <c:pt idx="6631">
                  <c:v>7.8417876660018312E-3</c:v>
                </c:pt>
                <c:pt idx="6632">
                  <c:v>7.8405409005015744E-3</c:v>
                </c:pt>
                <c:pt idx="6633">
                  <c:v>7.8393568056323547E-3</c:v>
                </c:pt>
                <c:pt idx="6634">
                  <c:v>7.8382364865126567E-3</c:v>
                </c:pt>
                <c:pt idx="6635">
                  <c:v>7.8371453541911454E-3</c:v>
                </c:pt>
                <c:pt idx="6636">
                  <c:v>7.8360326212235567E-3</c:v>
                </c:pt>
                <c:pt idx="6637">
                  <c:v>7.8348599015458532E-3</c:v>
                </c:pt>
                <c:pt idx="6638">
                  <c:v>7.8336228099662522E-3</c:v>
                </c:pt>
                <c:pt idx="6639">
                  <c:v>7.832353400457407E-3</c:v>
                </c:pt>
                <c:pt idx="6640">
                  <c:v>7.8311020864534134E-3</c:v>
                </c:pt>
                <c:pt idx="6641">
                  <c:v>7.8299092475866694E-3</c:v>
                </c:pt>
                <c:pt idx="6642">
                  <c:v>7.8287825157549503E-3</c:v>
                </c:pt>
                <c:pt idx="6643">
                  <c:v>7.8276925104897293E-3</c:v>
                </c:pt>
                <c:pt idx="6644">
                  <c:v>7.826589404382793E-3</c:v>
                </c:pt>
                <c:pt idx="6645">
                  <c:v>7.8254309851617694E-3</c:v>
                </c:pt>
                <c:pt idx="6646">
                  <c:v>7.8242064127414003E-3</c:v>
                </c:pt>
                <c:pt idx="6647">
                  <c:v>7.8229422943337113E-3</c:v>
                </c:pt>
                <c:pt idx="6648">
                  <c:v>7.8216876700570523E-3</c:v>
                </c:pt>
                <c:pt idx="6649">
                  <c:v>7.8204863877649033E-3</c:v>
                </c:pt>
                <c:pt idx="6650">
                  <c:v>7.8193524320808276E-3</c:v>
                </c:pt>
                <c:pt idx="6651">
                  <c:v>7.8182620826479452E-3</c:v>
                </c:pt>
                <c:pt idx="6652">
                  <c:v>7.8171672949484804E-3</c:v>
                </c:pt>
                <c:pt idx="6653">
                  <c:v>7.8160227612267714E-3</c:v>
                </c:pt>
                <c:pt idx="6654">
                  <c:v>7.8148114135780239E-3</c:v>
                </c:pt>
                <c:pt idx="6655">
                  <c:v>7.8135540083629339E-3</c:v>
                </c:pt>
                <c:pt idx="6656">
                  <c:v>7.8122974054422841E-3</c:v>
                </c:pt>
                <c:pt idx="6657">
                  <c:v>7.8110881658352924E-3</c:v>
                </c:pt>
                <c:pt idx="6658">
                  <c:v>7.8099463483876424E-3</c:v>
                </c:pt>
                <c:pt idx="6659">
                  <c:v>7.8088542470391119E-3</c:v>
                </c:pt>
                <c:pt idx="6660">
                  <c:v>7.8077663873767833E-3</c:v>
                </c:pt>
                <c:pt idx="6661">
                  <c:v>7.8066351431289593E-3</c:v>
                </c:pt>
                <c:pt idx="6662">
                  <c:v>7.8054375477167445E-3</c:v>
                </c:pt>
                <c:pt idx="6663">
                  <c:v>7.8041882028857951E-3</c:v>
                </c:pt>
                <c:pt idx="6664">
                  <c:v>7.8029310233564079E-3</c:v>
                </c:pt>
                <c:pt idx="6665">
                  <c:v>7.8017144884953409E-3</c:v>
                </c:pt>
                <c:pt idx="6666">
                  <c:v>7.8005643537939822E-3</c:v>
                </c:pt>
                <c:pt idx="6667">
                  <c:v>7.7994691790478805E-3</c:v>
                </c:pt>
                <c:pt idx="6668">
                  <c:v>7.7983867986904506E-3</c:v>
                </c:pt>
                <c:pt idx="6669">
                  <c:v>7.7972680778757419E-3</c:v>
                </c:pt>
                <c:pt idx="6670">
                  <c:v>7.7960845763491203E-3</c:v>
                </c:pt>
                <c:pt idx="6671">
                  <c:v>7.7948445421453551E-3</c:v>
                </c:pt>
                <c:pt idx="6672">
                  <c:v>7.7935882344527417E-3</c:v>
                </c:pt>
                <c:pt idx="6673">
                  <c:v>7.7923652299050983E-3</c:v>
                </c:pt>
                <c:pt idx="6674">
                  <c:v>7.7912065109753811E-3</c:v>
                </c:pt>
                <c:pt idx="6675">
                  <c:v>7.790107048807172E-3</c:v>
                </c:pt>
                <c:pt idx="6676">
                  <c:v>7.7890286650168826E-3</c:v>
                </c:pt>
                <c:pt idx="6677">
                  <c:v>7.7879215453813232E-3</c:v>
                </c:pt>
                <c:pt idx="6678">
                  <c:v>7.7867522890521998E-3</c:v>
                </c:pt>
                <c:pt idx="6679">
                  <c:v>7.7855226984920537E-3</c:v>
                </c:pt>
                <c:pt idx="6680">
                  <c:v>7.7842687328952822E-3</c:v>
                </c:pt>
                <c:pt idx="6681">
                  <c:v>7.78304023266445E-3</c:v>
                </c:pt>
                <c:pt idx="6682">
                  <c:v>7.7818728539652184E-3</c:v>
                </c:pt>
                <c:pt idx="6683">
                  <c:v>7.7807680170606762E-3</c:v>
                </c:pt>
                <c:pt idx="6684">
                  <c:v>7.7796921378402275E-3</c:v>
                </c:pt>
                <c:pt idx="6685">
                  <c:v>7.7785955572187877E-3</c:v>
                </c:pt>
                <c:pt idx="6686">
                  <c:v>7.7774405057401599E-3</c:v>
                </c:pt>
                <c:pt idx="6687">
                  <c:v>7.7762223564304001E-3</c:v>
                </c:pt>
                <c:pt idx="6688">
                  <c:v>7.77497220021866E-3</c:v>
                </c:pt>
                <c:pt idx="6689">
                  <c:v>7.7737393093137153E-3</c:v>
                </c:pt>
                <c:pt idx="6690">
                  <c:v>7.7725633864539866E-3</c:v>
                </c:pt>
                <c:pt idx="6691">
                  <c:v>7.7714522312169933E-3</c:v>
                </c:pt>
                <c:pt idx="6692">
                  <c:v>7.7703773800316712E-3</c:v>
                </c:pt>
                <c:pt idx="6693">
                  <c:v>7.7692901548611004E-3</c:v>
                </c:pt>
                <c:pt idx="6694">
                  <c:v>7.7681490781043375E-3</c:v>
                </c:pt>
                <c:pt idx="6695">
                  <c:v>7.7669432164415124E-3</c:v>
                </c:pt>
                <c:pt idx="6696">
                  <c:v>7.7656983093767522E-3</c:v>
                </c:pt>
                <c:pt idx="6697">
                  <c:v>7.7644622443296925E-3</c:v>
                </c:pt>
                <c:pt idx="6698">
                  <c:v>7.7632780806107249E-3</c:v>
                </c:pt>
                <c:pt idx="6699">
                  <c:v>7.7621598216609392E-3</c:v>
                </c:pt>
                <c:pt idx="6700">
                  <c:v>7.7610845617254705E-3</c:v>
                </c:pt>
                <c:pt idx="6701">
                  <c:v>7.7600054074437033E-3</c:v>
                </c:pt>
                <c:pt idx="6702">
                  <c:v>7.7588778905206502E-3</c:v>
                </c:pt>
                <c:pt idx="6703">
                  <c:v>7.7576849985193114E-3</c:v>
                </c:pt>
                <c:pt idx="6704">
                  <c:v>7.7564467289115528E-3</c:v>
                </c:pt>
                <c:pt idx="6705">
                  <c:v>7.7552087965798702E-3</c:v>
                </c:pt>
                <c:pt idx="6706">
                  <c:v>7.7540168764434368E-3</c:v>
                </c:pt>
                <c:pt idx="6707">
                  <c:v>7.7528908983801924E-3</c:v>
                </c:pt>
                <c:pt idx="6708">
                  <c:v>7.7518138561106379E-3</c:v>
                </c:pt>
                <c:pt idx="6709">
                  <c:v>7.7507414090902255E-3</c:v>
                </c:pt>
                <c:pt idx="6710">
                  <c:v>7.7496268604135528E-3</c:v>
                </c:pt>
                <c:pt idx="6711">
                  <c:v>7.7484474453634652E-3</c:v>
                </c:pt>
                <c:pt idx="6712">
                  <c:v>7.7472171271720618E-3</c:v>
                </c:pt>
                <c:pt idx="6713">
                  <c:v>7.7459787021907879E-3</c:v>
                </c:pt>
                <c:pt idx="6714">
                  <c:v>7.7447796817044501E-3</c:v>
                </c:pt>
                <c:pt idx="6715">
                  <c:v>7.7436455479617597E-3</c:v>
                </c:pt>
                <c:pt idx="6716">
                  <c:v>7.7425654352080093E-3</c:v>
                </c:pt>
                <c:pt idx="6717">
                  <c:v>7.7414982758474138E-3</c:v>
                </c:pt>
                <c:pt idx="6718">
                  <c:v>7.740395938074165E-3</c:v>
                </c:pt>
                <c:pt idx="6719">
                  <c:v>7.7392303251785834E-3</c:v>
                </c:pt>
                <c:pt idx="6720">
                  <c:v>7.7380091765131605E-3</c:v>
                </c:pt>
                <c:pt idx="6721">
                  <c:v>7.7367716777804862E-3</c:v>
                </c:pt>
                <c:pt idx="6722">
                  <c:v>7.7355663723382437E-3</c:v>
                </c:pt>
                <c:pt idx="6723">
                  <c:v>7.7344238310050033E-3</c:v>
                </c:pt>
                <c:pt idx="6724">
                  <c:v>7.7333394657040739E-3</c:v>
                </c:pt>
                <c:pt idx="6725">
                  <c:v>7.7322761422846074E-3</c:v>
                </c:pt>
                <c:pt idx="6726">
                  <c:v>7.7311851059394341E-3</c:v>
                </c:pt>
                <c:pt idx="6727">
                  <c:v>7.7300334340359503E-3</c:v>
                </c:pt>
                <c:pt idx="6728">
                  <c:v>7.7288225574041799E-3</c:v>
                </c:pt>
                <c:pt idx="6729">
                  <c:v>7.7275874239981814E-3</c:v>
                </c:pt>
                <c:pt idx="6730">
                  <c:v>7.7263767934613922E-3</c:v>
                </c:pt>
                <c:pt idx="6731">
                  <c:v>7.7252257799913428E-3</c:v>
                </c:pt>
                <c:pt idx="6732">
                  <c:v>7.7241361049091798E-3</c:v>
                </c:pt>
                <c:pt idx="6733">
                  <c:v>7.7230751578153903E-3</c:v>
                </c:pt>
                <c:pt idx="6734">
                  <c:v>7.7219943773480975E-3</c:v>
                </c:pt>
                <c:pt idx="6735">
                  <c:v>7.7208565977612484E-3</c:v>
                </c:pt>
                <c:pt idx="6736">
                  <c:v>7.7196569623801635E-3</c:v>
                </c:pt>
                <c:pt idx="6737">
                  <c:v>7.7184256293106514E-3</c:v>
                </c:pt>
                <c:pt idx="6738">
                  <c:v>7.7172107608531491E-3</c:v>
                </c:pt>
                <c:pt idx="6739">
                  <c:v>7.7160513976422939E-3</c:v>
                </c:pt>
                <c:pt idx="6740">
                  <c:v>7.7149554969072323E-3</c:v>
                </c:pt>
                <c:pt idx="6741">
                  <c:v>7.7138954828055205E-3</c:v>
                </c:pt>
                <c:pt idx="6742">
                  <c:v>7.7128237947979884E-3</c:v>
                </c:pt>
                <c:pt idx="6743">
                  <c:v>7.7116996733204799E-3</c:v>
                </c:pt>
                <c:pt idx="6744">
                  <c:v>7.7105120997705808E-3</c:v>
                </c:pt>
                <c:pt idx="6745">
                  <c:v>7.7092859739704101E-3</c:v>
                </c:pt>
                <c:pt idx="6746">
                  <c:v>7.7080680629296279E-3</c:v>
                </c:pt>
                <c:pt idx="6747">
                  <c:v>7.7069006557901254E-3</c:v>
                </c:pt>
                <c:pt idx="6748">
                  <c:v>7.7057977689586688E-3</c:v>
                </c:pt>
                <c:pt idx="6749">
                  <c:v>7.7047372845323557E-3</c:v>
                </c:pt>
                <c:pt idx="6750">
                  <c:v>7.7036734277367161E-3</c:v>
                </c:pt>
                <c:pt idx="6751">
                  <c:v>7.7025625496841442E-3</c:v>
                </c:pt>
                <c:pt idx="6752">
                  <c:v>7.7013876971456577E-3</c:v>
                </c:pt>
                <c:pt idx="6753">
                  <c:v>7.7001681340986604E-3</c:v>
                </c:pt>
                <c:pt idx="6754">
                  <c:v>7.6989484631641977E-3</c:v>
                </c:pt>
                <c:pt idx="6755">
                  <c:v>7.6977734947756248E-3</c:v>
                </c:pt>
                <c:pt idx="6756">
                  <c:v>7.696663028214922E-3</c:v>
                </c:pt>
                <c:pt idx="6757">
                  <c:v>7.6956007330649719E-3</c:v>
                </c:pt>
                <c:pt idx="6758">
                  <c:v>7.6945433699265962E-3</c:v>
                </c:pt>
                <c:pt idx="6759">
                  <c:v>7.693445148159673E-3</c:v>
                </c:pt>
                <c:pt idx="6760">
                  <c:v>7.692283504424473E-3</c:v>
                </c:pt>
                <c:pt idx="6761">
                  <c:v>7.691071785814324E-3</c:v>
                </c:pt>
                <c:pt idx="6762">
                  <c:v>7.6898517029117238E-3</c:v>
                </c:pt>
                <c:pt idx="6763">
                  <c:v>7.6886698233794527E-3</c:v>
                </c:pt>
                <c:pt idx="6764">
                  <c:v>7.6875513587968273E-3</c:v>
                </c:pt>
                <c:pt idx="6765">
                  <c:v>7.6864859971332031E-3</c:v>
                </c:pt>
                <c:pt idx="6766">
                  <c:v>7.6854337364299094E-3</c:v>
                </c:pt>
                <c:pt idx="6767">
                  <c:v>7.684347422189472E-3</c:v>
                </c:pt>
                <c:pt idx="6768">
                  <c:v>7.6831992965958502E-3</c:v>
                </c:pt>
                <c:pt idx="6769">
                  <c:v>7.6819966093402102E-3</c:v>
                </c:pt>
                <c:pt idx="6770">
                  <c:v>7.6807775045862024E-3</c:v>
                </c:pt>
                <c:pt idx="6771">
                  <c:v>7.6795895192843938E-3</c:v>
                </c:pt>
                <c:pt idx="6772">
                  <c:v>7.6784628192824852E-3</c:v>
                </c:pt>
                <c:pt idx="6773">
                  <c:v>7.677393240054676E-3</c:v>
                </c:pt>
                <c:pt idx="6774">
                  <c:v>7.6763446602674404E-3</c:v>
                </c:pt>
                <c:pt idx="6775">
                  <c:v>7.6752693566222172E-3</c:v>
                </c:pt>
                <c:pt idx="6776">
                  <c:v>7.6741348760092564E-3</c:v>
                </c:pt>
                <c:pt idx="6777">
                  <c:v>7.672942293018287E-3</c:v>
                </c:pt>
                <c:pt idx="6778">
                  <c:v>7.6717255751369753E-3</c:v>
                </c:pt>
                <c:pt idx="6779">
                  <c:v>7.6705324300568823E-3</c:v>
                </c:pt>
                <c:pt idx="6780">
                  <c:v>7.6693974406432212E-3</c:v>
                </c:pt>
                <c:pt idx="6781">
                  <c:v>7.6683226157867029E-3</c:v>
                </c:pt>
                <c:pt idx="6782">
                  <c:v>7.6672762888085324E-3</c:v>
                </c:pt>
                <c:pt idx="6783">
                  <c:v>7.666210966473002E-3</c:v>
                </c:pt>
                <c:pt idx="6784">
                  <c:v>7.6650900742006711E-3</c:v>
                </c:pt>
                <c:pt idx="6785">
                  <c:v>7.6639085371675549E-3</c:v>
                </c:pt>
                <c:pt idx="6786">
                  <c:v>7.6626956097633489E-3</c:v>
                </c:pt>
                <c:pt idx="6787">
                  <c:v>7.6614983746280388E-3</c:v>
                </c:pt>
                <c:pt idx="6788">
                  <c:v>7.6603552246591903E-3</c:v>
                </c:pt>
                <c:pt idx="6789">
                  <c:v>7.6592742651682526E-3</c:v>
                </c:pt>
                <c:pt idx="6790">
                  <c:v>7.6582287799541538E-3</c:v>
                </c:pt>
                <c:pt idx="6791">
                  <c:v>7.6571722951967033E-3</c:v>
                </c:pt>
                <c:pt idx="6792">
                  <c:v>7.6560647532260724E-3</c:v>
                </c:pt>
                <c:pt idx="6793">
                  <c:v>7.6548950577223088E-3</c:v>
                </c:pt>
                <c:pt idx="6794">
                  <c:v>7.6536872958046336E-3</c:v>
                </c:pt>
                <c:pt idx="6795">
                  <c:v>7.6524871452458114E-3</c:v>
                </c:pt>
                <c:pt idx="6796">
                  <c:v>7.6513361428369904E-3</c:v>
                </c:pt>
                <c:pt idx="6797">
                  <c:v>7.6502483124124164E-3</c:v>
                </c:pt>
                <c:pt idx="6798">
                  <c:v>7.6492022981779892E-3</c:v>
                </c:pt>
                <c:pt idx="6799">
                  <c:v>7.6481534125064183E-3</c:v>
                </c:pt>
                <c:pt idx="6800">
                  <c:v>7.6470588064844044E-3</c:v>
                </c:pt>
                <c:pt idx="6801">
                  <c:v>7.6459015895908493E-3</c:v>
                </c:pt>
                <c:pt idx="6802">
                  <c:v>7.6447003167393239E-3</c:v>
                </c:pt>
                <c:pt idx="6803">
                  <c:v>7.6434985098628207E-3</c:v>
                </c:pt>
                <c:pt idx="6804">
                  <c:v>7.6423401358437261E-3</c:v>
                </c:pt>
                <c:pt idx="6805">
                  <c:v>7.6412448619058914E-3</c:v>
                </c:pt>
                <c:pt idx="6806">
                  <c:v>7.6401970104925145E-3</c:v>
                </c:pt>
                <c:pt idx="6807">
                  <c:v>7.6391544117767624E-3</c:v>
                </c:pt>
                <c:pt idx="6808">
                  <c:v>7.6380721590190133E-3</c:v>
                </c:pt>
                <c:pt idx="6809">
                  <c:v>7.6369278896814014E-3</c:v>
                </c:pt>
                <c:pt idx="6810">
                  <c:v>7.6357343562267555E-3</c:v>
                </c:pt>
                <c:pt idx="6811">
                  <c:v>7.6345322149168173E-3</c:v>
                </c:pt>
                <c:pt idx="6812">
                  <c:v>7.6333671134634082E-3</c:v>
                </c:pt>
                <c:pt idx="6813">
                  <c:v>7.6322639953669419E-3</c:v>
                </c:pt>
                <c:pt idx="6814">
                  <c:v>7.6312130824072351E-3</c:v>
                </c:pt>
                <c:pt idx="6815">
                  <c:v>7.6301754070779394E-3</c:v>
                </c:pt>
                <c:pt idx="6816">
                  <c:v>7.6291047672967455E-3</c:v>
                </c:pt>
                <c:pt idx="6817">
                  <c:v>7.6279737395468818E-3</c:v>
                </c:pt>
                <c:pt idx="6818">
                  <c:v>7.6267891021230437E-3</c:v>
                </c:pt>
                <c:pt idx="6819">
                  <c:v>7.6255879884552695E-3</c:v>
                </c:pt>
                <c:pt idx="6820">
                  <c:v>7.6244169550725221E-3</c:v>
                </c:pt>
                <c:pt idx="6821">
                  <c:v>7.6233057694054555E-3</c:v>
                </c:pt>
                <c:pt idx="6822">
                  <c:v>7.6222506739464686E-3</c:v>
                </c:pt>
                <c:pt idx="6823">
                  <c:v>7.6212165298924954E-3</c:v>
                </c:pt>
                <c:pt idx="6824">
                  <c:v>7.6201566184719485E-3</c:v>
                </c:pt>
                <c:pt idx="6825">
                  <c:v>7.6190389476073024E-3</c:v>
                </c:pt>
                <c:pt idx="6826">
                  <c:v>7.6178642504053096E-3</c:v>
                </c:pt>
                <c:pt idx="6827">
                  <c:v>7.6166655435492914E-3</c:v>
                </c:pt>
                <c:pt idx="6828">
                  <c:v>7.6154895106234312E-3</c:v>
                </c:pt>
                <c:pt idx="6829">
                  <c:v>7.6143702135238814E-3</c:v>
                </c:pt>
                <c:pt idx="6830">
                  <c:v>7.6133099357926712E-3</c:v>
                </c:pt>
                <c:pt idx="6831">
                  <c:v>7.6122779255717032E-3</c:v>
                </c:pt>
                <c:pt idx="6832">
                  <c:v>7.6112277291509375E-3</c:v>
                </c:pt>
                <c:pt idx="6833">
                  <c:v>7.6101233509156124E-3</c:v>
                </c:pt>
                <c:pt idx="6834">
                  <c:v>7.6089595089397022E-3</c:v>
                </c:pt>
                <c:pt idx="6835">
                  <c:v>7.6077645819386426E-3</c:v>
                </c:pt>
                <c:pt idx="6836">
                  <c:v>7.6065846021150865E-3</c:v>
                </c:pt>
                <c:pt idx="6837">
                  <c:v>7.6054573285877294E-3</c:v>
                </c:pt>
                <c:pt idx="6838">
                  <c:v>7.6043910056174798E-3</c:v>
                </c:pt>
                <c:pt idx="6839">
                  <c:v>7.6033597495919905E-3</c:v>
                </c:pt>
                <c:pt idx="6840">
                  <c:v>7.6023181436812061E-3</c:v>
                </c:pt>
                <c:pt idx="6841">
                  <c:v>7.6012268164408906E-3</c:v>
                </c:pt>
                <c:pt idx="6842">
                  <c:v>7.6000746010308094E-3</c:v>
                </c:pt>
                <c:pt idx="6843">
                  <c:v>7.5988847978453082E-3</c:v>
                </c:pt>
                <c:pt idx="6844">
                  <c:v>7.5977020255241171E-3</c:v>
                </c:pt>
                <c:pt idx="6845">
                  <c:v>7.596567085789009E-3</c:v>
                </c:pt>
                <c:pt idx="6846">
                  <c:v>7.5954940046614504E-3</c:v>
                </c:pt>
                <c:pt idx="6847">
                  <c:v>7.5944621636755624E-3</c:v>
                </c:pt>
                <c:pt idx="6848">
                  <c:v>7.5934279319972023E-3</c:v>
                </c:pt>
                <c:pt idx="6849">
                  <c:v>7.5923492418507607E-3</c:v>
                </c:pt>
                <c:pt idx="6850">
                  <c:v>7.5912092686958917E-3</c:v>
                </c:pt>
                <c:pt idx="6851">
                  <c:v>7.5900258818914993E-3</c:v>
                </c:pt>
                <c:pt idx="6852">
                  <c:v>7.5888415531601382E-3</c:v>
                </c:pt>
                <c:pt idx="6853">
                  <c:v>7.5876994261151803E-3</c:v>
                </c:pt>
                <c:pt idx="6854">
                  <c:v>7.5866190346161391E-3</c:v>
                </c:pt>
                <c:pt idx="6855">
                  <c:v>7.5855853318399875E-3</c:v>
                </c:pt>
                <c:pt idx="6856">
                  <c:v>7.5845571870612515E-3</c:v>
                </c:pt>
                <c:pt idx="6857">
                  <c:v>7.5834905557835936E-3</c:v>
                </c:pt>
                <c:pt idx="6858">
                  <c:v>7.5823632756107547E-3</c:v>
                </c:pt>
                <c:pt idx="6859">
                  <c:v>7.5811875250557104E-3</c:v>
                </c:pt>
                <c:pt idx="6860">
                  <c:v>7.5800029364039194E-3</c:v>
                </c:pt>
                <c:pt idx="6861">
                  <c:v>7.5788542603296861E-3</c:v>
                </c:pt>
                <c:pt idx="6862">
                  <c:v>7.5777661748587652E-3</c:v>
                </c:pt>
                <c:pt idx="6863">
                  <c:v>7.5767294164434534E-3</c:v>
                </c:pt>
                <c:pt idx="6864">
                  <c:v>7.5757060219452744E-3</c:v>
                </c:pt>
                <c:pt idx="6865">
                  <c:v>7.5746507176093006E-3</c:v>
                </c:pt>
                <c:pt idx="6866">
                  <c:v>7.5735364096808557E-3</c:v>
                </c:pt>
                <c:pt idx="6867">
                  <c:v>7.5723694226014007E-3</c:v>
                </c:pt>
                <c:pt idx="6868">
                  <c:v>7.5711859087797505E-3</c:v>
                </c:pt>
                <c:pt idx="6869">
                  <c:v>7.5700314694602021E-3</c:v>
                </c:pt>
                <c:pt idx="6870">
                  <c:v>7.5689354800831188E-3</c:v>
                </c:pt>
                <c:pt idx="6871">
                  <c:v>7.567894574290736E-3</c:v>
                </c:pt>
                <c:pt idx="6872">
                  <c:v>7.5668745666043497E-3</c:v>
                </c:pt>
                <c:pt idx="6873">
                  <c:v>7.5658297166864372E-3</c:v>
                </c:pt>
                <c:pt idx="6874">
                  <c:v>7.5647284851971912E-3</c:v>
                </c:pt>
                <c:pt idx="6875">
                  <c:v>7.5635712779126424E-3</c:v>
                </c:pt>
                <c:pt idx="6876">
                  <c:v>7.5623901893088147E-3</c:v>
                </c:pt>
                <c:pt idx="6877">
                  <c:v>7.5612309057831511E-3</c:v>
                </c:pt>
                <c:pt idx="6878">
                  <c:v>7.5601269783623984E-3</c:v>
                </c:pt>
                <c:pt idx="6879">
                  <c:v>7.5590809528651524E-3</c:v>
                </c:pt>
                <c:pt idx="6880">
                  <c:v>7.5580629643977933E-3</c:v>
                </c:pt>
                <c:pt idx="6881">
                  <c:v>7.5570275711313124E-3</c:v>
                </c:pt>
                <c:pt idx="6882">
                  <c:v>7.5559393445440524E-3</c:v>
                </c:pt>
                <c:pt idx="6883">
                  <c:v>7.5547928061743524E-3</c:v>
                </c:pt>
                <c:pt idx="6884">
                  <c:v>7.5536154860861527E-3</c:v>
                </c:pt>
                <c:pt idx="6885">
                  <c:v>7.5524523942846911E-3</c:v>
                </c:pt>
                <c:pt idx="6886">
                  <c:v>7.5513406696738478E-3</c:v>
                </c:pt>
                <c:pt idx="6887">
                  <c:v>7.5502886867467502E-3</c:v>
                </c:pt>
                <c:pt idx="6888">
                  <c:v>7.5492713684172461E-3</c:v>
                </c:pt>
                <c:pt idx="6889">
                  <c:v>7.5482443261229524E-3</c:v>
                </c:pt>
                <c:pt idx="6890">
                  <c:v>7.5471688594334774E-3</c:v>
                </c:pt>
                <c:pt idx="6891">
                  <c:v>7.5460337378358859E-3</c:v>
                </c:pt>
                <c:pt idx="6892">
                  <c:v>7.5448615000199481E-3</c:v>
                </c:pt>
                <c:pt idx="6893">
                  <c:v>7.5436957345705654E-3</c:v>
                </c:pt>
                <c:pt idx="6894">
                  <c:v>7.5425765249057313E-3</c:v>
                </c:pt>
                <c:pt idx="6895">
                  <c:v>7.5415178942762834E-3</c:v>
                </c:pt>
                <c:pt idx="6896">
                  <c:v>7.5404999376844431E-3</c:v>
                </c:pt>
                <c:pt idx="6897">
                  <c:v>7.5394800517754323E-3</c:v>
                </c:pt>
                <c:pt idx="6898">
                  <c:v>7.5384169316487113E-3</c:v>
                </c:pt>
                <c:pt idx="6899">
                  <c:v>7.5372938218029005E-3</c:v>
                </c:pt>
                <c:pt idx="6900">
                  <c:v>7.5361279286701444E-3</c:v>
                </c:pt>
                <c:pt idx="6901">
                  <c:v>7.5349607031898972E-3</c:v>
                </c:pt>
                <c:pt idx="6902">
                  <c:v>7.5338344853605752E-3</c:v>
                </c:pt>
                <c:pt idx="6903">
                  <c:v>7.5327686745174953E-3</c:v>
                </c:pt>
                <c:pt idx="6904">
                  <c:v>7.5317488332824652E-3</c:v>
                </c:pt>
                <c:pt idx="6905">
                  <c:v>7.5307348406159075E-3</c:v>
                </c:pt>
                <c:pt idx="6906">
                  <c:v>7.5296834932880499E-3</c:v>
                </c:pt>
                <c:pt idx="6907">
                  <c:v>7.5285728283056895E-3</c:v>
                </c:pt>
                <c:pt idx="6908">
                  <c:v>7.5274144701214449E-3</c:v>
                </c:pt>
                <c:pt idx="6909">
                  <c:v>7.5262470563315599E-3</c:v>
                </c:pt>
                <c:pt idx="6910">
                  <c:v>7.5251144627582357E-3</c:v>
                </c:pt>
                <c:pt idx="6911">
                  <c:v>7.5240411045668304E-3</c:v>
                </c:pt>
                <c:pt idx="6912">
                  <c:v>7.5230182144853126E-3</c:v>
                </c:pt>
                <c:pt idx="6913">
                  <c:v>7.5220088047130099E-3</c:v>
                </c:pt>
                <c:pt idx="6914">
                  <c:v>7.5209685065081031E-3</c:v>
                </c:pt>
                <c:pt idx="6915">
                  <c:v>7.5198705513987961E-3</c:v>
                </c:pt>
                <c:pt idx="6916">
                  <c:v>7.5187208268270404E-3</c:v>
                </c:pt>
                <c:pt idx="6917">
                  <c:v>7.5175545328456965E-3</c:v>
                </c:pt>
                <c:pt idx="6918">
                  <c:v>7.5164163397366413E-3</c:v>
                </c:pt>
                <c:pt idx="6919">
                  <c:v>7.5153352372521734E-3</c:v>
                </c:pt>
                <c:pt idx="6920">
                  <c:v>7.5143082349502423E-3</c:v>
                </c:pt>
                <c:pt idx="6921">
                  <c:v>7.5133020725055514E-3</c:v>
                </c:pt>
                <c:pt idx="6922">
                  <c:v>7.512271962774794E-3</c:v>
                </c:pt>
                <c:pt idx="6923">
                  <c:v>7.5111868110523134E-3</c:v>
                </c:pt>
                <c:pt idx="6924">
                  <c:v>7.5100467093581237E-3</c:v>
                </c:pt>
                <c:pt idx="6925">
                  <c:v>7.5088828575381704E-3</c:v>
                </c:pt>
                <c:pt idx="6926">
                  <c:v>7.5077399708370334E-3</c:v>
                </c:pt>
                <c:pt idx="6927">
                  <c:v>7.5066510992565106E-3</c:v>
                </c:pt>
                <c:pt idx="6928">
                  <c:v>7.5056190390351508E-3</c:v>
                </c:pt>
                <c:pt idx="6929">
                  <c:v>7.5046147853869583E-3</c:v>
                </c:pt>
                <c:pt idx="6930">
                  <c:v>7.5035938816368272E-3</c:v>
                </c:pt>
                <c:pt idx="6931">
                  <c:v>7.5025214548035532E-3</c:v>
                </c:pt>
                <c:pt idx="6932">
                  <c:v>7.5013918399984524E-3</c:v>
                </c:pt>
                <c:pt idx="6933">
                  <c:v>7.5002317446808738E-3</c:v>
                </c:pt>
                <c:pt idx="6934">
                  <c:v>7.4990851839550473E-3</c:v>
                </c:pt>
                <c:pt idx="6935">
                  <c:v>7.4979886896942016E-3</c:v>
                </c:pt>
                <c:pt idx="6936">
                  <c:v>7.496950758301959E-3</c:v>
                </c:pt>
                <c:pt idx="6937">
                  <c:v>7.495947094103182E-3</c:v>
                </c:pt>
                <c:pt idx="6938">
                  <c:v>7.4949343090465565E-3</c:v>
                </c:pt>
                <c:pt idx="6939">
                  <c:v>7.4938743589440535E-3</c:v>
                </c:pt>
                <c:pt idx="6940">
                  <c:v>7.4927559561250075E-3</c:v>
                </c:pt>
                <c:pt idx="6941">
                  <c:v>7.4916009016787136E-3</c:v>
                </c:pt>
                <c:pt idx="6942">
                  <c:v>7.4904517822297146E-3</c:v>
                </c:pt>
                <c:pt idx="6943">
                  <c:v>7.489347979160896E-3</c:v>
                </c:pt>
                <c:pt idx="6944">
                  <c:v>7.4883035082623653E-3</c:v>
                </c:pt>
                <c:pt idx="6945">
                  <c:v>7.48729915502553E-3</c:v>
                </c:pt>
                <c:pt idx="6946">
                  <c:v>7.4862933152585491E-3</c:v>
                </c:pt>
                <c:pt idx="6947">
                  <c:v>7.485245429225712E-3</c:v>
                </c:pt>
                <c:pt idx="6948">
                  <c:v>7.4841388133196525E-3</c:v>
                </c:pt>
                <c:pt idx="6949">
                  <c:v>7.4829900328309117E-3</c:v>
                </c:pt>
                <c:pt idx="6950">
                  <c:v>7.4818395463362424E-3</c:v>
                </c:pt>
                <c:pt idx="6951">
                  <c:v>7.4807289092688866E-3</c:v>
                </c:pt>
                <c:pt idx="6952">
                  <c:v>7.4796773854179949E-3</c:v>
                </c:pt>
                <c:pt idx="6953">
                  <c:v>7.4786711263616175E-3</c:v>
                </c:pt>
                <c:pt idx="6954">
                  <c:v>7.4776709923435195E-3</c:v>
                </c:pt>
                <c:pt idx="6955">
                  <c:v>7.4766346010771319E-3</c:v>
                </c:pt>
                <c:pt idx="6956">
                  <c:v>7.4755401881621162E-3</c:v>
                </c:pt>
                <c:pt idx="6957">
                  <c:v>7.4743988431234072E-3</c:v>
                </c:pt>
                <c:pt idx="6958">
                  <c:v>7.4732482371416987E-3</c:v>
                </c:pt>
                <c:pt idx="6959">
                  <c:v>7.4721313926727848E-3</c:v>
                </c:pt>
                <c:pt idx="6960">
                  <c:v>7.4710724646427423E-3</c:v>
                </c:pt>
                <c:pt idx="6961">
                  <c:v>7.4700631643669782E-3</c:v>
                </c:pt>
                <c:pt idx="6962">
                  <c:v>7.4690674513626628E-3</c:v>
                </c:pt>
                <c:pt idx="6963">
                  <c:v>7.4680418393303881E-3</c:v>
                </c:pt>
                <c:pt idx="6964">
                  <c:v>7.4669598806600965E-3</c:v>
                </c:pt>
                <c:pt idx="6965">
                  <c:v>7.4658270419892423E-3</c:v>
                </c:pt>
                <c:pt idx="6966">
                  <c:v>7.4646775986765904E-3</c:v>
                </c:pt>
                <c:pt idx="6967">
                  <c:v>7.4635553135812913E-3</c:v>
                </c:pt>
                <c:pt idx="6968">
                  <c:v>7.4624887969476812E-3</c:v>
                </c:pt>
                <c:pt idx="6969">
                  <c:v>7.4614754196210033E-3</c:v>
                </c:pt>
                <c:pt idx="6970">
                  <c:v>7.4604828192503022E-3</c:v>
                </c:pt>
                <c:pt idx="6971">
                  <c:v>7.4594671374658529E-3</c:v>
                </c:pt>
                <c:pt idx="6972">
                  <c:v>7.4583977162783963E-3</c:v>
                </c:pt>
                <c:pt idx="6973">
                  <c:v>7.4572743469748515E-3</c:v>
                </c:pt>
                <c:pt idx="6974">
                  <c:v>7.4561273613718993E-3</c:v>
                </c:pt>
                <c:pt idx="6975">
                  <c:v>7.4550005287434724E-3</c:v>
                </c:pt>
                <c:pt idx="6976">
                  <c:v>7.4539264076633619E-3</c:v>
                </c:pt>
                <c:pt idx="6977">
                  <c:v>7.4529080334282578E-3</c:v>
                </c:pt>
                <c:pt idx="6978">
                  <c:v>7.4519172354600123E-3</c:v>
                </c:pt>
                <c:pt idx="6979">
                  <c:v>7.4509105163907737E-3</c:v>
                </c:pt>
                <c:pt idx="6980">
                  <c:v>7.4498535475357938E-3</c:v>
                </c:pt>
                <c:pt idx="6981">
                  <c:v>7.4487404872513457E-3</c:v>
                </c:pt>
                <c:pt idx="6982">
                  <c:v>7.447597245504394E-3</c:v>
                </c:pt>
                <c:pt idx="6983">
                  <c:v>7.4464668688895425E-3</c:v>
                </c:pt>
                <c:pt idx="6984">
                  <c:v>7.4453852950663729E-3</c:v>
                </c:pt>
                <c:pt idx="6985">
                  <c:v>7.4443611344040105E-3</c:v>
                </c:pt>
                <c:pt idx="6986">
                  <c:v>7.4433708484304062E-3</c:v>
                </c:pt>
                <c:pt idx="6987">
                  <c:v>7.4423720227756373E-3</c:v>
                </c:pt>
                <c:pt idx="6988">
                  <c:v>7.4413272551465456E-3</c:v>
                </c:pt>
                <c:pt idx="6989">
                  <c:v>7.4402252069140371E-3</c:v>
                </c:pt>
                <c:pt idx="6990">
                  <c:v>7.4390869647931821E-3</c:v>
                </c:pt>
                <c:pt idx="6991">
                  <c:v>7.4379541405994844E-3</c:v>
                </c:pt>
                <c:pt idx="6992">
                  <c:v>7.4368654294703612E-3</c:v>
                </c:pt>
                <c:pt idx="6993">
                  <c:v>7.4358348352994803E-3</c:v>
                </c:pt>
                <c:pt idx="6994">
                  <c:v>7.4348438119316235E-3</c:v>
                </c:pt>
                <c:pt idx="6995">
                  <c:v>7.4338517269781409E-3</c:v>
                </c:pt>
                <c:pt idx="6996">
                  <c:v>7.4328187486899034E-3</c:v>
                </c:pt>
                <c:pt idx="6997">
                  <c:v>7.4317282680165936E-3</c:v>
                </c:pt>
                <c:pt idx="6998">
                  <c:v>7.430596230085496E-3</c:v>
                </c:pt>
                <c:pt idx="6999">
                  <c:v>7.4294621285654035E-3</c:v>
                </c:pt>
                <c:pt idx="7000">
                  <c:v>7.428366752792839E-3</c:v>
                </c:pt>
                <c:pt idx="7001">
                  <c:v>7.4273292301181518E-3</c:v>
                </c:pt>
                <c:pt idx="7002">
                  <c:v>7.4263362813533082E-3</c:v>
                </c:pt>
                <c:pt idx="7003">
                  <c:v>7.4253497205932347E-3</c:v>
                </c:pt>
                <c:pt idx="7004">
                  <c:v>7.4243279668006123E-3</c:v>
                </c:pt>
                <c:pt idx="7005">
                  <c:v>7.4232494532908448E-3</c:v>
                </c:pt>
                <c:pt idx="7006">
                  <c:v>7.4221247530706904E-3</c:v>
                </c:pt>
                <c:pt idx="7007">
                  <c:v>7.4209905982070314E-3</c:v>
                </c:pt>
                <c:pt idx="7008">
                  <c:v>7.4198891786021702E-3</c:v>
                </c:pt>
                <c:pt idx="7009">
                  <c:v>7.418844391568041E-3</c:v>
                </c:pt>
                <c:pt idx="7010">
                  <c:v>7.4178484099965492E-3</c:v>
                </c:pt>
                <c:pt idx="7011">
                  <c:v>7.4168661136714553E-3</c:v>
                </c:pt>
                <c:pt idx="7012">
                  <c:v>7.4158548768793941E-3</c:v>
                </c:pt>
                <c:pt idx="7013">
                  <c:v>7.4147885685093154E-3</c:v>
                </c:pt>
                <c:pt idx="7014">
                  <c:v>7.4136722499597123E-3</c:v>
                </c:pt>
                <c:pt idx="7015">
                  <c:v>7.4125392985952424E-3</c:v>
                </c:pt>
                <c:pt idx="7016">
                  <c:v>7.4114325926401704E-3</c:v>
                </c:pt>
                <c:pt idx="7017">
                  <c:v>7.4103803688910924E-3</c:v>
                </c:pt>
                <c:pt idx="7018">
                  <c:v>7.4093803454310736E-3</c:v>
                </c:pt>
                <c:pt idx="7019">
                  <c:v>7.4084010316547953E-3</c:v>
                </c:pt>
                <c:pt idx="7020">
                  <c:v>7.4073994743324304E-3</c:v>
                </c:pt>
                <c:pt idx="7021">
                  <c:v>7.4063454444540612E-3</c:v>
                </c:pt>
                <c:pt idx="7022">
                  <c:v>7.4052384450699529E-3</c:v>
                </c:pt>
                <c:pt idx="7023">
                  <c:v>7.4041079656321403E-3</c:v>
                </c:pt>
                <c:pt idx="7024">
                  <c:v>7.4029968538086134E-3</c:v>
                </c:pt>
                <c:pt idx="7025">
                  <c:v>7.4019371861022507E-3</c:v>
                </c:pt>
                <c:pt idx="7026">
                  <c:v>7.4009322259779324E-3</c:v>
                </c:pt>
                <c:pt idx="7027">
                  <c:v>7.3999546120826713E-3</c:v>
                </c:pt>
                <c:pt idx="7028">
                  <c:v>7.398961781354906E-3</c:v>
                </c:pt>
                <c:pt idx="7029">
                  <c:v>7.3979199384603418E-3</c:v>
                </c:pt>
                <c:pt idx="7030">
                  <c:v>7.3968230742558934E-3</c:v>
                </c:pt>
                <c:pt idx="7031">
                  <c:v>7.395696325433603E-3</c:v>
                </c:pt>
                <c:pt idx="7032">
                  <c:v>7.3945817956002583E-3</c:v>
                </c:pt>
                <c:pt idx="7033">
                  <c:v>7.3935148406646511E-3</c:v>
                </c:pt>
                <c:pt idx="7034">
                  <c:v>7.3925041773752675E-3</c:v>
                </c:pt>
                <c:pt idx="7035">
                  <c:v>7.3915270011244028E-3</c:v>
                </c:pt>
                <c:pt idx="7036">
                  <c:v>7.3905418452827124E-3</c:v>
                </c:pt>
                <c:pt idx="7037">
                  <c:v>7.3895119355142924E-3</c:v>
                </c:pt>
                <c:pt idx="7038">
                  <c:v>7.3884258881298914E-3</c:v>
                </c:pt>
                <c:pt idx="7039">
                  <c:v>7.3873040978567894E-3</c:v>
                </c:pt>
                <c:pt idx="7040">
                  <c:v>7.3861872279470196E-3</c:v>
                </c:pt>
                <c:pt idx="7041">
                  <c:v>7.3851133026206521E-3</c:v>
                </c:pt>
                <c:pt idx="7042">
                  <c:v>7.3840963096809004E-3</c:v>
                </c:pt>
                <c:pt idx="7043">
                  <c:v>7.3831183499969474E-3</c:v>
                </c:pt>
                <c:pt idx="7044">
                  <c:v>7.3821397365419804E-3</c:v>
                </c:pt>
                <c:pt idx="7045">
                  <c:v>7.3811213488871544E-3</c:v>
                </c:pt>
                <c:pt idx="7046">
                  <c:v>7.3800466550205442E-3</c:v>
                </c:pt>
                <c:pt idx="7047">
                  <c:v>7.378931000112731E-3</c:v>
                </c:pt>
                <c:pt idx="7048">
                  <c:v>7.3778129394524231E-3</c:v>
                </c:pt>
                <c:pt idx="7049">
                  <c:v>7.3767325141886912E-3</c:v>
                </c:pt>
                <c:pt idx="7050">
                  <c:v>7.3757087144619123E-3</c:v>
                </c:pt>
                <c:pt idx="7051">
                  <c:v>7.3747288113284234E-3</c:v>
                </c:pt>
                <c:pt idx="7052">
                  <c:v>7.3737555462335784E-3</c:v>
                </c:pt>
                <c:pt idx="7053">
                  <c:v>7.3727481203004147E-3</c:v>
                </c:pt>
                <c:pt idx="7054">
                  <c:v>7.3716851636216173E-3</c:v>
                </c:pt>
                <c:pt idx="7055">
                  <c:v>7.3705767504033499E-3</c:v>
                </c:pt>
                <c:pt idx="7056">
                  <c:v>7.3694586999682133E-3</c:v>
                </c:pt>
                <c:pt idx="7057">
                  <c:v>7.3683723898308419E-3</c:v>
                </c:pt>
                <c:pt idx="7058">
                  <c:v>7.3673414623156895E-3</c:v>
                </c:pt>
                <c:pt idx="7059">
                  <c:v>7.3663585355278208E-3</c:v>
                </c:pt>
                <c:pt idx="7060">
                  <c:v>7.3653893833952435E-3</c:v>
                </c:pt>
                <c:pt idx="7061">
                  <c:v>7.3643922196211823E-3</c:v>
                </c:pt>
                <c:pt idx="7062">
                  <c:v>7.3633412252892914E-3</c:v>
                </c:pt>
                <c:pt idx="7063">
                  <c:v>7.3622410715227134E-3</c:v>
                </c:pt>
                <c:pt idx="7064">
                  <c:v>7.3611242634701304E-3</c:v>
                </c:pt>
                <c:pt idx="7065">
                  <c:v>7.3600328167856364E-3</c:v>
                </c:pt>
                <c:pt idx="7066">
                  <c:v>7.3589946007614404E-3</c:v>
                </c:pt>
                <c:pt idx="7067">
                  <c:v>7.3580076672215191E-3</c:v>
                </c:pt>
                <c:pt idx="7068">
                  <c:v>7.3570413719890012E-3</c:v>
                </c:pt>
                <c:pt idx="7069">
                  <c:v>7.3560536440965127E-3</c:v>
                </c:pt>
                <c:pt idx="7070">
                  <c:v>7.355014675951909E-3</c:v>
                </c:pt>
                <c:pt idx="7071">
                  <c:v>7.3539236943625233E-3</c:v>
                </c:pt>
                <c:pt idx="7072">
                  <c:v>7.3528093711831338E-3</c:v>
                </c:pt>
                <c:pt idx="7073">
                  <c:v>7.35171365605484E-3</c:v>
                </c:pt>
                <c:pt idx="7074">
                  <c:v>7.3506681525343388E-3</c:v>
                </c:pt>
                <c:pt idx="7075">
                  <c:v>7.3496763418152934E-3</c:v>
                </c:pt>
                <c:pt idx="7076">
                  <c:v>7.3487116476659339E-3</c:v>
                </c:pt>
                <c:pt idx="7077">
                  <c:v>7.3477324171422444E-3</c:v>
                </c:pt>
                <c:pt idx="7078">
                  <c:v>7.3467053776029171E-3</c:v>
                </c:pt>
                <c:pt idx="7079">
                  <c:v>7.345624361264058E-3</c:v>
                </c:pt>
                <c:pt idx="7080">
                  <c:v>7.3445137549022514E-3</c:v>
                </c:pt>
                <c:pt idx="7081">
                  <c:v>7.3434147438240114E-3</c:v>
                </c:pt>
                <c:pt idx="7082">
                  <c:v>7.3423621143079536E-3</c:v>
                </c:pt>
                <c:pt idx="7083">
                  <c:v>7.3413646822376956E-3</c:v>
                </c:pt>
                <c:pt idx="7084">
                  <c:v>7.3404003543633177E-3</c:v>
                </c:pt>
                <c:pt idx="7085">
                  <c:v>7.3394285867097635E-3</c:v>
                </c:pt>
                <c:pt idx="7086">
                  <c:v>7.3384132193551523E-3</c:v>
                </c:pt>
                <c:pt idx="7087">
                  <c:v>7.3373428291624836E-3</c:v>
                </c:pt>
                <c:pt idx="7088">
                  <c:v>7.3362371404529459E-3</c:v>
                </c:pt>
                <c:pt idx="7089">
                  <c:v>7.3351358932912114E-3</c:v>
                </c:pt>
                <c:pt idx="7090">
                  <c:v>7.3340764558636976E-3</c:v>
                </c:pt>
                <c:pt idx="7091">
                  <c:v>7.3330727959180315E-3</c:v>
                </c:pt>
                <c:pt idx="7092">
                  <c:v>7.3321076407920826E-3</c:v>
                </c:pt>
                <c:pt idx="7093">
                  <c:v>7.3311422232604775E-3</c:v>
                </c:pt>
                <c:pt idx="7094">
                  <c:v>7.3301381180416719E-3</c:v>
                </c:pt>
                <c:pt idx="7095">
                  <c:v>7.3290788724717703E-3</c:v>
                </c:pt>
                <c:pt idx="7096">
                  <c:v>7.3279792512319876E-3</c:v>
                </c:pt>
                <c:pt idx="7097">
                  <c:v>7.3268768968697724E-3</c:v>
                </c:pt>
                <c:pt idx="7098">
                  <c:v>7.3258111197170486E-3</c:v>
                </c:pt>
                <c:pt idx="7099">
                  <c:v>7.3248007720473985E-3</c:v>
                </c:pt>
                <c:pt idx="7100">
                  <c:v>7.3238336568737525E-3</c:v>
                </c:pt>
                <c:pt idx="7101">
                  <c:v>7.3228734173844574E-3</c:v>
                </c:pt>
                <c:pt idx="7102">
                  <c:v>7.3218800183562725E-3</c:v>
                </c:pt>
                <c:pt idx="7103">
                  <c:v>7.320832285664703E-3</c:v>
                </c:pt>
                <c:pt idx="7104">
                  <c:v>7.3197398117702504E-3</c:v>
                </c:pt>
                <c:pt idx="7105">
                  <c:v>7.3186375287268039E-3</c:v>
                </c:pt>
                <c:pt idx="7106">
                  <c:v>7.317566021204671E-3</c:v>
                </c:pt>
                <c:pt idx="7107">
                  <c:v>7.3165486791662597E-3</c:v>
                </c:pt>
                <c:pt idx="7108">
                  <c:v>7.3155785501861784E-3</c:v>
                </c:pt>
                <c:pt idx="7109">
                  <c:v>7.3146222771052856E-3</c:v>
                </c:pt>
                <c:pt idx="7110">
                  <c:v>7.3136388925344638E-3</c:v>
                </c:pt>
                <c:pt idx="7111">
                  <c:v>7.3126028855064118E-3</c:v>
                </c:pt>
                <c:pt idx="7112">
                  <c:v>7.3115185512569875E-3</c:v>
                </c:pt>
                <c:pt idx="7113">
                  <c:v>7.3104175476124602E-3</c:v>
                </c:pt>
                <c:pt idx="7114">
                  <c:v>7.3093410490268802E-3</c:v>
                </c:pt>
                <c:pt idx="7115">
                  <c:v>7.3083165631160664E-3</c:v>
                </c:pt>
                <c:pt idx="7116">
                  <c:v>7.3073424624771023E-3</c:v>
                </c:pt>
                <c:pt idx="7117">
                  <c:v>7.3063889249178563E-3</c:v>
                </c:pt>
                <c:pt idx="7118">
                  <c:v>7.3054147395828434E-3</c:v>
                </c:pt>
                <c:pt idx="7119">
                  <c:v>7.3043905129072722E-3</c:v>
                </c:pt>
                <c:pt idx="7120">
                  <c:v>7.3033152069684306E-3</c:v>
                </c:pt>
                <c:pt idx="7121">
                  <c:v>7.3022166999313883E-3</c:v>
                </c:pt>
                <c:pt idx="7122">
                  <c:v>7.3011360662342314E-3</c:v>
                </c:pt>
                <c:pt idx="7123">
                  <c:v>7.3001044453871291E-3</c:v>
                </c:pt>
                <c:pt idx="7124">
                  <c:v>7.2991255263031504E-3</c:v>
                </c:pt>
                <c:pt idx="7125">
                  <c:v>7.2981734946103542E-3</c:v>
                </c:pt>
                <c:pt idx="7126">
                  <c:v>7.2972075840736514E-3</c:v>
                </c:pt>
                <c:pt idx="7127">
                  <c:v>7.2961950343662504E-3</c:v>
                </c:pt>
                <c:pt idx="7128">
                  <c:v>7.2951295275432903E-3</c:v>
                </c:pt>
                <c:pt idx="7129">
                  <c:v>7.2940347230034024E-3</c:v>
                </c:pt>
                <c:pt idx="7130">
                  <c:v>7.2929509116382825E-3</c:v>
                </c:pt>
                <c:pt idx="7131">
                  <c:v>7.2919123218867484E-3</c:v>
                </c:pt>
                <c:pt idx="7132">
                  <c:v>7.2909278618491433E-3</c:v>
                </c:pt>
                <c:pt idx="7133">
                  <c:v>7.2899761279247013E-3</c:v>
                </c:pt>
                <c:pt idx="7134">
                  <c:v>7.2890174745261459E-3</c:v>
                </c:pt>
                <c:pt idx="7135">
                  <c:v>7.2880163429835916E-3</c:v>
                </c:pt>
                <c:pt idx="7136">
                  <c:v>7.2869612760524029E-3</c:v>
                </c:pt>
                <c:pt idx="7137">
                  <c:v>7.2858713484583839E-3</c:v>
                </c:pt>
                <c:pt idx="7138">
                  <c:v>7.284785401620318E-3</c:v>
                </c:pt>
                <c:pt idx="7139">
                  <c:v>7.2837401621457442E-3</c:v>
                </c:pt>
                <c:pt idx="7140">
                  <c:v>7.2827495739792121E-3</c:v>
                </c:pt>
                <c:pt idx="7141">
                  <c:v>7.2817969711120693E-3</c:v>
                </c:pt>
                <c:pt idx="7142">
                  <c:v>7.2808444814059618E-3</c:v>
                </c:pt>
                <c:pt idx="7143">
                  <c:v>7.2798543590290414E-3</c:v>
                </c:pt>
                <c:pt idx="7144">
                  <c:v>7.2788102328124734E-3</c:v>
                </c:pt>
                <c:pt idx="7145">
                  <c:v>7.2777263057074775E-3</c:v>
                </c:pt>
                <c:pt idx="7146">
                  <c:v>7.2766393323054459E-3</c:v>
                </c:pt>
                <c:pt idx="7147">
                  <c:v>7.2755879089729438E-3</c:v>
                </c:pt>
                <c:pt idx="7148">
                  <c:v>7.2745907495670482E-3</c:v>
                </c:pt>
                <c:pt idx="7149">
                  <c:v>7.2736361714411946E-3</c:v>
                </c:pt>
                <c:pt idx="7150">
                  <c:v>7.2726886947769992E-3</c:v>
                </c:pt>
                <c:pt idx="7151">
                  <c:v>7.2717090300589288E-3</c:v>
                </c:pt>
                <c:pt idx="7152">
                  <c:v>7.2706761978988598E-3</c:v>
                </c:pt>
                <c:pt idx="7153">
                  <c:v>7.2695993254329157E-3</c:v>
                </c:pt>
                <c:pt idx="7154">
                  <c:v>7.2685124820635726E-3</c:v>
                </c:pt>
                <c:pt idx="7155">
                  <c:v>7.2674554785611733E-3</c:v>
                </c:pt>
                <c:pt idx="7156">
                  <c:v>7.2664514551482101E-3</c:v>
                </c:pt>
                <c:pt idx="7157">
                  <c:v>7.2654938737180402E-3</c:v>
                </c:pt>
                <c:pt idx="7158">
                  <c:v>7.2645502216479455E-3</c:v>
                </c:pt>
                <c:pt idx="7159">
                  <c:v>7.2635803305829113E-3</c:v>
                </c:pt>
                <c:pt idx="7160">
                  <c:v>7.2625589933175824E-3</c:v>
                </c:pt>
                <c:pt idx="7161">
                  <c:v>7.2614901430380838E-3</c:v>
                </c:pt>
                <c:pt idx="7162">
                  <c:v>7.2604046142932905E-3</c:v>
                </c:pt>
                <c:pt idx="7163">
                  <c:v>7.2593427610389725E-3</c:v>
                </c:pt>
                <c:pt idx="7164">
                  <c:v>7.2583317349303273E-3</c:v>
                </c:pt>
                <c:pt idx="7165">
                  <c:v>7.2573702168747594E-3</c:v>
                </c:pt>
                <c:pt idx="7166">
                  <c:v>7.2564291830596725E-3</c:v>
                </c:pt>
                <c:pt idx="7167">
                  <c:v>7.2554682612896429E-3</c:v>
                </c:pt>
                <c:pt idx="7168">
                  <c:v>7.2544584648029124E-3</c:v>
                </c:pt>
                <c:pt idx="7169">
                  <c:v>7.253398502000759E-3</c:v>
                </c:pt>
                <c:pt idx="7170">
                  <c:v>7.2523154804407823E-3</c:v>
                </c:pt>
                <c:pt idx="7171">
                  <c:v>7.2512496214565949E-3</c:v>
                </c:pt>
                <c:pt idx="7172">
                  <c:v>7.2502316091928509E-3</c:v>
                </c:pt>
                <c:pt idx="7173">
                  <c:v>7.2492653306834567E-3</c:v>
                </c:pt>
                <c:pt idx="7174">
                  <c:v>7.2483257109627348E-3</c:v>
                </c:pt>
                <c:pt idx="7175">
                  <c:v>7.2473728478460514E-3</c:v>
                </c:pt>
                <c:pt idx="7176">
                  <c:v>7.246374483212456E-3</c:v>
                </c:pt>
                <c:pt idx="7177">
                  <c:v>7.2453241570743796E-3</c:v>
                </c:pt>
                <c:pt idx="7178">
                  <c:v>7.2442448232017424E-3</c:v>
                </c:pt>
                <c:pt idx="7179">
                  <c:v>7.2431759011867816E-3</c:v>
                </c:pt>
                <c:pt idx="7180">
                  <c:v>7.2421510730994714E-3</c:v>
                </c:pt>
                <c:pt idx="7181">
                  <c:v>7.2411793326491516E-3</c:v>
                </c:pt>
                <c:pt idx="7182">
                  <c:v>7.2402399449400115E-3</c:v>
                </c:pt>
                <c:pt idx="7183">
                  <c:v>7.2392941392943975E-3</c:v>
                </c:pt>
                <c:pt idx="7184">
                  <c:v>7.2383069454998181E-3</c:v>
                </c:pt>
                <c:pt idx="7185">
                  <c:v>7.2372668772850814E-3</c:v>
                </c:pt>
                <c:pt idx="7186">
                  <c:v>7.2361923798523837E-3</c:v>
                </c:pt>
                <c:pt idx="7187">
                  <c:v>7.2351214197141989E-3</c:v>
                </c:pt>
                <c:pt idx="7188">
                  <c:v>7.2340900959405883E-3</c:v>
                </c:pt>
                <c:pt idx="7189">
                  <c:v>7.2331123251322023E-3</c:v>
                </c:pt>
                <c:pt idx="7190">
                  <c:v>7.2321720288280114E-3</c:v>
                </c:pt>
                <c:pt idx="7191">
                  <c:v>7.2312322060749676E-3</c:v>
                </c:pt>
                <c:pt idx="7192">
                  <c:v>7.23025577525127E-3</c:v>
                </c:pt>
                <c:pt idx="7193">
                  <c:v>7.2292264486762342E-3</c:v>
                </c:pt>
                <c:pt idx="7194">
                  <c:v>7.2281578856525277E-3</c:v>
                </c:pt>
                <c:pt idx="7195">
                  <c:v>7.2270859767810045E-3</c:v>
                </c:pt>
                <c:pt idx="7196">
                  <c:v>7.2260486208150405E-3</c:v>
                </c:pt>
                <c:pt idx="7197">
                  <c:v>7.225064392746023E-3</c:v>
                </c:pt>
                <c:pt idx="7198">
                  <c:v>7.2241221072952182E-3</c:v>
                </c:pt>
                <c:pt idx="7199">
                  <c:v>7.2231871377113318E-3</c:v>
                </c:pt>
                <c:pt idx="7200">
                  <c:v>7.2222209227800396E-3</c:v>
                </c:pt>
                <c:pt idx="7201">
                  <c:v>7.2212026767558514E-3</c:v>
                </c:pt>
                <c:pt idx="7202">
                  <c:v>7.2201410772647833E-3</c:v>
                </c:pt>
                <c:pt idx="7203">
                  <c:v>7.2190693548514475E-3</c:v>
                </c:pt>
                <c:pt idx="7204">
                  <c:v>7.2180265647541937E-3</c:v>
                </c:pt>
                <c:pt idx="7205">
                  <c:v>7.2170356000719003E-3</c:v>
                </c:pt>
                <c:pt idx="7206">
                  <c:v>7.2160903224338432E-3</c:v>
                </c:pt>
                <c:pt idx="7207">
                  <c:v>7.2151590401974908E-3</c:v>
                </c:pt>
                <c:pt idx="7208">
                  <c:v>7.2142023647799834E-3</c:v>
                </c:pt>
                <c:pt idx="7209">
                  <c:v>7.2131953886090134E-3</c:v>
                </c:pt>
                <c:pt idx="7210">
                  <c:v>7.2121416961317903E-3</c:v>
                </c:pt>
                <c:pt idx="7211">
                  <c:v>7.2110713218508371E-3</c:v>
                </c:pt>
                <c:pt idx="7212">
                  <c:v>7.2100238192823731E-3</c:v>
                </c:pt>
                <c:pt idx="7213">
                  <c:v>7.2090259897264128E-3</c:v>
                </c:pt>
                <c:pt idx="7214">
                  <c:v>7.2080768104215735E-3</c:v>
                </c:pt>
                <c:pt idx="7215">
                  <c:v>7.2071480331333806E-3</c:v>
                </c:pt>
                <c:pt idx="7216">
                  <c:v>7.2062001035471113E-3</c:v>
                </c:pt>
                <c:pt idx="7217">
                  <c:v>7.2052044346413808E-3</c:v>
                </c:pt>
                <c:pt idx="7218">
                  <c:v>7.2041594917564428E-3</c:v>
                </c:pt>
                <c:pt idx="7219">
                  <c:v>7.2030916341335018E-3</c:v>
                </c:pt>
                <c:pt idx="7220">
                  <c:v>7.2020402514021975E-3</c:v>
                </c:pt>
                <c:pt idx="7221">
                  <c:v>7.2010355808111871E-3</c:v>
                </c:pt>
                <c:pt idx="7222">
                  <c:v>7.2000816983088592E-3</c:v>
                </c:pt>
                <c:pt idx="7223">
                  <c:v>7.1991542466572815E-3</c:v>
                </c:pt>
                <c:pt idx="7224">
                  <c:v>7.1982141657845914E-3</c:v>
                </c:pt>
                <c:pt idx="7225">
                  <c:v>7.1972296899279276E-3</c:v>
                </c:pt>
                <c:pt idx="7226">
                  <c:v>7.1961942248306094E-3</c:v>
                </c:pt>
                <c:pt idx="7227">
                  <c:v>7.1951300396272495E-3</c:v>
                </c:pt>
                <c:pt idx="7228">
                  <c:v>7.1940757049852129E-3</c:v>
                </c:pt>
                <c:pt idx="7229">
                  <c:v>7.1930643677683825E-3</c:v>
                </c:pt>
                <c:pt idx="7230">
                  <c:v>7.1921051009833188E-3</c:v>
                </c:pt>
                <c:pt idx="7231">
                  <c:v>7.1911778182284763E-3</c:v>
                </c:pt>
                <c:pt idx="7232">
                  <c:v>7.1902446010144909E-3</c:v>
                </c:pt>
                <c:pt idx="7233">
                  <c:v>7.1892710551467818E-3</c:v>
                </c:pt>
                <c:pt idx="7234">
                  <c:v>7.1882456701619314E-3</c:v>
                </c:pt>
                <c:pt idx="7235">
                  <c:v>7.1871862811019325E-3</c:v>
                </c:pt>
                <c:pt idx="7236">
                  <c:v>7.1861300025422613E-3</c:v>
                </c:pt>
                <c:pt idx="7237">
                  <c:v>7.1851123196579785E-3</c:v>
                </c:pt>
                <c:pt idx="7238">
                  <c:v>7.1841471183613434E-3</c:v>
                </c:pt>
                <c:pt idx="7239">
                  <c:v>7.1832188893131768E-3</c:v>
                </c:pt>
                <c:pt idx="7240">
                  <c:v>7.1822914796243033E-3</c:v>
                </c:pt>
                <c:pt idx="7241">
                  <c:v>7.181328457085058E-3</c:v>
                </c:pt>
                <c:pt idx="7242">
                  <c:v>7.1803136193505507E-3</c:v>
                </c:pt>
                <c:pt idx="7243">
                  <c:v>7.179260099506422E-3</c:v>
                </c:pt>
                <c:pt idx="7244">
                  <c:v>7.1782029473412999E-3</c:v>
                </c:pt>
                <c:pt idx="7245">
                  <c:v>7.1771793798658104E-3</c:v>
                </c:pt>
                <c:pt idx="7246">
                  <c:v>7.1762078328514575E-3</c:v>
                </c:pt>
                <c:pt idx="7247">
                  <c:v>7.1752776020309076E-3</c:v>
                </c:pt>
                <c:pt idx="7248">
                  <c:v>7.1743548905841194E-3</c:v>
                </c:pt>
                <c:pt idx="7249">
                  <c:v>7.1734018487116498E-3</c:v>
                </c:pt>
                <c:pt idx="7250">
                  <c:v>7.1723978831734975E-3</c:v>
                </c:pt>
                <c:pt idx="7251">
                  <c:v>7.1713512373183623E-3</c:v>
                </c:pt>
                <c:pt idx="7252">
                  <c:v>7.1702943258357419E-3</c:v>
                </c:pt>
                <c:pt idx="7253">
                  <c:v>7.1692654662448545E-3</c:v>
                </c:pt>
                <c:pt idx="7254">
                  <c:v>7.1682873071300104E-3</c:v>
                </c:pt>
                <c:pt idx="7255">
                  <c:v>7.1673540958165178E-3</c:v>
                </c:pt>
                <c:pt idx="7256">
                  <c:v>7.1664349388740221E-3</c:v>
                </c:pt>
                <c:pt idx="7257">
                  <c:v>7.1654912088180171E-3</c:v>
                </c:pt>
                <c:pt idx="7258">
                  <c:v>7.1644982936386924E-3</c:v>
                </c:pt>
                <c:pt idx="7259">
                  <c:v>7.1634594418510311E-3</c:v>
                </c:pt>
                <c:pt idx="7260">
                  <c:v>7.1624039103604063E-3</c:v>
                </c:pt>
                <c:pt idx="7261">
                  <c:v>7.1613704716839994E-3</c:v>
                </c:pt>
                <c:pt idx="7262">
                  <c:v>7.1603855822639515E-3</c:v>
                </c:pt>
                <c:pt idx="7263">
                  <c:v>7.159448504153362E-3</c:v>
                </c:pt>
                <c:pt idx="7264">
                  <c:v>7.1585317426665195E-3</c:v>
                </c:pt>
                <c:pt idx="7265">
                  <c:v>7.1575965412362655E-3</c:v>
                </c:pt>
                <c:pt idx="7266">
                  <c:v>7.1566147056765913E-3</c:v>
                </c:pt>
                <c:pt idx="7267">
                  <c:v>7.1555844684620456E-3</c:v>
                </c:pt>
                <c:pt idx="7268">
                  <c:v>7.1545314620489455E-3</c:v>
                </c:pt>
                <c:pt idx="7269">
                  <c:v>7.1534942650925198E-3</c:v>
                </c:pt>
                <c:pt idx="7270">
                  <c:v>7.1525026762093696E-3</c:v>
                </c:pt>
                <c:pt idx="7271">
                  <c:v>7.1515609514312024E-3</c:v>
                </c:pt>
                <c:pt idx="7272">
                  <c:v>7.1506454303126368E-3</c:v>
                </c:pt>
                <c:pt idx="7273">
                  <c:v>7.1497178736498433E-3</c:v>
                </c:pt>
                <c:pt idx="7274">
                  <c:v>7.1487469984435857E-3</c:v>
                </c:pt>
                <c:pt idx="7275">
                  <c:v>7.1477260836119143E-3</c:v>
                </c:pt>
                <c:pt idx="7276">
                  <c:v>7.1466767339224422E-3</c:v>
                </c:pt>
                <c:pt idx="7277">
                  <c:v>7.1456366927805841E-3</c:v>
                </c:pt>
                <c:pt idx="7278">
                  <c:v>7.1446385827085334E-3</c:v>
                </c:pt>
                <c:pt idx="7279">
                  <c:v>7.1436915499809087E-3</c:v>
                </c:pt>
                <c:pt idx="7280">
                  <c:v>7.1427761371827894E-3</c:v>
                </c:pt>
                <c:pt idx="7281">
                  <c:v>7.1418552560196811E-3</c:v>
                </c:pt>
                <c:pt idx="7282">
                  <c:v>7.1408950762180418E-3</c:v>
                </c:pt>
                <c:pt idx="7283">
                  <c:v>7.1398840677218082E-3</c:v>
                </c:pt>
                <c:pt idx="7284">
                  <c:v>7.1388394740969172E-3</c:v>
                </c:pt>
                <c:pt idx="7285">
                  <c:v>7.1377975802106317E-3</c:v>
                </c:pt>
                <c:pt idx="7286">
                  <c:v>7.1367932706007534E-3</c:v>
                </c:pt>
                <c:pt idx="7287">
                  <c:v>7.1358403973330728E-3</c:v>
                </c:pt>
                <c:pt idx="7288">
                  <c:v>7.1349240024164515E-3</c:v>
                </c:pt>
                <c:pt idx="7289">
                  <c:v>7.1340087586543935E-3</c:v>
                </c:pt>
                <c:pt idx="7290">
                  <c:v>7.1330588688769759E-3</c:v>
                </c:pt>
                <c:pt idx="7291">
                  <c:v>7.1320582177850566E-3</c:v>
                </c:pt>
                <c:pt idx="7292">
                  <c:v>7.1310194290559884E-3</c:v>
                </c:pt>
                <c:pt idx="7293">
                  <c:v>7.1299767340881112E-3</c:v>
                </c:pt>
                <c:pt idx="7294">
                  <c:v>7.1289666835559484E-3</c:v>
                </c:pt>
                <c:pt idx="7295">
                  <c:v>7.1280075737452358E-3</c:v>
                </c:pt>
                <c:pt idx="7296">
                  <c:v>7.1270891656344294E-3</c:v>
                </c:pt>
                <c:pt idx="7297">
                  <c:v>7.1261784699586704E-3</c:v>
                </c:pt>
                <c:pt idx="7298">
                  <c:v>7.1252383319475162E-3</c:v>
                </c:pt>
                <c:pt idx="7299">
                  <c:v>7.1242483496897872E-3</c:v>
                </c:pt>
                <c:pt idx="7300">
                  <c:v>7.1232163469330144E-3</c:v>
                </c:pt>
                <c:pt idx="7301">
                  <c:v>7.1221739447544733E-3</c:v>
                </c:pt>
                <c:pt idx="7302">
                  <c:v>7.1211587402325504E-3</c:v>
                </c:pt>
                <c:pt idx="7303">
                  <c:v>7.1201931400368514E-3</c:v>
                </c:pt>
                <c:pt idx="7304">
                  <c:v>7.1192717636693941E-3</c:v>
                </c:pt>
                <c:pt idx="7305">
                  <c:v>7.118364493900067E-3</c:v>
                </c:pt>
                <c:pt idx="7306">
                  <c:v>7.1174334462357856E-3</c:v>
                </c:pt>
                <c:pt idx="7307">
                  <c:v>7.1164543002164545E-3</c:v>
                </c:pt>
                <c:pt idx="7308">
                  <c:v>7.1154299807489807E-3</c:v>
                </c:pt>
                <c:pt idx="7309">
                  <c:v>7.1143889888405113E-3</c:v>
                </c:pt>
                <c:pt idx="7310">
                  <c:v>7.1133693348540391E-3</c:v>
                </c:pt>
                <c:pt idx="7311">
                  <c:v>7.112397135765571E-3</c:v>
                </c:pt>
                <c:pt idx="7312">
                  <c:v>7.1114719273683794E-3</c:v>
                </c:pt>
                <c:pt idx="7313">
                  <c:v>7.1105669472373125E-3</c:v>
                </c:pt>
                <c:pt idx="7314">
                  <c:v>7.1096442170416789E-3</c:v>
                </c:pt>
                <c:pt idx="7315">
                  <c:v>7.1086759286789003E-3</c:v>
                </c:pt>
                <c:pt idx="7316">
                  <c:v>7.1076600915519501E-3</c:v>
                </c:pt>
                <c:pt idx="7317">
                  <c:v>7.1066216321347834E-3</c:v>
                </c:pt>
                <c:pt idx="7318">
                  <c:v>7.1055983381920814E-3</c:v>
                </c:pt>
                <c:pt idx="7319">
                  <c:v>7.1046195777732541E-3</c:v>
                </c:pt>
                <c:pt idx="7320">
                  <c:v>7.1036897785203374E-3</c:v>
                </c:pt>
                <c:pt idx="7321">
                  <c:v>7.1027859565588065E-3</c:v>
                </c:pt>
                <c:pt idx="7322">
                  <c:v>7.1018706729752872E-3</c:v>
                </c:pt>
                <c:pt idx="7323">
                  <c:v>7.1009131181838736E-3</c:v>
                </c:pt>
                <c:pt idx="7324">
                  <c:v>7.0999064514068524E-3</c:v>
                </c:pt>
                <c:pt idx="7325">
                  <c:v>7.0988716326173904E-3</c:v>
                </c:pt>
                <c:pt idx="7326">
                  <c:v>7.0978455989373183E-3</c:v>
                </c:pt>
                <c:pt idx="7327">
                  <c:v>7.0968604591233496E-3</c:v>
                </c:pt>
                <c:pt idx="7328">
                  <c:v>7.0959254269581913E-3</c:v>
                </c:pt>
                <c:pt idx="7329">
                  <c:v>7.0950216551807534E-3</c:v>
                </c:pt>
                <c:pt idx="7330">
                  <c:v>7.0941128643977275E-3</c:v>
                </c:pt>
                <c:pt idx="7331">
                  <c:v>7.0931657764906984E-3</c:v>
                </c:pt>
                <c:pt idx="7332">
                  <c:v>7.0921688461867364E-3</c:v>
                </c:pt>
                <c:pt idx="7333">
                  <c:v>7.0911387436084815E-3</c:v>
                </c:pt>
                <c:pt idx="7334">
                  <c:v>7.0901109454319482E-3</c:v>
                </c:pt>
                <c:pt idx="7335">
                  <c:v>7.0891197484441526E-3</c:v>
                </c:pt>
                <c:pt idx="7336">
                  <c:v>7.0881789678834389E-3</c:v>
                </c:pt>
                <c:pt idx="7337">
                  <c:v>7.0872741799582004E-3</c:v>
                </c:pt>
                <c:pt idx="7338">
                  <c:v>7.0863708615140197E-3</c:v>
                </c:pt>
                <c:pt idx="7339">
                  <c:v>7.0854338364592989E-3</c:v>
                </c:pt>
                <c:pt idx="7340">
                  <c:v>7.0844470781201334E-3</c:v>
                </c:pt>
                <c:pt idx="7341">
                  <c:v>7.083422716977217E-3</c:v>
                </c:pt>
                <c:pt idx="7342">
                  <c:v>7.0823941877336555E-3</c:v>
                </c:pt>
                <c:pt idx="7343">
                  <c:v>7.0813973896870913E-3</c:v>
                </c:pt>
                <c:pt idx="7344">
                  <c:v>7.0804504794550784E-3</c:v>
                </c:pt>
                <c:pt idx="7345">
                  <c:v>7.0795436680622728E-3</c:v>
                </c:pt>
                <c:pt idx="7346">
                  <c:v>7.078644752152639E-3</c:v>
                </c:pt>
                <c:pt idx="7347">
                  <c:v>7.0777172560815812E-3</c:v>
                </c:pt>
                <c:pt idx="7348">
                  <c:v>7.0767409680540143E-3</c:v>
                </c:pt>
                <c:pt idx="7349">
                  <c:v>7.0757233063586987E-3</c:v>
                </c:pt>
                <c:pt idx="7350">
                  <c:v>7.0746951199738709E-3</c:v>
                </c:pt>
                <c:pt idx="7351">
                  <c:v>7.0736933023004137E-3</c:v>
                </c:pt>
                <c:pt idx="7352">
                  <c:v>7.0727400206822546E-3</c:v>
                </c:pt>
                <c:pt idx="7353">
                  <c:v>7.0718302537772408E-3</c:v>
                </c:pt>
                <c:pt idx="7354">
                  <c:v>7.0709346392704066E-3</c:v>
                </c:pt>
                <c:pt idx="7355">
                  <c:v>7.0700160180986729E-3</c:v>
                </c:pt>
                <c:pt idx="7356">
                  <c:v>7.0690503573963793E-3</c:v>
                </c:pt>
                <c:pt idx="7357">
                  <c:v>7.0680402703243682E-3</c:v>
                </c:pt>
                <c:pt idx="7358">
                  <c:v>7.0670135229698094E-3</c:v>
                </c:pt>
                <c:pt idx="7359">
                  <c:v>7.0660073818131575E-3</c:v>
                </c:pt>
                <c:pt idx="7360">
                  <c:v>7.0650476296525832E-3</c:v>
                </c:pt>
                <c:pt idx="7361">
                  <c:v>7.064134065370817E-3</c:v>
                </c:pt>
                <c:pt idx="7362">
                  <c:v>7.0632406382263417E-3</c:v>
                </c:pt>
                <c:pt idx="7363">
                  <c:v>7.0623301292127563E-3</c:v>
                </c:pt>
                <c:pt idx="7364">
                  <c:v>7.0613751097082589E-3</c:v>
                </c:pt>
                <c:pt idx="7365">
                  <c:v>7.0603733754541235E-3</c:v>
                </c:pt>
                <c:pt idx="7366">
                  <c:v>7.0593491670447516E-3</c:v>
                </c:pt>
                <c:pt idx="7367">
                  <c:v>7.0583395008169394E-3</c:v>
                </c:pt>
                <c:pt idx="7368">
                  <c:v>7.0573733221243589E-3</c:v>
                </c:pt>
                <c:pt idx="7369">
                  <c:v>7.0564552220889415E-3</c:v>
                </c:pt>
                <c:pt idx="7370">
                  <c:v>7.0555628738705137E-3</c:v>
                </c:pt>
                <c:pt idx="7371">
                  <c:v>7.0546596189096124E-3</c:v>
                </c:pt>
                <c:pt idx="7372">
                  <c:v>7.0537151119206059E-3</c:v>
                </c:pt>
                <c:pt idx="7373">
                  <c:v>7.0527223992590312E-3</c:v>
                </c:pt>
                <c:pt idx="7374">
                  <c:v>7.051701815008359E-3</c:v>
                </c:pt>
                <c:pt idx="7375">
                  <c:v>7.0506895103266496E-3</c:v>
                </c:pt>
                <c:pt idx="7376">
                  <c:v>7.0497170905025374E-3</c:v>
                </c:pt>
                <c:pt idx="7377">
                  <c:v>7.0487938313242328E-3</c:v>
                </c:pt>
                <c:pt idx="7378">
                  <c:v>7.0479014774987095E-3</c:v>
                </c:pt>
                <c:pt idx="7379">
                  <c:v>7.0470045379133969E-3</c:v>
                </c:pt>
                <c:pt idx="7380">
                  <c:v>7.0460702751587488E-3</c:v>
                </c:pt>
                <c:pt idx="7381">
                  <c:v>7.0450871329077007E-3</c:v>
                </c:pt>
                <c:pt idx="7382">
                  <c:v>7.0440712252471524E-3</c:v>
                </c:pt>
                <c:pt idx="7383">
                  <c:v>7.043057241494656E-3</c:v>
                </c:pt>
                <c:pt idx="7384">
                  <c:v>7.0420789032140238E-3</c:v>
                </c:pt>
                <c:pt idx="7385">
                  <c:v>7.0411499860039608E-3</c:v>
                </c:pt>
                <c:pt idx="7386">
                  <c:v>7.0402565837233517E-3</c:v>
                </c:pt>
                <c:pt idx="7387">
                  <c:v>7.0393649563024524E-3</c:v>
                </c:pt>
                <c:pt idx="7388">
                  <c:v>7.0384405351627205E-3</c:v>
                </c:pt>
                <c:pt idx="7389">
                  <c:v>7.0374673837115768E-3</c:v>
                </c:pt>
                <c:pt idx="7390">
                  <c:v>7.0364571548720851E-3</c:v>
                </c:pt>
                <c:pt idx="7391">
                  <c:v>7.0354425076483923E-3</c:v>
                </c:pt>
                <c:pt idx="7392">
                  <c:v>7.0344587044892598E-3</c:v>
                </c:pt>
                <c:pt idx="7393">
                  <c:v>7.03352376223972E-3</c:v>
                </c:pt>
                <c:pt idx="7394">
                  <c:v>7.0326283273136649E-3</c:v>
                </c:pt>
                <c:pt idx="7395">
                  <c:v>7.031740961319072E-3</c:v>
                </c:pt>
                <c:pt idx="7396">
                  <c:v>7.0308258522992729E-3</c:v>
                </c:pt>
                <c:pt idx="7397">
                  <c:v>7.0298629773295814E-3</c:v>
                </c:pt>
                <c:pt idx="7398">
                  <c:v>7.0288593628711326E-3</c:v>
                </c:pt>
                <c:pt idx="7399">
                  <c:v>7.0278451066148771E-3</c:v>
                </c:pt>
                <c:pt idx="7400">
                  <c:v>7.0268564145513773E-3</c:v>
                </c:pt>
                <c:pt idx="7401">
                  <c:v>7.0259152172756269E-3</c:v>
                </c:pt>
                <c:pt idx="7402">
                  <c:v>7.0250168400580945E-3</c:v>
                </c:pt>
                <c:pt idx="7403">
                  <c:v>7.0241326549119517E-3</c:v>
                </c:pt>
                <c:pt idx="7404">
                  <c:v>7.0232262111681225E-3</c:v>
                </c:pt>
                <c:pt idx="7405">
                  <c:v>7.0222737596576127E-3</c:v>
                </c:pt>
                <c:pt idx="7406">
                  <c:v>7.0212776132144959E-3</c:v>
                </c:pt>
                <c:pt idx="7407">
                  <c:v>7.020264823291749E-3</c:v>
                </c:pt>
                <c:pt idx="7408">
                  <c:v>7.0192719302070257E-3</c:v>
                </c:pt>
                <c:pt idx="7409">
                  <c:v>7.0183243877676499E-3</c:v>
                </c:pt>
                <c:pt idx="7410">
                  <c:v>7.0174222477004085E-3</c:v>
                </c:pt>
                <c:pt idx="7411">
                  <c:v>7.0165401510541518E-3</c:v>
                </c:pt>
                <c:pt idx="7412">
                  <c:v>7.0156416198111195E-3</c:v>
                </c:pt>
                <c:pt idx="7413">
                  <c:v>7.0146995983724481E-3</c:v>
                </c:pt>
                <c:pt idx="7414">
                  <c:v>7.0137116778605053E-3</c:v>
                </c:pt>
                <c:pt idx="7415">
                  <c:v>7.0127014324207248E-3</c:v>
                </c:pt>
                <c:pt idx="7416">
                  <c:v>7.0117051258266495E-3</c:v>
                </c:pt>
                <c:pt idx="7417">
                  <c:v>7.0107512884199598E-3</c:v>
                </c:pt>
                <c:pt idx="7418">
                  <c:v>7.0098446670000423E-3</c:v>
                </c:pt>
                <c:pt idx="7419">
                  <c:v>7.0089635728817828E-3</c:v>
                </c:pt>
                <c:pt idx="7420">
                  <c:v>7.0080721085407039E-3</c:v>
                </c:pt>
                <c:pt idx="7421">
                  <c:v>7.0071403841077623E-3</c:v>
                </c:pt>
                <c:pt idx="7422">
                  <c:v>7.0061613396136648E-3</c:v>
                </c:pt>
                <c:pt idx="7423">
                  <c:v>7.0051547015158814E-3</c:v>
                </c:pt>
                <c:pt idx="7424">
                  <c:v>7.0041558546949708E-3</c:v>
                </c:pt>
                <c:pt idx="7425">
                  <c:v>7.0031959109992823E-3</c:v>
                </c:pt>
                <c:pt idx="7426">
                  <c:v>7.0022842029650884E-3</c:v>
                </c:pt>
                <c:pt idx="7427">
                  <c:v>7.00140304970342E-3</c:v>
                </c:pt>
                <c:pt idx="7428">
                  <c:v>7.0005177284090383E-3</c:v>
                </c:pt>
                <c:pt idx="7429">
                  <c:v>6.9995960312441742E-3</c:v>
                </c:pt>
                <c:pt idx="7430">
                  <c:v>6.998626394787287E-3</c:v>
                </c:pt>
                <c:pt idx="7431">
                  <c:v>6.9976243938972517E-3</c:v>
                </c:pt>
                <c:pt idx="7432">
                  <c:v>6.9966239507074906E-3</c:v>
                </c:pt>
                <c:pt idx="7433">
                  <c:v>6.995658223740344E-3</c:v>
                </c:pt>
                <c:pt idx="7434">
                  <c:v>6.9947409463023925E-3</c:v>
                </c:pt>
                <c:pt idx="7435">
                  <c:v>6.9938587139295755E-3</c:v>
                </c:pt>
                <c:pt idx="7436">
                  <c:v>6.9929785493459615E-3</c:v>
                </c:pt>
                <c:pt idx="7437">
                  <c:v>6.9920664783028963E-3</c:v>
                </c:pt>
                <c:pt idx="7438">
                  <c:v>6.9911066556286698E-3</c:v>
                </c:pt>
                <c:pt idx="7439">
                  <c:v>6.9901102717783575E-3</c:v>
                </c:pt>
                <c:pt idx="7440">
                  <c:v>6.9891092303817201E-3</c:v>
                </c:pt>
                <c:pt idx="7441">
                  <c:v>6.9881381711503219E-3</c:v>
                </c:pt>
                <c:pt idx="7442">
                  <c:v>6.9872149711256194E-3</c:v>
                </c:pt>
                <c:pt idx="7443">
                  <c:v>6.9863306979745694E-3</c:v>
                </c:pt>
                <c:pt idx="7444">
                  <c:v>6.9854546579985084E-3</c:v>
                </c:pt>
                <c:pt idx="7445">
                  <c:v>6.9845516879392024E-3</c:v>
                </c:pt>
                <c:pt idx="7446">
                  <c:v>6.9836019524671892E-3</c:v>
                </c:pt>
                <c:pt idx="7447">
                  <c:v>6.9826120993565464E-3</c:v>
                </c:pt>
                <c:pt idx="7448">
                  <c:v>6.9816114951487245E-3</c:v>
                </c:pt>
                <c:pt idx="7449">
                  <c:v>6.9806356742128433E-3</c:v>
                </c:pt>
                <c:pt idx="7450">
                  <c:v>6.9797063329581476E-3</c:v>
                </c:pt>
                <c:pt idx="7451">
                  <c:v>6.9788191311822038E-3</c:v>
                </c:pt>
                <c:pt idx="7452">
                  <c:v>6.9779461553103146E-3</c:v>
                </c:pt>
                <c:pt idx="7453">
                  <c:v>6.9770516465378924E-3</c:v>
                </c:pt>
                <c:pt idx="7454">
                  <c:v>6.976112135551573E-3</c:v>
                </c:pt>
                <c:pt idx="7455">
                  <c:v>6.9751296458539025E-3</c:v>
                </c:pt>
                <c:pt idx="7456">
                  <c:v>6.9741305338841429E-3</c:v>
                </c:pt>
                <c:pt idx="7457">
                  <c:v>6.9731506309852033E-3</c:v>
                </c:pt>
                <c:pt idx="7458">
                  <c:v>6.9722150670612024E-3</c:v>
                </c:pt>
                <c:pt idx="7459">
                  <c:v>6.9713241368261599E-3</c:v>
                </c:pt>
                <c:pt idx="7460">
                  <c:v>6.9704531538824143E-3</c:v>
                </c:pt>
                <c:pt idx="7461">
                  <c:v>6.9695663634204517E-3</c:v>
                </c:pt>
                <c:pt idx="7462">
                  <c:v>6.9686370765479084E-3</c:v>
                </c:pt>
                <c:pt idx="7463">
                  <c:v>6.9676626884593411E-3</c:v>
                </c:pt>
                <c:pt idx="7464">
                  <c:v>6.9666661256359372E-3</c:v>
                </c:pt>
                <c:pt idx="7465">
                  <c:v>6.9656829175769111E-3</c:v>
                </c:pt>
                <c:pt idx="7466">
                  <c:v>6.9647411871140699E-3</c:v>
                </c:pt>
                <c:pt idx="7467">
                  <c:v>6.9638458292344933E-3</c:v>
                </c:pt>
                <c:pt idx="7468">
                  <c:v>6.9629757751610314E-3</c:v>
                </c:pt>
                <c:pt idx="7469">
                  <c:v>6.9620958696792875E-3</c:v>
                </c:pt>
                <c:pt idx="7470">
                  <c:v>6.9611766696754673E-3</c:v>
                </c:pt>
                <c:pt idx="7471">
                  <c:v>6.9602110151229871E-3</c:v>
                </c:pt>
                <c:pt idx="7472">
                  <c:v>6.9592180425014387E-3</c:v>
                </c:pt>
                <c:pt idx="7473">
                  <c:v>6.9582323894902482E-3</c:v>
                </c:pt>
                <c:pt idx="7474">
                  <c:v>6.9572846842645194E-3</c:v>
                </c:pt>
                <c:pt idx="7475">
                  <c:v>6.9563843110852838E-3</c:v>
                </c:pt>
                <c:pt idx="7476">
                  <c:v>6.9555141465001804E-3</c:v>
                </c:pt>
                <c:pt idx="7477">
                  <c:v>6.954640216661194E-3</c:v>
                </c:pt>
                <c:pt idx="7478">
                  <c:v>6.9537308324634974E-3</c:v>
                </c:pt>
                <c:pt idx="7479">
                  <c:v>6.9527744271574363E-3</c:v>
                </c:pt>
                <c:pt idx="7480">
                  <c:v>6.9517860526057094E-3</c:v>
                </c:pt>
                <c:pt idx="7481">
                  <c:v>6.9507988832985994E-3</c:v>
                </c:pt>
                <c:pt idx="7482">
                  <c:v>6.9498455265642528E-3</c:v>
                </c:pt>
                <c:pt idx="7483">
                  <c:v>6.9489396709169603E-3</c:v>
                </c:pt>
                <c:pt idx="7484">
                  <c:v>6.9480683981484785E-3</c:v>
                </c:pt>
                <c:pt idx="7485">
                  <c:v>6.9471994741268604E-3</c:v>
                </c:pt>
                <c:pt idx="7486">
                  <c:v>6.9462995061193205E-3</c:v>
                </c:pt>
                <c:pt idx="7487">
                  <c:v>6.9453527416039884E-3</c:v>
                </c:pt>
                <c:pt idx="7488">
                  <c:v>6.9443699231305934E-3</c:v>
                </c:pt>
                <c:pt idx="7489">
                  <c:v>6.9433822186326698E-3</c:v>
                </c:pt>
                <c:pt idx="7490">
                  <c:v>6.9424236587952003E-3</c:v>
                </c:pt>
                <c:pt idx="7491">
                  <c:v>6.9415119808936988E-3</c:v>
                </c:pt>
                <c:pt idx="7492">
                  <c:v>6.9406386602109873E-3</c:v>
                </c:pt>
                <c:pt idx="7493">
                  <c:v>6.9397737281199643E-3</c:v>
                </c:pt>
                <c:pt idx="7494">
                  <c:v>6.9388826555034982E-3</c:v>
                </c:pt>
                <c:pt idx="7495">
                  <c:v>6.9379457933255503E-3</c:v>
                </c:pt>
                <c:pt idx="7496">
                  <c:v>6.9369694233436894E-3</c:v>
                </c:pt>
                <c:pt idx="7497">
                  <c:v>6.9359822004390797E-3</c:v>
                </c:pt>
                <c:pt idx="7498">
                  <c:v>6.9350190026876155E-3</c:v>
                </c:pt>
                <c:pt idx="7499">
                  <c:v>6.9341012948608369E-3</c:v>
                </c:pt>
                <c:pt idx="7500">
                  <c:v>6.9332250596369225E-3</c:v>
                </c:pt>
                <c:pt idx="7501">
                  <c:v>6.9323630785824023E-3</c:v>
                </c:pt>
                <c:pt idx="7502">
                  <c:v>6.9314802687155137E-3</c:v>
                </c:pt>
                <c:pt idx="7503">
                  <c:v>6.9305534367937989E-3</c:v>
                </c:pt>
                <c:pt idx="7504">
                  <c:v>6.9295843275773107E-3</c:v>
                </c:pt>
                <c:pt idx="7505">
                  <c:v>6.9285986214725533E-3</c:v>
                </c:pt>
                <c:pt idx="7506">
                  <c:v>6.9276314575233934E-3</c:v>
                </c:pt>
                <c:pt idx="7507">
                  <c:v>6.9267076467213291E-3</c:v>
                </c:pt>
                <c:pt idx="7508">
                  <c:v>6.9258277172825795E-3</c:v>
                </c:pt>
                <c:pt idx="7509">
                  <c:v>6.9249676367574373E-3</c:v>
                </c:pt>
                <c:pt idx="7510">
                  <c:v>6.9240923562988634E-3</c:v>
                </c:pt>
                <c:pt idx="7511">
                  <c:v>6.9231755475420396E-3</c:v>
                </c:pt>
                <c:pt idx="7512">
                  <c:v>6.9222144181080693E-3</c:v>
                </c:pt>
                <c:pt idx="7513">
                  <c:v>6.9212312649785538E-3</c:v>
                </c:pt>
                <c:pt idx="7514">
                  <c:v>6.9202609011127176E-3</c:v>
                </c:pt>
                <c:pt idx="7515">
                  <c:v>6.9193310491574523E-3</c:v>
                </c:pt>
                <c:pt idx="7516">
                  <c:v>6.9184467450982366E-3</c:v>
                </c:pt>
                <c:pt idx="7517">
                  <c:v>6.9175875224251554E-3</c:v>
                </c:pt>
                <c:pt idx="7518">
                  <c:v>6.9167189500813839E-3</c:v>
                </c:pt>
                <c:pt idx="7519">
                  <c:v>6.9158120232621816E-3</c:v>
                </c:pt>
                <c:pt idx="7520">
                  <c:v>6.914859487889136E-3</c:v>
                </c:pt>
                <c:pt idx="7521">
                  <c:v>6.9138799075206805E-3</c:v>
                </c:pt>
                <c:pt idx="7522">
                  <c:v>6.91290719112456E-3</c:v>
                </c:pt>
                <c:pt idx="7523">
                  <c:v>6.9119714927172596E-3</c:v>
                </c:pt>
                <c:pt idx="7524">
                  <c:v>6.9110822434848493E-3</c:v>
                </c:pt>
                <c:pt idx="7525">
                  <c:v>6.9102228610170681E-3</c:v>
                </c:pt>
                <c:pt idx="7526">
                  <c:v>6.9093601016725157E-3</c:v>
                </c:pt>
                <c:pt idx="7527">
                  <c:v>6.9084627845294394E-3</c:v>
                </c:pt>
                <c:pt idx="7528">
                  <c:v>6.9075193430917017E-3</c:v>
                </c:pt>
                <c:pt idx="7529">
                  <c:v>6.9065443219048558E-3</c:v>
                </c:pt>
                <c:pt idx="7530">
                  <c:v>6.9055701667475704E-3</c:v>
                </c:pt>
                <c:pt idx="7531">
                  <c:v>6.9046289452782536E-3</c:v>
                </c:pt>
                <c:pt idx="7532">
                  <c:v>6.9037342988632474E-3</c:v>
                </c:pt>
                <c:pt idx="7533">
                  <c:v>6.902873780658977E-3</c:v>
                </c:pt>
                <c:pt idx="7534">
                  <c:v>6.9020158806446024E-3</c:v>
                </c:pt>
                <c:pt idx="7535">
                  <c:v>6.9011277751454938E-3</c:v>
                </c:pt>
                <c:pt idx="7536">
                  <c:v>6.9001938054139818E-3</c:v>
                </c:pt>
                <c:pt idx="7537">
                  <c:v>6.8992242801511261E-3</c:v>
                </c:pt>
                <c:pt idx="7538">
                  <c:v>6.898249650651069E-3</c:v>
                </c:pt>
                <c:pt idx="7539">
                  <c:v>6.8973033518952001E-3</c:v>
                </c:pt>
                <c:pt idx="7540">
                  <c:v>6.8964029814950192E-3</c:v>
                </c:pt>
                <c:pt idx="7541">
                  <c:v>6.8955404091914935E-3</c:v>
                </c:pt>
                <c:pt idx="7542">
                  <c:v>6.8946863724305722E-3</c:v>
                </c:pt>
                <c:pt idx="7543">
                  <c:v>6.8938069620964795E-3</c:v>
                </c:pt>
                <c:pt idx="7544">
                  <c:v>6.8928827141205833E-3</c:v>
                </c:pt>
                <c:pt idx="7545">
                  <c:v>6.8919195564632364E-3</c:v>
                </c:pt>
                <c:pt idx="7546">
                  <c:v>6.8909454512116608E-3</c:v>
                </c:pt>
                <c:pt idx="7547">
                  <c:v>6.8899946350316522E-3</c:v>
                </c:pt>
                <c:pt idx="7548">
                  <c:v>6.8890883435894371E-3</c:v>
                </c:pt>
                <c:pt idx="7549">
                  <c:v>6.8882228712180598E-3</c:v>
                </c:pt>
                <c:pt idx="7550">
                  <c:v>6.8873716759745305E-3</c:v>
                </c:pt>
                <c:pt idx="7551">
                  <c:v>6.8865003351288772E-3</c:v>
                </c:pt>
                <c:pt idx="7552">
                  <c:v>6.8855859277806115E-3</c:v>
                </c:pt>
                <c:pt idx="7553">
                  <c:v>6.8846299301468811E-3</c:v>
                </c:pt>
                <c:pt idx="7554">
                  <c:v>6.8836573649673277E-3</c:v>
                </c:pt>
                <c:pt idx="7555">
                  <c:v>6.8827026951689876E-3</c:v>
                </c:pt>
                <c:pt idx="7556">
                  <c:v>6.8817904177262109E-3</c:v>
                </c:pt>
                <c:pt idx="7557">
                  <c:v>6.8809212852288422E-3</c:v>
                </c:pt>
                <c:pt idx="7558">
                  <c:v>6.8800719011760884E-3</c:v>
                </c:pt>
                <c:pt idx="7559">
                  <c:v>6.8792079059528796E-3</c:v>
                </c:pt>
                <c:pt idx="7560">
                  <c:v>6.8783033256768558E-3</c:v>
                </c:pt>
                <c:pt idx="7561">
                  <c:v>6.8773551884278826E-3</c:v>
                </c:pt>
                <c:pt idx="7562">
                  <c:v>6.8763851792560194E-3</c:v>
                </c:pt>
                <c:pt idx="7563">
                  <c:v>6.8754274117808854E-3</c:v>
                </c:pt>
                <c:pt idx="7564">
                  <c:v>6.8745092156180894E-3</c:v>
                </c:pt>
                <c:pt idx="7565">
                  <c:v>6.8736357608485815E-3</c:v>
                </c:pt>
                <c:pt idx="7566">
                  <c:v>6.8727871661725904E-3</c:v>
                </c:pt>
                <c:pt idx="7567">
                  <c:v>6.8719297070889834E-3</c:v>
                </c:pt>
                <c:pt idx="7568">
                  <c:v>6.8710348088649002E-3</c:v>
                </c:pt>
                <c:pt idx="7569">
                  <c:v>6.8700951291248043E-3</c:v>
                </c:pt>
                <c:pt idx="7570">
                  <c:v>6.869128674994408E-3</c:v>
                </c:pt>
                <c:pt idx="7571">
                  <c:v>6.8681686446540446E-3</c:v>
                </c:pt>
                <c:pt idx="7572">
                  <c:v>6.8672447272318474E-3</c:v>
                </c:pt>
                <c:pt idx="7573">
                  <c:v>6.8663663962527524E-3</c:v>
                </c:pt>
                <c:pt idx="7574">
                  <c:v>6.8655175945046424E-3</c:v>
                </c:pt>
                <c:pt idx="7575">
                  <c:v>6.8646657903792523E-3</c:v>
                </c:pt>
                <c:pt idx="7576">
                  <c:v>6.8637803008671314E-3</c:v>
                </c:pt>
                <c:pt idx="7577">
                  <c:v>6.8628495631316913E-3</c:v>
                </c:pt>
                <c:pt idx="7578">
                  <c:v>6.8618876295491321E-3</c:v>
                </c:pt>
                <c:pt idx="7579">
                  <c:v>6.8609262355315333E-3</c:v>
                </c:pt>
                <c:pt idx="7580">
                  <c:v>6.8599969202796807E-3</c:v>
                </c:pt>
                <c:pt idx="7581">
                  <c:v>6.8591132757939927E-3</c:v>
                </c:pt>
                <c:pt idx="7582">
                  <c:v>6.858263312213648E-3</c:v>
                </c:pt>
                <c:pt idx="7583">
                  <c:v>6.8574162251894659E-3</c:v>
                </c:pt>
                <c:pt idx="7584">
                  <c:v>6.8565397479914154E-3</c:v>
                </c:pt>
                <c:pt idx="7585">
                  <c:v>6.8556183166713514E-3</c:v>
                </c:pt>
                <c:pt idx="7586">
                  <c:v>6.8546618196528514E-3</c:v>
                </c:pt>
                <c:pt idx="7587">
                  <c:v>6.8537000100491524E-3</c:v>
                </c:pt>
                <c:pt idx="7588">
                  <c:v>6.8527657400873423E-3</c:v>
                </c:pt>
                <c:pt idx="7589">
                  <c:v>6.8518764678770433E-3</c:v>
                </c:pt>
                <c:pt idx="7590">
                  <c:v>6.8510244449194032E-3</c:v>
                </c:pt>
                <c:pt idx="7591">
                  <c:v>6.8501810963351563E-3</c:v>
                </c:pt>
                <c:pt idx="7592">
                  <c:v>6.849313119272493E-3</c:v>
                </c:pt>
                <c:pt idx="7593">
                  <c:v>6.8484012332826957E-3</c:v>
                </c:pt>
                <c:pt idx="7594">
                  <c:v>6.8474510243156346E-3</c:v>
                </c:pt>
                <c:pt idx="7595">
                  <c:v>6.846489779930842E-3</c:v>
                </c:pt>
                <c:pt idx="7596">
                  <c:v>6.8455511098387935E-3</c:v>
                </c:pt>
                <c:pt idx="7597">
                  <c:v>6.8446560231156814E-3</c:v>
                </c:pt>
                <c:pt idx="7598">
                  <c:v>6.8438011149272119E-3</c:v>
                </c:pt>
                <c:pt idx="7599">
                  <c:v>6.8429605017667951E-3</c:v>
                </c:pt>
                <c:pt idx="7600">
                  <c:v>6.8421004060386899E-3</c:v>
                </c:pt>
                <c:pt idx="7601">
                  <c:v>6.8411981755110707E-3</c:v>
                </c:pt>
                <c:pt idx="7602">
                  <c:v>6.8402550276839124E-3</c:v>
                </c:pt>
                <c:pt idx="7603">
                  <c:v>6.8392953454050618E-3</c:v>
                </c:pt>
                <c:pt idx="7604">
                  <c:v>6.8383529311906973E-3</c:v>
                </c:pt>
                <c:pt idx="7605">
                  <c:v>6.8374519728006426E-3</c:v>
                </c:pt>
                <c:pt idx="7606">
                  <c:v>6.8365934384111756E-3</c:v>
                </c:pt>
                <c:pt idx="7607">
                  <c:v>6.8357545500547174E-3</c:v>
                </c:pt>
                <c:pt idx="7608">
                  <c:v>6.8349016211141514E-3</c:v>
                </c:pt>
                <c:pt idx="7609">
                  <c:v>6.8340090262750831E-3</c:v>
                </c:pt>
                <c:pt idx="7610">
                  <c:v>6.8330736217994533E-3</c:v>
                </c:pt>
                <c:pt idx="7611">
                  <c:v>6.8321164978006827E-3</c:v>
                </c:pt>
                <c:pt idx="7612">
                  <c:v>6.8311710852443216E-3</c:v>
                </c:pt>
                <c:pt idx="7613">
                  <c:v>6.8302643277018673E-3</c:v>
                </c:pt>
                <c:pt idx="7614">
                  <c:v>6.8294015227213824E-3</c:v>
                </c:pt>
                <c:pt idx="7615">
                  <c:v>6.8285633577166412E-3</c:v>
                </c:pt>
                <c:pt idx="7616">
                  <c:v>6.8277167976713111E-3</c:v>
                </c:pt>
                <c:pt idx="7617">
                  <c:v>6.8268336898893132E-3</c:v>
                </c:pt>
                <c:pt idx="7618">
                  <c:v>6.8259066092129618E-3</c:v>
                </c:pt>
                <c:pt idx="7619">
                  <c:v>6.8249530222778314E-3</c:v>
                </c:pt>
                <c:pt idx="7620">
                  <c:v>6.8240054338565576E-3</c:v>
                </c:pt>
                <c:pt idx="7621">
                  <c:v>6.8230930772228702E-3</c:v>
                </c:pt>
                <c:pt idx="7622">
                  <c:v>6.8222254638581224E-3</c:v>
                </c:pt>
                <c:pt idx="7623">
                  <c:v>6.8213870464333094E-3</c:v>
                </c:pt>
                <c:pt idx="7624">
                  <c:v>6.8205459877558813E-3</c:v>
                </c:pt>
                <c:pt idx="7625">
                  <c:v>6.819672092727754E-3</c:v>
                </c:pt>
                <c:pt idx="7626">
                  <c:v>6.8187538054101529E-3</c:v>
                </c:pt>
                <c:pt idx="7627">
                  <c:v>6.8178047006477761E-3</c:v>
                </c:pt>
                <c:pt idx="7628">
                  <c:v>6.8168558212661394E-3</c:v>
                </c:pt>
                <c:pt idx="7629">
                  <c:v>6.8159381889190797E-3</c:v>
                </c:pt>
                <c:pt idx="7630">
                  <c:v>6.8150653441538846E-3</c:v>
                </c:pt>
                <c:pt idx="7631">
                  <c:v>6.8142257401992102E-3</c:v>
                </c:pt>
                <c:pt idx="7632">
                  <c:v>6.8133892605100783E-3</c:v>
                </c:pt>
                <c:pt idx="7633">
                  <c:v>6.8125241835194526E-3</c:v>
                </c:pt>
                <c:pt idx="7634">
                  <c:v>6.8116150410105084E-3</c:v>
                </c:pt>
                <c:pt idx="7635">
                  <c:v>6.8106713142341811E-3</c:v>
                </c:pt>
                <c:pt idx="7636">
                  <c:v>6.8097220760055524E-3</c:v>
                </c:pt>
                <c:pt idx="7637">
                  <c:v>6.808799608385682E-3</c:v>
                </c:pt>
                <c:pt idx="7638">
                  <c:v>6.8079212302010273E-3</c:v>
                </c:pt>
                <c:pt idx="7639">
                  <c:v>6.807079562456215E-3</c:v>
                </c:pt>
                <c:pt idx="7640">
                  <c:v>6.8062467001261629E-3</c:v>
                </c:pt>
                <c:pt idx="7641">
                  <c:v>6.8053899332739106E-3</c:v>
                </c:pt>
                <c:pt idx="7642">
                  <c:v>6.80449016370428E-3</c:v>
                </c:pt>
                <c:pt idx="7643">
                  <c:v>6.8035526467278484E-3</c:v>
                </c:pt>
                <c:pt idx="7644">
                  <c:v>6.8026040130659098E-3</c:v>
                </c:pt>
                <c:pt idx="7645">
                  <c:v>6.8016772595146605E-3</c:v>
                </c:pt>
                <c:pt idx="7646">
                  <c:v>6.8007931710574437E-3</c:v>
                </c:pt>
                <c:pt idx="7647">
                  <c:v>6.7999486332578291E-3</c:v>
                </c:pt>
                <c:pt idx="7648">
                  <c:v>6.799118403565574E-3</c:v>
                </c:pt>
                <c:pt idx="7649">
                  <c:v>6.7982693348389422E-3</c:v>
                </c:pt>
                <c:pt idx="7650">
                  <c:v>6.7973790398961446E-3</c:v>
                </c:pt>
                <c:pt idx="7651">
                  <c:v>6.7964484869880932E-3</c:v>
                </c:pt>
                <c:pt idx="7652">
                  <c:v>6.7955014362765694E-3</c:v>
                </c:pt>
                <c:pt idx="7653">
                  <c:v>6.7945710451143802E-3</c:v>
                </c:pt>
                <c:pt idx="7654">
                  <c:v>6.7936811967581907E-3</c:v>
                </c:pt>
                <c:pt idx="7655">
                  <c:v>6.7928330665108991E-3</c:v>
                </c:pt>
                <c:pt idx="7656">
                  <c:v>6.7920044780835779E-3</c:v>
                </c:pt>
                <c:pt idx="7657">
                  <c:v>6.7911624021016713E-3</c:v>
                </c:pt>
                <c:pt idx="7658">
                  <c:v>6.7902815560309812E-3</c:v>
                </c:pt>
                <c:pt idx="7659">
                  <c:v>6.7893586317432919E-3</c:v>
                </c:pt>
                <c:pt idx="7660">
                  <c:v>6.7884141408588883E-3</c:v>
                </c:pt>
                <c:pt idx="7661">
                  <c:v>6.787480847879032E-3</c:v>
                </c:pt>
                <c:pt idx="7662">
                  <c:v>6.7865853171563293E-3</c:v>
                </c:pt>
                <c:pt idx="7663">
                  <c:v>6.7857329673405914E-3</c:v>
                </c:pt>
                <c:pt idx="7664">
                  <c:v>6.7849050386012567E-3</c:v>
                </c:pt>
                <c:pt idx="7665">
                  <c:v>6.7840691688474813E-3</c:v>
                </c:pt>
                <c:pt idx="7666">
                  <c:v>6.7831976195809824E-3</c:v>
                </c:pt>
                <c:pt idx="7667">
                  <c:v>6.7822828881476871E-3</c:v>
                </c:pt>
                <c:pt idx="7668">
                  <c:v>6.7813419161105596E-3</c:v>
                </c:pt>
                <c:pt idx="7669">
                  <c:v>6.7804065316898997E-3</c:v>
                </c:pt>
                <c:pt idx="7670">
                  <c:v>6.7795055211098479E-3</c:v>
                </c:pt>
                <c:pt idx="7671">
                  <c:v>6.7786484296207894E-3</c:v>
                </c:pt>
                <c:pt idx="7672">
                  <c:v>6.7778202049699424E-3</c:v>
                </c:pt>
                <c:pt idx="7673">
                  <c:v>6.7769896872984904E-3</c:v>
                </c:pt>
                <c:pt idx="7674">
                  <c:v>6.776127159679902E-3</c:v>
                </c:pt>
                <c:pt idx="7675">
                  <c:v>6.7752210761517946E-3</c:v>
                </c:pt>
                <c:pt idx="7676">
                  <c:v>6.7742845481749093E-3</c:v>
                </c:pt>
                <c:pt idx="7677">
                  <c:v>6.7733479432242408E-3</c:v>
                </c:pt>
                <c:pt idx="7678">
                  <c:v>6.7724417760256913E-3</c:v>
                </c:pt>
                <c:pt idx="7679">
                  <c:v>6.7715795337106987E-3</c:v>
                </c:pt>
                <c:pt idx="7680">
                  <c:v>6.7707500991740317E-3</c:v>
                </c:pt>
                <c:pt idx="7681">
                  <c:v>6.7699240263572316E-3</c:v>
                </c:pt>
                <c:pt idx="7682">
                  <c:v>6.7690701273962111E-3</c:v>
                </c:pt>
                <c:pt idx="7683">
                  <c:v>6.7681730306484184E-3</c:v>
                </c:pt>
                <c:pt idx="7684">
                  <c:v>6.7672418228490808E-3</c:v>
                </c:pt>
                <c:pt idx="7685">
                  <c:v>6.7663049138437705E-3</c:v>
                </c:pt>
                <c:pt idx="7686">
                  <c:v>6.7653940277669555E-3</c:v>
                </c:pt>
                <c:pt idx="7687">
                  <c:v>6.7645263444336594E-3</c:v>
                </c:pt>
                <c:pt idx="7688">
                  <c:v>6.7636948425190534E-3</c:v>
                </c:pt>
                <c:pt idx="7689">
                  <c:v>6.7628722695874475E-3</c:v>
                </c:pt>
                <c:pt idx="7690">
                  <c:v>6.7620264956429295E-3</c:v>
                </c:pt>
                <c:pt idx="7691">
                  <c:v>6.7611386033601924E-3</c:v>
                </c:pt>
                <c:pt idx="7692">
                  <c:v>6.7602135283832835E-3</c:v>
                </c:pt>
                <c:pt idx="7693">
                  <c:v>6.7592772617292469E-3</c:v>
                </c:pt>
                <c:pt idx="7694">
                  <c:v>6.7583622009217787E-3</c:v>
                </c:pt>
                <c:pt idx="7695">
                  <c:v>6.7574889093300894E-3</c:v>
                </c:pt>
                <c:pt idx="7696">
                  <c:v>6.7566545528522804E-3</c:v>
                </c:pt>
                <c:pt idx="7697">
                  <c:v>6.7558345129666037E-3</c:v>
                </c:pt>
                <c:pt idx="7698">
                  <c:v>6.7549962587272454E-3</c:v>
                </c:pt>
                <c:pt idx="7699">
                  <c:v>6.7541176644382575E-3</c:v>
                </c:pt>
                <c:pt idx="7700">
                  <c:v>6.7531994582256194E-3</c:v>
                </c:pt>
                <c:pt idx="7701">
                  <c:v>6.7522647942240849E-3</c:v>
                </c:pt>
                <c:pt idx="7702">
                  <c:v>6.7513461994274816E-3</c:v>
                </c:pt>
                <c:pt idx="7703">
                  <c:v>6.750467257211872E-3</c:v>
                </c:pt>
                <c:pt idx="7704">
                  <c:v>6.7496293418609389E-3</c:v>
                </c:pt>
                <c:pt idx="7705">
                  <c:v>6.748810862449087E-3</c:v>
                </c:pt>
                <c:pt idx="7706">
                  <c:v>6.7479794315507789E-3</c:v>
                </c:pt>
                <c:pt idx="7707">
                  <c:v>6.7471101037480134E-3</c:v>
                </c:pt>
                <c:pt idx="7708">
                  <c:v>6.7461994136664557E-3</c:v>
                </c:pt>
                <c:pt idx="7709">
                  <c:v>6.7452673103468889E-3</c:v>
                </c:pt>
                <c:pt idx="7710">
                  <c:v>6.7443459075375994E-3</c:v>
                </c:pt>
                <c:pt idx="7711">
                  <c:v>6.7434613970404978E-3</c:v>
                </c:pt>
                <c:pt idx="7712">
                  <c:v>6.7426193124933941E-3</c:v>
                </c:pt>
                <c:pt idx="7713">
                  <c:v>6.7418014313820242E-3</c:v>
                </c:pt>
                <c:pt idx="7714">
                  <c:v>6.7409760484744823E-3</c:v>
                </c:pt>
                <c:pt idx="7715">
                  <c:v>6.7401158318215314E-3</c:v>
                </c:pt>
                <c:pt idx="7716">
                  <c:v>6.7392132063390448E-3</c:v>
                </c:pt>
                <c:pt idx="7717">
                  <c:v>6.7382846034303194E-3</c:v>
                </c:pt>
                <c:pt idx="7718">
                  <c:v>6.737361191113244E-3</c:v>
                </c:pt>
                <c:pt idx="7719">
                  <c:v>6.7364713171454193E-3</c:v>
                </c:pt>
                <c:pt idx="7720">
                  <c:v>6.735624556544903E-3</c:v>
                </c:pt>
                <c:pt idx="7721">
                  <c:v>6.7348063378171582E-3</c:v>
                </c:pt>
                <c:pt idx="7722">
                  <c:v>6.7339861618707824E-3</c:v>
                </c:pt>
                <c:pt idx="7723">
                  <c:v>6.7331347804637691E-3</c:v>
                </c:pt>
                <c:pt idx="7724">
                  <c:v>6.7322406605361288E-3</c:v>
                </c:pt>
                <c:pt idx="7725">
                  <c:v>6.7313164638411081E-3</c:v>
                </c:pt>
                <c:pt idx="7726">
                  <c:v>6.7303918992151074E-3</c:v>
                </c:pt>
                <c:pt idx="7727">
                  <c:v>6.7294969847934991E-3</c:v>
                </c:pt>
                <c:pt idx="7728">
                  <c:v>6.7286451524470594E-3</c:v>
                </c:pt>
                <c:pt idx="7729">
                  <c:v>6.7278257017648595E-3</c:v>
                </c:pt>
                <c:pt idx="7730">
                  <c:v>6.7270098403875069E-3</c:v>
                </c:pt>
                <c:pt idx="7731">
                  <c:v>6.7261669030037547E-3</c:v>
                </c:pt>
                <c:pt idx="7732">
                  <c:v>6.7252816153044728E-3</c:v>
                </c:pt>
                <c:pt idx="7733">
                  <c:v>6.7243626817359197E-3</c:v>
                </c:pt>
                <c:pt idx="7734">
                  <c:v>6.7234378659688405E-3</c:v>
                </c:pt>
                <c:pt idx="7735">
                  <c:v>6.7225383461141904E-3</c:v>
                </c:pt>
                <c:pt idx="7736">
                  <c:v>6.7216811632962933E-3</c:v>
                </c:pt>
                <c:pt idx="7737">
                  <c:v>6.7208596424352734E-3</c:v>
                </c:pt>
                <c:pt idx="7738">
                  <c:v>6.7200471669553495E-3</c:v>
                </c:pt>
                <c:pt idx="7739">
                  <c:v>6.7192121741895278E-3</c:v>
                </c:pt>
                <c:pt idx="7740">
                  <c:v>6.7183359262842704E-3</c:v>
                </c:pt>
                <c:pt idx="7741">
                  <c:v>6.7174230498069079E-3</c:v>
                </c:pt>
                <c:pt idx="7742">
                  <c:v>6.7164989126696911E-3</c:v>
                </c:pt>
                <c:pt idx="7743">
                  <c:v>6.7155953263802566E-3</c:v>
                </c:pt>
                <c:pt idx="7744">
                  <c:v>6.7147326351529504E-3</c:v>
                </c:pt>
                <c:pt idx="7745">
                  <c:v>6.7139082755136199E-3</c:v>
                </c:pt>
                <c:pt idx="7746">
                  <c:v>6.7130982365729034E-3</c:v>
                </c:pt>
                <c:pt idx="7747">
                  <c:v>6.7122705897300523E-3</c:v>
                </c:pt>
                <c:pt idx="7748">
                  <c:v>6.7114034672642112E-3</c:v>
                </c:pt>
                <c:pt idx="7749">
                  <c:v>6.7104973659712812E-3</c:v>
                </c:pt>
                <c:pt idx="7750">
                  <c:v>6.7095748500909588E-3</c:v>
                </c:pt>
                <c:pt idx="7751">
                  <c:v>6.708667830636162E-3</c:v>
                </c:pt>
                <c:pt idx="7752">
                  <c:v>6.7077995956373116E-3</c:v>
                </c:pt>
                <c:pt idx="7753">
                  <c:v>6.7069717105138916E-3</c:v>
                </c:pt>
                <c:pt idx="7754">
                  <c:v>6.7061631539080905E-3</c:v>
                </c:pt>
                <c:pt idx="7755">
                  <c:v>6.7053421654945508E-3</c:v>
                </c:pt>
                <c:pt idx="7756">
                  <c:v>6.7044841314278739E-3</c:v>
                </c:pt>
                <c:pt idx="7757">
                  <c:v>6.7035854359603925E-3</c:v>
                </c:pt>
                <c:pt idx="7758">
                  <c:v>6.7026654809565203E-3</c:v>
                </c:pt>
                <c:pt idx="7759">
                  <c:v>6.7017557446621906E-3</c:v>
                </c:pt>
                <c:pt idx="7760">
                  <c:v>6.7008820528438916E-3</c:v>
                </c:pt>
                <c:pt idx="7761">
                  <c:v>6.7000500482548818E-3</c:v>
                </c:pt>
                <c:pt idx="7762">
                  <c:v>6.6992420307562901E-3</c:v>
                </c:pt>
                <c:pt idx="7763">
                  <c:v>6.6984269363839473E-3</c:v>
                </c:pt>
                <c:pt idx="7764">
                  <c:v>6.6975778322731832E-3</c:v>
                </c:pt>
                <c:pt idx="7765">
                  <c:v>6.6966870757663183E-3</c:v>
                </c:pt>
                <c:pt idx="7766">
                  <c:v>6.6957706025345632E-3</c:v>
                </c:pt>
                <c:pt idx="7767">
                  <c:v>6.6948589362560646E-3</c:v>
                </c:pt>
                <c:pt idx="7768">
                  <c:v>6.6939799945904318E-3</c:v>
                </c:pt>
                <c:pt idx="7769">
                  <c:v>6.6931433784996504E-3</c:v>
                </c:pt>
                <c:pt idx="7770">
                  <c:v>6.6923349833992504E-3</c:v>
                </c:pt>
                <c:pt idx="7771">
                  <c:v>6.6915249548962965E-3</c:v>
                </c:pt>
                <c:pt idx="7772">
                  <c:v>6.6906845041907175E-3</c:v>
                </c:pt>
                <c:pt idx="7773">
                  <c:v>6.6898021139055342E-3</c:v>
                </c:pt>
                <c:pt idx="7774">
                  <c:v>6.6888900093098709E-3</c:v>
                </c:pt>
                <c:pt idx="7775">
                  <c:v>6.6879772568087898E-3</c:v>
                </c:pt>
                <c:pt idx="7776">
                  <c:v>6.6870933880115524E-3</c:v>
                </c:pt>
                <c:pt idx="7777">
                  <c:v>6.6862517777964503E-3</c:v>
                </c:pt>
                <c:pt idx="7778">
                  <c:v>6.6854421299084804E-3</c:v>
                </c:pt>
                <c:pt idx="7779">
                  <c:v>6.684636289410577E-3</c:v>
                </c:pt>
                <c:pt idx="7780">
                  <c:v>6.6838041026941698E-3</c:v>
                </c:pt>
                <c:pt idx="7781">
                  <c:v>6.6829303934633133E-3</c:v>
                </c:pt>
                <c:pt idx="7782">
                  <c:v>6.6820234956886061E-3</c:v>
                </c:pt>
                <c:pt idx="7783">
                  <c:v>6.6811105431464285E-3</c:v>
                </c:pt>
                <c:pt idx="7784">
                  <c:v>6.6802221795019719E-3</c:v>
                </c:pt>
                <c:pt idx="7785">
                  <c:v>6.6793753075558814E-3</c:v>
                </c:pt>
                <c:pt idx="7786">
                  <c:v>6.6785635874386544E-3</c:v>
                </c:pt>
                <c:pt idx="7787">
                  <c:v>6.67776102222036E-3</c:v>
                </c:pt>
                <c:pt idx="7788">
                  <c:v>6.6769366043006248E-3</c:v>
                </c:pt>
                <c:pt idx="7789">
                  <c:v>6.6760717738865924E-3</c:v>
                </c:pt>
                <c:pt idx="7790">
                  <c:v>6.6751708586910274E-3</c:v>
                </c:pt>
                <c:pt idx="7791">
                  <c:v>6.6742586196059973E-3</c:v>
                </c:pt>
                <c:pt idx="7792">
                  <c:v>6.6733662950078524E-3</c:v>
                </c:pt>
                <c:pt idx="7793">
                  <c:v>6.6725140123947294E-3</c:v>
                </c:pt>
                <c:pt idx="7794">
                  <c:v>6.6716994695562295E-3</c:v>
                </c:pt>
                <c:pt idx="7795">
                  <c:v>6.6708992473509714E-3</c:v>
                </c:pt>
                <c:pt idx="7796">
                  <c:v>6.6700820060653504E-3</c:v>
                </c:pt>
                <c:pt idx="7797">
                  <c:v>6.6692261324961238E-3</c:v>
                </c:pt>
                <c:pt idx="7798">
                  <c:v>6.6683319005875069E-3</c:v>
                </c:pt>
                <c:pt idx="7799">
                  <c:v>6.6674213003094082E-3</c:v>
                </c:pt>
                <c:pt idx="7800">
                  <c:v>6.6665256406594217E-3</c:v>
                </c:pt>
                <c:pt idx="7801">
                  <c:v>6.6656679187723569E-3</c:v>
                </c:pt>
                <c:pt idx="7802">
                  <c:v>6.6648498836472097E-3</c:v>
                </c:pt>
                <c:pt idx="7803">
                  <c:v>6.6640510681979914E-3</c:v>
                </c:pt>
                <c:pt idx="7804">
                  <c:v>6.663240324780377E-3</c:v>
                </c:pt>
                <c:pt idx="7805">
                  <c:v>6.662393365695218E-3</c:v>
                </c:pt>
                <c:pt idx="7806">
                  <c:v>6.6615064314336971E-3</c:v>
                </c:pt>
                <c:pt idx="7807">
                  <c:v>6.6605983915962799E-3</c:v>
                </c:pt>
                <c:pt idx="7808">
                  <c:v>6.6597001037323926E-3</c:v>
                </c:pt>
                <c:pt idx="7809">
                  <c:v>6.6588370339402724E-3</c:v>
                </c:pt>
                <c:pt idx="7810">
                  <c:v>6.6580149284468076E-3</c:v>
                </c:pt>
                <c:pt idx="7811">
                  <c:v>6.6572165950273682E-3</c:v>
                </c:pt>
                <c:pt idx="7812">
                  <c:v>6.6564115958525375E-3</c:v>
                </c:pt>
                <c:pt idx="7813">
                  <c:v>6.6555733898565833E-3</c:v>
                </c:pt>
                <c:pt idx="7814">
                  <c:v>6.6546942714639555E-3</c:v>
                </c:pt>
                <c:pt idx="7815">
                  <c:v>6.6537896945743982E-3</c:v>
                </c:pt>
                <c:pt idx="7816">
                  <c:v>6.6528895539194177E-3</c:v>
                </c:pt>
                <c:pt idx="7817">
                  <c:v>6.6520213452207905E-3</c:v>
                </c:pt>
                <c:pt idx="7818">
                  <c:v>6.6511946917310865E-3</c:v>
                </c:pt>
                <c:pt idx="7819">
                  <c:v>6.6503959423795198E-3</c:v>
                </c:pt>
                <c:pt idx="7820">
                  <c:v>6.6495958718818431E-3</c:v>
                </c:pt>
                <c:pt idx="7821">
                  <c:v>6.6487661418740771E-3</c:v>
                </c:pt>
                <c:pt idx="7822">
                  <c:v>6.64789525330389E-3</c:v>
                </c:pt>
                <c:pt idx="7823">
                  <c:v>6.6469950077444511E-3</c:v>
                </c:pt>
                <c:pt idx="7824">
                  <c:v>6.6460938448899423E-3</c:v>
                </c:pt>
                <c:pt idx="7825">
                  <c:v>6.6452208196241744E-3</c:v>
                </c:pt>
                <c:pt idx="7826">
                  <c:v>6.6443892482081482E-3</c:v>
                </c:pt>
                <c:pt idx="7827">
                  <c:v>6.6435892264217079E-3</c:v>
                </c:pt>
                <c:pt idx="7828">
                  <c:v>6.6427932209652324E-3</c:v>
                </c:pt>
                <c:pt idx="7829">
                  <c:v>6.6419715793726714E-3</c:v>
                </c:pt>
                <c:pt idx="7830">
                  <c:v>6.6411092239658815E-3</c:v>
                </c:pt>
                <c:pt idx="7831">
                  <c:v>6.6402141296555096E-3</c:v>
                </c:pt>
                <c:pt idx="7832">
                  <c:v>6.6393128161090793E-3</c:v>
                </c:pt>
                <c:pt idx="7833">
                  <c:v>6.6384354038090424E-3</c:v>
                </c:pt>
                <c:pt idx="7834">
                  <c:v>6.6375986576427569E-3</c:v>
                </c:pt>
                <c:pt idx="7835">
                  <c:v>6.6367965622921733E-3</c:v>
                </c:pt>
                <c:pt idx="7836">
                  <c:v>6.6360037247557855E-3</c:v>
                </c:pt>
                <c:pt idx="7837">
                  <c:v>6.6351896805752503E-3</c:v>
                </c:pt>
                <c:pt idx="7838">
                  <c:v>6.6343360465962046E-3</c:v>
                </c:pt>
                <c:pt idx="7839">
                  <c:v>6.6334468615459764E-3</c:v>
                </c:pt>
                <c:pt idx="7840">
                  <c:v>6.6325462948852538E-3</c:v>
                </c:pt>
                <c:pt idx="7841">
                  <c:v>6.6316650243843549E-3</c:v>
                </c:pt>
                <c:pt idx="7842">
                  <c:v>6.6308229632436469E-3</c:v>
                </c:pt>
                <c:pt idx="7843">
                  <c:v>6.6300180614808505E-3</c:v>
                </c:pt>
                <c:pt idx="7844">
                  <c:v>6.6292274763112722E-3</c:v>
                </c:pt>
                <c:pt idx="7845">
                  <c:v>6.6284204438299184E-3</c:v>
                </c:pt>
                <c:pt idx="7846">
                  <c:v>6.6275756019460253E-3</c:v>
                </c:pt>
                <c:pt idx="7847">
                  <c:v>6.6266930099270534E-3</c:v>
                </c:pt>
                <c:pt idx="7848">
                  <c:v>6.6257940986100324E-3</c:v>
                </c:pt>
                <c:pt idx="7849">
                  <c:v>6.6249095885455396E-3</c:v>
                </c:pt>
                <c:pt idx="7850">
                  <c:v>6.6240621903390822E-3</c:v>
                </c:pt>
                <c:pt idx="7851">
                  <c:v>6.6232538292899639E-3</c:v>
                </c:pt>
                <c:pt idx="7852">
                  <c:v>6.6224645777692255E-3</c:v>
                </c:pt>
                <c:pt idx="7853">
                  <c:v>6.6216638868085232E-3</c:v>
                </c:pt>
                <c:pt idx="7854">
                  <c:v>6.6208277895431619E-3</c:v>
                </c:pt>
                <c:pt idx="7855">
                  <c:v>6.6199523890655924E-3</c:v>
                </c:pt>
                <c:pt idx="7856">
                  <c:v>6.6190560371523714E-3</c:v>
                </c:pt>
                <c:pt idx="7857">
                  <c:v>6.6181689850331148E-3</c:v>
                </c:pt>
                <c:pt idx="7858">
                  <c:v>6.6173163453609541E-3</c:v>
                </c:pt>
                <c:pt idx="7859">
                  <c:v>6.6165039624158303E-3</c:v>
                </c:pt>
                <c:pt idx="7860">
                  <c:v>6.6157151378877762E-3</c:v>
                </c:pt>
                <c:pt idx="7861">
                  <c:v>6.6149200453911473E-3</c:v>
                </c:pt>
                <c:pt idx="7862">
                  <c:v>6.6140925285471967E-3</c:v>
                </c:pt>
                <c:pt idx="7863">
                  <c:v>6.6132248233257418E-3</c:v>
                </c:pt>
                <c:pt idx="7864">
                  <c:v>6.6123319153663694E-3</c:v>
                </c:pt>
                <c:pt idx="7865">
                  <c:v>6.6114430853943711E-3</c:v>
                </c:pt>
                <c:pt idx="7866">
                  <c:v>6.6105854151519783E-3</c:v>
                </c:pt>
                <c:pt idx="7867">
                  <c:v>6.6097685466915915E-3</c:v>
                </c:pt>
                <c:pt idx="7868">
                  <c:v>6.6089792694945734E-3</c:v>
                </c:pt>
                <c:pt idx="7869">
                  <c:v>6.6081889722575064E-3</c:v>
                </c:pt>
                <c:pt idx="7870">
                  <c:v>6.607369758275799E-3</c:v>
                </c:pt>
                <c:pt idx="7871">
                  <c:v>6.6065101493313133E-3</c:v>
                </c:pt>
                <c:pt idx="7872">
                  <c:v>6.6056215356700846E-3</c:v>
                </c:pt>
                <c:pt idx="7873">
                  <c:v>6.6047317455268572E-3</c:v>
                </c:pt>
                <c:pt idx="7874">
                  <c:v>6.6038693666057423E-3</c:v>
                </c:pt>
                <c:pt idx="7875">
                  <c:v>6.6030476550273994E-3</c:v>
                </c:pt>
                <c:pt idx="7876">
                  <c:v>6.6022570868863933E-3</c:v>
                </c:pt>
                <c:pt idx="7877">
                  <c:v>6.6014707352099813E-3</c:v>
                </c:pt>
                <c:pt idx="7878">
                  <c:v>6.6006594383947893E-3</c:v>
                </c:pt>
                <c:pt idx="7879">
                  <c:v>6.5998082179139043E-3</c:v>
                </c:pt>
                <c:pt idx="7880">
                  <c:v>6.5989247006520381E-3</c:v>
                </c:pt>
                <c:pt idx="7881">
                  <c:v>6.5980348074755266E-3</c:v>
                </c:pt>
                <c:pt idx="7882">
                  <c:v>6.5971681466437029E-3</c:v>
                </c:pt>
                <c:pt idx="7883">
                  <c:v>6.5963413455810329E-3</c:v>
                </c:pt>
                <c:pt idx="7884">
                  <c:v>6.5955487032232016E-3</c:v>
                </c:pt>
                <c:pt idx="7885">
                  <c:v>6.5947654152582053E-3</c:v>
                </c:pt>
                <c:pt idx="7886">
                  <c:v>6.5939615487714733E-3</c:v>
                </c:pt>
                <c:pt idx="7887">
                  <c:v>6.5931188958155834E-3</c:v>
                </c:pt>
                <c:pt idx="7888">
                  <c:v>6.5922412156622203E-3</c:v>
                </c:pt>
                <c:pt idx="7889">
                  <c:v>6.5913521014518365E-3</c:v>
                </c:pt>
                <c:pt idx="7890">
                  <c:v>6.5904816825270709E-3</c:v>
                </c:pt>
                <c:pt idx="7891">
                  <c:v>6.5896496601876211E-3</c:v>
                </c:pt>
                <c:pt idx="7892">
                  <c:v>6.5888542279596684E-3</c:v>
                </c:pt>
                <c:pt idx="7893">
                  <c:v>6.5880731044985355E-3</c:v>
                </c:pt>
                <c:pt idx="7894">
                  <c:v>6.5872760889956533E-3</c:v>
                </c:pt>
                <c:pt idx="7895">
                  <c:v>6.5864420671194884E-3</c:v>
                </c:pt>
                <c:pt idx="7896">
                  <c:v>6.5855708913440782E-3</c:v>
                </c:pt>
                <c:pt idx="7897">
                  <c:v>6.5846834480404598E-3</c:v>
                </c:pt>
                <c:pt idx="7898">
                  <c:v>6.5838098824967462E-3</c:v>
                </c:pt>
                <c:pt idx="7899">
                  <c:v>6.5829726230736017E-3</c:v>
                </c:pt>
                <c:pt idx="7900">
                  <c:v>6.5821737643573536E-3</c:v>
                </c:pt>
                <c:pt idx="7901">
                  <c:v>6.5813939038245313E-3</c:v>
                </c:pt>
                <c:pt idx="7902">
                  <c:v>6.580603077577676E-3</c:v>
                </c:pt>
                <c:pt idx="7903">
                  <c:v>6.579777634385919E-3</c:v>
                </c:pt>
                <c:pt idx="7904">
                  <c:v>6.5789135460662075E-3</c:v>
                </c:pt>
                <c:pt idx="7905">
                  <c:v>6.5780286605560514E-3</c:v>
                </c:pt>
                <c:pt idx="7906">
                  <c:v>6.5771526367282901E-3</c:v>
                </c:pt>
                <c:pt idx="7907">
                  <c:v>6.5763102398738891E-3</c:v>
                </c:pt>
                <c:pt idx="7908">
                  <c:v>6.5755074071172483E-3</c:v>
                </c:pt>
                <c:pt idx="7909">
                  <c:v>6.5747279205080524E-3</c:v>
                </c:pt>
                <c:pt idx="7910">
                  <c:v>6.5739425508396883E-3</c:v>
                </c:pt>
                <c:pt idx="7911">
                  <c:v>6.5731255194767003E-3</c:v>
                </c:pt>
                <c:pt idx="7912">
                  <c:v>6.5722690082136237E-3</c:v>
                </c:pt>
                <c:pt idx="7913">
                  <c:v>6.5713875475087724E-3</c:v>
                </c:pt>
                <c:pt idx="7914">
                  <c:v>6.57050981858454E-3</c:v>
                </c:pt>
                <c:pt idx="7915">
                  <c:v>6.5696624969670374E-3</c:v>
                </c:pt>
                <c:pt idx="7916">
                  <c:v>6.5688552401726094E-3</c:v>
                </c:pt>
                <c:pt idx="7917">
                  <c:v>6.5680752656918093E-3</c:v>
                </c:pt>
                <c:pt idx="7918">
                  <c:v>6.5672945615197495E-3</c:v>
                </c:pt>
                <c:pt idx="7919">
                  <c:v>6.5664856640564795E-3</c:v>
                </c:pt>
                <c:pt idx="7920">
                  <c:v>6.5656371183009914E-3</c:v>
                </c:pt>
                <c:pt idx="7921">
                  <c:v>6.5647599151382133E-3</c:v>
                </c:pt>
                <c:pt idx="7922">
                  <c:v>6.5638812861427082E-3</c:v>
                </c:pt>
                <c:pt idx="7923">
                  <c:v>6.5630293611374183E-3</c:v>
                </c:pt>
                <c:pt idx="7924">
                  <c:v>6.5622173346766123E-3</c:v>
                </c:pt>
                <c:pt idx="7925">
                  <c:v>6.5614360518353081E-3</c:v>
                </c:pt>
                <c:pt idx="7926">
                  <c:v>6.5606591771141592E-3</c:v>
                </c:pt>
                <c:pt idx="7927">
                  <c:v>6.5598580297638381E-3</c:v>
                </c:pt>
                <c:pt idx="7928">
                  <c:v>6.5590177308748939E-3</c:v>
                </c:pt>
                <c:pt idx="7929">
                  <c:v>6.5581455699724976E-3</c:v>
                </c:pt>
                <c:pt idx="7930">
                  <c:v>6.5572668839697481E-3</c:v>
                </c:pt>
                <c:pt idx="7931">
                  <c:v>6.5564107795682792E-3</c:v>
                </c:pt>
                <c:pt idx="7932">
                  <c:v>6.555593747217878E-3</c:v>
                </c:pt>
                <c:pt idx="7933">
                  <c:v>6.5548103901574709E-3</c:v>
                </c:pt>
                <c:pt idx="7934">
                  <c:v>6.5540364779866737E-3</c:v>
                </c:pt>
                <c:pt idx="7935">
                  <c:v>6.5532425980517599E-3</c:v>
                </c:pt>
                <c:pt idx="7936">
                  <c:v>6.5524107161728882E-3</c:v>
                </c:pt>
                <c:pt idx="7937">
                  <c:v>6.5515443213699162E-3</c:v>
                </c:pt>
                <c:pt idx="7938">
                  <c:v>6.5506664451139311E-3</c:v>
                </c:pt>
                <c:pt idx="7939">
                  <c:v>6.5498066801631637E-3</c:v>
                </c:pt>
                <c:pt idx="7940">
                  <c:v>6.5489845182916595E-3</c:v>
                </c:pt>
                <c:pt idx="7941">
                  <c:v>6.548198388118126E-3</c:v>
                </c:pt>
                <c:pt idx="7942">
                  <c:v>6.5474265552783904E-3</c:v>
                </c:pt>
                <c:pt idx="7943">
                  <c:v>6.5466393697022653E-3</c:v>
                </c:pt>
                <c:pt idx="7944">
                  <c:v>6.5458159615151322E-3</c:v>
                </c:pt>
                <c:pt idx="7945">
                  <c:v>6.5449559840010324E-3</c:v>
                </c:pt>
                <c:pt idx="7946">
                  <c:v>6.5440797932792005E-3</c:v>
                </c:pt>
                <c:pt idx="7947">
                  <c:v>6.5432169721889094E-3</c:v>
                </c:pt>
                <c:pt idx="7948">
                  <c:v>6.5423896710508512E-3</c:v>
                </c:pt>
                <c:pt idx="7949">
                  <c:v>6.5416001469799914E-3</c:v>
                </c:pt>
                <c:pt idx="7950">
                  <c:v>6.5408295086531402E-3</c:v>
                </c:pt>
                <c:pt idx="7951">
                  <c:v>6.5400483640246972E-3</c:v>
                </c:pt>
                <c:pt idx="7952">
                  <c:v>6.5392333724054218E-3</c:v>
                </c:pt>
                <c:pt idx="7953">
                  <c:v>6.5383803802302378E-3</c:v>
                </c:pt>
                <c:pt idx="7954">
                  <c:v>6.5375067451444524E-3</c:v>
                </c:pt>
                <c:pt idx="7955">
                  <c:v>6.5366415472277416E-3</c:v>
                </c:pt>
                <c:pt idx="7956">
                  <c:v>6.5358092103554814E-3</c:v>
                </c:pt>
                <c:pt idx="7957">
                  <c:v>6.5350157594915104E-3</c:v>
                </c:pt>
                <c:pt idx="7958">
                  <c:v>6.5342454439177196E-3</c:v>
                </c:pt>
                <c:pt idx="7959">
                  <c:v>6.5334696177533364E-3</c:v>
                </c:pt>
                <c:pt idx="7960">
                  <c:v>6.5326628733259834E-3</c:v>
                </c:pt>
                <c:pt idx="7961">
                  <c:v>6.5318173423577191E-3</c:v>
                </c:pt>
                <c:pt idx="7962">
                  <c:v>6.5309471127885923E-3</c:v>
                </c:pt>
                <c:pt idx="7963">
                  <c:v>6.5300802804198225E-3</c:v>
                </c:pt>
                <c:pt idx="7964">
                  <c:v>6.5292431221350231E-3</c:v>
                </c:pt>
                <c:pt idx="7965">
                  <c:v>6.5284453077277763E-3</c:v>
                </c:pt>
                <c:pt idx="7966">
                  <c:v>6.5276744705571712E-3</c:v>
                </c:pt>
                <c:pt idx="7967">
                  <c:v>6.5269031836644471E-3</c:v>
                </c:pt>
                <c:pt idx="7968">
                  <c:v>6.5261044082143994E-3</c:v>
                </c:pt>
                <c:pt idx="7969">
                  <c:v>6.5252667146855903E-3</c:v>
                </c:pt>
                <c:pt idx="7970">
                  <c:v>6.5244007061800108E-3</c:v>
                </c:pt>
                <c:pt idx="7971">
                  <c:v>6.5235330319750083E-3</c:v>
                </c:pt>
                <c:pt idx="7972">
                  <c:v>6.5226913730719732E-3</c:v>
                </c:pt>
                <c:pt idx="7973">
                  <c:v>6.5218888611249474E-3</c:v>
                </c:pt>
                <c:pt idx="7974">
                  <c:v>6.5211166992262364E-3</c:v>
                </c:pt>
                <c:pt idx="7975">
                  <c:v>6.5203491289372124E-3</c:v>
                </c:pt>
                <c:pt idx="7976">
                  <c:v>6.5195579406163414E-3</c:v>
                </c:pt>
                <c:pt idx="7977">
                  <c:v>6.5187283553741855E-3</c:v>
                </c:pt>
                <c:pt idx="7978">
                  <c:v>6.5178673356895544E-3</c:v>
                </c:pt>
                <c:pt idx="7979">
                  <c:v>6.5169996489263414E-3</c:v>
                </c:pt>
                <c:pt idx="7980">
                  <c:v>6.5161539106103391E-3</c:v>
                </c:pt>
                <c:pt idx="7981">
                  <c:v>6.5153464747394318E-3</c:v>
                </c:pt>
                <c:pt idx="7982">
                  <c:v>6.5145722392393095E-3</c:v>
                </c:pt>
                <c:pt idx="7983">
                  <c:v>6.5138075332877724E-3</c:v>
                </c:pt>
                <c:pt idx="7984">
                  <c:v>6.5130234535138356E-3</c:v>
                </c:pt>
                <c:pt idx="7985">
                  <c:v>6.5122021380597736E-3</c:v>
                </c:pt>
                <c:pt idx="7986">
                  <c:v>6.5113468145838191E-3</c:v>
                </c:pt>
                <c:pt idx="7987">
                  <c:v>6.5104799670948517E-3</c:v>
                </c:pt>
                <c:pt idx="7988">
                  <c:v>6.5096306632861792E-3</c:v>
                </c:pt>
                <c:pt idx="7989">
                  <c:v>6.5088181877593224E-3</c:v>
                </c:pt>
                <c:pt idx="7990">
                  <c:v>6.508041196100647E-3</c:v>
                </c:pt>
                <c:pt idx="7991">
                  <c:v>6.5072784869082481E-3</c:v>
                </c:pt>
                <c:pt idx="7992">
                  <c:v>6.5065009488335934E-3</c:v>
                </c:pt>
                <c:pt idx="7993">
                  <c:v>6.5056879532075194E-3</c:v>
                </c:pt>
                <c:pt idx="7994">
                  <c:v>6.5048389614585384E-3</c:v>
                </c:pt>
                <c:pt idx="7995">
                  <c:v>6.5039738132317872E-3</c:v>
                </c:pt>
                <c:pt idx="7996">
                  <c:v>6.5031215413737823E-3</c:v>
                </c:pt>
                <c:pt idx="7997">
                  <c:v>6.502304022291492E-3</c:v>
                </c:pt>
                <c:pt idx="7998">
                  <c:v>6.5015236691152514E-3</c:v>
                </c:pt>
                <c:pt idx="7999">
                  <c:v>6.5007620882467946E-3</c:v>
                </c:pt>
                <c:pt idx="8000">
                  <c:v>6.4999904466459413E-3</c:v>
                </c:pt>
                <c:pt idx="8001">
                  <c:v>6.4991857091788834E-3</c:v>
                </c:pt>
                <c:pt idx="8002">
                  <c:v>6.4983436025714113E-3</c:v>
                </c:pt>
                <c:pt idx="8003">
                  <c:v>6.4974810073016934E-3</c:v>
                </c:pt>
                <c:pt idx="8004">
                  <c:v>6.4966264378340721E-3</c:v>
                </c:pt>
                <c:pt idx="8005">
                  <c:v>6.4958039824427006E-3</c:v>
                </c:pt>
                <c:pt idx="8006">
                  <c:v>6.495019749120437E-3</c:v>
                </c:pt>
                <c:pt idx="8007">
                  <c:v>6.4942584416661561E-3</c:v>
                </c:pt>
                <c:pt idx="8008">
                  <c:v>6.4934919840687853E-3</c:v>
                </c:pt>
                <c:pt idx="8009">
                  <c:v>6.4926953329974123E-3</c:v>
                </c:pt>
                <c:pt idx="8010">
                  <c:v>6.4918605740357524E-3</c:v>
                </c:pt>
                <c:pt idx="8011">
                  <c:v>6.4910013648673539E-3</c:v>
                </c:pt>
                <c:pt idx="8012">
                  <c:v>6.4901452295477724E-3</c:v>
                </c:pt>
                <c:pt idx="8013">
                  <c:v>6.4893180537079157E-3</c:v>
                </c:pt>
                <c:pt idx="8014">
                  <c:v>6.4885295163739434E-3</c:v>
                </c:pt>
                <c:pt idx="8015">
                  <c:v>6.4877676550205831E-3</c:v>
                </c:pt>
                <c:pt idx="8016">
                  <c:v>6.4870056138972487E-3</c:v>
                </c:pt>
                <c:pt idx="8017">
                  <c:v>6.4862167708021664E-3</c:v>
                </c:pt>
                <c:pt idx="8018">
                  <c:v>6.4853897238404306E-3</c:v>
                </c:pt>
                <c:pt idx="8019">
                  <c:v>6.4845346995361991E-3</c:v>
                </c:pt>
                <c:pt idx="8020">
                  <c:v>6.4836777788117202E-3</c:v>
                </c:pt>
                <c:pt idx="8021">
                  <c:v>6.4828462026750014E-3</c:v>
                </c:pt>
                <c:pt idx="8022">
                  <c:v>6.4820530386338754E-3</c:v>
                </c:pt>
                <c:pt idx="8023">
                  <c:v>6.481289837191791E-3</c:v>
                </c:pt>
                <c:pt idx="8024">
                  <c:v>6.4805314029834377E-3</c:v>
                </c:pt>
                <c:pt idx="8025">
                  <c:v>6.479749987982588E-3</c:v>
                </c:pt>
                <c:pt idx="8026">
                  <c:v>6.478930913662093E-3</c:v>
                </c:pt>
                <c:pt idx="8027">
                  <c:v>6.4780808254278162E-3</c:v>
                </c:pt>
                <c:pt idx="8028">
                  <c:v>6.4772239350708201E-3</c:v>
                </c:pt>
                <c:pt idx="8029">
                  <c:v>6.4763883770476999E-3</c:v>
                </c:pt>
                <c:pt idx="8030">
                  <c:v>6.4755903694602573E-3</c:v>
                </c:pt>
                <c:pt idx="8031">
                  <c:v>6.4748250956253809E-3</c:v>
                </c:pt>
                <c:pt idx="8032">
                  <c:v>6.474069430394142E-3</c:v>
                </c:pt>
                <c:pt idx="8033">
                  <c:v>6.4732949689949833E-3</c:v>
                </c:pt>
                <c:pt idx="8034">
                  <c:v>6.4724840204418779E-3</c:v>
                </c:pt>
                <c:pt idx="8035">
                  <c:v>6.4716395596203019E-3</c:v>
                </c:pt>
                <c:pt idx="8036">
                  <c:v>6.4707835368565513E-3</c:v>
                </c:pt>
                <c:pt idx="8037">
                  <c:v>6.4699445059852494E-3</c:v>
                </c:pt>
                <c:pt idx="8038">
                  <c:v>6.46914154676598E-3</c:v>
                </c:pt>
                <c:pt idx="8039">
                  <c:v>6.4683735339083788E-3</c:v>
                </c:pt>
                <c:pt idx="8040">
                  <c:v>6.4676197853791974E-3</c:v>
                </c:pt>
                <c:pt idx="8041">
                  <c:v>6.4668517168652894E-3</c:v>
                </c:pt>
                <c:pt idx="8042">
                  <c:v>6.4660489377011202E-3</c:v>
                </c:pt>
                <c:pt idx="8043">
                  <c:v>6.4652107245359138E-3</c:v>
                </c:pt>
                <c:pt idx="8044">
                  <c:v>6.4643564138979533E-3</c:v>
                </c:pt>
                <c:pt idx="8045">
                  <c:v>6.4635145007512097E-3</c:v>
                </c:pt>
                <c:pt idx="8046">
                  <c:v>6.4627065916387904E-3</c:v>
                </c:pt>
                <c:pt idx="8047">
                  <c:v>6.4619352494282084E-3</c:v>
                </c:pt>
                <c:pt idx="8048">
                  <c:v>6.461182565185089E-3</c:v>
                </c:pt>
                <c:pt idx="8049">
                  <c:v>6.4604202523882003E-3</c:v>
                </c:pt>
                <c:pt idx="8050">
                  <c:v>6.4596255765758124E-3</c:v>
                </c:pt>
                <c:pt idx="8051">
                  <c:v>6.4587941502261765E-3</c:v>
                </c:pt>
                <c:pt idx="8052">
                  <c:v>6.4579423893688778E-3</c:v>
                </c:pt>
                <c:pt idx="8053">
                  <c:v>6.4570982556582494E-3</c:v>
                </c:pt>
                <c:pt idx="8054">
                  <c:v>6.4562855074529902E-3</c:v>
                </c:pt>
                <c:pt idx="8055">
                  <c:v>6.4555103311514884E-3</c:v>
                </c:pt>
                <c:pt idx="8056">
                  <c:v>6.4547578727511797E-3</c:v>
                </c:pt>
                <c:pt idx="8057">
                  <c:v>6.4540006130378493E-3</c:v>
                </c:pt>
                <c:pt idx="8058">
                  <c:v>6.4532138665545375E-3</c:v>
                </c:pt>
                <c:pt idx="8059">
                  <c:v>6.4523896765187553E-3</c:v>
                </c:pt>
                <c:pt idx="8060">
                  <c:v>6.451541282233738E-3</c:v>
                </c:pt>
                <c:pt idx="8061">
                  <c:v>6.4506956492920327E-3</c:v>
                </c:pt>
                <c:pt idx="8062">
                  <c:v>6.4498782792835512E-3</c:v>
                </c:pt>
                <c:pt idx="8063">
                  <c:v>6.4490988575584014E-3</c:v>
                </c:pt>
                <c:pt idx="8064">
                  <c:v>6.4483458143272552E-3</c:v>
                </c:pt>
                <c:pt idx="8065">
                  <c:v>6.447592851610129E-3</c:v>
                </c:pt>
                <c:pt idx="8066">
                  <c:v>6.4468137559087089E-3</c:v>
                </c:pt>
                <c:pt idx="8067">
                  <c:v>6.445997154992035E-3</c:v>
                </c:pt>
                <c:pt idx="8068">
                  <c:v>6.4451529096519779E-3</c:v>
                </c:pt>
                <c:pt idx="8069">
                  <c:v>6.4443065459918493E-3</c:v>
                </c:pt>
                <c:pt idx="8070">
                  <c:v>6.4434848736304477E-3</c:v>
                </c:pt>
                <c:pt idx="8071">
                  <c:v>6.4427008947668118E-3</c:v>
                </c:pt>
                <c:pt idx="8072">
                  <c:v>6.4419464970532523E-3</c:v>
                </c:pt>
                <c:pt idx="8073">
                  <c:v>6.4411970346204038E-3</c:v>
                </c:pt>
                <c:pt idx="8074">
                  <c:v>6.4404252118105436E-3</c:v>
                </c:pt>
                <c:pt idx="8075">
                  <c:v>6.4396164507444119E-3</c:v>
                </c:pt>
                <c:pt idx="8076">
                  <c:v>6.4387770894009022E-3</c:v>
                </c:pt>
                <c:pt idx="8077">
                  <c:v>6.4379307975620222E-3</c:v>
                </c:pt>
                <c:pt idx="8078">
                  <c:v>6.4371052384563764E-3</c:v>
                </c:pt>
                <c:pt idx="8079">
                  <c:v>6.4363164948755226E-3</c:v>
                </c:pt>
                <c:pt idx="8080">
                  <c:v>6.4355600265407521E-3</c:v>
                </c:pt>
                <c:pt idx="8081">
                  <c:v>6.434813240485073E-3</c:v>
                </c:pt>
                <c:pt idx="8082">
                  <c:v>6.4340482201380514E-3</c:v>
                </c:pt>
                <c:pt idx="8083">
                  <c:v>6.4332474439311796E-3</c:v>
                </c:pt>
                <c:pt idx="8084">
                  <c:v>6.4324136422762024E-3</c:v>
                </c:pt>
                <c:pt idx="8085">
                  <c:v>6.4315682451842274E-3</c:v>
                </c:pt>
                <c:pt idx="8086">
                  <c:v>6.4307393035347169E-3</c:v>
                </c:pt>
                <c:pt idx="8087">
                  <c:v>6.4299456945531019E-3</c:v>
                </c:pt>
                <c:pt idx="8088">
                  <c:v>6.4291865044972009E-3</c:v>
                </c:pt>
                <c:pt idx="8089">
                  <c:v>6.4284415575185322E-3</c:v>
                </c:pt>
                <c:pt idx="8090">
                  <c:v>6.4276827849723654E-3</c:v>
                </c:pt>
                <c:pt idx="8091">
                  <c:v>6.4268900310438274E-3</c:v>
                </c:pt>
                <c:pt idx="8092">
                  <c:v>6.426062394431175E-3</c:v>
                </c:pt>
                <c:pt idx="8093">
                  <c:v>6.4252187214975179E-3</c:v>
                </c:pt>
                <c:pt idx="8094">
                  <c:v>6.4243869811005374E-3</c:v>
                </c:pt>
                <c:pt idx="8095">
                  <c:v>6.4235885138943499E-3</c:v>
                </c:pt>
                <c:pt idx="8096">
                  <c:v>6.4228260264314885E-3</c:v>
                </c:pt>
                <c:pt idx="8097">
                  <c:v>6.4220820817795371E-3</c:v>
                </c:pt>
                <c:pt idx="8098">
                  <c:v>6.4213289277974088E-3</c:v>
                </c:pt>
                <c:pt idx="8099">
                  <c:v>6.4205441259127562E-3</c:v>
                </c:pt>
                <c:pt idx="8100">
                  <c:v>6.4197231796147541E-3</c:v>
                </c:pt>
                <c:pt idx="8101">
                  <c:v>6.4188820528110913E-3</c:v>
                </c:pt>
                <c:pt idx="8102">
                  <c:v>6.4180481667922493E-3</c:v>
                </c:pt>
                <c:pt idx="8103">
                  <c:v>6.4172449555616254E-3</c:v>
                </c:pt>
                <c:pt idx="8104">
                  <c:v>6.4164786794789182E-3</c:v>
                </c:pt>
                <c:pt idx="8105">
                  <c:v>6.4157349148042195E-3</c:v>
                </c:pt>
                <c:pt idx="8106">
                  <c:v>6.414986686417515E-3</c:v>
                </c:pt>
                <c:pt idx="8107">
                  <c:v>6.4142096604176031E-3</c:v>
                </c:pt>
                <c:pt idx="8108">
                  <c:v>6.4133958412732816E-3</c:v>
                </c:pt>
                <c:pt idx="8109">
                  <c:v>6.4125580614114424E-3</c:v>
                </c:pt>
                <c:pt idx="8110">
                  <c:v>6.4117227408656717E-3</c:v>
                </c:pt>
                <c:pt idx="8111">
                  <c:v>6.4109150042236445E-3</c:v>
                </c:pt>
                <c:pt idx="8112">
                  <c:v>6.4101445403809314E-3</c:v>
                </c:pt>
                <c:pt idx="8113">
                  <c:v>6.4094001612639943E-3</c:v>
                </c:pt>
                <c:pt idx="8114">
                  <c:v>6.4086561136119094E-3</c:v>
                </c:pt>
                <c:pt idx="8115">
                  <c:v>6.4078865848956196E-3</c:v>
                </c:pt>
                <c:pt idx="8116">
                  <c:v>6.4070802344804159E-3</c:v>
                </c:pt>
                <c:pt idx="8117">
                  <c:v>6.4062465679255104E-3</c:v>
                </c:pt>
                <c:pt idx="8118">
                  <c:v>6.4054105696596374E-3</c:v>
                </c:pt>
                <c:pt idx="8119">
                  <c:v>6.4045986262994499E-3</c:v>
                </c:pt>
                <c:pt idx="8120">
                  <c:v>6.4038236736521665E-3</c:v>
                </c:pt>
                <c:pt idx="8121">
                  <c:v>6.4030779265874084E-3</c:v>
                </c:pt>
                <c:pt idx="8122">
                  <c:v>6.4023372755503891E-3</c:v>
                </c:pt>
                <c:pt idx="8123">
                  <c:v>6.4015748682428424E-3</c:v>
                </c:pt>
                <c:pt idx="8124">
                  <c:v>6.4007762276649194E-3</c:v>
                </c:pt>
                <c:pt idx="8125">
                  <c:v>6.3999473937000695E-3</c:v>
                </c:pt>
                <c:pt idx="8126">
                  <c:v>6.3991115072868886E-3</c:v>
                </c:pt>
                <c:pt idx="8127">
                  <c:v>6.3982957700098198E-3</c:v>
                </c:pt>
                <c:pt idx="8128">
                  <c:v>6.3975161299641304E-3</c:v>
                </c:pt>
                <c:pt idx="8129">
                  <c:v>6.3967683145863428E-3</c:v>
                </c:pt>
                <c:pt idx="8130">
                  <c:v>6.396030249998348E-3</c:v>
                </c:pt>
                <c:pt idx="8131">
                  <c:v>6.3952744977082004E-3</c:v>
                </c:pt>
                <c:pt idx="8132">
                  <c:v>6.3944837041083769E-3</c:v>
                </c:pt>
                <c:pt idx="8133">
                  <c:v>6.3936603631575099E-3</c:v>
                </c:pt>
                <c:pt idx="8134">
                  <c:v>6.3928253975206123E-3</c:v>
                </c:pt>
                <c:pt idx="8135">
                  <c:v>6.3920063657332974E-3</c:v>
                </c:pt>
                <c:pt idx="8136">
                  <c:v>6.3912219447714979E-3</c:v>
                </c:pt>
                <c:pt idx="8137">
                  <c:v>6.3904714251251608E-3</c:v>
                </c:pt>
                <c:pt idx="8138">
                  <c:v>6.3897351243415194E-3</c:v>
                </c:pt>
                <c:pt idx="8139">
                  <c:v>6.3889854783856373E-3</c:v>
                </c:pt>
                <c:pt idx="8140">
                  <c:v>6.3882025631893918E-3</c:v>
                </c:pt>
                <c:pt idx="8141">
                  <c:v>6.3873853060892691E-3</c:v>
                </c:pt>
                <c:pt idx="8142">
                  <c:v>6.3865520758445392E-3</c:v>
                </c:pt>
                <c:pt idx="8143">
                  <c:v>6.3857303266596733E-3</c:v>
                </c:pt>
                <c:pt idx="8144">
                  <c:v>6.3849411372014801E-3</c:v>
                </c:pt>
                <c:pt idx="8145">
                  <c:v>6.3841873518723407E-3</c:v>
                </c:pt>
                <c:pt idx="8146">
                  <c:v>6.3834519934647341E-3</c:v>
                </c:pt>
                <c:pt idx="8147">
                  <c:v>6.3827078324148875E-3</c:v>
                </c:pt>
                <c:pt idx="8148">
                  <c:v>6.3819327213550017E-3</c:v>
                </c:pt>
                <c:pt idx="8149">
                  <c:v>6.3811220598487574E-3</c:v>
                </c:pt>
                <c:pt idx="8150">
                  <c:v>6.3802913716312923E-3</c:v>
                </c:pt>
                <c:pt idx="8151">
                  <c:v>6.3794675497275194E-3</c:v>
                </c:pt>
                <c:pt idx="8152">
                  <c:v>6.3786737092243993E-3</c:v>
                </c:pt>
                <c:pt idx="8153">
                  <c:v>6.3779161801705104E-3</c:v>
                </c:pt>
                <c:pt idx="8154">
                  <c:v>6.3771809575211185E-3</c:v>
                </c:pt>
                <c:pt idx="8155">
                  <c:v>6.3764415979052844E-3</c:v>
                </c:pt>
                <c:pt idx="8156">
                  <c:v>6.3756741128046532E-3</c:v>
                </c:pt>
                <c:pt idx="8157">
                  <c:v>6.3748704714080414E-3</c:v>
                </c:pt>
                <c:pt idx="8158">
                  <c:v>6.3740431104121606E-3</c:v>
                </c:pt>
                <c:pt idx="8159">
                  <c:v>6.3732179168292423E-3</c:v>
                </c:pt>
                <c:pt idx="8160">
                  <c:v>6.3724196451162137E-3</c:v>
                </c:pt>
                <c:pt idx="8161">
                  <c:v>6.3716579850600944E-3</c:v>
                </c:pt>
                <c:pt idx="8162">
                  <c:v>6.3709221196290846E-3</c:v>
                </c:pt>
                <c:pt idx="8163">
                  <c:v>6.3701868276028403E-3</c:v>
                </c:pt>
                <c:pt idx="8164">
                  <c:v>6.3694266898769733E-3</c:v>
                </c:pt>
                <c:pt idx="8165">
                  <c:v>6.3686303992449411E-3</c:v>
                </c:pt>
                <c:pt idx="8166">
                  <c:v>6.3678071161996303E-3</c:v>
                </c:pt>
                <c:pt idx="8167">
                  <c:v>6.3669812962614866E-3</c:v>
                </c:pt>
                <c:pt idx="8168">
                  <c:v>6.3661789112217379E-3</c:v>
                </c:pt>
                <c:pt idx="8169">
                  <c:v>6.3654128294883955E-3</c:v>
                </c:pt>
                <c:pt idx="8170">
                  <c:v>6.3646755835357303E-3</c:v>
                </c:pt>
                <c:pt idx="8171">
                  <c:v>6.3639435873237334E-3</c:v>
                </c:pt>
                <c:pt idx="8172">
                  <c:v>6.3631904231350482E-3</c:v>
                </c:pt>
                <c:pt idx="8173">
                  <c:v>6.3624017150298836E-3</c:v>
                </c:pt>
                <c:pt idx="8174">
                  <c:v>6.3615832138245194E-3</c:v>
                </c:pt>
                <c:pt idx="8175">
                  <c:v>6.360757544395839E-3</c:v>
                </c:pt>
                <c:pt idx="8176">
                  <c:v>6.3599514560189179E-3</c:v>
                </c:pt>
                <c:pt idx="8177">
                  <c:v>6.3591807627331092E-3</c:v>
                </c:pt>
                <c:pt idx="8178">
                  <c:v>6.3584414512864633E-3</c:v>
                </c:pt>
                <c:pt idx="8179">
                  <c:v>6.3577119541818813E-3</c:v>
                </c:pt>
                <c:pt idx="8180">
                  <c:v>6.3569653011497172E-3</c:v>
                </c:pt>
                <c:pt idx="8181">
                  <c:v>6.3561843050858003E-3</c:v>
                </c:pt>
                <c:pt idx="8182">
                  <c:v>6.3553712312476723E-3</c:v>
                </c:pt>
                <c:pt idx="8183">
                  <c:v>6.3545465075401895E-3</c:v>
                </c:pt>
                <c:pt idx="8184">
                  <c:v>6.3537372104830936E-3</c:v>
                </c:pt>
                <c:pt idx="8185">
                  <c:v>6.3529618190641592E-3</c:v>
                </c:pt>
                <c:pt idx="8186">
                  <c:v>6.3522198209385802E-3</c:v>
                </c:pt>
                <c:pt idx="8187">
                  <c:v>6.3514920146413674E-3</c:v>
                </c:pt>
                <c:pt idx="8188">
                  <c:v>6.3507513299871504E-3</c:v>
                </c:pt>
                <c:pt idx="8189">
                  <c:v>6.3499780715979802E-3</c:v>
                </c:pt>
                <c:pt idx="8190">
                  <c:v>6.3491710018089183E-3</c:v>
                </c:pt>
                <c:pt idx="8191">
                  <c:v>6.348348023959372E-3</c:v>
                </c:pt>
                <c:pt idx="8192">
                  <c:v>6.3475360887420224E-3</c:v>
                </c:pt>
                <c:pt idx="8193">
                  <c:v>6.3467560166661843E-3</c:v>
                </c:pt>
                <c:pt idx="8194">
                  <c:v>6.346010784357336E-3</c:v>
                </c:pt>
                <c:pt idx="8195">
                  <c:v>6.3452838624269191E-3</c:v>
                </c:pt>
                <c:pt idx="8196">
                  <c:v>6.3445485324103833E-3</c:v>
                </c:pt>
                <c:pt idx="8197">
                  <c:v>6.3437829335550424E-3</c:v>
                </c:pt>
                <c:pt idx="8198">
                  <c:v>6.3429823663756065E-3</c:v>
                </c:pt>
                <c:pt idx="8199">
                  <c:v>6.3421619260197694E-3</c:v>
                </c:pt>
                <c:pt idx="8200">
                  <c:v>6.3413479890099579E-3</c:v>
                </c:pt>
                <c:pt idx="8201">
                  <c:v>6.3405633568366102E-3</c:v>
                </c:pt>
                <c:pt idx="8202">
                  <c:v>6.3398144251301273E-3</c:v>
                </c:pt>
                <c:pt idx="8203">
                  <c:v>6.3390875963284816E-3</c:v>
                </c:pt>
                <c:pt idx="8204">
                  <c:v>6.3383569468099324E-3</c:v>
                </c:pt>
                <c:pt idx="8205">
                  <c:v>6.3375988274072485E-3</c:v>
                </c:pt>
                <c:pt idx="8206">
                  <c:v>6.3368051753557534E-3</c:v>
                </c:pt>
                <c:pt idx="8207">
                  <c:v>6.3359880424224829E-3</c:v>
                </c:pt>
                <c:pt idx="8208">
                  <c:v>6.3351727947831404E-3</c:v>
                </c:pt>
                <c:pt idx="8209">
                  <c:v>6.3343838234721341E-3</c:v>
                </c:pt>
                <c:pt idx="8210">
                  <c:v>6.3336308166332313E-3</c:v>
                </c:pt>
                <c:pt idx="8211">
                  <c:v>6.3329033179363127E-3</c:v>
                </c:pt>
                <c:pt idx="8212">
                  <c:v>6.3321766258829524E-3</c:v>
                </c:pt>
                <c:pt idx="8213">
                  <c:v>6.3314257074325595E-3</c:v>
                </c:pt>
                <c:pt idx="8214">
                  <c:v>6.3306392905429654E-3</c:v>
                </c:pt>
                <c:pt idx="8215">
                  <c:v>6.3298262004862372E-3</c:v>
                </c:pt>
                <c:pt idx="8216">
                  <c:v>6.3290103762754756E-3</c:v>
                </c:pt>
                <c:pt idx="8217">
                  <c:v>6.3282173828494714E-3</c:v>
                </c:pt>
                <c:pt idx="8218">
                  <c:v>6.3274600202819116E-3</c:v>
                </c:pt>
                <c:pt idx="8219">
                  <c:v>6.3267311293454713E-3</c:v>
                </c:pt>
                <c:pt idx="8220">
                  <c:v>6.3260076350842437E-3</c:v>
                </c:pt>
                <c:pt idx="8221">
                  <c:v>6.3252635458060065E-3</c:v>
                </c:pt>
                <c:pt idx="8222">
                  <c:v>6.3244845867635666E-3</c:v>
                </c:pt>
                <c:pt idx="8223">
                  <c:v>6.3236762284427693E-3</c:v>
                </c:pt>
                <c:pt idx="8224">
                  <c:v>6.3228605920693974E-3</c:v>
                </c:pt>
                <c:pt idx="8225">
                  <c:v>6.3220639837032874E-3</c:v>
                </c:pt>
                <c:pt idx="8226">
                  <c:v>6.3213020839921179E-3</c:v>
                </c:pt>
                <c:pt idx="8227">
                  <c:v>6.3205711308675014E-3</c:v>
                </c:pt>
                <c:pt idx="8228">
                  <c:v>6.3198500508762573E-3</c:v>
                </c:pt>
                <c:pt idx="8229">
                  <c:v>6.3191123323732834E-3</c:v>
                </c:pt>
                <c:pt idx="8230">
                  <c:v>6.3183409532996514E-3</c:v>
                </c:pt>
                <c:pt idx="8231">
                  <c:v>6.3175379577058745E-3</c:v>
                </c:pt>
                <c:pt idx="8232">
                  <c:v>6.3167232909523878E-3</c:v>
                </c:pt>
                <c:pt idx="8233">
                  <c:v>6.3159235575971631E-3</c:v>
                </c:pt>
                <c:pt idx="8234">
                  <c:v>6.3151570408778784E-3</c:v>
                </c:pt>
                <c:pt idx="8235">
                  <c:v>6.3144234187875901E-3</c:v>
                </c:pt>
                <c:pt idx="8236">
                  <c:v>6.3137039588086379E-3</c:v>
                </c:pt>
                <c:pt idx="8237">
                  <c:v>6.3129720741335691E-3</c:v>
                </c:pt>
                <c:pt idx="8238">
                  <c:v>6.3122082950651881E-3</c:v>
                </c:pt>
                <c:pt idx="8239">
                  <c:v>6.3114112250767535E-3</c:v>
                </c:pt>
                <c:pt idx="8240">
                  <c:v>6.3105983139084814E-3</c:v>
                </c:pt>
                <c:pt idx="8241">
                  <c:v>6.3097960195809205E-3</c:v>
                </c:pt>
                <c:pt idx="8242">
                  <c:v>6.3090249082053121E-3</c:v>
                </c:pt>
                <c:pt idx="8243">
                  <c:v>6.3082880832041289E-3</c:v>
                </c:pt>
                <c:pt idx="8244">
                  <c:v>6.3075694514596941E-3</c:v>
                </c:pt>
                <c:pt idx="8245">
                  <c:v>6.3068427944421813E-3</c:v>
                </c:pt>
                <c:pt idx="8246">
                  <c:v>6.3060865335177957E-3</c:v>
                </c:pt>
                <c:pt idx="8247">
                  <c:v>6.3052958748490784E-3</c:v>
                </c:pt>
                <c:pt idx="8248">
                  <c:v>6.3044854962304615E-3</c:v>
                </c:pt>
                <c:pt idx="8249">
                  <c:v>6.3036812691204458E-3</c:v>
                </c:pt>
                <c:pt idx="8250">
                  <c:v>6.3029056866179475E-3</c:v>
                </c:pt>
                <c:pt idx="8251">
                  <c:v>6.3021652059859525E-3</c:v>
                </c:pt>
                <c:pt idx="8252">
                  <c:v>6.3014466262755423E-3</c:v>
                </c:pt>
                <c:pt idx="8253">
                  <c:v>6.3007245319477998E-3</c:v>
                </c:pt>
                <c:pt idx="8254">
                  <c:v>6.2999756072919504E-3</c:v>
                </c:pt>
                <c:pt idx="8255">
                  <c:v>6.2991917607796606E-3</c:v>
                </c:pt>
                <c:pt idx="8256">
                  <c:v>6.2983846697163568E-3</c:v>
                </c:pt>
                <c:pt idx="8257">
                  <c:v>6.297579191284197E-3</c:v>
                </c:pt>
                <c:pt idx="8258">
                  <c:v>6.2967993596458553E-3</c:v>
                </c:pt>
                <c:pt idx="8259">
                  <c:v>6.2960548588811916E-3</c:v>
                </c:pt>
                <c:pt idx="8260">
                  <c:v>6.2953355833429798E-3</c:v>
                </c:pt>
                <c:pt idx="8261">
                  <c:v>6.2946173392839453E-3</c:v>
                </c:pt>
                <c:pt idx="8262">
                  <c:v>6.2938754725447342E-3</c:v>
                </c:pt>
                <c:pt idx="8263">
                  <c:v>6.2930987478923353E-3</c:v>
                </c:pt>
                <c:pt idx="8264">
                  <c:v>6.2922956649140542E-3</c:v>
                </c:pt>
                <c:pt idx="8265">
                  <c:v>6.2914896581639894E-3</c:v>
                </c:pt>
                <c:pt idx="8266">
                  <c:v>6.2907058935041818E-3</c:v>
                </c:pt>
                <c:pt idx="8267">
                  <c:v>6.2899571018071492E-3</c:v>
                </c:pt>
                <c:pt idx="8268">
                  <c:v>6.2892364231336203E-3</c:v>
                </c:pt>
                <c:pt idx="8269">
                  <c:v>6.2885212815369023E-3</c:v>
                </c:pt>
                <c:pt idx="8270">
                  <c:v>6.2877861030102913E-3</c:v>
                </c:pt>
                <c:pt idx="8271">
                  <c:v>6.2870167140862713E-3</c:v>
                </c:pt>
                <c:pt idx="8272">
                  <c:v>6.2862183133757755E-3</c:v>
                </c:pt>
                <c:pt idx="8273">
                  <c:v>6.2854125305063634E-3</c:v>
                </c:pt>
                <c:pt idx="8274">
                  <c:v>6.2846252371833444E-3</c:v>
                </c:pt>
                <c:pt idx="8275">
                  <c:v>6.2838719813495458E-3</c:v>
                </c:pt>
                <c:pt idx="8276">
                  <c:v>6.2831492442570963E-3</c:v>
                </c:pt>
                <c:pt idx="8277">
                  <c:v>6.2824364345180133E-3</c:v>
                </c:pt>
                <c:pt idx="8278">
                  <c:v>6.2817074897636542E-3</c:v>
                </c:pt>
                <c:pt idx="8279">
                  <c:v>6.2809455515229571E-3</c:v>
                </c:pt>
                <c:pt idx="8280">
                  <c:v>6.2801524498853328E-3</c:v>
                </c:pt>
                <c:pt idx="8281">
                  <c:v>6.2793476595248542E-3</c:v>
                </c:pt>
                <c:pt idx="8282">
                  <c:v>6.2785573228273687E-3</c:v>
                </c:pt>
                <c:pt idx="8283">
                  <c:v>6.2777995294945972E-3</c:v>
                </c:pt>
                <c:pt idx="8284">
                  <c:v>6.2770741412607033E-3</c:v>
                </c:pt>
                <c:pt idx="8285">
                  <c:v>6.2763628828696799E-3</c:v>
                </c:pt>
                <c:pt idx="8286">
                  <c:v>6.2756396406991443E-3</c:v>
                </c:pt>
                <c:pt idx="8287">
                  <c:v>6.2748851677698033E-3</c:v>
                </c:pt>
                <c:pt idx="8288">
                  <c:v>6.2740979146207916E-3</c:v>
                </c:pt>
                <c:pt idx="8289">
                  <c:v>6.2732948888629091E-3</c:v>
                </c:pt>
                <c:pt idx="8290">
                  <c:v>6.2725020663923292E-3</c:v>
                </c:pt>
                <c:pt idx="8291">
                  <c:v>6.2717397626133155E-3</c:v>
                </c:pt>
                <c:pt idx="8292">
                  <c:v>6.2710112025114329E-3</c:v>
                </c:pt>
                <c:pt idx="8293">
                  <c:v>6.2703007180372845E-3</c:v>
                </c:pt>
                <c:pt idx="8294">
                  <c:v>6.2695825797345704E-3</c:v>
                </c:pt>
                <c:pt idx="8295">
                  <c:v>6.2688354866831594E-3</c:v>
                </c:pt>
                <c:pt idx="8296">
                  <c:v>6.2680545552172397E-3</c:v>
                </c:pt>
                <c:pt idx="8297">
                  <c:v>6.2672540566738773E-3</c:v>
                </c:pt>
                <c:pt idx="8298">
                  <c:v>6.2664593685726544E-3</c:v>
                </c:pt>
                <c:pt idx="8299">
                  <c:v>6.2656926807136762E-3</c:v>
                </c:pt>
                <c:pt idx="8300">
                  <c:v>6.2649605081953963E-3</c:v>
                </c:pt>
                <c:pt idx="8301">
                  <c:v>6.2642500361424725E-3</c:v>
                </c:pt>
                <c:pt idx="8302">
                  <c:v>6.2635363457550402E-3</c:v>
                </c:pt>
                <c:pt idx="8303">
                  <c:v>6.2627964490171587E-3</c:v>
                </c:pt>
                <c:pt idx="8304">
                  <c:v>6.2620222286958894E-3</c:v>
                </c:pt>
                <c:pt idx="8305">
                  <c:v>6.2612249977822918E-3</c:v>
                </c:pt>
                <c:pt idx="8306">
                  <c:v>6.2604291159780601E-3</c:v>
                </c:pt>
                <c:pt idx="8307">
                  <c:v>6.2596582669716102E-3</c:v>
                </c:pt>
                <c:pt idx="8308">
                  <c:v>6.258922128467524E-3</c:v>
                </c:pt>
                <c:pt idx="8309">
                  <c:v>6.2582109357926007E-3</c:v>
                </c:pt>
                <c:pt idx="8310">
                  <c:v>6.2575009913160813E-3</c:v>
                </c:pt>
                <c:pt idx="8311">
                  <c:v>6.2567680127500018E-3</c:v>
                </c:pt>
                <c:pt idx="8312">
                  <c:v>6.256000803227876E-3</c:v>
                </c:pt>
                <c:pt idx="8313">
                  <c:v>6.2552075458902961E-3</c:v>
                </c:pt>
                <c:pt idx="8314">
                  <c:v>6.2544111825401857E-3</c:v>
                </c:pt>
                <c:pt idx="8315">
                  <c:v>6.2536364875468934E-3</c:v>
                </c:pt>
                <c:pt idx="8316">
                  <c:v>6.2528961217804425E-3</c:v>
                </c:pt>
                <c:pt idx="8317">
                  <c:v>6.2521835158639164E-3</c:v>
                </c:pt>
                <c:pt idx="8318">
                  <c:v>6.2514765811289494E-3</c:v>
                </c:pt>
                <c:pt idx="8319">
                  <c:v>6.2507501531237812E-3</c:v>
                </c:pt>
                <c:pt idx="8320">
                  <c:v>6.2499901597047013E-3</c:v>
                </c:pt>
                <c:pt idx="8321">
                  <c:v>6.2492015357926596E-3</c:v>
                </c:pt>
                <c:pt idx="8322">
                  <c:v>6.2484054311242824E-3</c:v>
                </c:pt>
                <c:pt idx="8323">
                  <c:v>6.2476272916850905E-3</c:v>
                </c:pt>
                <c:pt idx="8324">
                  <c:v>6.2468825334205478E-3</c:v>
                </c:pt>
                <c:pt idx="8325">
                  <c:v>6.2461678732955083E-3</c:v>
                </c:pt>
                <c:pt idx="8326">
                  <c:v>6.2454631903545435E-3</c:v>
                </c:pt>
                <c:pt idx="8327">
                  <c:v>6.2447428623988825E-3</c:v>
                </c:pt>
                <c:pt idx="8328">
                  <c:v>6.2439901930900687E-3</c:v>
                </c:pt>
                <c:pt idx="8329">
                  <c:v>6.2432068055626126E-3</c:v>
                </c:pt>
                <c:pt idx="8330">
                  <c:v>6.2424117153178924E-3</c:v>
                </c:pt>
                <c:pt idx="8331">
                  <c:v>6.2416306121027059E-3</c:v>
                </c:pt>
                <c:pt idx="8332">
                  <c:v>6.2408813942733182E-3</c:v>
                </c:pt>
                <c:pt idx="8333">
                  <c:v>6.2401641009301309E-3</c:v>
                </c:pt>
                <c:pt idx="8334">
                  <c:v>6.2394609027352022E-3</c:v>
                </c:pt>
                <c:pt idx="8335">
                  <c:v>6.2387461493286778E-3</c:v>
                </c:pt>
                <c:pt idx="8336">
                  <c:v>6.2380008135318622E-3</c:v>
                </c:pt>
                <c:pt idx="8337">
                  <c:v>6.2372231986732784E-3</c:v>
                </c:pt>
                <c:pt idx="8338">
                  <c:v>6.2364298813658353E-3</c:v>
                </c:pt>
                <c:pt idx="8339">
                  <c:v>6.2356463656469859E-3</c:v>
                </c:pt>
                <c:pt idx="8340">
                  <c:v>6.234892719837579E-3</c:v>
                </c:pt>
                <c:pt idx="8341">
                  <c:v>6.2341722854379524E-3</c:v>
                </c:pt>
                <c:pt idx="8342">
                  <c:v>6.2334698085970879E-3</c:v>
                </c:pt>
                <c:pt idx="8343">
                  <c:v>6.2327600383646781E-3</c:v>
                </c:pt>
                <c:pt idx="8344">
                  <c:v>6.232021947217164E-3</c:v>
                </c:pt>
                <c:pt idx="8345">
                  <c:v>6.2312505660187438E-3</c:v>
                </c:pt>
                <c:pt idx="8346">
                  <c:v>6.2304597702182588E-3</c:v>
                </c:pt>
                <c:pt idx="8347">
                  <c:v>6.2296744542182699E-3</c:v>
                </c:pt>
                <c:pt idx="8348">
                  <c:v>6.2289165095036425E-3</c:v>
                </c:pt>
                <c:pt idx="8349">
                  <c:v>6.2281925053573424E-3</c:v>
                </c:pt>
                <c:pt idx="8350">
                  <c:v>6.2274900027561404E-3</c:v>
                </c:pt>
                <c:pt idx="8351">
                  <c:v>6.2267845686072706E-3</c:v>
                </c:pt>
                <c:pt idx="8352">
                  <c:v>6.2260535369574625E-3</c:v>
                </c:pt>
                <c:pt idx="8353">
                  <c:v>6.2252887678028073E-3</c:v>
                </c:pt>
                <c:pt idx="8354">
                  <c:v>6.2245012196575685E-3</c:v>
                </c:pt>
                <c:pt idx="8355">
                  <c:v>6.2237147659376414E-3</c:v>
                </c:pt>
                <c:pt idx="8356">
                  <c:v>6.2229527461055865E-3</c:v>
                </c:pt>
                <c:pt idx="8357">
                  <c:v>6.2222248292840704E-3</c:v>
                </c:pt>
                <c:pt idx="8358">
                  <c:v>6.2215215823639503E-3</c:v>
                </c:pt>
                <c:pt idx="8359">
                  <c:v>6.2208197925207962E-3</c:v>
                </c:pt>
                <c:pt idx="8360">
                  <c:v>6.2200955424959545E-3</c:v>
                </c:pt>
                <c:pt idx="8361">
                  <c:v>6.2193376752634599E-3</c:v>
                </c:pt>
                <c:pt idx="8362">
                  <c:v>6.2185540664677665E-3</c:v>
                </c:pt>
                <c:pt idx="8363">
                  <c:v>6.2177671765393724E-3</c:v>
                </c:pt>
                <c:pt idx="8364">
                  <c:v>6.2170013957537056E-3</c:v>
                </c:pt>
                <c:pt idx="8365">
                  <c:v>6.216269314238812E-3</c:v>
                </c:pt>
                <c:pt idx="8366">
                  <c:v>6.2155646447289896E-3</c:v>
                </c:pt>
                <c:pt idx="8367">
                  <c:v>6.2148657744353023E-3</c:v>
                </c:pt>
                <c:pt idx="8368">
                  <c:v>6.2141479405332734E-3</c:v>
                </c:pt>
                <c:pt idx="8369">
                  <c:v>6.2133971722065535E-3</c:v>
                </c:pt>
                <c:pt idx="8370">
                  <c:v>6.2126181486102192E-3</c:v>
                </c:pt>
                <c:pt idx="8371">
                  <c:v>6.2118315509634694E-3</c:v>
                </c:pt>
                <c:pt idx="8372">
                  <c:v>6.2110624079479999E-3</c:v>
                </c:pt>
                <c:pt idx="8373">
                  <c:v>6.2103260042383895E-3</c:v>
                </c:pt>
                <c:pt idx="8374">
                  <c:v>6.209619285150317E-3</c:v>
                </c:pt>
                <c:pt idx="8375">
                  <c:v>6.2089225888620958E-3</c:v>
                </c:pt>
                <c:pt idx="8376">
                  <c:v>6.2082107244729031E-3</c:v>
                </c:pt>
                <c:pt idx="8377">
                  <c:v>6.2074671563233401E-3</c:v>
                </c:pt>
                <c:pt idx="8378">
                  <c:v>6.2066933073696932E-3</c:v>
                </c:pt>
                <c:pt idx="8379">
                  <c:v>6.2059077451210041E-3</c:v>
                </c:pt>
                <c:pt idx="8380">
                  <c:v>6.2051357159698924E-3</c:v>
                </c:pt>
                <c:pt idx="8381">
                  <c:v>6.2043949290940814E-3</c:v>
                </c:pt>
                <c:pt idx="8382">
                  <c:v>6.203685594798748E-3</c:v>
                </c:pt>
                <c:pt idx="8383">
                  <c:v>6.2029903186510424E-3</c:v>
                </c:pt>
                <c:pt idx="8384">
                  <c:v>6.2022839038920596E-3</c:v>
                </c:pt>
                <c:pt idx="8385">
                  <c:v>6.2015475402714924E-3</c:v>
                </c:pt>
                <c:pt idx="8386">
                  <c:v>6.200779389434731E-3</c:v>
                </c:pt>
                <c:pt idx="8387">
                  <c:v>6.1999956078014739E-3</c:v>
                </c:pt>
                <c:pt idx="8388">
                  <c:v>6.1992212375431436E-3</c:v>
                </c:pt>
                <c:pt idx="8389">
                  <c:v>6.1984761034549534E-3</c:v>
                </c:pt>
                <c:pt idx="8390">
                  <c:v>6.1977636586816424E-3</c:v>
                </c:pt>
                <c:pt idx="8391">
                  <c:v>6.1970690530222423E-3</c:v>
                </c:pt>
                <c:pt idx="8392">
                  <c:v>6.1963675037485476E-3</c:v>
                </c:pt>
                <c:pt idx="8393">
                  <c:v>6.1956382525030504E-3</c:v>
                </c:pt>
                <c:pt idx="8394">
                  <c:v>6.1948762488786766E-3</c:v>
                </c:pt>
                <c:pt idx="8395">
                  <c:v>6.1940949826901816E-3</c:v>
                </c:pt>
                <c:pt idx="8396">
                  <c:v>6.1933188757519629E-3</c:v>
                </c:pt>
                <c:pt idx="8397">
                  <c:v>6.1925695261110039E-3</c:v>
                </c:pt>
                <c:pt idx="8398">
                  <c:v>6.1918535537235104E-3</c:v>
                </c:pt>
                <c:pt idx="8399">
                  <c:v>6.1911588855047195E-3</c:v>
                </c:pt>
                <c:pt idx="8400">
                  <c:v>6.1904615633380294E-3</c:v>
                </c:pt>
                <c:pt idx="8401">
                  <c:v>6.1897392378265107E-3</c:v>
                </c:pt>
                <c:pt idx="8402">
                  <c:v>6.1889837490084485E-3</c:v>
                </c:pt>
                <c:pt idx="8403">
                  <c:v>6.1882057104608182E-3</c:v>
                </c:pt>
                <c:pt idx="8404">
                  <c:v>6.1874285201997808E-3</c:v>
                </c:pt>
                <c:pt idx="8405">
                  <c:v>6.1866751795662811E-3</c:v>
                </c:pt>
                <c:pt idx="8406">
                  <c:v>6.1859553469944366E-3</c:v>
                </c:pt>
                <c:pt idx="8407">
                  <c:v>6.185259911817423E-3</c:v>
                </c:pt>
                <c:pt idx="8408">
                  <c:v>6.1845661350207791E-3</c:v>
                </c:pt>
                <c:pt idx="8409">
                  <c:v>6.1838504576958121E-3</c:v>
                </c:pt>
                <c:pt idx="8410">
                  <c:v>6.1831017640510523E-3</c:v>
                </c:pt>
                <c:pt idx="8411">
                  <c:v>6.1823276309086765E-3</c:v>
                </c:pt>
                <c:pt idx="8412">
                  <c:v>6.1815500483873489E-3</c:v>
                </c:pt>
                <c:pt idx="8413">
                  <c:v>6.1807930298873924E-3</c:v>
                </c:pt>
                <c:pt idx="8414">
                  <c:v>6.180069094114695E-3</c:v>
                </c:pt>
                <c:pt idx="8415">
                  <c:v>6.179372227728133E-3</c:v>
                </c:pt>
                <c:pt idx="8416">
                  <c:v>6.1786812827401517E-3</c:v>
                </c:pt>
                <c:pt idx="8417">
                  <c:v>6.1779718902223914E-3</c:v>
                </c:pt>
                <c:pt idx="8418">
                  <c:v>6.1772301806510572E-3</c:v>
                </c:pt>
                <c:pt idx="8419">
                  <c:v>6.1764605850882859E-3</c:v>
                </c:pt>
                <c:pt idx="8420">
                  <c:v>6.1756833272866973E-3</c:v>
                </c:pt>
                <c:pt idx="8421">
                  <c:v>6.1749230268282693E-3</c:v>
                </c:pt>
                <c:pt idx="8422">
                  <c:v>6.1741948378607617E-3</c:v>
                </c:pt>
                <c:pt idx="8423">
                  <c:v>6.1734959269256224E-3</c:v>
                </c:pt>
                <c:pt idx="8424">
                  <c:v>6.1728070803589033E-3</c:v>
                </c:pt>
                <c:pt idx="8425">
                  <c:v>6.1721035299119684E-3</c:v>
                </c:pt>
                <c:pt idx="8426">
                  <c:v>6.1713688991548582E-3</c:v>
                </c:pt>
                <c:pt idx="8427">
                  <c:v>6.1706044174200114E-3</c:v>
                </c:pt>
                <c:pt idx="8428">
                  <c:v>6.1698282150833171E-3</c:v>
                </c:pt>
                <c:pt idx="8429">
                  <c:v>6.1690651042278508E-3</c:v>
                </c:pt>
                <c:pt idx="8430">
                  <c:v>6.1683326069956529E-3</c:v>
                </c:pt>
                <c:pt idx="8431">
                  <c:v>6.1676310989409282E-3</c:v>
                </c:pt>
                <c:pt idx="8432">
                  <c:v>6.1669436098419714E-3</c:v>
                </c:pt>
                <c:pt idx="8433">
                  <c:v>6.1662453871320364E-3</c:v>
                </c:pt>
                <c:pt idx="8434">
                  <c:v>6.1655178346614855E-3</c:v>
                </c:pt>
                <c:pt idx="8435">
                  <c:v>6.1647589777309745E-3</c:v>
                </c:pt>
                <c:pt idx="8436">
                  <c:v>6.1639845630565666E-3</c:v>
                </c:pt>
                <c:pt idx="8437">
                  <c:v>6.1632191806719533E-3</c:v>
                </c:pt>
                <c:pt idx="8438">
                  <c:v>6.1624824153402834E-3</c:v>
                </c:pt>
                <c:pt idx="8439">
                  <c:v>6.1617778271514699E-3</c:v>
                </c:pt>
                <c:pt idx="8440">
                  <c:v>6.1610909593166167E-3</c:v>
                </c:pt>
                <c:pt idx="8441">
                  <c:v>6.1603974873201163E-3</c:v>
                </c:pt>
                <c:pt idx="8442">
                  <c:v>6.1596769178242534E-3</c:v>
                </c:pt>
                <c:pt idx="8443">
                  <c:v>6.1589241231962116E-3</c:v>
                </c:pt>
                <c:pt idx="8444">
                  <c:v>6.1581522175667355E-3</c:v>
                </c:pt>
                <c:pt idx="8445">
                  <c:v>6.1573851604074656E-3</c:v>
                </c:pt>
                <c:pt idx="8446">
                  <c:v>6.1566442611013074E-3</c:v>
                </c:pt>
                <c:pt idx="8447">
                  <c:v>6.1559361869011784E-3</c:v>
                </c:pt>
                <c:pt idx="8448">
                  <c:v>6.155249221043311E-3</c:v>
                </c:pt>
                <c:pt idx="8449">
                  <c:v>6.1545598699478963E-3</c:v>
                </c:pt>
                <c:pt idx="8450">
                  <c:v>6.1538460953903355E-3</c:v>
                </c:pt>
                <c:pt idx="8451">
                  <c:v>6.1530997201487414E-3</c:v>
                </c:pt>
                <c:pt idx="8452">
                  <c:v>6.1523310221142423E-3</c:v>
                </c:pt>
                <c:pt idx="8453">
                  <c:v>6.1515629344918131E-3</c:v>
                </c:pt>
                <c:pt idx="8454">
                  <c:v>6.1508181264643387E-3</c:v>
                </c:pt>
                <c:pt idx="8455">
                  <c:v>6.1501062437669405E-3</c:v>
                </c:pt>
                <c:pt idx="8456">
                  <c:v>6.1494184893312459E-3</c:v>
                </c:pt>
                <c:pt idx="8457">
                  <c:v>6.1487325872596034E-3</c:v>
                </c:pt>
                <c:pt idx="8458">
                  <c:v>6.1480253304719004E-3</c:v>
                </c:pt>
                <c:pt idx="8459">
                  <c:v>6.14728564572897E-3</c:v>
                </c:pt>
                <c:pt idx="8460">
                  <c:v>6.1465208194372541E-3</c:v>
                </c:pt>
                <c:pt idx="8461">
                  <c:v>6.1457523821571592E-3</c:v>
                </c:pt>
                <c:pt idx="8462">
                  <c:v>6.1450039774579475E-3</c:v>
                </c:pt>
                <c:pt idx="8463">
                  <c:v>6.1442880519995196E-3</c:v>
                </c:pt>
                <c:pt idx="8464">
                  <c:v>6.1435988584338181E-3</c:v>
                </c:pt>
                <c:pt idx="8465">
                  <c:v>6.142915702806632E-3</c:v>
                </c:pt>
                <c:pt idx="8466">
                  <c:v>6.1422146025451423E-3</c:v>
                </c:pt>
                <c:pt idx="8467">
                  <c:v>6.1414817893469904E-3</c:v>
                </c:pt>
                <c:pt idx="8468">
                  <c:v>6.1407214536120741E-3</c:v>
                </c:pt>
                <c:pt idx="8469">
                  <c:v>6.1399533723659723E-3</c:v>
                </c:pt>
                <c:pt idx="8470">
                  <c:v>6.139201764089457E-3</c:v>
                </c:pt>
                <c:pt idx="8471">
                  <c:v>6.1384816531636641E-3</c:v>
                </c:pt>
                <c:pt idx="8472">
                  <c:v>6.1377904204589703E-3</c:v>
                </c:pt>
                <c:pt idx="8473">
                  <c:v>6.137109289804747E-3</c:v>
                </c:pt>
                <c:pt idx="8474">
                  <c:v>6.1364139071786623E-3</c:v>
                </c:pt>
                <c:pt idx="8475">
                  <c:v>6.1356880539341829E-3</c:v>
                </c:pt>
                <c:pt idx="8476">
                  <c:v>6.1349327721211752E-3</c:v>
                </c:pt>
                <c:pt idx="8477">
                  <c:v>6.1341657655304823E-3</c:v>
                </c:pt>
                <c:pt idx="8478">
                  <c:v>6.1334114207479834E-3</c:v>
                </c:pt>
                <c:pt idx="8479">
                  <c:v>6.1326870749990421E-3</c:v>
                </c:pt>
                <c:pt idx="8480">
                  <c:v>6.1319932633289633E-3</c:v>
                </c:pt>
                <c:pt idx="8481">
                  <c:v>6.1313134293413335E-3</c:v>
                </c:pt>
                <c:pt idx="8482">
                  <c:v>6.1306232554976126E-3</c:v>
                </c:pt>
                <c:pt idx="8483">
                  <c:v>6.1299043569646959E-3</c:v>
                </c:pt>
                <c:pt idx="8484">
                  <c:v>6.1291546278553046E-3</c:v>
                </c:pt>
                <c:pt idx="8485">
                  <c:v>6.1283894153666904E-3</c:v>
                </c:pt>
                <c:pt idx="8486">
                  <c:v>6.1276328668676341E-3</c:v>
                </c:pt>
                <c:pt idx="8487">
                  <c:v>6.1269043305197356E-3</c:v>
                </c:pt>
                <c:pt idx="8488">
                  <c:v>6.1262074688236525E-3</c:v>
                </c:pt>
                <c:pt idx="8489">
                  <c:v>6.1255282084639717E-3</c:v>
                </c:pt>
                <c:pt idx="8490">
                  <c:v>6.1248426733938833E-3</c:v>
                </c:pt>
                <c:pt idx="8491">
                  <c:v>6.1241306312313365E-3</c:v>
                </c:pt>
                <c:pt idx="8492">
                  <c:v>6.1233868810160515E-3</c:v>
                </c:pt>
                <c:pt idx="8493">
                  <c:v>6.1226241708513462E-3</c:v>
                </c:pt>
                <c:pt idx="8494">
                  <c:v>6.1218660078371789E-3</c:v>
                </c:pt>
                <c:pt idx="8495">
                  <c:v>6.1211334173655579E-3</c:v>
                </c:pt>
                <c:pt idx="8496">
                  <c:v>6.1204331107387782E-3</c:v>
                </c:pt>
                <c:pt idx="8497">
                  <c:v>6.1197537181827402E-3</c:v>
                </c:pt>
                <c:pt idx="8498">
                  <c:v>6.1190722004968523E-3</c:v>
                </c:pt>
                <c:pt idx="8499">
                  <c:v>6.118366825363558E-3</c:v>
                </c:pt>
                <c:pt idx="8500">
                  <c:v>6.1176294008879334E-3</c:v>
                </c:pt>
                <c:pt idx="8501">
                  <c:v>6.1168698782489038E-3</c:v>
                </c:pt>
                <c:pt idx="8502">
                  <c:v>6.1161107361404326E-3</c:v>
                </c:pt>
                <c:pt idx="8503">
                  <c:v>6.1153743174149075E-3</c:v>
                </c:pt>
                <c:pt idx="8504">
                  <c:v>6.1146702531898137E-3</c:v>
                </c:pt>
                <c:pt idx="8505">
                  <c:v>6.1139900514194006E-3</c:v>
                </c:pt>
                <c:pt idx="8506">
                  <c:v>6.113311888923131E-3</c:v>
                </c:pt>
                <c:pt idx="8507">
                  <c:v>6.1126129040810833E-3</c:v>
                </c:pt>
                <c:pt idx="8508">
                  <c:v>6.1118820674514966E-3</c:v>
                </c:pt>
                <c:pt idx="8509">
                  <c:v>6.1111263831740321E-3</c:v>
                </c:pt>
                <c:pt idx="8510">
                  <c:v>6.1103669327070183E-3</c:v>
                </c:pt>
                <c:pt idx="8511">
                  <c:v>6.1096269966639666E-3</c:v>
                </c:pt>
                <c:pt idx="8512">
                  <c:v>6.108918949088135E-3</c:v>
                </c:pt>
                <c:pt idx="8513">
                  <c:v>6.1082373009389984E-3</c:v>
                </c:pt>
                <c:pt idx="8514">
                  <c:v>6.1075618018274673E-3</c:v>
                </c:pt>
                <c:pt idx="8515">
                  <c:v>6.1068688481802393E-3</c:v>
                </c:pt>
                <c:pt idx="8516">
                  <c:v>6.1061447728112724E-3</c:v>
                </c:pt>
                <c:pt idx="8517">
                  <c:v>6.1053935326553111E-3</c:v>
                </c:pt>
                <c:pt idx="8518">
                  <c:v>6.1046344684494045E-3</c:v>
                </c:pt>
                <c:pt idx="8519">
                  <c:v>6.1038914053726341E-3</c:v>
                </c:pt>
                <c:pt idx="8520">
                  <c:v>6.10317923881438E-3</c:v>
                </c:pt>
                <c:pt idx="8521">
                  <c:v>6.1024955572971055E-3</c:v>
                </c:pt>
                <c:pt idx="8522">
                  <c:v>6.1018220117802276E-3</c:v>
                </c:pt>
                <c:pt idx="8523">
                  <c:v>6.1011346542544694E-3</c:v>
                </c:pt>
                <c:pt idx="8524">
                  <c:v>6.1004174224155733E-3</c:v>
                </c:pt>
                <c:pt idx="8525">
                  <c:v>6.0996711771660961E-3</c:v>
                </c:pt>
                <c:pt idx="8526">
                  <c:v>6.0989132059602021E-3</c:v>
                </c:pt>
                <c:pt idx="8527">
                  <c:v>6.0981674784734074E-3</c:v>
                </c:pt>
                <c:pt idx="8528">
                  <c:v>6.0974511491095531E-3</c:v>
                </c:pt>
                <c:pt idx="8529">
                  <c:v>6.0967649068378532E-3</c:v>
                </c:pt>
                <c:pt idx="8530">
                  <c:v>6.0960925989988687E-3</c:v>
                </c:pt>
                <c:pt idx="8531">
                  <c:v>6.0954103341553734E-3</c:v>
                </c:pt>
                <c:pt idx="8532">
                  <c:v>6.0946999360495828E-3</c:v>
                </c:pt>
                <c:pt idx="8533">
                  <c:v>6.0939591725881134E-3</c:v>
                </c:pt>
                <c:pt idx="8534">
                  <c:v>6.0932030013401695E-3</c:v>
                </c:pt>
                <c:pt idx="8535">
                  <c:v>6.0924551362350468E-3</c:v>
                </c:pt>
                <c:pt idx="8536">
                  <c:v>6.0917346922014833E-3</c:v>
                </c:pt>
                <c:pt idx="8537">
                  <c:v>6.0910454297749776E-3</c:v>
                </c:pt>
                <c:pt idx="8538">
                  <c:v>6.0903736494643777E-3</c:v>
                </c:pt>
                <c:pt idx="8539">
                  <c:v>6.0896959142047753E-3</c:v>
                </c:pt>
                <c:pt idx="8540">
                  <c:v>6.0889922485858304E-3</c:v>
                </c:pt>
                <c:pt idx="8541">
                  <c:v>6.0882573820764934E-3</c:v>
                </c:pt>
                <c:pt idx="8542">
                  <c:v>6.0875037061258724E-3</c:v>
                </c:pt>
                <c:pt idx="8543">
                  <c:v>6.0867542851679984E-3</c:v>
                </c:pt>
                <c:pt idx="8544">
                  <c:v>6.0860298651791919E-3</c:v>
                </c:pt>
                <c:pt idx="8545">
                  <c:v>6.0853371983877434E-3</c:v>
                </c:pt>
                <c:pt idx="8546">
                  <c:v>6.084665252954106E-3</c:v>
                </c:pt>
                <c:pt idx="8547">
                  <c:v>6.0839914341720112E-3</c:v>
                </c:pt>
                <c:pt idx="8548">
                  <c:v>6.0832943104813571E-3</c:v>
                </c:pt>
                <c:pt idx="8549">
                  <c:v>6.0825656777948114E-3</c:v>
                </c:pt>
                <c:pt idx="8550">
                  <c:v>6.0818151692848387E-3</c:v>
                </c:pt>
                <c:pt idx="8551">
                  <c:v>6.0810648191558583E-3</c:v>
                </c:pt>
                <c:pt idx="8552">
                  <c:v>6.08033664962485E-3</c:v>
                </c:pt>
                <c:pt idx="8553">
                  <c:v>6.0796402753611175E-3</c:v>
                </c:pt>
                <c:pt idx="8554">
                  <c:v>6.0789675010245476E-3</c:v>
                </c:pt>
                <c:pt idx="8555">
                  <c:v>6.0782969460353034E-3</c:v>
                </c:pt>
                <c:pt idx="8556">
                  <c:v>6.0776060880144102E-3</c:v>
                </c:pt>
                <c:pt idx="8557">
                  <c:v>6.0768839424927591E-3</c:v>
                </c:pt>
                <c:pt idx="8558">
                  <c:v>6.0761372392435734E-3</c:v>
                </c:pt>
                <c:pt idx="8559">
                  <c:v>6.0753866207924083E-3</c:v>
                </c:pt>
                <c:pt idx="8560">
                  <c:v>6.0746550115075484E-3</c:v>
                </c:pt>
                <c:pt idx="8561">
                  <c:v>6.0739547122964591E-3</c:v>
                </c:pt>
                <c:pt idx="8562">
                  <c:v>6.0732804849776192E-3</c:v>
                </c:pt>
                <c:pt idx="8563">
                  <c:v>6.0726125125484713E-3</c:v>
                </c:pt>
                <c:pt idx="8564">
                  <c:v>6.0719275632584134E-3</c:v>
                </c:pt>
                <c:pt idx="8565">
                  <c:v>6.0712120709003319E-3</c:v>
                </c:pt>
                <c:pt idx="8566">
                  <c:v>6.0704697659158787E-3</c:v>
                </c:pt>
                <c:pt idx="8567">
                  <c:v>6.0697195629008834E-3</c:v>
                </c:pt>
                <c:pt idx="8568">
                  <c:v>6.0689849013393204E-3</c:v>
                </c:pt>
                <c:pt idx="8569">
                  <c:v>6.0682805484173711E-3</c:v>
                </c:pt>
                <c:pt idx="8570">
                  <c:v>6.0676042938446499E-3</c:v>
                </c:pt>
                <c:pt idx="8571">
                  <c:v>6.0669382056382113E-3</c:v>
                </c:pt>
                <c:pt idx="8572">
                  <c:v>6.0662587337949889E-3</c:v>
                </c:pt>
                <c:pt idx="8573">
                  <c:v>6.0655499709169327E-3</c:v>
                </c:pt>
                <c:pt idx="8574">
                  <c:v>6.0648126026963383E-3</c:v>
                </c:pt>
                <c:pt idx="8575">
                  <c:v>6.0640635102091923E-3</c:v>
                </c:pt>
                <c:pt idx="8576">
                  <c:v>6.063326254589242E-3</c:v>
                </c:pt>
                <c:pt idx="8577">
                  <c:v>6.0626178094901383E-3</c:v>
                </c:pt>
                <c:pt idx="8578">
                  <c:v>6.0619390124213952E-3</c:v>
                </c:pt>
                <c:pt idx="8579">
                  <c:v>6.0612741046597793E-3</c:v>
                </c:pt>
                <c:pt idx="8580">
                  <c:v>6.0605996121719415E-3</c:v>
                </c:pt>
                <c:pt idx="8581">
                  <c:v>6.0598975645764974E-3</c:v>
                </c:pt>
                <c:pt idx="8582">
                  <c:v>6.0591656083874004E-3</c:v>
                </c:pt>
                <c:pt idx="8583">
                  <c:v>6.0584183211524721E-3</c:v>
                </c:pt>
                <c:pt idx="8584">
                  <c:v>6.0576789923474424E-3</c:v>
                </c:pt>
                <c:pt idx="8585">
                  <c:v>6.0569665069763494E-3</c:v>
                </c:pt>
                <c:pt idx="8586">
                  <c:v>6.05628471938628E-3</c:v>
                </c:pt>
                <c:pt idx="8587">
                  <c:v>6.0556202945403603E-3</c:v>
                </c:pt>
                <c:pt idx="8588">
                  <c:v>6.0549502251175088E-3</c:v>
                </c:pt>
                <c:pt idx="8589">
                  <c:v>6.0542547887734903E-3</c:v>
                </c:pt>
                <c:pt idx="8590">
                  <c:v>6.0535286490268174E-3</c:v>
                </c:pt>
                <c:pt idx="8591">
                  <c:v>6.0527838497721424E-3</c:v>
                </c:pt>
                <c:pt idx="8592">
                  <c:v>6.052043022226442E-3</c:v>
                </c:pt>
                <c:pt idx="8593">
                  <c:v>6.0513266374299518E-3</c:v>
                </c:pt>
                <c:pt idx="8594">
                  <c:v>6.0506414855331214E-3</c:v>
                </c:pt>
                <c:pt idx="8595">
                  <c:v>6.0499768638422524E-3</c:v>
                </c:pt>
                <c:pt idx="8596">
                  <c:v>6.0493106125243355E-3</c:v>
                </c:pt>
                <c:pt idx="8597">
                  <c:v>6.0486215957396448E-3</c:v>
                </c:pt>
                <c:pt idx="8598">
                  <c:v>6.0479015995870212E-3</c:v>
                </c:pt>
                <c:pt idx="8599">
                  <c:v>6.047159947679342E-3</c:v>
                </c:pt>
                <c:pt idx="8600">
                  <c:v>6.0464182394835914E-3</c:v>
                </c:pt>
                <c:pt idx="8601">
                  <c:v>6.0456981821476082E-3</c:v>
                </c:pt>
                <c:pt idx="8602">
                  <c:v>6.0450093721463724E-3</c:v>
                </c:pt>
                <c:pt idx="8603">
                  <c:v>6.0443439027781749E-3</c:v>
                </c:pt>
                <c:pt idx="8604">
                  <c:v>6.0436808262218323E-3</c:v>
                </c:pt>
                <c:pt idx="8605">
                  <c:v>6.0429979532642016E-3</c:v>
                </c:pt>
                <c:pt idx="8606">
                  <c:v>6.0422843455177561E-3</c:v>
                </c:pt>
                <c:pt idx="8607">
                  <c:v>6.0415464660499114E-3</c:v>
                </c:pt>
                <c:pt idx="8608">
                  <c:v>6.0408045283446314E-3</c:v>
                </c:pt>
                <c:pt idx="8609">
                  <c:v>6.0400811070764789E-3</c:v>
                </c:pt>
                <c:pt idx="8610">
                  <c:v>6.0393884295462845E-3</c:v>
                </c:pt>
                <c:pt idx="8611">
                  <c:v>6.0387215012118493E-3</c:v>
                </c:pt>
                <c:pt idx="8612">
                  <c:v>6.0380609285588839E-3</c:v>
                </c:pt>
                <c:pt idx="8613">
                  <c:v>6.0373838446561934E-3</c:v>
                </c:pt>
                <c:pt idx="8614">
                  <c:v>6.0366767841078276E-3</c:v>
                </c:pt>
                <c:pt idx="8615">
                  <c:v>6.0359432576172394E-3</c:v>
                </c:pt>
                <c:pt idx="8616">
                  <c:v>6.0352017635052924E-3</c:v>
                </c:pt>
                <c:pt idx="8617">
                  <c:v>6.0344753629802093E-3</c:v>
                </c:pt>
                <c:pt idx="8618">
                  <c:v>6.0337786958256194E-3</c:v>
                </c:pt>
                <c:pt idx="8619">
                  <c:v>6.0331097466777804E-3</c:v>
                </c:pt>
                <c:pt idx="8620">
                  <c:v>6.0324509908206668E-3</c:v>
                </c:pt>
                <c:pt idx="8621">
                  <c:v>6.0317792684498632E-3</c:v>
                </c:pt>
                <c:pt idx="8622">
                  <c:v>6.0310788256437674E-3</c:v>
                </c:pt>
                <c:pt idx="8623">
                  <c:v>6.0303501786301266E-3</c:v>
                </c:pt>
                <c:pt idx="8624">
                  <c:v>6.0296098117850134E-3</c:v>
                </c:pt>
                <c:pt idx="8625">
                  <c:v>6.0288808858577504E-3</c:v>
                </c:pt>
                <c:pt idx="8626">
                  <c:v>6.0281801957992112E-3</c:v>
                </c:pt>
                <c:pt idx="8627">
                  <c:v>6.0275087224525127E-3</c:v>
                </c:pt>
                <c:pt idx="8628">
                  <c:v>6.0268510915077733E-3</c:v>
                </c:pt>
                <c:pt idx="8629">
                  <c:v>6.0261842378602718E-3</c:v>
                </c:pt>
                <c:pt idx="8630">
                  <c:v>6.0254903943479004E-3</c:v>
                </c:pt>
                <c:pt idx="8631">
                  <c:v>6.0247670907429924E-3</c:v>
                </c:pt>
                <c:pt idx="8632">
                  <c:v>6.0240285339043832E-3</c:v>
                </c:pt>
                <c:pt idx="8633">
                  <c:v>6.0232975976078533E-3</c:v>
                </c:pt>
                <c:pt idx="8634">
                  <c:v>6.0225929401821233E-3</c:v>
                </c:pt>
                <c:pt idx="8635">
                  <c:v>6.021918505709262E-3</c:v>
                </c:pt>
                <c:pt idx="8636">
                  <c:v>6.0212613145064929E-3</c:v>
                </c:pt>
                <c:pt idx="8637">
                  <c:v>6.0205987799995071E-3</c:v>
                </c:pt>
                <c:pt idx="8638">
                  <c:v>6.0199114290806852E-3</c:v>
                </c:pt>
                <c:pt idx="8639">
                  <c:v>6.0191938628076794E-3</c:v>
                </c:pt>
                <c:pt idx="8640">
                  <c:v>6.0184577863559704E-3</c:v>
                </c:pt>
                <c:pt idx="8641">
                  <c:v>6.0177254069259875E-3</c:v>
                </c:pt>
                <c:pt idx="8642">
                  <c:v>6.0170169250084284E-3</c:v>
                </c:pt>
                <c:pt idx="8643">
                  <c:v>6.0163391657864105E-3</c:v>
                </c:pt>
                <c:pt idx="8644">
                  <c:v>6.0156817471813022E-3</c:v>
                </c:pt>
                <c:pt idx="8645">
                  <c:v>6.0150229348672124E-3</c:v>
                </c:pt>
                <c:pt idx="8646">
                  <c:v>6.0143418837972319E-3</c:v>
                </c:pt>
                <c:pt idx="8647">
                  <c:v>6.0136303725370974E-3</c:v>
                </c:pt>
                <c:pt idx="8648">
                  <c:v>6.0128974233370994E-3</c:v>
                </c:pt>
                <c:pt idx="8649">
                  <c:v>6.0121642104179283E-3</c:v>
                </c:pt>
                <c:pt idx="8650">
                  <c:v>6.0114521312996131E-3</c:v>
                </c:pt>
                <c:pt idx="8651">
                  <c:v>6.0107707625976746E-3</c:v>
                </c:pt>
                <c:pt idx="8652">
                  <c:v>6.0101124784223033E-3</c:v>
                </c:pt>
                <c:pt idx="8653">
                  <c:v>6.0094567541344561E-3</c:v>
                </c:pt>
                <c:pt idx="8654">
                  <c:v>6.0087817277520222E-3</c:v>
                </c:pt>
                <c:pt idx="8655">
                  <c:v>6.0080765080142593E-3</c:v>
                </c:pt>
                <c:pt idx="8656">
                  <c:v>6.0073472987119134E-3</c:v>
                </c:pt>
                <c:pt idx="8657">
                  <c:v>6.0066138939100025E-3</c:v>
                </c:pt>
                <c:pt idx="8658">
                  <c:v>6.0058985249861604E-3</c:v>
                </c:pt>
                <c:pt idx="8659">
                  <c:v>6.0052133452098743E-3</c:v>
                </c:pt>
                <c:pt idx="8660">
                  <c:v>6.004553596679489E-3</c:v>
                </c:pt>
                <c:pt idx="8661">
                  <c:v>6.0039002997414334E-3</c:v>
                </c:pt>
                <c:pt idx="8662">
                  <c:v>6.0032309454493482E-3</c:v>
                </c:pt>
                <c:pt idx="8663">
                  <c:v>6.00253216902185E-3</c:v>
                </c:pt>
                <c:pt idx="8664">
                  <c:v>6.0018072679699115E-3</c:v>
                </c:pt>
                <c:pt idx="8665">
                  <c:v>6.0010743339332841E-3</c:v>
                </c:pt>
                <c:pt idx="8666">
                  <c:v>6.0003560570826347E-3</c:v>
                </c:pt>
                <c:pt idx="8667">
                  <c:v>5.9996669506107575E-3</c:v>
                </c:pt>
                <c:pt idx="8668">
                  <c:v>5.9990051880173811E-3</c:v>
                </c:pt>
                <c:pt idx="8669">
                  <c:v>5.9983536423341682E-3</c:v>
                </c:pt>
                <c:pt idx="8670">
                  <c:v>5.9976895363418993E-3</c:v>
                </c:pt>
                <c:pt idx="8671">
                  <c:v>5.9969972681717014E-3</c:v>
                </c:pt>
                <c:pt idx="8672">
                  <c:v>5.9962771901486533E-3</c:v>
                </c:pt>
                <c:pt idx="8673">
                  <c:v>5.9955453993561416E-3</c:v>
                </c:pt>
                <c:pt idx="8674">
                  <c:v>5.9948246641114474E-3</c:v>
                </c:pt>
                <c:pt idx="8675">
                  <c:v>5.9941316026864699E-3</c:v>
                </c:pt>
                <c:pt idx="8676">
                  <c:v>5.9934673342217229E-3</c:v>
                </c:pt>
                <c:pt idx="8677">
                  <c:v>5.9928168595661906E-3</c:v>
                </c:pt>
                <c:pt idx="8678">
                  <c:v>5.9921575142840508E-3</c:v>
                </c:pt>
                <c:pt idx="8679">
                  <c:v>5.9914717318161042E-3</c:v>
                </c:pt>
                <c:pt idx="8680">
                  <c:v>5.9907569296880981E-3</c:v>
                </c:pt>
                <c:pt idx="8681">
                  <c:v>5.9900269531369572E-3</c:v>
                </c:pt>
                <c:pt idx="8682">
                  <c:v>5.9893042687674874E-3</c:v>
                </c:pt>
                <c:pt idx="8683">
                  <c:v>5.9886073114245849E-3</c:v>
                </c:pt>
                <c:pt idx="8684">
                  <c:v>5.9879401109899479E-3</c:v>
                </c:pt>
                <c:pt idx="8685">
                  <c:v>5.9872900342955197E-3</c:v>
                </c:pt>
                <c:pt idx="8686">
                  <c:v>5.9866349067498742E-3</c:v>
                </c:pt>
                <c:pt idx="8687">
                  <c:v>5.9859555007270486E-3</c:v>
                </c:pt>
                <c:pt idx="8688">
                  <c:v>5.9852463581874333E-3</c:v>
                </c:pt>
                <c:pt idx="8689">
                  <c:v>5.9845188541674237E-3</c:v>
                </c:pt>
                <c:pt idx="8690">
                  <c:v>5.9837947808106156E-3</c:v>
                </c:pt>
                <c:pt idx="8691">
                  <c:v>5.9830940723541023E-3</c:v>
                </c:pt>
                <c:pt idx="8692">
                  <c:v>5.9824235862345511E-3</c:v>
                </c:pt>
                <c:pt idx="8693">
                  <c:v>5.9817732527059197E-3</c:v>
                </c:pt>
                <c:pt idx="8694">
                  <c:v>5.9811217538307693E-3</c:v>
                </c:pt>
                <c:pt idx="8695">
                  <c:v>5.9804485305336198E-3</c:v>
                </c:pt>
                <c:pt idx="8696">
                  <c:v>5.9797453560338819E-3</c:v>
                </c:pt>
                <c:pt idx="8697">
                  <c:v>5.9790209591750534E-3</c:v>
                </c:pt>
                <c:pt idx="8698">
                  <c:v>5.9782960981702967E-3</c:v>
                </c:pt>
                <c:pt idx="8699">
                  <c:v>5.9775918662315188E-3</c:v>
                </c:pt>
                <c:pt idx="8700">
                  <c:v>5.9769178185271332E-3</c:v>
                </c:pt>
                <c:pt idx="8701">
                  <c:v>5.9762666023856709E-3</c:v>
                </c:pt>
                <c:pt idx="8702">
                  <c:v>5.9756181070300517E-3</c:v>
                </c:pt>
                <c:pt idx="8703">
                  <c:v>5.9749507919109376E-3</c:v>
                </c:pt>
                <c:pt idx="8704">
                  <c:v>5.9742538138786733E-3</c:v>
                </c:pt>
                <c:pt idx="8705">
                  <c:v>5.9735331246530791E-3</c:v>
                </c:pt>
                <c:pt idx="8706">
                  <c:v>5.9728081082429411E-3</c:v>
                </c:pt>
                <c:pt idx="8707">
                  <c:v>5.9721006589755887E-3</c:v>
                </c:pt>
                <c:pt idx="8708">
                  <c:v>5.9714228557085332E-3</c:v>
                </c:pt>
                <c:pt idx="8709">
                  <c:v>5.9707701703948643E-3</c:v>
                </c:pt>
                <c:pt idx="8710">
                  <c:v>5.970124027876147E-3</c:v>
                </c:pt>
                <c:pt idx="8711">
                  <c:v>5.9694622705197533E-3</c:v>
                </c:pt>
                <c:pt idx="8712">
                  <c:v>5.9687716339355814E-3</c:v>
                </c:pt>
                <c:pt idx="8713">
                  <c:v>5.9680552087853674E-3</c:v>
                </c:pt>
                <c:pt idx="8714">
                  <c:v>5.9673306893588424E-3</c:v>
                </c:pt>
                <c:pt idx="8715">
                  <c:v>5.9666204018512898E-3</c:v>
                </c:pt>
                <c:pt idx="8716">
                  <c:v>5.9659387336864324E-3</c:v>
                </c:pt>
                <c:pt idx="8717">
                  <c:v>5.9652840413542563E-3</c:v>
                </c:pt>
                <c:pt idx="8718">
                  <c:v>5.9646395863781534E-3</c:v>
                </c:pt>
                <c:pt idx="8719">
                  <c:v>5.9639829666982298E-3</c:v>
                </c:pt>
                <c:pt idx="8720">
                  <c:v>5.9632987310816168E-3</c:v>
                </c:pt>
                <c:pt idx="8721">
                  <c:v>5.9625870733346414E-3</c:v>
                </c:pt>
                <c:pt idx="8722">
                  <c:v>5.9618637123938978E-3</c:v>
                </c:pt>
                <c:pt idx="8723">
                  <c:v>5.9611510318981729E-3</c:v>
                </c:pt>
                <c:pt idx="8724">
                  <c:v>5.9604654754405254E-3</c:v>
                </c:pt>
                <c:pt idx="8725">
                  <c:v>5.9598082955868992E-3</c:v>
                </c:pt>
                <c:pt idx="8726">
                  <c:v>5.9591648593504574E-3</c:v>
                </c:pt>
                <c:pt idx="8727">
                  <c:v>5.9585128949129424E-3</c:v>
                </c:pt>
                <c:pt idx="8728">
                  <c:v>5.9578350337422883E-3</c:v>
                </c:pt>
                <c:pt idx="8729">
                  <c:v>5.9571285854620581E-3</c:v>
                </c:pt>
                <c:pt idx="8730">
                  <c:v>5.9564070424978988E-3</c:v>
                </c:pt>
                <c:pt idx="8731">
                  <c:v>5.9556924725950649E-3</c:v>
                </c:pt>
                <c:pt idx="8732">
                  <c:v>5.9550030902493448E-3</c:v>
                </c:pt>
                <c:pt idx="8733">
                  <c:v>5.9543430073430315E-3</c:v>
                </c:pt>
                <c:pt idx="8734">
                  <c:v>5.9536999286351816E-3</c:v>
                </c:pt>
                <c:pt idx="8735">
                  <c:v>5.9530520829792046E-3</c:v>
                </c:pt>
                <c:pt idx="8736">
                  <c:v>5.9523804845487442E-3</c:v>
                </c:pt>
                <c:pt idx="8737">
                  <c:v>5.9516796194490811E-3</c:v>
                </c:pt>
                <c:pt idx="8738">
                  <c:v>5.9509605409110424E-3</c:v>
                </c:pt>
                <c:pt idx="8739">
                  <c:v>5.9502446347480652E-3</c:v>
                </c:pt>
                <c:pt idx="8740">
                  <c:v>5.9495515731514534E-3</c:v>
                </c:pt>
                <c:pt idx="8741">
                  <c:v>5.948888243137997E-3</c:v>
                </c:pt>
                <c:pt idx="8742">
                  <c:v>5.948244879252146E-3</c:v>
                </c:pt>
                <c:pt idx="8743">
                  <c:v>5.9476005710652714E-3</c:v>
                </c:pt>
                <c:pt idx="8744">
                  <c:v>5.9469350407557299E-3</c:v>
                </c:pt>
                <c:pt idx="8745">
                  <c:v>5.9462400582929844E-3</c:v>
                </c:pt>
                <c:pt idx="8746">
                  <c:v>5.9455240668365708E-3</c:v>
                </c:pt>
                <c:pt idx="8747">
                  <c:v>5.9448074175864557E-3</c:v>
                </c:pt>
                <c:pt idx="8748">
                  <c:v>5.9441109046481913E-3</c:v>
                </c:pt>
                <c:pt idx="8749">
                  <c:v>5.9434440602294794E-3</c:v>
                </c:pt>
                <c:pt idx="8750">
                  <c:v>5.9427997975082638E-3</c:v>
                </c:pt>
                <c:pt idx="8751">
                  <c:v>5.9421584104981271E-3</c:v>
                </c:pt>
                <c:pt idx="8752">
                  <c:v>5.9414986744162519E-3</c:v>
                </c:pt>
                <c:pt idx="8753">
                  <c:v>5.9408097951503111E-3</c:v>
                </c:pt>
                <c:pt idx="8754">
                  <c:v>5.9400974793392932E-3</c:v>
                </c:pt>
                <c:pt idx="8755">
                  <c:v>5.9393807100470413E-3</c:v>
                </c:pt>
                <c:pt idx="8756">
                  <c:v>5.9386810506513368E-3</c:v>
                </c:pt>
                <c:pt idx="8757">
                  <c:v>5.9380105052587824E-3</c:v>
                </c:pt>
                <c:pt idx="8758">
                  <c:v>5.9373647690972014E-3</c:v>
                </c:pt>
                <c:pt idx="8759">
                  <c:v>5.9367256623913843E-3</c:v>
                </c:pt>
                <c:pt idx="8760">
                  <c:v>5.936071372309829E-3</c:v>
                </c:pt>
                <c:pt idx="8761">
                  <c:v>5.9353887346048914E-3</c:v>
                </c:pt>
                <c:pt idx="8762">
                  <c:v>5.9346806392375304E-3</c:v>
                </c:pt>
                <c:pt idx="8763">
                  <c:v>5.9339643922240726E-3</c:v>
                </c:pt>
                <c:pt idx="8764">
                  <c:v>5.9332619626757078E-3</c:v>
                </c:pt>
                <c:pt idx="8765">
                  <c:v>5.9325876130781694E-3</c:v>
                </c:pt>
                <c:pt idx="8766">
                  <c:v>5.9319398772217126E-3</c:v>
                </c:pt>
                <c:pt idx="8767">
                  <c:v>5.9313023961198542E-3</c:v>
                </c:pt>
                <c:pt idx="8768">
                  <c:v>5.9306531356282007E-3</c:v>
                </c:pt>
                <c:pt idx="8769">
                  <c:v>5.9299767937404631E-3</c:v>
                </c:pt>
                <c:pt idx="8770">
                  <c:v>5.929273410957339E-3</c:v>
                </c:pt>
                <c:pt idx="8771">
                  <c:v>5.9285583369605094E-3</c:v>
                </c:pt>
                <c:pt idx="8772">
                  <c:v>5.9278535782719575E-3</c:v>
                </c:pt>
                <c:pt idx="8773">
                  <c:v>5.9271754057822462E-3</c:v>
                </c:pt>
                <c:pt idx="8774">
                  <c:v>5.9265252007692113E-3</c:v>
                </c:pt>
                <c:pt idx="8775">
                  <c:v>5.9258886876663733E-3</c:v>
                </c:pt>
                <c:pt idx="8776">
                  <c:v>5.9252439794240394E-3</c:v>
                </c:pt>
                <c:pt idx="8777">
                  <c:v>5.92457390300108E-3</c:v>
                </c:pt>
                <c:pt idx="8778">
                  <c:v>5.9238756643181893E-3</c:v>
                </c:pt>
                <c:pt idx="8779">
                  <c:v>5.9231624115528396E-3</c:v>
                </c:pt>
                <c:pt idx="8780">
                  <c:v>5.9224558216909905E-3</c:v>
                </c:pt>
                <c:pt idx="8781">
                  <c:v>5.9217738919588375E-3</c:v>
                </c:pt>
                <c:pt idx="8782">
                  <c:v>5.9211208125709734E-3</c:v>
                </c:pt>
                <c:pt idx="8783">
                  <c:v>5.920484617869648E-3</c:v>
                </c:pt>
                <c:pt idx="8784">
                  <c:v>5.9198439318339105E-3</c:v>
                </c:pt>
                <c:pt idx="8785">
                  <c:v>5.9191800068257704E-3</c:v>
                </c:pt>
                <c:pt idx="8786">
                  <c:v>5.9184872762210886E-3</c:v>
                </c:pt>
                <c:pt idx="8787">
                  <c:v>5.9177764795402404E-3</c:v>
                </c:pt>
                <c:pt idx="8788">
                  <c:v>5.9170686047675123E-3</c:v>
                </c:pt>
                <c:pt idx="8789">
                  <c:v>5.9163830661700823E-3</c:v>
                </c:pt>
                <c:pt idx="8790">
                  <c:v>5.9157267777733393E-3</c:v>
                </c:pt>
                <c:pt idx="8791">
                  <c:v>5.9150902706021132E-3</c:v>
                </c:pt>
                <c:pt idx="8792">
                  <c:v>5.9144530330888642E-3</c:v>
                </c:pt>
                <c:pt idx="8793">
                  <c:v>5.9137950640487024E-3</c:v>
                </c:pt>
                <c:pt idx="8794">
                  <c:v>5.9131081322109126E-3</c:v>
                </c:pt>
                <c:pt idx="8795">
                  <c:v>5.9124004025489134E-3</c:v>
                </c:pt>
                <c:pt idx="8796">
                  <c:v>5.9116918280072133E-3</c:v>
                </c:pt>
                <c:pt idx="8797">
                  <c:v>5.9110029086717327E-3</c:v>
                </c:pt>
                <c:pt idx="8798">
                  <c:v>5.9103431523473068E-3</c:v>
                </c:pt>
                <c:pt idx="8799">
                  <c:v>5.9097057309093594E-3</c:v>
                </c:pt>
                <c:pt idx="8800">
                  <c:v>5.9090713343311731E-3</c:v>
                </c:pt>
                <c:pt idx="8801">
                  <c:v>5.9084190480589004E-3</c:v>
                </c:pt>
                <c:pt idx="8802">
                  <c:v>5.9077381278882114E-3</c:v>
                </c:pt>
                <c:pt idx="8803">
                  <c:v>5.9070340421592095E-3</c:v>
                </c:pt>
                <c:pt idx="8804">
                  <c:v>5.9063253818583449E-3</c:v>
                </c:pt>
                <c:pt idx="8805">
                  <c:v>5.905633385373291E-3</c:v>
                </c:pt>
                <c:pt idx="8806">
                  <c:v>5.9049699817607677E-3</c:v>
                </c:pt>
                <c:pt idx="8807">
                  <c:v>5.9043310831415532E-3</c:v>
                </c:pt>
                <c:pt idx="8808">
                  <c:v>5.903698896257018E-3</c:v>
                </c:pt>
                <c:pt idx="8809">
                  <c:v>5.9030519467184314E-3</c:v>
                </c:pt>
                <c:pt idx="8810">
                  <c:v>5.9023771701477408E-3</c:v>
                </c:pt>
                <c:pt idx="8811">
                  <c:v>5.9016772617655408E-3</c:v>
                </c:pt>
                <c:pt idx="8812">
                  <c:v>5.9009691481449059E-3</c:v>
                </c:pt>
                <c:pt idx="8813">
                  <c:v>5.9002744480389415E-3</c:v>
                </c:pt>
                <c:pt idx="8814">
                  <c:v>5.899607299834274E-3</c:v>
                </c:pt>
                <c:pt idx="8815">
                  <c:v>5.8989664091085572E-3</c:v>
                </c:pt>
                <c:pt idx="8816">
                  <c:v>5.8983357876097094E-3</c:v>
                </c:pt>
                <c:pt idx="8817">
                  <c:v>5.8976937620417525E-3</c:v>
                </c:pt>
                <c:pt idx="8818">
                  <c:v>5.8970251782234674E-3</c:v>
                </c:pt>
                <c:pt idx="8819">
                  <c:v>5.8963299283973421E-3</c:v>
                </c:pt>
                <c:pt idx="8820">
                  <c:v>5.8956230016378201E-3</c:v>
                </c:pt>
                <c:pt idx="8821">
                  <c:v>5.8949260347244611E-3</c:v>
                </c:pt>
                <c:pt idx="8822">
                  <c:v>5.8942551277985323E-3</c:v>
                </c:pt>
                <c:pt idx="8823">
                  <c:v>5.8936117862889523E-3</c:v>
                </c:pt>
                <c:pt idx="8824">
                  <c:v>5.8929820835483433E-3</c:v>
                </c:pt>
                <c:pt idx="8825">
                  <c:v>5.8923445096426483E-3</c:v>
                </c:pt>
                <c:pt idx="8826">
                  <c:v>5.8916820845245936E-3</c:v>
                </c:pt>
                <c:pt idx="8827">
                  <c:v>5.8909919144715514E-3</c:v>
                </c:pt>
                <c:pt idx="8828">
                  <c:v>5.8902868117361312E-3</c:v>
                </c:pt>
                <c:pt idx="8829">
                  <c:v>5.8895880704411974E-3</c:v>
                </c:pt>
                <c:pt idx="8830">
                  <c:v>5.8889134735682384E-3</c:v>
                </c:pt>
                <c:pt idx="8831">
                  <c:v>5.8882672861223931E-3</c:v>
                </c:pt>
                <c:pt idx="8832">
                  <c:v>5.8876378639203019E-3</c:v>
                </c:pt>
                <c:pt idx="8833">
                  <c:v>5.8870042179595076E-3</c:v>
                </c:pt>
                <c:pt idx="8834">
                  <c:v>5.8863478352486906E-3</c:v>
                </c:pt>
                <c:pt idx="8835">
                  <c:v>5.8856630994474513E-3</c:v>
                </c:pt>
                <c:pt idx="8836">
                  <c:v>5.8849604442304353E-3</c:v>
                </c:pt>
                <c:pt idx="8837">
                  <c:v>5.8842604680352829E-3</c:v>
                </c:pt>
                <c:pt idx="8838">
                  <c:v>5.8835823312429029E-3</c:v>
                </c:pt>
                <c:pt idx="8839">
                  <c:v>5.8829329724135971E-3</c:v>
                </c:pt>
                <c:pt idx="8840">
                  <c:v>5.8823032114669414E-3</c:v>
                </c:pt>
                <c:pt idx="8841">
                  <c:v>5.8816729272727518E-3</c:v>
                </c:pt>
                <c:pt idx="8842">
                  <c:v>5.8810223907642019E-3</c:v>
                </c:pt>
                <c:pt idx="8843">
                  <c:v>5.8803433713567888E-3</c:v>
                </c:pt>
                <c:pt idx="8844">
                  <c:v>5.8796437631182018E-3</c:v>
                </c:pt>
                <c:pt idx="8845">
                  <c:v>5.8789431292661821E-3</c:v>
                </c:pt>
                <c:pt idx="8846">
                  <c:v>5.8782616808420191E-3</c:v>
                </c:pt>
                <c:pt idx="8847">
                  <c:v>5.8776088998738372E-3</c:v>
                </c:pt>
                <c:pt idx="8848">
                  <c:v>5.8769782099922134E-3</c:v>
                </c:pt>
                <c:pt idx="8849">
                  <c:v>5.8763506885320237E-3</c:v>
                </c:pt>
                <c:pt idx="8850">
                  <c:v>5.8757057257559035E-3</c:v>
                </c:pt>
                <c:pt idx="8851">
                  <c:v>5.8750326281848952E-3</c:v>
                </c:pt>
                <c:pt idx="8852">
                  <c:v>5.8743366324409373E-3</c:v>
                </c:pt>
                <c:pt idx="8853">
                  <c:v>5.8736359460652577E-3</c:v>
                </c:pt>
                <c:pt idx="8854">
                  <c:v>5.8729514882773122E-3</c:v>
                </c:pt>
                <c:pt idx="8855">
                  <c:v>5.8722951128227976E-3</c:v>
                </c:pt>
                <c:pt idx="8856">
                  <c:v>5.8716629425253752E-3</c:v>
                </c:pt>
                <c:pt idx="8857">
                  <c:v>5.8710375620138764E-3</c:v>
                </c:pt>
                <c:pt idx="8858">
                  <c:v>5.8703978291332814E-3</c:v>
                </c:pt>
                <c:pt idx="8859">
                  <c:v>5.8697307790798294E-3</c:v>
                </c:pt>
                <c:pt idx="8860">
                  <c:v>5.8690389181124637E-3</c:v>
                </c:pt>
                <c:pt idx="8861">
                  <c:v>5.8683388019531114E-3</c:v>
                </c:pt>
                <c:pt idx="8862">
                  <c:v>5.8676517055619533E-3</c:v>
                </c:pt>
                <c:pt idx="8863">
                  <c:v>5.8669916440725924E-3</c:v>
                </c:pt>
                <c:pt idx="8864">
                  <c:v>5.8663574895080235E-3</c:v>
                </c:pt>
                <c:pt idx="8865">
                  <c:v>5.8657336158329104E-3</c:v>
                </c:pt>
                <c:pt idx="8866">
                  <c:v>5.8650987037037472E-3</c:v>
                </c:pt>
                <c:pt idx="8867">
                  <c:v>5.8644377453710324E-3</c:v>
                </c:pt>
                <c:pt idx="8868">
                  <c:v>5.8637504897073311E-3</c:v>
                </c:pt>
                <c:pt idx="8869">
                  <c:v>5.8630515735902996E-3</c:v>
                </c:pt>
                <c:pt idx="8870">
                  <c:v>5.8623622712508563E-3</c:v>
                </c:pt>
                <c:pt idx="8871">
                  <c:v>5.8616985140106121E-3</c:v>
                </c:pt>
                <c:pt idx="8872">
                  <c:v>5.8610619270358984E-3</c:v>
                </c:pt>
                <c:pt idx="8873">
                  <c:v>5.8604389243321299E-3</c:v>
                </c:pt>
                <c:pt idx="8874">
                  <c:v>5.8598083656179563E-3</c:v>
                </c:pt>
                <c:pt idx="8875">
                  <c:v>5.8591534613810434E-3</c:v>
                </c:pt>
                <c:pt idx="8876">
                  <c:v>5.8584712221805973E-3</c:v>
                </c:pt>
                <c:pt idx="8877">
                  <c:v>5.8577741324359212E-3</c:v>
                </c:pt>
                <c:pt idx="8878">
                  <c:v>5.8570831111046202E-3</c:v>
                </c:pt>
                <c:pt idx="8879">
                  <c:v>5.8564157298955618E-3</c:v>
                </c:pt>
                <c:pt idx="8880">
                  <c:v>5.8557763251839024E-3</c:v>
                </c:pt>
                <c:pt idx="8881">
                  <c:v>5.855153566379865E-3</c:v>
                </c:pt>
                <c:pt idx="8882">
                  <c:v>5.8545268435976263E-3</c:v>
                </c:pt>
                <c:pt idx="8883">
                  <c:v>5.8538778750182058E-3</c:v>
                </c:pt>
                <c:pt idx="8884">
                  <c:v>5.8532009974904325E-3</c:v>
                </c:pt>
                <c:pt idx="8885">
                  <c:v>5.8525063464851465E-3</c:v>
                </c:pt>
                <c:pt idx="8886">
                  <c:v>5.8518141389640324E-3</c:v>
                </c:pt>
                <c:pt idx="8887">
                  <c:v>5.8511432853777532E-3</c:v>
                </c:pt>
                <c:pt idx="8888">
                  <c:v>5.8505007464420495E-3</c:v>
                </c:pt>
                <c:pt idx="8889">
                  <c:v>5.8498776236023519E-3</c:v>
                </c:pt>
                <c:pt idx="8890">
                  <c:v>5.8492541779595324E-3</c:v>
                </c:pt>
                <c:pt idx="8891">
                  <c:v>5.8486109481414774E-3</c:v>
                </c:pt>
                <c:pt idx="8892">
                  <c:v>5.8479397060966333E-3</c:v>
                </c:pt>
                <c:pt idx="8893">
                  <c:v>5.8472480820568416E-3</c:v>
                </c:pt>
                <c:pt idx="8894">
                  <c:v>5.846555257820108E-3</c:v>
                </c:pt>
                <c:pt idx="8895">
                  <c:v>5.8458811602494273E-3</c:v>
                </c:pt>
                <c:pt idx="8896">
                  <c:v>5.845235244287799E-3</c:v>
                </c:pt>
                <c:pt idx="8897">
                  <c:v>5.8446111785812223E-3</c:v>
                </c:pt>
                <c:pt idx="8898">
                  <c:v>5.8439904194534124E-3</c:v>
                </c:pt>
                <c:pt idx="8899">
                  <c:v>5.8433526566924803E-3</c:v>
                </c:pt>
                <c:pt idx="8900">
                  <c:v>5.8426872483114956E-3</c:v>
                </c:pt>
                <c:pt idx="8901">
                  <c:v>5.8419992056007392E-3</c:v>
                </c:pt>
                <c:pt idx="8902">
                  <c:v>5.841306361060142E-3</c:v>
                </c:pt>
                <c:pt idx="8903">
                  <c:v>5.8406293204292282E-3</c:v>
                </c:pt>
                <c:pt idx="8904">
                  <c:v>5.8399798619175334E-3</c:v>
                </c:pt>
                <c:pt idx="8905">
                  <c:v>5.8393543130468737E-3</c:v>
                </c:pt>
                <c:pt idx="8906">
                  <c:v>5.8387356279340722E-3</c:v>
                </c:pt>
                <c:pt idx="8907">
                  <c:v>5.8381029905940074E-3</c:v>
                </c:pt>
                <c:pt idx="8908">
                  <c:v>5.8374435354807122E-3</c:v>
                </c:pt>
                <c:pt idx="8909">
                  <c:v>5.8367595854948483E-3</c:v>
                </c:pt>
                <c:pt idx="8910">
                  <c:v>5.8360673338685894E-3</c:v>
                </c:pt>
                <c:pt idx="8911">
                  <c:v>5.8353877181784733E-3</c:v>
                </c:pt>
                <c:pt idx="8912">
                  <c:v>5.8347346311575735E-3</c:v>
                </c:pt>
                <c:pt idx="8913">
                  <c:v>5.8341071060968074E-3</c:v>
                </c:pt>
                <c:pt idx="8914">
                  <c:v>5.8334898708904404E-3</c:v>
                </c:pt>
                <c:pt idx="8915">
                  <c:v>5.8328619534176547E-3</c:v>
                </c:pt>
                <c:pt idx="8916">
                  <c:v>5.8322084909758053E-3</c:v>
                </c:pt>
                <c:pt idx="8917">
                  <c:v>5.8315290938020731E-3</c:v>
                </c:pt>
                <c:pt idx="8918">
                  <c:v>5.8308380547585914E-3</c:v>
                </c:pt>
                <c:pt idx="8919">
                  <c:v>5.8301562925456929E-3</c:v>
                </c:pt>
                <c:pt idx="8920">
                  <c:v>5.8294995715719314E-3</c:v>
                </c:pt>
                <c:pt idx="8921">
                  <c:v>5.8288696324694904E-3</c:v>
                </c:pt>
                <c:pt idx="8922">
                  <c:v>5.8282532218571414E-3</c:v>
                </c:pt>
                <c:pt idx="8923">
                  <c:v>5.8276295618276634E-3</c:v>
                </c:pt>
                <c:pt idx="8924">
                  <c:v>5.8269820509826353E-3</c:v>
                </c:pt>
                <c:pt idx="8925">
                  <c:v>5.8263076079581363E-3</c:v>
                </c:pt>
                <c:pt idx="8926">
                  <c:v>5.825618397207773E-3</c:v>
                </c:pt>
                <c:pt idx="8927">
                  <c:v>5.8249349700296698E-3</c:v>
                </c:pt>
                <c:pt idx="8928">
                  <c:v>5.8242746897802372E-3</c:v>
                </c:pt>
                <c:pt idx="8929">
                  <c:v>5.8236419609011998E-3</c:v>
                </c:pt>
                <c:pt idx="8930">
                  <c:v>5.8230257587354277E-3</c:v>
                </c:pt>
                <c:pt idx="8931">
                  <c:v>5.8224058448112116E-3</c:v>
                </c:pt>
                <c:pt idx="8932">
                  <c:v>5.8217641650737846E-3</c:v>
                </c:pt>
                <c:pt idx="8933">
                  <c:v>5.8210950123622823E-3</c:v>
                </c:pt>
                <c:pt idx="8934">
                  <c:v>5.8204082313705894E-3</c:v>
                </c:pt>
                <c:pt idx="8935">
                  <c:v>5.8197236654496994E-3</c:v>
                </c:pt>
                <c:pt idx="8936">
                  <c:v>5.8190599789964955E-3</c:v>
                </c:pt>
                <c:pt idx="8937">
                  <c:v>5.8184241525934084E-3</c:v>
                </c:pt>
                <c:pt idx="8938">
                  <c:v>5.8178075620521413E-3</c:v>
                </c:pt>
                <c:pt idx="8939">
                  <c:v>5.8171908427090795E-3</c:v>
                </c:pt>
                <c:pt idx="8940">
                  <c:v>5.8165547965564005E-3</c:v>
                </c:pt>
                <c:pt idx="8941">
                  <c:v>5.8158911998451805E-3</c:v>
                </c:pt>
                <c:pt idx="8942">
                  <c:v>5.8152074258384472E-3</c:v>
                </c:pt>
                <c:pt idx="8943">
                  <c:v>5.8145222830065573E-3</c:v>
                </c:pt>
                <c:pt idx="8944">
                  <c:v>5.8138554187947824E-3</c:v>
                </c:pt>
                <c:pt idx="8945">
                  <c:v>5.8132162598153693E-3</c:v>
                </c:pt>
                <c:pt idx="8946">
                  <c:v>5.8125987131857192E-3</c:v>
                </c:pt>
                <c:pt idx="8947">
                  <c:v>5.8119846060641564E-3</c:v>
                </c:pt>
                <c:pt idx="8948">
                  <c:v>5.8113539225912118E-3</c:v>
                </c:pt>
                <c:pt idx="8949">
                  <c:v>5.8106960729899983E-3</c:v>
                </c:pt>
                <c:pt idx="8950">
                  <c:v>5.8100158494178971E-3</c:v>
                </c:pt>
                <c:pt idx="8951">
                  <c:v>5.8093307175167714E-3</c:v>
                </c:pt>
                <c:pt idx="8952">
                  <c:v>5.8086609751047021E-3</c:v>
                </c:pt>
                <c:pt idx="8953">
                  <c:v>5.8080183246642372E-3</c:v>
                </c:pt>
                <c:pt idx="8954">
                  <c:v>5.8073992925892206E-3</c:v>
                </c:pt>
                <c:pt idx="8955">
                  <c:v>5.8067871943076835E-3</c:v>
                </c:pt>
                <c:pt idx="8956">
                  <c:v>5.8061615340813779E-3</c:v>
                </c:pt>
                <c:pt idx="8957">
                  <c:v>5.8055095452858863E-3</c:v>
                </c:pt>
                <c:pt idx="8958">
                  <c:v>5.8048333728975407E-3</c:v>
                </c:pt>
                <c:pt idx="8959">
                  <c:v>5.8041488557971513E-3</c:v>
                </c:pt>
                <c:pt idx="8960">
                  <c:v>5.8034766004353804E-3</c:v>
                </c:pt>
                <c:pt idx="8961">
                  <c:v>5.8028303780026805E-3</c:v>
                </c:pt>
                <c:pt idx="8962">
                  <c:v>5.802209378039702E-3</c:v>
                </c:pt>
                <c:pt idx="8963">
                  <c:v>5.8015986743059824E-3</c:v>
                </c:pt>
                <c:pt idx="8964">
                  <c:v>5.8009776353349423E-3</c:v>
                </c:pt>
                <c:pt idx="8965">
                  <c:v>5.8003315420948123E-3</c:v>
                </c:pt>
                <c:pt idx="8966">
                  <c:v>5.7996598707735483E-3</c:v>
                </c:pt>
                <c:pt idx="8967">
                  <c:v>5.7989765781772057E-3</c:v>
                </c:pt>
                <c:pt idx="8968">
                  <c:v>5.7983022343233506E-3</c:v>
                </c:pt>
                <c:pt idx="8969">
                  <c:v>5.7976524385909035E-3</c:v>
                </c:pt>
                <c:pt idx="8970">
                  <c:v>5.7970290429432934E-3</c:v>
                </c:pt>
                <c:pt idx="8971">
                  <c:v>5.7964191187931001E-3</c:v>
                </c:pt>
                <c:pt idx="8972">
                  <c:v>5.7958022435072162E-3</c:v>
                </c:pt>
                <c:pt idx="8973">
                  <c:v>5.7951620014172894E-3</c:v>
                </c:pt>
                <c:pt idx="8974">
                  <c:v>5.7944952229061928E-3</c:v>
                </c:pt>
                <c:pt idx="8975">
                  <c:v>5.7938137601126587E-3</c:v>
                </c:pt>
                <c:pt idx="8976">
                  <c:v>5.7931378039948632E-3</c:v>
                </c:pt>
                <c:pt idx="8977">
                  <c:v>5.7924845124257369E-3</c:v>
                </c:pt>
                <c:pt idx="8978">
                  <c:v>5.7918583547232928E-3</c:v>
                </c:pt>
                <c:pt idx="8979">
                  <c:v>5.7912486047150338E-3</c:v>
                </c:pt>
                <c:pt idx="8980">
                  <c:v>5.7906353878336876E-3</c:v>
                </c:pt>
                <c:pt idx="8981">
                  <c:v>5.7900008744450485E-3</c:v>
                </c:pt>
                <c:pt idx="8982">
                  <c:v>5.7893393160797892E-3</c:v>
                </c:pt>
                <c:pt idx="8983">
                  <c:v>5.7886602738730459E-3</c:v>
                </c:pt>
                <c:pt idx="8984">
                  <c:v>5.7879832252316632E-3</c:v>
                </c:pt>
                <c:pt idx="8985">
                  <c:v>5.7873265922977124E-3</c:v>
                </c:pt>
                <c:pt idx="8986">
                  <c:v>5.7866973733182612E-3</c:v>
                </c:pt>
                <c:pt idx="8987">
                  <c:v>5.7860872115147481E-3</c:v>
                </c:pt>
                <c:pt idx="8988">
                  <c:v>5.7854771086672807E-3</c:v>
                </c:pt>
                <c:pt idx="8989">
                  <c:v>5.7848481258925243E-3</c:v>
                </c:pt>
                <c:pt idx="8990">
                  <c:v>5.7841920454400914E-3</c:v>
                </c:pt>
                <c:pt idx="8991">
                  <c:v>5.7835159902749483E-3</c:v>
                </c:pt>
                <c:pt idx="8992">
                  <c:v>5.7828384034235535E-3</c:v>
                </c:pt>
                <c:pt idx="8993">
                  <c:v>5.7821786575712074E-3</c:v>
                </c:pt>
                <c:pt idx="8994">
                  <c:v>5.7815461498141206E-3</c:v>
                </c:pt>
                <c:pt idx="8995">
                  <c:v>5.7809350193861074E-3</c:v>
                </c:pt>
                <c:pt idx="8996">
                  <c:v>5.7803274563374314E-3</c:v>
                </c:pt>
                <c:pt idx="8997">
                  <c:v>5.7797037341027818E-3</c:v>
                </c:pt>
                <c:pt idx="8998">
                  <c:v>5.7790533157869124E-3</c:v>
                </c:pt>
                <c:pt idx="8999">
                  <c:v>5.7783807804317388E-3</c:v>
                </c:pt>
                <c:pt idx="9000">
                  <c:v>5.7777032347900471E-3</c:v>
                </c:pt>
                <c:pt idx="9001">
                  <c:v>5.7770406741910934E-3</c:v>
                </c:pt>
                <c:pt idx="9002">
                  <c:v>5.7764047252323132E-3</c:v>
                </c:pt>
                <c:pt idx="9003">
                  <c:v>5.7757921075261105E-3</c:v>
                </c:pt>
                <c:pt idx="9004">
                  <c:v>5.7751864898502835E-3</c:v>
                </c:pt>
                <c:pt idx="9005">
                  <c:v>5.7745676909275933E-3</c:v>
                </c:pt>
                <c:pt idx="9006">
                  <c:v>5.7739230427001076E-3</c:v>
                </c:pt>
                <c:pt idx="9007">
                  <c:v>5.7732545174902323E-3</c:v>
                </c:pt>
                <c:pt idx="9008">
                  <c:v>5.7725776077495704E-3</c:v>
                </c:pt>
                <c:pt idx="9009">
                  <c:v>5.7719125949138124E-3</c:v>
                </c:pt>
                <c:pt idx="9010">
                  <c:v>5.7712731294935734E-3</c:v>
                </c:pt>
                <c:pt idx="9011">
                  <c:v>5.7706585524144776E-3</c:v>
                </c:pt>
                <c:pt idx="9012">
                  <c:v>5.7700542754529323E-3</c:v>
                </c:pt>
                <c:pt idx="9013">
                  <c:v>5.7694400013846943E-3</c:v>
                </c:pt>
                <c:pt idx="9014">
                  <c:v>5.7688011534819134E-3</c:v>
                </c:pt>
                <c:pt idx="9015">
                  <c:v>5.768137078326345E-3</c:v>
                </c:pt>
                <c:pt idx="9016">
                  <c:v>5.7674614044127548E-3</c:v>
                </c:pt>
                <c:pt idx="9017">
                  <c:v>5.7667943597582896E-3</c:v>
                </c:pt>
                <c:pt idx="9018">
                  <c:v>5.7661513805731699E-3</c:v>
                </c:pt>
                <c:pt idx="9019">
                  <c:v>5.7655344261493616E-3</c:v>
                </c:pt>
                <c:pt idx="9020">
                  <c:v>5.7649308850863459E-3</c:v>
                </c:pt>
                <c:pt idx="9021">
                  <c:v>5.7643206830985923E-3</c:v>
                </c:pt>
                <c:pt idx="9022">
                  <c:v>5.7636875879003794E-3</c:v>
                </c:pt>
                <c:pt idx="9023">
                  <c:v>5.7630283451705934E-3</c:v>
                </c:pt>
                <c:pt idx="9024">
                  <c:v>5.7623545021740184E-3</c:v>
                </c:pt>
                <c:pt idx="9025">
                  <c:v>5.7616858966679967E-3</c:v>
                </c:pt>
                <c:pt idx="9026">
                  <c:v>5.7610394838612687E-3</c:v>
                </c:pt>
                <c:pt idx="9027">
                  <c:v>5.760419794866232E-3</c:v>
                </c:pt>
                <c:pt idx="9028">
                  <c:v>5.759816394753107E-3</c:v>
                </c:pt>
                <c:pt idx="9029">
                  <c:v>5.7592097655366752E-3</c:v>
                </c:pt>
                <c:pt idx="9030">
                  <c:v>5.7585822987226134E-3</c:v>
                </c:pt>
                <c:pt idx="9031">
                  <c:v>5.7579282071375786E-3</c:v>
                </c:pt>
                <c:pt idx="9032">
                  <c:v>5.7572567753750971E-3</c:v>
                </c:pt>
                <c:pt idx="9033">
                  <c:v>5.7565871223715544E-3</c:v>
                </c:pt>
                <c:pt idx="9034">
                  <c:v>5.7559374317371478E-3</c:v>
                </c:pt>
                <c:pt idx="9035">
                  <c:v>5.7553147172656575E-3</c:v>
                </c:pt>
                <c:pt idx="9036">
                  <c:v>5.7547108828275694E-3</c:v>
                </c:pt>
                <c:pt idx="9037">
                  <c:v>5.7541072890526937E-3</c:v>
                </c:pt>
                <c:pt idx="9038">
                  <c:v>5.7534852520305128E-3</c:v>
                </c:pt>
                <c:pt idx="9039">
                  <c:v>5.7528365616343084E-3</c:v>
                </c:pt>
                <c:pt idx="9040">
                  <c:v>5.7521680970116654E-3</c:v>
                </c:pt>
                <c:pt idx="9041">
                  <c:v>5.7514979434271528E-3</c:v>
                </c:pt>
                <c:pt idx="9042">
                  <c:v>5.7508452033640332E-3</c:v>
                </c:pt>
                <c:pt idx="9043">
                  <c:v>5.7502192432746227E-3</c:v>
                </c:pt>
                <c:pt idx="9044">
                  <c:v>5.7496144283373588E-3</c:v>
                </c:pt>
                <c:pt idx="9045">
                  <c:v>5.7490133037564747E-3</c:v>
                </c:pt>
                <c:pt idx="9046">
                  <c:v>5.7483964273142112E-3</c:v>
                </c:pt>
                <c:pt idx="9047">
                  <c:v>5.7477533156241999E-3</c:v>
                </c:pt>
                <c:pt idx="9048">
                  <c:v>5.747088340454903E-3</c:v>
                </c:pt>
                <c:pt idx="9049">
                  <c:v>5.7464182574320562E-3</c:v>
                </c:pt>
                <c:pt idx="9050">
                  <c:v>5.7457627647060448E-3</c:v>
                </c:pt>
                <c:pt idx="9051">
                  <c:v>5.7451334128618588E-3</c:v>
                </c:pt>
                <c:pt idx="9052">
                  <c:v>5.7445271092441182E-3</c:v>
                </c:pt>
                <c:pt idx="9053">
                  <c:v>5.7439278682276714E-3</c:v>
                </c:pt>
                <c:pt idx="9054">
                  <c:v>5.7433158173432293E-3</c:v>
                </c:pt>
                <c:pt idx="9055">
                  <c:v>5.7426783867267836E-3</c:v>
                </c:pt>
                <c:pt idx="9056">
                  <c:v>5.7420173811594324E-3</c:v>
                </c:pt>
                <c:pt idx="9057">
                  <c:v>5.7413479543763505E-3</c:v>
                </c:pt>
                <c:pt idx="9058">
                  <c:v>5.7406900687663699E-3</c:v>
                </c:pt>
                <c:pt idx="9059">
                  <c:v>5.7400572550271173E-3</c:v>
                </c:pt>
                <c:pt idx="9060">
                  <c:v>5.73944900075296E-3</c:v>
                </c:pt>
                <c:pt idx="9061">
                  <c:v>5.73885104809751E-3</c:v>
                </c:pt>
                <c:pt idx="9062">
                  <c:v>5.7382434278189206E-3</c:v>
                </c:pt>
                <c:pt idx="9063">
                  <c:v>5.7376117041358643E-3</c:v>
                </c:pt>
                <c:pt idx="9064">
                  <c:v>5.7369550983285434E-3</c:v>
                </c:pt>
                <c:pt idx="9065">
                  <c:v>5.7362869181172733E-3</c:v>
                </c:pt>
                <c:pt idx="9066">
                  <c:v>5.7356270560412134E-3</c:v>
                </c:pt>
                <c:pt idx="9067">
                  <c:v>5.7349907869795134E-3</c:v>
                </c:pt>
                <c:pt idx="9068">
                  <c:v>5.7343801736779634E-3</c:v>
                </c:pt>
                <c:pt idx="9069">
                  <c:v>5.7337829145216743E-3</c:v>
                </c:pt>
                <c:pt idx="9070">
                  <c:v>5.7331792768142023E-3</c:v>
                </c:pt>
                <c:pt idx="9071">
                  <c:v>5.7325532093410814E-3</c:v>
                </c:pt>
                <c:pt idx="9072">
                  <c:v>5.7319013765100195E-3</c:v>
                </c:pt>
                <c:pt idx="9073">
                  <c:v>5.731235027949858E-3</c:v>
                </c:pt>
                <c:pt idx="9074">
                  <c:v>5.7305736551808472E-3</c:v>
                </c:pt>
                <c:pt idx="9075">
                  <c:v>5.7299340135178994E-3</c:v>
                </c:pt>
                <c:pt idx="9076">
                  <c:v>5.7293206928912066E-3</c:v>
                </c:pt>
                <c:pt idx="9077">
                  <c:v>5.7287235425707034E-3</c:v>
                </c:pt>
                <c:pt idx="9078">
                  <c:v>5.72812339401236E-3</c:v>
                </c:pt>
                <c:pt idx="9079">
                  <c:v>5.7275028566426663E-3</c:v>
                </c:pt>
                <c:pt idx="9080">
                  <c:v>5.7268561070958814E-3</c:v>
                </c:pt>
                <c:pt idx="9081">
                  <c:v>5.7261921602460124E-3</c:v>
                </c:pt>
                <c:pt idx="9082">
                  <c:v>5.7255297838456941E-3</c:v>
                </c:pt>
                <c:pt idx="9083">
                  <c:v>5.7248869266225341E-3</c:v>
                </c:pt>
                <c:pt idx="9084">
                  <c:v>5.7242706158797422E-3</c:v>
                </c:pt>
                <c:pt idx="9085">
                  <c:v>5.7236730095655917E-3</c:v>
                </c:pt>
                <c:pt idx="9086">
                  <c:v>5.7230758197572866E-3</c:v>
                </c:pt>
                <c:pt idx="9087">
                  <c:v>5.7224606134513994E-3</c:v>
                </c:pt>
                <c:pt idx="9088">
                  <c:v>5.7218191897017183E-3</c:v>
                </c:pt>
                <c:pt idx="9089">
                  <c:v>5.7211581901355944E-3</c:v>
                </c:pt>
                <c:pt idx="9090">
                  <c:v>5.7204953497423713E-3</c:v>
                </c:pt>
                <c:pt idx="9091">
                  <c:v>5.7198495052635601E-3</c:v>
                </c:pt>
                <c:pt idx="9092">
                  <c:v>5.7192299914353593E-3</c:v>
                </c:pt>
                <c:pt idx="9093">
                  <c:v>5.7186313933855776E-3</c:v>
                </c:pt>
                <c:pt idx="9094">
                  <c:v>5.7180366039332187E-3</c:v>
                </c:pt>
                <c:pt idx="9095">
                  <c:v>5.7174264603700418E-3</c:v>
                </c:pt>
                <c:pt idx="9096">
                  <c:v>5.7167905334031526E-3</c:v>
                </c:pt>
                <c:pt idx="9097">
                  <c:v>5.7161329932003384E-3</c:v>
                </c:pt>
                <c:pt idx="9098">
                  <c:v>5.7154702518212334E-3</c:v>
                </c:pt>
                <c:pt idx="9099">
                  <c:v>5.7148217154282983E-3</c:v>
                </c:pt>
                <c:pt idx="9100">
                  <c:v>5.7141988584965058E-3</c:v>
                </c:pt>
                <c:pt idx="9101">
                  <c:v>5.7135987707774083E-3</c:v>
                </c:pt>
                <c:pt idx="9102">
                  <c:v>5.7130058046923693E-3</c:v>
                </c:pt>
                <c:pt idx="9103">
                  <c:v>5.7124003910561834E-3</c:v>
                </c:pt>
                <c:pt idx="9104">
                  <c:v>5.7117700578098399E-3</c:v>
                </c:pt>
                <c:pt idx="9105">
                  <c:v>5.7111164471530234E-3</c:v>
                </c:pt>
                <c:pt idx="9106">
                  <c:v>5.7104543816146325E-3</c:v>
                </c:pt>
                <c:pt idx="9107">
                  <c:v>5.7098035103662504E-3</c:v>
                </c:pt>
                <c:pt idx="9108">
                  <c:v>5.7091772451626542E-3</c:v>
                </c:pt>
                <c:pt idx="9109">
                  <c:v>5.7085752156937524E-3</c:v>
                </c:pt>
                <c:pt idx="9110">
                  <c:v>5.7079834870534503E-3</c:v>
                </c:pt>
                <c:pt idx="9111">
                  <c:v>5.7073824118696178E-3</c:v>
                </c:pt>
                <c:pt idx="9112">
                  <c:v>5.7067576939597558E-3</c:v>
                </c:pt>
                <c:pt idx="9113">
                  <c:v>5.7061084334737609E-3</c:v>
                </c:pt>
                <c:pt idx="9114">
                  <c:v>5.7054476246931806E-3</c:v>
                </c:pt>
                <c:pt idx="9115">
                  <c:v>5.7047948310455865E-3</c:v>
                </c:pt>
                <c:pt idx="9116">
                  <c:v>5.7041651678946988E-3</c:v>
                </c:pt>
                <c:pt idx="9117">
                  <c:v>5.7035607976880648E-3</c:v>
                </c:pt>
                <c:pt idx="9118">
                  <c:v>5.7029697213944871E-3</c:v>
                </c:pt>
                <c:pt idx="9119">
                  <c:v>5.7023725413115232E-3</c:v>
                </c:pt>
                <c:pt idx="9120">
                  <c:v>5.7017533850197439E-3</c:v>
                </c:pt>
                <c:pt idx="9121">
                  <c:v>5.7011088389760552E-3</c:v>
                </c:pt>
                <c:pt idx="9122">
                  <c:v>5.7004498622149824E-3</c:v>
                </c:pt>
                <c:pt idx="9123">
                  <c:v>5.6997956068134794E-3</c:v>
                </c:pt>
                <c:pt idx="9124">
                  <c:v>5.6991626309154586E-3</c:v>
                </c:pt>
                <c:pt idx="9125">
                  <c:v>5.6985555803928181E-3</c:v>
                </c:pt>
                <c:pt idx="9126">
                  <c:v>5.6979645818655764E-3</c:v>
                </c:pt>
                <c:pt idx="9127">
                  <c:v>5.6973708092657865E-3</c:v>
                </c:pt>
                <c:pt idx="9128">
                  <c:v>5.6967570867819013E-3</c:v>
                </c:pt>
                <c:pt idx="9129">
                  <c:v>5.6961175572777453E-3</c:v>
                </c:pt>
                <c:pt idx="9130">
                  <c:v>5.6954609725415224E-3</c:v>
                </c:pt>
                <c:pt idx="9131">
                  <c:v>5.6948057562474265E-3</c:v>
                </c:pt>
                <c:pt idx="9132">
                  <c:v>5.6941696258178834E-3</c:v>
                </c:pt>
                <c:pt idx="9133">
                  <c:v>5.6935596201056387E-3</c:v>
                </c:pt>
                <c:pt idx="9134">
                  <c:v>5.6929681447489972E-3</c:v>
                </c:pt>
                <c:pt idx="9135">
                  <c:v>5.6923772560561687E-3</c:v>
                </c:pt>
                <c:pt idx="9136">
                  <c:v>5.6917687679485926E-3</c:v>
                </c:pt>
                <c:pt idx="9137">
                  <c:v>5.6911344901519481E-3</c:v>
                </c:pt>
                <c:pt idx="9138">
                  <c:v>5.6904808328930561E-3</c:v>
                </c:pt>
                <c:pt idx="9139">
                  <c:v>5.6898251881829925E-3</c:v>
                </c:pt>
                <c:pt idx="9140">
                  <c:v>5.6891861313869575E-3</c:v>
                </c:pt>
                <c:pt idx="9141">
                  <c:v>5.6885729645061184E-3</c:v>
                </c:pt>
                <c:pt idx="9142">
                  <c:v>5.6879804867933734E-3</c:v>
                </c:pt>
                <c:pt idx="9143">
                  <c:v>5.6873919313357203E-3</c:v>
                </c:pt>
                <c:pt idx="9144">
                  <c:v>5.6867884102019574E-3</c:v>
                </c:pt>
                <c:pt idx="9145">
                  <c:v>5.6861595487365689E-3</c:v>
                </c:pt>
                <c:pt idx="9146">
                  <c:v>5.6855093210156794E-3</c:v>
                </c:pt>
                <c:pt idx="9147">
                  <c:v>5.6848538028993582E-3</c:v>
                </c:pt>
                <c:pt idx="9148">
                  <c:v>5.6842121136372334E-3</c:v>
                </c:pt>
                <c:pt idx="9149">
                  <c:v>5.6835956515245804E-3</c:v>
                </c:pt>
                <c:pt idx="9150">
                  <c:v>5.6830016835505894E-3</c:v>
                </c:pt>
                <c:pt idx="9151">
                  <c:v>5.6824148928283792E-3</c:v>
                </c:pt>
                <c:pt idx="9152">
                  <c:v>5.6818160080587005E-3</c:v>
                </c:pt>
                <c:pt idx="9153">
                  <c:v>5.681192654583141E-3</c:v>
                </c:pt>
                <c:pt idx="9154">
                  <c:v>5.6805463168323788E-3</c:v>
                </c:pt>
                <c:pt idx="9155">
                  <c:v>5.6798914934428433E-3</c:v>
                </c:pt>
                <c:pt idx="9156">
                  <c:v>5.6792475260637933E-3</c:v>
                </c:pt>
                <c:pt idx="9157">
                  <c:v>5.6786277083800442E-3</c:v>
                </c:pt>
                <c:pt idx="9158">
                  <c:v>5.6780318077424294E-3</c:v>
                </c:pt>
                <c:pt idx="9159">
                  <c:v>5.6774462049439334E-3</c:v>
                </c:pt>
                <c:pt idx="9160">
                  <c:v>5.6768515685129079E-3</c:v>
                </c:pt>
                <c:pt idx="9161">
                  <c:v>5.6762337405277764E-3</c:v>
                </c:pt>
                <c:pt idx="9162">
                  <c:v>5.6755917040505338E-3</c:v>
                </c:pt>
                <c:pt idx="9163">
                  <c:v>5.6749381470646704E-3</c:v>
                </c:pt>
                <c:pt idx="9164">
                  <c:v>5.6742923101017924E-3</c:v>
                </c:pt>
                <c:pt idx="9165">
                  <c:v>5.6736691508030446E-3</c:v>
                </c:pt>
                <c:pt idx="9166">
                  <c:v>5.6730709276846978E-3</c:v>
                </c:pt>
                <c:pt idx="9167">
                  <c:v>5.6724859372902859E-3</c:v>
                </c:pt>
                <c:pt idx="9168">
                  <c:v>5.6718951104744878E-3</c:v>
                </c:pt>
                <c:pt idx="9169">
                  <c:v>5.671282751371404E-3</c:v>
                </c:pt>
                <c:pt idx="9170">
                  <c:v>5.6706453716994188E-3</c:v>
                </c:pt>
                <c:pt idx="9171">
                  <c:v>5.6699936467498515E-3</c:v>
                </c:pt>
                <c:pt idx="9172">
                  <c:v>5.6693463957855376E-3</c:v>
                </c:pt>
                <c:pt idx="9173">
                  <c:v>5.6687199824550392E-3</c:v>
                </c:pt>
                <c:pt idx="9174">
                  <c:v>5.668119105793781E-3</c:v>
                </c:pt>
                <c:pt idx="9175">
                  <c:v>5.6675341631084748E-3</c:v>
                </c:pt>
                <c:pt idx="9176">
                  <c:v>5.6669466640132818E-3</c:v>
                </c:pt>
                <c:pt idx="9177">
                  <c:v>5.66633964435814E-3</c:v>
                </c:pt>
                <c:pt idx="9178">
                  <c:v>5.665707215572479E-3</c:v>
                </c:pt>
                <c:pt idx="9179">
                  <c:v>5.6650578728096616E-3</c:v>
                </c:pt>
                <c:pt idx="9180">
                  <c:v>5.664409702595183E-3</c:v>
                </c:pt>
                <c:pt idx="9181">
                  <c:v>5.6637801945531975E-3</c:v>
                </c:pt>
                <c:pt idx="9182">
                  <c:v>5.6631763972009889E-3</c:v>
                </c:pt>
                <c:pt idx="9183">
                  <c:v>5.662590957656634E-3</c:v>
                </c:pt>
                <c:pt idx="9184">
                  <c:v>5.6620062694229057E-3</c:v>
                </c:pt>
                <c:pt idx="9185">
                  <c:v>5.6614043894455453E-3</c:v>
                </c:pt>
                <c:pt idx="9186">
                  <c:v>5.6607771395506493E-3</c:v>
                </c:pt>
                <c:pt idx="9187">
                  <c:v>5.6601307045121814E-3</c:v>
                </c:pt>
                <c:pt idx="9188">
                  <c:v>5.6594821404762109E-3</c:v>
                </c:pt>
                <c:pt idx="9189">
                  <c:v>5.6588497657051109E-3</c:v>
                </c:pt>
                <c:pt idx="9190">
                  <c:v>5.6582428484966583E-3</c:v>
                </c:pt>
                <c:pt idx="9191">
                  <c:v>5.6576563965701114E-3</c:v>
                </c:pt>
                <c:pt idx="9192">
                  <c:v>5.6570739761201963E-3</c:v>
                </c:pt>
                <c:pt idx="9193">
                  <c:v>5.6564769693630314E-3</c:v>
                </c:pt>
                <c:pt idx="9194">
                  <c:v>5.6558550567856036E-3</c:v>
                </c:pt>
                <c:pt idx="9195">
                  <c:v>5.6552120217228862E-3</c:v>
                </c:pt>
                <c:pt idx="9196">
                  <c:v>5.6545636110132734E-3</c:v>
                </c:pt>
                <c:pt idx="9197">
                  <c:v>5.6539286619561703E-3</c:v>
                </c:pt>
                <c:pt idx="9198">
                  <c:v>5.6533184966241845E-3</c:v>
                </c:pt>
                <c:pt idx="9199">
                  <c:v>5.6527305542254346E-3</c:v>
                </c:pt>
                <c:pt idx="9200">
                  <c:v>5.6521498414000863E-3</c:v>
                </c:pt>
                <c:pt idx="9201">
                  <c:v>5.6515573794583811E-3</c:v>
                </c:pt>
                <c:pt idx="9202">
                  <c:v>5.6509408907238524E-3</c:v>
                </c:pt>
                <c:pt idx="9203">
                  <c:v>5.6503017065281423E-3</c:v>
                </c:pt>
                <c:pt idx="9204">
                  <c:v>5.6496540087386917E-3</c:v>
                </c:pt>
                <c:pt idx="9205">
                  <c:v>5.649016837046641E-3</c:v>
                </c:pt>
                <c:pt idx="9206">
                  <c:v>5.6484033679417974E-3</c:v>
                </c:pt>
                <c:pt idx="9207">
                  <c:v>5.6478135021350287E-3</c:v>
                </c:pt>
                <c:pt idx="9208">
                  <c:v>5.6472339290670314E-3</c:v>
                </c:pt>
                <c:pt idx="9209">
                  <c:v>5.6466456273365833E-3</c:v>
                </c:pt>
                <c:pt idx="9210">
                  <c:v>5.6460345759550895E-3</c:v>
                </c:pt>
                <c:pt idx="9211">
                  <c:v>5.6453996448146936E-3</c:v>
                </c:pt>
                <c:pt idx="9212">
                  <c:v>5.6447532225527494E-3</c:v>
                </c:pt>
                <c:pt idx="9213">
                  <c:v>5.6441142328736375E-3</c:v>
                </c:pt>
                <c:pt idx="9214">
                  <c:v>5.6434974774669227E-3</c:v>
                </c:pt>
                <c:pt idx="9215">
                  <c:v>5.6429053073992251E-3</c:v>
                </c:pt>
                <c:pt idx="9216">
                  <c:v>5.6423263079665078E-3</c:v>
                </c:pt>
                <c:pt idx="9217">
                  <c:v>5.6417417322974037E-3</c:v>
                </c:pt>
                <c:pt idx="9218">
                  <c:v>5.6411360588723312E-3</c:v>
                </c:pt>
                <c:pt idx="9219">
                  <c:v>5.6405057277787145E-3</c:v>
                </c:pt>
                <c:pt idx="9220">
                  <c:v>5.6398611372317888E-3</c:v>
                </c:pt>
                <c:pt idx="9221">
                  <c:v>5.6392207801491496E-3</c:v>
                </c:pt>
                <c:pt idx="9222">
                  <c:v>5.6386008283141791E-3</c:v>
                </c:pt>
                <c:pt idx="9223">
                  <c:v>5.63800603124129E-3</c:v>
                </c:pt>
                <c:pt idx="9224">
                  <c:v>5.6374270504415836E-3</c:v>
                </c:pt>
                <c:pt idx="9225">
                  <c:v>5.6368457245826089E-3</c:v>
                </c:pt>
                <c:pt idx="9226">
                  <c:v>5.6362452981329808E-3</c:v>
                </c:pt>
                <c:pt idx="9227">
                  <c:v>5.6356198533405134E-3</c:v>
                </c:pt>
                <c:pt idx="9228">
                  <c:v>5.6349776349981983E-3</c:v>
                </c:pt>
                <c:pt idx="9229">
                  <c:v>5.6343363992418724E-3</c:v>
                </c:pt>
                <c:pt idx="9230">
                  <c:v>5.6337134113359014E-3</c:v>
                </c:pt>
                <c:pt idx="9231">
                  <c:v>5.6331157276491234E-3</c:v>
                </c:pt>
                <c:pt idx="9232">
                  <c:v>5.6325362307405886E-3</c:v>
                </c:pt>
                <c:pt idx="9233">
                  <c:v>5.6319576444461665E-3</c:v>
                </c:pt>
                <c:pt idx="9234">
                  <c:v>5.63136226491471E-3</c:v>
                </c:pt>
                <c:pt idx="9235">
                  <c:v>5.6307419274405504E-3</c:v>
                </c:pt>
                <c:pt idx="9236">
                  <c:v>5.6301025971264773E-3</c:v>
                </c:pt>
                <c:pt idx="9237">
                  <c:v>5.6294610011886972E-3</c:v>
                </c:pt>
                <c:pt idx="9238">
                  <c:v>5.6288352049700075E-3</c:v>
                </c:pt>
                <c:pt idx="9239">
                  <c:v>5.6282344421458175E-3</c:v>
                </c:pt>
                <c:pt idx="9240">
                  <c:v>5.6276539234027013E-3</c:v>
                </c:pt>
                <c:pt idx="9241">
                  <c:v>5.6270775410638234E-3</c:v>
                </c:pt>
                <c:pt idx="9242">
                  <c:v>5.6264869429627652E-3</c:v>
                </c:pt>
                <c:pt idx="9243">
                  <c:v>5.6258718651970695E-3</c:v>
                </c:pt>
                <c:pt idx="9244">
                  <c:v>5.6252359055577079E-3</c:v>
                </c:pt>
                <c:pt idx="9245">
                  <c:v>5.6245944888567295E-3</c:v>
                </c:pt>
                <c:pt idx="9246">
                  <c:v>5.6239661752963419E-3</c:v>
                </c:pt>
                <c:pt idx="9247">
                  <c:v>5.6233622107087914E-3</c:v>
                </c:pt>
                <c:pt idx="9248">
                  <c:v>5.6227802016483456E-3</c:v>
                </c:pt>
                <c:pt idx="9249">
                  <c:v>5.6222054713010623E-3</c:v>
                </c:pt>
                <c:pt idx="9250">
                  <c:v>5.6216193284291723E-3</c:v>
                </c:pt>
                <c:pt idx="9251">
                  <c:v>5.6210095919059433E-3</c:v>
                </c:pt>
                <c:pt idx="9252">
                  <c:v>5.620377444496112E-3</c:v>
                </c:pt>
                <c:pt idx="9253">
                  <c:v>5.6197367582373784E-3</c:v>
                </c:pt>
                <c:pt idx="9254">
                  <c:v>5.6191062762997466E-3</c:v>
                </c:pt>
                <c:pt idx="9255">
                  <c:v>5.6184990588547283E-3</c:v>
                </c:pt>
                <c:pt idx="9256">
                  <c:v>5.6179151358013105E-3</c:v>
                </c:pt>
                <c:pt idx="9257">
                  <c:v>5.6173414983607187E-3</c:v>
                </c:pt>
                <c:pt idx="9258">
                  <c:v>5.6167594295070114E-3</c:v>
                </c:pt>
                <c:pt idx="9259">
                  <c:v>5.6161550438671394E-3</c:v>
                </c:pt>
                <c:pt idx="9260">
                  <c:v>5.6155271019609071E-3</c:v>
                </c:pt>
                <c:pt idx="9261">
                  <c:v>5.6148876998488983E-3</c:v>
                </c:pt>
                <c:pt idx="9262">
                  <c:v>5.6142554503344714E-3</c:v>
                </c:pt>
                <c:pt idx="9263">
                  <c:v>5.6136450009046032E-3</c:v>
                </c:pt>
                <c:pt idx="9264">
                  <c:v>5.6130587917684934E-3</c:v>
                </c:pt>
                <c:pt idx="9265">
                  <c:v>5.6124856903333334E-3</c:v>
                </c:pt>
                <c:pt idx="9266">
                  <c:v>5.6119072658678314E-3</c:v>
                </c:pt>
                <c:pt idx="9267">
                  <c:v>5.6113081690250125E-3</c:v>
                </c:pt>
                <c:pt idx="9268">
                  <c:v>5.6106847712679275E-3</c:v>
                </c:pt>
                <c:pt idx="9269">
                  <c:v>5.6100472002245114E-3</c:v>
                </c:pt>
                <c:pt idx="9270">
                  <c:v>5.6094136287808318E-3</c:v>
                </c:pt>
                <c:pt idx="9271">
                  <c:v>5.6088000394402338E-3</c:v>
                </c:pt>
                <c:pt idx="9272">
                  <c:v>5.6082112296023823E-3</c:v>
                </c:pt>
                <c:pt idx="9273">
                  <c:v>5.6076381186751104E-3</c:v>
                </c:pt>
                <c:pt idx="9274">
                  <c:v>5.607062867911689E-3</c:v>
                </c:pt>
                <c:pt idx="9275">
                  <c:v>5.6064689274126509E-3</c:v>
                </c:pt>
                <c:pt idx="9276">
                  <c:v>5.6058503524166929E-3</c:v>
                </c:pt>
                <c:pt idx="9277">
                  <c:v>5.6052151434600834E-3</c:v>
                </c:pt>
                <c:pt idx="9278">
                  <c:v>5.6045807328824896E-3</c:v>
                </c:pt>
                <c:pt idx="9279">
                  <c:v>5.6039641649602324E-3</c:v>
                </c:pt>
                <c:pt idx="9280">
                  <c:v>5.6033725021697733E-3</c:v>
                </c:pt>
                <c:pt idx="9281">
                  <c:v>5.60279885663872E-3</c:v>
                </c:pt>
                <c:pt idx="9282">
                  <c:v>5.6022262758439623E-3</c:v>
                </c:pt>
                <c:pt idx="9283">
                  <c:v>5.6016372913937108E-3</c:v>
                </c:pt>
                <c:pt idx="9284">
                  <c:v>5.601023753360336E-3</c:v>
                </c:pt>
                <c:pt idx="9285">
                  <c:v>5.6003914127960523E-3</c:v>
                </c:pt>
                <c:pt idx="9286">
                  <c:v>5.5997566747494993E-3</c:v>
                </c:pt>
                <c:pt idx="9287">
                  <c:v>5.5991373557400291E-3</c:v>
                </c:pt>
                <c:pt idx="9288">
                  <c:v>5.5985426539481914E-3</c:v>
                </c:pt>
                <c:pt idx="9289">
                  <c:v>5.5979679776838693E-3</c:v>
                </c:pt>
                <c:pt idx="9290">
                  <c:v>5.5973975385946824E-3</c:v>
                </c:pt>
                <c:pt idx="9291">
                  <c:v>5.5968132456991398E-3</c:v>
                </c:pt>
                <c:pt idx="9292">
                  <c:v>5.5962048911376875E-3</c:v>
                </c:pt>
                <c:pt idx="9293">
                  <c:v>5.5955758922065085E-3</c:v>
                </c:pt>
                <c:pt idx="9294">
                  <c:v>5.5949413585092041E-3</c:v>
                </c:pt>
                <c:pt idx="9295">
                  <c:v>5.5943195778973944E-3</c:v>
                </c:pt>
                <c:pt idx="9296">
                  <c:v>5.5937217199694888E-3</c:v>
                </c:pt>
                <c:pt idx="9297">
                  <c:v>5.5931455538937424E-3</c:v>
                </c:pt>
                <c:pt idx="9298">
                  <c:v>5.5925767125995724E-3</c:v>
                </c:pt>
                <c:pt idx="9299">
                  <c:v>5.5919967872587843E-3</c:v>
                </c:pt>
                <c:pt idx="9300">
                  <c:v>5.5913936928497637E-3</c:v>
                </c:pt>
                <c:pt idx="9301">
                  <c:v>5.5907684679691811E-3</c:v>
                </c:pt>
                <c:pt idx="9302">
                  <c:v>5.5901346815855815E-3</c:v>
                </c:pt>
                <c:pt idx="9303">
                  <c:v>5.5895107856613916E-3</c:v>
                </c:pt>
                <c:pt idx="9304">
                  <c:v>5.5889097249273937E-3</c:v>
                </c:pt>
                <c:pt idx="9305">
                  <c:v>5.5883316544239432E-3</c:v>
                </c:pt>
                <c:pt idx="9306">
                  <c:v>5.5877638604636022E-3</c:v>
                </c:pt>
                <c:pt idx="9307">
                  <c:v>5.5871879248320473E-3</c:v>
                </c:pt>
                <c:pt idx="9308">
                  <c:v>5.586590096464574E-3</c:v>
                </c:pt>
                <c:pt idx="9309">
                  <c:v>5.5859690301902328E-3</c:v>
                </c:pt>
                <c:pt idx="9310">
                  <c:v>5.5853365360847363E-3</c:v>
                </c:pt>
                <c:pt idx="9311">
                  <c:v>5.584710921838423E-3</c:v>
                </c:pt>
                <c:pt idx="9312">
                  <c:v>5.5841066824629413E-3</c:v>
                </c:pt>
                <c:pt idx="9313">
                  <c:v>5.5835263440093437E-3</c:v>
                </c:pt>
                <c:pt idx="9314">
                  <c:v>5.5829590495299663E-3</c:v>
                </c:pt>
                <c:pt idx="9315">
                  <c:v>5.5823866784446823E-3</c:v>
                </c:pt>
                <c:pt idx="9316">
                  <c:v>5.5817940514383589E-3</c:v>
                </c:pt>
                <c:pt idx="9317">
                  <c:v>5.5811774742589434E-3</c:v>
                </c:pt>
                <c:pt idx="9318">
                  <c:v>5.5805468102630724E-3</c:v>
                </c:pt>
                <c:pt idx="9319">
                  <c:v>5.5799199184682294E-3</c:v>
                </c:pt>
                <c:pt idx="9320">
                  <c:v>5.5793125946389079E-3</c:v>
                </c:pt>
                <c:pt idx="9321">
                  <c:v>5.5787296815536175E-3</c:v>
                </c:pt>
                <c:pt idx="9322">
                  <c:v>5.5781623503788876E-3</c:v>
                </c:pt>
                <c:pt idx="9323">
                  <c:v>5.57759307864203E-3</c:v>
                </c:pt>
                <c:pt idx="9324">
                  <c:v>5.5770055191433163E-3</c:v>
                </c:pt>
                <c:pt idx="9325">
                  <c:v>5.5763937022079626E-3</c:v>
                </c:pt>
                <c:pt idx="9326">
                  <c:v>5.5757653900532934E-3</c:v>
                </c:pt>
                <c:pt idx="9327">
                  <c:v>5.5751376976559477E-3</c:v>
                </c:pt>
                <c:pt idx="9328">
                  <c:v>5.5745274516106206E-3</c:v>
                </c:pt>
                <c:pt idx="9329">
                  <c:v>5.5739417188242022E-3</c:v>
                </c:pt>
                <c:pt idx="9330">
                  <c:v>5.573373835281276E-3</c:v>
                </c:pt>
                <c:pt idx="9331">
                  <c:v>5.5728071655721774E-3</c:v>
                </c:pt>
                <c:pt idx="9332">
                  <c:v>5.5722244730960924E-3</c:v>
                </c:pt>
                <c:pt idx="9333">
                  <c:v>5.5716176239572427E-3</c:v>
                </c:pt>
                <c:pt idx="9334">
                  <c:v>5.5709921606224002E-3</c:v>
                </c:pt>
                <c:pt idx="9335">
                  <c:v>5.5703641725672014E-3</c:v>
                </c:pt>
                <c:pt idx="9336">
                  <c:v>5.5697512314982723E-3</c:v>
                </c:pt>
                <c:pt idx="9337">
                  <c:v>5.5691624992742382E-3</c:v>
                </c:pt>
                <c:pt idx="9338">
                  <c:v>5.5685935766337851E-3</c:v>
                </c:pt>
                <c:pt idx="9339">
                  <c:v>5.5680289879151534E-3</c:v>
                </c:pt>
                <c:pt idx="9340">
                  <c:v>5.5674508989838525E-3</c:v>
                </c:pt>
                <c:pt idx="9341">
                  <c:v>5.5668491584217024E-3</c:v>
                </c:pt>
                <c:pt idx="9342">
                  <c:v>5.5662270079359184E-3</c:v>
                </c:pt>
                <c:pt idx="9343">
                  <c:v>5.5655992485676578E-3</c:v>
                </c:pt>
                <c:pt idx="9344">
                  <c:v>5.5649839004610815E-3</c:v>
                </c:pt>
                <c:pt idx="9345">
                  <c:v>5.5643920570099328E-3</c:v>
                </c:pt>
                <c:pt idx="9346">
                  <c:v>5.5638216454009029E-3</c:v>
                </c:pt>
                <c:pt idx="9347">
                  <c:v>5.5632586016768747E-3</c:v>
                </c:pt>
                <c:pt idx="9348">
                  <c:v>5.5626847944890275E-3</c:v>
                </c:pt>
                <c:pt idx="9349">
                  <c:v>5.5620882344644016E-3</c:v>
                </c:pt>
                <c:pt idx="9350">
                  <c:v>5.561469820301917E-3</c:v>
                </c:pt>
                <c:pt idx="9351">
                  <c:v>5.5608428244882406E-3</c:v>
                </c:pt>
                <c:pt idx="9352">
                  <c:v>5.5602254129715444E-3</c:v>
                </c:pt>
                <c:pt idx="9353">
                  <c:v>5.5596304159203748E-3</c:v>
                </c:pt>
                <c:pt idx="9354">
                  <c:v>5.5590581095900388E-3</c:v>
                </c:pt>
                <c:pt idx="9355">
                  <c:v>5.5584960688682362E-3</c:v>
                </c:pt>
                <c:pt idx="9356">
                  <c:v>5.5579261689160395E-3</c:v>
                </c:pt>
                <c:pt idx="9357">
                  <c:v>5.5573347916804804E-3</c:v>
                </c:pt>
                <c:pt idx="9358">
                  <c:v>5.556720489869234E-3</c:v>
                </c:pt>
                <c:pt idx="9359">
                  <c:v>5.5560947939933981E-3</c:v>
                </c:pt>
                <c:pt idx="9360">
                  <c:v>5.5554757122838402E-3</c:v>
                </c:pt>
                <c:pt idx="9361">
                  <c:v>5.5548775889825734E-3</c:v>
                </c:pt>
                <c:pt idx="9362">
                  <c:v>5.554303032785029E-3</c:v>
                </c:pt>
                <c:pt idx="9363">
                  <c:v>5.5537414560925934E-3</c:v>
                </c:pt>
                <c:pt idx="9364">
                  <c:v>5.5531750426279962E-3</c:v>
                </c:pt>
                <c:pt idx="9365">
                  <c:v>5.5525887809995903E-3</c:v>
                </c:pt>
                <c:pt idx="9366">
                  <c:v>5.5519789140555924E-3</c:v>
                </c:pt>
                <c:pt idx="9367">
                  <c:v>5.5513550470299294E-3</c:v>
                </c:pt>
                <c:pt idx="9368">
                  <c:v>5.5507347310880233E-3</c:v>
                </c:pt>
                <c:pt idx="9369">
                  <c:v>5.5501335777536189E-3</c:v>
                </c:pt>
                <c:pt idx="9370">
                  <c:v>5.5495564727621599E-3</c:v>
                </c:pt>
                <c:pt idx="9371">
                  <c:v>5.5489948330648964E-3</c:v>
                </c:pt>
                <c:pt idx="9372">
                  <c:v>5.5484314463028934E-3</c:v>
                </c:pt>
                <c:pt idx="9373">
                  <c:v>5.5478501650976534E-3</c:v>
                </c:pt>
                <c:pt idx="9374">
                  <c:v>5.5472449968817974E-3</c:v>
                </c:pt>
                <c:pt idx="9375">
                  <c:v>5.5466234713315993E-3</c:v>
                </c:pt>
                <c:pt idx="9376">
                  <c:v>5.5460023923377538E-3</c:v>
                </c:pt>
                <c:pt idx="9377">
                  <c:v>5.5453983720560414E-3</c:v>
                </c:pt>
                <c:pt idx="9378">
                  <c:v>5.5448184802109014E-3</c:v>
                </c:pt>
                <c:pt idx="9379">
                  <c:v>5.5442562710880817E-3</c:v>
                </c:pt>
                <c:pt idx="9380">
                  <c:v>5.543695420023368E-3</c:v>
                </c:pt>
                <c:pt idx="9381">
                  <c:v>5.5431189186120984E-3</c:v>
                </c:pt>
                <c:pt idx="9382">
                  <c:v>5.5425186501902885E-3</c:v>
                </c:pt>
                <c:pt idx="9383">
                  <c:v>5.5418999539536594E-3</c:v>
                </c:pt>
                <c:pt idx="9384">
                  <c:v>5.5412786102368933E-3</c:v>
                </c:pt>
                <c:pt idx="9385">
                  <c:v>5.5406719498616993E-3</c:v>
                </c:pt>
                <c:pt idx="9386">
                  <c:v>5.5400890975806256E-3</c:v>
                </c:pt>
                <c:pt idx="9387">
                  <c:v>5.5395258415119313E-3</c:v>
                </c:pt>
                <c:pt idx="9388">
                  <c:v>5.5389670122154124E-3</c:v>
                </c:pt>
                <c:pt idx="9389">
                  <c:v>5.5383950281579384E-3</c:v>
                </c:pt>
                <c:pt idx="9390">
                  <c:v>5.5377997947285793E-3</c:v>
                </c:pt>
                <c:pt idx="9391">
                  <c:v>5.5371843828125938E-3</c:v>
                </c:pt>
                <c:pt idx="9392">
                  <c:v>5.5365632913682702E-3</c:v>
                </c:pt>
                <c:pt idx="9393">
                  <c:v>5.5359542773744663E-3</c:v>
                </c:pt>
                <c:pt idx="9394">
                  <c:v>5.5353683580714134E-3</c:v>
                </c:pt>
                <c:pt idx="9395">
                  <c:v>5.5348036142002432E-3</c:v>
                </c:pt>
                <c:pt idx="9396">
                  <c:v>5.5342462784551414E-3</c:v>
                </c:pt>
                <c:pt idx="9397">
                  <c:v>5.5336784921455606E-3</c:v>
                </c:pt>
                <c:pt idx="9398">
                  <c:v>5.5330883610798425E-3</c:v>
                </c:pt>
                <c:pt idx="9399">
                  <c:v>5.5324766482047144E-3</c:v>
                </c:pt>
                <c:pt idx="9400">
                  <c:v>5.5318563359445082E-3</c:v>
                </c:pt>
                <c:pt idx="9401">
                  <c:v>5.5312453093098674E-3</c:v>
                </c:pt>
                <c:pt idx="9402">
                  <c:v>5.530656284785382E-3</c:v>
                </c:pt>
                <c:pt idx="9403">
                  <c:v>5.5300896560318514E-3</c:v>
                </c:pt>
                <c:pt idx="9404">
                  <c:v>5.5295332801633418E-3</c:v>
                </c:pt>
                <c:pt idx="9405">
                  <c:v>5.5289693204039194E-3</c:v>
                </c:pt>
                <c:pt idx="9406">
                  <c:v>5.5283842904265785E-3</c:v>
                </c:pt>
                <c:pt idx="9407">
                  <c:v>5.5277766442783692E-3</c:v>
                </c:pt>
                <c:pt idx="9408">
                  <c:v>5.5271576391597386E-3</c:v>
                </c:pt>
                <c:pt idx="9409">
                  <c:v>5.5265449893651484E-3</c:v>
                </c:pt>
                <c:pt idx="9410">
                  <c:v>5.5259528900512963E-3</c:v>
                </c:pt>
                <c:pt idx="9411">
                  <c:v>5.5253840294602254E-3</c:v>
                </c:pt>
                <c:pt idx="9412">
                  <c:v>5.5248280832108521E-3</c:v>
                </c:pt>
                <c:pt idx="9413">
                  <c:v>5.5242675336171594E-3</c:v>
                </c:pt>
                <c:pt idx="9414">
                  <c:v>5.5236875351345862E-3</c:v>
                </c:pt>
                <c:pt idx="9415">
                  <c:v>5.5230842704360366E-3</c:v>
                </c:pt>
                <c:pt idx="9416">
                  <c:v>5.5224670926193528E-3</c:v>
                </c:pt>
                <c:pt idx="9417">
                  <c:v>5.5218532508721834E-3</c:v>
                </c:pt>
                <c:pt idx="9418">
                  <c:v>5.5212581749335896E-3</c:v>
                </c:pt>
                <c:pt idx="9419">
                  <c:v>5.5206867911551816E-3</c:v>
                </c:pt>
                <c:pt idx="9420">
                  <c:v>5.5201307564580965E-3</c:v>
                </c:pt>
                <c:pt idx="9421">
                  <c:v>5.5195731625838958E-3</c:v>
                </c:pt>
                <c:pt idx="9422">
                  <c:v>5.5189980591490283E-3</c:v>
                </c:pt>
                <c:pt idx="9423">
                  <c:v>5.518399432642926E-3</c:v>
                </c:pt>
                <c:pt idx="9424">
                  <c:v>5.5177845858230389E-3</c:v>
                </c:pt>
                <c:pt idx="9425">
                  <c:v>5.5171700176201771E-3</c:v>
                </c:pt>
                <c:pt idx="9426">
                  <c:v>5.5165721289319423E-3</c:v>
                </c:pt>
                <c:pt idx="9427">
                  <c:v>5.5159979907490313E-3</c:v>
                </c:pt>
                <c:pt idx="9428">
                  <c:v>5.5154413702534913E-3</c:v>
                </c:pt>
                <c:pt idx="9429">
                  <c:v>5.5148862473132854E-3</c:v>
                </c:pt>
                <c:pt idx="9430">
                  <c:v>5.5143158381970045E-3</c:v>
                </c:pt>
                <c:pt idx="9431">
                  <c:v>5.5137220446205924E-3</c:v>
                </c:pt>
                <c:pt idx="9432">
                  <c:v>5.5131100076770386E-3</c:v>
                </c:pt>
                <c:pt idx="9433">
                  <c:v>5.5124952048345504E-3</c:v>
                </c:pt>
                <c:pt idx="9434">
                  <c:v>5.5118947298767483E-3</c:v>
                </c:pt>
                <c:pt idx="9435">
                  <c:v>5.5113176697076114E-3</c:v>
                </c:pt>
                <c:pt idx="9436">
                  <c:v>5.5107599949157579E-3</c:v>
                </c:pt>
                <c:pt idx="9437">
                  <c:v>5.5102068359737712E-3</c:v>
                </c:pt>
                <c:pt idx="9438">
                  <c:v>5.5096408597937819E-3</c:v>
                </c:pt>
                <c:pt idx="9439">
                  <c:v>5.5090520289068834E-3</c:v>
                </c:pt>
                <c:pt idx="9440">
                  <c:v>5.5084432480094515E-3</c:v>
                </c:pt>
                <c:pt idx="9441">
                  <c:v>5.5078287202944632E-3</c:v>
                </c:pt>
                <c:pt idx="9442">
                  <c:v>5.5072259440198642E-3</c:v>
                </c:pt>
                <c:pt idx="9443">
                  <c:v>5.5066458603439134E-3</c:v>
                </c:pt>
                <c:pt idx="9444">
                  <c:v>5.506086699225852E-3</c:v>
                </c:pt>
                <c:pt idx="9445">
                  <c:v>5.5055349837116836E-3</c:v>
                </c:pt>
                <c:pt idx="9446">
                  <c:v>5.5049731230538005E-3</c:v>
                </c:pt>
                <c:pt idx="9447">
                  <c:v>5.5043893177646099E-3</c:v>
                </c:pt>
                <c:pt idx="9448">
                  <c:v>5.5037841990637623E-3</c:v>
                </c:pt>
                <c:pt idx="9449">
                  <c:v>5.5031704655697632E-3</c:v>
                </c:pt>
                <c:pt idx="9450">
                  <c:v>5.5025657263190987E-3</c:v>
                </c:pt>
                <c:pt idx="9451">
                  <c:v>5.5019825849904475E-3</c:v>
                </c:pt>
                <c:pt idx="9452">
                  <c:v>5.5014215489533223E-3</c:v>
                </c:pt>
                <c:pt idx="9453">
                  <c:v>5.5008707513616558E-3</c:v>
                </c:pt>
                <c:pt idx="9454">
                  <c:v>5.5003126383108714E-3</c:v>
                </c:pt>
                <c:pt idx="9455">
                  <c:v>5.4997338539247839E-3</c:v>
                </c:pt>
                <c:pt idx="9456">
                  <c:v>5.4991327569457633E-3</c:v>
                </c:pt>
                <c:pt idx="9457">
                  <c:v>5.4985203373562825E-3</c:v>
                </c:pt>
                <c:pt idx="9458">
                  <c:v>5.4979140209104466E-3</c:v>
                </c:pt>
                <c:pt idx="9459">
                  <c:v>5.4973278553429924E-3</c:v>
                </c:pt>
                <c:pt idx="9460">
                  <c:v>5.4967646054412565E-3</c:v>
                </c:pt>
                <c:pt idx="9461">
                  <c:v>5.4962142040694793E-3</c:v>
                </c:pt>
                <c:pt idx="9462">
                  <c:v>5.4956594265543335E-3</c:v>
                </c:pt>
                <c:pt idx="9463">
                  <c:v>5.4950855911530113E-3</c:v>
                </c:pt>
                <c:pt idx="9464">
                  <c:v>5.4944888230001512E-3</c:v>
                </c:pt>
                <c:pt idx="9465">
                  <c:v>5.4938782288866724E-3</c:v>
                </c:pt>
                <c:pt idx="9466">
                  <c:v>5.4932707617590219E-3</c:v>
                </c:pt>
                <c:pt idx="9467">
                  <c:v>5.4926816719859965E-3</c:v>
                </c:pt>
                <c:pt idx="9468">
                  <c:v>5.4921159242735324E-3</c:v>
                </c:pt>
                <c:pt idx="9469">
                  <c:v>5.4915654098516052E-3</c:v>
                </c:pt>
                <c:pt idx="9470">
                  <c:v>5.4910135186917123E-3</c:v>
                </c:pt>
                <c:pt idx="9471">
                  <c:v>5.4904444946304422E-3</c:v>
                </c:pt>
                <c:pt idx="9472">
                  <c:v>5.4898523050938893E-3</c:v>
                </c:pt>
                <c:pt idx="9473">
                  <c:v>5.4892440313927893E-3</c:v>
                </c:pt>
                <c:pt idx="9474">
                  <c:v>5.4886358734770983E-3</c:v>
                </c:pt>
                <c:pt idx="9475">
                  <c:v>5.4880440241062934E-3</c:v>
                </c:pt>
                <c:pt idx="9476">
                  <c:v>5.4874755540457966E-3</c:v>
                </c:pt>
                <c:pt idx="9477">
                  <c:v>5.4869244381150414E-3</c:v>
                </c:pt>
                <c:pt idx="9478">
                  <c:v>5.4863749546514434E-3</c:v>
                </c:pt>
                <c:pt idx="9479">
                  <c:v>5.4858105411434727E-3</c:v>
                </c:pt>
                <c:pt idx="9480">
                  <c:v>5.4852231187855795E-3</c:v>
                </c:pt>
                <c:pt idx="9481">
                  <c:v>5.4846176355952594E-3</c:v>
                </c:pt>
                <c:pt idx="9482">
                  <c:v>5.4840092722952321E-3</c:v>
                </c:pt>
                <c:pt idx="9483">
                  <c:v>5.4834148893992711E-3</c:v>
                </c:pt>
                <c:pt idx="9484">
                  <c:v>5.4828435352600432E-3</c:v>
                </c:pt>
                <c:pt idx="9485">
                  <c:v>5.4822913581631843E-3</c:v>
                </c:pt>
                <c:pt idx="9486">
                  <c:v>5.4817437823405897E-3</c:v>
                </c:pt>
                <c:pt idx="9487">
                  <c:v>5.4811837190808822E-3</c:v>
                </c:pt>
                <c:pt idx="9488">
                  <c:v>5.4806011883624045E-3</c:v>
                </c:pt>
                <c:pt idx="9489">
                  <c:v>5.4799989331954044E-3</c:v>
                </c:pt>
                <c:pt idx="9490">
                  <c:v>5.4793908671686327E-3</c:v>
                </c:pt>
                <c:pt idx="9491">
                  <c:v>5.4787942341678643E-3</c:v>
                </c:pt>
                <c:pt idx="9492">
                  <c:v>5.4782198993607095E-3</c:v>
                </c:pt>
                <c:pt idx="9493">
                  <c:v>5.4776662377115405E-3</c:v>
                </c:pt>
                <c:pt idx="9494">
                  <c:v>5.4771200564761834E-3</c:v>
                </c:pt>
                <c:pt idx="9495">
                  <c:v>5.4765640282381737E-3</c:v>
                </c:pt>
                <c:pt idx="9496">
                  <c:v>5.4759864477269878E-3</c:v>
                </c:pt>
                <c:pt idx="9497">
                  <c:v>5.4753878183439594E-3</c:v>
                </c:pt>
                <c:pt idx="9498">
                  <c:v>5.4747805610004495E-3</c:v>
                </c:pt>
                <c:pt idx="9499">
                  <c:v>5.4741820136117334E-3</c:v>
                </c:pt>
                <c:pt idx="9500">
                  <c:v>5.4736046679277114E-3</c:v>
                </c:pt>
                <c:pt idx="9501">
                  <c:v>5.4730491414391458E-3</c:v>
                </c:pt>
                <c:pt idx="9502">
                  <c:v>5.4725038373107434E-3</c:v>
                </c:pt>
                <c:pt idx="9503">
                  <c:v>5.4719514794347298E-3</c:v>
                </c:pt>
                <c:pt idx="9504">
                  <c:v>5.471378841121418E-3</c:v>
                </c:pt>
                <c:pt idx="9505">
                  <c:v>5.4707841890633043E-3</c:v>
                </c:pt>
                <c:pt idx="9506">
                  <c:v>5.4701782519609833E-3</c:v>
                </c:pt>
                <c:pt idx="9507">
                  <c:v>5.4695781723011041E-3</c:v>
                </c:pt>
                <c:pt idx="9508">
                  <c:v>5.4689978520387544E-3</c:v>
                </c:pt>
                <c:pt idx="9509">
                  <c:v>5.4684401295984394E-3</c:v>
                </c:pt>
                <c:pt idx="9510">
                  <c:v>5.4678951892723534E-3</c:v>
                </c:pt>
                <c:pt idx="9511">
                  <c:v>5.4673460939498935E-3</c:v>
                </c:pt>
                <c:pt idx="9512">
                  <c:v>5.4667783236758902E-3</c:v>
                </c:pt>
                <c:pt idx="9513">
                  <c:v>5.4661879485987386E-3</c:v>
                </c:pt>
                <c:pt idx="9514">
                  <c:v>5.4655838348796537E-3</c:v>
                </c:pt>
                <c:pt idx="9515">
                  <c:v>5.4649826448260165E-3</c:v>
                </c:pt>
                <c:pt idx="9516">
                  <c:v>5.4643994518107433E-3</c:v>
                </c:pt>
                <c:pt idx="9517">
                  <c:v>5.4638392567075622E-3</c:v>
                </c:pt>
                <c:pt idx="9518">
                  <c:v>5.4632941795437579E-3</c:v>
                </c:pt>
                <c:pt idx="9519">
                  <c:v>5.4627479027890514E-3</c:v>
                </c:pt>
                <c:pt idx="9520">
                  <c:v>5.4621848617748695E-3</c:v>
                </c:pt>
                <c:pt idx="9521">
                  <c:v>5.4615990066775606E-3</c:v>
                </c:pt>
                <c:pt idx="9522">
                  <c:v>5.4609972026873101E-3</c:v>
                </c:pt>
                <c:pt idx="9523">
                  <c:v>5.4603953566097953E-3</c:v>
                </c:pt>
                <c:pt idx="9524">
                  <c:v>5.4598094561271373E-3</c:v>
                </c:pt>
                <c:pt idx="9525">
                  <c:v>5.4592465703452893E-3</c:v>
                </c:pt>
                <c:pt idx="9526">
                  <c:v>5.458700876603783E-3</c:v>
                </c:pt>
                <c:pt idx="9527">
                  <c:v>5.4581569457925498E-3</c:v>
                </c:pt>
                <c:pt idx="9528">
                  <c:v>5.4575984332349524E-3</c:v>
                </c:pt>
                <c:pt idx="9529">
                  <c:v>5.4570172806544933E-3</c:v>
                </c:pt>
                <c:pt idx="9530">
                  <c:v>5.4564182478835923E-3</c:v>
                </c:pt>
                <c:pt idx="9531">
                  <c:v>5.4558162248719176E-3</c:v>
                </c:pt>
                <c:pt idx="9532">
                  <c:v>5.4552278425548445E-3</c:v>
                </c:pt>
                <c:pt idx="9533">
                  <c:v>5.454662110069103E-3</c:v>
                </c:pt>
                <c:pt idx="9534">
                  <c:v>5.4541153487556475E-3</c:v>
                </c:pt>
                <c:pt idx="9535">
                  <c:v>5.4535732706028524E-3</c:v>
                </c:pt>
                <c:pt idx="9536">
                  <c:v>5.4530190272922534E-3</c:v>
                </c:pt>
                <c:pt idx="9537">
                  <c:v>5.4524426965259724E-3</c:v>
                </c:pt>
                <c:pt idx="9538">
                  <c:v>5.4518468640054364E-3</c:v>
                </c:pt>
                <c:pt idx="9539">
                  <c:v>5.4512451597238994E-3</c:v>
                </c:pt>
                <c:pt idx="9540">
                  <c:v>5.4506545774508294E-3</c:v>
                </c:pt>
                <c:pt idx="9541">
                  <c:v>5.4500859064730714E-3</c:v>
                </c:pt>
                <c:pt idx="9542">
                  <c:v>5.4495376626666871E-3</c:v>
                </c:pt>
                <c:pt idx="9543">
                  <c:v>5.4489969315083906E-3</c:v>
                </c:pt>
                <c:pt idx="9544">
                  <c:v>5.4484466444011375E-3</c:v>
                </c:pt>
                <c:pt idx="9545">
                  <c:v>5.4478751897960734E-3</c:v>
                </c:pt>
                <c:pt idx="9546">
                  <c:v>5.4472829470720513E-3</c:v>
                </c:pt>
                <c:pt idx="9547">
                  <c:v>5.4466820653789006E-3</c:v>
                </c:pt>
                <c:pt idx="9548">
                  <c:v>5.4460896162561194E-3</c:v>
                </c:pt>
                <c:pt idx="9549">
                  <c:v>5.4455179804011643E-3</c:v>
                </c:pt>
                <c:pt idx="9550">
                  <c:v>5.4449678819437535E-3</c:v>
                </c:pt>
                <c:pt idx="9551">
                  <c:v>5.4444279881833511E-3</c:v>
                </c:pt>
                <c:pt idx="9552">
                  <c:v>5.443881295847882E-3</c:v>
                </c:pt>
                <c:pt idx="9553">
                  <c:v>5.4433147061811833E-3</c:v>
                </c:pt>
                <c:pt idx="9554">
                  <c:v>5.4427263969823916E-3</c:v>
                </c:pt>
                <c:pt idx="9555">
                  <c:v>5.4421268414548835E-3</c:v>
                </c:pt>
                <c:pt idx="9556">
                  <c:v>5.4415329039708294E-3</c:v>
                </c:pt>
                <c:pt idx="9557">
                  <c:v>5.4409583423273913E-3</c:v>
                </c:pt>
                <c:pt idx="9558">
                  <c:v>5.4404060657680846E-3</c:v>
                </c:pt>
                <c:pt idx="9559">
                  <c:v>5.4398665043454359E-3</c:v>
                </c:pt>
                <c:pt idx="9560">
                  <c:v>5.4393230031872615E-3</c:v>
                </c:pt>
                <c:pt idx="9561">
                  <c:v>5.4387612021419103E-3</c:v>
                </c:pt>
                <c:pt idx="9562">
                  <c:v>5.4381771188420688E-3</c:v>
                </c:pt>
                <c:pt idx="9563">
                  <c:v>5.4375793843486012E-3</c:v>
                </c:pt>
                <c:pt idx="9564">
                  <c:v>5.436984375801839E-3</c:v>
                </c:pt>
                <c:pt idx="9565">
                  <c:v>5.4364069919133279E-3</c:v>
                </c:pt>
                <c:pt idx="9566">
                  <c:v>5.4358522676115333E-3</c:v>
                </c:pt>
                <c:pt idx="9567">
                  <c:v>5.4353125463540404E-3</c:v>
                </c:pt>
                <c:pt idx="9568">
                  <c:v>5.4347717975117022E-3</c:v>
                </c:pt>
                <c:pt idx="9569">
                  <c:v>5.4342146452345912E-3</c:v>
                </c:pt>
                <c:pt idx="9570">
                  <c:v>5.4336350241982407E-3</c:v>
                </c:pt>
                <c:pt idx="9571">
                  <c:v>5.4330395886574116E-3</c:v>
                </c:pt>
                <c:pt idx="9572">
                  <c:v>5.4324439579714915E-3</c:v>
                </c:pt>
                <c:pt idx="9573">
                  <c:v>5.4318639177483611E-3</c:v>
                </c:pt>
                <c:pt idx="9574">
                  <c:v>5.4313065340556403E-3</c:v>
                </c:pt>
                <c:pt idx="9575">
                  <c:v>5.4307661817726734E-3</c:v>
                </c:pt>
                <c:pt idx="9576">
                  <c:v>5.4302277185666048E-3</c:v>
                </c:pt>
                <c:pt idx="9577">
                  <c:v>5.429675014277332E-3</c:v>
                </c:pt>
                <c:pt idx="9578">
                  <c:v>5.4291000321618878E-3</c:v>
                </c:pt>
                <c:pt idx="9579">
                  <c:v>5.4285073486253152E-3</c:v>
                </c:pt>
                <c:pt idx="9580">
                  <c:v>5.4279115686725775E-3</c:v>
                </c:pt>
                <c:pt idx="9581">
                  <c:v>5.4273290972771861E-3</c:v>
                </c:pt>
                <c:pt idx="9582">
                  <c:v>5.4267689037321779E-3</c:v>
                </c:pt>
                <c:pt idx="9583">
                  <c:v>5.426227477919327E-3</c:v>
                </c:pt>
                <c:pt idx="9584">
                  <c:v>5.4256908137268814E-3</c:v>
                </c:pt>
                <c:pt idx="9585">
                  <c:v>5.4251422993285524E-3</c:v>
                </c:pt>
                <c:pt idx="9586">
                  <c:v>5.4245720703997597E-3</c:v>
                </c:pt>
                <c:pt idx="9587">
                  <c:v>5.4239825595884875E-3</c:v>
                </c:pt>
                <c:pt idx="9588">
                  <c:v>5.4233871191535898E-3</c:v>
                </c:pt>
                <c:pt idx="9589">
                  <c:v>5.4228024969138477E-3</c:v>
                </c:pt>
                <c:pt idx="9590">
                  <c:v>5.4222394064026595E-3</c:v>
                </c:pt>
                <c:pt idx="9591">
                  <c:v>5.4216965004299112E-3</c:v>
                </c:pt>
                <c:pt idx="9592">
                  <c:v>5.4211611368528206E-3</c:v>
                </c:pt>
                <c:pt idx="9593">
                  <c:v>5.4206165014797072E-3</c:v>
                </c:pt>
                <c:pt idx="9594">
                  <c:v>5.4200510759799423E-3</c:v>
                </c:pt>
                <c:pt idx="9595">
                  <c:v>5.4194651193966376E-3</c:v>
                </c:pt>
                <c:pt idx="9596">
                  <c:v>5.4188705149149224E-3</c:v>
                </c:pt>
                <c:pt idx="9597">
                  <c:v>5.4182840723399558E-3</c:v>
                </c:pt>
                <c:pt idx="9598">
                  <c:v>5.4177180621911682E-3</c:v>
                </c:pt>
                <c:pt idx="9599">
                  <c:v>5.4171733118573593E-3</c:v>
                </c:pt>
                <c:pt idx="9600">
                  <c:v>5.4166387470444589E-3</c:v>
                </c:pt>
                <c:pt idx="9601">
                  <c:v>5.4160976324661653E-3</c:v>
                </c:pt>
                <c:pt idx="9602">
                  <c:v>5.4155369960575475E-3</c:v>
                </c:pt>
                <c:pt idx="9603">
                  <c:v>5.4149549297863343E-3</c:v>
                </c:pt>
                <c:pt idx="9604">
                  <c:v>5.4143616569962459E-3</c:v>
                </c:pt>
                <c:pt idx="9605">
                  <c:v>5.4137737689814013E-3</c:v>
                </c:pt>
                <c:pt idx="9606">
                  <c:v>5.4132048809823873E-3</c:v>
                </c:pt>
                <c:pt idx="9607">
                  <c:v>5.4126579703304483E-3</c:v>
                </c:pt>
                <c:pt idx="9608">
                  <c:v>5.4121237073163804E-3</c:v>
                </c:pt>
                <c:pt idx="9609">
                  <c:v>5.411585714103816E-3</c:v>
                </c:pt>
                <c:pt idx="9610">
                  <c:v>5.4110297883903291E-3</c:v>
                </c:pt>
                <c:pt idx="9611">
                  <c:v>5.4104518976842734E-3</c:v>
                </c:pt>
                <c:pt idx="9612">
                  <c:v>5.4098604433326239E-3</c:v>
                </c:pt>
                <c:pt idx="9613">
                  <c:v>5.4092715226539889E-3</c:v>
                </c:pt>
                <c:pt idx="9614">
                  <c:v>5.4086998619942124E-3</c:v>
                </c:pt>
                <c:pt idx="9615">
                  <c:v>5.4081505282940973E-3</c:v>
                </c:pt>
                <c:pt idx="9616">
                  <c:v>5.4076160832147819E-3</c:v>
                </c:pt>
                <c:pt idx="9617">
                  <c:v>5.4070807775618334E-3</c:v>
                </c:pt>
                <c:pt idx="9618">
                  <c:v>5.4065294216757709E-3</c:v>
                </c:pt>
                <c:pt idx="9619">
                  <c:v>5.4059559364181015E-3</c:v>
                </c:pt>
                <c:pt idx="9620">
                  <c:v>5.4053667701564204E-3</c:v>
                </c:pt>
                <c:pt idx="9621">
                  <c:v>5.4047772603673452E-3</c:v>
                </c:pt>
                <c:pt idx="9622">
                  <c:v>5.4042029935312116E-3</c:v>
                </c:pt>
                <c:pt idx="9623">
                  <c:v>5.4036510313516008E-3</c:v>
                </c:pt>
                <c:pt idx="9624">
                  <c:v>5.4031159414002937E-3</c:v>
                </c:pt>
                <c:pt idx="9625">
                  <c:v>5.4025828624841904E-3</c:v>
                </c:pt>
                <c:pt idx="9626">
                  <c:v>5.4020358757058684E-3</c:v>
                </c:pt>
                <c:pt idx="9627">
                  <c:v>5.4014669668162024E-3</c:v>
                </c:pt>
                <c:pt idx="9628">
                  <c:v>5.4008805334222433E-3</c:v>
                </c:pt>
                <c:pt idx="9629">
                  <c:v>5.4002909012723808E-3</c:v>
                </c:pt>
                <c:pt idx="9630">
                  <c:v>5.3997142529218804E-3</c:v>
                </c:pt>
                <c:pt idx="9631">
                  <c:v>5.3991595172274785E-3</c:v>
                </c:pt>
                <c:pt idx="9632">
                  <c:v>5.3986233482207924E-3</c:v>
                </c:pt>
                <c:pt idx="9633">
                  <c:v>5.3980920159753948E-3</c:v>
                </c:pt>
                <c:pt idx="9634">
                  <c:v>5.3975491413369506E-3</c:v>
                </c:pt>
                <c:pt idx="9635">
                  <c:v>5.3969849181777765E-3</c:v>
                </c:pt>
                <c:pt idx="9636">
                  <c:v>5.3964016302298964E-3</c:v>
                </c:pt>
                <c:pt idx="9637">
                  <c:v>5.3958123577354817E-3</c:v>
                </c:pt>
                <c:pt idx="9638">
                  <c:v>5.3952336066401532E-3</c:v>
                </c:pt>
                <c:pt idx="9639">
                  <c:v>5.3946760148680904E-3</c:v>
                </c:pt>
                <c:pt idx="9640">
                  <c:v>5.3941383682970766E-3</c:v>
                </c:pt>
                <c:pt idx="9641">
                  <c:v>5.3936082914682534E-3</c:v>
                </c:pt>
                <c:pt idx="9642">
                  <c:v>5.3930692202765404E-3</c:v>
                </c:pt>
                <c:pt idx="9643">
                  <c:v>5.3925097290984155E-3</c:v>
                </c:pt>
                <c:pt idx="9644">
                  <c:v>5.3919299602225752E-3</c:v>
                </c:pt>
                <c:pt idx="9645">
                  <c:v>5.3913415365222424E-3</c:v>
                </c:pt>
                <c:pt idx="9646">
                  <c:v>5.3907610106077924E-3</c:v>
                </c:pt>
                <c:pt idx="9647">
                  <c:v>5.3902005436934144E-3</c:v>
                </c:pt>
                <c:pt idx="9648">
                  <c:v>5.3896610631458423E-3</c:v>
                </c:pt>
                <c:pt idx="9649">
                  <c:v>5.3891317474928525E-3</c:v>
                </c:pt>
                <c:pt idx="9650">
                  <c:v>5.3885961246916405E-3</c:v>
                </c:pt>
                <c:pt idx="9651">
                  <c:v>5.3880413481374161E-3</c:v>
                </c:pt>
                <c:pt idx="9652">
                  <c:v>5.3874654269367387E-3</c:v>
                </c:pt>
                <c:pt idx="9653">
                  <c:v>5.3868783400685709E-3</c:v>
                </c:pt>
                <c:pt idx="9654">
                  <c:v>5.38629641067216E-3</c:v>
                </c:pt>
                <c:pt idx="9655">
                  <c:v>5.3857331130126012E-3</c:v>
                </c:pt>
                <c:pt idx="9656">
                  <c:v>5.3851914898619124E-3</c:v>
                </c:pt>
                <c:pt idx="9657">
                  <c:v>5.3846624463678239E-3</c:v>
                </c:pt>
                <c:pt idx="9658">
                  <c:v>5.3841298766456611E-3</c:v>
                </c:pt>
                <c:pt idx="9659">
                  <c:v>5.3835797343172037E-3</c:v>
                </c:pt>
                <c:pt idx="9660">
                  <c:v>5.3830079390816523E-3</c:v>
                </c:pt>
                <c:pt idx="9661">
                  <c:v>5.3824226678195232E-3</c:v>
                </c:pt>
                <c:pt idx="9662">
                  <c:v>5.3818397432502134E-3</c:v>
                </c:pt>
                <c:pt idx="9663">
                  <c:v>5.3812737216114926E-3</c:v>
                </c:pt>
                <c:pt idx="9664">
                  <c:v>5.3807296998821755E-3</c:v>
                </c:pt>
                <c:pt idx="9665">
                  <c:v>5.3802004528360923E-3</c:v>
                </c:pt>
                <c:pt idx="9666">
                  <c:v>5.3796705073746306E-3</c:v>
                </c:pt>
                <c:pt idx="9667">
                  <c:v>5.3791248574467446E-3</c:v>
                </c:pt>
                <c:pt idx="9668">
                  <c:v>5.3785574117272503E-3</c:v>
                </c:pt>
                <c:pt idx="9669">
                  <c:v>5.3779744176118988E-3</c:v>
                </c:pt>
                <c:pt idx="9670">
                  <c:v>5.3773909361276174E-3</c:v>
                </c:pt>
                <c:pt idx="9671">
                  <c:v>5.3768223575186092E-3</c:v>
                </c:pt>
                <c:pt idx="9672">
                  <c:v>5.3762757378502408E-3</c:v>
                </c:pt>
                <c:pt idx="9673">
                  <c:v>5.3757458326680954E-3</c:v>
                </c:pt>
                <c:pt idx="9674">
                  <c:v>5.3752180564147004E-3</c:v>
                </c:pt>
                <c:pt idx="9675">
                  <c:v>5.3746766982650553E-3</c:v>
                </c:pt>
                <c:pt idx="9676">
                  <c:v>5.3741137673813996E-3</c:v>
                </c:pt>
                <c:pt idx="9677">
                  <c:v>5.3735334870778587E-3</c:v>
                </c:pt>
                <c:pt idx="9678">
                  <c:v>5.3729499093981984E-3</c:v>
                </c:pt>
                <c:pt idx="9679">
                  <c:v>5.3723789979523125E-3</c:v>
                </c:pt>
                <c:pt idx="9680">
                  <c:v>5.3718296406015777E-3</c:v>
                </c:pt>
                <c:pt idx="9681">
                  <c:v>5.3712986512558583E-3</c:v>
                </c:pt>
                <c:pt idx="9682">
                  <c:v>5.3707725705974324E-3</c:v>
                </c:pt>
                <c:pt idx="9683">
                  <c:v>5.3702352484025564E-3</c:v>
                </c:pt>
                <c:pt idx="9684">
                  <c:v>5.3696769369389946E-3</c:v>
                </c:pt>
                <c:pt idx="9685">
                  <c:v>5.3690997750461163E-3</c:v>
                </c:pt>
                <c:pt idx="9686">
                  <c:v>5.3685165765280964E-3</c:v>
                </c:pt>
                <c:pt idx="9687">
                  <c:v>5.3679436094490798E-3</c:v>
                </c:pt>
                <c:pt idx="9688">
                  <c:v>5.367391436284113E-3</c:v>
                </c:pt>
                <c:pt idx="9689">
                  <c:v>5.3668589722213004E-3</c:v>
                </c:pt>
                <c:pt idx="9690">
                  <c:v>5.3663341029290814E-3</c:v>
                </c:pt>
                <c:pt idx="9691">
                  <c:v>5.3658005101625515E-3</c:v>
                </c:pt>
                <c:pt idx="9692">
                  <c:v>5.3652468604875672E-3</c:v>
                </c:pt>
                <c:pt idx="9693">
                  <c:v>5.36467318291737E-3</c:v>
                </c:pt>
                <c:pt idx="9694">
                  <c:v>5.3640908455260946E-3</c:v>
                </c:pt>
                <c:pt idx="9695">
                  <c:v>5.3635161481702248E-3</c:v>
                </c:pt>
                <c:pt idx="9696">
                  <c:v>5.3629611436293327E-3</c:v>
                </c:pt>
                <c:pt idx="9697">
                  <c:v>5.3624268560622645E-3</c:v>
                </c:pt>
                <c:pt idx="9698">
                  <c:v>5.3619027113738374E-3</c:v>
                </c:pt>
                <c:pt idx="9699">
                  <c:v>5.3613724961268936E-3</c:v>
                </c:pt>
                <c:pt idx="9700">
                  <c:v>5.3608234879569594E-3</c:v>
                </c:pt>
                <c:pt idx="9701">
                  <c:v>5.3602536159910192E-3</c:v>
                </c:pt>
                <c:pt idx="9702">
                  <c:v>5.3596726201997347E-3</c:v>
                </c:pt>
                <c:pt idx="9703">
                  <c:v>5.3590965603805734E-3</c:v>
                </c:pt>
                <c:pt idx="9704">
                  <c:v>5.3585387713842823E-3</c:v>
                </c:pt>
                <c:pt idx="9705">
                  <c:v>5.3580023588578824E-3</c:v>
                </c:pt>
                <c:pt idx="9706">
                  <c:v>5.3574784575615274E-3</c:v>
                </c:pt>
                <c:pt idx="9707">
                  <c:v>5.3569512285933114E-3</c:v>
                </c:pt>
                <c:pt idx="9708">
                  <c:v>5.3564067796028104E-3</c:v>
                </c:pt>
                <c:pt idx="9709">
                  <c:v>5.3558409847215523E-3</c:v>
                </c:pt>
                <c:pt idx="9710">
                  <c:v>5.3552618014765328E-3</c:v>
                </c:pt>
                <c:pt idx="9711">
                  <c:v>5.3546847830906871E-3</c:v>
                </c:pt>
                <c:pt idx="9712">
                  <c:v>5.3541243179140875E-3</c:v>
                </c:pt>
                <c:pt idx="9713">
                  <c:v>5.3535855310552069E-3</c:v>
                </c:pt>
                <c:pt idx="9714">
                  <c:v>5.3530614054417818E-3</c:v>
                </c:pt>
                <c:pt idx="9715">
                  <c:v>5.3525367388549865E-3</c:v>
                </c:pt>
                <c:pt idx="9716">
                  <c:v>5.3519967063166383E-3</c:v>
                </c:pt>
                <c:pt idx="9717">
                  <c:v>5.3514352058838194E-3</c:v>
                </c:pt>
                <c:pt idx="9718">
                  <c:v>5.3508582887675333E-3</c:v>
                </c:pt>
                <c:pt idx="9719">
                  <c:v>5.3502807448509403E-3</c:v>
                </c:pt>
                <c:pt idx="9720">
                  <c:v>5.3497177709798914E-3</c:v>
                </c:pt>
                <c:pt idx="9721">
                  <c:v>5.3491764163566824E-3</c:v>
                </c:pt>
                <c:pt idx="9722">
                  <c:v>5.3486516199069125E-3</c:v>
                </c:pt>
                <c:pt idx="9723">
                  <c:v>5.3481290663345291E-3</c:v>
                </c:pt>
                <c:pt idx="9724">
                  <c:v>5.3475932497582986E-3</c:v>
                </c:pt>
                <c:pt idx="9725">
                  <c:v>5.3470362036284295E-3</c:v>
                </c:pt>
                <c:pt idx="9726">
                  <c:v>5.3464619813504491E-3</c:v>
                </c:pt>
                <c:pt idx="9727">
                  <c:v>5.3458843666835875E-3</c:v>
                </c:pt>
                <c:pt idx="9728">
                  <c:v>5.3453191076955871E-3</c:v>
                </c:pt>
                <c:pt idx="9729">
                  <c:v>5.3447750507260965E-3</c:v>
                </c:pt>
                <c:pt idx="9730">
                  <c:v>5.3442491654074834E-3</c:v>
                </c:pt>
                <c:pt idx="9731">
                  <c:v>5.3437282575879664E-3</c:v>
                </c:pt>
                <c:pt idx="9732">
                  <c:v>5.3431964023094034E-3</c:v>
                </c:pt>
                <c:pt idx="9733">
                  <c:v>5.3426439104099863E-3</c:v>
                </c:pt>
                <c:pt idx="9734">
                  <c:v>5.342072779749049E-3</c:v>
                </c:pt>
                <c:pt idx="9735">
                  <c:v>5.3414955631364549E-3</c:v>
                </c:pt>
                <c:pt idx="9736">
                  <c:v>5.3409282946630093E-3</c:v>
                </c:pt>
                <c:pt idx="9737">
                  <c:v>5.3403814615297415E-3</c:v>
                </c:pt>
                <c:pt idx="9738">
                  <c:v>5.3398541045824848E-3</c:v>
                </c:pt>
                <c:pt idx="9739">
                  <c:v>5.33933436519599E-3</c:v>
                </c:pt>
                <c:pt idx="9740">
                  <c:v>5.3388061668492763E-3</c:v>
                </c:pt>
                <c:pt idx="9741">
                  <c:v>5.3382582677734599E-3</c:v>
                </c:pt>
                <c:pt idx="9742">
                  <c:v>5.337690587086415E-3</c:v>
                </c:pt>
                <c:pt idx="9743">
                  <c:v>5.3371142434403065E-3</c:v>
                </c:pt>
                <c:pt idx="9744">
                  <c:v>5.3365452882822937E-3</c:v>
                </c:pt>
                <c:pt idx="9745">
                  <c:v>5.3359956668254755E-3</c:v>
                </c:pt>
                <c:pt idx="9746">
                  <c:v>5.3354664969278032E-3</c:v>
                </c:pt>
                <c:pt idx="9747">
                  <c:v>5.3349474465610794E-3</c:v>
                </c:pt>
                <c:pt idx="9748">
                  <c:v>5.3344225563583146E-3</c:v>
                </c:pt>
                <c:pt idx="9749">
                  <c:v>5.3338792269865013E-3</c:v>
                </c:pt>
                <c:pt idx="9750">
                  <c:v>5.3333153103888734E-3</c:v>
                </c:pt>
                <c:pt idx="9751">
                  <c:v>5.3327403127501382E-3</c:v>
                </c:pt>
                <c:pt idx="9752">
                  <c:v>5.3321700352318034E-3</c:v>
                </c:pt>
                <c:pt idx="9753">
                  <c:v>5.3316176748116739E-3</c:v>
                </c:pt>
                <c:pt idx="9754">
                  <c:v>5.3310863975246188E-3</c:v>
                </c:pt>
                <c:pt idx="9755">
                  <c:v>5.3305675626313994E-3</c:v>
                </c:pt>
                <c:pt idx="9756">
                  <c:v>5.3300455933558899E-3</c:v>
                </c:pt>
                <c:pt idx="9757">
                  <c:v>5.3295067495073463E-3</c:v>
                </c:pt>
                <c:pt idx="9758">
                  <c:v>5.3289468618197148E-3</c:v>
                </c:pt>
                <c:pt idx="9759">
                  <c:v>5.3283736734489971E-3</c:v>
                </c:pt>
                <c:pt idx="9760">
                  <c:v>5.3278024731081884E-3</c:v>
                </c:pt>
                <c:pt idx="9761">
                  <c:v>5.3272474834435571E-3</c:v>
                </c:pt>
                <c:pt idx="9762">
                  <c:v>5.326713855848297E-3</c:v>
                </c:pt>
                <c:pt idx="9763">
                  <c:v>5.3261947765728965E-3</c:v>
                </c:pt>
                <c:pt idx="9764">
                  <c:v>5.3256753091830804E-3</c:v>
                </c:pt>
                <c:pt idx="9765">
                  <c:v>5.3251408072818975E-3</c:v>
                </c:pt>
                <c:pt idx="9766">
                  <c:v>5.3245851598223955E-3</c:v>
                </c:pt>
                <c:pt idx="9767">
                  <c:v>5.3240142264929643E-3</c:v>
                </c:pt>
                <c:pt idx="9768">
                  <c:v>5.3234425312157383E-3</c:v>
                </c:pt>
                <c:pt idx="9769">
                  <c:v>5.3228850802233213E-3</c:v>
                </c:pt>
                <c:pt idx="9770">
                  <c:v>5.3223489146778389E-3</c:v>
                </c:pt>
                <c:pt idx="9771">
                  <c:v>5.3218291524120588E-3</c:v>
                </c:pt>
                <c:pt idx="9772">
                  <c:v>5.3213117431432453E-3</c:v>
                </c:pt>
                <c:pt idx="9773">
                  <c:v>5.3207813828655935E-3</c:v>
                </c:pt>
                <c:pt idx="9774">
                  <c:v>5.3202301301543331E-3</c:v>
                </c:pt>
                <c:pt idx="9775">
                  <c:v>5.3196618727739111E-3</c:v>
                </c:pt>
                <c:pt idx="9776">
                  <c:v>5.319090131490763E-3</c:v>
                </c:pt>
                <c:pt idx="9777">
                  <c:v>5.3185304421661372E-3</c:v>
                </c:pt>
                <c:pt idx="9778">
                  <c:v>5.3179916091227264E-3</c:v>
                </c:pt>
                <c:pt idx="9779">
                  <c:v>5.317470753671779E-3</c:v>
                </c:pt>
                <c:pt idx="9780">
                  <c:v>5.3169549415147304E-3</c:v>
                </c:pt>
                <c:pt idx="9781">
                  <c:v>5.3164284693688196E-3</c:v>
                </c:pt>
                <c:pt idx="9782">
                  <c:v>5.315881706794829E-3</c:v>
                </c:pt>
                <c:pt idx="9783">
                  <c:v>5.315316514477658E-3</c:v>
                </c:pt>
                <c:pt idx="9784">
                  <c:v>5.3147451895451114E-3</c:v>
                </c:pt>
                <c:pt idx="9785">
                  <c:v>5.3141835359416783E-3</c:v>
                </c:pt>
                <c:pt idx="9786">
                  <c:v>5.3136419657837143E-3</c:v>
                </c:pt>
                <c:pt idx="9787">
                  <c:v>5.3131196420237083E-3</c:v>
                </c:pt>
                <c:pt idx="9788">
                  <c:v>5.3126049564537125E-3</c:v>
                </c:pt>
                <c:pt idx="9789">
                  <c:v>5.3120820702278436E-3</c:v>
                </c:pt>
                <c:pt idx="9790">
                  <c:v>5.3115398327128124E-3</c:v>
                </c:pt>
                <c:pt idx="9791">
                  <c:v>5.3109780564153846E-3</c:v>
                </c:pt>
                <c:pt idx="9792">
                  <c:v>5.3104076158109496E-3</c:v>
                </c:pt>
                <c:pt idx="9793">
                  <c:v>5.3098443181884272E-3</c:v>
                </c:pt>
                <c:pt idx="9794">
                  <c:v>5.3093000020598925E-3</c:v>
                </c:pt>
                <c:pt idx="9795">
                  <c:v>5.3087758759786073E-3</c:v>
                </c:pt>
                <c:pt idx="9796">
                  <c:v>5.3082618448051459E-3</c:v>
                </c:pt>
                <c:pt idx="9797">
                  <c:v>5.3077421988058935E-3</c:v>
                </c:pt>
                <c:pt idx="9798">
                  <c:v>5.3072044604817814E-3</c:v>
                </c:pt>
                <c:pt idx="9799">
                  <c:v>5.3066464073052719E-3</c:v>
                </c:pt>
                <c:pt idx="9800">
                  <c:v>5.3060773167669713E-3</c:v>
                </c:pt>
                <c:pt idx="9801">
                  <c:v>5.3055127359942682E-3</c:v>
                </c:pt>
                <c:pt idx="9802">
                  <c:v>5.3049657256136837E-3</c:v>
                </c:pt>
                <c:pt idx="9803">
                  <c:v>5.3044395096369908E-3</c:v>
                </c:pt>
                <c:pt idx="9804">
                  <c:v>5.3039256668424885E-3</c:v>
                </c:pt>
                <c:pt idx="9805">
                  <c:v>5.3034088778315096E-3</c:v>
                </c:pt>
                <c:pt idx="9806">
                  <c:v>5.3028755527328233E-3</c:v>
                </c:pt>
                <c:pt idx="9807">
                  <c:v>5.3023214809839571E-3</c:v>
                </c:pt>
                <c:pt idx="9808">
                  <c:v>5.3017541962256734E-3</c:v>
                </c:pt>
                <c:pt idx="9809">
                  <c:v>5.3011887275346463E-3</c:v>
                </c:pt>
                <c:pt idx="9810">
                  <c:v>5.3006391340012782E-3</c:v>
                </c:pt>
                <c:pt idx="9811">
                  <c:v>5.3001105915202957E-3</c:v>
                </c:pt>
                <c:pt idx="9812">
                  <c:v>5.2995964849578232E-3</c:v>
                </c:pt>
                <c:pt idx="9813">
                  <c:v>5.2990821386850479E-3</c:v>
                </c:pt>
                <c:pt idx="9814">
                  <c:v>5.2985530824389135E-3</c:v>
                </c:pt>
                <c:pt idx="9815">
                  <c:v>5.2980031975279913E-3</c:v>
                </c:pt>
                <c:pt idx="9816">
                  <c:v>5.2974381566594274E-3</c:v>
                </c:pt>
                <c:pt idx="9817">
                  <c:v>5.2968722228570533E-3</c:v>
                </c:pt>
                <c:pt idx="9818">
                  <c:v>5.2963202144741782E-3</c:v>
                </c:pt>
                <c:pt idx="9819">
                  <c:v>5.2957891635014524E-3</c:v>
                </c:pt>
                <c:pt idx="9820">
                  <c:v>5.2952743623234004E-3</c:v>
                </c:pt>
                <c:pt idx="9821">
                  <c:v>5.2947620205450324E-3</c:v>
                </c:pt>
                <c:pt idx="9822">
                  <c:v>5.2942370330263493E-3</c:v>
                </c:pt>
                <c:pt idx="9823">
                  <c:v>5.293691484266675E-3</c:v>
                </c:pt>
                <c:pt idx="9824">
                  <c:v>5.2931291005436972E-3</c:v>
                </c:pt>
                <c:pt idx="9825">
                  <c:v>5.2925631447979429E-3</c:v>
                </c:pt>
                <c:pt idx="9826">
                  <c:v>5.2920089439541526E-3</c:v>
                </c:pt>
                <c:pt idx="9827">
                  <c:v>5.2914752598525504E-3</c:v>
                </c:pt>
                <c:pt idx="9828">
                  <c:v>5.2909593615485103E-3</c:v>
                </c:pt>
                <c:pt idx="9829">
                  <c:v>5.2904485694101914E-3</c:v>
                </c:pt>
                <c:pt idx="9830">
                  <c:v>5.2899273983127342E-3</c:v>
                </c:pt>
                <c:pt idx="9831">
                  <c:v>5.2893862766700099E-3</c:v>
                </c:pt>
                <c:pt idx="9832">
                  <c:v>5.2888269316942087E-3</c:v>
                </c:pt>
                <c:pt idx="9833">
                  <c:v>5.2882614100159923E-3</c:v>
                </c:pt>
                <c:pt idx="9834">
                  <c:v>5.2877052891813318E-3</c:v>
                </c:pt>
                <c:pt idx="9835">
                  <c:v>5.2871689064246091E-3</c:v>
                </c:pt>
                <c:pt idx="9836">
                  <c:v>5.2866515433526154E-3</c:v>
                </c:pt>
                <c:pt idx="9837">
                  <c:v>5.2861418370132914E-3</c:v>
                </c:pt>
                <c:pt idx="9838">
                  <c:v>5.2856241822727213E-3</c:v>
                </c:pt>
                <c:pt idx="9839">
                  <c:v>5.2850875190981394E-3</c:v>
                </c:pt>
                <c:pt idx="9840">
                  <c:v>5.2845315565768075E-3</c:v>
                </c:pt>
                <c:pt idx="9841">
                  <c:v>5.2839669301244533E-3</c:v>
                </c:pt>
                <c:pt idx="9842">
                  <c:v>5.2834092070318832E-3</c:v>
                </c:pt>
                <c:pt idx="9843">
                  <c:v>5.2828701199723561E-3</c:v>
                </c:pt>
                <c:pt idx="9844">
                  <c:v>5.2823509652776606E-3</c:v>
                </c:pt>
                <c:pt idx="9845">
                  <c:v>5.2818418796459314E-3</c:v>
                </c:pt>
                <c:pt idx="9846">
                  <c:v>5.2813273986370346E-3</c:v>
                </c:pt>
                <c:pt idx="9847">
                  <c:v>5.2807951653994021E-3</c:v>
                </c:pt>
                <c:pt idx="9848">
                  <c:v>5.2802428855672967E-3</c:v>
                </c:pt>
                <c:pt idx="9849">
                  <c:v>5.2796796129028168E-3</c:v>
                </c:pt>
                <c:pt idx="9850">
                  <c:v>5.2791206449993595E-3</c:v>
                </c:pt>
                <c:pt idx="9851">
                  <c:v>5.2785789076349099E-3</c:v>
                </c:pt>
                <c:pt idx="9852">
                  <c:v>5.2780576804606627E-3</c:v>
                </c:pt>
                <c:pt idx="9853">
                  <c:v>5.2775487569139924E-3</c:v>
                </c:pt>
                <c:pt idx="9854">
                  <c:v>5.2770370703316399E-3</c:v>
                </c:pt>
                <c:pt idx="9855">
                  <c:v>5.2765091793487446E-3</c:v>
                </c:pt>
                <c:pt idx="9856">
                  <c:v>5.2759608341410597E-3</c:v>
                </c:pt>
                <c:pt idx="9857">
                  <c:v>5.2753993635671443E-3</c:v>
                </c:pt>
                <c:pt idx="9858">
                  <c:v>5.2748395418308683E-3</c:v>
                </c:pt>
                <c:pt idx="9859">
                  <c:v>5.2742952665798138E-3</c:v>
                </c:pt>
                <c:pt idx="9860">
                  <c:v>5.2737717364862479E-3</c:v>
                </c:pt>
                <c:pt idx="9861">
                  <c:v>5.273262530445009E-3</c:v>
                </c:pt>
                <c:pt idx="9862">
                  <c:v>5.2727532287674813E-3</c:v>
                </c:pt>
                <c:pt idx="9863">
                  <c:v>5.2722295349196336E-3</c:v>
                </c:pt>
                <c:pt idx="9864">
                  <c:v>5.2716853239732778E-3</c:v>
                </c:pt>
                <c:pt idx="9865">
                  <c:v>5.271126086078359E-3</c:v>
                </c:pt>
                <c:pt idx="9866">
                  <c:v>5.270565828306698E-3</c:v>
                </c:pt>
                <c:pt idx="9867">
                  <c:v>5.2700191838159355E-3</c:v>
                </c:pt>
                <c:pt idx="9868">
                  <c:v>5.2694931743385506E-3</c:v>
                </c:pt>
                <c:pt idx="9869">
                  <c:v>5.2689832625688699E-3</c:v>
                </c:pt>
                <c:pt idx="9870">
                  <c:v>5.2684759129932894E-3</c:v>
                </c:pt>
                <c:pt idx="9871">
                  <c:v>5.2679562163853375E-3</c:v>
                </c:pt>
                <c:pt idx="9872">
                  <c:v>5.2674162839309565E-3</c:v>
                </c:pt>
                <c:pt idx="9873">
                  <c:v>5.2668596844656235E-3</c:v>
                </c:pt>
                <c:pt idx="9874">
                  <c:v>5.2662994281497044E-3</c:v>
                </c:pt>
                <c:pt idx="9875">
                  <c:v>5.2657506361769866E-3</c:v>
                </c:pt>
                <c:pt idx="9876">
                  <c:v>5.2652220274686809E-3</c:v>
                </c:pt>
                <c:pt idx="9877">
                  <c:v>5.2647110149946722E-3</c:v>
                </c:pt>
                <c:pt idx="9878">
                  <c:v>5.2642051687261503E-3</c:v>
                </c:pt>
                <c:pt idx="9879">
                  <c:v>5.2636892182496174E-3</c:v>
                </c:pt>
                <c:pt idx="9880">
                  <c:v>5.2631536509418434E-3</c:v>
                </c:pt>
                <c:pt idx="9881">
                  <c:v>5.2626000641432108E-3</c:v>
                </c:pt>
                <c:pt idx="9882">
                  <c:v>5.2620402590485785E-3</c:v>
                </c:pt>
                <c:pt idx="9883">
                  <c:v>5.2614895904760034E-3</c:v>
                </c:pt>
                <c:pt idx="9884">
                  <c:v>5.2609583209933903E-3</c:v>
                </c:pt>
                <c:pt idx="9885">
                  <c:v>5.2604458475046514E-3</c:v>
                </c:pt>
                <c:pt idx="9886">
                  <c:v>5.2599410472767734E-3</c:v>
                </c:pt>
                <c:pt idx="9887">
                  <c:v>5.2594285450075625E-3</c:v>
                </c:pt>
                <c:pt idx="9888">
                  <c:v>5.2588973707251999E-3</c:v>
                </c:pt>
                <c:pt idx="9889">
                  <c:v>5.2583471331989979E-3</c:v>
                </c:pt>
                <c:pt idx="9890">
                  <c:v>5.2577882337779946E-3</c:v>
                </c:pt>
                <c:pt idx="9891">
                  <c:v>5.2572360038261583E-3</c:v>
                </c:pt>
                <c:pt idx="9892">
                  <c:v>5.2567020710371738E-3</c:v>
                </c:pt>
                <c:pt idx="9893">
                  <c:v>5.2561878166881171E-3</c:v>
                </c:pt>
                <c:pt idx="9894">
                  <c:v>5.2556836043876213E-3</c:v>
                </c:pt>
                <c:pt idx="9895">
                  <c:v>5.2551742107426322E-3</c:v>
                </c:pt>
                <c:pt idx="9896">
                  <c:v>5.2546473983741291E-3</c:v>
                </c:pt>
                <c:pt idx="9897">
                  <c:v>5.2541008036329773E-3</c:v>
                </c:pt>
                <c:pt idx="9898">
                  <c:v>5.2535432613955192E-3</c:v>
                </c:pt>
                <c:pt idx="9899">
                  <c:v>5.2529898241229283E-3</c:v>
                </c:pt>
                <c:pt idx="9900">
                  <c:v>5.2524532842280914E-3</c:v>
                </c:pt>
                <c:pt idx="9901">
                  <c:v>5.2519369747351724E-3</c:v>
                </c:pt>
                <c:pt idx="9902">
                  <c:v>5.2514328990038482E-3</c:v>
                </c:pt>
                <c:pt idx="9903">
                  <c:v>5.2509262385667145E-3</c:v>
                </c:pt>
                <c:pt idx="9904">
                  <c:v>5.2504036987792747E-3</c:v>
                </c:pt>
                <c:pt idx="9905">
                  <c:v>5.2498609925257112E-3</c:v>
                </c:pt>
                <c:pt idx="9906">
                  <c:v>5.2493052484959566E-3</c:v>
                </c:pt>
                <c:pt idx="9907">
                  <c:v>5.2487509906780933E-3</c:v>
                </c:pt>
                <c:pt idx="9908">
                  <c:v>5.2482119573552958E-3</c:v>
                </c:pt>
                <c:pt idx="9909">
                  <c:v>5.2476933683106982E-3</c:v>
                </c:pt>
                <c:pt idx="9910">
                  <c:v>5.2471889919978414E-3</c:v>
                </c:pt>
                <c:pt idx="9911">
                  <c:v>5.2466846599132123E-3</c:v>
                </c:pt>
                <c:pt idx="9912">
                  <c:v>5.2461662468887074E-3</c:v>
                </c:pt>
                <c:pt idx="9913">
                  <c:v>5.2456276231171621E-3</c:v>
                </c:pt>
                <c:pt idx="9914">
                  <c:v>5.2450741005014324E-3</c:v>
                </c:pt>
                <c:pt idx="9915">
                  <c:v>5.2445194349944524E-3</c:v>
                </c:pt>
                <c:pt idx="9916">
                  <c:v>5.2439780771927564E-3</c:v>
                </c:pt>
                <c:pt idx="9917">
                  <c:v>5.2434570375265921E-3</c:v>
                </c:pt>
                <c:pt idx="9918">
                  <c:v>5.242951944868718E-3</c:v>
                </c:pt>
                <c:pt idx="9919">
                  <c:v>5.2424495136960758E-3</c:v>
                </c:pt>
                <c:pt idx="9920">
                  <c:v>5.2419350277995574E-3</c:v>
                </c:pt>
                <c:pt idx="9921">
                  <c:v>5.2414006257790564E-3</c:v>
                </c:pt>
                <c:pt idx="9922">
                  <c:v>5.2408497229657009E-3</c:v>
                </c:pt>
                <c:pt idx="9923">
                  <c:v>5.2402950816679101E-3</c:v>
                </c:pt>
                <c:pt idx="9924">
                  <c:v>5.2397516204914871E-3</c:v>
                </c:pt>
                <c:pt idx="9925">
                  <c:v>5.2392280150292802E-3</c:v>
                </c:pt>
                <c:pt idx="9926">
                  <c:v>5.2387218184385791E-3</c:v>
                </c:pt>
                <c:pt idx="9927">
                  <c:v>5.238220845349092E-3</c:v>
                </c:pt>
                <c:pt idx="9928">
                  <c:v>5.2377100366811334E-3</c:v>
                </c:pt>
                <c:pt idx="9929">
                  <c:v>5.2371799388643133E-3</c:v>
                </c:pt>
                <c:pt idx="9930">
                  <c:v>5.2366320228708716E-3</c:v>
                </c:pt>
                <c:pt idx="9931">
                  <c:v>5.2360778494007984E-3</c:v>
                </c:pt>
                <c:pt idx="9932">
                  <c:v>5.2355325541395834E-3</c:v>
                </c:pt>
                <c:pt idx="9933">
                  <c:v>5.2350063252162796E-3</c:v>
                </c:pt>
                <c:pt idx="9934">
                  <c:v>5.2344986715672434E-3</c:v>
                </c:pt>
                <c:pt idx="9935">
                  <c:v>5.2339987057622309E-3</c:v>
                </c:pt>
                <c:pt idx="9936">
                  <c:v>5.2334912785315995E-3</c:v>
                </c:pt>
                <c:pt idx="9937">
                  <c:v>5.232965509420557E-3</c:v>
                </c:pt>
                <c:pt idx="9938">
                  <c:v>5.2324209098950514E-3</c:v>
                </c:pt>
                <c:pt idx="9939">
                  <c:v>5.2318676521098031E-3</c:v>
                </c:pt>
                <c:pt idx="9940">
                  <c:v>5.2313208354867217E-3</c:v>
                </c:pt>
                <c:pt idx="9941">
                  <c:v>5.2307919835955941E-3</c:v>
                </c:pt>
                <c:pt idx="9942">
                  <c:v>5.2302825599070514E-3</c:v>
                </c:pt>
                <c:pt idx="9943">
                  <c:v>5.2297831501330275E-3</c:v>
                </c:pt>
                <c:pt idx="9944">
                  <c:v>5.2292787677729134E-3</c:v>
                </c:pt>
                <c:pt idx="9945">
                  <c:v>5.2287572937561233E-3</c:v>
                </c:pt>
                <c:pt idx="9946">
                  <c:v>5.2282162976300126E-3</c:v>
                </c:pt>
                <c:pt idx="9947">
                  <c:v>5.227664400108618E-3</c:v>
                </c:pt>
                <c:pt idx="9948">
                  <c:v>5.2271164128265225E-3</c:v>
                </c:pt>
                <c:pt idx="9949">
                  <c:v>5.2265849962962688E-3</c:v>
                </c:pt>
                <c:pt idx="9950">
                  <c:v>5.2260735347175744E-3</c:v>
                </c:pt>
                <c:pt idx="9951">
                  <c:v>5.225574236752845E-3</c:v>
                </c:pt>
                <c:pt idx="9952">
                  <c:v>5.2250725276917313E-3</c:v>
                </c:pt>
                <c:pt idx="9953">
                  <c:v>5.2245552578499849E-3</c:v>
                </c:pt>
                <c:pt idx="9954">
                  <c:v>5.2240181047283974E-3</c:v>
                </c:pt>
                <c:pt idx="9955">
                  <c:v>5.2234680013462861E-3</c:v>
                </c:pt>
                <c:pt idx="9956">
                  <c:v>5.2229192260285695E-3</c:v>
                </c:pt>
                <c:pt idx="9957">
                  <c:v>5.222385359739061E-3</c:v>
                </c:pt>
                <c:pt idx="9958">
                  <c:v>5.2218716417604593E-3</c:v>
                </c:pt>
                <c:pt idx="9959">
                  <c:v>5.2213720257482544E-3</c:v>
                </c:pt>
                <c:pt idx="9960">
                  <c:v>5.2208725897360513E-3</c:v>
                </c:pt>
                <c:pt idx="9961">
                  <c:v>5.2203593775997726E-3</c:v>
                </c:pt>
                <c:pt idx="9962">
                  <c:v>5.2198262559623541E-3</c:v>
                </c:pt>
                <c:pt idx="9963">
                  <c:v>5.2192783626795582E-3</c:v>
                </c:pt>
                <c:pt idx="9964">
                  <c:v>5.2187292073082314E-3</c:v>
                </c:pt>
                <c:pt idx="9965">
                  <c:v>5.21819306047068E-3</c:v>
                </c:pt>
                <c:pt idx="9966">
                  <c:v>5.2176769202919304E-3</c:v>
                </c:pt>
                <c:pt idx="9967">
                  <c:v>5.2171765777987295E-3</c:v>
                </c:pt>
                <c:pt idx="9968">
                  <c:v>5.2166789926804177E-3</c:v>
                </c:pt>
                <c:pt idx="9969">
                  <c:v>5.2161696389037083E-3</c:v>
                </c:pt>
                <c:pt idx="9970">
                  <c:v>5.2156406831758333E-3</c:v>
                </c:pt>
                <c:pt idx="9971">
                  <c:v>5.2150953911583421E-3</c:v>
                </c:pt>
                <c:pt idx="9972">
                  <c:v>5.2145462821213094E-3</c:v>
                </c:pt>
                <c:pt idx="9973">
                  <c:v>5.2140080751643583E-3</c:v>
                </c:pt>
                <c:pt idx="9974">
                  <c:v>5.213489402169264E-3</c:v>
                </c:pt>
                <c:pt idx="9975">
                  <c:v>5.212987952852563E-3</c:v>
                </c:pt>
                <c:pt idx="9976">
                  <c:v>5.2124917816737427E-3</c:v>
                </c:pt>
                <c:pt idx="9977">
                  <c:v>5.2119860375769243E-3</c:v>
                </c:pt>
                <c:pt idx="9978">
                  <c:v>5.2114613261155691E-3</c:v>
                </c:pt>
                <c:pt idx="9979">
                  <c:v>5.2109189953026859E-3</c:v>
                </c:pt>
                <c:pt idx="9980">
                  <c:v>5.2103703701677582E-3</c:v>
                </c:pt>
                <c:pt idx="9981">
                  <c:v>5.2098303707857081E-3</c:v>
                </c:pt>
                <c:pt idx="9982">
                  <c:v>5.2093091110857878E-3</c:v>
                </c:pt>
                <c:pt idx="9983">
                  <c:v>5.2088062088616353E-3</c:v>
                </c:pt>
                <c:pt idx="9984">
                  <c:v>5.2083110071866733E-3</c:v>
                </c:pt>
                <c:pt idx="9985">
                  <c:v>5.2078085791037714E-3</c:v>
                </c:pt>
                <c:pt idx="9986">
                  <c:v>5.2072881331272376E-3</c:v>
                </c:pt>
                <c:pt idx="9987">
                  <c:v>5.2067490863499733E-3</c:v>
                </c:pt>
                <c:pt idx="9988">
                  <c:v>5.2062013864873575E-3</c:v>
                </c:pt>
                <c:pt idx="9989">
                  <c:v>5.2056599049202061E-3</c:v>
                </c:pt>
                <c:pt idx="9990">
                  <c:v>5.2051360619462458E-3</c:v>
                </c:pt>
                <c:pt idx="9991">
                  <c:v>5.2046314005566446E-3</c:v>
                </c:pt>
                <c:pt idx="9992">
                  <c:v>5.2041367238761464E-3</c:v>
                </c:pt>
                <c:pt idx="9993">
                  <c:v>5.2036372782308434E-3</c:v>
                </c:pt>
                <c:pt idx="9994">
                  <c:v>5.2031210617058399E-3</c:v>
                </c:pt>
                <c:pt idx="9995">
                  <c:v>5.2025855794518355E-3</c:v>
                </c:pt>
                <c:pt idx="9996">
                  <c:v>5.2020392426284324E-3</c:v>
                </c:pt>
                <c:pt idx="9997">
                  <c:v>5.2014966262559394E-3</c:v>
                </c:pt>
                <c:pt idx="9998">
                  <c:v>5.2009702603925826E-3</c:v>
                </c:pt>
                <c:pt idx="9999">
                  <c:v>5.2004635782827392E-3</c:v>
                </c:pt>
                <c:pt idx="10000">
                  <c:v>5.1999689893864783E-3</c:v>
                </c:pt>
                <c:pt idx="10001">
                  <c:v>5.1994721584088461E-3</c:v>
                </c:pt>
                <c:pt idx="10002">
                  <c:v>5.1989600788920499E-3</c:v>
                </c:pt>
                <c:pt idx="10003">
                  <c:v>5.1984283948010969E-3</c:v>
                </c:pt>
                <c:pt idx="10004">
                  <c:v>5.1978838478703845E-3</c:v>
                </c:pt>
                <c:pt idx="10005">
                  <c:v>5.1973404752135872E-3</c:v>
                </c:pt>
                <c:pt idx="10006">
                  <c:v>5.196811702486738E-3</c:v>
                </c:pt>
                <c:pt idx="10007">
                  <c:v>5.1963027869145976E-3</c:v>
                </c:pt>
                <c:pt idx="10008">
                  <c:v>5.1958078631074755E-3</c:v>
                </c:pt>
                <c:pt idx="10009">
                  <c:v>5.1953132510928314E-3</c:v>
                </c:pt>
                <c:pt idx="10010">
                  <c:v>5.1948051615084666E-3</c:v>
                </c:pt>
                <c:pt idx="10011">
                  <c:v>5.1942774586699186E-3</c:v>
                </c:pt>
                <c:pt idx="10012">
                  <c:v>5.1937351104786381E-3</c:v>
                </c:pt>
                <c:pt idx="10013">
                  <c:v>5.1931913847112401E-3</c:v>
                </c:pt>
                <c:pt idx="10014">
                  <c:v>5.1926603745556434E-3</c:v>
                </c:pt>
                <c:pt idx="10015">
                  <c:v>5.1921490648686513E-3</c:v>
                </c:pt>
                <c:pt idx="10016">
                  <c:v>5.1916534049103232E-3</c:v>
                </c:pt>
                <c:pt idx="10017">
                  <c:v>5.1911605949134599E-3</c:v>
                </c:pt>
                <c:pt idx="10018">
                  <c:v>5.1906562962325984E-3</c:v>
                </c:pt>
                <c:pt idx="10019">
                  <c:v>5.1901327043431091E-3</c:v>
                </c:pt>
                <c:pt idx="10020">
                  <c:v>5.1895929389714473E-3</c:v>
                </c:pt>
                <c:pt idx="10021">
                  <c:v>5.1890492810518687E-3</c:v>
                </c:pt>
                <c:pt idx="10022">
                  <c:v>5.1885162531997275E-3</c:v>
                </c:pt>
                <c:pt idx="10023">
                  <c:v>5.188002443228667E-3</c:v>
                </c:pt>
                <c:pt idx="10024">
                  <c:v>5.1875056738821586E-3</c:v>
                </c:pt>
                <c:pt idx="10025">
                  <c:v>5.1870142347334065E-3</c:v>
                </c:pt>
                <c:pt idx="10026">
                  <c:v>5.1865134795061737E-3</c:v>
                </c:pt>
                <c:pt idx="10027">
                  <c:v>5.1859940729304865E-3</c:v>
                </c:pt>
                <c:pt idx="10028">
                  <c:v>5.1854572433776168E-3</c:v>
                </c:pt>
                <c:pt idx="10029">
                  <c:v>5.1849140849172344E-3</c:v>
                </c:pt>
                <c:pt idx="10030">
                  <c:v>5.1843793054643416E-3</c:v>
                </c:pt>
                <c:pt idx="10031">
                  <c:v>5.1838629449980434E-3</c:v>
                </c:pt>
                <c:pt idx="10032">
                  <c:v>5.1833647270811524E-3</c:v>
                </c:pt>
                <c:pt idx="10033">
                  <c:v>5.1828742206055491E-3</c:v>
                </c:pt>
                <c:pt idx="10034">
                  <c:v>5.1823767172832404E-3</c:v>
                </c:pt>
                <c:pt idx="10035">
                  <c:v>5.1818615140463865E-3</c:v>
                </c:pt>
                <c:pt idx="10036">
                  <c:v>5.1813279364635104E-3</c:v>
                </c:pt>
                <c:pt idx="10037">
                  <c:v>5.1807857124518434E-3</c:v>
                </c:pt>
                <c:pt idx="10038">
                  <c:v>5.1802494891699533E-3</c:v>
                </c:pt>
                <c:pt idx="10039">
                  <c:v>5.1797305844916595E-3</c:v>
                </c:pt>
                <c:pt idx="10040">
                  <c:v>5.1792306183315534E-3</c:v>
                </c:pt>
                <c:pt idx="10041">
                  <c:v>5.1787406066503934E-3</c:v>
                </c:pt>
                <c:pt idx="10042">
                  <c:v>5.1782460246216598E-3</c:v>
                </c:pt>
                <c:pt idx="10043">
                  <c:v>5.1777349863445839E-3</c:v>
                </c:pt>
                <c:pt idx="10044">
                  <c:v>5.1772049349097333E-3</c:v>
                </c:pt>
                <c:pt idx="10045">
                  <c:v>5.1766640764176657E-3</c:v>
                </c:pt>
                <c:pt idx="10046">
                  <c:v>5.1761267533956814E-3</c:v>
                </c:pt>
                <c:pt idx="10047">
                  <c:v>5.175605366875528E-3</c:v>
                </c:pt>
                <c:pt idx="10048">
                  <c:v>5.1751033970797704E-3</c:v>
                </c:pt>
                <c:pt idx="10049">
                  <c:v>5.1746134498719494E-3</c:v>
                </c:pt>
                <c:pt idx="10050">
                  <c:v>5.1741214251257899E-3</c:v>
                </c:pt>
                <c:pt idx="10051">
                  <c:v>5.1736144579015127E-3</c:v>
                </c:pt>
                <c:pt idx="10052">
                  <c:v>5.1730881604178814E-3</c:v>
                </c:pt>
                <c:pt idx="10053">
                  <c:v>5.1725490874010597E-3</c:v>
                </c:pt>
                <c:pt idx="10054">
                  <c:v>5.1720110391066006E-3</c:v>
                </c:pt>
                <c:pt idx="10055">
                  <c:v>5.1714872878624724E-3</c:v>
                </c:pt>
                <c:pt idx="10056">
                  <c:v>5.1709831073293733E-3</c:v>
                </c:pt>
                <c:pt idx="10057">
                  <c:v>5.1704928089323834E-3</c:v>
                </c:pt>
                <c:pt idx="10058">
                  <c:v>5.1700029502505804E-3</c:v>
                </c:pt>
                <c:pt idx="10059">
                  <c:v>5.1694999064410092E-3</c:v>
                </c:pt>
                <c:pt idx="10060">
                  <c:v>5.1689775407290466E-3</c:v>
                </c:pt>
                <c:pt idx="10061">
                  <c:v>5.1684406550506923E-3</c:v>
                </c:pt>
                <c:pt idx="10062">
                  <c:v>5.1679022799140046E-3</c:v>
                </c:pt>
                <c:pt idx="10063">
                  <c:v>5.1673763335668395E-3</c:v>
                </c:pt>
                <c:pt idx="10064">
                  <c:v>5.1668697866728381E-3</c:v>
                </c:pt>
                <c:pt idx="10065">
                  <c:v>5.1663787429053814E-3</c:v>
                </c:pt>
                <c:pt idx="10066">
                  <c:v>5.1658906384785055E-3</c:v>
                </c:pt>
                <c:pt idx="10067">
                  <c:v>5.1653913193984383E-3</c:v>
                </c:pt>
                <c:pt idx="10068">
                  <c:v>5.1648730105380725E-3</c:v>
                </c:pt>
                <c:pt idx="10069">
                  <c:v>5.1643386893262056E-3</c:v>
                </c:pt>
                <c:pt idx="10070">
                  <c:v>5.1638004029554716E-3</c:v>
                </c:pt>
                <c:pt idx="10071">
                  <c:v>5.1632724805210943E-3</c:v>
                </c:pt>
                <c:pt idx="10072">
                  <c:v>5.1627634654352883E-3</c:v>
                </c:pt>
                <c:pt idx="10073">
                  <c:v>5.1622713100298034E-3</c:v>
                </c:pt>
                <c:pt idx="10074">
                  <c:v>5.1617845343848116E-3</c:v>
                </c:pt>
                <c:pt idx="10075">
                  <c:v>5.1612886938234882E-3</c:v>
                </c:pt>
                <c:pt idx="10076">
                  <c:v>5.1607745122880669E-3</c:v>
                </c:pt>
                <c:pt idx="10077">
                  <c:v>5.1602431017365915E-3</c:v>
                </c:pt>
                <c:pt idx="10078">
                  <c:v>5.1597053298792781E-3</c:v>
                </c:pt>
                <c:pt idx="10079">
                  <c:v>5.1591756958522727E-3</c:v>
                </c:pt>
                <c:pt idx="10080">
                  <c:v>5.1586641659445891E-3</c:v>
                </c:pt>
                <c:pt idx="10081">
                  <c:v>5.1581705664838296E-3</c:v>
                </c:pt>
                <c:pt idx="10082">
                  <c:v>5.1576846876061075E-3</c:v>
                </c:pt>
                <c:pt idx="10083">
                  <c:v>5.1571920361239455E-3</c:v>
                </c:pt>
                <c:pt idx="10084">
                  <c:v>5.1566819968332494E-3</c:v>
                </c:pt>
                <c:pt idx="10085">
                  <c:v>5.1561538065475806E-3</c:v>
                </c:pt>
                <c:pt idx="10086">
                  <c:v>5.1556169779164666E-3</c:v>
                </c:pt>
                <c:pt idx="10087">
                  <c:v>5.1550859376154065E-3</c:v>
                </c:pt>
                <c:pt idx="10088">
                  <c:v>5.1545719019383202E-3</c:v>
                </c:pt>
                <c:pt idx="10089">
                  <c:v>5.1540765652001875E-3</c:v>
                </c:pt>
                <c:pt idx="10090">
                  <c:v>5.1535911517307294E-3</c:v>
                </c:pt>
                <c:pt idx="10091">
                  <c:v>5.1531013616560066E-3</c:v>
                </c:pt>
                <c:pt idx="10092">
                  <c:v>5.1525954239591883E-3</c:v>
                </c:pt>
                <c:pt idx="10093">
                  <c:v>5.1520707219386104E-3</c:v>
                </c:pt>
                <c:pt idx="10094">
                  <c:v>5.1515352610221905E-3</c:v>
                </c:pt>
                <c:pt idx="10095">
                  <c:v>5.1510031552770841E-3</c:v>
                </c:pt>
                <c:pt idx="10096">
                  <c:v>5.1504866781180575E-3</c:v>
                </c:pt>
                <c:pt idx="10097">
                  <c:v>5.1499893547419405E-3</c:v>
                </c:pt>
                <c:pt idx="10098">
                  <c:v>5.1495039831291724E-3</c:v>
                </c:pt>
                <c:pt idx="10099">
                  <c:v>5.1490166941678319E-3</c:v>
                </c:pt>
                <c:pt idx="10100">
                  <c:v>5.1485147627526803E-3</c:v>
                </c:pt>
                <c:pt idx="10101">
                  <c:v>5.1479937710895039E-3</c:v>
                </c:pt>
                <c:pt idx="10102">
                  <c:v>5.1474600910669712E-3</c:v>
                </c:pt>
                <c:pt idx="10103">
                  <c:v>5.1469272903402023E-3</c:v>
                </c:pt>
                <c:pt idx="10104">
                  <c:v>5.1464084898566057E-3</c:v>
                </c:pt>
                <c:pt idx="10105">
                  <c:v>5.1459089782571006E-3</c:v>
                </c:pt>
                <c:pt idx="10106">
                  <c:v>5.1454232397447064E-3</c:v>
                </c:pt>
                <c:pt idx="10107">
                  <c:v>5.1449380651070065E-3</c:v>
                </c:pt>
                <c:pt idx="10108">
                  <c:v>5.1444399918157396E-3</c:v>
                </c:pt>
                <c:pt idx="10109">
                  <c:v>5.1439228831799124E-3</c:v>
                </c:pt>
                <c:pt idx="10110">
                  <c:v>5.1433913790579783E-3</c:v>
                </c:pt>
                <c:pt idx="10111">
                  <c:v>5.1428582770998779E-3</c:v>
                </c:pt>
                <c:pt idx="10112">
                  <c:v>5.1423373230628424E-3</c:v>
                </c:pt>
                <c:pt idx="10113">
                  <c:v>5.1418354725294886E-3</c:v>
                </c:pt>
                <c:pt idx="10114">
                  <c:v>5.1413489798645259E-3</c:v>
                </c:pt>
                <c:pt idx="10115">
                  <c:v>5.1408655128040324E-3</c:v>
                </c:pt>
                <c:pt idx="10116">
                  <c:v>5.1403710993208843E-3</c:v>
                </c:pt>
                <c:pt idx="10117">
                  <c:v>5.1398579942847113E-3</c:v>
                </c:pt>
                <c:pt idx="10118">
                  <c:v>5.1393290363696996E-3</c:v>
                </c:pt>
                <c:pt idx="10119">
                  <c:v>5.1387960435160564E-3</c:v>
                </c:pt>
                <c:pt idx="10120">
                  <c:v>5.1382731542058647E-3</c:v>
                </c:pt>
                <c:pt idx="10121">
                  <c:v>5.1377688671405738E-3</c:v>
                </c:pt>
                <c:pt idx="10122">
                  <c:v>5.1372812608914296E-3</c:v>
                </c:pt>
                <c:pt idx="10123">
                  <c:v>5.1367990815454579E-3</c:v>
                </c:pt>
                <c:pt idx="10124">
                  <c:v>5.1363080829074743E-3</c:v>
                </c:pt>
                <c:pt idx="10125">
                  <c:v>5.1357990481511306E-3</c:v>
                </c:pt>
                <c:pt idx="10126">
                  <c:v>5.13527297596344E-3</c:v>
                </c:pt>
                <c:pt idx="10127">
                  <c:v>5.1347405121884753E-3</c:v>
                </c:pt>
                <c:pt idx="10128">
                  <c:v>5.1342159504966008E-3</c:v>
                </c:pt>
                <c:pt idx="10129">
                  <c:v>5.1337091837562916E-3</c:v>
                </c:pt>
                <c:pt idx="10130">
                  <c:v>5.1332201381374034E-3</c:v>
                </c:pt>
                <c:pt idx="10131">
                  <c:v>5.1327388205533505E-3</c:v>
                </c:pt>
                <c:pt idx="10132">
                  <c:v>5.1322509494217804E-3</c:v>
                </c:pt>
                <c:pt idx="10133">
                  <c:v>5.131745996845411E-3</c:v>
                </c:pt>
                <c:pt idx="10134">
                  <c:v>5.1312231135756106E-3</c:v>
                </c:pt>
                <c:pt idx="10135">
                  <c:v>5.1306916014171831E-3</c:v>
                </c:pt>
                <c:pt idx="10136">
                  <c:v>5.1301656702239492E-3</c:v>
                </c:pt>
                <c:pt idx="10137">
                  <c:v>5.1296564355496491E-3</c:v>
                </c:pt>
                <c:pt idx="10138">
                  <c:v>5.1291656636581334E-3</c:v>
                </c:pt>
                <c:pt idx="10139">
                  <c:v>5.1286847828880969E-3</c:v>
                </c:pt>
                <c:pt idx="10140">
                  <c:v>5.1281997145056534E-3</c:v>
                </c:pt>
                <c:pt idx="10141">
                  <c:v>5.1276988012584615E-3</c:v>
                </c:pt>
                <c:pt idx="10142">
                  <c:v>5.127179368854806E-3</c:v>
                </c:pt>
                <c:pt idx="10143">
                  <c:v>5.1266492263302519E-3</c:v>
                </c:pt>
                <c:pt idx="10144">
                  <c:v>5.1261222632382674E-3</c:v>
                </c:pt>
                <c:pt idx="10145">
                  <c:v>5.1256106267685668E-3</c:v>
                </c:pt>
                <c:pt idx="10146">
                  <c:v>5.1251178851483975E-3</c:v>
                </c:pt>
                <c:pt idx="10147">
                  <c:v>5.12463702429331E-3</c:v>
                </c:pt>
                <c:pt idx="10148">
                  <c:v>5.1241544020413365E-3</c:v>
                </c:pt>
                <c:pt idx="10149">
                  <c:v>5.1236574314628934E-3</c:v>
                </c:pt>
                <c:pt idx="10150">
                  <c:v>5.1231416664294675E-3</c:v>
                </c:pt>
                <c:pt idx="10151">
                  <c:v>5.1226133000602178E-3</c:v>
                </c:pt>
                <c:pt idx="10152">
                  <c:v>5.1220856715741975E-3</c:v>
                </c:pt>
                <c:pt idx="10153">
                  <c:v>5.1215717524549483E-3</c:v>
                </c:pt>
                <c:pt idx="10154">
                  <c:v>5.1210768449160525E-3</c:v>
                </c:pt>
                <c:pt idx="10155">
                  <c:v>5.1205956020022722E-3</c:v>
                </c:pt>
                <c:pt idx="10156">
                  <c:v>5.1201150434625475E-3</c:v>
                </c:pt>
                <c:pt idx="10157">
                  <c:v>5.1196218669163698E-3</c:v>
                </c:pt>
                <c:pt idx="10158">
                  <c:v>5.1191099368880291E-3</c:v>
                </c:pt>
                <c:pt idx="10159">
                  <c:v>5.1185837349485104E-3</c:v>
                </c:pt>
                <c:pt idx="10160">
                  <c:v>5.1180558302014066E-3</c:v>
                </c:pt>
                <c:pt idx="10161">
                  <c:v>5.1175397983191581E-3</c:v>
                </c:pt>
                <c:pt idx="10162">
                  <c:v>5.1170425789512086E-3</c:v>
                </c:pt>
                <c:pt idx="10163">
                  <c:v>5.1165605735261372E-3</c:v>
                </c:pt>
                <c:pt idx="10164">
                  <c:v>5.1160816769438185E-3</c:v>
                </c:pt>
                <c:pt idx="10165">
                  <c:v>5.1155920965083599E-3</c:v>
                </c:pt>
                <c:pt idx="10166">
                  <c:v>5.1150841176561945E-3</c:v>
                </c:pt>
                <c:pt idx="10167">
                  <c:v>5.1145604437585739E-3</c:v>
                </c:pt>
                <c:pt idx="10168">
                  <c:v>5.1140326678901669E-3</c:v>
                </c:pt>
                <c:pt idx="10169">
                  <c:v>5.1135147407714099E-3</c:v>
                </c:pt>
                <c:pt idx="10170">
                  <c:v>5.1130151161061042E-3</c:v>
                </c:pt>
                <c:pt idx="10171">
                  <c:v>5.1125319954439703E-3</c:v>
                </c:pt>
                <c:pt idx="10172">
                  <c:v>5.1120543464820865E-3</c:v>
                </c:pt>
                <c:pt idx="10173">
                  <c:v>5.1115681184503523E-3</c:v>
                </c:pt>
                <c:pt idx="10174">
                  <c:v>5.1110641537570334E-3</c:v>
                </c:pt>
                <c:pt idx="10175">
                  <c:v>5.1105433408769486E-3</c:v>
                </c:pt>
                <c:pt idx="10176">
                  <c:v>5.1100161081769685E-3</c:v>
                </c:pt>
                <c:pt idx="10177">
                  <c:v>5.10949654710861E-3</c:v>
                </c:pt>
                <c:pt idx="10178">
                  <c:v>5.10899447739832E-3</c:v>
                </c:pt>
                <c:pt idx="10179">
                  <c:v>5.1085099222148928E-3</c:v>
                </c:pt>
                <c:pt idx="10180">
                  <c:v>5.1080331008866416E-3</c:v>
                </c:pt>
                <c:pt idx="10181">
                  <c:v>5.1075499400120737E-3</c:v>
                </c:pt>
                <c:pt idx="10182">
                  <c:v>5.1070499984415488E-3</c:v>
                </c:pt>
                <c:pt idx="10183">
                  <c:v>5.1065323434824521E-3</c:v>
                </c:pt>
                <c:pt idx="10184">
                  <c:v>5.1060060704135784E-3</c:v>
                </c:pt>
                <c:pt idx="10185">
                  <c:v>5.1054851758527003E-3</c:v>
                </c:pt>
                <c:pt idx="10186">
                  <c:v>5.1049806754485845E-3</c:v>
                </c:pt>
                <c:pt idx="10187">
                  <c:v>5.104494405031878E-3</c:v>
                </c:pt>
                <c:pt idx="10188">
                  <c:v>5.1040179926941194E-3</c:v>
                </c:pt>
                <c:pt idx="10189">
                  <c:v>5.1035375771088685E-3</c:v>
                </c:pt>
                <c:pt idx="10190">
                  <c:v>5.1030416136801865E-3</c:v>
                </c:pt>
                <c:pt idx="10191">
                  <c:v>5.1025273726642128E-3</c:v>
                </c:pt>
                <c:pt idx="10192">
                  <c:v>5.1020024708815174E-3</c:v>
                </c:pt>
                <c:pt idx="10193">
                  <c:v>5.1014805772345217E-3</c:v>
                </c:pt>
                <c:pt idx="10194">
                  <c:v>5.1009737140619033E-3</c:v>
                </c:pt>
                <c:pt idx="10195">
                  <c:v>5.1004854907362495E-3</c:v>
                </c:pt>
                <c:pt idx="10196">
                  <c:v>5.1000090770278233E-3</c:v>
                </c:pt>
                <c:pt idx="10197">
                  <c:v>5.0995310537477684E-3</c:v>
                </c:pt>
                <c:pt idx="10198">
                  <c:v>5.099038970507442E-3</c:v>
                </c:pt>
                <c:pt idx="10199">
                  <c:v>5.0985283544700884E-3</c:v>
                </c:pt>
                <c:pt idx="10200">
                  <c:v>5.0980052239534002E-3</c:v>
                </c:pt>
                <c:pt idx="10201">
                  <c:v>5.0974826938141706E-3</c:v>
                </c:pt>
                <c:pt idx="10202">
                  <c:v>5.0969735879580029E-3</c:v>
                </c:pt>
                <c:pt idx="10203">
                  <c:v>5.0964832208105415E-3</c:v>
                </c:pt>
                <c:pt idx="10204">
                  <c:v>5.0960064104197036E-3</c:v>
                </c:pt>
                <c:pt idx="10205">
                  <c:v>5.0955304013421123E-3</c:v>
                </c:pt>
                <c:pt idx="10206">
                  <c:v>5.095042049214819E-3</c:v>
                </c:pt>
                <c:pt idx="10207">
                  <c:v>5.0945352208683755E-3</c:v>
                </c:pt>
                <c:pt idx="10208">
                  <c:v>5.0940142432813005E-3</c:v>
                </c:pt>
                <c:pt idx="10209">
                  <c:v>5.0934914612267802E-3</c:v>
                </c:pt>
                <c:pt idx="10210">
                  <c:v>5.092980282655501E-3</c:v>
                </c:pt>
                <c:pt idx="10211">
                  <c:v>5.0924876304659465E-3</c:v>
                </c:pt>
                <c:pt idx="10212">
                  <c:v>5.0920100496153545E-3</c:v>
                </c:pt>
                <c:pt idx="10213">
                  <c:v>5.0915356579068673E-3</c:v>
                </c:pt>
                <c:pt idx="10214">
                  <c:v>5.0910508393890684E-3</c:v>
                </c:pt>
                <c:pt idx="10215">
                  <c:v>5.0905479106072016E-3</c:v>
                </c:pt>
                <c:pt idx="10216">
                  <c:v>5.090029442992419E-3</c:v>
                </c:pt>
                <c:pt idx="10217">
                  <c:v>5.0895068090412972E-3</c:v>
                </c:pt>
                <c:pt idx="10218">
                  <c:v>5.088993774510219E-3</c:v>
                </c:pt>
                <c:pt idx="10219">
                  <c:v>5.0884987478396534E-3</c:v>
                </c:pt>
                <c:pt idx="10220">
                  <c:v>5.0880200503821207E-3</c:v>
                </c:pt>
                <c:pt idx="10221">
                  <c:v>5.0875468671485475E-3</c:v>
                </c:pt>
                <c:pt idx="10222">
                  <c:v>5.0870653397966804E-3</c:v>
                </c:pt>
                <c:pt idx="10223">
                  <c:v>5.0865663699576884E-3</c:v>
                </c:pt>
                <c:pt idx="10224">
                  <c:v>5.0860507388718994E-3</c:v>
                </c:pt>
                <c:pt idx="10225">
                  <c:v>5.0855286617165823E-3</c:v>
                </c:pt>
                <c:pt idx="10226">
                  <c:v>5.0850140309067855E-3</c:v>
                </c:pt>
                <c:pt idx="10227">
                  <c:v>5.0845165933141104E-3</c:v>
                </c:pt>
                <c:pt idx="10228">
                  <c:v>5.0840364663393795E-3</c:v>
                </c:pt>
                <c:pt idx="10229">
                  <c:v>5.0835640774653263E-3</c:v>
                </c:pt>
                <c:pt idx="10230">
                  <c:v>5.0830855581163095E-3</c:v>
                </c:pt>
                <c:pt idx="10231">
                  <c:v>5.0825905533291313E-3</c:v>
                </c:pt>
                <c:pt idx="10232">
                  <c:v>5.0820780495135524E-3</c:v>
                </c:pt>
                <c:pt idx="10233">
                  <c:v>5.0815569396392016E-3</c:v>
                </c:pt>
                <c:pt idx="10234">
                  <c:v>5.0810410105997118E-3</c:v>
                </c:pt>
                <c:pt idx="10235">
                  <c:v>5.0805411789697314E-3</c:v>
                </c:pt>
                <c:pt idx="10236">
                  <c:v>5.0800593478314724E-3</c:v>
                </c:pt>
                <c:pt idx="10237">
                  <c:v>5.0795873408744814E-3</c:v>
                </c:pt>
                <c:pt idx="10238">
                  <c:v>5.0791115105250527E-3</c:v>
                </c:pt>
                <c:pt idx="10239">
                  <c:v>5.07862042374649E-3</c:v>
                </c:pt>
                <c:pt idx="10240">
                  <c:v>5.0781112974188792E-3</c:v>
                </c:pt>
                <c:pt idx="10241">
                  <c:v>5.0775915602249084E-3</c:v>
                </c:pt>
                <c:pt idx="10242">
                  <c:v>5.0770746641968564E-3</c:v>
                </c:pt>
                <c:pt idx="10243">
                  <c:v>5.0765725081789864E-3</c:v>
                </c:pt>
                <c:pt idx="10244">
                  <c:v>5.0760887408607481E-3</c:v>
                </c:pt>
                <c:pt idx="10245">
                  <c:v>5.0756167118854393E-3</c:v>
                </c:pt>
                <c:pt idx="10246">
                  <c:v>5.0751432211456919E-3</c:v>
                </c:pt>
                <c:pt idx="10247">
                  <c:v>5.0746559531828434E-3</c:v>
                </c:pt>
                <c:pt idx="10248">
                  <c:v>5.0741504100268713E-3</c:v>
                </c:pt>
                <c:pt idx="10249">
                  <c:v>5.073632439065192E-3</c:v>
                </c:pt>
                <c:pt idx="10250">
                  <c:v>5.0731149347776313E-3</c:v>
                </c:pt>
                <c:pt idx="10251">
                  <c:v>5.0726105753482404E-3</c:v>
                </c:pt>
                <c:pt idx="10252">
                  <c:v>5.0721246860989926E-3</c:v>
                </c:pt>
                <c:pt idx="10253">
                  <c:v>5.0716522463373622E-3</c:v>
                </c:pt>
                <c:pt idx="10254">
                  <c:v>5.0711807213649727E-3</c:v>
                </c:pt>
                <c:pt idx="10255">
                  <c:v>5.0706971227421549E-3</c:v>
                </c:pt>
                <c:pt idx="10256">
                  <c:v>5.0701953206574463E-3</c:v>
                </c:pt>
                <c:pt idx="10257">
                  <c:v>5.0696794910996068E-3</c:v>
                </c:pt>
                <c:pt idx="10258">
                  <c:v>5.0691617586339412E-3</c:v>
                </c:pt>
                <c:pt idx="10259">
                  <c:v>5.0686553658107984E-3</c:v>
                </c:pt>
                <c:pt idx="10260">
                  <c:v>5.0681672179930222E-3</c:v>
                </c:pt>
                <c:pt idx="10261">
                  <c:v>5.0676940002206874E-3</c:v>
                </c:pt>
                <c:pt idx="10262">
                  <c:v>5.0672240490349093E-3</c:v>
                </c:pt>
                <c:pt idx="10263">
                  <c:v>5.0667439226894425E-3</c:v>
                </c:pt>
                <c:pt idx="10264">
                  <c:v>5.0662459693533524E-3</c:v>
                </c:pt>
                <c:pt idx="10265">
                  <c:v>5.0657326317943702E-3</c:v>
                </c:pt>
                <c:pt idx="10266">
                  <c:v>5.0652150661217666E-3</c:v>
                </c:pt>
                <c:pt idx="10267">
                  <c:v>5.0647068558723734E-3</c:v>
                </c:pt>
                <c:pt idx="10268">
                  <c:v>5.0642163639787055E-3</c:v>
                </c:pt>
                <c:pt idx="10269">
                  <c:v>5.0637420285026971E-3</c:v>
                </c:pt>
                <c:pt idx="10270">
                  <c:v>5.0632732475708328E-3</c:v>
                </c:pt>
                <c:pt idx="10271">
                  <c:v>5.0627963523295324E-3</c:v>
                </c:pt>
                <c:pt idx="10272">
                  <c:v>5.0623023036067824E-3</c:v>
                </c:pt>
                <c:pt idx="10273">
                  <c:v>5.0617917783074484E-3</c:v>
                </c:pt>
                <c:pt idx="10274">
                  <c:v>5.0612747826082934E-3</c:v>
                </c:pt>
                <c:pt idx="10275">
                  <c:v>5.0607650130073418E-3</c:v>
                </c:pt>
                <c:pt idx="10276">
                  <c:v>5.0602721438164034E-3</c:v>
                </c:pt>
                <c:pt idx="10277">
                  <c:v>5.0597963839760889E-3</c:v>
                </c:pt>
                <c:pt idx="10278">
                  <c:v>5.0593283649616409E-3</c:v>
                </c:pt>
                <c:pt idx="10279">
                  <c:v>5.0588544197359316E-3</c:v>
                </c:pt>
                <c:pt idx="10280">
                  <c:v>5.0583642789594685E-3</c:v>
                </c:pt>
                <c:pt idx="10281">
                  <c:v>5.0578568506206992E-3</c:v>
                </c:pt>
                <c:pt idx="10282">
                  <c:v>5.0573408294983802E-3</c:v>
                </c:pt>
                <c:pt idx="10283">
                  <c:v>5.0568297962018957E-3</c:v>
                </c:pt>
                <c:pt idx="10284">
                  <c:v>5.0563345690578651E-3</c:v>
                </c:pt>
                <c:pt idx="10285">
                  <c:v>5.0558571161501524E-3</c:v>
                </c:pt>
                <c:pt idx="10286">
                  <c:v>5.0553894527094094E-3</c:v>
                </c:pt>
                <c:pt idx="10287">
                  <c:v>5.0549181413360456E-3</c:v>
                </c:pt>
                <c:pt idx="10288">
                  <c:v>5.0544318594664484E-3</c:v>
                </c:pt>
                <c:pt idx="10289">
                  <c:v>5.0539277726206434E-3</c:v>
                </c:pt>
                <c:pt idx="10290">
                  <c:v>5.053413125323267E-3</c:v>
                </c:pt>
                <c:pt idx="10291">
                  <c:v>5.0529011564377085E-3</c:v>
                </c:pt>
                <c:pt idx="10292">
                  <c:v>5.0524036426533346E-3</c:v>
                </c:pt>
                <c:pt idx="10293">
                  <c:v>5.0519242702025784E-3</c:v>
                </c:pt>
                <c:pt idx="10294">
                  <c:v>5.0514565647162817E-3</c:v>
                </c:pt>
                <c:pt idx="10295">
                  <c:v>5.0509875413597295E-3</c:v>
                </c:pt>
                <c:pt idx="10296">
                  <c:v>5.0505050180167715E-3</c:v>
                </c:pt>
                <c:pt idx="10297">
                  <c:v>5.0500044731096594E-3</c:v>
                </c:pt>
                <c:pt idx="10298">
                  <c:v>5.0494915868724184E-3</c:v>
                </c:pt>
                <c:pt idx="10299">
                  <c:v>5.0489790373075064E-3</c:v>
                </c:pt>
                <c:pt idx="10300">
                  <c:v>5.0484793587040914E-3</c:v>
                </c:pt>
                <c:pt idx="10301">
                  <c:v>5.0479978860088186E-3</c:v>
                </c:pt>
                <c:pt idx="10302">
                  <c:v>5.0475297561369875E-3</c:v>
                </c:pt>
                <c:pt idx="10303">
                  <c:v>5.0470626511612184E-3</c:v>
                </c:pt>
                <c:pt idx="10304">
                  <c:v>5.0465837365060127E-3</c:v>
                </c:pt>
                <c:pt idx="10305">
                  <c:v>5.0460868867317982E-3</c:v>
                </c:pt>
                <c:pt idx="10306">
                  <c:v>5.0455761303503915E-3</c:v>
                </c:pt>
                <c:pt idx="10307">
                  <c:v>5.0450633757512598E-3</c:v>
                </c:pt>
                <c:pt idx="10308">
                  <c:v>5.0445617023646815E-3</c:v>
                </c:pt>
                <c:pt idx="10309">
                  <c:v>5.0440779972652965E-3</c:v>
                </c:pt>
                <c:pt idx="10310">
                  <c:v>5.0436090822170354E-3</c:v>
                </c:pt>
                <c:pt idx="10311">
                  <c:v>5.0431435084262871E-3</c:v>
                </c:pt>
                <c:pt idx="10312">
                  <c:v>5.0426680058590833E-3</c:v>
                </c:pt>
                <c:pt idx="10313">
                  <c:v>5.0421749547972785E-3</c:v>
                </c:pt>
                <c:pt idx="10314">
                  <c:v>5.0416666725383412E-3</c:v>
                </c:pt>
                <c:pt idx="10315">
                  <c:v>5.0411541029007434E-3</c:v>
                </c:pt>
                <c:pt idx="10316">
                  <c:v>5.0406506498947923E-3</c:v>
                </c:pt>
                <c:pt idx="10317">
                  <c:v>5.0401646307202154E-3</c:v>
                </c:pt>
                <c:pt idx="10318">
                  <c:v>5.0396945971351199E-3</c:v>
                </c:pt>
                <c:pt idx="10319">
                  <c:v>5.0392301562784039E-3</c:v>
                </c:pt>
                <c:pt idx="10320">
                  <c:v>5.0387578259027972E-3</c:v>
                </c:pt>
                <c:pt idx="10321">
                  <c:v>5.0382686259931664E-3</c:v>
                </c:pt>
                <c:pt idx="10322">
                  <c:v>5.0377631319416284E-3</c:v>
                </c:pt>
                <c:pt idx="10323">
                  <c:v>5.0372511450176884E-3</c:v>
                </c:pt>
                <c:pt idx="10324">
                  <c:v>5.0367461688603848E-3</c:v>
                </c:pt>
                <c:pt idx="10325">
                  <c:v>5.0362578055244576E-3</c:v>
                </c:pt>
                <c:pt idx="10326">
                  <c:v>5.0357863528699793E-3</c:v>
                </c:pt>
                <c:pt idx="10327">
                  <c:v>5.0353226422991601E-3</c:v>
                </c:pt>
                <c:pt idx="10328">
                  <c:v>5.0348532050919111E-3</c:v>
                </c:pt>
                <c:pt idx="10329">
                  <c:v>5.0343678569682694E-3</c:v>
                </c:pt>
                <c:pt idx="10330">
                  <c:v>5.0338654299039859E-3</c:v>
                </c:pt>
                <c:pt idx="10331">
                  <c:v>5.0333544245091131E-3</c:v>
                </c:pt>
                <c:pt idx="10332">
                  <c:v>5.0328482184786522E-3</c:v>
                </c:pt>
                <c:pt idx="10333">
                  <c:v>5.0323575327125983E-3</c:v>
                </c:pt>
                <c:pt idx="10334">
                  <c:v>5.0318843981094711E-3</c:v>
                </c:pt>
                <c:pt idx="10335">
                  <c:v>5.0314210174796977E-3</c:v>
                </c:pt>
                <c:pt idx="10336">
                  <c:v>5.0309541600930992E-3</c:v>
                </c:pt>
                <c:pt idx="10337">
                  <c:v>5.0304726127840971E-3</c:v>
                </c:pt>
                <c:pt idx="10338">
                  <c:v>5.0299734916700936E-3</c:v>
                </c:pt>
                <c:pt idx="10339">
                  <c:v>5.0294638610032987E-3</c:v>
                </c:pt>
                <c:pt idx="10340">
                  <c:v>5.0289567501018723E-3</c:v>
                </c:pt>
                <c:pt idx="10341">
                  <c:v>5.0284638148226247E-3</c:v>
                </c:pt>
                <c:pt idx="10342">
                  <c:v>5.0279887772204032E-3</c:v>
                </c:pt>
                <c:pt idx="10343">
                  <c:v>5.0275253351211293E-3</c:v>
                </c:pt>
                <c:pt idx="10344">
                  <c:v>5.0270607152348911E-3</c:v>
                </c:pt>
                <c:pt idx="10345">
                  <c:v>5.0265828672233165E-3</c:v>
                </c:pt>
                <c:pt idx="10346">
                  <c:v>5.0260872473788555E-3</c:v>
                </c:pt>
                <c:pt idx="10347">
                  <c:v>5.0255793724675001E-3</c:v>
                </c:pt>
                <c:pt idx="10348">
                  <c:v>5.0250717078300783E-3</c:v>
                </c:pt>
                <c:pt idx="10349">
                  <c:v>5.0245766456589848E-3</c:v>
                </c:pt>
                <c:pt idx="10350">
                  <c:v>5.0240995292960295E-3</c:v>
                </c:pt>
                <c:pt idx="10351">
                  <c:v>5.0236356497022064E-3</c:v>
                </c:pt>
                <c:pt idx="10352">
                  <c:v>5.0231729018332004E-3</c:v>
                </c:pt>
                <c:pt idx="10353">
                  <c:v>5.0226986029532081E-3</c:v>
                </c:pt>
                <c:pt idx="10354">
                  <c:v>5.0222066329714985E-3</c:v>
                </c:pt>
                <c:pt idx="10355">
                  <c:v>5.0217008763490546E-3</c:v>
                </c:pt>
                <c:pt idx="10356">
                  <c:v>5.0211930292428783E-3</c:v>
                </c:pt>
                <c:pt idx="10357">
                  <c:v>5.0206960102036529E-3</c:v>
                </c:pt>
                <c:pt idx="10358">
                  <c:v>5.0202166872961914E-3</c:v>
                </c:pt>
                <c:pt idx="10359">
                  <c:v>5.0197520157333831E-3</c:v>
                </c:pt>
                <c:pt idx="10360">
                  <c:v>5.0192907574045922E-3</c:v>
                </c:pt>
                <c:pt idx="10361">
                  <c:v>5.0188198115402724E-3</c:v>
                </c:pt>
                <c:pt idx="10362">
                  <c:v>5.0183315909992999E-3</c:v>
                </c:pt>
                <c:pt idx="10363">
                  <c:v>5.0178282907205425E-3</c:v>
                </c:pt>
                <c:pt idx="10364">
                  <c:v>5.0173206462368076E-3</c:v>
                </c:pt>
                <c:pt idx="10365">
                  <c:v>5.0168218846744928E-3</c:v>
                </c:pt>
                <c:pt idx="10366">
                  <c:v>5.0163402772946996E-3</c:v>
                </c:pt>
                <c:pt idx="10367">
                  <c:v>5.0158744866162864E-3</c:v>
                </c:pt>
                <c:pt idx="10368">
                  <c:v>5.0154143247800875E-3</c:v>
                </c:pt>
                <c:pt idx="10369">
                  <c:v>5.0149464933178529E-3</c:v>
                </c:pt>
                <c:pt idx="10370">
                  <c:v>5.0144620713184224E-3</c:v>
                </c:pt>
                <c:pt idx="10371">
                  <c:v>5.0139615354099724E-3</c:v>
                </c:pt>
                <c:pt idx="10372">
                  <c:v>5.0134544859546677E-3</c:v>
                </c:pt>
                <c:pt idx="10373">
                  <c:v>5.0129542367306065E-3</c:v>
                </c:pt>
                <c:pt idx="10374">
                  <c:v>5.0124703178452855E-3</c:v>
                </c:pt>
                <c:pt idx="10375">
                  <c:v>5.0120031135281618E-3</c:v>
                </c:pt>
                <c:pt idx="10376">
                  <c:v>5.0115436511359154E-3</c:v>
                </c:pt>
                <c:pt idx="10377">
                  <c:v>5.0110786571085884E-3</c:v>
                </c:pt>
                <c:pt idx="10378">
                  <c:v>5.0105980316604674E-3</c:v>
                </c:pt>
                <c:pt idx="10379">
                  <c:v>5.010100533097383E-3</c:v>
                </c:pt>
                <c:pt idx="10380">
                  <c:v>5.0095944717897713E-3</c:v>
                </c:pt>
                <c:pt idx="10381">
                  <c:v>5.0090930258197249E-3</c:v>
                </c:pt>
                <c:pt idx="10382">
                  <c:v>5.0086068194767361E-3</c:v>
                </c:pt>
                <c:pt idx="10383">
                  <c:v>5.0081379443485084E-3</c:v>
                </c:pt>
                <c:pt idx="10384">
                  <c:v>5.0076787869565492E-3</c:v>
                </c:pt>
                <c:pt idx="10385">
                  <c:v>5.0072163198076778E-3</c:v>
                </c:pt>
                <c:pt idx="10386">
                  <c:v>5.0067394380699124E-3</c:v>
                </c:pt>
                <c:pt idx="10387">
                  <c:v>5.0062452103594914E-3</c:v>
                </c:pt>
                <c:pt idx="10388">
                  <c:v>5.0057405244496121E-3</c:v>
                </c:pt>
                <c:pt idx="10389">
                  <c:v>5.0052382036612376E-3</c:v>
                </c:pt>
                <c:pt idx="10390">
                  <c:v>5.0047497843243791E-3</c:v>
                </c:pt>
                <c:pt idx="10391">
                  <c:v>5.0042790226471181E-3</c:v>
                </c:pt>
                <c:pt idx="10392">
                  <c:v>5.0038197849484323E-3</c:v>
                </c:pt>
                <c:pt idx="10393">
                  <c:v>5.0033595058341981E-3</c:v>
                </c:pt>
                <c:pt idx="10394">
                  <c:v>5.0028862652017805E-3</c:v>
                </c:pt>
                <c:pt idx="10395">
                  <c:v>5.0023954986453192E-3</c:v>
                </c:pt>
                <c:pt idx="10396">
                  <c:v>5.0018925630592034E-3</c:v>
                </c:pt>
                <c:pt idx="10397">
                  <c:v>5.00138971485691E-3</c:v>
                </c:pt>
                <c:pt idx="10398">
                  <c:v>5.0008992059039255E-3</c:v>
                </c:pt>
                <c:pt idx="10399">
                  <c:v>5.000426386748631E-3</c:v>
                </c:pt>
                <c:pt idx="10400">
                  <c:v>4.9999666989224796E-3</c:v>
                </c:pt>
                <c:pt idx="10401">
                  <c:v>4.999508246460318E-3</c:v>
                </c:pt>
                <c:pt idx="10402">
                  <c:v>4.9990384964752124E-3</c:v>
                </c:pt>
                <c:pt idx="10403">
                  <c:v>4.9985513351669952E-3</c:v>
                </c:pt>
                <c:pt idx="10404">
                  <c:v>4.9980505062871472E-3</c:v>
                </c:pt>
                <c:pt idx="10405">
                  <c:v>4.9975474976175494E-3</c:v>
                </c:pt>
                <c:pt idx="10406">
                  <c:v>4.9970550690308013E-3</c:v>
                </c:pt>
                <c:pt idx="10407">
                  <c:v>4.9965800688899576E-3</c:v>
                </c:pt>
                <c:pt idx="10408">
                  <c:v>4.9961195826639278E-3</c:v>
                </c:pt>
                <c:pt idx="10409">
                  <c:v>4.9956625790303927E-3</c:v>
                </c:pt>
                <c:pt idx="10410">
                  <c:v>4.9951961240809134E-3</c:v>
                </c:pt>
                <c:pt idx="10411">
                  <c:v>4.9947126636911143E-3</c:v>
                </c:pt>
                <c:pt idx="10412">
                  <c:v>4.994214273474371E-3</c:v>
                </c:pt>
                <c:pt idx="10413">
                  <c:v>4.9937114845938005E-3</c:v>
                </c:pt>
                <c:pt idx="10414">
                  <c:v>4.993217349885083E-3</c:v>
                </c:pt>
                <c:pt idx="10415">
                  <c:v>4.9927400944835346E-3</c:v>
                </c:pt>
                <c:pt idx="10416">
                  <c:v>4.9922784888086578E-3</c:v>
                </c:pt>
                <c:pt idx="10417">
                  <c:v>4.991822546082699E-3</c:v>
                </c:pt>
                <c:pt idx="10418">
                  <c:v>4.9913591488433611E-3</c:v>
                </c:pt>
                <c:pt idx="10419">
                  <c:v>4.9908794352179365E-3</c:v>
                </c:pt>
                <c:pt idx="10420">
                  <c:v>4.990383785747462E-3</c:v>
                </c:pt>
                <c:pt idx="10421">
                  <c:v>4.9898816037960919E-3</c:v>
                </c:pt>
                <c:pt idx="10422">
                  <c:v>4.9893860162207888E-3</c:v>
                </c:pt>
                <c:pt idx="10423">
                  <c:v>4.9889064814980805E-3</c:v>
                </c:pt>
                <c:pt idx="10424">
                  <c:v>4.9884434677444529E-3</c:v>
                </c:pt>
                <c:pt idx="10425">
                  <c:v>4.987988194389989E-3</c:v>
                </c:pt>
                <c:pt idx="10426">
                  <c:v>4.9875275799401916E-3</c:v>
                </c:pt>
                <c:pt idx="10427">
                  <c:v>4.9870516085377585E-3</c:v>
                </c:pt>
                <c:pt idx="10428">
                  <c:v>4.9865589670976514E-3</c:v>
                </c:pt>
                <c:pt idx="10429">
                  <c:v>4.9860577795887914E-3</c:v>
                </c:pt>
                <c:pt idx="10430">
                  <c:v>4.9855610277152072E-3</c:v>
                </c:pt>
                <c:pt idx="10431">
                  <c:v>4.9850792399673879E-3</c:v>
                </c:pt>
                <c:pt idx="10432">
                  <c:v>4.9846145665556358E-3</c:v>
                </c:pt>
                <c:pt idx="10433">
                  <c:v>4.9841595739342414E-3</c:v>
                </c:pt>
                <c:pt idx="10434">
                  <c:v>4.983701434484864E-3</c:v>
                </c:pt>
                <c:pt idx="10435">
                  <c:v>4.9832291506556612E-3</c:v>
                </c:pt>
                <c:pt idx="10436">
                  <c:v>4.9827397454082073E-3</c:v>
                </c:pt>
                <c:pt idx="10437">
                  <c:v>4.9822399337408931E-3</c:v>
                </c:pt>
                <c:pt idx="10438">
                  <c:v>4.9817423364519687E-3</c:v>
                </c:pt>
                <c:pt idx="10439">
                  <c:v>4.981258371633792E-3</c:v>
                </c:pt>
                <c:pt idx="10440">
                  <c:v>4.9807918280282484E-3</c:v>
                </c:pt>
                <c:pt idx="10441">
                  <c:v>4.9803367368336255E-3</c:v>
                </c:pt>
                <c:pt idx="10442">
                  <c:v>4.9798807369790523E-3</c:v>
                </c:pt>
                <c:pt idx="10443">
                  <c:v>4.9794120370778537E-3</c:v>
                </c:pt>
                <c:pt idx="10444">
                  <c:v>4.9789260534124852E-3</c:v>
                </c:pt>
                <c:pt idx="10445">
                  <c:v>4.978427986515788E-3</c:v>
                </c:pt>
                <c:pt idx="10446">
                  <c:v>4.9779298875287084E-3</c:v>
                </c:pt>
                <c:pt idx="10447">
                  <c:v>4.9774438697321394E-3</c:v>
                </c:pt>
                <c:pt idx="10448">
                  <c:v>4.9769752897319526E-3</c:v>
                </c:pt>
                <c:pt idx="10449">
                  <c:v>4.9765197362392584E-3</c:v>
                </c:pt>
                <c:pt idx="10450">
                  <c:v>4.9760655186460506E-3</c:v>
                </c:pt>
                <c:pt idx="10451">
                  <c:v>4.9756002519563145E-3</c:v>
                </c:pt>
                <c:pt idx="10452">
                  <c:v>4.9751178295679545E-3</c:v>
                </c:pt>
                <c:pt idx="10453">
                  <c:v>4.9746218577822014E-3</c:v>
                </c:pt>
                <c:pt idx="10454">
                  <c:v>4.9741236197793923E-3</c:v>
                </c:pt>
                <c:pt idx="10455">
                  <c:v>4.9736357189172561E-3</c:v>
                </c:pt>
                <c:pt idx="10456">
                  <c:v>4.9731649831939399E-3</c:v>
                </c:pt>
                <c:pt idx="10457">
                  <c:v>4.9727086252209542E-3</c:v>
                </c:pt>
                <c:pt idx="10458">
                  <c:v>4.97225581665507E-3</c:v>
                </c:pt>
                <c:pt idx="10459">
                  <c:v>4.9717937880889044E-3</c:v>
                </c:pt>
                <c:pt idx="10460">
                  <c:v>4.9713150188313631E-3</c:v>
                </c:pt>
                <c:pt idx="10461">
                  <c:v>4.9708214681269194E-3</c:v>
                </c:pt>
                <c:pt idx="10462">
                  <c:v>4.9703234665980237E-3</c:v>
                </c:pt>
                <c:pt idx="10463">
                  <c:v>4.9698338953351982E-3</c:v>
                </c:pt>
                <c:pt idx="10464">
                  <c:v>4.9693609331778535E-3</c:v>
                </c:pt>
                <c:pt idx="10465">
                  <c:v>4.9689034556596578E-3</c:v>
                </c:pt>
                <c:pt idx="10466">
                  <c:v>4.9684516732514212E-3</c:v>
                </c:pt>
                <c:pt idx="10467">
                  <c:v>4.9679926467762654E-3</c:v>
                </c:pt>
                <c:pt idx="10468">
                  <c:v>4.9675175733226284E-3</c:v>
                </c:pt>
                <c:pt idx="10469">
                  <c:v>4.9670267399514198E-3</c:v>
                </c:pt>
                <c:pt idx="10470">
                  <c:v>4.9665293568499323E-3</c:v>
                </c:pt>
                <c:pt idx="10471">
                  <c:v>4.9660383668364986E-3</c:v>
                </c:pt>
                <c:pt idx="10472">
                  <c:v>4.9655631570794121E-3</c:v>
                </c:pt>
                <c:pt idx="10473">
                  <c:v>4.9651042771658846E-3</c:v>
                </c:pt>
                <c:pt idx="10474">
                  <c:v>4.9646531348064293E-3</c:v>
                </c:pt>
                <c:pt idx="10475">
                  <c:v>4.9641968375387455E-3</c:v>
                </c:pt>
                <c:pt idx="10476">
                  <c:v>4.9637254528674714E-3</c:v>
                </c:pt>
                <c:pt idx="10477">
                  <c:v>4.9632375985338541E-3</c:v>
                </c:pt>
                <c:pt idx="10478">
                  <c:v>4.9627412158552413E-3</c:v>
                </c:pt>
                <c:pt idx="10479">
                  <c:v>4.9622490933275143E-3</c:v>
                </c:pt>
                <c:pt idx="10480">
                  <c:v>4.9617716644481911E-3</c:v>
                </c:pt>
                <c:pt idx="10481">
                  <c:v>4.9613111360414883E-3</c:v>
                </c:pt>
                <c:pt idx="10482">
                  <c:v>4.9608602508037824E-3</c:v>
                </c:pt>
                <c:pt idx="10483">
                  <c:v>4.9604063776978059E-3</c:v>
                </c:pt>
                <c:pt idx="10484">
                  <c:v>4.9599386254093915E-3</c:v>
                </c:pt>
                <c:pt idx="10485">
                  <c:v>4.9594539730389124E-3</c:v>
                </c:pt>
                <c:pt idx="10486">
                  <c:v>4.9589589664272805E-3</c:v>
                </c:pt>
                <c:pt idx="10487">
                  <c:v>4.9584660272527104E-3</c:v>
                </c:pt>
                <c:pt idx="10488">
                  <c:v>4.9579864566426986E-3</c:v>
                </c:pt>
                <c:pt idx="10489">
                  <c:v>4.9575240743018594E-3</c:v>
                </c:pt>
                <c:pt idx="10490">
                  <c:v>4.9570730727794814E-3</c:v>
                </c:pt>
                <c:pt idx="10491">
                  <c:v>4.9566212918303954E-3</c:v>
                </c:pt>
                <c:pt idx="10492">
                  <c:v>4.9561570672855219E-3</c:v>
                </c:pt>
                <c:pt idx="10493">
                  <c:v>4.9556757974593205E-3</c:v>
                </c:pt>
                <c:pt idx="10494">
                  <c:v>4.9551825299488633E-3</c:v>
                </c:pt>
                <c:pt idx="10495">
                  <c:v>4.9546891142002421E-3</c:v>
                </c:pt>
                <c:pt idx="10496">
                  <c:v>4.9542075266246514E-3</c:v>
                </c:pt>
                <c:pt idx="10497">
                  <c:v>4.9537431287749213E-3</c:v>
                </c:pt>
                <c:pt idx="10498">
                  <c:v>4.9532916532330166E-3</c:v>
                </c:pt>
                <c:pt idx="10499">
                  <c:v>4.9528416111055034E-3</c:v>
                </c:pt>
                <c:pt idx="10500">
                  <c:v>4.9523807633620022E-3</c:v>
                </c:pt>
                <c:pt idx="10501">
                  <c:v>4.9519030114728189E-3</c:v>
                </c:pt>
                <c:pt idx="10502">
                  <c:v>4.9514118274681714E-3</c:v>
                </c:pt>
                <c:pt idx="10503">
                  <c:v>4.9509182936190834E-3</c:v>
                </c:pt>
                <c:pt idx="10504">
                  <c:v>4.9504348588940627E-3</c:v>
                </c:pt>
                <c:pt idx="10505">
                  <c:v>4.9499683302911008E-3</c:v>
                </c:pt>
                <c:pt idx="10506">
                  <c:v>4.9495160445281391E-3</c:v>
                </c:pt>
                <c:pt idx="10507">
                  <c:v>4.9490673725149413E-3</c:v>
                </c:pt>
                <c:pt idx="10508">
                  <c:v>4.9486097070271977E-3</c:v>
                </c:pt>
                <c:pt idx="10509">
                  <c:v>4.9481355612016513E-3</c:v>
                </c:pt>
                <c:pt idx="10510">
                  <c:v>4.9476467807958594E-3</c:v>
                </c:pt>
                <c:pt idx="10511">
                  <c:v>4.9471534996362934E-3</c:v>
                </c:pt>
                <c:pt idx="10512">
                  <c:v>4.9466684295667576E-3</c:v>
                </c:pt>
                <c:pt idx="10513">
                  <c:v>4.9461997029778661E-3</c:v>
                </c:pt>
                <c:pt idx="10514">
                  <c:v>4.9457462978018171E-3</c:v>
                </c:pt>
                <c:pt idx="10515">
                  <c:v>4.9452986180106052E-3</c:v>
                </c:pt>
                <c:pt idx="10516">
                  <c:v>4.9448439000436533E-3</c:v>
                </c:pt>
                <c:pt idx="10517">
                  <c:v>4.9443733998617689E-3</c:v>
                </c:pt>
                <c:pt idx="10518">
                  <c:v>4.9438873135851744E-3</c:v>
                </c:pt>
                <c:pt idx="10519">
                  <c:v>4.9433946619594424E-3</c:v>
                </c:pt>
                <c:pt idx="10520">
                  <c:v>4.9429082065913493E-3</c:v>
                </c:pt>
                <c:pt idx="10521">
                  <c:v>4.9424372636693824E-3</c:v>
                </c:pt>
                <c:pt idx="10522">
                  <c:v>4.9419824618990834E-3</c:v>
                </c:pt>
                <c:pt idx="10523">
                  <c:v>4.9415353935645147E-3</c:v>
                </c:pt>
                <c:pt idx="10524">
                  <c:v>4.9410833522620726E-3</c:v>
                </c:pt>
                <c:pt idx="10525">
                  <c:v>4.9406164882913632E-3</c:v>
                </c:pt>
                <c:pt idx="10526">
                  <c:v>4.9401333523772404E-3</c:v>
                </c:pt>
                <c:pt idx="10527">
                  <c:v>4.9396417068495891E-3</c:v>
                </c:pt>
                <c:pt idx="10528">
                  <c:v>4.9391541501024334E-3</c:v>
                </c:pt>
                <c:pt idx="10529">
                  <c:v>4.938681021441493E-3</c:v>
                </c:pt>
                <c:pt idx="10530">
                  <c:v>4.938224582351762E-3</c:v>
                </c:pt>
                <c:pt idx="10531">
                  <c:v>4.9377777481662997E-3</c:v>
                </c:pt>
                <c:pt idx="10532">
                  <c:v>4.9373280812022918E-3</c:v>
                </c:pt>
                <c:pt idx="10533">
                  <c:v>4.9368647953510255E-3</c:v>
                </c:pt>
                <c:pt idx="10534">
                  <c:v>4.9363848275940109E-3</c:v>
                </c:pt>
                <c:pt idx="10535">
                  <c:v>4.9358945581475314E-3</c:v>
                </c:pt>
                <c:pt idx="10536">
                  <c:v>4.9354062129024134E-3</c:v>
                </c:pt>
                <c:pt idx="10537">
                  <c:v>4.9349309772781227E-3</c:v>
                </c:pt>
                <c:pt idx="10538">
                  <c:v>4.9344727004175318E-3</c:v>
                </c:pt>
                <c:pt idx="10539">
                  <c:v>4.9340257327759899E-3</c:v>
                </c:pt>
                <c:pt idx="10540">
                  <c:v>4.9335781115090894E-3</c:v>
                </c:pt>
                <c:pt idx="10541">
                  <c:v>4.9331182981888124E-3</c:v>
                </c:pt>
                <c:pt idx="10542">
                  <c:v>4.9326416744628621E-3</c:v>
                </c:pt>
                <c:pt idx="10543">
                  <c:v>4.9321531383369182E-3</c:v>
                </c:pt>
                <c:pt idx="10544">
                  <c:v>4.9316643410643431E-3</c:v>
                </c:pt>
                <c:pt idx="10545">
                  <c:v>4.9311871238752096E-3</c:v>
                </c:pt>
                <c:pt idx="10546">
                  <c:v>4.9307268521954929E-3</c:v>
                </c:pt>
                <c:pt idx="10547">
                  <c:v>4.9302793992492362E-3</c:v>
                </c:pt>
                <c:pt idx="10548">
                  <c:v>4.9298334742925807E-3</c:v>
                </c:pt>
                <c:pt idx="10549">
                  <c:v>4.9293769823669552E-3</c:v>
                </c:pt>
                <c:pt idx="10550">
                  <c:v>4.9289038338574233E-3</c:v>
                </c:pt>
                <c:pt idx="10551">
                  <c:v>4.9284173696251907E-3</c:v>
                </c:pt>
                <c:pt idx="10552">
                  <c:v>4.9279284746444199E-3</c:v>
                </c:pt>
                <c:pt idx="10553">
                  <c:v>4.9274494455836971E-3</c:v>
                </c:pt>
                <c:pt idx="10554">
                  <c:v>4.9269870678321694E-3</c:v>
                </c:pt>
                <c:pt idx="10555">
                  <c:v>4.9265387992532047E-3</c:v>
                </c:pt>
                <c:pt idx="10556">
                  <c:v>4.9260942063643733E-3</c:v>
                </c:pt>
                <c:pt idx="10557">
                  <c:v>4.9256408418481114E-3</c:v>
                </c:pt>
                <c:pt idx="10558">
                  <c:v>4.9251712530416309E-3</c:v>
                </c:pt>
                <c:pt idx="10559">
                  <c:v>4.9246871750253714E-3</c:v>
                </c:pt>
                <c:pt idx="10560">
                  <c:v>4.9241985484925876E-3</c:v>
                </c:pt>
                <c:pt idx="10561">
                  <c:v>4.9237179184927014E-3</c:v>
                </c:pt>
                <c:pt idx="10562">
                  <c:v>4.9232533708308988E-3</c:v>
                </c:pt>
                <c:pt idx="10563">
                  <c:v>4.9228039831914839E-3</c:v>
                </c:pt>
                <c:pt idx="10564">
                  <c:v>4.9223603493830934E-3</c:v>
                </c:pt>
                <c:pt idx="10565">
                  <c:v>4.9219098788427212E-3</c:v>
                </c:pt>
                <c:pt idx="10566">
                  <c:v>4.9214438863039852E-3</c:v>
                </c:pt>
                <c:pt idx="10567">
                  <c:v>4.9209624794199734E-3</c:v>
                </c:pt>
                <c:pt idx="10568">
                  <c:v>4.9204744931462523E-3</c:v>
                </c:pt>
                <c:pt idx="10569">
                  <c:v>4.9199925106506483E-3</c:v>
                </c:pt>
                <c:pt idx="10570">
                  <c:v>4.9195257774757575E-3</c:v>
                </c:pt>
                <c:pt idx="10571">
                  <c:v>4.9190749991552098E-3</c:v>
                </c:pt>
                <c:pt idx="10572">
                  <c:v>4.9186319489234699E-3</c:v>
                </c:pt>
                <c:pt idx="10573">
                  <c:v>4.9181841035201524E-3</c:v>
                </c:pt>
                <c:pt idx="10574">
                  <c:v>4.9177216954731234E-3</c:v>
                </c:pt>
                <c:pt idx="10575">
                  <c:v>4.9172432105897487E-3</c:v>
                </c:pt>
                <c:pt idx="10576">
                  <c:v>4.9167562357928301E-3</c:v>
                </c:pt>
                <c:pt idx="10577">
                  <c:v>4.9162731824195132E-3</c:v>
                </c:pt>
                <c:pt idx="10578">
                  <c:v>4.9158042963790595E-3</c:v>
                </c:pt>
                <c:pt idx="10579">
                  <c:v>4.9153518919184723E-3</c:v>
                </c:pt>
                <c:pt idx="10580">
                  <c:v>4.9149090534852339E-3</c:v>
                </c:pt>
                <c:pt idx="10581">
                  <c:v>4.9144635335890922E-3</c:v>
                </c:pt>
                <c:pt idx="10582">
                  <c:v>4.9140046503056926E-3</c:v>
                </c:pt>
                <c:pt idx="10583">
                  <c:v>4.9135293001900124E-3</c:v>
                </c:pt>
                <c:pt idx="10584">
                  <c:v>4.9130437012843168E-3</c:v>
                </c:pt>
                <c:pt idx="10585">
                  <c:v>4.9125598869565329E-3</c:v>
                </c:pt>
                <c:pt idx="10586">
                  <c:v>4.9120889281590793E-3</c:v>
                </c:pt>
                <c:pt idx="10587">
                  <c:v>4.9116347019939419E-3</c:v>
                </c:pt>
                <c:pt idx="10588">
                  <c:v>4.9111917134585393E-3</c:v>
                </c:pt>
                <c:pt idx="10589">
                  <c:v>4.910748193755205E-3</c:v>
                </c:pt>
                <c:pt idx="10590">
                  <c:v>4.9102927287414172E-3</c:v>
                </c:pt>
                <c:pt idx="10591">
                  <c:v>4.9098206846588891E-3</c:v>
                </c:pt>
                <c:pt idx="10592">
                  <c:v>4.9093368131867673E-3</c:v>
                </c:pt>
                <c:pt idx="10593">
                  <c:v>4.9088525708143914E-3</c:v>
                </c:pt>
                <c:pt idx="10594">
                  <c:v>4.9083796652532692E-3</c:v>
                </c:pt>
                <c:pt idx="10595">
                  <c:v>4.9079234647645738E-3</c:v>
                </c:pt>
                <c:pt idx="10596">
                  <c:v>4.9074799800629208E-3</c:v>
                </c:pt>
                <c:pt idx="10597">
                  <c:v>4.9070381150648542E-3</c:v>
                </c:pt>
                <c:pt idx="10598">
                  <c:v>4.906585917020795E-3</c:v>
                </c:pt>
                <c:pt idx="10599">
                  <c:v>4.9061173060420994E-3</c:v>
                </c:pt>
                <c:pt idx="10600">
                  <c:v>4.9056354948472753E-3</c:v>
                </c:pt>
                <c:pt idx="10601">
                  <c:v>4.9051511746488813E-3</c:v>
                </c:pt>
                <c:pt idx="10602">
                  <c:v>4.9046764918689572E-3</c:v>
                </c:pt>
                <c:pt idx="10603">
                  <c:v>4.9042182097053331E-3</c:v>
                </c:pt>
                <c:pt idx="10604">
                  <c:v>4.9037739042783676E-3</c:v>
                </c:pt>
                <c:pt idx="10605">
                  <c:v>4.9033333341473289E-3</c:v>
                </c:pt>
                <c:pt idx="10606">
                  <c:v>4.9028842096651955E-3</c:v>
                </c:pt>
                <c:pt idx="10607">
                  <c:v>4.9024191127217892E-3</c:v>
                </c:pt>
                <c:pt idx="10608">
                  <c:v>4.9019396704601259E-3</c:v>
                </c:pt>
                <c:pt idx="10609">
                  <c:v>4.9014556340227179E-3</c:v>
                </c:pt>
                <c:pt idx="10610">
                  <c:v>4.9009793840723336E-3</c:v>
                </c:pt>
                <c:pt idx="10611">
                  <c:v>4.9005189597074875E-3</c:v>
                </c:pt>
                <c:pt idx="10612">
                  <c:v>4.9000735357854104E-3</c:v>
                </c:pt>
                <c:pt idx="10613">
                  <c:v>4.8996338923677748E-3</c:v>
                </c:pt>
                <c:pt idx="10614">
                  <c:v>4.8991876093192636E-3</c:v>
                </c:pt>
                <c:pt idx="10615">
                  <c:v>4.8987260600364081E-3</c:v>
                </c:pt>
                <c:pt idx="10616">
                  <c:v>4.8982492661150566E-3</c:v>
                </c:pt>
                <c:pt idx="10617">
                  <c:v>4.8977658802909904E-3</c:v>
                </c:pt>
                <c:pt idx="10618">
                  <c:v>4.8972883100127564E-3</c:v>
                </c:pt>
                <c:pt idx="10619">
                  <c:v>4.8968257305161723E-3</c:v>
                </c:pt>
                <c:pt idx="10620">
                  <c:v>4.8963789219327834E-3</c:v>
                </c:pt>
                <c:pt idx="10621">
                  <c:v>4.8959398349058166E-3</c:v>
                </c:pt>
                <c:pt idx="10622">
                  <c:v>4.8954961264595391E-3</c:v>
                </c:pt>
                <c:pt idx="10623">
                  <c:v>4.8950381107833434E-3</c:v>
                </c:pt>
                <c:pt idx="10624">
                  <c:v>4.8945642108096515E-3</c:v>
                </c:pt>
                <c:pt idx="10625">
                  <c:v>4.8940818415533632E-3</c:v>
                </c:pt>
                <c:pt idx="10626">
                  <c:v>4.893603230279109E-3</c:v>
                </c:pt>
                <c:pt idx="10627">
                  <c:v>4.8931385302901408E-3</c:v>
                </c:pt>
                <c:pt idx="10628">
                  <c:v>4.8926901067488275E-3</c:v>
                </c:pt>
                <c:pt idx="10629">
                  <c:v>4.8922512097755323E-3</c:v>
                </c:pt>
                <c:pt idx="10630">
                  <c:v>4.8918097789745528E-3</c:v>
                </c:pt>
                <c:pt idx="10631">
                  <c:v>4.8913552355949914E-3</c:v>
                </c:pt>
                <c:pt idx="10632">
                  <c:v>4.8908844374093785E-3</c:v>
                </c:pt>
                <c:pt idx="10633">
                  <c:v>4.8904034436568428E-3</c:v>
                </c:pt>
                <c:pt idx="10634">
                  <c:v>4.8899240983804734E-3</c:v>
                </c:pt>
                <c:pt idx="10635">
                  <c:v>4.8894573592907125E-3</c:v>
                </c:pt>
                <c:pt idx="10636">
                  <c:v>4.8890071300135675E-3</c:v>
                </c:pt>
                <c:pt idx="10637">
                  <c:v>4.8885680668031501E-3</c:v>
                </c:pt>
                <c:pt idx="10638">
                  <c:v>4.8881285916238422E-3</c:v>
                </c:pt>
                <c:pt idx="10639">
                  <c:v>4.8876774131836566E-3</c:v>
                </c:pt>
                <c:pt idx="10640">
                  <c:v>4.8872098835396633E-3</c:v>
                </c:pt>
                <c:pt idx="10641">
                  <c:v>4.8867306112321783E-3</c:v>
                </c:pt>
                <c:pt idx="10642">
                  <c:v>4.8862508613437515E-3</c:v>
                </c:pt>
                <c:pt idx="10643">
                  <c:v>4.8857822097040024E-3</c:v>
                </c:pt>
                <c:pt idx="10644">
                  <c:v>4.8853300264063209E-3</c:v>
                </c:pt>
                <c:pt idx="10645">
                  <c:v>4.8848904565798714E-3</c:v>
                </c:pt>
                <c:pt idx="10646">
                  <c:v>4.8844525953856913E-3</c:v>
                </c:pt>
                <c:pt idx="10647">
                  <c:v>4.8840046304510654E-3</c:v>
                </c:pt>
                <c:pt idx="10648">
                  <c:v>4.8835404923950809E-3</c:v>
                </c:pt>
                <c:pt idx="10649">
                  <c:v>4.8830632687466534E-3</c:v>
                </c:pt>
                <c:pt idx="10650">
                  <c:v>4.8825834604167475E-3</c:v>
                </c:pt>
                <c:pt idx="10651">
                  <c:v>4.8821130655992096E-3</c:v>
                </c:pt>
                <c:pt idx="10652">
                  <c:v>4.8816588247428301E-3</c:v>
                </c:pt>
                <c:pt idx="10653">
                  <c:v>4.8812184294074797E-3</c:v>
                </c:pt>
                <c:pt idx="10654">
                  <c:v>4.8807818267048494E-3</c:v>
                </c:pt>
                <c:pt idx="10655">
                  <c:v>4.8803368824619523E-3</c:v>
                </c:pt>
                <c:pt idx="10656">
                  <c:v>4.8798762134530443E-3</c:v>
                </c:pt>
                <c:pt idx="10657">
                  <c:v>4.8794013415553832E-3</c:v>
                </c:pt>
                <c:pt idx="10658">
                  <c:v>4.8789218318653384E-3</c:v>
                </c:pt>
                <c:pt idx="10659">
                  <c:v>4.8784499030229021E-3</c:v>
                </c:pt>
                <c:pt idx="10660">
                  <c:v>4.8779935473138034E-3</c:v>
                </c:pt>
                <c:pt idx="10661">
                  <c:v>4.8775520342538882E-3</c:v>
                </c:pt>
                <c:pt idx="10662">
                  <c:v>4.8771163266530361E-3</c:v>
                </c:pt>
                <c:pt idx="10663">
                  <c:v>4.8766741722818894E-3</c:v>
                </c:pt>
                <c:pt idx="10664">
                  <c:v>4.8762170030799594E-3</c:v>
                </c:pt>
                <c:pt idx="10665">
                  <c:v>4.8757447569337184E-3</c:v>
                </c:pt>
                <c:pt idx="10666">
                  <c:v>4.8752659078503506E-3</c:v>
                </c:pt>
                <c:pt idx="10667">
                  <c:v>4.8747926902269574E-3</c:v>
                </c:pt>
                <c:pt idx="10668">
                  <c:v>4.8743342093363279E-3</c:v>
                </c:pt>
                <c:pt idx="10669">
                  <c:v>4.8738913177364613E-3</c:v>
                </c:pt>
                <c:pt idx="10670">
                  <c:v>4.8734561400169624E-3</c:v>
                </c:pt>
                <c:pt idx="10671">
                  <c:v>4.8730165106834998E-3</c:v>
                </c:pt>
                <c:pt idx="10672">
                  <c:v>4.8725628250207414E-3</c:v>
                </c:pt>
                <c:pt idx="10673">
                  <c:v>4.8720934450737791E-3</c:v>
                </c:pt>
                <c:pt idx="10674">
                  <c:v>4.8716156173697024E-3</c:v>
                </c:pt>
                <c:pt idx="10675">
                  <c:v>4.8711413880262828E-3</c:v>
                </c:pt>
                <c:pt idx="10676">
                  <c:v>4.8706808185255395E-3</c:v>
                </c:pt>
                <c:pt idx="10677">
                  <c:v>4.8702363231497361E-3</c:v>
                </c:pt>
                <c:pt idx="10678">
                  <c:v>4.8698013143291304E-3</c:v>
                </c:pt>
                <c:pt idx="10679">
                  <c:v>4.8693639157262889E-3</c:v>
                </c:pt>
                <c:pt idx="10680">
                  <c:v>4.8689136507636234E-3</c:v>
                </c:pt>
                <c:pt idx="10681">
                  <c:v>4.8684473400284001E-3</c:v>
                </c:pt>
                <c:pt idx="10682">
                  <c:v>4.8679708872496385E-3</c:v>
                </c:pt>
                <c:pt idx="10683">
                  <c:v>4.8674959502788455E-3</c:v>
                </c:pt>
                <c:pt idx="10684">
                  <c:v>4.8670333747942432E-3</c:v>
                </c:pt>
                <c:pt idx="10685">
                  <c:v>4.8665870895532107E-3</c:v>
                </c:pt>
                <c:pt idx="10686">
                  <c:v>4.8661518988578137E-3</c:v>
                </c:pt>
                <c:pt idx="10687">
                  <c:v>4.8657164122171293E-3</c:v>
                </c:pt>
                <c:pt idx="10688">
                  <c:v>4.8652694597751374E-3</c:v>
                </c:pt>
                <c:pt idx="10689">
                  <c:v>4.8648063805875053E-3</c:v>
                </c:pt>
                <c:pt idx="10690">
                  <c:v>4.8643316431682335E-3</c:v>
                </c:pt>
                <c:pt idx="10691">
                  <c:v>4.8638563244806634E-3</c:v>
                </c:pt>
                <c:pt idx="10692">
                  <c:v>4.8633918700842094E-3</c:v>
                </c:pt>
                <c:pt idx="10693">
                  <c:v>4.8629436509348379E-3</c:v>
                </c:pt>
                <c:pt idx="10694">
                  <c:v>4.8625079435735408E-3</c:v>
                </c:pt>
                <c:pt idx="10695">
                  <c:v>4.8620740310619075E-3</c:v>
                </c:pt>
                <c:pt idx="10696">
                  <c:v>4.8616302396014876E-3</c:v>
                </c:pt>
                <c:pt idx="10697">
                  <c:v>4.8611705110717827E-3</c:v>
                </c:pt>
                <c:pt idx="10698">
                  <c:v>4.8606978106941114E-3</c:v>
                </c:pt>
                <c:pt idx="10699">
                  <c:v>4.860222452464179E-3</c:v>
                </c:pt>
                <c:pt idx="10700">
                  <c:v>4.8597562883317133E-3</c:v>
                </c:pt>
                <c:pt idx="10701">
                  <c:v>4.8593060354629319E-3</c:v>
                </c:pt>
                <c:pt idx="10702">
                  <c:v>4.8588694981088225E-3</c:v>
                </c:pt>
                <c:pt idx="10703">
                  <c:v>4.858436808518744E-3</c:v>
                </c:pt>
                <c:pt idx="10704">
                  <c:v>4.8579959858358413E-3</c:v>
                </c:pt>
                <c:pt idx="10705">
                  <c:v>4.8575396820316839E-3</c:v>
                </c:pt>
                <c:pt idx="10706">
                  <c:v>4.8570693163229794E-3</c:v>
                </c:pt>
                <c:pt idx="10707">
                  <c:v>4.856594271188671E-3</c:v>
                </c:pt>
                <c:pt idx="10708">
                  <c:v>4.8561266055670883E-3</c:v>
                </c:pt>
                <c:pt idx="10709">
                  <c:v>4.8556742648393283E-3</c:v>
                </c:pt>
                <c:pt idx="10710">
                  <c:v>4.8552366107290062E-3</c:v>
                </c:pt>
                <c:pt idx="10711">
                  <c:v>4.8548047853660724E-3</c:v>
                </c:pt>
                <c:pt idx="10712">
                  <c:v>4.8543667019518427E-3</c:v>
                </c:pt>
                <c:pt idx="10713">
                  <c:v>4.8539138508398695E-3</c:v>
                </c:pt>
                <c:pt idx="10714">
                  <c:v>4.8534460884947775E-3</c:v>
                </c:pt>
                <c:pt idx="10715">
                  <c:v>4.8529717136091763E-3</c:v>
                </c:pt>
                <c:pt idx="10716">
                  <c:v>4.8525027901461524E-3</c:v>
                </c:pt>
                <c:pt idx="10717">
                  <c:v>4.8520483537635934E-3</c:v>
                </c:pt>
                <c:pt idx="10718">
                  <c:v>4.8516093273312444E-3</c:v>
                </c:pt>
                <c:pt idx="10719">
                  <c:v>4.8511780059998736E-3</c:v>
                </c:pt>
                <c:pt idx="10720">
                  <c:v>4.8507423990074563E-3</c:v>
                </c:pt>
                <c:pt idx="10721">
                  <c:v>4.8502929821682373E-3</c:v>
                </c:pt>
                <c:pt idx="10722">
                  <c:v>4.8498280585743134E-3</c:v>
                </c:pt>
                <c:pt idx="10723">
                  <c:v>4.8493547096082334E-3</c:v>
                </c:pt>
                <c:pt idx="10724">
                  <c:v>4.8488848031090015E-3</c:v>
                </c:pt>
                <c:pt idx="10725">
                  <c:v>4.8484283095168524E-3</c:v>
                </c:pt>
                <c:pt idx="10726">
                  <c:v>4.8479876904876894E-3</c:v>
                </c:pt>
                <c:pt idx="10727">
                  <c:v>4.8475565174751776E-3</c:v>
                </c:pt>
                <c:pt idx="10728">
                  <c:v>4.8471230952244993E-3</c:v>
                </c:pt>
                <c:pt idx="10729">
                  <c:v>4.8466770483414105E-3</c:v>
                </c:pt>
                <c:pt idx="10730">
                  <c:v>4.8462151617797433E-3</c:v>
                </c:pt>
                <c:pt idx="10731">
                  <c:v>4.8457431869759057E-3</c:v>
                </c:pt>
                <c:pt idx="10732">
                  <c:v>4.8452725986597028E-3</c:v>
                </c:pt>
                <c:pt idx="10733">
                  <c:v>4.8448141316717085E-3</c:v>
                </c:pt>
                <c:pt idx="10734">
                  <c:v>4.8443717385493962E-3</c:v>
                </c:pt>
                <c:pt idx="10735">
                  <c:v>4.8439403685083763E-3</c:v>
                </c:pt>
                <c:pt idx="10736">
                  <c:v>4.8435088154508725E-3</c:v>
                </c:pt>
                <c:pt idx="10737">
                  <c:v>4.8430660295621999E-3</c:v>
                </c:pt>
                <c:pt idx="10738">
                  <c:v>4.8426073380430134E-3</c:v>
                </c:pt>
                <c:pt idx="10739">
                  <c:v>4.8421370724204185E-3</c:v>
                </c:pt>
                <c:pt idx="10740">
                  <c:v>4.8416661247581792E-3</c:v>
                </c:pt>
                <c:pt idx="10741">
                  <c:v>4.8412058119324504E-3</c:v>
                </c:pt>
                <c:pt idx="10742">
                  <c:v>4.8407615048248068E-3</c:v>
                </c:pt>
                <c:pt idx="10743">
                  <c:v>4.8403296084566375E-3</c:v>
                </c:pt>
                <c:pt idx="10744">
                  <c:v>4.8398995905158983E-3</c:v>
                </c:pt>
                <c:pt idx="10745">
                  <c:v>4.8394599140050114E-3</c:v>
                </c:pt>
                <c:pt idx="10746">
                  <c:v>4.8390045327887333E-3</c:v>
                </c:pt>
                <c:pt idx="10747">
                  <c:v>4.8385362925933133E-3</c:v>
                </c:pt>
                <c:pt idx="10748">
                  <c:v>4.838065323814169E-3</c:v>
                </c:pt>
                <c:pt idx="10749">
                  <c:v>4.8376033341075422E-3</c:v>
                </c:pt>
                <c:pt idx="10750">
                  <c:v>4.8371570168466368E-3</c:v>
                </c:pt>
                <c:pt idx="10751">
                  <c:v>4.8367242862920514E-3</c:v>
                </c:pt>
                <c:pt idx="10752">
                  <c:v>4.8362954564890974E-3</c:v>
                </c:pt>
                <c:pt idx="10753">
                  <c:v>4.8358586977769119E-3</c:v>
                </c:pt>
                <c:pt idx="10754">
                  <c:v>4.8354066976185944E-3</c:v>
                </c:pt>
                <c:pt idx="10755">
                  <c:v>4.8349407751112463E-3</c:v>
                </c:pt>
                <c:pt idx="10756">
                  <c:v>4.8344701334711937E-3</c:v>
                </c:pt>
                <c:pt idx="10757">
                  <c:v>4.8340066742143415E-3</c:v>
                </c:pt>
                <c:pt idx="10758">
                  <c:v>4.8335582957390252E-3</c:v>
                </c:pt>
                <c:pt idx="10759">
                  <c:v>4.8331244495874318E-3</c:v>
                </c:pt>
                <c:pt idx="10760">
                  <c:v>4.8326964538559034E-3</c:v>
                </c:pt>
                <c:pt idx="10761">
                  <c:v>4.8322623847471182E-3</c:v>
                </c:pt>
                <c:pt idx="10762">
                  <c:v>4.8318137908905569E-3</c:v>
                </c:pt>
                <c:pt idx="10763">
                  <c:v>4.8313504495580729E-3</c:v>
                </c:pt>
                <c:pt idx="10764">
                  <c:v>4.8308804874668404E-3</c:v>
                </c:pt>
                <c:pt idx="10765">
                  <c:v>4.8304158007138774E-3</c:v>
                </c:pt>
                <c:pt idx="10766">
                  <c:v>4.8299653556944334E-3</c:v>
                </c:pt>
                <c:pt idx="10767">
                  <c:v>4.8295301435304083E-3</c:v>
                </c:pt>
                <c:pt idx="10768">
                  <c:v>4.8291026266237382E-3</c:v>
                </c:pt>
                <c:pt idx="10769">
                  <c:v>4.8286709862484303E-3</c:v>
                </c:pt>
                <c:pt idx="10770">
                  <c:v>4.828225778183203E-3</c:v>
                </c:pt>
                <c:pt idx="10771">
                  <c:v>4.82776524845005E-3</c:v>
                </c:pt>
                <c:pt idx="10772">
                  <c:v>4.8272963165550565E-3</c:v>
                </c:pt>
                <c:pt idx="10773">
                  <c:v>4.8268306748707876E-3</c:v>
                </c:pt>
                <c:pt idx="10774">
                  <c:v>4.8263782035693923E-3</c:v>
                </c:pt>
                <c:pt idx="10775">
                  <c:v>4.8259414099822984E-3</c:v>
                </c:pt>
                <c:pt idx="10776">
                  <c:v>4.8255140213743965E-3</c:v>
                </c:pt>
                <c:pt idx="10777">
                  <c:v>4.8250845206566665E-3</c:v>
                </c:pt>
                <c:pt idx="10778">
                  <c:v>4.8246426326388004E-3</c:v>
                </c:pt>
                <c:pt idx="10779">
                  <c:v>4.8241851081488865E-3</c:v>
                </c:pt>
                <c:pt idx="10780">
                  <c:v>4.8237175494745379E-3</c:v>
                </c:pt>
                <c:pt idx="10781">
                  <c:v>4.8232512512322414E-3</c:v>
                </c:pt>
                <c:pt idx="10782">
                  <c:v>4.8227968386044496E-3</c:v>
                </c:pt>
                <c:pt idx="10783">
                  <c:v>4.8223582865972725E-3</c:v>
                </c:pt>
                <c:pt idx="10784">
                  <c:v>4.8219306862780555E-3</c:v>
                </c:pt>
                <c:pt idx="10785">
                  <c:v>4.8215030128546813E-3</c:v>
                </c:pt>
                <c:pt idx="10786">
                  <c:v>4.8210643351788594E-3</c:v>
                </c:pt>
                <c:pt idx="10787">
                  <c:v>4.8206099697067654E-3</c:v>
                </c:pt>
                <c:pt idx="10788">
                  <c:v>4.8201441139470429E-3</c:v>
                </c:pt>
                <c:pt idx="10789">
                  <c:v>4.8196774782171452E-3</c:v>
                </c:pt>
                <c:pt idx="10790">
                  <c:v>4.8192212522730491E-3</c:v>
                </c:pt>
                <c:pt idx="10791">
                  <c:v>4.8187808060160464E-3</c:v>
                </c:pt>
                <c:pt idx="10792">
                  <c:v>4.8183526700859855E-3</c:v>
                </c:pt>
                <c:pt idx="10793">
                  <c:v>4.8179264935911516E-3</c:v>
                </c:pt>
                <c:pt idx="10794">
                  <c:v>4.8174908745900885E-3</c:v>
                </c:pt>
                <c:pt idx="10795">
                  <c:v>4.8170397796304795E-3</c:v>
                </c:pt>
                <c:pt idx="10796">
                  <c:v>4.8165759376888415E-3</c:v>
                </c:pt>
                <c:pt idx="10797">
                  <c:v>4.8161092988054299E-3</c:v>
                </c:pt>
                <c:pt idx="10798">
                  <c:v>4.8156514282607834E-3</c:v>
                </c:pt>
                <c:pt idx="10799">
                  <c:v>4.8152089951473539E-3</c:v>
                </c:pt>
                <c:pt idx="10800">
                  <c:v>4.8147800211186262E-3</c:v>
                </c:pt>
                <c:pt idx="10801">
                  <c:v>4.8143549987453215E-3</c:v>
                </c:pt>
                <c:pt idx="10802">
                  <c:v>4.8139222474793799E-3</c:v>
                </c:pt>
                <c:pt idx="10803">
                  <c:v>4.8134744905517874E-3</c:v>
                </c:pt>
                <c:pt idx="10804">
                  <c:v>4.8130129494183271E-3</c:v>
                </c:pt>
                <c:pt idx="10805">
                  <c:v>4.8125466513155397E-3</c:v>
                </c:pt>
                <c:pt idx="10806">
                  <c:v>4.8120873425753635E-3</c:v>
                </c:pt>
                <c:pt idx="10807">
                  <c:v>4.8116428745483934E-3</c:v>
                </c:pt>
                <c:pt idx="10808">
                  <c:v>4.811212786265953E-3</c:v>
                </c:pt>
                <c:pt idx="10809">
                  <c:v>4.8107885685097765E-3</c:v>
                </c:pt>
                <c:pt idx="10810">
                  <c:v>4.8103584580992554E-3</c:v>
                </c:pt>
                <c:pt idx="10811">
                  <c:v>4.8099140617932105E-3</c:v>
                </c:pt>
                <c:pt idx="10812">
                  <c:v>4.8094550798430894E-3</c:v>
                </c:pt>
                <c:pt idx="10813">
                  <c:v>4.8089894702565217E-3</c:v>
                </c:pt>
                <c:pt idx="10814">
                  <c:v>4.8085289637842333E-3</c:v>
                </c:pt>
                <c:pt idx="10815">
                  <c:v>4.8080824579149334E-3</c:v>
                </c:pt>
                <c:pt idx="10816">
                  <c:v>4.8076510100167127E-3</c:v>
                </c:pt>
                <c:pt idx="10817">
                  <c:v>4.8072272465057566E-3</c:v>
                </c:pt>
                <c:pt idx="10818">
                  <c:v>4.8067995180473408E-3</c:v>
                </c:pt>
                <c:pt idx="10819">
                  <c:v>4.8063584598206513E-3</c:v>
                </c:pt>
                <c:pt idx="10820">
                  <c:v>4.8059022626100916E-3</c:v>
                </c:pt>
                <c:pt idx="10821">
                  <c:v>4.8054376872405484E-3</c:v>
                </c:pt>
                <c:pt idx="10822">
                  <c:v>4.8049762533757855E-3</c:v>
                </c:pt>
                <c:pt idx="10823">
                  <c:v>4.8045277516880073E-3</c:v>
                </c:pt>
                <c:pt idx="10824">
                  <c:v>4.8040947335325533E-3</c:v>
                </c:pt>
                <c:pt idx="10825">
                  <c:v>4.8036710788457882E-3</c:v>
                </c:pt>
                <c:pt idx="10826">
                  <c:v>4.803245445845282E-3</c:v>
                </c:pt>
                <c:pt idx="10827">
                  <c:v>4.8028076585752786E-3</c:v>
                </c:pt>
                <c:pt idx="10828">
                  <c:v>4.8023544352032484E-3</c:v>
                </c:pt>
                <c:pt idx="10829">
                  <c:v>4.8018912319401988E-3</c:v>
                </c:pt>
                <c:pt idx="10830">
                  <c:v>4.8014291662374694E-3</c:v>
                </c:pt>
                <c:pt idx="10831">
                  <c:v>4.8009787547841163E-3</c:v>
                </c:pt>
                <c:pt idx="10832">
                  <c:v>4.800543993782309E-3</c:v>
                </c:pt>
                <c:pt idx="10833">
                  <c:v>4.8001201131597114E-3</c:v>
                </c:pt>
                <c:pt idx="10834">
                  <c:v>4.7996962664048643E-3</c:v>
                </c:pt>
                <c:pt idx="10835">
                  <c:v>4.7992616396804171E-3</c:v>
                </c:pt>
                <c:pt idx="10836">
                  <c:v>4.7988115397736989E-3</c:v>
                </c:pt>
                <c:pt idx="10837">
                  <c:v>4.7983500330743799E-3</c:v>
                </c:pt>
                <c:pt idx="10838">
                  <c:v>4.7978876512422405E-3</c:v>
                </c:pt>
                <c:pt idx="10839">
                  <c:v>4.7974354584522545E-3</c:v>
                </c:pt>
                <c:pt idx="10840">
                  <c:v>4.7969988227504323E-3</c:v>
                </c:pt>
                <c:pt idx="10841">
                  <c:v>4.7965743976001434E-3</c:v>
                </c:pt>
                <c:pt idx="10842">
                  <c:v>4.7961520103905206E-3</c:v>
                </c:pt>
                <c:pt idx="10843">
                  <c:v>4.7957203925195237E-3</c:v>
                </c:pt>
                <c:pt idx="10844">
                  <c:v>4.7952735238892914E-3</c:v>
                </c:pt>
                <c:pt idx="10845">
                  <c:v>4.7948140194063885E-3</c:v>
                </c:pt>
                <c:pt idx="10846">
                  <c:v>4.7943516519332518E-3</c:v>
                </c:pt>
                <c:pt idx="10847">
                  <c:v>4.7938978462602052E-3</c:v>
                </c:pt>
                <c:pt idx="10848">
                  <c:v>4.7934592467328424E-3</c:v>
                </c:pt>
                <c:pt idx="10849">
                  <c:v>4.7930339798444334E-3</c:v>
                </c:pt>
                <c:pt idx="10850">
                  <c:v>4.7926127134894124E-3</c:v>
                </c:pt>
                <c:pt idx="10851">
                  <c:v>4.7921839141855729E-3</c:v>
                </c:pt>
                <c:pt idx="10852">
                  <c:v>4.7917403411909844E-3</c:v>
                </c:pt>
                <c:pt idx="10853">
                  <c:v>4.7912831207375878E-3</c:v>
                </c:pt>
                <c:pt idx="10854">
                  <c:v>4.7908211072947987E-3</c:v>
                </c:pt>
                <c:pt idx="10855">
                  <c:v>4.7903658942090041E-3</c:v>
                </c:pt>
                <c:pt idx="10856">
                  <c:v>4.789925285730817E-3</c:v>
                </c:pt>
                <c:pt idx="10857">
                  <c:v>4.7894989061093617E-3</c:v>
                </c:pt>
                <c:pt idx="10858">
                  <c:v>4.789078415601682E-3</c:v>
                </c:pt>
                <c:pt idx="10859">
                  <c:v>4.7886522093026542E-3</c:v>
                </c:pt>
                <c:pt idx="10860">
                  <c:v>4.7882119519458725E-3</c:v>
                </c:pt>
                <c:pt idx="10861">
                  <c:v>4.7877572688794865E-3</c:v>
                </c:pt>
                <c:pt idx="10862">
                  <c:v>4.7872959525963824E-3</c:v>
                </c:pt>
                <c:pt idx="10863">
                  <c:v>4.7868395709737104E-3</c:v>
                </c:pt>
                <c:pt idx="10864">
                  <c:v>4.7863969529532138E-3</c:v>
                </c:pt>
                <c:pt idx="10865">
                  <c:v>4.7859692201952094E-3</c:v>
                </c:pt>
                <c:pt idx="10866">
                  <c:v>4.7855491599645035E-3</c:v>
                </c:pt>
                <c:pt idx="10867">
                  <c:v>4.7851252897231434E-3</c:v>
                </c:pt>
                <c:pt idx="10868">
                  <c:v>4.7846883234878594E-3</c:v>
                </c:pt>
                <c:pt idx="10869">
                  <c:v>4.7842363985894304E-3</c:v>
                </c:pt>
                <c:pt idx="10870">
                  <c:v>4.7837761202956528E-3</c:v>
                </c:pt>
                <c:pt idx="10871">
                  <c:v>4.7833188382657718E-3</c:v>
                </c:pt>
                <c:pt idx="10872">
                  <c:v>4.7828742544346525E-3</c:v>
                </c:pt>
                <c:pt idx="10873">
                  <c:v>4.7824449625749514E-3</c:v>
                </c:pt>
                <c:pt idx="10874">
                  <c:v>4.7820249922253593E-3</c:v>
                </c:pt>
                <c:pt idx="10875">
                  <c:v>4.7816031741068788E-3</c:v>
                </c:pt>
                <c:pt idx="10876">
                  <c:v>4.781169430539277E-3</c:v>
                </c:pt>
                <c:pt idx="10877">
                  <c:v>4.7807204484528231E-3</c:v>
                </c:pt>
                <c:pt idx="10878">
                  <c:v>4.7802615409845237E-3</c:v>
                </c:pt>
                <c:pt idx="10879">
                  <c:v>4.7798036513101421E-3</c:v>
                </c:pt>
                <c:pt idx="10880">
                  <c:v>4.7793571887752946E-3</c:v>
                </c:pt>
                <c:pt idx="10881">
                  <c:v>4.7789261695433361E-3</c:v>
                </c:pt>
                <c:pt idx="10882">
                  <c:v>4.7785059594794418E-3</c:v>
                </c:pt>
                <c:pt idx="10883">
                  <c:v>4.7780858873887905E-3</c:v>
                </c:pt>
                <c:pt idx="10884">
                  <c:v>4.7776552554083434E-3</c:v>
                </c:pt>
                <c:pt idx="10885">
                  <c:v>4.7772093616988854E-3</c:v>
                </c:pt>
                <c:pt idx="10886">
                  <c:v>4.7767521443630679E-3</c:v>
                </c:pt>
                <c:pt idx="10887">
                  <c:v>4.7762939594289192E-3</c:v>
                </c:pt>
                <c:pt idx="10888">
                  <c:v>4.7758457470061834E-3</c:v>
                </c:pt>
                <c:pt idx="10889">
                  <c:v>4.7754128724398926E-3</c:v>
                </c:pt>
                <c:pt idx="10890">
                  <c:v>4.7749921092879411E-3</c:v>
                </c:pt>
                <c:pt idx="10891">
                  <c:v>4.7745734601454164E-3</c:v>
                </c:pt>
                <c:pt idx="10892">
                  <c:v>4.774145788060364E-3</c:v>
                </c:pt>
                <c:pt idx="10893">
                  <c:v>4.7737030869357813E-3</c:v>
                </c:pt>
                <c:pt idx="10894">
                  <c:v>4.7732478602243193E-3</c:v>
                </c:pt>
                <c:pt idx="10895">
                  <c:v>4.7727897067215896E-3</c:v>
                </c:pt>
                <c:pt idx="10896">
                  <c:v>4.7723399125818994E-3</c:v>
                </c:pt>
                <c:pt idx="10897">
                  <c:v>4.7719050969587734E-3</c:v>
                </c:pt>
                <c:pt idx="10898">
                  <c:v>4.7714834886935309E-3</c:v>
                </c:pt>
                <c:pt idx="10899">
                  <c:v>4.7710659278702534E-3</c:v>
                </c:pt>
                <c:pt idx="10900">
                  <c:v>4.7706410260610344E-3</c:v>
                </c:pt>
                <c:pt idx="10901">
                  <c:v>4.7702015787934324E-3</c:v>
                </c:pt>
                <c:pt idx="10902">
                  <c:v>4.7697486194340395E-3</c:v>
                </c:pt>
                <c:pt idx="10903">
                  <c:v>4.7692908328294502E-3</c:v>
                </c:pt>
                <c:pt idx="10904">
                  <c:v>4.7688396614998414E-3</c:v>
                </c:pt>
                <c:pt idx="10905">
                  <c:v>4.7684028625557288E-3</c:v>
                </c:pt>
                <c:pt idx="10906">
                  <c:v>4.7679801432491797E-3</c:v>
                </c:pt>
                <c:pt idx="10907">
                  <c:v>4.767563330171371E-3</c:v>
                </c:pt>
                <c:pt idx="10908">
                  <c:v>4.7671409743942827E-3</c:v>
                </c:pt>
                <c:pt idx="10909">
                  <c:v>4.7667047984639062E-3</c:v>
                </c:pt>
                <c:pt idx="10910">
                  <c:v>4.766254354888551E-3</c:v>
                </c:pt>
                <c:pt idx="10911">
                  <c:v>4.7657972737717704E-3</c:v>
                </c:pt>
                <c:pt idx="10912">
                  <c:v>4.765344962543978E-3</c:v>
                </c:pt>
                <c:pt idx="10913">
                  <c:v>4.764906181962689E-3</c:v>
                </c:pt>
                <c:pt idx="10914">
                  <c:v>4.7644821160770946E-3</c:v>
                </c:pt>
                <c:pt idx="10915">
                  <c:v>4.7640657099042982E-3</c:v>
                </c:pt>
                <c:pt idx="10916">
                  <c:v>4.7636456451579014E-3</c:v>
                </c:pt>
                <c:pt idx="10917">
                  <c:v>4.7632127141304208E-3</c:v>
                </c:pt>
                <c:pt idx="10918">
                  <c:v>4.7627650024354906E-3</c:v>
                </c:pt>
                <c:pt idx="10919">
                  <c:v>4.762308962839008E-3</c:v>
                </c:pt>
                <c:pt idx="10920">
                  <c:v>4.7618557776479406E-3</c:v>
                </c:pt>
                <c:pt idx="10921">
                  <c:v>4.7614150608165495E-3</c:v>
                </c:pt>
                <c:pt idx="10922">
                  <c:v>4.7609894469722762E-3</c:v>
                </c:pt>
                <c:pt idx="10923">
                  <c:v>4.7605731122554494E-3</c:v>
                </c:pt>
                <c:pt idx="10924">
                  <c:v>4.7601550571421498E-3</c:v>
                </c:pt>
                <c:pt idx="10925">
                  <c:v>4.7597253012787513E-3</c:v>
                </c:pt>
                <c:pt idx="10926">
                  <c:v>4.7592805017415861E-3</c:v>
                </c:pt>
                <c:pt idx="10927">
                  <c:v>4.7588258315282945E-3</c:v>
                </c:pt>
                <c:pt idx="10928">
                  <c:v>4.7583720623714078E-3</c:v>
                </c:pt>
                <c:pt idx="10929">
                  <c:v>4.7579294974087983E-3</c:v>
                </c:pt>
                <c:pt idx="10930">
                  <c:v>4.7575021715664219E-3</c:v>
                </c:pt>
                <c:pt idx="10931">
                  <c:v>4.7570855837910115E-3</c:v>
                </c:pt>
                <c:pt idx="10932">
                  <c:v>4.7566692352997769E-3</c:v>
                </c:pt>
                <c:pt idx="10933">
                  <c:v>4.7562425428860564E-3</c:v>
                </c:pt>
                <c:pt idx="10934">
                  <c:v>4.7558007970937123E-3</c:v>
                </c:pt>
                <c:pt idx="10935">
                  <c:v>4.7553478105051413E-3</c:v>
                </c:pt>
                <c:pt idx="10936">
                  <c:v>4.7548937664809469E-3</c:v>
                </c:pt>
                <c:pt idx="10937">
                  <c:v>4.7544494825587048E-3</c:v>
                </c:pt>
                <c:pt idx="10938">
                  <c:v>4.7540203205652855E-3</c:v>
                </c:pt>
                <c:pt idx="10939">
                  <c:v>4.7536031714878633E-3</c:v>
                </c:pt>
                <c:pt idx="10940">
                  <c:v>4.7531882101156889E-3</c:v>
                </c:pt>
                <c:pt idx="10941">
                  <c:v>4.7527644294845526E-3</c:v>
                </c:pt>
                <c:pt idx="10942">
                  <c:v>4.7523258381201323E-3</c:v>
                </c:pt>
                <c:pt idx="10943">
                  <c:v>4.7518748305753885E-3</c:v>
                </c:pt>
                <c:pt idx="10944">
                  <c:v>4.7514208346255884E-3</c:v>
                </c:pt>
                <c:pt idx="10945">
                  <c:v>4.7509749996122504E-3</c:v>
                </c:pt>
                <c:pt idx="10946">
                  <c:v>4.7505439190720124E-3</c:v>
                </c:pt>
                <c:pt idx="10947">
                  <c:v>4.7501259217622186E-3</c:v>
                </c:pt>
                <c:pt idx="10948">
                  <c:v>4.7497120168883983E-3</c:v>
                </c:pt>
                <c:pt idx="10949">
                  <c:v>4.749290959099697E-3</c:v>
                </c:pt>
                <c:pt idx="10950">
                  <c:v>4.7488555804199584E-3</c:v>
                </c:pt>
                <c:pt idx="10951">
                  <c:v>4.7484068236511865E-3</c:v>
                </c:pt>
                <c:pt idx="10952">
                  <c:v>4.7479532070949394E-3</c:v>
                </c:pt>
                <c:pt idx="10953">
                  <c:v>4.7475060245662764E-3</c:v>
                </c:pt>
                <c:pt idx="10954">
                  <c:v>4.7470729860072313E-3</c:v>
                </c:pt>
                <c:pt idx="10955">
                  <c:v>4.7466538795127924E-3</c:v>
                </c:pt>
                <c:pt idx="10956">
                  <c:v>4.7462406949343684E-3</c:v>
                </c:pt>
                <c:pt idx="10957">
                  <c:v>4.7458221370641953E-3</c:v>
                </c:pt>
                <c:pt idx="10958">
                  <c:v>4.7453899860909884E-3</c:v>
                </c:pt>
                <c:pt idx="10959">
                  <c:v>4.7449437236947289E-3</c:v>
                </c:pt>
                <c:pt idx="10960">
                  <c:v>4.7444908206474056E-3</c:v>
                </c:pt>
                <c:pt idx="10961">
                  <c:v>4.7440425263146424E-3</c:v>
                </c:pt>
                <c:pt idx="10962">
                  <c:v>4.7436075336353984E-3</c:v>
                </c:pt>
                <c:pt idx="10963">
                  <c:v>4.7431870871935469E-3</c:v>
                </c:pt>
                <c:pt idx="10964">
                  <c:v>4.7427742867296903E-3</c:v>
                </c:pt>
                <c:pt idx="10965">
                  <c:v>4.7423579757117024E-3</c:v>
                </c:pt>
                <c:pt idx="10966">
                  <c:v>4.7419290241475674E-3</c:v>
                </c:pt>
                <c:pt idx="10967">
                  <c:v>4.7414854676244731E-3</c:v>
                </c:pt>
                <c:pt idx="10968">
                  <c:v>4.7410336093940894E-3</c:v>
                </c:pt>
                <c:pt idx="10969">
                  <c:v>4.7405844670124365E-3</c:v>
                </c:pt>
                <c:pt idx="10970">
                  <c:v>4.7401475672044528E-3</c:v>
                </c:pt>
                <c:pt idx="10971">
                  <c:v>4.7397255839322049E-3</c:v>
                </c:pt>
                <c:pt idx="10972">
                  <c:v>4.7393128370038524E-3</c:v>
                </c:pt>
                <c:pt idx="10973">
                  <c:v>4.7388984939557731E-3</c:v>
                </c:pt>
                <c:pt idx="10974">
                  <c:v>4.7384726708217806E-3</c:v>
                </c:pt>
                <c:pt idx="10975">
                  <c:v>4.7380319961686426E-3</c:v>
                </c:pt>
                <c:pt idx="10976">
                  <c:v>4.7375815057232734E-3</c:v>
                </c:pt>
                <c:pt idx="10977">
                  <c:v>4.7371318025513504E-3</c:v>
                </c:pt>
                <c:pt idx="10978">
                  <c:v>4.7366930847045994E-3</c:v>
                </c:pt>
                <c:pt idx="10979">
                  <c:v>4.7362694047082647E-3</c:v>
                </c:pt>
                <c:pt idx="10980">
                  <c:v>4.7358563917996336E-3</c:v>
                </c:pt>
                <c:pt idx="10981">
                  <c:v>4.7354437167613939E-3</c:v>
                </c:pt>
                <c:pt idx="10982">
                  <c:v>4.7350209097438214E-3</c:v>
                </c:pt>
                <c:pt idx="10983">
                  <c:v>4.7345832546518574E-3</c:v>
                </c:pt>
                <c:pt idx="10984">
                  <c:v>4.734134441250642E-3</c:v>
                </c:pt>
                <c:pt idx="10985">
                  <c:v>4.7336844831377591E-3</c:v>
                </c:pt>
                <c:pt idx="10986">
                  <c:v>4.7332440767492434E-3</c:v>
                </c:pt>
                <c:pt idx="10987">
                  <c:v>4.7328185796044571E-3</c:v>
                </c:pt>
                <c:pt idx="10988">
                  <c:v>4.7324049975164956E-3</c:v>
                </c:pt>
                <c:pt idx="10989">
                  <c:v>4.7319936745187806E-3</c:v>
                </c:pt>
                <c:pt idx="10990">
                  <c:v>4.7315737319986095E-3</c:v>
                </c:pt>
                <c:pt idx="10991">
                  <c:v>4.7311391937027679E-3</c:v>
                </c:pt>
                <c:pt idx="10992">
                  <c:v>4.7306923477782124E-3</c:v>
                </c:pt>
                <c:pt idx="10993">
                  <c:v>4.7302424539635447E-3</c:v>
                </c:pt>
                <c:pt idx="10994">
                  <c:v>4.7298005265805597E-3</c:v>
                </c:pt>
                <c:pt idx="10995">
                  <c:v>4.7293731331436968E-3</c:v>
                </c:pt>
                <c:pt idx="10996">
                  <c:v>4.7289586999525934E-3</c:v>
                </c:pt>
                <c:pt idx="10997">
                  <c:v>4.7285484023298803E-3</c:v>
                </c:pt>
                <c:pt idx="10998">
                  <c:v>4.7281311360585915E-3</c:v>
                </c:pt>
                <c:pt idx="10999">
                  <c:v>4.7276997698701678E-3</c:v>
                </c:pt>
                <c:pt idx="11000">
                  <c:v>4.727255158246838E-3</c:v>
                </c:pt>
                <c:pt idx="11001">
                  <c:v>4.7268056559580714E-3</c:v>
                </c:pt>
                <c:pt idx="11002">
                  <c:v>4.7263624101975413E-3</c:v>
                </c:pt>
                <c:pt idx="11003">
                  <c:v>4.7259330837214879E-3</c:v>
                </c:pt>
                <c:pt idx="11004">
                  <c:v>4.7255175433612755E-3</c:v>
                </c:pt>
                <c:pt idx="11005">
                  <c:v>4.7251079392200664E-3</c:v>
                </c:pt>
                <c:pt idx="11006">
                  <c:v>4.7246931275943945E-3</c:v>
                </c:pt>
                <c:pt idx="11007">
                  <c:v>4.7242649461389863E-3</c:v>
                </c:pt>
                <c:pt idx="11008">
                  <c:v>4.7238228076661734E-3</c:v>
                </c:pt>
                <c:pt idx="11009">
                  <c:v>4.7233740266086404E-3</c:v>
                </c:pt>
                <c:pt idx="11010">
                  <c:v>4.7229296966049984E-3</c:v>
                </c:pt>
                <c:pt idx="11011">
                  <c:v>4.7224984431442924E-3</c:v>
                </c:pt>
                <c:pt idx="11012">
                  <c:v>4.7220815695383465E-3</c:v>
                </c:pt>
                <c:pt idx="11013">
                  <c:v>4.7216723272885839E-3</c:v>
                </c:pt>
                <c:pt idx="11014">
                  <c:v>4.7212597191665217E-3</c:v>
                </c:pt>
                <c:pt idx="11015">
                  <c:v>4.7208346923368694E-3</c:v>
                </c:pt>
                <c:pt idx="11016">
                  <c:v>4.7203952340064683E-3</c:v>
                </c:pt>
                <c:pt idx="11017">
                  <c:v>4.7199475008347829E-3</c:v>
                </c:pt>
                <c:pt idx="11018">
                  <c:v>4.7195023481787996E-3</c:v>
                </c:pt>
                <c:pt idx="11019">
                  <c:v>4.7190692162794434E-3</c:v>
                </c:pt>
                <c:pt idx="11020">
                  <c:v>4.7186508169545834E-3</c:v>
                </c:pt>
                <c:pt idx="11021">
                  <c:v>4.7182416108117143E-3</c:v>
                </c:pt>
                <c:pt idx="11022">
                  <c:v>4.7178309298045763E-3</c:v>
                </c:pt>
                <c:pt idx="11023">
                  <c:v>4.7174089854255113E-3</c:v>
                </c:pt>
                <c:pt idx="11024">
                  <c:v>4.7169723790379614E-3</c:v>
                </c:pt>
                <c:pt idx="11025">
                  <c:v>4.7165260119024924E-3</c:v>
                </c:pt>
                <c:pt idx="11026">
                  <c:v>4.7160803211399099E-3</c:v>
                </c:pt>
                <c:pt idx="11027">
                  <c:v>4.7156454008230979E-3</c:v>
                </c:pt>
                <c:pt idx="11028">
                  <c:v>4.7152253199479474E-3</c:v>
                </c:pt>
                <c:pt idx="11029">
                  <c:v>4.7148158353144676E-3</c:v>
                </c:pt>
                <c:pt idx="11030">
                  <c:v>4.7144067844808145E-3</c:v>
                </c:pt>
                <c:pt idx="11031">
                  <c:v>4.7139878096726763E-3</c:v>
                </c:pt>
                <c:pt idx="11032">
                  <c:v>4.7135541891036338E-3</c:v>
                </c:pt>
                <c:pt idx="11033">
                  <c:v>4.7131094923624928E-3</c:v>
                </c:pt>
                <c:pt idx="11034">
                  <c:v>4.7126635661298424E-3</c:v>
                </c:pt>
                <c:pt idx="11035">
                  <c:v>4.7122269871889824E-3</c:v>
                </c:pt>
                <c:pt idx="11036">
                  <c:v>4.7118051079889081E-3</c:v>
                </c:pt>
                <c:pt idx="11037">
                  <c:v>4.7113950466259281E-3</c:v>
                </c:pt>
                <c:pt idx="11038">
                  <c:v>4.7109873134873774E-3</c:v>
                </c:pt>
                <c:pt idx="11039">
                  <c:v>4.7105711567020196E-3</c:v>
                </c:pt>
                <c:pt idx="11040">
                  <c:v>4.7101406158130271E-3</c:v>
                </c:pt>
                <c:pt idx="11041">
                  <c:v>4.7096978749966729E-3</c:v>
                </c:pt>
                <c:pt idx="11042">
                  <c:v>4.7092520288768962E-3</c:v>
                </c:pt>
                <c:pt idx="11043">
                  <c:v>4.7088139585196127E-3</c:v>
                </c:pt>
                <c:pt idx="11044">
                  <c:v>4.7083902050303198E-3</c:v>
                </c:pt>
                <c:pt idx="11045">
                  <c:v>4.7079792899340535E-3</c:v>
                </c:pt>
                <c:pt idx="11046">
                  <c:v>4.7075725517284946E-3</c:v>
                </c:pt>
                <c:pt idx="11047">
                  <c:v>4.7071590254207122E-3</c:v>
                </c:pt>
                <c:pt idx="11048">
                  <c:v>4.7067316166459153E-3</c:v>
                </c:pt>
                <c:pt idx="11049">
                  <c:v>4.7062910937574129E-3</c:v>
                </c:pt>
                <c:pt idx="11050">
                  <c:v>4.7058456509418787E-3</c:v>
                </c:pt>
                <c:pt idx="11051">
                  <c:v>4.7054062908189684E-3</c:v>
                </c:pt>
                <c:pt idx="11052">
                  <c:v>4.7049806289526704E-3</c:v>
                </c:pt>
                <c:pt idx="11053">
                  <c:v>4.7045686088559475E-3</c:v>
                </c:pt>
                <c:pt idx="11054">
                  <c:v>4.7041625379390774E-3</c:v>
                </c:pt>
                <c:pt idx="11055">
                  <c:v>4.7037514218265441E-3</c:v>
                </c:pt>
                <c:pt idx="11056">
                  <c:v>4.7033271554560606E-3</c:v>
                </c:pt>
                <c:pt idx="11057">
                  <c:v>4.7028890846836403E-3</c:v>
                </c:pt>
                <c:pt idx="11058">
                  <c:v>4.7024443705306713E-3</c:v>
                </c:pt>
                <c:pt idx="11059">
                  <c:v>4.7020039532040111E-3</c:v>
                </c:pt>
                <c:pt idx="11060">
                  <c:v>4.7015763911135476E-3</c:v>
                </c:pt>
                <c:pt idx="11061">
                  <c:v>4.7011630445389831E-3</c:v>
                </c:pt>
                <c:pt idx="11062">
                  <c:v>4.7007573138436523E-3</c:v>
                </c:pt>
                <c:pt idx="11063">
                  <c:v>4.7003483586981788E-3</c:v>
                </c:pt>
                <c:pt idx="11064">
                  <c:v>4.6999272028668453E-3</c:v>
                </c:pt>
                <c:pt idx="11065">
                  <c:v>4.6994917867787924E-3</c:v>
                </c:pt>
                <c:pt idx="11066">
                  <c:v>4.6990481233595534E-3</c:v>
                </c:pt>
                <c:pt idx="11067">
                  <c:v>4.6986069082703931E-3</c:v>
                </c:pt>
                <c:pt idx="11068">
                  <c:v>4.6981774960078897E-3</c:v>
                </c:pt>
                <c:pt idx="11069">
                  <c:v>4.6977626348071134E-3</c:v>
                </c:pt>
                <c:pt idx="11070">
                  <c:v>4.6973569232694476E-3</c:v>
                </c:pt>
                <c:pt idx="11071">
                  <c:v>4.6969498551743833E-3</c:v>
                </c:pt>
                <c:pt idx="11072">
                  <c:v>4.6965317365533794E-3</c:v>
                </c:pt>
                <c:pt idx="11073">
                  <c:v>4.6960991428362164E-3</c:v>
                </c:pt>
                <c:pt idx="11074">
                  <c:v>4.6956568435587674E-3</c:v>
                </c:pt>
                <c:pt idx="11075">
                  <c:v>4.695215112565823E-3</c:v>
                </c:pt>
                <c:pt idx="11076">
                  <c:v>4.6947839410450155E-3</c:v>
                </c:pt>
                <c:pt idx="11077">
                  <c:v>4.6943674133673452E-3</c:v>
                </c:pt>
                <c:pt idx="11078">
                  <c:v>4.6939614112292433E-3</c:v>
                </c:pt>
                <c:pt idx="11079">
                  <c:v>4.6935559362296046E-3</c:v>
                </c:pt>
                <c:pt idx="11080">
                  <c:v>4.6931407414059377E-3</c:v>
                </c:pt>
                <c:pt idx="11081">
                  <c:v>4.6927111001980959E-3</c:v>
                </c:pt>
                <c:pt idx="11082">
                  <c:v>4.6922704645993834E-3</c:v>
                </c:pt>
                <c:pt idx="11083">
                  <c:v>4.6918285171623974E-3</c:v>
                </c:pt>
                <c:pt idx="11084">
                  <c:v>4.6913957164446936E-3</c:v>
                </c:pt>
                <c:pt idx="11085">
                  <c:v>4.6909774090881781E-3</c:v>
                </c:pt>
                <c:pt idx="11086">
                  <c:v>4.6905708229883917E-3</c:v>
                </c:pt>
                <c:pt idx="11087">
                  <c:v>4.6901666320549916E-3</c:v>
                </c:pt>
                <c:pt idx="11088">
                  <c:v>4.6897542095732979E-3</c:v>
                </c:pt>
                <c:pt idx="11089">
                  <c:v>4.6893276114361527E-3</c:v>
                </c:pt>
                <c:pt idx="11090">
                  <c:v>4.6888889202272716E-3</c:v>
                </c:pt>
                <c:pt idx="11091">
                  <c:v>4.6884470683183953E-3</c:v>
                </c:pt>
                <c:pt idx="11092">
                  <c:v>4.6880128052541395E-3</c:v>
                </c:pt>
                <c:pt idx="11093">
                  <c:v>4.6875926453627632E-3</c:v>
                </c:pt>
                <c:pt idx="11094">
                  <c:v>4.6871852031326895E-3</c:v>
                </c:pt>
                <c:pt idx="11095">
                  <c:v>4.6867819773557641E-3</c:v>
                </c:pt>
                <c:pt idx="11096">
                  <c:v>4.6863721403852913E-3</c:v>
                </c:pt>
                <c:pt idx="11097">
                  <c:v>4.6859486349425184E-3</c:v>
                </c:pt>
                <c:pt idx="11098">
                  <c:v>4.6855121453893882E-3</c:v>
                </c:pt>
                <c:pt idx="11099">
                  <c:v>4.6850707082178693E-3</c:v>
                </c:pt>
                <c:pt idx="11100">
                  <c:v>4.6846351834849993E-3</c:v>
                </c:pt>
                <c:pt idx="11101">
                  <c:v>4.6842131395662167E-3</c:v>
                </c:pt>
                <c:pt idx="11102">
                  <c:v>4.6838045946519039E-3</c:v>
                </c:pt>
                <c:pt idx="11103">
                  <c:v>4.6834020105770103E-3</c:v>
                </c:pt>
                <c:pt idx="11104">
                  <c:v>4.6829945401565768E-3</c:v>
                </c:pt>
                <c:pt idx="11105">
                  <c:v>4.6825741354219038E-3</c:v>
                </c:pt>
                <c:pt idx="11106">
                  <c:v>4.6821400771362666E-3</c:v>
                </c:pt>
                <c:pt idx="11107">
                  <c:v>4.6816993757753901E-3</c:v>
                </c:pt>
                <c:pt idx="11108">
                  <c:v>4.6812628203673524E-3</c:v>
                </c:pt>
                <c:pt idx="11109">
                  <c:v>4.680838902616221E-3</c:v>
                </c:pt>
                <c:pt idx="11110">
                  <c:v>4.6804290380544084E-3</c:v>
                </c:pt>
                <c:pt idx="11111">
                  <c:v>4.6800267730709184E-3</c:v>
                </c:pt>
                <c:pt idx="11112">
                  <c:v>4.6796214218754999E-3</c:v>
                </c:pt>
                <c:pt idx="11113">
                  <c:v>4.6792040842766596E-3</c:v>
                </c:pt>
                <c:pt idx="11114">
                  <c:v>4.6787726554863521E-3</c:v>
                </c:pt>
                <c:pt idx="11115">
                  <c:v>4.6783330074922583E-3</c:v>
                </c:pt>
                <c:pt idx="11116">
                  <c:v>4.677895678715945E-3</c:v>
                </c:pt>
                <c:pt idx="11117">
                  <c:v>4.6774699386435414E-3</c:v>
                </c:pt>
                <c:pt idx="11118">
                  <c:v>4.6770585705275458E-3</c:v>
                </c:pt>
                <c:pt idx="11119">
                  <c:v>4.6766563082197513E-3</c:v>
                </c:pt>
                <c:pt idx="11120">
                  <c:v>4.6762528047832545E-3</c:v>
                </c:pt>
                <c:pt idx="11121">
                  <c:v>4.6758384598791424E-3</c:v>
                </c:pt>
                <c:pt idx="11122">
                  <c:v>4.6754098242374224E-3</c:v>
                </c:pt>
                <c:pt idx="11123">
                  <c:v>4.6749715383500147E-3</c:v>
                </c:pt>
                <c:pt idx="11124">
                  <c:v>4.6745337154025729E-3</c:v>
                </c:pt>
                <c:pt idx="11125">
                  <c:v>4.6741062447774656E-3</c:v>
                </c:pt>
                <c:pt idx="11126">
                  <c:v>4.6736932251574635E-3</c:v>
                </c:pt>
                <c:pt idx="11127">
                  <c:v>4.6732906605292824E-3</c:v>
                </c:pt>
                <c:pt idx="11128">
                  <c:v>4.6728887138516818E-3</c:v>
                </c:pt>
                <c:pt idx="11129">
                  <c:v>4.672477247727575E-3</c:v>
                </c:pt>
                <c:pt idx="11130">
                  <c:v>4.6720515317123183E-3</c:v>
                </c:pt>
                <c:pt idx="11131">
                  <c:v>4.6716149027255724E-3</c:v>
                </c:pt>
                <c:pt idx="11132">
                  <c:v>4.6711768819253834E-3</c:v>
                </c:pt>
                <c:pt idx="11133">
                  <c:v>4.6707478110494778E-3</c:v>
                </c:pt>
                <c:pt idx="11134">
                  <c:v>4.6703330302210319E-3</c:v>
                </c:pt>
                <c:pt idx="11135">
                  <c:v>4.6699298747079855E-3</c:v>
                </c:pt>
                <c:pt idx="11136">
                  <c:v>4.6695291791679005E-3</c:v>
                </c:pt>
                <c:pt idx="11137">
                  <c:v>4.6691204404825824E-3</c:v>
                </c:pt>
                <c:pt idx="11138">
                  <c:v>4.6686977314264015E-3</c:v>
                </c:pt>
                <c:pt idx="11139">
                  <c:v>4.6682630353132278E-3</c:v>
                </c:pt>
                <c:pt idx="11140">
                  <c:v>4.6678251250664386E-3</c:v>
                </c:pt>
                <c:pt idx="11141">
                  <c:v>4.6673946204157345E-3</c:v>
                </c:pt>
                <c:pt idx="11142">
                  <c:v>4.6669780085616414E-3</c:v>
                </c:pt>
                <c:pt idx="11143">
                  <c:v>4.6665739947473134E-3</c:v>
                </c:pt>
                <c:pt idx="11144">
                  <c:v>4.6661742352371799E-3</c:v>
                </c:pt>
                <c:pt idx="11145">
                  <c:v>4.665768037884932E-3</c:v>
                </c:pt>
                <c:pt idx="11146">
                  <c:v>4.6653483826662023E-3</c:v>
                </c:pt>
                <c:pt idx="11147">
                  <c:v>4.664915872037859E-3</c:v>
                </c:pt>
                <c:pt idx="11148">
                  <c:v>4.6644783876249006E-3</c:v>
                </c:pt>
                <c:pt idx="11149">
                  <c:v>4.6640466488982787E-3</c:v>
                </c:pt>
                <c:pt idx="11150">
                  <c:v>4.6636281770585713E-3</c:v>
                </c:pt>
                <c:pt idx="11151">
                  <c:v>4.6632230630183433E-3</c:v>
                </c:pt>
                <c:pt idx="11152">
                  <c:v>4.6628239202154056E-3</c:v>
                </c:pt>
                <c:pt idx="11153">
                  <c:v>4.6624200465561483E-3</c:v>
                </c:pt>
                <c:pt idx="11154">
                  <c:v>4.6620034509699156E-3</c:v>
                </c:pt>
                <c:pt idx="11155">
                  <c:v>4.6615733509444484E-3</c:v>
                </c:pt>
                <c:pt idx="11156">
                  <c:v>4.6611366092142465E-3</c:v>
                </c:pt>
                <c:pt idx="11157">
                  <c:v>4.6607038658411752E-3</c:v>
                </c:pt>
                <c:pt idx="11158">
                  <c:v>4.6602835461984392E-3</c:v>
                </c:pt>
                <c:pt idx="11159">
                  <c:v>4.6598771193999159E-3</c:v>
                </c:pt>
                <c:pt idx="11160">
                  <c:v>4.6594782750848827E-3</c:v>
                </c:pt>
                <c:pt idx="11161">
                  <c:v>4.6590764796858404E-3</c:v>
                </c:pt>
                <c:pt idx="11162">
                  <c:v>4.6586629085021876E-3</c:v>
                </c:pt>
                <c:pt idx="11163">
                  <c:v>4.6582354130484073E-3</c:v>
                </c:pt>
                <c:pt idx="11164">
                  <c:v>4.6577997271095893E-3</c:v>
                </c:pt>
                <c:pt idx="11165">
                  <c:v>4.6573662342774555E-3</c:v>
                </c:pt>
                <c:pt idx="11166">
                  <c:v>4.656944119755705E-3</c:v>
                </c:pt>
                <c:pt idx="11167">
                  <c:v>4.6565362004525688E-3</c:v>
                </c:pt>
                <c:pt idx="11168">
                  <c:v>4.6561373427866726E-3</c:v>
                </c:pt>
                <c:pt idx="11169">
                  <c:v>4.6557373566112606E-3</c:v>
                </c:pt>
                <c:pt idx="11170">
                  <c:v>4.6553267343172125E-3</c:v>
                </c:pt>
                <c:pt idx="11171">
                  <c:v>4.6549020031339565E-3</c:v>
                </c:pt>
                <c:pt idx="11172">
                  <c:v>4.6544676771307627E-3</c:v>
                </c:pt>
                <c:pt idx="11173">
                  <c:v>4.6540337114003563E-3</c:v>
                </c:pt>
                <c:pt idx="11174">
                  <c:v>4.6536098945865337E-3</c:v>
                </c:pt>
                <c:pt idx="11175">
                  <c:v>4.6532003386516845E-3</c:v>
                </c:pt>
                <c:pt idx="11176">
                  <c:v>4.6528011673250946E-3</c:v>
                </c:pt>
                <c:pt idx="11177">
                  <c:v>4.6524027022969905E-3</c:v>
                </c:pt>
                <c:pt idx="11178">
                  <c:v>4.6519949145067798E-3</c:v>
                </c:pt>
                <c:pt idx="11179">
                  <c:v>4.6515730704863234E-3</c:v>
                </c:pt>
                <c:pt idx="11180">
                  <c:v>4.6511403945464691E-3</c:v>
                </c:pt>
                <c:pt idx="11181">
                  <c:v>4.6507062491298696E-3</c:v>
                </c:pt>
                <c:pt idx="11182">
                  <c:v>4.650280860539523E-3</c:v>
                </c:pt>
                <c:pt idx="11183">
                  <c:v>4.649869561692558E-3</c:v>
                </c:pt>
                <c:pt idx="11184">
                  <c:v>4.6494697928583422E-3</c:v>
                </c:pt>
                <c:pt idx="11185">
                  <c:v>4.6490725467233833E-3</c:v>
                </c:pt>
                <c:pt idx="11186">
                  <c:v>4.6486674422304124E-3</c:v>
                </c:pt>
                <c:pt idx="11187">
                  <c:v>4.6482485695464783E-3</c:v>
                </c:pt>
                <c:pt idx="11188">
                  <c:v>4.6478178149840926E-3</c:v>
                </c:pt>
                <c:pt idx="11189">
                  <c:v>4.6473837947655318E-3</c:v>
                </c:pt>
                <c:pt idx="11190">
                  <c:v>4.6469570004840461E-3</c:v>
                </c:pt>
                <c:pt idx="11191">
                  <c:v>4.6465438918786607E-3</c:v>
                </c:pt>
                <c:pt idx="11192">
                  <c:v>4.6461432627910894E-3</c:v>
                </c:pt>
                <c:pt idx="11193">
                  <c:v>4.6457469241946202E-3</c:v>
                </c:pt>
                <c:pt idx="11194">
                  <c:v>4.645344317628395E-3</c:v>
                </c:pt>
                <c:pt idx="11195">
                  <c:v>4.6449284604776426E-3</c:v>
                </c:pt>
                <c:pt idx="11196">
                  <c:v>4.6444998753303905E-3</c:v>
                </c:pt>
                <c:pt idx="11197">
                  <c:v>4.6440662917137006E-3</c:v>
                </c:pt>
                <c:pt idx="11198">
                  <c:v>4.6436382904549104E-3</c:v>
                </c:pt>
                <c:pt idx="11199">
                  <c:v>4.6432233456027133E-3</c:v>
                </c:pt>
                <c:pt idx="11200">
                  <c:v>4.6428216188844412E-3</c:v>
                </c:pt>
                <c:pt idx="11201">
                  <c:v>4.6424258725781681E-3</c:v>
                </c:pt>
                <c:pt idx="11202">
                  <c:v>4.6420255476193805E-3</c:v>
                </c:pt>
                <c:pt idx="11203">
                  <c:v>4.6416127096345471E-3</c:v>
                </c:pt>
                <c:pt idx="11204">
                  <c:v>4.6411865146075877E-3</c:v>
                </c:pt>
                <c:pt idx="11205">
                  <c:v>4.6407536802772174E-3</c:v>
                </c:pt>
                <c:pt idx="11206">
                  <c:v>4.6403246999111632E-3</c:v>
                </c:pt>
                <c:pt idx="11207">
                  <c:v>4.6399079329289324E-3</c:v>
                </c:pt>
                <c:pt idx="11208">
                  <c:v>4.6395049003969471E-3</c:v>
                </c:pt>
                <c:pt idx="11209">
                  <c:v>4.6391094324887824E-3</c:v>
                </c:pt>
                <c:pt idx="11210">
                  <c:v>4.6387111455861918E-3</c:v>
                </c:pt>
                <c:pt idx="11211">
                  <c:v>4.6383012899278361E-3</c:v>
                </c:pt>
                <c:pt idx="11212">
                  <c:v>4.6378776748108074E-3</c:v>
                </c:pt>
                <c:pt idx="11213">
                  <c:v>4.6374458984937963E-3</c:v>
                </c:pt>
                <c:pt idx="11214">
                  <c:v>4.6370161921033834E-3</c:v>
                </c:pt>
                <c:pt idx="11215">
                  <c:v>4.6365976572831594E-3</c:v>
                </c:pt>
                <c:pt idx="11216">
                  <c:v>4.6361931432719692E-3</c:v>
                </c:pt>
                <c:pt idx="11217">
                  <c:v>4.6357976464304028E-3</c:v>
                </c:pt>
                <c:pt idx="11218">
                  <c:v>4.6354011309558034E-3</c:v>
                </c:pt>
                <c:pt idx="11219">
                  <c:v>4.6349941810784664E-3</c:v>
                </c:pt>
                <c:pt idx="11220">
                  <c:v>4.6345733016928594E-3</c:v>
                </c:pt>
                <c:pt idx="11221">
                  <c:v>4.6341428830090833E-3</c:v>
                </c:pt>
                <c:pt idx="11222">
                  <c:v>4.6337127245437001E-3</c:v>
                </c:pt>
                <c:pt idx="11223">
                  <c:v>4.6332925152551465E-3</c:v>
                </c:pt>
                <c:pt idx="11224">
                  <c:v>4.632886379383974E-3</c:v>
                </c:pt>
                <c:pt idx="11225">
                  <c:v>4.6324905579110684E-3</c:v>
                </c:pt>
                <c:pt idx="11226">
                  <c:v>4.6320955286811016E-3</c:v>
                </c:pt>
                <c:pt idx="11227">
                  <c:v>4.6316913697577533E-3</c:v>
                </c:pt>
                <c:pt idx="11228">
                  <c:v>4.6312733454835844E-3</c:v>
                </c:pt>
                <c:pt idx="11229">
                  <c:v>4.6308445699696291E-3</c:v>
                </c:pt>
                <c:pt idx="11230">
                  <c:v>4.6304142495694756E-3</c:v>
                </c:pt>
                <c:pt idx="11231">
                  <c:v>4.6299924965160603E-3</c:v>
                </c:pt>
                <c:pt idx="11232">
                  <c:v>4.6295846358566251E-3</c:v>
                </c:pt>
                <c:pt idx="11233">
                  <c:v>4.6291882105451865E-3</c:v>
                </c:pt>
                <c:pt idx="11234">
                  <c:v>4.6287943686329361E-3</c:v>
                </c:pt>
                <c:pt idx="11235">
                  <c:v>4.6283928496114865E-3</c:v>
                </c:pt>
                <c:pt idx="11236">
                  <c:v>4.6279777615318351E-3</c:v>
                </c:pt>
                <c:pt idx="11237">
                  <c:v>4.6275508959210485E-3</c:v>
                </c:pt>
                <c:pt idx="11238">
                  <c:v>4.6271207149917891E-3</c:v>
                </c:pt>
                <c:pt idx="11239">
                  <c:v>4.6266975838523882E-3</c:v>
                </c:pt>
                <c:pt idx="11240">
                  <c:v>4.6262879344630414E-3</c:v>
                </c:pt>
                <c:pt idx="11241">
                  <c:v>4.6258906471584845E-3</c:v>
                </c:pt>
                <c:pt idx="11242">
                  <c:v>4.6254976849135513E-3</c:v>
                </c:pt>
                <c:pt idx="11243">
                  <c:v>4.6250986211684719E-3</c:v>
                </c:pt>
                <c:pt idx="11244">
                  <c:v>4.6246865108603707E-3</c:v>
                </c:pt>
                <c:pt idx="11245">
                  <c:v>4.6242617986959793E-3</c:v>
                </c:pt>
                <c:pt idx="11246">
                  <c:v>4.6238320648163975E-3</c:v>
                </c:pt>
                <c:pt idx="11247">
                  <c:v>4.6234077533142993E-3</c:v>
                </c:pt>
                <c:pt idx="11248">
                  <c:v>4.6229962911185328E-3</c:v>
                </c:pt>
                <c:pt idx="11249">
                  <c:v>4.6225979089103315E-3</c:v>
                </c:pt>
                <c:pt idx="11250">
                  <c:v>4.6222055151027902E-3</c:v>
                </c:pt>
                <c:pt idx="11251">
                  <c:v>4.6218086916348829E-3</c:v>
                </c:pt>
                <c:pt idx="11252">
                  <c:v>4.6213995606237184E-3</c:v>
                </c:pt>
                <c:pt idx="11253">
                  <c:v>4.6209772182773945E-3</c:v>
                </c:pt>
                <c:pt idx="11254">
                  <c:v>4.6205482400261105E-3</c:v>
                </c:pt>
                <c:pt idx="11255">
                  <c:v>4.6201229744766573E-3</c:v>
                </c:pt>
                <c:pt idx="11256">
                  <c:v>4.6197097154734509E-3</c:v>
                </c:pt>
                <c:pt idx="11257">
                  <c:v>4.6193100344480926E-3</c:v>
                </c:pt>
                <c:pt idx="11258">
                  <c:v>4.6189178994502098E-3</c:v>
                </c:pt>
                <c:pt idx="11259">
                  <c:v>4.6185230745788893E-3</c:v>
                </c:pt>
                <c:pt idx="11260">
                  <c:v>4.6181168844628435E-3</c:v>
                </c:pt>
                <c:pt idx="11261">
                  <c:v>4.6176970976229813E-3</c:v>
                </c:pt>
                <c:pt idx="11262">
                  <c:v>4.6172691794102924E-3</c:v>
                </c:pt>
                <c:pt idx="11263">
                  <c:v>4.616843210806792E-3</c:v>
                </c:pt>
                <c:pt idx="11264">
                  <c:v>4.6164282106125124E-3</c:v>
                </c:pt>
                <c:pt idx="11265">
                  <c:v>4.6160270591074576E-3</c:v>
                </c:pt>
                <c:pt idx="11266">
                  <c:v>4.6156348800265165E-3</c:v>
                </c:pt>
                <c:pt idx="11267">
                  <c:v>4.6152417895112523E-3</c:v>
                </c:pt>
                <c:pt idx="11268">
                  <c:v>4.6148384627505146E-3</c:v>
                </c:pt>
                <c:pt idx="11269">
                  <c:v>4.6144213834367724E-3</c:v>
                </c:pt>
                <c:pt idx="11270">
                  <c:v>4.6139948204280265E-3</c:v>
                </c:pt>
                <c:pt idx="11271">
                  <c:v>4.6135684201331871E-3</c:v>
                </c:pt>
                <c:pt idx="11272">
                  <c:v>4.6131517728655556E-3</c:v>
                </c:pt>
                <c:pt idx="11273">
                  <c:v>4.6127490141718176E-3</c:v>
                </c:pt>
                <c:pt idx="11274">
                  <c:v>4.6123564998487394E-3</c:v>
                </c:pt>
                <c:pt idx="11275">
                  <c:v>4.6119648613686887E-3</c:v>
                </c:pt>
                <c:pt idx="11276">
                  <c:v>4.6115642827239704E-3</c:v>
                </c:pt>
                <c:pt idx="11277">
                  <c:v>4.6111500268757382E-3</c:v>
                </c:pt>
                <c:pt idx="11278">
                  <c:v>4.6107251000902724E-3</c:v>
                </c:pt>
                <c:pt idx="11279">
                  <c:v>4.6102985552064013E-3</c:v>
                </c:pt>
                <c:pt idx="11280">
                  <c:v>4.6098803917317115E-3</c:v>
                </c:pt>
                <c:pt idx="11281">
                  <c:v>4.6094759262026814E-3</c:v>
                </c:pt>
                <c:pt idx="11282">
                  <c:v>4.6090828019939986E-3</c:v>
                </c:pt>
                <c:pt idx="11283">
                  <c:v>4.6086923199100821E-3</c:v>
                </c:pt>
                <c:pt idx="11284">
                  <c:v>4.6082943385030517E-3</c:v>
                </c:pt>
                <c:pt idx="11285">
                  <c:v>4.6078829841795814E-3</c:v>
                </c:pt>
                <c:pt idx="11286">
                  <c:v>4.6074599558460771E-3</c:v>
                </c:pt>
                <c:pt idx="11287">
                  <c:v>4.6070335643429499E-3</c:v>
                </c:pt>
                <c:pt idx="11288">
                  <c:v>4.6066140499183474E-3</c:v>
                </c:pt>
                <c:pt idx="11289">
                  <c:v>4.6062078164523634E-3</c:v>
                </c:pt>
                <c:pt idx="11290">
                  <c:v>4.6058138287164273E-3</c:v>
                </c:pt>
                <c:pt idx="11291">
                  <c:v>4.6054241990348124E-3</c:v>
                </c:pt>
                <c:pt idx="11292">
                  <c:v>4.6050286309941334E-3</c:v>
                </c:pt>
                <c:pt idx="11293">
                  <c:v>4.6046202172134705E-3</c:v>
                </c:pt>
                <c:pt idx="11294">
                  <c:v>4.6041993264584555E-3</c:v>
                </c:pt>
                <c:pt idx="11295">
                  <c:v>4.6037733921404757E-3</c:v>
                </c:pt>
                <c:pt idx="11296">
                  <c:v>4.603352723493586E-3</c:v>
                </c:pt>
                <c:pt idx="11297">
                  <c:v>4.6029447003677086E-3</c:v>
                </c:pt>
                <c:pt idx="11298">
                  <c:v>4.6025496205820814E-3</c:v>
                </c:pt>
                <c:pt idx="11299">
                  <c:v>4.6021605360359683E-3</c:v>
                </c:pt>
                <c:pt idx="11300">
                  <c:v>4.6017671676816824E-3</c:v>
                </c:pt>
                <c:pt idx="11301">
                  <c:v>4.6013616939156333E-3</c:v>
                </c:pt>
                <c:pt idx="11302">
                  <c:v>4.6009431528549393E-3</c:v>
                </c:pt>
                <c:pt idx="11303">
                  <c:v>4.6005179802524115E-3</c:v>
                </c:pt>
                <c:pt idx="11304">
                  <c:v>4.6000963821488123E-3</c:v>
                </c:pt>
                <c:pt idx="11305">
                  <c:v>4.5996865871934314E-3</c:v>
                </c:pt>
                <c:pt idx="11306">
                  <c:v>4.5992902156360453E-3</c:v>
                </c:pt>
                <c:pt idx="11307">
                  <c:v>4.5989013708003798E-3</c:v>
                </c:pt>
                <c:pt idx="11308">
                  <c:v>4.5985099623117144E-3</c:v>
                </c:pt>
                <c:pt idx="11309">
                  <c:v>4.5981073886417504E-3</c:v>
                </c:pt>
                <c:pt idx="11310">
                  <c:v>4.5976913789389298E-3</c:v>
                </c:pt>
                <c:pt idx="11311">
                  <c:v>4.5972672682091514E-3</c:v>
                </c:pt>
                <c:pt idx="11312">
                  <c:v>4.5968449895673596E-3</c:v>
                </c:pt>
                <c:pt idx="11313">
                  <c:v>4.596433479680688E-3</c:v>
                </c:pt>
                <c:pt idx="11314">
                  <c:v>4.5960356486156526E-3</c:v>
                </c:pt>
                <c:pt idx="11315">
                  <c:v>4.5956467449692747E-3</c:v>
                </c:pt>
                <c:pt idx="11316">
                  <c:v>4.5952570344727321E-3</c:v>
                </c:pt>
                <c:pt idx="11317">
                  <c:v>4.5948572824020513E-3</c:v>
                </c:pt>
                <c:pt idx="11318">
                  <c:v>4.5944439523487981E-3</c:v>
                </c:pt>
                <c:pt idx="11319">
                  <c:v>4.5940211942711593E-3</c:v>
                </c:pt>
                <c:pt idx="11320">
                  <c:v>4.5935985038915387E-3</c:v>
                </c:pt>
                <c:pt idx="11321">
                  <c:v>4.5931853739056569E-3</c:v>
                </c:pt>
                <c:pt idx="11322">
                  <c:v>4.5927859502226985E-3</c:v>
                </c:pt>
                <c:pt idx="11323">
                  <c:v>4.5923967010739197E-3</c:v>
                </c:pt>
                <c:pt idx="11324">
                  <c:v>4.5920084090812314E-3</c:v>
                </c:pt>
                <c:pt idx="11325">
                  <c:v>4.5916113629863734E-3</c:v>
                </c:pt>
                <c:pt idx="11326">
                  <c:v>4.5912008251516164E-3</c:v>
                </c:pt>
                <c:pt idx="11327">
                  <c:v>4.590779696300353E-3</c:v>
                </c:pt>
                <c:pt idx="11328">
                  <c:v>4.5903568782809465E-3</c:v>
                </c:pt>
                <c:pt idx="11329">
                  <c:v>4.5899422592005834E-3</c:v>
                </c:pt>
                <c:pt idx="11330">
                  <c:v>4.5895411464661924E-3</c:v>
                </c:pt>
                <c:pt idx="11331">
                  <c:v>4.5891512816605374E-3</c:v>
                </c:pt>
                <c:pt idx="11332">
                  <c:v>4.5887641157815922E-3</c:v>
                </c:pt>
                <c:pt idx="11333">
                  <c:v>4.5883696249766071E-3</c:v>
                </c:pt>
                <c:pt idx="11334">
                  <c:v>4.5879619544608409E-3</c:v>
                </c:pt>
                <c:pt idx="11335">
                  <c:v>4.5875427126349944E-3</c:v>
                </c:pt>
                <c:pt idx="11336">
                  <c:v>4.5871200615517039E-3</c:v>
                </c:pt>
                <c:pt idx="11337">
                  <c:v>4.5867041181976891E-3</c:v>
                </c:pt>
                <c:pt idx="11338">
                  <c:v>4.5863012580867413E-3</c:v>
                </c:pt>
                <c:pt idx="11339">
                  <c:v>4.585910528418986E-3</c:v>
                </c:pt>
                <c:pt idx="11340">
                  <c:v>4.5855241882696443E-3</c:v>
                </c:pt>
                <c:pt idx="11341">
                  <c:v>4.5851320696461027E-3</c:v>
                </c:pt>
                <c:pt idx="11342">
                  <c:v>4.5847273029677935E-3</c:v>
                </c:pt>
                <c:pt idx="11343">
                  <c:v>4.5843101829531972E-3</c:v>
                </c:pt>
                <c:pt idx="11344">
                  <c:v>4.5838879988857328E-3</c:v>
                </c:pt>
                <c:pt idx="11345">
                  <c:v>4.5834709269851623E-3</c:v>
                </c:pt>
                <c:pt idx="11346">
                  <c:v>4.5830663000715989E-3</c:v>
                </c:pt>
                <c:pt idx="11347">
                  <c:v>4.5826744813302492E-3</c:v>
                </c:pt>
                <c:pt idx="11348">
                  <c:v>4.5822886635525587E-3</c:v>
                </c:pt>
                <c:pt idx="11349">
                  <c:v>4.5818987047487429E-3</c:v>
                </c:pt>
                <c:pt idx="11350">
                  <c:v>4.5814968393783784E-3</c:v>
                </c:pt>
                <c:pt idx="11351">
                  <c:v>4.5810820491110531E-3</c:v>
                </c:pt>
                <c:pt idx="11352">
                  <c:v>4.580660632598218E-3</c:v>
                </c:pt>
                <c:pt idx="11353">
                  <c:v>4.5802426553720049E-3</c:v>
                </c:pt>
                <c:pt idx="11354">
                  <c:v>4.5798362812678991E-3</c:v>
                </c:pt>
                <c:pt idx="11355">
                  <c:v>4.5794431778458117E-3</c:v>
                </c:pt>
                <c:pt idx="11356">
                  <c:v>4.5790575811567782E-3</c:v>
                </c:pt>
                <c:pt idx="11357">
                  <c:v>4.5786695442009105E-3</c:v>
                </c:pt>
                <c:pt idx="11358">
                  <c:v>4.5782705387480424E-3</c:v>
                </c:pt>
                <c:pt idx="11359">
                  <c:v>4.5778582559415004E-3</c:v>
                </c:pt>
                <c:pt idx="11360">
                  <c:v>4.5774379029498834E-3</c:v>
                </c:pt>
                <c:pt idx="11361">
                  <c:v>4.5770192672564755E-3</c:v>
                </c:pt>
                <c:pt idx="11362">
                  <c:v>4.5766112041004834E-3</c:v>
                </c:pt>
                <c:pt idx="11363">
                  <c:v>4.5762166521139524E-3</c:v>
                </c:pt>
                <c:pt idx="11364">
                  <c:v>4.5758309822979681E-3</c:v>
                </c:pt>
                <c:pt idx="11365">
                  <c:v>4.5754446076630723E-3</c:v>
                </c:pt>
                <c:pt idx="11366">
                  <c:v>4.5750483827102202E-3</c:v>
                </c:pt>
                <c:pt idx="11367">
                  <c:v>4.5746387520004504E-3</c:v>
                </c:pt>
                <c:pt idx="11368">
                  <c:v>4.5742197489907583E-3</c:v>
                </c:pt>
                <c:pt idx="11369">
                  <c:v>4.5738007210924594E-3</c:v>
                </c:pt>
                <c:pt idx="11370">
                  <c:v>4.5733910643982545E-3</c:v>
                </c:pt>
                <c:pt idx="11371">
                  <c:v>4.5729949342641482E-3</c:v>
                </c:pt>
                <c:pt idx="11372">
                  <c:v>4.5726089090267919E-3</c:v>
                </c:pt>
                <c:pt idx="11373">
                  <c:v>4.5722239200275934E-3</c:v>
                </c:pt>
                <c:pt idx="11374">
                  <c:v>4.5718303595943862E-3</c:v>
                </c:pt>
                <c:pt idx="11375">
                  <c:v>4.5714234902484042E-3</c:v>
                </c:pt>
                <c:pt idx="11376">
                  <c:v>4.571006109420816E-3</c:v>
                </c:pt>
                <c:pt idx="11377">
                  <c:v>4.5705869704443574E-3</c:v>
                </c:pt>
                <c:pt idx="11378">
                  <c:v>4.5701758513314612E-3</c:v>
                </c:pt>
                <c:pt idx="11379">
                  <c:v>4.569778049762184E-3</c:v>
                </c:pt>
                <c:pt idx="11380">
                  <c:v>4.5693914033648536E-3</c:v>
                </c:pt>
                <c:pt idx="11381">
                  <c:v>4.5690075108219038E-3</c:v>
                </c:pt>
                <c:pt idx="11382">
                  <c:v>4.5686164644327624E-3</c:v>
                </c:pt>
                <c:pt idx="11383">
                  <c:v>4.5682124286561352E-3</c:v>
                </c:pt>
                <c:pt idx="11384">
                  <c:v>4.5677969234532894E-3</c:v>
                </c:pt>
                <c:pt idx="11385">
                  <c:v>4.5673779646221444E-3</c:v>
                </c:pt>
                <c:pt idx="11386">
                  <c:v>4.5669655474609465E-3</c:v>
                </c:pt>
                <c:pt idx="11387">
                  <c:v>4.5665660188460985E-3</c:v>
                </c:pt>
                <c:pt idx="11388">
                  <c:v>4.5661785064449838E-3</c:v>
                </c:pt>
                <c:pt idx="11389">
                  <c:v>4.5657954135377024E-3</c:v>
                </c:pt>
                <c:pt idx="11390">
                  <c:v>4.56540669885553E-3</c:v>
                </c:pt>
                <c:pt idx="11391">
                  <c:v>4.5650055307249748E-3</c:v>
                </c:pt>
                <c:pt idx="11392">
                  <c:v>4.5645921316665623E-3</c:v>
                </c:pt>
                <c:pt idx="11393">
                  <c:v>4.5641736493846714E-3</c:v>
                </c:pt>
                <c:pt idx="11394">
                  <c:v>4.5637601288973824E-3</c:v>
                </c:pt>
                <c:pt idx="11395">
                  <c:v>4.5633588560521224E-3</c:v>
                </c:pt>
                <c:pt idx="11396">
                  <c:v>4.5629702576710255E-3</c:v>
                </c:pt>
                <c:pt idx="11397">
                  <c:v>4.5625876648970652E-3</c:v>
                </c:pt>
                <c:pt idx="11398">
                  <c:v>4.5622010708770196E-3</c:v>
                </c:pt>
                <c:pt idx="11399">
                  <c:v>4.5618027659129817E-3</c:v>
                </c:pt>
                <c:pt idx="11400">
                  <c:v>4.5613916768297664E-3</c:v>
                </c:pt>
                <c:pt idx="11401">
                  <c:v>4.5609739676999057E-3</c:v>
                </c:pt>
                <c:pt idx="11402">
                  <c:v>4.5605595655679315E-3</c:v>
                </c:pt>
                <c:pt idx="11403">
                  <c:v>4.5601565698378385E-3</c:v>
                </c:pt>
                <c:pt idx="11404">
                  <c:v>4.5597666939097281E-3</c:v>
                </c:pt>
                <c:pt idx="11405">
                  <c:v>4.5593843040685304E-3</c:v>
                </c:pt>
                <c:pt idx="11406">
                  <c:v>4.5589995945769304E-3</c:v>
                </c:pt>
                <c:pt idx="11407">
                  <c:v>4.5586041099605363E-3</c:v>
                </c:pt>
                <c:pt idx="11408">
                  <c:v>4.5581955046891734E-3</c:v>
                </c:pt>
                <c:pt idx="11409">
                  <c:v>4.5577788605487462E-3</c:v>
                </c:pt>
                <c:pt idx="11410">
                  <c:v>4.5573638215852322E-3</c:v>
                </c:pt>
                <c:pt idx="11411">
                  <c:v>4.5569591623088896E-3</c:v>
                </c:pt>
                <c:pt idx="11412">
                  <c:v>4.5565678487290975E-3</c:v>
                </c:pt>
                <c:pt idx="11413">
                  <c:v>4.5561853718459845E-3</c:v>
                </c:pt>
                <c:pt idx="11414">
                  <c:v>4.5558022896822004E-3</c:v>
                </c:pt>
                <c:pt idx="11415">
                  <c:v>4.5554095451105104E-3</c:v>
                </c:pt>
                <c:pt idx="11416">
                  <c:v>4.5550035647020483E-3</c:v>
                </c:pt>
                <c:pt idx="11417">
                  <c:v>4.5545882677590771E-3</c:v>
                </c:pt>
                <c:pt idx="11418">
                  <c:v>4.5541728557120693E-3</c:v>
                </c:pt>
                <c:pt idx="11419">
                  <c:v>4.5537666290528687E-3</c:v>
                </c:pt>
                <c:pt idx="11420">
                  <c:v>4.5533737516956271E-3</c:v>
                </c:pt>
                <c:pt idx="11421">
                  <c:v>4.5529909098046039E-3</c:v>
                </c:pt>
                <c:pt idx="11422">
                  <c:v>4.5526091810570287E-3</c:v>
                </c:pt>
                <c:pt idx="11423">
                  <c:v>4.5522190602194481E-3</c:v>
                </c:pt>
                <c:pt idx="11424">
                  <c:v>4.5518158107059718E-3</c:v>
                </c:pt>
                <c:pt idx="11425">
                  <c:v>4.5514021288561224E-3</c:v>
                </c:pt>
                <c:pt idx="11426">
                  <c:v>4.5509866219136984E-3</c:v>
                </c:pt>
                <c:pt idx="11427">
                  <c:v>4.5505789590831224E-3</c:v>
                </c:pt>
                <c:pt idx="11428">
                  <c:v>4.5501844277409387E-3</c:v>
                </c:pt>
                <c:pt idx="11429">
                  <c:v>4.5498009594474474E-3</c:v>
                </c:pt>
                <c:pt idx="11430">
                  <c:v>4.5494202981097905E-3</c:v>
                </c:pt>
                <c:pt idx="11431">
                  <c:v>4.549032650758459E-3</c:v>
                </c:pt>
                <c:pt idx="11432">
                  <c:v>4.5486322015130132E-3</c:v>
                </c:pt>
                <c:pt idx="11433">
                  <c:v>4.5482203839144015E-3</c:v>
                </c:pt>
                <c:pt idx="11434">
                  <c:v>4.5478050699882455E-3</c:v>
                </c:pt>
                <c:pt idx="11435">
                  <c:v>4.5473961348926981E-3</c:v>
                </c:pt>
                <c:pt idx="11436">
                  <c:v>4.5469998966094927E-3</c:v>
                </c:pt>
                <c:pt idx="11437">
                  <c:v>4.5466155613576613E-3</c:v>
                </c:pt>
                <c:pt idx="11438">
                  <c:v>4.5462356741273104E-3</c:v>
                </c:pt>
                <c:pt idx="11439">
                  <c:v>4.5458503187044506E-3</c:v>
                </c:pt>
                <c:pt idx="11440">
                  <c:v>4.5454527014185814E-3</c:v>
                </c:pt>
                <c:pt idx="11441">
                  <c:v>4.5450429743977803E-3</c:v>
                </c:pt>
                <c:pt idx="11442">
                  <c:v>4.5446281462643507E-3</c:v>
                </c:pt>
                <c:pt idx="11443">
                  <c:v>4.5442181326168923E-3</c:v>
                </c:pt>
                <c:pt idx="11444">
                  <c:v>4.5438201723948836E-3</c:v>
                </c:pt>
                <c:pt idx="11445">
                  <c:v>4.5434347543697844E-3</c:v>
                </c:pt>
                <c:pt idx="11446">
                  <c:v>4.5430553455476381E-3</c:v>
                </c:pt>
                <c:pt idx="11447">
                  <c:v>4.5426720723237808E-3</c:v>
                </c:pt>
                <c:pt idx="11448">
                  <c:v>4.5422772806177503E-3</c:v>
                </c:pt>
                <c:pt idx="11449">
                  <c:v>4.5418698439732893E-3</c:v>
                </c:pt>
                <c:pt idx="11450">
                  <c:v>4.541455794353967E-3</c:v>
                </c:pt>
                <c:pt idx="11451">
                  <c:v>4.5410449223019034E-3</c:v>
                </c:pt>
                <c:pt idx="11452">
                  <c:v>4.5406452631728952E-3</c:v>
                </c:pt>
                <c:pt idx="11453">
                  <c:v>4.5402585747742058E-3</c:v>
                </c:pt>
                <c:pt idx="11454">
                  <c:v>4.5398793511837593E-3</c:v>
                </c:pt>
                <c:pt idx="11455">
                  <c:v>4.5394979258523887E-3</c:v>
                </c:pt>
                <c:pt idx="11456">
                  <c:v>4.5391059155214814E-3</c:v>
                </c:pt>
                <c:pt idx="11457">
                  <c:v>4.5387009392848119E-3</c:v>
                </c:pt>
                <c:pt idx="11458">
                  <c:v>4.5382879559479894E-3</c:v>
                </c:pt>
                <c:pt idx="11459">
                  <c:v>4.5378764682738318E-3</c:v>
                </c:pt>
                <c:pt idx="11460">
                  <c:v>4.5374751707369229E-3</c:v>
                </c:pt>
                <c:pt idx="11461">
                  <c:v>4.5370870555676924E-3</c:v>
                </c:pt>
                <c:pt idx="11462">
                  <c:v>4.5367077314116327E-3</c:v>
                </c:pt>
                <c:pt idx="11463">
                  <c:v>4.5363278990782994E-3</c:v>
                </c:pt>
                <c:pt idx="11464">
                  <c:v>4.5359385889686124E-3</c:v>
                </c:pt>
                <c:pt idx="11465">
                  <c:v>4.5355362106750076E-3</c:v>
                </c:pt>
                <c:pt idx="11466">
                  <c:v>4.5351245716408793E-3</c:v>
                </c:pt>
                <c:pt idx="11467">
                  <c:v>4.5347127296020114E-3</c:v>
                </c:pt>
                <c:pt idx="11468">
                  <c:v>4.5343098904393605E-3</c:v>
                </c:pt>
                <c:pt idx="11469">
                  <c:v>4.5339202257626224E-3</c:v>
                </c:pt>
                <c:pt idx="11470">
                  <c:v>4.5335405273358191E-3</c:v>
                </c:pt>
                <c:pt idx="11471">
                  <c:v>4.5331620168339018E-3</c:v>
                </c:pt>
                <c:pt idx="11472">
                  <c:v>4.5327752903302921E-3</c:v>
                </c:pt>
                <c:pt idx="11473">
                  <c:v>4.5323756128426819E-3</c:v>
                </c:pt>
                <c:pt idx="11474">
                  <c:v>4.5319655817704597E-3</c:v>
                </c:pt>
                <c:pt idx="11475">
                  <c:v>4.5315536606485504E-3</c:v>
                </c:pt>
                <c:pt idx="11476">
                  <c:v>4.5311494111414047E-3</c:v>
                </c:pt>
                <c:pt idx="11477">
                  <c:v>4.5307581097655822E-3</c:v>
                </c:pt>
                <c:pt idx="11478">
                  <c:v>4.5303777799471897E-3</c:v>
                </c:pt>
                <c:pt idx="11479">
                  <c:v>4.5300003084063198E-3</c:v>
                </c:pt>
                <c:pt idx="11480">
                  <c:v>4.5296160155054522E-3</c:v>
                </c:pt>
                <c:pt idx="11481">
                  <c:v>4.5292191054251592E-3</c:v>
                </c:pt>
                <c:pt idx="11482">
                  <c:v>4.5288109272590355E-3</c:v>
                </c:pt>
                <c:pt idx="11483">
                  <c:v>4.5283992116941828E-3</c:v>
                </c:pt>
                <c:pt idx="11484">
                  <c:v>4.5279937152717534E-3</c:v>
                </c:pt>
                <c:pt idx="11485">
                  <c:v>4.5276007268360095E-3</c:v>
                </c:pt>
                <c:pt idx="11486">
                  <c:v>4.5272195292860341E-3</c:v>
                </c:pt>
                <c:pt idx="11487">
                  <c:v>4.5268428068770163E-3</c:v>
                </c:pt>
                <c:pt idx="11488">
                  <c:v>4.5264607668079795E-3</c:v>
                </c:pt>
                <c:pt idx="11489">
                  <c:v>4.5260666534967181E-3</c:v>
                </c:pt>
                <c:pt idx="11490">
                  <c:v>4.5256605504418413E-3</c:v>
                </c:pt>
                <c:pt idx="11491">
                  <c:v>4.5252493296300848E-3</c:v>
                </c:pt>
                <c:pt idx="11492">
                  <c:v>4.5248427789926987E-3</c:v>
                </c:pt>
                <c:pt idx="11493">
                  <c:v>4.5244480906332409E-3</c:v>
                </c:pt>
                <c:pt idx="11494">
                  <c:v>4.524065813625514E-3</c:v>
                </c:pt>
                <c:pt idx="11495">
                  <c:v>4.5236895484008915E-3</c:v>
                </c:pt>
                <c:pt idx="11496">
                  <c:v>4.5233095527479061E-3</c:v>
                </c:pt>
                <c:pt idx="11497">
                  <c:v>4.5229182279745688E-3</c:v>
                </c:pt>
                <c:pt idx="11498">
                  <c:v>4.5225143958685697E-3</c:v>
                </c:pt>
                <c:pt idx="11499">
                  <c:v>4.5221039587037618E-3</c:v>
                </c:pt>
                <c:pt idx="11500">
                  <c:v>4.5216965724700431E-3</c:v>
                </c:pt>
                <c:pt idx="11501">
                  <c:v>4.5213002088589169E-3</c:v>
                </c:pt>
                <c:pt idx="11502">
                  <c:v>4.5209166686879338E-3</c:v>
                </c:pt>
                <c:pt idx="11503">
                  <c:v>4.5205405714378866E-3</c:v>
                </c:pt>
                <c:pt idx="11504">
                  <c:v>4.5201623877106963E-3</c:v>
                </c:pt>
                <c:pt idx="11505">
                  <c:v>4.5197738059261344E-3</c:v>
                </c:pt>
                <c:pt idx="11506">
                  <c:v>4.5193724110655521E-3</c:v>
                </c:pt>
                <c:pt idx="11507">
                  <c:v>4.5189630413062171E-3</c:v>
                </c:pt>
                <c:pt idx="11508">
                  <c:v>4.5185550602425293E-3</c:v>
                </c:pt>
                <c:pt idx="11509">
                  <c:v>4.5181570830010445E-3</c:v>
                </c:pt>
                <c:pt idx="11510">
                  <c:v>4.5177721269076074E-3</c:v>
                </c:pt>
                <c:pt idx="11511">
                  <c:v>4.5173959159497583E-3</c:v>
                </c:pt>
                <c:pt idx="11512">
                  <c:v>4.5170192915402639E-3</c:v>
                </c:pt>
                <c:pt idx="11513">
                  <c:v>4.5166333707730589E-3</c:v>
                </c:pt>
                <c:pt idx="11514">
                  <c:v>4.5162345472451485E-3</c:v>
                </c:pt>
                <c:pt idx="11515">
                  <c:v>4.5158265187871874E-3</c:v>
                </c:pt>
                <c:pt idx="11516">
                  <c:v>4.5154182016837428E-3</c:v>
                </c:pt>
                <c:pt idx="11517">
                  <c:v>4.5150187081824944E-3</c:v>
                </c:pt>
                <c:pt idx="11518">
                  <c:v>4.5146322167515787E-3</c:v>
                </c:pt>
                <c:pt idx="11519">
                  <c:v>4.5142556225755475E-3</c:v>
                </c:pt>
                <c:pt idx="11520">
                  <c:v>4.5138802890334704E-3</c:v>
                </c:pt>
                <c:pt idx="11521">
                  <c:v>4.5134969123890494E-3</c:v>
                </c:pt>
                <c:pt idx="11522">
                  <c:v>4.51310075995169E-3</c:v>
                </c:pt>
                <c:pt idx="11523">
                  <c:v>4.5126943322848934E-3</c:v>
                </c:pt>
                <c:pt idx="11524">
                  <c:v>4.5122859515486181E-3</c:v>
                </c:pt>
                <c:pt idx="11525">
                  <c:v>4.5118850731171384E-3</c:v>
                </c:pt>
                <c:pt idx="11526">
                  <c:v>4.5114969621102034E-3</c:v>
                </c:pt>
                <c:pt idx="11527">
                  <c:v>4.5111197317997806E-3</c:v>
                </c:pt>
                <c:pt idx="11528">
                  <c:v>4.5107454093542623E-3</c:v>
                </c:pt>
                <c:pt idx="11529">
                  <c:v>4.5103644270900033E-3</c:v>
                </c:pt>
                <c:pt idx="11530">
                  <c:v>4.5099710096324734E-3</c:v>
                </c:pt>
                <c:pt idx="11531">
                  <c:v>4.5095664235562044E-3</c:v>
                </c:pt>
                <c:pt idx="11532">
                  <c:v>4.5091582605950213E-3</c:v>
                </c:pt>
                <c:pt idx="11533">
                  <c:v>4.5087561601728984E-3</c:v>
                </c:pt>
                <c:pt idx="11534">
                  <c:v>4.508366381766553E-3</c:v>
                </c:pt>
                <c:pt idx="11535">
                  <c:v>4.5079882831269465E-3</c:v>
                </c:pt>
                <c:pt idx="11536">
                  <c:v>4.5076146853781709E-3</c:v>
                </c:pt>
                <c:pt idx="11537">
                  <c:v>4.5072359175172601E-3</c:v>
                </c:pt>
                <c:pt idx="11538">
                  <c:v>4.5068452621254782E-3</c:v>
                </c:pt>
                <c:pt idx="11539">
                  <c:v>4.5064427357935132E-3</c:v>
                </c:pt>
                <c:pt idx="11540">
                  <c:v>4.5060350762697867E-3</c:v>
                </c:pt>
                <c:pt idx="11541">
                  <c:v>4.5056319455409714E-3</c:v>
                </c:pt>
                <c:pt idx="11542">
                  <c:v>4.5052404889536941E-3</c:v>
                </c:pt>
                <c:pt idx="11543">
                  <c:v>4.5048613142764623E-3</c:v>
                </c:pt>
                <c:pt idx="11544">
                  <c:v>4.5044881529780157E-3</c:v>
                </c:pt>
                <c:pt idx="11545">
                  <c:v>4.5041113924164664E-3</c:v>
                </c:pt>
                <c:pt idx="11546">
                  <c:v>4.5037234890555437E-3</c:v>
                </c:pt>
                <c:pt idx="11547">
                  <c:v>4.5033232144147534E-3</c:v>
                </c:pt>
                <c:pt idx="11548">
                  <c:v>4.5029163434474875E-3</c:v>
                </c:pt>
                <c:pt idx="11549">
                  <c:v>4.5025123995075314E-3</c:v>
                </c:pt>
                <c:pt idx="11550">
                  <c:v>4.5021192910066734E-3</c:v>
                </c:pt>
                <c:pt idx="11551">
                  <c:v>4.501738860410838E-3</c:v>
                </c:pt>
                <c:pt idx="11552">
                  <c:v>4.5013658502631483E-3</c:v>
                </c:pt>
                <c:pt idx="11553">
                  <c:v>4.500990866315945E-3</c:v>
                </c:pt>
                <c:pt idx="11554">
                  <c:v>4.5006056681327023E-3</c:v>
                </c:pt>
                <c:pt idx="11555">
                  <c:v>4.5002078078134333E-3</c:v>
                </c:pt>
                <c:pt idx="11556">
                  <c:v>4.4998020052094733E-3</c:v>
                </c:pt>
                <c:pt idx="11557">
                  <c:v>4.4993974868231821E-3</c:v>
                </c:pt>
                <c:pt idx="11558">
                  <c:v>4.4990027891147642E-3</c:v>
                </c:pt>
                <c:pt idx="11559">
                  <c:v>4.4986209534102675E-3</c:v>
                </c:pt>
                <c:pt idx="11560">
                  <c:v>4.4982478167847721E-3</c:v>
                </c:pt>
                <c:pt idx="11561">
                  <c:v>4.4978743591105683E-3</c:v>
                </c:pt>
                <c:pt idx="11562">
                  <c:v>4.4974917833487315E-3</c:v>
                </c:pt>
                <c:pt idx="11563">
                  <c:v>4.4970964680565439E-3</c:v>
                </c:pt>
                <c:pt idx="11564">
                  <c:v>4.4966920036498114E-3</c:v>
                </c:pt>
                <c:pt idx="11565">
                  <c:v>4.4962871671632813E-3</c:v>
                </c:pt>
                <c:pt idx="11566">
                  <c:v>4.4958909781770955E-3</c:v>
                </c:pt>
                <c:pt idx="11567">
                  <c:v>4.4955076212053633E-3</c:v>
                </c:pt>
                <c:pt idx="11568">
                  <c:v>4.4951340927213423E-3</c:v>
                </c:pt>
                <c:pt idx="11569">
                  <c:v>4.4947618955581189E-3</c:v>
                </c:pt>
                <c:pt idx="11570">
                  <c:v>4.4943818250679944E-3</c:v>
                </c:pt>
                <c:pt idx="11571">
                  <c:v>4.4939891515185524E-3</c:v>
                </c:pt>
                <c:pt idx="11572">
                  <c:v>4.4935862806950383E-3</c:v>
                </c:pt>
                <c:pt idx="11573">
                  <c:v>4.4931813956718318E-3</c:v>
                </c:pt>
                <c:pt idx="11574">
                  <c:v>4.4927838467647774E-3</c:v>
                </c:pt>
                <c:pt idx="11575">
                  <c:v>4.4923988871788416E-3</c:v>
                </c:pt>
                <c:pt idx="11576">
                  <c:v>4.4920247180570572E-3</c:v>
                </c:pt>
                <c:pt idx="11577">
                  <c:v>4.4916535046973845E-3</c:v>
                </c:pt>
                <c:pt idx="11578">
                  <c:v>4.4912757900128194E-3</c:v>
                </c:pt>
                <c:pt idx="11579">
                  <c:v>4.4908858194415702E-3</c:v>
                </c:pt>
                <c:pt idx="11580">
                  <c:v>4.4904847789236316E-3</c:v>
                </c:pt>
                <c:pt idx="11581">
                  <c:v>4.4900801235783824E-3</c:v>
                </c:pt>
                <c:pt idx="11582">
                  <c:v>4.4896813771883124E-3</c:v>
                </c:pt>
                <c:pt idx="11583">
                  <c:v>4.4892947696457434E-3</c:v>
                </c:pt>
                <c:pt idx="11584">
                  <c:v>4.4889197317674583E-3</c:v>
                </c:pt>
                <c:pt idx="11585">
                  <c:v>4.4885492191975894E-3</c:v>
                </c:pt>
                <c:pt idx="11586">
                  <c:v>4.4881736811426811E-3</c:v>
                </c:pt>
                <c:pt idx="11587">
                  <c:v>4.4877864384125794E-3</c:v>
                </c:pt>
                <c:pt idx="11588">
                  <c:v>4.4873874423714084E-3</c:v>
                </c:pt>
                <c:pt idx="11589">
                  <c:v>4.4869832988785781E-3</c:v>
                </c:pt>
                <c:pt idx="11590">
                  <c:v>4.4865835456699022E-3</c:v>
                </c:pt>
                <c:pt idx="11591">
                  <c:v>4.4861952814209396E-3</c:v>
                </c:pt>
                <c:pt idx="11592">
                  <c:v>4.4858191710257034E-3</c:v>
                </c:pt>
                <c:pt idx="11593">
                  <c:v>4.4854490746505989E-3</c:v>
                </c:pt>
                <c:pt idx="11594">
                  <c:v>4.4850755074309426E-3</c:v>
                </c:pt>
                <c:pt idx="11595">
                  <c:v>4.4846909807498298E-3</c:v>
                </c:pt>
                <c:pt idx="11596">
                  <c:v>4.4842942173101887E-3</c:v>
                </c:pt>
                <c:pt idx="11597">
                  <c:v>4.4838908670657785E-3</c:v>
                </c:pt>
                <c:pt idx="11598">
                  <c:v>4.4834903226167394E-3</c:v>
                </c:pt>
                <c:pt idx="11599">
                  <c:v>4.4831004294801965E-3</c:v>
                </c:pt>
                <c:pt idx="11600">
                  <c:v>4.4827230704425659E-3</c:v>
                </c:pt>
                <c:pt idx="11601">
                  <c:v>4.4823531088174417E-3</c:v>
                </c:pt>
                <c:pt idx="11602">
                  <c:v>4.4819812835425335E-3</c:v>
                </c:pt>
                <c:pt idx="11603">
                  <c:v>4.48159942479265E-3</c:v>
                </c:pt>
                <c:pt idx="11604">
                  <c:v>4.4812050529859822E-3</c:v>
                </c:pt>
                <c:pt idx="11605">
                  <c:v>4.4808027719021445E-3</c:v>
                </c:pt>
                <c:pt idx="11606">
                  <c:v>4.4804016729903459E-3</c:v>
                </c:pt>
                <c:pt idx="11607">
                  <c:v>4.4800102147204814E-3</c:v>
                </c:pt>
                <c:pt idx="11608">
                  <c:v>4.4796314613526449E-3</c:v>
                </c:pt>
                <c:pt idx="11609">
                  <c:v>4.4792613608426552E-3</c:v>
                </c:pt>
                <c:pt idx="11610">
                  <c:v>4.4788910294181524E-3</c:v>
                </c:pt>
                <c:pt idx="11611">
                  <c:v>4.4785117550901199E-3</c:v>
                </c:pt>
                <c:pt idx="11612">
                  <c:v>4.4781199023052904E-3</c:v>
                </c:pt>
                <c:pt idx="11613">
                  <c:v>4.4777189562153026E-3</c:v>
                </c:pt>
                <c:pt idx="11614">
                  <c:v>4.4773175567657166E-3</c:v>
                </c:pt>
                <c:pt idx="11615">
                  <c:v>4.4769246318229631E-3</c:v>
                </c:pt>
                <c:pt idx="11616">
                  <c:v>4.4765443711585334E-3</c:v>
                </c:pt>
                <c:pt idx="11617">
                  <c:v>4.476173870448851E-3</c:v>
                </c:pt>
                <c:pt idx="11618">
                  <c:v>4.4758047697732823E-3</c:v>
                </c:pt>
                <c:pt idx="11619">
                  <c:v>4.4754279624860133E-3</c:v>
                </c:pt>
                <c:pt idx="11620">
                  <c:v>4.4750387224578511E-3</c:v>
                </c:pt>
                <c:pt idx="11621">
                  <c:v>4.4746393627084014E-3</c:v>
                </c:pt>
                <c:pt idx="11622">
                  <c:v>4.4742379294719714E-3</c:v>
                </c:pt>
                <c:pt idx="11623">
                  <c:v>4.4738436692203483E-3</c:v>
                </c:pt>
                <c:pt idx="11624">
                  <c:v>4.4734618227438329E-3</c:v>
                </c:pt>
                <c:pt idx="11625">
                  <c:v>4.4730906771258162E-3</c:v>
                </c:pt>
                <c:pt idx="11626">
                  <c:v>4.4727225335197494E-3</c:v>
                </c:pt>
                <c:pt idx="11627">
                  <c:v>4.4723480440985912E-3</c:v>
                </c:pt>
                <c:pt idx="11628">
                  <c:v>4.471961475465803E-3</c:v>
                </c:pt>
                <c:pt idx="11629">
                  <c:v>4.4715639347686527E-3</c:v>
                </c:pt>
                <c:pt idx="11630">
                  <c:v>4.4711627428051307E-3</c:v>
                </c:pt>
                <c:pt idx="11631">
                  <c:v>4.4707673091690511E-3</c:v>
                </c:pt>
                <c:pt idx="11632">
                  <c:v>4.4703838339638247E-3</c:v>
                </c:pt>
                <c:pt idx="11633">
                  <c:v>4.4700118193268584E-3</c:v>
                </c:pt>
                <c:pt idx="11634">
                  <c:v>4.4696443531201105E-3</c:v>
                </c:pt>
                <c:pt idx="11635">
                  <c:v>4.4692720031965219E-3</c:v>
                </c:pt>
                <c:pt idx="11636">
                  <c:v>4.4688881286506334E-3</c:v>
                </c:pt>
                <c:pt idx="11637">
                  <c:v>4.4684926172618433E-3</c:v>
                </c:pt>
                <c:pt idx="11638">
                  <c:v>4.4680919453027809E-3</c:v>
                </c:pt>
                <c:pt idx="11639">
                  <c:v>4.4676955279242814E-3</c:v>
                </c:pt>
                <c:pt idx="11640">
                  <c:v>4.4673104172229198E-3</c:v>
                </c:pt>
                <c:pt idx="11641">
                  <c:v>4.4669373336863414E-3</c:v>
                </c:pt>
                <c:pt idx="11642">
                  <c:v>4.4665702638861937E-3</c:v>
                </c:pt>
                <c:pt idx="11643">
                  <c:v>4.4661998489732594E-3</c:v>
                </c:pt>
                <c:pt idx="11644">
                  <c:v>4.4658186550101796E-3</c:v>
                </c:pt>
                <c:pt idx="11645">
                  <c:v>4.4654253572996103E-3</c:v>
                </c:pt>
                <c:pt idx="11646">
                  <c:v>4.4650254830690839E-3</c:v>
                </c:pt>
                <c:pt idx="11647">
                  <c:v>4.4646282960148524E-3</c:v>
                </c:pt>
                <c:pt idx="11648">
                  <c:v>4.4642415791448413E-3</c:v>
                </c:pt>
                <c:pt idx="11649">
                  <c:v>4.4638672542712124E-3</c:v>
                </c:pt>
                <c:pt idx="11650">
                  <c:v>4.4635003032333443E-3</c:v>
                </c:pt>
                <c:pt idx="11651">
                  <c:v>4.4631315962239352E-3</c:v>
                </c:pt>
                <c:pt idx="11652">
                  <c:v>4.4627530334998711E-3</c:v>
                </c:pt>
                <c:pt idx="11653">
                  <c:v>4.4623621049660811E-3</c:v>
                </c:pt>
                <c:pt idx="11654">
                  <c:v>4.4619633005374814E-3</c:v>
                </c:pt>
                <c:pt idx="11655">
                  <c:v>4.4615655786124364E-3</c:v>
                </c:pt>
                <c:pt idx="11656">
                  <c:v>4.4611773203407333E-3</c:v>
                </c:pt>
                <c:pt idx="11657">
                  <c:v>4.4608016118787034E-3</c:v>
                </c:pt>
                <c:pt idx="11658">
                  <c:v>4.4604345099029065E-3</c:v>
                </c:pt>
                <c:pt idx="11659">
                  <c:v>4.4600672649305478E-3</c:v>
                </c:pt>
                <c:pt idx="11660">
                  <c:v>4.4596912492139915E-3</c:v>
                </c:pt>
                <c:pt idx="11661">
                  <c:v>4.4593028139925965E-3</c:v>
                </c:pt>
                <c:pt idx="11662">
                  <c:v>4.4589053412587886E-3</c:v>
                </c:pt>
                <c:pt idx="11663">
                  <c:v>4.4585073359893123E-3</c:v>
                </c:pt>
                <c:pt idx="11664">
                  <c:v>4.4581176352791133E-3</c:v>
                </c:pt>
                <c:pt idx="11665">
                  <c:v>4.4577404333919178E-3</c:v>
                </c:pt>
                <c:pt idx="11666">
                  <c:v>4.4573729231667004E-3</c:v>
                </c:pt>
                <c:pt idx="11667">
                  <c:v>4.4570068797629295E-3</c:v>
                </c:pt>
                <c:pt idx="11668">
                  <c:v>4.4566332934642978E-3</c:v>
                </c:pt>
                <c:pt idx="11669">
                  <c:v>4.4562474423694874E-3</c:v>
                </c:pt>
                <c:pt idx="11670">
                  <c:v>4.4558515487009955E-3</c:v>
                </c:pt>
                <c:pt idx="11671">
                  <c:v>4.4554535240559304E-3</c:v>
                </c:pt>
                <c:pt idx="11672">
                  <c:v>4.4550625122588231E-3</c:v>
                </c:pt>
                <c:pt idx="11673">
                  <c:v>4.4546837412035144E-3</c:v>
                </c:pt>
                <c:pt idx="11674">
                  <c:v>4.4543155820257405E-3</c:v>
                </c:pt>
                <c:pt idx="11675">
                  <c:v>4.4539504695041525E-3</c:v>
                </c:pt>
                <c:pt idx="11676">
                  <c:v>4.453579163754974E-3</c:v>
                </c:pt>
                <c:pt idx="11677">
                  <c:v>4.4531959528844424E-3</c:v>
                </c:pt>
                <c:pt idx="11678">
                  <c:v>4.4528018670476318E-3</c:v>
                </c:pt>
                <c:pt idx="11679">
                  <c:v>4.4524040949695514E-3</c:v>
                </c:pt>
                <c:pt idx="11680">
                  <c:v>4.452011933485378E-3</c:v>
                </c:pt>
                <c:pt idx="11681">
                  <c:v>4.4516315527171899E-3</c:v>
                </c:pt>
                <c:pt idx="11682">
                  <c:v>4.4512625244177836E-3</c:v>
                </c:pt>
                <c:pt idx="11683">
                  <c:v>4.4508980664098334E-3</c:v>
                </c:pt>
                <c:pt idx="11684">
                  <c:v>4.4505288636550793E-3</c:v>
                </c:pt>
                <c:pt idx="11685">
                  <c:v>4.4501483135794134E-3</c:v>
                </c:pt>
                <c:pt idx="11686">
                  <c:v>4.4497562419813759E-3</c:v>
                </c:pt>
                <c:pt idx="11687">
                  <c:v>4.4493589978032129E-3</c:v>
                </c:pt>
                <c:pt idx="11688">
                  <c:v>4.4489658752489723E-3</c:v>
                </c:pt>
                <c:pt idx="11689">
                  <c:v>4.4485838799345574E-3</c:v>
                </c:pt>
                <c:pt idx="11690">
                  <c:v>4.4482137864456745E-3</c:v>
                </c:pt>
                <c:pt idx="11691">
                  <c:v>4.4478497055129894E-3</c:v>
                </c:pt>
                <c:pt idx="11692">
                  <c:v>4.4474824025707033E-3</c:v>
                </c:pt>
                <c:pt idx="11693">
                  <c:v>4.4471044981182024E-3</c:v>
                </c:pt>
                <c:pt idx="11694">
                  <c:v>4.4467146214397504E-3</c:v>
                </c:pt>
                <c:pt idx="11695">
                  <c:v>4.4463181792637509E-3</c:v>
                </c:pt>
                <c:pt idx="11696">
                  <c:v>4.4459243082005323E-3</c:v>
                </c:pt>
                <c:pt idx="11697">
                  <c:v>4.4455407291342673E-3</c:v>
                </c:pt>
                <c:pt idx="11698">
                  <c:v>4.4451694016403838E-3</c:v>
                </c:pt>
                <c:pt idx="11699">
                  <c:v>4.4448054238854801E-3</c:v>
                </c:pt>
                <c:pt idx="11700">
                  <c:v>4.4444397954211418E-3</c:v>
                </c:pt>
                <c:pt idx="11701">
                  <c:v>4.4440644860594784E-3</c:v>
                </c:pt>
                <c:pt idx="11702">
                  <c:v>4.4436769563308406E-3</c:v>
                </c:pt>
                <c:pt idx="11703">
                  <c:v>4.4432815844468393E-3</c:v>
                </c:pt>
                <c:pt idx="11704">
                  <c:v>4.4428871977211341E-3</c:v>
                </c:pt>
                <c:pt idx="11705">
                  <c:v>4.4425021006479484E-3</c:v>
                </c:pt>
                <c:pt idx="11706">
                  <c:v>4.442129400269894E-3</c:v>
                </c:pt>
                <c:pt idx="11707">
                  <c:v>4.4417652598693919E-3</c:v>
                </c:pt>
                <c:pt idx="11708">
                  <c:v>4.4414010622249893E-3</c:v>
                </c:pt>
                <c:pt idx="11709">
                  <c:v>4.4410282630307392E-3</c:v>
                </c:pt>
                <c:pt idx="11710">
                  <c:v>4.4406432011965891E-3</c:v>
                </c:pt>
                <c:pt idx="11711">
                  <c:v>4.4402491576159527E-3</c:v>
                </c:pt>
                <c:pt idx="11712">
                  <c:v>4.4398545043779413E-3</c:v>
                </c:pt>
                <c:pt idx="11713">
                  <c:v>4.4394679887368822E-3</c:v>
                </c:pt>
                <c:pt idx="11714">
                  <c:v>4.4390938087059606E-3</c:v>
                </c:pt>
                <c:pt idx="11715">
                  <c:v>4.4387292522902119E-3</c:v>
                </c:pt>
                <c:pt idx="11716">
                  <c:v>4.4383662276034205E-3</c:v>
                </c:pt>
                <c:pt idx="11717">
                  <c:v>4.4379958208007313E-3</c:v>
                </c:pt>
                <c:pt idx="11718">
                  <c:v>4.4376133148135242E-3</c:v>
                </c:pt>
                <c:pt idx="11719">
                  <c:v>4.4372208429926561E-3</c:v>
                </c:pt>
                <c:pt idx="11720">
                  <c:v>4.4368261844592036E-3</c:v>
                </c:pt>
                <c:pt idx="11721">
                  <c:v>4.4364383815702789E-3</c:v>
                </c:pt>
                <c:pt idx="11722">
                  <c:v>4.436062648858651E-3</c:v>
                </c:pt>
                <c:pt idx="11723">
                  <c:v>4.4356974396661244E-3</c:v>
                </c:pt>
                <c:pt idx="11724">
                  <c:v>4.4353353202090324E-3</c:v>
                </c:pt>
                <c:pt idx="11725">
                  <c:v>4.4349671572498552E-3</c:v>
                </c:pt>
                <c:pt idx="11726">
                  <c:v>4.4345872607207066E-3</c:v>
                </c:pt>
                <c:pt idx="11727">
                  <c:v>4.4341965855445474E-3</c:v>
                </c:pt>
                <c:pt idx="11728">
                  <c:v>4.433802190578145E-3</c:v>
                </c:pt>
                <c:pt idx="11729">
                  <c:v>4.4334132613059333E-3</c:v>
                </c:pt>
                <c:pt idx="11730">
                  <c:v>4.433035937687858E-3</c:v>
                </c:pt>
                <c:pt idx="11731">
                  <c:v>4.4326698594257408E-3</c:v>
                </c:pt>
                <c:pt idx="11732">
                  <c:v>4.4323083720903007E-3</c:v>
                </c:pt>
                <c:pt idx="11733">
                  <c:v>4.4319422762388594E-3</c:v>
                </c:pt>
                <c:pt idx="11734">
                  <c:v>4.4315650076667424E-3</c:v>
                </c:pt>
                <c:pt idx="11735">
                  <c:v>4.4311763317581377E-3</c:v>
                </c:pt>
                <c:pt idx="11736">
                  <c:v>4.4307824723367134E-3</c:v>
                </c:pt>
                <c:pt idx="11737">
                  <c:v>4.4303926042709189E-3</c:v>
                </c:pt>
                <c:pt idx="11738">
                  <c:v>4.4300136868000248E-3</c:v>
                </c:pt>
                <c:pt idx="11739">
                  <c:v>4.4296465471477036E-3</c:v>
                </c:pt>
                <c:pt idx="11740">
                  <c:v>4.4292854180024554E-3</c:v>
                </c:pt>
                <c:pt idx="11741">
                  <c:v>4.4289211873791909E-3</c:v>
                </c:pt>
                <c:pt idx="11742">
                  <c:v>4.428546529968113E-3</c:v>
                </c:pt>
                <c:pt idx="11743">
                  <c:v>4.4281600303834974E-3</c:v>
                </c:pt>
                <c:pt idx="11744">
                  <c:v>4.4277669770367446E-3</c:v>
                </c:pt>
                <c:pt idx="11745">
                  <c:v>4.4273763812387864E-3</c:v>
                </c:pt>
                <c:pt idx="11746">
                  <c:v>4.4269959021355334E-3</c:v>
                </c:pt>
                <c:pt idx="11747">
                  <c:v>4.426627535834669E-3</c:v>
                </c:pt>
                <c:pt idx="11748">
                  <c:v>4.4262664946765626E-3</c:v>
                </c:pt>
                <c:pt idx="11749">
                  <c:v>4.4259039057084424E-3</c:v>
                </c:pt>
                <c:pt idx="11750">
                  <c:v>4.4255318077742059E-3</c:v>
                </c:pt>
                <c:pt idx="11751">
                  <c:v>4.4251476331387584E-3</c:v>
                </c:pt>
                <c:pt idx="11752">
                  <c:v>4.4247556504270055E-3</c:v>
                </c:pt>
                <c:pt idx="11753">
                  <c:v>4.4243645577991715E-3</c:v>
                </c:pt>
                <c:pt idx="11754">
                  <c:v>4.4239825837527414E-3</c:v>
                </c:pt>
                <c:pt idx="11755">
                  <c:v>4.4236128552332804E-3</c:v>
                </c:pt>
                <c:pt idx="11756">
                  <c:v>4.4232516400587105E-3</c:v>
                </c:pt>
                <c:pt idx="11757">
                  <c:v>4.422890451277443E-3</c:v>
                </c:pt>
                <c:pt idx="11758">
                  <c:v>4.4225208272339689E-3</c:v>
                </c:pt>
                <c:pt idx="11759">
                  <c:v>4.4221390953623919E-3</c:v>
                </c:pt>
                <c:pt idx="11760">
                  <c:v>4.4217484374735475E-3</c:v>
                </c:pt>
                <c:pt idx="11761">
                  <c:v>4.4213570948120435E-3</c:v>
                </c:pt>
                <c:pt idx="11762">
                  <c:v>4.4209737257108516E-3</c:v>
                </c:pt>
                <c:pt idx="11763">
                  <c:v>4.4206025312121342E-3</c:v>
                </c:pt>
                <c:pt idx="11764">
                  <c:v>4.4202408925330524E-3</c:v>
                </c:pt>
                <c:pt idx="11765">
                  <c:v>4.4198808486556095E-3</c:v>
                </c:pt>
                <c:pt idx="11766">
                  <c:v>4.4195135805625571E-3</c:v>
                </c:pt>
                <c:pt idx="11767">
                  <c:v>4.4191343766030542E-3</c:v>
                </c:pt>
                <c:pt idx="11768">
                  <c:v>4.4187452831402465E-3</c:v>
                </c:pt>
                <c:pt idx="11769">
                  <c:v>4.4183539489394737E-3</c:v>
                </c:pt>
                <c:pt idx="11770">
                  <c:v>4.4179693160537317E-3</c:v>
                </c:pt>
                <c:pt idx="11771">
                  <c:v>4.4175965852065804E-3</c:v>
                </c:pt>
                <c:pt idx="11772">
                  <c:v>4.4172342901404142E-3</c:v>
                </c:pt>
                <c:pt idx="11773">
                  <c:v>4.4168751263635123E-3</c:v>
                </c:pt>
                <c:pt idx="11774">
                  <c:v>4.4165100660067845E-3</c:v>
                </c:pt>
                <c:pt idx="11775">
                  <c:v>4.4161334411374114E-3</c:v>
                </c:pt>
                <c:pt idx="11776">
                  <c:v>4.4157461331668438E-3</c:v>
                </c:pt>
                <c:pt idx="11777">
                  <c:v>4.4153550732459156E-3</c:v>
                </c:pt>
                <c:pt idx="11778">
                  <c:v>4.4149693368945326E-3</c:v>
                </c:pt>
                <c:pt idx="11779">
                  <c:v>4.4145950337407015E-3</c:v>
                </c:pt>
                <c:pt idx="11780">
                  <c:v>4.4142318698068631E-3</c:v>
                </c:pt>
                <c:pt idx="11781">
                  <c:v>4.4138733162422533E-3</c:v>
                </c:pt>
                <c:pt idx="11782">
                  <c:v>4.4135102877108914E-3</c:v>
                </c:pt>
                <c:pt idx="11783">
                  <c:v>4.413136258407049E-3</c:v>
                </c:pt>
                <c:pt idx="11784">
                  <c:v>4.4127509348309514E-3</c:v>
                </c:pt>
                <c:pt idx="11785">
                  <c:v>4.4123604178557584E-3</c:v>
                </c:pt>
                <c:pt idx="11786">
                  <c:v>4.411973764598902E-3</c:v>
                </c:pt>
                <c:pt idx="11787">
                  <c:v>4.4115978880329334E-3</c:v>
                </c:pt>
                <c:pt idx="11788">
                  <c:v>4.4112336665938535E-3</c:v>
                </c:pt>
                <c:pt idx="11789">
                  <c:v>4.410875452770531E-3</c:v>
                </c:pt>
                <c:pt idx="11790">
                  <c:v>4.4105142554845015E-3</c:v>
                </c:pt>
                <c:pt idx="11791">
                  <c:v>4.410142803368349E-3</c:v>
                </c:pt>
                <c:pt idx="11792">
                  <c:v>4.409759637682027E-3</c:v>
                </c:pt>
                <c:pt idx="11793">
                  <c:v>4.4093699306580652E-3</c:v>
                </c:pt>
                <c:pt idx="11794">
                  <c:v>4.4089825700637086E-3</c:v>
                </c:pt>
                <c:pt idx="11795">
                  <c:v>4.4086051536923439E-3</c:v>
                </c:pt>
                <c:pt idx="11796">
                  <c:v>4.4082397129831842E-3</c:v>
                </c:pt>
                <c:pt idx="11797">
                  <c:v>4.4078815723408117E-3</c:v>
                </c:pt>
                <c:pt idx="11798">
                  <c:v>4.4075219844779004E-3</c:v>
                </c:pt>
                <c:pt idx="11799">
                  <c:v>4.4071530567489497E-3</c:v>
                </c:pt>
                <c:pt idx="11800">
                  <c:v>4.4067721942345831E-3</c:v>
                </c:pt>
                <c:pt idx="11801">
                  <c:v>4.4063835580457674E-3</c:v>
                </c:pt>
                <c:pt idx="11802">
                  <c:v>4.4059957190862274E-3</c:v>
                </c:pt>
                <c:pt idx="11803">
                  <c:v>4.4056168305098512E-3</c:v>
                </c:pt>
                <c:pt idx="11804">
                  <c:v>4.4052500382081392E-3</c:v>
                </c:pt>
                <c:pt idx="11805">
                  <c:v>4.4048917125071411E-3</c:v>
                </c:pt>
                <c:pt idx="11806">
                  <c:v>4.4045334947697299E-3</c:v>
                </c:pt>
                <c:pt idx="11807">
                  <c:v>4.4041670052079335E-3</c:v>
                </c:pt>
                <c:pt idx="11808">
                  <c:v>4.4037885606097874E-3</c:v>
                </c:pt>
                <c:pt idx="11809">
                  <c:v>4.4034012456775533E-3</c:v>
                </c:pt>
                <c:pt idx="11810">
                  <c:v>4.4030131728169074E-3</c:v>
                </c:pt>
                <c:pt idx="11811">
                  <c:v>4.4026329123478597E-3</c:v>
                </c:pt>
                <c:pt idx="11812">
                  <c:v>4.4022646676419794E-3</c:v>
                </c:pt>
                <c:pt idx="11813">
                  <c:v>4.4019059112166813E-3</c:v>
                </c:pt>
                <c:pt idx="11814">
                  <c:v>4.4015488108747535E-3</c:v>
                </c:pt>
                <c:pt idx="11815">
                  <c:v>4.4011846413962545E-3</c:v>
                </c:pt>
                <c:pt idx="11816">
                  <c:v>4.4008086971149083E-3</c:v>
                </c:pt>
                <c:pt idx="11817">
                  <c:v>4.4004229392487814E-3</c:v>
                </c:pt>
                <c:pt idx="11818">
                  <c:v>4.4000348882883324E-3</c:v>
                </c:pt>
                <c:pt idx="11819">
                  <c:v>4.3996533871289789E-3</c:v>
                </c:pt>
                <c:pt idx="11820">
                  <c:v>4.3992836222534392E-3</c:v>
                </c:pt>
                <c:pt idx="11821">
                  <c:v>4.3989242060386759E-3</c:v>
                </c:pt>
                <c:pt idx="11822">
                  <c:v>4.3985679611800044E-3</c:v>
                </c:pt>
                <c:pt idx="11823">
                  <c:v>4.3982059639180024E-3</c:v>
                </c:pt>
                <c:pt idx="11824">
                  <c:v>4.3978325687503705E-3</c:v>
                </c:pt>
                <c:pt idx="11825">
                  <c:v>4.3974485852594824E-3</c:v>
                </c:pt>
                <c:pt idx="11826">
                  <c:v>4.3970608190109211E-3</c:v>
                </c:pt>
                <c:pt idx="11827">
                  <c:v>4.3966782369246581E-3</c:v>
                </c:pt>
                <c:pt idx="11828">
                  <c:v>4.3963069181381714E-3</c:v>
                </c:pt>
                <c:pt idx="11829">
                  <c:v>4.3959466334028731E-3</c:v>
                </c:pt>
                <c:pt idx="11830">
                  <c:v>4.3955909773191366E-3</c:v>
                </c:pt>
                <c:pt idx="11831">
                  <c:v>4.3952309771925274E-3</c:v>
                </c:pt>
                <c:pt idx="11832">
                  <c:v>4.3948601456377584E-3</c:v>
                </c:pt>
                <c:pt idx="11833">
                  <c:v>4.3944781317659465E-3</c:v>
                </c:pt>
                <c:pt idx="11834">
                  <c:v>4.3940909156252915E-3</c:v>
                </c:pt>
                <c:pt idx="11835">
                  <c:v>4.3937074381409733E-3</c:v>
                </c:pt>
                <c:pt idx="11836">
                  <c:v>4.3933345661339666E-3</c:v>
                </c:pt>
                <c:pt idx="11837">
                  <c:v>4.3929732278605105E-3</c:v>
                </c:pt>
                <c:pt idx="11838">
                  <c:v>4.3926178934954397E-3</c:v>
                </c:pt>
                <c:pt idx="11839">
                  <c:v>4.3922596912208938E-3</c:v>
                </c:pt>
                <c:pt idx="11840">
                  <c:v>4.3918914033604407E-3</c:v>
                </c:pt>
                <c:pt idx="11841">
                  <c:v>4.3915115291039575E-3</c:v>
                </c:pt>
                <c:pt idx="11842">
                  <c:v>4.3911251266001913E-3</c:v>
                </c:pt>
                <c:pt idx="11843">
                  <c:v>4.3907409617985754E-3</c:v>
                </c:pt>
                <c:pt idx="11844">
                  <c:v>4.3903665715251637E-3</c:v>
                </c:pt>
                <c:pt idx="11845">
                  <c:v>4.3900040213800543E-3</c:v>
                </c:pt>
                <c:pt idx="11846">
                  <c:v>4.3896487457653604E-3</c:v>
                </c:pt>
                <c:pt idx="11847">
                  <c:v>4.3892921212603988E-3</c:v>
                </c:pt>
                <c:pt idx="11848">
                  <c:v>4.3889263232124824E-3</c:v>
                </c:pt>
                <c:pt idx="11849">
                  <c:v>4.3885487305712024E-3</c:v>
                </c:pt>
                <c:pt idx="11850">
                  <c:v>4.3881633989641409E-3</c:v>
                </c:pt>
                <c:pt idx="11851">
                  <c:v>4.3877787739015333E-3</c:v>
                </c:pt>
                <c:pt idx="11852">
                  <c:v>4.3874029338412824E-3</c:v>
                </c:pt>
                <c:pt idx="11853">
                  <c:v>4.3870390426891132E-3</c:v>
                </c:pt>
                <c:pt idx="11854">
                  <c:v>4.3866835712941758E-3</c:v>
                </c:pt>
                <c:pt idx="11855">
                  <c:v>4.3863282874133588E-3</c:v>
                </c:pt>
                <c:pt idx="11856">
                  <c:v>4.3859648923517862E-3</c:v>
                </c:pt>
                <c:pt idx="11857">
                  <c:v>4.3855896930581834E-3</c:v>
                </c:pt>
                <c:pt idx="11858">
                  <c:v>4.3852056790584636E-3</c:v>
                </c:pt>
                <c:pt idx="11859">
                  <c:v>4.3848208358885895E-3</c:v>
                </c:pt>
                <c:pt idx="11860">
                  <c:v>4.3844436467527764E-3</c:v>
                </c:pt>
                <c:pt idx="11861">
                  <c:v>4.3840783166734492E-3</c:v>
                </c:pt>
                <c:pt idx="11862">
                  <c:v>4.3837224075969124E-3</c:v>
                </c:pt>
                <c:pt idx="11863">
                  <c:v>4.3833682141371268E-3</c:v>
                </c:pt>
                <c:pt idx="11864">
                  <c:v>4.3830071038550395E-3</c:v>
                </c:pt>
                <c:pt idx="11865">
                  <c:v>4.382634377616974E-3</c:v>
                </c:pt>
                <c:pt idx="11866">
                  <c:v>4.382251913299379E-3</c:v>
                </c:pt>
                <c:pt idx="11867">
                  <c:v>4.3818671051592539E-3</c:v>
                </c:pt>
                <c:pt idx="11868">
                  <c:v>4.3814886980651033E-3</c:v>
                </c:pt>
                <c:pt idx="11869">
                  <c:v>4.3811218638427794E-3</c:v>
                </c:pt>
                <c:pt idx="11870">
                  <c:v>4.380765291776648E-3</c:v>
                </c:pt>
                <c:pt idx="11871">
                  <c:v>4.3804119296837734E-3</c:v>
                </c:pt>
                <c:pt idx="11872">
                  <c:v>4.3800529566742621E-3</c:v>
                </c:pt>
                <c:pt idx="11873">
                  <c:v>4.3796827499588305E-3</c:v>
                </c:pt>
                <c:pt idx="11874">
                  <c:v>4.3793020489355924E-3</c:v>
                </c:pt>
                <c:pt idx="11875">
                  <c:v>4.3789175356650292E-3</c:v>
                </c:pt>
                <c:pt idx="11876">
                  <c:v>4.3785380698109326E-3</c:v>
                </c:pt>
                <c:pt idx="11877">
                  <c:v>4.3781696998720261E-3</c:v>
                </c:pt>
                <c:pt idx="11878">
                  <c:v>4.3778122597730425E-3</c:v>
                </c:pt>
                <c:pt idx="11879">
                  <c:v>4.3774594654793844E-3</c:v>
                </c:pt>
                <c:pt idx="11880">
                  <c:v>4.377102455496113E-3</c:v>
                </c:pt>
                <c:pt idx="11881">
                  <c:v>4.3767347808721319E-3</c:v>
                </c:pt>
                <c:pt idx="11882">
                  <c:v>4.3763560347899414E-3</c:v>
                </c:pt>
                <c:pt idx="11883">
                  <c:v>4.3759720785566157E-3</c:v>
                </c:pt>
                <c:pt idx="11884">
                  <c:v>4.3755917384385194E-3</c:v>
                </c:pt>
                <c:pt idx="11885">
                  <c:v>4.3752218352252894E-3</c:v>
                </c:pt>
                <c:pt idx="11886">
                  <c:v>4.3748633456340835E-3</c:v>
                </c:pt>
                <c:pt idx="11887">
                  <c:v>4.3745108554530303E-3</c:v>
                </c:pt>
                <c:pt idx="11888">
                  <c:v>4.3741556105062786E-3</c:v>
                </c:pt>
                <c:pt idx="11889">
                  <c:v>4.3737904465549109E-3</c:v>
                </c:pt>
                <c:pt idx="11890">
                  <c:v>4.3734138219717793E-3</c:v>
                </c:pt>
                <c:pt idx="11891">
                  <c:v>4.3730306828750004E-3</c:v>
                </c:pt>
                <c:pt idx="11892">
                  <c:v>4.3726496750927119E-3</c:v>
                </c:pt>
                <c:pt idx="11893">
                  <c:v>4.3722782748687114E-3</c:v>
                </c:pt>
                <c:pt idx="11894">
                  <c:v>4.3719185808220934E-3</c:v>
                </c:pt>
                <c:pt idx="11895">
                  <c:v>4.3715661353275325E-3</c:v>
                </c:pt>
                <c:pt idx="11896">
                  <c:v>4.3712124370637864E-3</c:v>
                </c:pt>
                <c:pt idx="11897">
                  <c:v>4.3708497288559318E-3</c:v>
                </c:pt>
                <c:pt idx="11898">
                  <c:v>4.3704753645489374E-3</c:v>
                </c:pt>
                <c:pt idx="11899">
                  <c:v>4.3700932962756622E-3</c:v>
                </c:pt>
                <c:pt idx="11900">
                  <c:v>4.3697118459835021E-3</c:v>
                </c:pt>
                <c:pt idx="11901">
                  <c:v>4.3693390180761524E-3</c:v>
                </c:pt>
                <c:pt idx="11902">
                  <c:v>4.3689779935666183E-3</c:v>
                </c:pt>
                <c:pt idx="11903">
                  <c:v>4.3686253418830532E-3</c:v>
                </c:pt>
                <c:pt idx="11904">
                  <c:v>4.3682729552904998E-3</c:v>
                </c:pt>
                <c:pt idx="11905">
                  <c:v>4.3679126154209675E-3</c:v>
                </c:pt>
                <c:pt idx="11906">
                  <c:v>4.36754062016798E-3</c:v>
                </c:pt>
                <c:pt idx="11907">
                  <c:v>4.3671598657731283E-3</c:v>
                </c:pt>
                <c:pt idx="11908">
                  <c:v>4.3667782128358774E-3</c:v>
                </c:pt>
                <c:pt idx="11909">
                  <c:v>4.3664040583311393E-3</c:v>
                </c:pt>
                <c:pt idx="11910">
                  <c:v>4.3660416082736339E-3</c:v>
                </c:pt>
                <c:pt idx="11911">
                  <c:v>4.3656885122069855E-3</c:v>
                </c:pt>
                <c:pt idx="11912">
                  <c:v>4.3653371895836894E-3</c:v>
                </c:pt>
                <c:pt idx="11913">
                  <c:v>4.3649790997424224E-3</c:v>
                </c:pt>
                <c:pt idx="11914">
                  <c:v>4.3646095506128064E-3</c:v>
                </c:pt>
                <c:pt idx="11915">
                  <c:v>4.3642303384937315E-3</c:v>
                </c:pt>
                <c:pt idx="11916">
                  <c:v>4.3638487334126492E-3</c:v>
                </c:pt>
                <c:pt idx="11917">
                  <c:v>4.3634733833258534E-3</c:v>
                </c:pt>
                <c:pt idx="11918">
                  <c:v>4.363109445001419E-3</c:v>
                </c:pt>
                <c:pt idx="11919">
                  <c:v>4.3627556829415864E-3</c:v>
                </c:pt>
                <c:pt idx="11920">
                  <c:v>4.3624051680590656E-3</c:v>
                </c:pt>
                <c:pt idx="11921">
                  <c:v>4.3620491811114433E-3</c:v>
                </c:pt>
                <c:pt idx="11922">
                  <c:v>4.3616821222921941E-3</c:v>
                </c:pt>
                <c:pt idx="11923">
                  <c:v>4.3613046624236913E-3</c:v>
                </c:pt>
                <c:pt idx="11924">
                  <c:v>4.3609233621016838E-3</c:v>
                </c:pt>
                <c:pt idx="11925">
                  <c:v>4.360546975057035E-3</c:v>
                </c:pt>
                <c:pt idx="11926">
                  <c:v>4.3601815190114773E-3</c:v>
                </c:pt>
                <c:pt idx="11927">
                  <c:v>4.3598268895427414E-3</c:v>
                </c:pt>
                <c:pt idx="11928">
                  <c:v>4.3594769219351187E-3</c:v>
                </c:pt>
                <c:pt idx="11929">
                  <c:v>4.3591228644741364E-3</c:v>
                </c:pt>
                <c:pt idx="11930">
                  <c:v>4.3587583066488304E-3</c:v>
                </c:pt>
                <c:pt idx="11931">
                  <c:v>4.3583827871403339E-3</c:v>
                </c:pt>
                <c:pt idx="11932">
                  <c:v>4.3580020505576073E-3</c:v>
                </c:pt>
                <c:pt idx="11933">
                  <c:v>4.3576248100167855E-3</c:v>
                </c:pt>
                <c:pt idx="11934">
                  <c:v>4.3572578404013169E-3</c:v>
                </c:pt>
                <c:pt idx="11935">
                  <c:v>4.3569021655617823E-3</c:v>
                </c:pt>
                <c:pt idx="11936">
                  <c:v>4.3565524848680134E-3</c:v>
                </c:pt>
                <c:pt idx="11937">
                  <c:v>4.3562001601943094E-3</c:v>
                </c:pt>
                <c:pt idx="11938">
                  <c:v>4.3558380804833222E-3</c:v>
                </c:pt>
                <c:pt idx="11939">
                  <c:v>4.3554646645141424E-3</c:v>
                </c:pt>
                <c:pt idx="11940">
                  <c:v>4.3550847483863845E-3</c:v>
                </c:pt>
                <c:pt idx="11941">
                  <c:v>4.3547068594746025E-3</c:v>
                </c:pt>
                <c:pt idx="11942">
                  <c:v>4.3543384138251331E-3</c:v>
                </c:pt>
                <c:pt idx="11943">
                  <c:v>4.3539815419622692E-3</c:v>
                </c:pt>
                <c:pt idx="11944">
                  <c:v>4.3536318922492434E-3</c:v>
                </c:pt>
                <c:pt idx="11945">
                  <c:v>4.3532810837273919E-3</c:v>
                </c:pt>
                <c:pt idx="11946">
                  <c:v>4.3529214261874855E-3</c:v>
                </c:pt>
                <c:pt idx="11947">
                  <c:v>4.3525502493703076E-3</c:v>
                </c:pt>
                <c:pt idx="11948">
                  <c:v>4.3521714038620533E-3</c:v>
                </c:pt>
                <c:pt idx="11949">
                  <c:v>4.3517930898456722E-3</c:v>
                </c:pt>
                <c:pt idx="11950">
                  <c:v>4.3514232383068414E-3</c:v>
                </c:pt>
                <c:pt idx="11951">
                  <c:v>4.3510650464830113E-3</c:v>
                </c:pt>
                <c:pt idx="11952">
                  <c:v>4.3507151804774722E-3</c:v>
                </c:pt>
                <c:pt idx="11953">
                  <c:v>4.3503656552109811E-3</c:v>
                </c:pt>
                <c:pt idx="11954">
                  <c:v>4.3500083318844304E-3</c:v>
                </c:pt>
                <c:pt idx="11955">
                  <c:v>4.3496395000985734E-3</c:v>
                </c:pt>
                <c:pt idx="11956">
                  <c:v>4.3492619646629026E-3</c:v>
                </c:pt>
                <c:pt idx="11957">
                  <c:v>4.3488834631388714E-3</c:v>
                </c:pt>
                <c:pt idx="11958">
                  <c:v>4.3485123071478216E-3</c:v>
                </c:pt>
                <c:pt idx="11959">
                  <c:v>4.3481527030577406E-3</c:v>
                </c:pt>
                <c:pt idx="11960">
                  <c:v>4.3478023862168584E-3</c:v>
                </c:pt>
                <c:pt idx="11961">
                  <c:v>4.3474538989795595E-3</c:v>
                </c:pt>
                <c:pt idx="11962">
                  <c:v>4.347098791472436E-3</c:v>
                </c:pt>
                <c:pt idx="11963">
                  <c:v>4.3467323792015814E-3</c:v>
                </c:pt>
                <c:pt idx="11964">
                  <c:v>4.3463563786150065E-3</c:v>
                </c:pt>
                <c:pt idx="11965">
                  <c:v>4.3459779374769398E-3</c:v>
                </c:pt>
                <c:pt idx="11966">
                  <c:v>4.3456056079308504E-3</c:v>
                </c:pt>
                <c:pt idx="11967">
                  <c:v>4.3452445313008434E-3</c:v>
                </c:pt>
                <c:pt idx="11968">
                  <c:v>4.3448935456542733E-3</c:v>
                </c:pt>
                <c:pt idx="11969">
                  <c:v>4.3445458430113274E-3</c:v>
                </c:pt>
                <c:pt idx="11970">
                  <c:v>4.3441928045730334E-3</c:v>
                </c:pt>
                <c:pt idx="11971">
                  <c:v>4.3438288537730524E-3</c:v>
                </c:pt>
                <c:pt idx="11972">
                  <c:v>4.3434545944310114E-3</c:v>
                </c:pt>
                <c:pt idx="11973">
                  <c:v>4.3430764676794771E-3</c:v>
                </c:pt>
                <c:pt idx="11974">
                  <c:v>4.342703122619548E-3</c:v>
                </c:pt>
                <c:pt idx="11975">
                  <c:v>4.3423405460675775E-3</c:v>
                </c:pt>
                <c:pt idx="11976">
                  <c:v>4.3419886937678693E-3</c:v>
                </c:pt>
                <c:pt idx="11977">
                  <c:v>4.3416415183171082E-3</c:v>
                </c:pt>
                <c:pt idx="11978">
                  <c:v>4.341290376384253E-3</c:v>
                </c:pt>
                <c:pt idx="11979">
                  <c:v>4.3409288958975913E-3</c:v>
                </c:pt>
                <c:pt idx="11980">
                  <c:v>4.3405565624309609E-3</c:v>
                </c:pt>
                <c:pt idx="11981">
                  <c:v>4.3401790058989406E-3</c:v>
                </c:pt>
                <c:pt idx="11982">
                  <c:v>4.3398048277514456E-3</c:v>
                </c:pt>
                <c:pt idx="11983">
                  <c:v>4.3394407570955997E-3</c:v>
                </c:pt>
                <c:pt idx="11984">
                  <c:v>4.3390878636190323E-3</c:v>
                </c:pt>
                <c:pt idx="11985">
                  <c:v>4.3387409582813534E-3</c:v>
                </c:pt>
                <c:pt idx="11986">
                  <c:v>4.3383915174417011E-3</c:v>
                </c:pt>
                <c:pt idx="11987">
                  <c:v>4.338032482966366E-3</c:v>
                </c:pt>
                <c:pt idx="11988">
                  <c:v>4.3376622352343736E-3</c:v>
                </c:pt>
                <c:pt idx="11989">
                  <c:v>4.3372855022991187E-3</c:v>
                </c:pt>
                <c:pt idx="11990">
                  <c:v>4.3369106947211532E-3</c:v>
                </c:pt>
                <c:pt idx="11991">
                  <c:v>4.3365451687335426E-3</c:v>
                </c:pt>
                <c:pt idx="11992">
                  <c:v>4.3361910856795647E-3</c:v>
                </c:pt>
                <c:pt idx="11993">
                  <c:v>4.3358441979667733E-3</c:v>
                </c:pt>
                <c:pt idx="11994">
                  <c:v>4.3354962432920934E-3</c:v>
                </c:pt>
                <c:pt idx="11995">
                  <c:v>4.3351395979031359E-3</c:v>
                </c:pt>
                <c:pt idx="11996">
                  <c:v>4.3347715684111414E-3</c:v>
                </c:pt>
                <c:pt idx="11997">
                  <c:v>4.3343959057643589E-3</c:v>
                </c:pt>
                <c:pt idx="11998">
                  <c:v>4.3340206901480724E-3</c:v>
                </c:pt>
                <c:pt idx="11999">
                  <c:v>4.3336537797608529E-3</c:v>
                </c:pt>
                <c:pt idx="12000">
                  <c:v>4.3332983872049003E-3</c:v>
                </c:pt>
                <c:pt idx="12001">
                  <c:v>4.332951273393908E-3</c:v>
                </c:pt>
                <c:pt idx="12002">
                  <c:v>4.3326045740849292E-3</c:v>
                </c:pt>
                <c:pt idx="12003">
                  <c:v>4.3322502292977554E-3</c:v>
                </c:pt>
                <c:pt idx="12004">
                  <c:v>4.3318845210815098E-3</c:v>
                </c:pt>
                <c:pt idx="12005">
                  <c:v>4.3315101646273727E-3</c:v>
                </c:pt>
                <c:pt idx="12006">
                  <c:v>4.3311347763230704E-3</c:v>
                </c:pt>
                <c:pt idx="12007">
                  <c:v>4.3307665833015102E-3</c:v>
                </c:pt>
                <c:pt idx="12008">
                  <c:v>4.3304097916639205E-3</c:v>
                </c:pt>
                <c:pt idx="12009">
                  <c:v>4.3300622208081972E-3</c:v>
                </c:pt>
                <c:pt idx="12010">
                  <c:v>4.3297165340893985E-3</c:v>
                </c:pt>
                <c:pt idx="12011">
                  <c:v>4.3293643714449794E-3</c:v>
                </c:pt>
                <c:pt idx="12012">
                  <c:v>4.3290010564543324E-3</c:v>
                </c:pt>
                <c:pt idx="12013">
                  <c:v>4.3286282274040194E-3</c:v>
                </c:pt>
                <c:pt idx="12014">
                  <c:v>4.3282529117253223E-3</c:v>
                </c:pt>
                <c:pt idx="12015">
                  <c:v>4.3278835668326045E-3</c:v>
                </c:pt>
                <c:pt idx="12016">
                  <c:v>4.3275253182344445E-3</c:v>
                </c:pt>
                <c:pt idx="12017">
                  <c:v>4.3271770759463505E-3</c:v>
                </c:pt>
                <c:pt idx="12018">
                  <c:v>4.3268321511449525E-3</c:v>
                </c:pt>
                <c:pt idx="12019">
                  <c:v>4.3264820242882454E-3</c:v>
                </c:pt>
                <c:pt idx="12020">
                  <c:v>4.3261211422956714E-3</c:v>
                </c:pt>
                <c:pt idx="12021">
                  <c:v>4.3257500435222905E-3</c:v>
                </c:pt>
                <c:pt idx="12022">
                  <c:v>4.3253750516013397E-3</c:v>
                </c:pt>
                <c:pt idx="12023">
                  <c:v>4.3250047122874065E-3</c:v>
                </c:pt>
                <c:pt idx="12024">
                  <c:v>4.3246449813726775E-3</c:v>
                </c:pt>
                <c:pt idx="12025">
                  <c:v>4.3242958733148273E-3</c:v>
                </c:pt>
                <c:pt idx="12026">
                  <c:v>4.3239514560548383E-3</c:v>
                </c:pt>
                <c:pt idx="12027">
                  <c:v>4.3236031932701001E-3</c:v>
                </c:pt>
                <c:pt idx="12028">
                  <c:v>4.3232447513199372E-3</c:v>
                </c:pt>
                <c:pt idx="12029">
                  <c:v>4.3228755640335364E-3</c:v>
                </c:pt>
                <c:pt idx="12030">
                  <c:v>4.3225011485956743E-3</c:v>
                </c:pt>
                <c:pt idx="12031">
                  <c:v>4.3221299962504945E-3</c:v>
                </c:pt>
                <c:pt idx="12032">
                  <c:v>4.3217687904629999E-3</c:v>
                </c:pt>
                <c:pt idx="12033">
                  <c:v>4.3214186454916424E-3</c:v>
                </c:pt>
                <c:pt idx="12034">
                  <c:v>4.3210744819331291E-3</c:v>
                </c:pt>
                <c:pt idx="12035">
                  <c:v>4.3207278890916587E-3</c:v>
                </c:pt>
                <c:pt idx="12036">
                  <c:v>4.3203718614972467E-3</c:v>
                </c:pt>
                <c:pt idx="12037">
                  <c:v>4.3200047422942006E-3</c:v>
                </c:pt>
                <c:pt idx="12038">
                  <c:v>4.3196311534229427E-3</c:v>
                </c:pt>
                <c:pt idx="12039">
                  <c:v>4.3192593902418959E-3</c:v>
                </c:pt>
                <c:pt idx="12040">
                  <c:v>4.3188967495545964E-3</c:v>
                </c:pt>
                <c:pt idx="12041">
                  <c:v>4.3185454224637394E-3</c:v>
                </c:pt>
                <c:pt idx="12042">
                  <c:v>4.3182012635160074E-3</c:v>
                </c:pt>
                <c:pt idx="12043">
                  <c:v>4.3178561273860263E-3</c:v>
                </c:pt>
                <c:pt idx="12044">
                  <c:v>4.3175024562723116E-3</c:v>
                </c:pt>
                <c:pt idx="12045">
                  <c:v>4.3171375346067855E-3</c:v>
                </c:pt>
                <c:pt idx="12046">
                  <c:v>4.3167650155695545E-3</c:v>
                </c:pt>
                <c:pt idx="12047">
                  <c:v>4.3163928610844516E-3</c:v>
                </c:pt>
                <c:pt idx="12048">
                  <c:v>4.3160288571879677E-3</c:v>
                </c:pt>
                <c:pt idx="12049">
                  <c:v>4.3156762310104218E-3</c:v>
                </c:pt>
                <c:pt idx="12050">
                  <c:v>4.3153318364494353E-3</c:v>
                </c:pt>
                <c:pt idx="12051">
                  <c:v>4.3149879283108945E-3</c:v>
                </c:pt>
                <c:pt idx="12052">
                  <c:v>4.3146365246915968E-3</c:v>
                </c:pt>
                <c:pt idx="12053">
                  <c:v>4.3142739008095194E-3</c:v>
                </c:pt>
                <c:pt idx="12054">
                  <c:v>4.3139026840136605E-3</c:v>
                </c:pt>
                <c:pt idx="12055">
                  <c:v>4.3135303713488209E-3</c:v>
                </c:pt>
                <c:pt idx="12056">
                  <c:v>4.3131651063142984E-3</c:v>
                </c:pt>
                <c:pt idx="12057">
                  <c:v>4.3128110941430533E-3</c:v>
                </c:pt>
                <c:pt idx="12058">
                  <c:v>4.3124662365645171E-3</c:v>
                </c:pt>
                <c:pt idx="12059">
                  <c:v>4.3121233160678179E-3</c:v>
                </c:pt>
                <c:pt idx="12060">
                  <c:v>4.311774061436925E-3</c:v>
                </c:pt>
                <c:pt idx="12061">
                  <c:v>4.3114138048050013E-3</c:v>
                </c:pt>
                <c:pt idx="12062">
                  <c:v>4.3110441079508436E-3</c:v>
                </c:pt>
                <c:pt idx="12063">
                  <c:v>4.3106718798673303E-3</c:v>
                </c:pt>
                <c:pt idx="12064">
                  <c:v>4.3103054843087124E-3</c:v>
                </c:pt>
                <c:pt idx="12065">
                  <c:v>4.309950030610056E-3</c:v>
                </c:pt>
                <c:pt idx="12066">
                  <c:v>4.3096044991531111E-3</c:v>
                </c:pt>
                <c:pt idx="12067">
                  <c:v>4.3092623183562904E-3</c:v>
                </c:pt>
                <c:pt idx="12068">
                  <c:v>4.3089150667653389E-3</c:v>
                </c:pt>
                <c:pt idx="12069">
                  <c:v>4.3085572150195284E-3</c:v>
                </c:pt>
                <c:pt idx="12070">
                  <c:v>4.308189237513806E-3</c:v>
                </c:pt>
                <c:pt idx="12071">
                  <c:v>4.3078173423088274E-3</c:v>
                </c:pt>
                <c:pt idx="12072">
                  <c:v>4.3074499730766519E-3</c:v>
                </c:pt>
                <c:pt idx="12073">
                  <c:v>4.3070930544753874E-3</c:v>
                </c:pt>
                <c:pt idx="12074">
                  <c:v>4.3067466582557314E-3</c:v>
                </c:pt>
                <c:pt idx="12075">
                  <c:v>4.3064049657720984E-3</c:v>
                </c:pt>
                <c:pt idx="12076">
                  <c:v>4.3060595463567273E-3</c:v>
                </c:pt>
                <c:pt idx="12077">
                  <c:v>4.3057041047853874E-3</c:v>
                </c:pt>
                <c:pt idx="12078">
                  <c:v>4.3053380244739052E-3</c:v>
                </c:pt>
                <c:pt idx="12079">
                  <c:v>4.3049667118041472E-3</c:v>
                </c:pt>
                <c:pt idx="12080">
                  <c:v>4.304598549251336E-3</c:v>
                </c:pt>
                <c:pt idx="12081">
                  <c:v>4.304240174776916E-3</c:v>
                </c:pt>
                <c:pt idx="12082">
                  <c:v>4.3038927459735834E-3</c:v>
                </c:pt>
                <c:pt idx="12083">
                  <c:v>4.3035512911601724E-3</c:v>
                </c:pt>
                <c:pt idx="12084">
                  <c:v>4.3032075110717403E-3</c:v>
                </c:pt>
                <c:pt idx="12085">
                  <c:v>4.3028544526402699E-3</c:v>
                </c:pt>
                <c:pt idx="12086">
                  <c:v>4.3024904229127733E-3</c:v>
                </c:pt>
                <c:pt idx="12087">
                  <c:v>4.3021199396116976E-3</c:v>
                </c:pt>
                <c:pt idx="12088">
                  <c:v>4.3017511844785942E-3</c:v>
                </c:pt>
                <c:pt idx="12089">
                  <c:v>4.3013913952703953E-3</c:v>
                </c:pt>
                <c:pt idx="12090">
                  <c:v>4.301042791815559E-3</c:v>
                </c:pt>
                <c:pt idx="12091">
                  <c:v>4.3007013289327123E-3</c:v>
                </c:pt>
                <c:pt idx="12092">
                  <c:v>4.3003589766249977E-3</c:v>
                </c:pt>
                <c:pt idx="12093">
                  <c:v>4.3000082425390732E-3</c:v>
                </c:pt>
                <c:pt idx="12094">
                  <c:v>4.2996463898534532E-3</c:v>
                </c:pt>
                <c:pt idx="12095">
                  <c:v>4.2992769758122013E-3</c:v>
                </c:pt>
                <c:pt idx="12096">
                  <c:v>4.2989078457838824E-3</c:v>
                </c:pt>
                <c:pt idx="12097">
                  <c:v>4.2985467142625487E-3</c:v>
                </c:pt>
                <c:pt idx="12098">
                  <c:v>4.2981968220919204E-3</c:v>
                </c:pt>
                <c:pt idx="12099">
                  <c:v>4.2978551143644074E-3</c:v>
                </c:pt>
                <c:pt idx="12100">
                  <c:v>4.2975139631788025E-3</c:v>
                </c:pt>
                <c:pt idx="12101">
                  <c:v>4.2971654639749014E-3</c:v>
                </c:pt>
                <c:pt idx="12102">
                  <c:v>4.2968058858399334E-3</c:v>
                </c:pt>
                <c:pt idx="12103">
                  <c:v>4.2964377700201112E-3</c:v>
                </c:pt>
                <c:pt idx="12104">
                  <c:v>4.2960684960155517E-3</c:v>
                </c:pt>
                <c:pt idx="12105">
                  <c:v>4.2957061245363524E-3</c:v>
                </c:pt>
                <c:pt idx="12106">
                  <c:v>4.2953548593636561E-3</c:v>
                </c:pt>
                <c:pt idx="12107">
                  <c:v>4.2950126828763743E-3</c:v>
                </c:pt>
                <c:pt idx="12108">
                  <c:v>4.2946724948647501E-3</c:v>
                </c:pt>
                <c:pt idx="12109">
                  <c:v>4.2943261120075762E-3</c:v>
                </c:pt>
                <c:pt idx="12110">
                  <c:v>4.2939688754565384E-3</c:v>
                </c:pt>
                <c:pt idx="12111">
                  <c:v>4.2936022721010896E-3</c:v>
                </c:pt>
                <c:pt idx="12112">
                  <c:v>4.2932330943557459E-3</c:v>
                </c:pt>
                <c:pt idx="12113">
                  <c:v>4.2928696133685889E-3</c:v>
                </c:pt>
                <c:pt idx="12114">
                  <c:v>4.2925169219568855E-3</c:v>
                </c:pt>
                <c:pt idx="12115">
                  <c:v>4.292174069320729E-3</c:v>
                </c:pt>
                <c:pt idx="12116">
                  <c:v>4.2918345992412482E-3</c:v>
                </c:pt>
                <c:pt idx="12117">
                  <c:v>4.2914901871996701E-3</c:v>
                </c:pt>
                <c:pt idx="12118">
                  <c:v>4.2911353277777448E-3</c:v>
                </c:pt>
                <c:pt idx="12119">
                  <c:v>4.2907704328820134E-3</c:v>
                </c:pt>
                <c:pt idx="12120">
                  <c:v>4.2904015968911104E-3</c:v>
                </c:pt>
                <c:pt idx="12121">
                  <c:v>4.2900371626394722E-3</c:v>
                </c:pt>
                <c:pt idx="12122">
                  <c:v>4.2896830235502267E-3</c:v>
                </c:pt>
                <c:pt idx="12123">
                  <c:v>4.2893393072780533E-3</c:v>
                </c:pt>
                <c:pt idx="12124">
                  <c:v>4.2890003066968904E-3</c:v>
                </c:pt>
                <c:pt idx="12125">
                  <c:v>4.2886576954612853E-3</c:v>
                </c:pt>
                <c:pt idx="12126">
                  <c:v>4.2883052167421104E-3</c:v>
                </c:pt>
                <c:pt idx="12127">
                  <c:v>4.2879422048431272E-3</c:v>
                </c:pt>
                <c:pt idx="12128">
                  <c:v>4.2875739572330838E-3</c:v>
                </c:pt>
                <c:pt idx="12129">
                  <c:v>4.287208749032362E-3</c:v>
                </c:pt>
                <c:pt idx="12130">
                  <c:v>4.2868531728413456E-3</c:v>
                </c:pt>
                <c:pt idx="12131">
                  <c:v>4.2865084283789014E-3</c:v>
                </c:pt>
                <c:pt idx="12132">
                  <c:v>4.2861696498087036E-3</c:v>
                </c:pt>
                <c:pt idx="12133">
                  <c:v>4.2858286478067572E-3</c:v>
                </c:pt>
                <c:pt idx="12134">
                  <c:v>4.2854785214437524E-3</c:v>
                </c:pt>
                <c:pt idx="12135">
                  <c:v>4.2851175427797627E-3</c:v>
                </c:pt>
                <c:pt idx="12136">
                  <c:v>4.2847501271771823E-3</c:v>
                </c:pt>
                <c:pt idx="12137">
                  <c:v>4.2843843443191431E-3</c:v>
                </c:pt>
                <c:pt idx="12138">
                  <c:v>4.2840273732984019E-3</c:v>
                </c:pt>
                <c:pt idx="12139">
                  <c:v>4.2836814616609934E-3</c:v>
                </c:pt>
                <c:pt idx="12140">
                  <c:v>4.2833426626672404E-3</c:v>
                </c:pt>
                <c:pt idx="12141">
                  <c:v>4.2830030600276197E-3</c:v>
                </c:pt>
                <c:pt idx="12142">
                  <c:v>4.2826552263372465E-3</c:v>
                </c:pt>
                <c:pt idx="12143">
                  <c:v>4.2822964044236999E-3</c:v>
                </c:pt>
                <c:pt idx="12144">
                  <c:v>4.2819300573903613E-3</c:v>
                </c:pt>
                <c:pt idx="12145">
                  <c:v>4.2815639157271967E-3</c:v>
                </c:pt>
                <c:pt idx="12146">
                  <c:v>4.2812056229998424E-3</c:v>
                </c:pt>
                <c:pt idx="12147">
                  <c:v>4.2808584329724593E-3</c:v>
                </c:pt>
                <c:pt idx="12148">
                  <c:v>4.2805193801793828E-3</c:v>
                </c:pt>
                <c:pt idx="12149">
                  <c:v>4.2801809522872349E-3</c:v>
                </c:pt>
                <c:pt idx="12150">
                  <c:v>4.2798353213525835E-3</c:v>
                </c:pt>
                <c:pt idx="12151">
                  <c:v>4.2794787510128211E-3</c:v>
                </c:pt>
                <c:pt idx="12152">
                  <c:v>4.2791136981148959E-3</c:v>
                </c:pt>
                <c:pt idx="12153">
                  <c:v>4.2787474263803332E-3</c:v>
                </c:pt>
                <c:pt idx="12154">
                  <c:v>4.2783879145646755E-3</c:v>
                </c:pt>
                <c:pt idx="12155">
                  <c:v>4.2780393644309403E-3</c:v>
                </c:pt>
                <c:pt idx="12156">
                  <c:v>4.2776998373605397E-3</c:v>
                </c:pt>
                <c:pt idx="12157">
                  <c:v>4.2773623486450033E-3</c:v>
                </c:pt>
                <c:pt idx="12158">
                  <c:v>4.2770188019186734E-3</c:v>
                </c:pt>
                <c:pt idx="12159">
                  <c:v>4.2766645478011503E-3</c:v>
                </c:pt>
                <c:pt idx="12160">
                  <c:v>4.2763009998766539E-3</c:v>
                </c:pt>
                <c:pt idx="12161">
                  <c:v>4.2759348358073152E-3</c:v>
                </c:pt>
                <c:pt idx="12162">
                  <c:v>4.2755742351748135E-3</c:v>
                </c:pt>
                <c:pt idx="12163">
                  <c:v>4.2752242739471594E-3</c:v>
                </c:pt>
                <c:pt idx="12164">
                  <c:v>4.2748840686282017E-3</c:v>
                </c:pt>
                <c:pt idx="12165">
                  <c:v>4.2745472765173985E-3</c:v>
                </c:pt>
                <c:pt idx="12166">
                  <c:v>4.2742056688957085E-3</c:v>
                </c:pt>
                <c:pt idx="12167">
                  <c:v>4.2738537644996912E-3</c:v>
                </c:pt>
                <c:pt idx="12168">
                  <c:v>4.273491914186532E-3</c:v>
                </c:pt>
                <c:pt idx="12169">
                  <c:v>4.2731261005082401E-3</c:v>
                </c:pt>
                <c:pt idx="12170">
                  <c:v>4.2727645666878877E-3</c:v>
                </c:pt>
                <c:pt idx="12171">
                  <c:v>4.2724131748211429E-3</c:v>
                </c:pt>
                <c:pt idx="12172">
                  <c:v>4.2720721071087134E-3</c:v>
                </c:pt>
                <c:pt idx="12173">
                  <c:v>4.2717357660857899E-3</c:v>
                </c:pt>
                <c:pt idx="12174">
                  <c:v>4.2713959284172431E-3</c:v>
                </c:pt>
                <c:pt idx="12175">
                  <c:v>4.2710463756418507E-3</c:v>
                </c:pt>
                <c:pt idx="12176">
                  <c:v>4.2706863942227596E-3</c:v>
                </c:pt>
                <c:pt idx="12177">
                  <c:v>4.2703211745694289E-3</c:v>
                </c:pt>
                <c:pt idx="12178">
                  <c:v>4.2699588858387434E-3</c:v>
                </c:pt>
                <c:pt idx="12179">
                  <c:v>4.2696060754166898E-3</c:v>
                </c:pt>
                <c:pt idx="12180">
                  <c:v>4.2692639839683032E-3</c:v>
                </c:pt>
                <c:pt idx="12181">
                  <c:v>4.2689278496606774E-3</c:v>
                </c:pt>
                <c:pt idx="12182">
                  <c:v>4.2685895916455474E-3</c:v>
                </c:pt>
                <c:pt idx="12183">
                  <c:v>4.2682423608672894E-3</c:v>
                </c:pt>
                <c:pt idx="12184">
                  <c:v>4.2678843954831024E-3</c:v>
                </c:pt>
                <c:pt idx="12185">
                  <c:v>4.2675200103167443E-3</c:v>
                </c:pt>
                <c:pt idx="12186">
                  <c:v>4.2671571645258016E-3</c:v>
                </c:pt>
                <c:pt idx="12187">
                  <c:v>4.2668029789202167E-3</c:v>
                </c:pt>
                <c:pt idx="12188">
                  <c:v>4.2664597277800318E-3</c:v>
                </c:pt>
                <c:pt idx="12189">
                  <c:v>4.2661235610133921E-3</c:v>
                </c:pt>
                <c:pt idx="12190">
                  <c:v>4.2657866744443733E-3</c:v>
                </c:pt>
                <c:pt idx="12191">
                  <c:v>4.265441705120018E-3</c:v>
                </c:pt>
                <c:pt idx="12192">
                  <c:v>4.2650858763963895E-3</c:v>
                </c:pt>
                <c:pt idx="12193">
                  <c:v>4.2647225589958621E-3</c:v>
                </c:pt>
                <c:pt idx="12194">
                  <c:v>4.2643593701772635E-3</c:v>
                </c:pt>
                <c:pt idx="12195">
                  <c:v>4.2640038831867882E-3</c:v>
                </c:pt>
                <c:pt idx="12196">
                  <c:v>4.2636593639368506E-3</c:v>
                </c:pt>
                <c:pt idx="12197">
                  <c:v>4.2633229346863743E-3</c:v>
                </c:pt>
                <c:pt idx="12198">
                  <c:v>4.2629871969749314E-3</c:v>
                </c:pt>
                <c:pt idx="12199">
                  <c:v>4.2626443987572723E-3</c:v>
                </c:pt>
                <c:pt idx="12200">
                  <c:v>4.2622907988829062E-3</c:v>
                </c:pt>
                <c:pt idx="12201">
                  <c:v>4.2619287714680499E-3</c:v>
                </c:pt>
                <c:pt idx="12202">
                  <c:v>4.2615654661906184E-3</c:v>
                </c:pt>
                <c:pt idx="12203">
                  <c:v>4.2612087806759916E-3</c:v>
                </c:pt>
                <c:pt idx="12204">
                  <c:v>4.2608629141199081E-3</c:v>
                </c:pt>
                <c:pt idx="12205">
                  <c:v>4.2605260052935665E-3</c:v>
                </c:pt>
                <c:pt idx="12206">
                  <c:v>4.2601911832222464E-3</c:v>
                </c:pt>
                <c:pt idx="12207">
                  <c:v>4.2598504375685083E-3</c:v>
                </c:pt>
                <c:pt idx="12208">
                  <c:v>4.2594991288545719E-3</c:v>
                </c:pt>
                <c:pt idx="12209">
                  <c:v>4.2591385989101905E-3</c:v>
                </c:pt>
                <c:pt idx="12210">
                  <c:v>4.2587754124379434E-3</c:v>
                </c:pt>
                <c:pt idx="12211">
                  <c:v>4.2584176584782715E-3</c:v>
                </c:pt>
                <c:pt idx="12212">
                  <c:v>4.2580703958314528E-3</c:v>
                </c:pt>
                <c:pt idx="12213">
                  <c:v>4.2577328068228674E-3</c:v>
                </c:pt>
                <c:pt idx="12214">
                  <c:v>4.2573986604598022E-3</c:v>
                </c:pt>
                <c:pt idx="12215">
                  <c:v>4.2570598227037191E-3</c:v>
                </c:pt>
                <c:pt idx="12216">
                  <c:v>4.2567108366473976E-3</c:v>
                </c:pt>
                <c:pt idx="12217">
                  <c:v>4.2563519935069497E-3</c:v>
                </c:pt>
                <c:pt idx="12218">
                  <c:v>4.2559891658282573E-3</c:v>
                </c:pt>
                <c:pt idx="12219">
                  <c:v>4.2556304984311165E-3</c:v>
                </c:pt>
                <c:pt idx="12220">
                  <c:v>4.2552818219993571E-3</c:v>
                </c:pt>
                <c:pt idx="12221">
                  <c:v>4.2549433719519525E-3</c:v>
                </c:pt>
                <c:pt idx="12222">
                  <c:v>4.2546096586620896E-3</c:v>
                </c:pt>
                <c:pt idx="12223">
                  <c:v>4.2542725605132304E-3</c:v>
                </c:pt>
                <c:pt idx="12224">
                  <c:v>4.2539258973786033E-3</c:v>
                </c:pt>
                <c:pt idx="12225">
                  <c:v>4.2535689091238935E-3</c:v>
                </c:pt>
                <c:pt idx="12226">
                  <c:v>4.2532066809174134E-3</c:v>
                </c:pt>
                <c:pt idx="12227">
                  <c:v>4.2528472773222309E-3</c:v>
                </c:pt>
                <c:pt idx="12228">
                  <c:v>4.2524972006598924E-3</c:v>
                </c:pt>
                <c:pt idx="12229">
                  <c:v>4.2521577313889463E-3</c:v>
                </c:pt>
                <c:pt idx="12230">
                  <c:v>4.2518242098743718E-3</c:v>
                </c:pt>
                <c:pt idx="12231">
                  <c:v>4.2514886623016513E-3</c:v>
                </c:pt>
                <c:pt idx="12232">
                  <c:v>4.2511442912227231E-3</c:v>
                </c:pt>
                <c:pt idx="12233">
                  <c:v>4.2507893019501876E-3</c:v>
                </c:pt>
                <c:pt idx="12234">
                  <c:v>4.2504279105550621E-3</c:v>
                </c:pt>
                <c:pt idx="12235">
                  <c:v>4.2500679671768783E-3</c:v>
                </c:pt>
                <c:pt idx="12236">
                  <c:v>4.24971653472334E-3</c:v>
                </c:pt>
                <c:pt idx="12237">
                  <c:v>4.2493759132489007E-3</c:v>
                </c:pt>
                <c:pt idx="12238">
                  <c:v>4.2490423475511317E-3</c:v>
                </c:pt>
                <c:pt idx="12239">
                  <c:v>4.2487081440006E-3</c:v>
                </c:pt>
                <c:pt idx="12240">
                  <c:v>4.2483660036030041E-3</c:v>
                </c:pt>
                <c:pt idx="12241">
                  <c:v>4.2480131311003659E-3</c:v>
                </c:pt>
                <c:pt idx="12242">
                  <c:v>4.2476528065579144E-3</c:v>
                </c:pt>
                <c:pt idx="12243">
                  <c:v>4.2472925356233059E-3</c:v>
                </c:pt>
                <c:pt idx="12244">
                  <c:v>4.2469398218263925E-3</c:v>
                </c:pt>
                <c:pt idx="12245">
                  <c:v>4.2465979424761496E-3</c:v>
                </c:pt>
                <c:pt idx="12246">
                  <c:v>4.2462641058736749E-3</c:v>
                </c:pt>
                <c:pt idx="12247">
                  <c:v>4.2459310257657919E-3</c:v>
                </c:pt>
                <c:pt idx="12248">
                  <c:v>4.2455910252947445E-3</c:v>
                </c:pt>
                <c:pt idx="12249">
                  <c:v>4.2452403591654178E-3</c:v>
                </c:pt>
                <c:pt idx="12250">
                  <c:v>4.2448813203978496E-3</c:v>
                </c:pt>
                <c:pt idx="12251">
                  <c:v>4.2445209463305425E-3</c:v>
                </c:pt>
                <c:pt idx="12252">
                  <c:v>4.2441670542734435E-3</c:v>
                </c:pt>
                <c:pt idx="12253">
                  <c:v>4.2438238403222387E-3</c:v>
                </c:pt>
                <c:pt idx="12254">
                  <c:v>4.2434895190586923E-3</c:v>
                </c:pt>
                <c:pt idx="12255">
                  <c:v>4.2431573315058592E-3</c:v>
                </c:pt>
                <c:pt idx="12256">
                  <c:v>4.2428193524393192E-3</c:v>
                </c:pt>
                <c:pt idx="12257">
                  <c:v>4.2424709527039998E-3</c:v>
                </c:pt>
                <c:pt idx="12258">
                  <c:v>4.2421134038934435E-3</c:v>
                </c:pt>
                <c:pt idx="12259">
                  <c:v>4.2417531595108924E-3</c:v>
                </c:pt>
                <c:pt idx="12260">
                  <c:v>4.2413982190668944E-3</c:v>
                </c:pt>
                <c:pt idx="12261">
                  <c:v>4.2410536238875847E-3</c:v>
                </c:pt>
                <c:pt idx="12262">
                  <c:v>4.2407186206694985E-3</c:v>
                </c:pt>
                <c:pt idx="12263">
                  <c:v>4.2403870883504554E-3</c:v>
                </c:pt>
                <c:pt idx="12264">
                  <c:v>4.2400509864691065E-3</c:v>
                </c:pt>
                <c:pt idx="12265">
                  <c:v>4.2397048826659034E-3</c:v>
                </c:pt>
                <c:pt idx="12266">
                  <c:v>4.2393490098932632E-3</c:v>
                </c:pt>
                <c:pt idx="12267">
                  <c:v>4.2389891324779473E-3</c:v>
                </c:pt>
                <c:pt idx="12268">
                  <c:v>4.238633298026399E-3</c:v>
                </c:pt>
                <c:pt idx="12269">
                  <c:v>4.2382873057344918E-3</c:v>
                </c:pt>
                <c:pt idx="12270">
                  <c:v>4.2379514429407017E-3</c:v>
                </c:pt>
                <c:pt idx="12271">
                  <c:v>4.2376203260673434E-3</c:v>
                </c:pt>
                <c:pt idx="12272">
                  <c:v>4.2372859339446199E-3</c:v>
                </c:pt>
                <c:pt idx="12273">
                  <c:v>4.2369421247410843E-3</c:v>
                </c:pt>
                <c:pt idx="12274">
                  <c:v>4.2365880929397188E-3</c:v>
                </c:pt>
                <c:pt idx="12275">
                  <c:v>4.2362288202516954E-3</c:v>
                </c:pt>
                <c:pt idx="12276">
                  <c:v>4.2358722679940314E-3</c:v>
                </c:pt>
                <c:pt idx="12277">
                  <c:v>4.2355248935775974E-3</c:v>
                </c:pt>
                <c:pt idx="12278">
                  <c:v>4.2351880161283183E-3</c:v>
                </c:pt>
                <c:pt idx="12279">
                  <c:v>4.2348570764379357E-3</c:v>
                </c:pt>
                <c:pt idx="12280">
                  <c:v>4.2345242063073652E-3</c:v>
                </c:pt>
                <c:pt idx="12281">
                  <c:v>4.2341826596284495E-3</c:v>
                </c:pt>
                <c:pt idx="12282">
                  <c:v>4.2338306099024723E-3</c:v>
                </c:pt>
                <c:pt idx="12283">
                  <c:v>4.2334721761990114E-3</c:v>
                </c:pt>
                <c:pt idx="12284">
                  <c:v>4.2331151011220534E-3</c:v>
                </c:pt>
                <c:pt idx="12285">
                  <c:v>4.2327663900567124E-3</c:v>
                </c:pt>
                <c:pt idx="12286">
                  <c:v>4.2324283678957762E-3</c:v>
                </c:pt>
                <c:pt idx="12287">
                  <c:v>4.2320973726022388E-3</c:v>
                </c:pt>
                <c:pt idx="12288">
                  <c:v>4.2317658195525562E-3</c:v>
                </c:pt>
                <c:pt idx="12289">
                  <c:v>4.2314264732208548E-3</c:v>
                </c:pt>
                <c:pt idx="12290">
                  <c:v>4.2310765205707222E-3</c:v>
                </c:pt>
                <c:pt idx="12291">
                  <c:v>4.2307191527003289E-3</c:v>
                </c:pt>
                <c:pt idx="12292">
                  <c:v>4.2303617652379522E-3</c:v>
                </c:pt>
                <c:pt idx="12293">
                  <c:v>4.2300117925951636E-3</c:v>
                </c:pt>
                <c:pt idx="12294">
                  <c:v>4.2296725227455425E-3</c:v>
                </c:pt>
                <c:pt idx="12295">
                  <c:v>4.2293412483837183E-3</c:v>
                </c:pt>
                <c:pt idx="12296">
                  <c:v>4.2290107938272843E-3</c:v>
                </c:pt>
                <c:pt idx="12297">
                  <c:v>4.2286735567023713E-3</c:v>
                </c:pt>
                <c:pt idx="12298">
                  <c:v>4.2283257881949553E-3</c:v>
                </c:pt>
                <c:pt idx="12299">
                  <c:v>4.2279697018297487E-3</c:v>
                </c:pt>
                <c:pt idx="12300">
                  <c:v>4.2276122242803074E-3</c:v>
                </c:pt>
                <c:pt idx="12301">
                  <c:v>4.2272610933461593E-3</c:v>
                </c:pt>
                <c:pt idx="12302">
                  <c:v>4.2269205015061494E-3</c:v>
                </c:pt>
                <c:pt idx="12303">
                  <c:v>4.226588737606095E-3</c:v>
                </c:pt>
                <c:pt idx="12304">
                  <c:v>4.2262591529617539E-3</c:v>
                </c:pt>
                <c:pt idx="12305">
                  <c:v>4.2259239065581284E-3</c:v>
                </c:pt>
                <c:pt idx="12306">
                  <c:v>4.2255783799692078E-3</c:v>
                </c:pt>
                <c:pt idx="12307">
                  <c:v>4.2252237760384516E-3</c:v>
                </c:pt>
                <c:pt idx="12308">
                  <c:v>4.2248664387984376E-3</c:v>
                </c:pt>
                <c:pt idx="12309">
                  <c:v>4.2245142792273621E-3</c:v>
                </c:pt>
                <c:pt idx="12310">
                  <c:v>4.224172320882796E-3</c:v>
                </c:pt>
                <c:pt idx="12311">
                  <c:v>4.2238398734128074E-3</c:v>
                </c:pt>
                <c:pt idx="12312">
                  <c:v>4.2235109239409001E-3</c:v>
                </c:pt>
                <c:pt idx="12313">
                  <c:v>4.2231775244953871E-3</c:v>
                </c:pt>
                <c:pt idx="12314">
                  <c:v>4.2228342674460392E-3</c:v>
                </c:pt>
                <c:pt idx="12315">
                  <c:v>4.2224813288291897E-3</c:v>
                </c:pt>
                <c:pt idx="12316">
                  <c:v>4.2221243665063963E-3</c:v>
                </c:pt>
                <c:pt idx="12317">
                  <c:v>4.2217713320430988E-3</c:v>
                </c:pt>
                <c:pt idx="12318">
                  <c:v>4.2214279930785732E-3</c:v>
                </c:pt>
                <c:pt idx="12319">
                  <c:v>4.2210946876009414E-3</c:v>
                </c:pt>
                <c:pt idx="12320">
                  <c:v>4.2207661363261413E-3</c:v>
                </c:pt>
                <c:pt idx="12321">
                  <c:v>4.2204344172785775E-3</c:v>
                </c:pt>
                <c:pt idx="12322">
                  <c:v>4.2200934268775735E-3</c:v>
                </c:pt>
                <c:pt idx="12323">
                  <c:v>4.2197423154110309E-3</c:v>
                </c:pt>
                <c:pt idx="12324">
                  <c:v>4.2193859628828333E-3</c:v>
                </c:pt>
                <c:pt idx="12325">
                  <c:v>4.219032228690957E-3</c:v>
                </c:pt>
                <c:pt idx="12326">
                  <c:v>4.2186875254924833E-3</c:v>
                </c:pt>
                <c:pt idx="12327">
                  <c:v>4.2183532099804872E-3</c:v>
                </c:pt>
                <c:pt idx="12328">
                  <c:v>4.2180248216363951E-3</c:v>
                </c:pt>
                <c:pt idx="12329">
                  <c:v>4.2176945964808284E-3</c:v>
                </c:pt>
                <c:pt idx="12330">
                  <c:v>4.2173558394768785E-3</c:v>
                </c:pt>
                <c:pt idx="12331">
                  <c:v>4.2170066933233377E-3</c:v>
                </c:pt>
                <c:pt idx="12332">
                  <c:v>4.2166511818056227E-3</c:v>
                </c:pt>
                <c:pt idx="12333">
                  <c:v>4.2162969414505759E-3</c:v>
                </c:pt>
                <c:pt idx="12334">
                  <c:v>4.2159509204992476E-3</c:v>
                </c:pt>
                <c:pt idx="12335">
                  <c:v>4.2156154677694775E-3</c:v>
                </c:pt>
                <c:pt idx="12336">
                  <c:v>4.2152870126994811E-3</c:v>
                </c:pt>
                <c:pt idx="12337">
                  <c:v>4.2149580781566465E-3</c:v>
                </c:pt>
                <c:pt idx="12338">
                  <c:v>4.2146214915966236E-3</c:v>
                </c:pt>
                <c:pt idx="12339">
                  <c:v>4.2142744230190474E-3</c:v>
                </c:pt>
                <c:pt idx="12340">
                  <c:v>4.2139199762114207E-3</c:v>
                </c:pt>
                <c:pt idx="12341">
                  <c:v>4.2135654383476913E-3</c:v>
                </c:pt>
                <c:pt idx="12342">
                  <c:v>4.2132181753136867E-3</c:v>
                </c:pt>
                <c:pt idx="12343">
                  <c:v>4.2128814850350398E-3</c:v>
                </c:pt>
                <c:pt idx="12344">
                  <c:v>4.2125527429844123E-3</c:v>
                </c:pt>
                <c:pt idx="12345">
                  <c:v>4.2122248824415561E-3</c:v>
                </c:pt>
                <c:pt idx="12346">
                  <c:v>4.2118903748208812E-3</c:v>
                </c:pt>
                <c:pt idx="12347">
                  <c:v>4.2115454683971983E-3</c:v>
                </c:pt>
                <c:pt idx="12348">
                  <c:v>4.2111922987685818E-3</c:v>
                </c:pt>
                <c:pt idx="12349">
                  <c:v>4.2108376835886347E-3</c:v>
                </c:pt>
                <c:pt idx="12350">
                  <c:v>4.2104892819418965E-3</c:v>
                </c:pt>
                <c:pt idx="12351">
                  <c:v>4.2101512821892829E-3</c:v>
                </c:pt>
                <c:pt idx="12352">
                  <c:v>4.2098220459259065E-3</c:v>
                </c:pt>
                <c:pt idx="12353">
                  <c:v>4.2094950330853606E-3</c:v>
                </c:pt>
                <c:pt idx="12354">
                  <c:v>4.2091624859703245E-3</c:v>
                </c:pt>
                <c:pt idx="12355">
                  <c:v>4.2088197972762536E-3</c:v>
                </c:pt>
                <c:pt idx="12356">
                  <c:v>4.2084681025518888E-3</c:v>
                </c:pt>
                <c:pt idx="12357">
                  <c:v>4.2081136380565185E-3</c:v>
                </c:pt>
                <c:pt idx="12358">
                  <c:v>4.2077642272201031E-3</c:v>
                </c:pt>
                <c:pt idx="12359">
                  <c:v>4.2074248755486574E-3</c:v>
                </c:pt>
                <c:pt idx="12360">
                  <c:v>4.2070949542524364E-3</c:v>
                </c:pt>
                <c:pt idx="12361">
                  <c:v>4.2067685569275723E-3</c:v>
                </c:pt>
                <c:pt idx="12362">
                  <c:v>4.2064378270199251E-3</c:v>
                </c:pt>
                <c:pt idx="12363">
                  <c:v>4.2060973818007488E-3</c:v>
                </c:pt>
                <c:pt idx="12364">
                  <c:v>4.2057473417086494E-3</c:v>
                </c:pt>
                <c:pt idx="12365">
                  <c:v>4.2053932598617024E-3</c:v>
                </c:pt>
                <c:pt idx="12366">
                  <c:v>4.2050429929393878E-3</c:v>
                </c:pt>
                <c:pt idx="12367">
                  <c:v>4.2047022769632096E-3</c:v>
                </c:pt>
                <c:pt idx="12368">
                  <c:v>4.2043714993290461E-3</c:v>
                </c:pt>
                <c:pt idx="12369">
                  <c:v>4.2040454833235305E-3</c:v>
                </c:pt>
                <c:pt idx="12370">
                  <c:v>4.2037164049318941E-3</c:v>
                </c:pt>
                <c:pt idx="12371">
                  <c:v>4.2033781987743171E-3</c:v>
                </c:pt>
                <c:pt idx="12372">
                  <c:v>4.2030299721044781E-3</c:v>
                </c:pt>
                <c:pt idx="12373">
                  <c:v>4.2026765049361934E-3</c:v>
                </c:pt>
                <c:pt idx="12374">
                  <c:v>4.2023255560543014E-3</c:v>
                </c:pt>
                <c:pt idx="12375">
                  <c:v>4.2019834935223118E-3</c:v>
                </c:pt>
                <c:pt idx="12376">
                  <c:v>4.2016517105254881E-3</c:v>
                </c:pt>
                <c:pt idx="12377">
                  <c:v>4.2013258435309704E-3</c:v>
                </c:pt>
                <c:pt idx="12378">
                  <c:v>4.2009982314056993E-3</c:v>
                </c:pt>
                <c:pt idx="12379">
                  <c:v>4.200662229914354E-3</c:v>
                </c:pt>
                <c:pt idx="12380">
                  <c:v>4.2003159519381234E-3</c:v>
                </c:pt>
                <c:pt idx="12381">
                  <c:v>4.1999633276626419E-3</c:v>
                </c:pt>
                <c:pt idx="12382">
                  <c:v>4.1996118889720104E-3</c:v>
                </c:pt>
                <c:pt idx="12383">
                  <c:v>4.1992685273408133E-3</c:v>
                </c:pt>
                <c:pt idx="12384">
                  <c:v>4.1989356146206703E-3</c:v>
                </c:pt>
                <c:pt idx="12385">
                  <c:v>4.1986096700679576E-3</c:v>
                </c:pt>
                <c:pt idx="12386">
                  <c:v>4.1982833225512406E-3</c:v>
                </c:pt>
                <c:pt idx="12387">
                  <c:v>4.1979494620238362E-3</c:v>
                </c:pt>
                <c:pt idx="12388">
                  <c:v>4.1976052423155445E-3</c:v>
                </c:pt>
                <c:pt idx="12389">
                  <c:v>4.1972536815268434E-3</c:v>
                </c:pt>
                <c:pt idx="12390">
                  <c:v>4.1969019599157808E-3</c:v>
                </c:pt>
                <c:pt idx="12391">
                  <c:v>4.1965573754297377E-3</c:v>
                </c:pt>
                <c:pt idx="12392">
                  <c:v>4.1962232352527858E-3</c:v>
                </c:pt>
                <c:pt idx="12393">
                  <c:v>4.1958969960522556E-3</c:v>
                </c:pt>
                <c:pt idx="12394">
                  <c:v>4.1955716984893171E-3</c:v>
                </c:pt>
                <c:pt idx="12395">
                  <c:v>4.1952398870781392E-3</c:v>
                </c:pt>
                <c:pt idx="12396">
                  <c:v>4.1948978077734345E-3</c:v>
                </c:pt>
                <c:pt idx="12397">
                  <c:v>4.1945475197831868E-3</c:v>
                </c:pt>
                <c:pt idx="12398">
                  <c:v>4.1941957333575695E-3</c:v>
                </c:pt>
                <c:pt idx="12399">
                  <c:v>4.1938500296522059E-3</c:v>
                </c:pt>
                <c:pt idx="12400">
                  <c:v>4.1935145924239725E-3</c:v>
                </c:pt>
                <c:pt idx="12401">
                  <c:v>4.1931878545336887E-3</c:v>
                </c:pt>
                <c:pt idx="12402">
                  <c:v>4.192863382887691E-3</c:v>
                </c:pt>
                <c:pt idx="12403">
                  <c:v>4.1925335022255546E-3</c:v>
                </c:pt>
                <c:pt idx="12404">
                  <c:v>4.192193616743947E-3</c:v>
                </c:pt>
                <c:pt idx="12405">
                  <c:v>4.1918447961214111E-3</c:v>
                </c:pt>
                <c:pt idx="12406">
                  <c:v>4.1914931705113933E-3</c:v>
                </c:pt>
                <c:pt idx="12407">
                  <c:v>4.1911464767660075E-3</c:v>
                </c:pt>
                <c:pt idx="12408">
                  <c:v>4.1908097020682935E-3</c:v>
                </c:pt>
                <c:pt idx="12409">
                  <c:v>4.1904822778305656E-3</c:v>
                </c:pt>
                <c:pt idx="12410">
                  <c:v>4.1901584024395923E-3</c:v>
                </c:pt>
                <c:pt idx="12411">
                  <c:v>4.1898303097018773E-3</c:v>
                </c:pt>
                <c:pt idx="12412">
                  <c:v>4.1894926419529513E-3</c:v>
                </c:pt>
                <c:pt idx="12413">
                  <c:v>4.1891454653240545E-3</c:v>
                </c:pt>
                <c:pt idx="12414">
                  <c:v>4.1887942298796188E-3</c:v>
                </c:pt>
                <c:pt idx="12415">
                  <c:v>4.1884466985512934E-3</c:v>
                </c:pt>
                <c:pt idx="12416">
                  <c:v>4.1881085756889005E-3</c:v>
                </c:pt>
                <c:pt idx="12417">
                  <c:v>4.1877802968811294E-3</c:v>
                </c:pt>
                <c:pt idx="12418">
                  <c:v>4.1874567862946414E-3</c:v>
                </c:pt>
                <c:pt idx="12419">
                  <c:v>4.1871303166607391E-3</c:v>
                </c:pt>
                <c:pt idx="12420">
                  <c:v>4.1867948607455146E-3</c:v>
                </c:pt>
                <c:pt idx="12421">
                  <c:v>4.1864494839033142E-3</c:v>
                </c:pt>
                <c:pt idx="12422">
                  <c:v>4.1860988678425809E-3</c:v>
                </c:pt>
                <c:pt idx="12423">
                  <c:v>4.1857506720208463E-3</c:v>
                </c:pt>
                <c:pt idx="12424">
                  <c:v>4.1854112200711488E-3</c:v>
                </c:pt>
                <c:pt idx="12425">
                  <c:v>4.1850819406207716E-3</c:v>
                </c:pt>
                <c:pt idx="12426">
                  <c:v>4.1847585654508704E-3</c:v>
                </c:pt>
                <c:pt idx="12427">
                  <c:v>4.1844335349232311E-3</c:v>
                </c:pt>
                <c:pt idx="12428">
                  <c:v>4.1841002553333955E-3</c:v>
                </c:pt>
                <c:pt idx="12429">
                  <c:v>4.1837568107069975E-3</c:v>
                </c:pt>
                <c:pt idx="12430">
                  <c:v>4.1834070392814575E-3</c:v>
                </c:pt>
                <c:pt idx="12431">
                  <c:v>4.1830583697095164E-3</c:v>
                </c:pt>
                <c:pt idx="12432">
                  <c:v>4.182717637075479E-3</c:v>
                </c:pt>
                <c:pt idx="12433">
                  <c:v>4.1823872353954055E-3</c:v>
                </c:pt>
                <c:pt idx="12434">
                  <c:v>4.1820637721188816E-3</c:v>
                </c:pt>
                <c:pt idx="12435">
                  <c:v>4.1817399806504691E-3</c:v>
                </c:pt>
                <c:pt idx="12436">
                  <c:v>4.1814088129607744E-3</c:v>
                </c:pt>
                <c:pt idx="12437">
                  <c:v>4.1810674074836537E-3</c:v>
                </c:pt>
                <c:pt idx="12438">
                  <c:v>4.1807186982241945E-3</c:v>
                </c:pt>
                <c:pt idx="12439">
                  <c:v>4.1803697600372534E-3</c:v>
                </c:pt>
                <c:pt idx="12440">
                  <c:v>4.1800278235136872E-3</c:v>
                </c:pt>
                <c:pt idx="12441">
                  <c:v>4.1796962044205518E-3</c:v>
                </c:pt>
                <c:pt idx="12442">
                  <c:v>4.1793724390683821E-3</c:v>
                </c:pt>
                <c:pt idx="12443">
                  <c:v>4.1790496739458208E-3</c:v>
                </c:pt>
                <c:pt idx="12444">
                  <c:v>4.1787205259856807E-3</c:v>
                </c:pt>
                <c:pt idx="12445">
                  <c:v>4.1783812393969685E-3</c:v>
                </c:pt>
                <c:pt idx="12446">
                  <c:v>4.1780337985032915E-3</c:v>
                </c:pt>
                <c:pt idx="12447">
                  <c:v>4.1776848077396773E-3</c:v>
                </c:pt>
                <c:pt idx="12448">
                  <c:v>4.1773417711096824E-3</c:v>
                </c:pt>
                <c:pt idx="12449">
                  <c:v>4.1770088672947545E-3</c:v>
                </c:pt>
                <c:pt idx="12450">
                  <c:v>4.1766845989683107E-3</c:v>
                </c:pt>
                <c:pt idx="12451">
                  <c:v>4.1763626383930757E-3</c:v>
                </c:pt>
                <c:pt idx="12452">
                  <c:v>4.1760353918763133E-3</c:v>
                </c:pt>
                <c:pt idx="12453">
                  <c:v>4.1756982754823134E-3</c:v>
                </c:pt>
                <c:pt idx="12454">
                  <c:v>4.1753522944148391E-3</c:v>
                </c:pt>
                <c:pt idx="12455">
                  <c:v>4.1750034743587103E-3</c:v>
                </c:pt>
                <c:pt idx="12456">
                  <c:v>4.1746594665460152E-3</c:v>
                </c:pt>
                <c:pt idx="12457">
                  <c:v>4.1743252395759056E-3</c:v>
                </c:pt>
                <c:pt idx="12458">
                  <c:v>4.1740002837315536E-3</c:v>
                </c:pt>
                <c:pt idx="12459">
                  <c:v>4.1736789005386516E-3</c:v>
                </c:pt>
                <c:pt idx="12460">
                  <c:v>4.1733534131223578E-3</c:v>
                </c:pt>
                <c:pt idx="12461">
                  <c:v>4.1730184890365124E-3</c:v>
                </c:pt>
                <c:pt idx="12462">
                  <c:v>4.1726741413672793E-3</c:v>
                </c:pt>
                <c:pt idx="12463">
                  <c:v>4.1723257187847324E-3</c:v>
                </c:pt>
                <c:pt idx="12464">
                  <c:v>4.1719808915940734E-3</c:v>
                </c:pt>
                <c:pt idx="12465">
                  <c:v>4.171645332426319E-3</c:v>
                </c:pt>
                <c:pt idx="12466">
                  <c:v>4.1713195238748564E-3</c:v>
                </c:pt>
                <c:pt idx="12467">
                  <c:v>4.1709984893267714E-3</c:v>
                </c:pt>
                <c:pt idx="12468">
                  <c:v>4.1706745970631525E-3</c:v>
                </c:pt>
                <c:pt idx="12469">
                  <c:v>4.1703418579359689E-3</c:v>
                </c:pt>
                <c:pt idx="12470">
                  <c:v>4.1699992965098199E-3</c:v>
                </c:pt>
                <c:pt idx="12471">
                  <c:v>4.1696514978412334E-3</c:v>
                </c:pt>
                <c:pt idx="12472">
                  <c:v>4.1693060233260436E-3</c:v>
                </c:pt>
                <c:pt idx="12473">
                  <c:v>4.1689691523329403E-3</c:v>
                </c:pt>
                <c:pt idx="12474">
                  <c:v>4.1686423479048934E-3</c:v>
                </c:pt>
                <c:pt idx="12475">
                  <c:v>4.1683214354971488E-3</c:v>
                </c:pt>
                <c:pt idx="12476">
                  <c:v>4.1679989556362507E-3</c:v>
                </c:pt>
                <c:pt idx="12477">
                  <c:v>4.1676683648772363E-3</c:v>
                </c:pt>
                <c:pt idx="12478">
                  <c:v>4.1673277193292899E-3</c:v>
                </c:pt>
                <c:pt idx="12479">
                  <c:v>4.1669807669018873E-3</c:v>
                </c:pt>
                <c:pt idx="12480">
                  <c:v>4.1666348344047074E-3</c:v>
                </c:pt>
                <c:pt idx="12481">
                  <c:v>4.1662967009069574E-3</c:v>
                </c:pt>
                <c:pt idx="12482">
                  <c:v>4.1659687817406747E-3</c:v>
                </c:pt>
                <c:pt idx="12483">
                  <c:v>4.1656477709552109E-3</c:v>
                </c:pt>
                <c:pt idx="12484">
                  <c:v>4.165326505050357E-3</c:v>
                </c:pt>
                <c:pt idx="12485">
                  <c:v>4.1649979975366064E-3</c:v>
                </c:pt>
                <c:pt idx="12486">
                  <c:v>4.1646593722063485E-3</c:v>
                </c:pt>
                <c:pt idx="12487">
                  <c:v>4.1643134805298132E-3</c:v>
                </c:pt>
                <c:pt idx="12488">
                  <c:v>4.1639672934457965E-3</c:v>
                </c:pt>
                <c:pt idx="12489">
                  <c:v>4.1636279747654043E-3</c:v>
                </c:pt>
                <c:pt idx="12490">
                  <c:v>4.1632988481811522E-3</c:v>
                </c:pt>
                <c:pt idx="12491">
                  <c:v>4.1629775281258807E-3</c:v>
                </c:pt>
                <c:pt idx="12492">
                  <c:v>4.1626572653885386E-3</c:v>
                </c:pt>
                <c:pt idx="12493">
                  <c:v>4.1623307486465255E-3</c:v>
                </c:pt>
                <c:pt idx="12494">
                  <c:v>4.1619942209215055E-3</c:v>
                </c:pt>
                <c:pt idx="12495">
                  <c:v>4.1616495931279494E-3</c:v>
                </c:pt>
                <c:pt idx="12496">
                  <c:v>4.1613033654467526E-3</c:v>
                </c:pt>
                <c:pt idx="12497">
                  <c:v>4.1609629654969678E-3</c:v>
                </c:pt>
                <c:pt idx="12498">
                  <c:v>4.1606325664276401E-3</c:v>
                </c:pt>
                <c:pt idx="12499">
                  <c:v>4.1603107393012664E-3</c:v>
                </c:pt>
                <c:pt idx="12500">
                  <c:v>4.1599912601489675E-3</c:v>
                </c:pt>
                <c:pt idx="12501">
                  <c:v>4.1596666159874904E-3</c:v>
                </c:pt>
                <c:pt idx="12502">
                  <c:v>4.1593322351028104E-3</c:v>
                </c:pt>
                <c:pt idx="12503">
                  <c:v>4.1589890595901966E-3</c:v>
                </c:pt>
                <c:pt idx="12504">
                  <c:v>4.1586430122743821E-3</c:v>
                </c:pt>
                <c:pt idx="12505">
                  <c:v>4.1583016597118794E-3</c:v>
                </c:pt>
                <c:pt idx="12506">
                  <c:v>4.1579699516679555E-3</c:v>
                </c:pt>
                <c:pt idx="12507">
                  <c:v>4.1576474359933382E-3</c:v>
                </c:pt>
                <c:pt idx="12508">
                  <c:v>4.157328515730592E-3</c:v>
                </c:pt>
                <c:pt idx="12509">
                  <c:v>4.1570056022963006E-3</c:v>
                </c:pt>
                <c:pt idx="12510">
                  <c:v>4.1566733886079787E-3</c:v>
                </c:pt>
                <c:pt idx="12511">
                  <c:v>4.1563318359419954E-3</c:v>
                </c:pt>
                <c:pt idx="12512">
                  <c:v>4.1559861932029905E-3</c:v>
                </c:pt>
                <c:pt idx="12513">
                  <c:v>4.1556440391748934E-3</c:v>
                </c:pt>
                <c:pt idx="12514">
                  <c:v>4.1553110147294165E-3</c:v>
                </c:pt>
                <c:pt idx="12515">
                  <c:v>4.15498764830248E-3</c:v>
                </c:pt>
                <c:pt idx="12516">
                  <c:v>4.1546690608726834E-3</c:v>
                </c:pt>
                <c:pt idx="12517">
                  <c:v>4.1543477150923509E-3</c:v>
                </c:pt>
                <c:pt idx="12518">
                  <c:v>4.1540176598348771E-3</c:v>
                </c:pt>
                <c:pt idx="12519">
                  <c:v>4.1536778799598634E-3</c:v>
                </c:pt>
                <c:pt idx="12520">
                  <c:v>4.1533328654943334E-3</c:v>
                </c:pt>
                <c:pt idx="12521">
                  <c:v>4.1529900810187712E-3</c:v>
                </c:pt>
                <c:pt idx="12522">
                  <c:v>4.1526557618062274E-3</c:v>
                </c:pt>
                <c:pt idx="12523">
                  <c:v>4.1523314043125335E-3</c:v>
                </c:pt>
                <c:pt idx="12524">
                  <c:v>4.1520129260579275E-3</c:v>
                </c:pt>
                <c:pt idx="12525">
                  <c:v>4.1516929664248674E-3</c:v>
                </c:pt>
                <c:pt idx="12526">
                  <c:v>4.151365031955451E-3</c:v>
                </c:pt>
                <c:pt idx="12527">
                  <c:v>4.1510271517597834E-3</c:v>
                </c:pt>
                <c:pt idx="12528">
                  <c:v>4.15068298500862E-3</c:v>
                </c:pt>
                <c:pt idx="12529">
                  <c:v>4.1503397580344064E-3</c:v>
                </c:pt>
                <c:pt idx="12530">
                  <c:v>4.1500041942652425E-3</c:v>
                </c:pt>
                <c:pt idx="12531">
                  <c:v>4.1496787295212841E-3</c:v>
                </c:pt>
                <c:pt idx="12532">
                  <c:v>4.1493601428890846E-3</c:v>
                </c:pt>
                <c:pt idx="12533">
                  <c:v>4.1490413725462734E-3</c:v>
                </c:pt>
                <c:pt idx="12534">
                  <c:v>4.1487154930693257E-3</c:v>
                </c:pt>
                <c:pt idx="12535">
                  <c:v>4.148379614344529E-3</c:v>
                </c:pt>
                <c:pt idx="12536">
                  <c:v>4.1480365068371876E-3</c:v>
                </c:pt>
                <c:pt idx="12537">
                  <c:v>4.1476930390324804E-3</c:v>
                </c:pt>
                <c:pt idx="12538">
                  <c:v>4.1473563085332949E-3</c:v>
                </c:pt>
                <c:pt idx="12539">
                  <c:v>4.1470296463173946E-3</c:v>
                </c:pt>
                <c:pt idx="12540">
                  <c:v>4.1467107434493104E-3</c:v>
                </c:pt>
                <c:pt idx="12541">
                  <c:v>4.1463929535167704E-3</c:v>
                </c:pt>
                <c:pt idx="12542">
                  <c:v>4.1460690362750434E-3</c:v>
                </c:pt>
                <c:pt idx="12543">
                  <c:v>4.1457352341010703E-3</c:v>
                </c:pt>
                <c:pt idx="12544">
                  <c:v>4.14539338594592E-3</c:v>
                </c:pt>
                <c:pt idx="12545">
                  <c:v>4.1450498892703124E-3</c:v>
                </c:pt>
                <c:pt idx="12546">
                  <c:v>4.1447120960674865E-3</c:v>
                </c:pt>
                <c:pt idx="12547">
                  <c:v>4.1443841735109765E-3</c:v>
                </c:pt>
                <c:pt idx="12548">
                  <c:v>4.1440647596577675E-3</c:v>
                </c:pt>
                <c:pt idx="12549">
                  <c:v>4.1437477327472714E-3</c:v>
                </c:pt>
                <c:pt idx="12550">
                  <c:v>4.1434256596581051E-3</c:v>
                </c:pt>
                <c:pt idx="12551">
                  <c:v>4.1430939812401564E-3</c:v>
                </c:pt>
                <c:pt idx="12552">
                  <c:v>4.1427535778181795E-3</c:v>
                </c:pt>
                <c:pt idx="12553">
                  <c:v>4.1424102709366256E-3</c:v>
                </c:pt>
                <c:pt idx="12554">
                  <c:v>4.1420715434087405E-3</c:v>
                </c:pt>
                <c:pt idx="12555">
                  <c:v>4.1417423259258422E-3</c:v>
                </c:pt>
                <c:pt idx="12556">
                  <c:v>4.1414222226302134E-3</c:v>
                </c:pt>
                <c:pt idx="12557">
                  <c:v>4.1411057364886174E-3</c:v>
                </c:pt>
                <c:pt idx="12558">
                  <c:v>4.1407853661959235E-3</c:v>
                </c:pt>
                <c:pt idx="12559">
                  <c:v>4.1404558301703278E-3</c:v>
                </c:pt>
                <c:pt idx="12560">
                  <c:v>4.140117039087449E-3</c:v>
                </c:pt>
                <c:pt idx="12561">
                  <c:v>4.1397741436858823E-3</c:v>
                </c:pt>
                <c:pt idx="12562">
                  <c:v>4.1394346323172515E-3</c:v>
                </c:pt>
                <c:pt idx="12563">
                  <c:v>4.1391041140600923E-3</c:v>
                </c:pt>
                <c:pt idx="12564">
                  <c:v>4.1387831620559069E-3</c:v>
                </c:pt>
                <c:pt idx="12565">
                  <c:v>4.1384669932756192E-3</c:v>
                </c:pt>
                <c:pt idx="12566">
                  <c:v>4.1381481635822089E-3</c:v>
                </c:pt>
                <c:pt idx="12567">
                  <c:v>4.1378207598013724E-3</c:v>
                </c:pt>
                <c:pt idx="12568">
                  <c:v>4.1374837281483185E-3</c:v>
                </c:pt>
                <c:pt idx="12569">
                  <c:v>4.1371414652129589E-3</c:v>
                </c:pt>
                <c:pt idx="12570">
                  <c:v>4.1368013399874816E-3</c:v>
                </c:pt>
                <c:pt idx="12571">
                  <c:v>4.1364695438206459E-3</c:v>
                </c:pt>
                <c:pt idx="12572">
                  <c:v>4.1361476056010872E-3</c:v>
                </c:pt>
                <c:pt idx="12573">
                  <c:v>4.1358315333353693E-3</c:v>
                </c:pt>
                <c:pt idx="12574">
                  <c:v>4.1355140639732545E-3</c:v>
                </c:pt>
                <c:pt idx="12575">
                  <c:v>4.1351887537713324E-3</c:v>
                </c:pt>
                <c:pt idx="12576">
                  <c:v>4.1348536057361496E-3</c:v>
                </c:pt>
                <c:pt idx="12577">
                  <c:v>4.1345121918587892E-3</c:v>
                </c:pt>
                <c:pt idx="12578">
                  <c:v>4.1341716393385941E-3</c:v>
                </c:pt>
                <c:pt idx="12579">
                  <c:v>4.1338386163349596E-3</c:v>
                </c:pt>
                <c:pt idx="12580">
                  <c:v>4.1335155783483761E-3</c:v>
                </c:pt>
                <c:pt idx="12581">
                  <c:v>4.1331993879701575E-3</c:v>
                </c:pt>
                <c:pt idx="12582">
                  <c:v>4.1328830836616761E-3</c:v>
                </c:pt>
                <c:pt idx="12583">
                  <c:v>4.1325598005944953E-3</c:v>
                </c:pt>
                <c:pt idx="12584">
                  <c:v>4.1322266354658823E-3</c:v>
                </c:pt>
                <c:pt idx="12585">
                  <c:v>4.1318862792363445E-3</c:v>
                </c:pt>
                <c:pt idx="12586">
                  <c:v>4.1315454993753513E-3</c:v>
                </c:pt>
                <c:pt idx="12587">
                  <c:v>4.1312113278440888E-3</c:v>
                </c:pt>
                <c:pt idx="12588">
                  <c:v>4.1308871022822016E-3</c:v>
                </c:pt>
                <c:pt idx="12589">
                  <c:v>4.1305705889246504E-3</c:v>
                </c:pt>
                <c:pt idx="12590">
                  <c:v>4.130255242682037E-3</c:v>
                </c:pt>
                <c:pt idx="12591">
                  <c:v>4.1299338937276411E-3</c:v>
                </c:pt>
                <c:pt idx="12592">
                  <c:v>4.129602784321112E-3</c:v>
                </c:pt>
                <c:pt idx="12593">
                  <c:v>4.1292636828668353E-3</c:v>
                </c:pt>
                <c:pt idx="12594">
                  <c:v>4.1289228856131134E-3</c:v>
                </c:pt>
                <c:pt idx="12595">
                  <c:v>4.1285876696771605E-3</c:v>
                </c:pt>
                <c:pt idx="12596">
                  <c:v>4.1282621958273489E-3</c:v>
                </c:pt>
                <c:pt idx="12597">
                  <c:v>4.1279451677488982E-3</c:v>
                </c:pt>
                <c:pt idx="12598">
                  <c:v>4.1276305643564897E-3</c:v>
                </c:pt>
                <c:pt idx="12599">
                  <c:v>4.1273110315539156E-3</c:v>
                </c:pt>
                <c:pt idx="12600">
                  <c:v>4.1269820230851028E-3</c:v>
                </c:pt>
                <c:pt idx="12601">
                  <c:v>4.1266443588149505E-3</c:v>
                </c:pt>
                <c:pt idx="12602">
                  <c:v>4.1263037605596443E-3</c:v>
                </c:pt>
                <c:pt idx="12603">
                  <c:v>4.1259676283086815E-3</c:v>
                </c:pt>
                <c:pt idx="12604">
                  <c:v>4.1256408734495287E-3</c:v>
                </c:pt>
                <c:pt idx="12605">
                  <c:v>4.1253231551669801E-3</c:v>
                </c:pt>
                <c:pt idx="12606">
                  <c:v>4.1250090747873116E-3</c:v>
                </c:pt>
                <c:pt idx="12607">
                  <c:v>4.1246912172849945E-3</c:v>
                </c:pt>
                <c:pt idx="12608">
                  <c:v>4.1243643267076776E-3</c:v>
                </c:pt>
                <c:pt idx="12609">
                  <c:v>4.1240282643135303E-3</c:v>
                </c:pt>
                <c:pt idx="12610">
                  <c:v>4.1236880842455033E-3</c:v>
                </c:pt>
                <c:pt idx="12611">
                  <c:v>4.1233511854963482E-3</c:v>
                </c:pt>
                <c:pt idx="12612">
                  <c:v>4.1230231453235518E-3</c:v>
                </c:pt>
                <c:pt idx="12613">
                  <c:v>4.1227045804620296E-3</c:v>
                </c:pt>
                <c:pt idx="12614">
                  <c:v>4.1223908023052085E-3</c:v>
                </c:pt>
                <c:pt idx="12615">
                  <c:v>4.1220744587833385E-3</c:v>
                </c:pt>
                <c:pt idx="12616">
                  <c:v>4.1217496746009333E-3</c:v>
                </c:pt>
                <c:pt idx="12617">
                  <c:v>4.1214153583659235E-3</c:v>
                </c:pt>
                <c:pt idx="12618">
                  <c:v>4.1210758147940223E-3</c:v>
                </c:pt>
                <c:pt idx="12619">
                  <c:v>4.1207383184973575E-3</c:v>
                </c:pt>
                <c:pt idx="12620">
                  <c:v>4.1204090170741487E-3</c:v>
                </c:pt>
                <c:pt idx="12621">
                  <c:v>4.120089470888222E-3</c:v>
                </c:pt>
                <c:pt idx="12622">
                  <c:v>4.1197757768831854E-3</c:v>
                </c:pt>
                <c:pt idx="12623">
                  <c:v>4.1194607683079105E-3</c:v>
                </c:pt>
                <c:pt idx="12624">
                  <c:v>4.1191380508600632E-3</c:v>
                </c:pt>
                <c:pt idx="12625">
                  <c:v>4.1188056023174699E-3</c:v>
                </c:pt>
                <c:pt idx="12626">
                  <c:v>4.118466909021015E-3</c:v>
                </c:pt>
                <c:pt idx="12627">
                  <c:v>4.1181290003593513E-3</c:v>
                </c:pt>
                <c:pt idx="12628">
                  <c:v>4.1177984895944316E-3</c:v>
                </c:pt>
                <c:pt idx="12629">
                  <c:v>4.1174778511188E-3</c:v>
                </c:pt>
                <c:pt idx="12630">
                  <c:v>4.1171640295252707E-3</c:v>
                </c:pt>
                <c:pt idx="12631">
                  <c:v>4.1168501621878292E-3</c:v>
                </c:pt>
                <c:pt idx="12632">
                  <c:v>4.1165294444055738E-3</c:v>
                </c:pt>
                <c:pt idx="12633">
                  <c:v>4.1161989603855486E-3</c:v>
                </c:pt>
                <c:pt idx="12634">
                  <c:v>4.1158613230544722E-3</c:v>
                </c:pt>
                <c:pt idx="12635">
                  <c:v>4.1155232002802866E-3</c:v>
                </c:pt>
                <c:pt idx="12636">
                  <c:v>4.1151915589437678E-3</c:v>
                </c:pt>
                <c:pt idx="12637">
                  <c:v>4.1148697427396746E-3</c:v>
                </c:pt>
                <c:pt idx="12638">
                  <c:v>4.1145555916408715E-3</c:v>
                </c:pt>
                <c:pt idx="12639">
                  <c:v>4.1142426604296733E-3</c:v>
                </c:pt>
                <c:pt idx="12640">
                  <c:v>4.1139238490445805E-3</c:v>
                </c:pt>
                <c:pt idx="12641">
                  <c:v>4.1135954001404167E-3</c:v>
                </c:pt>
                <c:pt idx="12642">
                  <c:v>4.1132590129635428E-3</c:v>
                </c:pt>
                <c:pt idx="12643">
                  <c:v>4.1129208840316872E-3</c:v>
                </c:pt>
                <c:pt idx="12644">
                  <c:v>4.1125882163270426E-3</c:v>
                </c:pt>
                <c:pt idx="12645">
                  <c:v>4.1122651637963805E-3</c:v>
                </c:pt>
                <c:pt idx="12646">
                  <c:v>4.1119504944147423E-3</c:v>
                </c:pt>
                <c:pt idx="12647">
                  <c:v>4.1116382862652805E-3</c:v>
                </c:pt>
                <c:pt idx="12648">
                  <c:v>4.1113212634508733E-3</c:v>
                </c:pt>
                <c:pt idx="12649">
                  <c:v>4.1109948929283673E-3</c:v>
                </c:pt>
                <c:pt idx="12650">
                  <c:v>4.1106599353863387E-3</c:v>
                </c:pt>
                <c:pt idx="12651">
                  <c:v>4.1103220144375124E-3</c:v>
                </c:pt>
                <c:pt idx="12652">
                  <c:v>4.1099884481551425E-3</c:v>
                </c:pt>
                <c:pt idx="12653">
                  <c:v>4.1096641284024682E-3</c:v>
                </c:pt>
                <c:pt idx="12654">
                  <c:v>4.1093487681836318E-3</c:v>
                </c:pt>
                <c:pt idx="12655">
                  <c:v>4.1090370656477714E-3</c:v>
                </c:pt>
                <c:pt idx="12656">
                  <c:v>4.1087216910640923E-3</c:v>
                </c:pt>
                <c:pt idx="12657">
                  <c:v>4.1083974142307128E-3</c:v>
                </c:pt>
                <c:pt idx="12658">
                  <c:v>4.1080640481463305E-3</c:v>
                </c:pt>
                <c:pt idx="12659">
                  <c:v>4.1077265519006406E-3</c:v>
                </c:pt>
                <c:pt idx="12660">
                  <c:v>4.1073922361851475E-3</c:v>
                </c:pt>
                <c:pt idx="12661">
                  <c:v>4.1070666464147572E-3</c:v>
                </c:pt>
                <c:pt idx="12662">
                  <c:v>4.1067504418296034E-3</c:v>
                </c:pt>
                <c:pt idx="12663">
                  <c:v>4.1064390267043574E-3</c:v>
                </c:pt>
                <c:pt idx="12664">
                  <c:v>4.1061251399101334E-3</c:v>
                </c:pt>
                <c:pt idx="12665">
                  <c:v>4.10580294395265E-3</c:v>
                </c:pt>
                <c:pt idx="12666">
                  <c:v>4.1054713108467688E-3</c:v>
                </c:pt>
                <c:pt idx="12667">
                  <c:v>4.1051344549679659E-3</c:v>
                </c:pt>
                <c:pt idx="12668">
                  <c:v>4.1047995577382325E-3</c:v>
                </c:pt>
                <c:pt idx="12669">
                  <c:v>4.1044727231812914E-3</c:v>
                </c:pt>
                <c:pt idx="12670">
                  <c:v>4.1041555422001979E-3</c:v>
                </c:pt>
                <c:pt idx="12671">
                  <c:v>4.1038441991552927E-3</c:v>
                </c:pt>
                <c:pt idx="12672">
                  <c:v>4.1035316223461587E-3</c:v>
                </c:pt>
                <c:pt idx="12673">
                  <c:v>4.1032114666377335E-3</c:v>
                </c:pt>
                <c:pt idx="12674">
                  <c:v>4.1028816854334583E-3</c:v>
                </c:pt>
                <c:pt idx="12675">
                  <c:v>4.1025456809245823E-3</c:v>
                </c:pt>
                <c:pt idx="12676">
                  <c:v>4.1022103859904924E-3</c:v>
                </c:pt>
                <c:pt idx="12677">
                  <c:v>4.1018823593654465E-3</c:v>
                </c:pt>
                <c:pt idx="12678">
                  <c:v>4.1015640935649347E-3</c:v>
                </c:pt>
                <c:pt idx="12679">
                  <c:v>4.1012526137087753E-3</c:v>
                </c:pt>
                <c:pt idx="12680">
                  <c:v>4.1009411547344408E-3</c:v>
                </c:pt>
                <c:pt idx="12681">
                  <c:v>4.1006229716043802E-3</c:v>
                </c:pt>
                <c:pt idx="12682">
                  <c:v>4.1002951367167459E-3</c:v>
                </c:pt>
                <c:pt idx="12683">
                  <c:v>4.0999601864069504E-3</c:v>
                </c:pt>
                <c:pt idx="12684">
                  <c:v>4.0996246903322858E-3</c:v>
                </c:pt>
                <c:pt idx="12685">
                  <c:v>4.0992955508492423E-3</c:v>
                </c:pt>
                <c:pt idx="12686">
                  <c:v>4.0989761171169219E-3</c:v>
                </c:pt>
                <c:pt idx="12687">
                  <c:v>4.0986643014418195E-3</c:v>
                </c:pt>
                <c:pt idx="12688">
                  <c:v>4.0983537570510173E-3</c:v>
                </c:pt>
                <c:pt idx="12689">
                  <c:v>4.0980374530023523E-3</c:v>
                </c:pt>
                <c:pt idx="12690">
                  <c:v>4.0977116328439634E-3</c:v>
                </c:pt>
                <c:pt idx="12691">
                  <c:v>4.0973779280249782E-3</c:v>
                </c:pt>
                <c:pt idx="12692">
                  <c:v>4.097042436789408E-3</c:v>
                </c:pt>
                <c:pt idx="12693">
                  <c:v>4.0967122887167404E-3</c:v>
                </c:pt>
                <c:pt idx="12694">
                  <c:v>4.096391630528419E-3</c:v>
                </c:pt>
                <c:pt idx="12695">
                  <c:v>4.0960792931777918E-3</c:v>
                </c:pt>
                <c:pt idx="12696">
                  <c:v>4.0957694524360721E-3</c:v>
                </c:pt>
                <c:pt idx="12697">
                  <c:v>4.0954549097891885E-3</c:v>
                </c:pt>
                <c:pt idx="12698">
                  <c:v>4.0951311457147824E-3</c:v>
                </c:pt>
                <c:pt idx="12699">
                  <c:v>4.0947988629822804E-3</c:v>
                </c:pt>
                <c:pt idx="12700">
                  <c:v>4.0944635884992437E-3</c:v>
                </c:pt>
                <c:pt idx="12701">
                  <c:v>4.0941325593178987E-3</c:v>
                </c:pt>
                <c:pt idx="12702">
                  <c:v>4.093810647566397E-3</c:v>
                </c:pt>
                <c:pt idx="12703">
                  <c:v>4.093497618870609E-3</c:v>
                </c:pt>
                <c:pt idx="12704">
                  <c:v>4.0931882666930845E-3</c:v>
                </c:pt>
                <c:pt idx="12705">
                  <c:v>4.0928753456263905E-3</c:v>
                </c:pt>
                <c:pt idx="12706">
                  <c:v>4.0925536513326524E-3</c:v>
                </c:pt>
                <c:pt idx="12707">
                  <c:v>4.0922229496846083E-3</c:v>
                </c:pt>
                <c:pt idx="12708">
                  <c:v>4.0918881062331795E-3</c:v>
                </c:pt>
                <c:pt idx="12709">
                  <c:v>4.0915563444113134E-3</c:v>
                </c:pt>
                <c:pt idx="12710">
                  <c:v>4.0912331777753818E-3</c:v>
                </c:pt>
                <c:pt idx="12711">
                  <c:v>4.0909193070061377E-3</c:v>
                </c:pt>
                <c:pt idx="12712">
                  <c:v>4.0906102277463085E-3</c:v>
                </c:pt>
                <c:pt idx="12713">
                  <c:v>4.090298768698139E-3</c:v>
                </c:pt>
                <c:pt idx="12714">
                  <c:v>4.0899791300868828E-3</c:v>
                </c:pt>
                <c:pt idx="12715">
                  <c:v>4.089650148326119E-3</c:v>
                </c:pt>
                <c:pt idx="12716">
                  <c:v>4.0893159489569396E-3</c:v>
                </c:pt>
                <c:pt idx="12717">
                  <c:v>4.0889836213829521E-3</c:v>
                </c:pt>
                <c:pt idx="12718">
                  <c:v>4.0886592262316633E-3</c:v>
                </c:pt>
                <c:pt idx="12719">
                  <c:v>4.0883443840305901E-3</c:v>
                </c:pt>
                <c:pt idx="12720">
                  <c:v>4.0880353650646871E-3</c:v>
                </c:pt>
                <c:pt idx="12721">
                  <c:v>4.0877251914553693E-3</c:v>
                </c:pt>
                <c:pt idx="12722">
                  <c:v>4.0874075669606429E-3</c:v>
                </c:pt>
                <c:pt idx="12723">
                  <c:v>4.0870804214439985E-3</c:v>
                </c:pt>
                <c:pt idx="12724">
                  <c:v>4.0867470744193647E-3</c:v>
                </c:pt>
                <c:pt idx="12725">
                  <c:v>4.086414363537595E-3</c:v>
                </c:pt>
                <c:pt idx="12726">
                  <c:v>4.0860887933736956E-3</c:v>
                </c:pt>
                <c:pt idx="12727">
                  <c:v>4.0857728738151414E-3</c:v>
                </c:pt>
                <c:pt idx="12728">
                  <c:v>4.0854637090627704E-3</c:v>
                </c:pt>
                <c:pt idx="12729">
                  <c:v>4.0851546302901704E-3</c:v>
                </c:pt>
                <c:pt idx="12730">
                  <c:v>4.0848389516621184E-3</c:v>
                </c:pt>
                <c:pt idx="12731">
                  <c:v>4.0845137344321814E-3</c:v>
                </c:pt>
                <c:pt idx="12732">
                  <c:v>4.0841814397589689E-3</c:v>
                </c:pt>
                <c:pt idx="12733">
                  <c:v>4.0838485404571124E-3</c:v>
                </c:pt>
                <c:pt idx="12734">
                  <c:v>4.0835218749101362E-3</c:v>
                </c:pt>
                <c:pt idx="12735">
                  <c:v>4.0832047971661534E-3</c:v>
                </c:pt>
                <c:pt idx="12736">
                  <c:v>4.0828952904883734E-3</c:v>
                </c:pt>
                <c:pt idx="12737">
                  <c:v>4.082587105145797E-3</c:v>
                </c:pt>
                <c:pt idx="12738">
                  <c:v>4.0822732786763554E-3</c:v>
                </c:pt>
                <c:pt idx="12739">
                  <c:v>4.0819500560056021E-3</c:v>
                </c:pt>
                <c:pt idx="12740">
                  <c:v>4.0816190021193592E-3</c:v>
                </c:pt>
                <c:pt idx="12741">
                  <c:v>4.0812861184198503E-3</c:v>
                </c:pt>
                <c:pt idx="12742">
                  <c:v>4.0809584618077569E-3</c:v>
                </c:pt>
                <c:pt idx="12743">
                  <c:v>4.0806401713880999E-3</c:v>
                </c:pt>
                <c:pt idx="12744">
                  <c:v>4.0803301398071815E-3</c:v>
                </c:pt>
                <c:pt idx="12745">
                  <c:v>4.0800226390692714E-3</c:v>
                </c:pt>
                <c:pt idx="12746">
                  <c:v>4.0797105472377771E-3</c:v>
                </c:pt>
                <c:pt idx="12747">
                  <c:v>4.0793893586079481E-3</c:v>
                </c:pt>
                <c:pt idx="12748">
                  <c:v>4.0790597192617972E-3</c:v>
                </c:pt>
                <c:pt idx="12749">
                  <c:v>4.0787270608736688E-3</c:v>
                </c:pt>
                <c:pt idx="12750">
                  <c:v>4.0783985403583887E-3</c:v>
                </c:pt>
                <c:pt idx="12751">
                  <c:v>4.0780790099071047E-3</c:v>
                </c:pt>
                <c:pt idx="12752">
                  <c:v>4.0777682865946316E-3</c:v>
                </c:pt>
                <c:pt idx="12753">
                  <c:v>4.0774612577141834E-3</c:v>
                </c:pt>
                <c:pt idx="12754">
                  <c:v>4.0771507612238104E-3</c:v>
                </c:pt>
                <c:pt idx="12755">
                  <c:v>4.0768316187556504E-3</c:v>
                </c:pt>
                <c:pt idx="12756">
                  <c:v>4.0765035501660564E-3</c:v>
                </c:pt>
                <c:pt idx="12757">
                  <c:v>4.0761713289547497E-3</c:v>
                </c:pt>
                <c:pt idx="12758">
                  <c:v>4.0758420923237993E-3</c:v>
                </c:pt>
                <c:pt idx="12759">
                  <c:v>4.0755213219606625E-3</c:v>
                </c:pt>
                <c:pt idx="12760">
                  <c:v>4.0752097589452007E-3</c:v>
                </c:pt>
                <c:pt idx="12761">
                  <c:v>4.0749029888022033E-3</c:v>
                </c:pt>
                <c:pt idx="12762">
                  <c:v>4.0745939289717169E-3</c:v>
                </c:pt>
                <c:pt idx="12763">
                  <c:v>4.0742768173131511E-3</c:v>
                </c:pt>
                <c:pt idx="12764">
                  <c:v>4.0739504556085993E-3</c:v>
                </c:pt>
                <c:pt idx="12765">
                  <c:v>4.0736188820431653E-3</c:v>
                </c:pt>
                <c:pt idx="12766">
                  <c:v>4.0732890951559273E-3</c:v>
                </c:pt>
                <c:pt idx="12767">
                  <c:v>4.0729671123585524E-3</c:v>
                </c:pt>
                <c:pt idx="12768">
                  <c:v>4.0726545829089704E-3</c:v>
                </c:pt>
                <c:pt idx="12769">
                  <c:v>4.0723478615524384E-3</c:v>
                </c:pt>
                <c:pt idx="12770">
                  <c:v>4.0720400630221846E-3</c:v>
                </c:pt>
                <c:pt idx="12771">
                  <c:v>4.0717249396948702E-3</c:v>
                </c:pt>
                <c:pt idx="12772">
                  <c:v>4.0714003987089523E-3</c:v>
                </c:pt>
                <c:pt idx="12773">
                  <c:v>4.0710696783457815E-3</c:v>
                </c:pt>
                <c:pt idx="12774">
                  <c:v>4.0707395222882433E-3</c:v>
                </c:pt>
                <c:pt idx="12775">
                  <c:v>4.0704163813187512E-3</c:v>
                </c:pt>
                <c:pt idx="12776">
                  <c:v>4.0701027819644922E-3</c:v>
                </c:pt>
                <c:pt idx="12777">
                  <c:v>4.0697959060881413E-3</c:v>
                </c:pt>
                <c:pt idx="12778">
                  <c:v>4.0694891797937978E-3</c:v>
                </c:pt>
                <c:pt idx="12779">
                  <c:v>4.0691759759907157E-3</c:v>
                </c:pt>
                <c:pt idx="12780">
                  <c:v>4.0688533454353529E-3</c:v>
                </c:pt>
                <c:pt idx="12781">
                  <c:v>4.0685236754970733E-3</c:v>
                </c:pt>
                <c:pt idx="12782">
                  <c:v>4.0681933434933122E-3</c:v>
                </c:pt>
                <c:pt idx="12783">
                  <c:v>4.0678691243807531E-3</c:v>
                </c:pt>
                <c:pt idx="12784">
                  <c:v>4.0675543765366666E-3</c:v>
                </c:pt>
                <c:pt idx="12785">
                  <c:v>4.0672471528309124E-3</c:v>
                </c:pt>
                <c:pt idx="12786">
                  <c:v>4.0669412991947299E-3</c:v>
                </c:pt>
                <c:pt idx="12787">
                  <c:v>4.0666299210137136E-3</c:v>
                </c:pt>
                <c:pt idx="12788">
                  <c:v>4.0663092650611923E-3</c:v>
                </c:pt>
                <c:pt idx="12789">
                  <c:v>4.0659808311671935E-3</c:v>
                </c:pt>
                <c:pt idx="12790">
                  <c:v>4.0656505253001494E-3</c:v>
                </c:pt>
                <c:pt idx="12791">
                  <c:v>4.0653253323973074E-3</c:v>
                </c:pt>
                <c:pt idx="12792">
                  <c:v>4.0650093835680997E-3</c:v>
                </c:pt>
                <c:pt idx="12793">
                  <c:v>4.064701631892445E-3</c:v>
                </c:pt>
                <c:pt idx="12794">
                  <c:v>4.0643964441775234E-3</c:v>
                </c:pt>
                <c:pt idx="12795">
                  <c:v>4.0640867742685405E-3</c:v>
                </c:pt>
                <c:pt idx="12796">
                  <c:v>4.063768130564911E-3</c:v>
                </c:pt>
                <c:pt idx="12797">
                  <c:v>4.0634411036676475E-3</c:v>
                </c:pt>
                <c:pt idx="12798">
                  <c:v>4.0631110314644486E-3</c:v>
                </c:pt>
                <c:pt idx="12799">
                  <c:v>4.0627849916046914E-3</c:v>
                </c:pt>
                <c:pt idx="12800">
                  <c:v>4.0624678161494355E-3</c:v>
                </c:pt>
                <c:pt idx="12801">
                  <c:v>4.062159372473997E-3</c:v>
                </c:pt>
                <c:pt idx="12802">
                  <c:v>4.0618546402454775E-3</c:v>
                </c:pt>
                <c:pt idx="12803">
                  <c:v>4.0615465398427444E-3</c:v>
                </c:pt>
                <c:pt idx="12804">
                  <c:v>4.0612299189668822E-3</c:v>
                </c:pt>
                <c:pt idx="12805">
                  <c:v>4.0609044525439369E-3</c:v>
                </c:pt>
                <c:pt idx="12806">
                  <c:v>4.0605748234834845E-3</c:v>
                </c:pt>
                <c:pt idx="12807">
                  <c:v>4.0602480837698077E-3</c:v>
                </c:pt>
                <c:pt idx="12808">
                  <c:v>4.0599296832165982E-3</c:v>
                </c:pt>
                <c:pt idx="12809">
                  <c:v>4.059620402283525E-3</c:v>
                </c:pt>
                <c:pt idx="12810">
                  <c:v>4.0593159149183823E-3</c:v>
                </c:pt>
                <c:pt idx="12811">
                  <c:v>4.0590092262217424E-3</c:v>
                </c:pt>
                <c:pt idx="12812">
                  <c:v>4.0586946115979952E-3</c:v>
                </c:pt>
                <c:pt idx="12813">
                  <c:v>4.0583708391462876E-3</c:v>
                </c:pt>
                <c:pt idx="12814">
                  <c:v>4.0580418611470062E-3</c:v>
                </c:pt>
                <c:pt idx="12815">
                  <c:v>4.0577145864114355E-3</c:v>
                </c:pt>
                <c:pt idx="12816">
                  <c:v>4.0573949893176493E-3</c:v>
                </c:pt>
                <c:pt idx="12817">
                  <c:v>4.0570847469800385E-3</c:v>
                </c:pt>
                <c:pt idx="12818">
                  <c:v>4.0567802971668175E-3</c:v>
                </c:pt>
                <c:pt idx="12819">
                  <c:v>4.0564748460317455E-3</c:v>
                </c:pt>
                <c:pt idx="12820">
                  <c:v>4.0561621942955921E-3</c:v>
                </c:pt>
                <c:pt idx="12821">
                  <c:v>4.0558402271677445E-3</c:v>
                </c:pt>
                <c:pt idx="12822">
                  <c:v>4.0555121031146894E-3</c:v>
                </c:pt>
                <c:pt idx="12823">
                  <c:v>4.0551844730919405E-3</c:v>
                </c:pt>
                <c:pt idx="12824">
                  <c:v>4.0548637344547545E-3</c:v>
                </c:pt>
                <c:pt idx="12825">
                  <c:v>4.0545524296548173E-3</c:v>
                </c:pt>
                <c:pt idx="12826">
                  <c:v>4.054247816825023E-3</c:v>
                </c:pt>
                <c:pt idx="12827">
                  <c:v>4.0539434157148731E-3</c:v>
                </c:pt>
                <c:pt idx="12828">
                  <c:v>4.0536326575235804E-3</c:v>
                </c:pt>
                <c:pt idx="12829">
                  <c:v>4.0533125831418776E-3</c:v>
                </c:pt>
                <c:pt idx="12830">
                  <c:v>4.0529855075105755E-3</c:v>
                </c:pt>
                <c:pt idx="12831">
                  <c:v>4.0526577137736325E-3</c:v>
                </c:pt>
                <c:pt idx="12832">
                  <c:v>4.0523359140020128E-3</c:v>
                </c:pt>
                <c:pt idx="12833">
                  <c:v>4.0520234703570824E-3</c:v>
                </c:pt>
                <c:pt idx="12834">
                  <c:v>4.0517185039913904E-3</c:v>
                </c:pt>
                <c:pt idx="12835">
                  <c:v>4.0514149551417692E-3</c:v>
                </c:pt>
                <c:pt idx="12836">
                  <c:v>4.0511059964156888E-3</c:v>
                </c:pt>
                <c:pt idx="12837">
                  <c:v>4.0507878768913106E-3</c:v>
                </c:pt>
                <c:pt idx="12838">
                  <c:v>4.0504620325246855E-3</c:v>
                </c:pt>
                <c:pt idx="12839">
                  <c:v>4.0501342752343704E-3</c:v>
                </c:pt>
                <c:pt idx="12840">
                  <c:v>4.0498115187015803E-3</c:v>
                </c:pt>
                <c:pt idx="12841">
                  <c:v>4.049497885672799E-3</c:v>
                </c:pt>
                <c:pt idx="12842">
                  <c:v>4.0491923884273433E-3</c:v>
                </c:pt>
                <c:pt idx="12843">
                  <c:v>4.0488894871694584E-3</c:v>
                </c:pt>
                <c:pt idx="12844">
                  <c:v>4.0485822107405294E-3</c:v>
                </c:pt>
                <c:pt idx="12845">
                  <c:v>4.0482660819203533E-3</c:v>
                </c:pt>
                <c:pt idx="12846">
                  <c:v>4.0479416370109754E-3</c:v>
                </c:pt>
                <c:pt idx="12847">
                  <c:v>4.0476141215350274E-3</c:v>
                </c:pt>
                <c:pt idx="12848">
                  <c:v>4.0472905347367612E-3</c:v>
                </c:pt>
                <c:pt idx="12849">
                  <c:v>4.0469756883628133E-3</c:v>
                </c:pt>
                <c:pt idx="12850">
                  <c:v>4.0466694989641722E-3</c:v>
                </c:pt>
                <c:pt idx="12851">
                  <c:v>4.0463670371505434E-3</c:v>
                </c:pt>
                <c:pt idx="12852">
                  <c:v>4.046061304789959E-3</c:v>
                </c:pt>
                <c:pt idx="12853">
                  <c:v>4.0457471757444144E-3</c:v>
                </c:pt>
                <c:pt idx="12854">
                  <c:v>4.0454242810730404E-3</c:v>
                </c:pt>
                <c:pt idx="12855">
                  <c:v>4.0450972145303398E-3</c:v>
                </c:pt>
                <c:pt idx="12856">
                  <c:v>4.0447729438813605E-3</c:v>
                </c:pt>
                <c:pt idx="12857">
                  <c:v>4.0444568870664863E-3</c:v>
                </c:pt>
                <c:pt idx="12858">
                  <c:v>4.0441498629278736E-3</c:v>
                </c:pt>
                <c:pt idx="12859">
                  <c:v>4.0438476324034123E-3</c:v>
                </c:pt>
                <c:pt idx="12860">
                  <c:v>4.0435432871926838E-3</c:v>
                </c:pt>
                <c:pt idx="12861">
                  <c:v>4.0432311401523476E-3</c:v>
                </c:pt>
                <c:pt idx="12862">
                  <c:v>4.0429099266262765E-3</c:v>
                </c:pt>
                <c:pt idx="12863">
                  <c:v>4.0425835144151726E-3</c:v>
                </c:pt>
                <c:pt idx="12864">
                  <c:v>4.0422587237220059E-3</c:v>
                </c:pt>
                <c:pt idx="12865">
                  <c:v>4.0419414860752897E-3</c:v>
                </c:pt>
                <c:pt idx="12866">
                  <c:v>4.0416335055917891E-3</c:v>
                </c:pt>
                <c:pt idx="12867">
                  <c:v>4.041331301651744E-3</c:v>
                </c:pt>
                <c:pt idx="12868">
                  <c:v>4.0410281706565283E-3</c:v>
                </c:pt>
                <c:pt idx="12869">
                  <c:v>4.0407179613961303E-3</c:v>
                </c:pt>
                <c:pt idx="12870">
                  <c:v>4.0403985379286033E-3</c:v>
                </c:pt>
                <c:pt idx="12871">
                  <c:v>4.040072980296708E-3</c:v>
                </c:pt>
                <c:pt idx="12872">
                  <c:v>4.0397478479498507E-3</c:v>
                </c:pt>
                <c:pt idx="12873">
                  <c:v>4.0394294851797677E-3</c:v>
                </c:pt>
                <c:pt idx="12874">
                  <c:v>4.0391204496650034E-3</c:v>
                </c:pt>
                <c:pt idx="12875">
                  <c:v>4.0388180744428594E-3</c:v>
                </c:pt>
                <c:pt idx="12876">
                  <c:v>4.0385159716438985E-3</c:v>
                </c:pt>
                <c:pt idx="12877">
                  <c:v>4.0382076303062094E-3</c:v>
                </c:pt>
                <c:pt idx="12878">
                  <c:v>4.0378900820700345E-3</c:v>
                </c:pt>
                <c:pt idx="12879">
                  <c:v>4.0375655707825557E-3</c:v>
                </c:pt>
                <c:pt idx="12880">
                  <c:v>4.0372402867161813E-3</c:v>
                </c:pt>
                <c:pt idx="12881">
                  <c:v>4.0369208795926334E-3</c:v>
                </c:pt>
                <c:pt idx="12882">
                  <c:v>4.0366107148265239E-3</c:v>
                </c:pt>
                <c:pt idx="12883">
                  <c:v>4.036307980555009E-3</c:v>
                </c:pt>
                <c:pt idx="12884">
                  <c:v>4.0360067099861124E-3</c:v>
                </c:pt>
                <c:pt idx="12885">
                  <c:v>4.0357001423299531E-3</c:v>
                </c:pt>
                <c:pt idx="12886">
                  <c:v>4.0353845294136114E-3</c:v>
                </c:pt>
                <c:pt idx="12887">
                  <c:v>4.0350612445756934E-3</c:v>
                </c:pt>
                <c:pt idx="12888">
                  <c:v>4.0347360070460327E-3</c:v>
                </c:pt>
                <c:pt idx="12889">
                  <c:v>4.0344156599486343E-3</c:v>
                </c:pt>
                <c:pt idx="12890">
                  <c:v>4.0341043173112105E-3</c:v>
                </c:pt>
                <c:pt idx="12891">
                  <c:v>4.0338010494028924E-3</c:v>
                </c:pt>
                <c:pt idx="12892">
                  <c:v>4.0335004084431844E-3</c:v>
                </c:pt>
                <c:pt idx="12893">
                  <c:v>4.0331954974934994E-3</c:v>
                </c:pt>
                <c:pt idx="12894">
                  <c:v>4.0328818539804865E-3</c:v>
                </c:pt>
                <c:pt idx="12895">
                  <c:v>4.0325599610654085E-3</c:v>
                </c:pt>
                <c:pt idx="12896">
                  <c:v>4.0322349733026433E-3</c:v>
                </c:pt>
                <c:pt idx="12897">
                  <c:v>4.0319138123806773E-3</c:v>
                </c:pt>
                <c:pt idx="12898">
                  <c:v>4.0316012695554414E-3</c:v>
                </c:pt>
                <c:pt idx="12899">
                  <c:v>4.0312973094520912E-3</c:v>
                </c:pt>
                <c:pt idx="12900">
                  <c:v>4.0309970922167834E-3</c:v>
                </c:pt>
                <c:pt idx="12901">
                  <c:v>4.0306937002875295E-3</c:v>
                </c:pt>
                <c:pt idx="12902">
                  <c:v>4.0303820337726521E-3</c:v>
                </c:pt>
                <c:pt idx="12903">
                  <c:v>4.0300616809052937E-3</c:v>
                </c:pt>
                <c:pt idx="12904">
                  <c:v>4.0297371476946528E-3</c:v>
                </c:pt>
                <c:pt idx="12905">
                  <c:v>4.0294153186711222E-3</c:v>
                </c:pt>
                <c:pt idx="12906">
                  <c:v>4.0291015799071885E-3</c:v>
                </c:pt>
                <c:pt idx="12907">
                  <c:v>4.0287967876514114E-3</c:v>
                </c:pt>
                <c:pt idx="12908">
                  <c:v>4.0284967884245916E-3</c:v>
                </c:pt>
                <c:pt idx="12909">
                  <c:v>4.0281947594792379E-3</c:v>
                </c:pt>
                <c:pt idx="12910">
                  <c:v>4.0278850510282946E-3</c:v>
                </c:pt>
                <c:pt idx="12911">
                  <c:v>4.0275663665677664E-3</c:v>
                </c:pt>
                <c:pt idx="12912">
                  <c:v>4.0272424908176924E-3</c:v>
                </c:pt>
                <c:pt idx="12913">
                  <c:v>4.0269201564754088E-3</c:v>
                </c:pt>
                <c:pt idx="12914">
                  <c:v>4.0266052524059156E-3</c:v>
                </c:pt>
                <c:pt idx="12915">
                  <c:v>4.0262995088932423E-3</c:v>
                </c:pt>
                <c:pt idx="12916">
                  <c:v>4.0259995255446934E-3</c:v>
                </c:pt>
                <c:pt idx="12917">
                  <c:v>4.025698687854273E-3</c:v>
                </c:pt>
                <c:pt idx="12918">
                  <c:v>4.0253908924063504E-3</c:v>
                </c:pt>
                <c:pt idx="12919">
                  <c:v>4.0250739828671224E-3</c:v>
                </c:pt>
                <c:pt idx="12920">
                  <c:v>4.0247509622210621E-3</c:v>
                </c:pt>
                <c:pt idx="12921">
                  <c:v>4.0244282996135935E-3</c:v>
                </c:pt>
                <c:pt idx="12922">
                  <c:v>4.0241122866350645E-3</c:v>
                </c:pt>
                <c:pt idx="12923">
                  <c:v>4.0238054955099734E-3</c:v>
                </c:pt>
                <c:pt idx="12924">
                  <c:v>4.0235053328398895E-3</c:v>
                </c:pt>
                <c:pt idx="12925">
                  <c:v>4.023205501892323E-3</c:v>
                </c:pt>
                <c:pt idx="12926">
                  <c:v>4.0228995490960845E-3</c:v>
                </c:pt>
                <c:pt idx="12927">
                  <c:v>4.0225844974410355E-3</c:v>
                </c:pt>
                <c:pt idx="12928">
                  <c:v>4.0222625209900813E-3</c:v>
                </c:pt>
                <c:pt idx="12929">
                  <c:v>4.0219397184250274E-3</c:v>
                </c:pt>
                <c:pt idx="12930">
                  <c:v>4.021622677649799E-3</c:v>
                </c:pt>
                <c:pt idx="12931">
                  <c:v>4.0213147668155882E-3</c:v>
                </c:pt>
                <c:pt idx="12932">
                  <c:v>4.0210142397711065E-3</c:v>
                </c:pt>
                <c:pt idx="12933">
                  <c:v>4.0207152213831516E-3</c:v>
                </c:pt>
                <c:pt idx="12934">
                  <c:v>4.0204110168517455E-3</c:v>
                </c:pt>
                <c:pt idx="12935">
                  <c:v>4.0200978811842994E-3</c:v>
                </c:pt>
                <c:pt idx="12936">
                  <c:v>4.0197771263339914E-3</c:v>
                </c:pt>
                <c:pt idx="12937">
                  <c:v>4.0194543801801525E-3</c:v>
                </c:pt>
                <c:pt idx="12938">
                  <c:v>4.0191364159805334E-3</c:v>
                </c:pt>
                <c:pt idx="12939">
                  <c:v>4.0188273386993802E-3</c:v>
                </c:pt>
                <c:pt idx="12940">
                  <c:v>4.0185262754100105E-3</c:v>
                </c:pt>
                <c:pt idx="12941">
                  <c:v>4.0182278689887777E-3</c:v>
                </c:pt>
                <c:pt idx="12942">
                  <c:v>4.0179252959507816E-3</c:v>
                </c:pt>
                <c:pt idx="12943">
                  <c:v>4.0176141086262227E-3</c:v>
                </c:pt>
                <c:pt idx="12944">
                  <c:v>4.0172947381701823E-3</c:v>
                </c:pt>
                <c:pt idx="12945">
                  <c:v>4.0169722495418817E-3</c:v>
                </c:pt>
                <c:pt idx="12946">
                  <c:v>4.0166534877122181E-3</c:v>
                </c:pt>
                <c:pt idx="12947">
                  <c:v>4.0163432232783519E-3</c:v>
                </c:pt>
                <c:pt idx="12948">
                  <c:v>4.0160414678605434E-3</c:v>
                </c:pt>
                <c:pt idx="12949">
                  <c:v>4.0157434697597003E-3</c:v>
                </c:pt>
                <c:pt idx="12950">
                  <c:v>4.0154423910772523E-3</c:v>
                </c:pt>
                <c:pt idx="12951">
                  <c:v>4.0151331582467219E-3</c:v>
                </c:pt>
                <c:pt idx="12952">
                  <c:v>4.0148153176944416E-3</c:v>
                </c:pt>
                <c:pt idx="12953">
                  <c:v>4.0144932890692764E-3</c:v>
                </c:pt>
                <c:pt idx="12954">
                  <c:v>4.014173874637577E-3</c:v>
                </c:pt>
                <c:pt idx="12955">
                  <c:v>4.0138624286141832E-3</c:v>
                </c:pt>
                <c:pt idx="12956">
                  <c:v>4.013559843698937E-3</c:v>
                </c:pt>
                <c:pt idx="12957">
                  <c:v>4.0132620506134241E-3</c:v>
                </c:pt>
                <c:pt idx="12958">
                  <c:v>4.0129623111322893E-3</c:v>
                </c:pt>
                <c:pt idx="12959">
                  <c:v>4.0126550127253975E-3</c:v>
                </c:pt>
                <c:pt idx="12960">
                  <c:v>4.0123388279283238E-3</c:v>
                </c:pt>
                <c:pt idx="12961">
                  <c:v>4.0120174597543462E-3</c:v>
                </c:pt>
                <c:pt idx="12962">
                  <c:v>4.0116975544817034E-3</c:v>
                </c:pt>
                <c:pt idx="12963">
                  <c:v>4.0113849584990204E-3</c:v>
                </c:pt>
                <c:pt idx="12964">
                  <c:v>4.0110814274415514E-3</c:v>
                </c:pt>
                <c:pt idx="12965">
                  <c:v>4.0107836397839484E-3</c:v>
                </c:pt>
                <c:pt idx="12966">
                  <c:v>4.0104850689753977E-3</c:v>
                </c:pt>
                <c:pt idx="12967">
                  <c:v>4.0101796591200164E-3</c:v>
                </c:pt>
                <c:pt idx="12968">
                  <c:v>4.0098652342338828E-3</c:v>
                </c:pt>
                <c:pt idx="12969">
                  <c:v>4.0095447215834574E-3</c:v>
                </c:pt>
                <c:pt idx="12970">
                  <c:v>4.0092245011934934E-3</c:v>
                </c:pt>
                <c:pt idx="12971">
                  <c:v>4.0089108123135117E-3</c:v>
                </c:pt>
                <c:pt idx="12972">
                  <c:v>4.0086062410492184E-3</c:v>
                </c:pt>
                <c:pt idx="12973">
                  <c:v>4.0083082662517163E-3</c:v>
                </c:pt>
                <c:pt idx="12974">
                  <c:v>4.008010681100879E-3</c:v>
                </c:pt>
                <c:pt idx="12975">
                  <c:v>4.0077070889715533E-3</c:v>
                </c:pt>
                <c:pt idx="12976">
                  <c:v>4.0073945047880803E-3</c:v>
                </c:pt>
                <c:pt idx="12977">
                  <c:v>4.0070750341135815E-3</c:v>
                </c:pt>
                <c:pt idx="12978">
                  <c:v>4.0067546852996412E-3</c:v>
                </c:pt>
                <c:pt idx="12979">
                  <c:v>4.0064399849589006E-3</c:v>
                </c:pt>
                <c:pt idx="12980">
                  <c:v>4.0061343034762551E-3</c:v>
                </c:pt>
                <c:pt idx="12981">
                  <c:v>4.0058359591633088E-3</c:v>
                </c:pt>
                <c:pt idx="12982">
                  <c:v>4.0055391672548114E-3</c:v>
                </c:pt>
                <c:pt idx="12983">
                  <c:v>4.0052372983343416E-3</c:v>
                </c:pt>
                <c:pt idx="12984">
                  <c:v>4.0049266110087495E-3</c:v>
                </c:pt>
                <c:pt idx="12985">
                  <c:v>4.0046083570537804E-3</c:v>
                </c:pt>
                <c:pt idx="12986">
                  <c:v>4.0042880743141303E-3</c:v>
                </c:pt>
                <c:pt idx="12987">
                  <c:v>4.0039724668644097E-3</c:v>
                </c:pt>
                <c:pt idx="12988">
                  <c:v>4.0036656302715459E-3</c:v>
                </c:pt>
                <c:pt idx="12989">
                  <c:v>4.0033667472508944E-3</c:v>
                </c:pt>
                <c:pt idx="12990">
                  <c:v>4.0030705500001314E-3</c:v>
                </c:pt>
                <c:pt idx="12991">
                  <c:v>4.0027702877310882E-3</c:v>
                </c:pt>
                <c:pt idx="12992">
                  <c:v>4.0024615279249283E-3</c:v>
                </c:pt>
                <c:pt idx="12993">
                  <c:v>4.0021446508423713E-3</c:v>
                </c:pt>
                <c:pt idx="12994">
                  <c:v>4.0018246331970713E-3</c:v>
                </c:pt>
                <c:pt idx="12995">
                  <c:v>4.0015082440695389E-3</c:v>
                </c:pt>
                <c:pt idx="12996">
                  <c:v>4.0012002332379193E-3</c:v>
                </c:pt>
                <c:pt idx="12997">
                  <c:v>4.0009006582608373E-3</c:v>
                </c:pt>
                <c:pt idx="12998">
                  <c:v>4.0006048542359273E-3</c:v>
                </c:pt>
                <c:pt idx="12999">
                  <c:v>4.0003060620339304E-3</c:v>
                </c:pt>
                <c:pt idx="13000">
                  <c:v>3.9999992344861152E-3</c:v>
                </c:pt>
                <c:pt idx="13001">
                  <c:v>3.9996838772099154E-3</c:v>
                </c:pt>
                <c:pt idx="13002">
                  <c:v>3.9993643248543856E-3</c:v>
                </c:pt>
                <c:pt idx="13003">
                  <c:v>3.9990472983789816E-3</c:v>
                </c:pt>
                <c:pt idx="13004">
                  <c:v>3.9987381201557742E-3</c:v>
                </c:pt>
                <c:pt idx="13005">
                  <c:v>3.998437718401345E-3</c:v>
                </c:pt>
                <c:pt idx="13006">
                  <c:v>3.9981421066802051E-3</c:v>
                </c:pt>
                <c:pt idx="13007">
                  <c:v>3.9978446302733816E-3</c:v>
                </c:pt>
                <c:pt idx="13008">
                  <c:v>3.9975397138051656E-3</c:v>
                </c:pt>
                <c:pt idx="13009">
                  <c:v>3.9972259997188599E-3</c:v>
                </c:pt>
                <c:pt idx="13010">
                  <c:v>3.9969071106701606E-3</c:v>
                </c:pt>
                <c:pt idx="13011">
                  <c:v>3.9965896075882636E-3</c:v>
                </c:pt>
                <c:pt idx="13012">
                  <c:v>3.9962792945745992E-3</c:v>
                </c:pt>
                <c:pt idx="13013">
                  <c:v>3.9959779518176078E-3</c:v>
                </c:pt>
                <c:pt idx="13014">
                  <c:v>3.9956823353243442E-3</c:v>
                </c:pt>
                <c:pt idx="13015">
                  <c:v>3.9953860053792249E-3</c:v>
                </c:pt>
                <c:pt idx="13016">
                  <c:v>3.9950829533311576E-3</c:v>
                </c:pt>
                <c:pt idx="13017">
                  <c:v>3.9947709842710214E-3</c:v>
                </c:pt>
                <c:pt idx="13018">
                  <c:v>3.9944529510627181E-3</c:v>
                </c:pt>
                <c:pt idx="13019">
                  <c:v>3.9941351457752896E-3</c:v>
                </c:pt>
                <c:pt idx="13020">
                  <c:v>3.9938237556762964E-3</c:v>
                </c:pt>
                <c:pt idx="13021">
                  <c:v>3.9935213801039707E-3</c:v>
                </c:pt>
                <c:pt idx="13022">
                  <c:v>3.9932255688686202E-3</c:v>
                </c:pt>
                <c:pt idx="13023">
                  <c:v>3.9929302038573377E-3</c:v>
                </c:pt>
                <c:pt idx="13024">
                  <c:v>3.9926289449495247E-3</c:v>
                </c:pt>
                <c:pt idx="13025">
                  <c:v>3.9923187995742288E-3</c:v>
                </c:pt>
                <c:pt idx="13026">
                  <c:v>3.9920018060549392E-3</c:v>
                </c:pt>
                <c:pt idx="13027">
                  <c:v>3.9916838836530711E-3</c:v>
                </c:pt>
                <c:pt idx="13028">
                  <c:v>3.9913714982118516E-3</c:v>
                </c:pt>
                <c:pt idx="13029">
                  <c:v>3.9910680218602683E-3</c:v>
                </c:pt>
                <c:pt idx="13030">
                  <c:v>3.9907718361481435E-3</c:v>
                </c:pt>
                <c:pt idx="13031">
                  <c:v>3.9904772454084098E-3</c:v>
                </c:pt>
                <c:pt idx="13032">
                  <c:v>3.9901776850081241E-3</c:v>
                </c:pt>
                <c:pt idx="13033">
                  <c:v>3.9898694175608835E-3</c:v>
                </c:pt>
                <c:pt idx="13034">
                  <c:v>3.9895536358492698E-3</c:v>
                </c:pt>
                <c:pt idx="13035">
                  <c:v>3.989235788977588E-3</c:v>
                </c:pt>
                <c:pt idx="13036">
                  <c:v>3.9889225125125044E-3</c:v>
                </c:pt>
                <c:pt idx="13037">
                  <c:v>3.9886178923001963E-3</c:v>
                </c:pt>
                <c:pt idx="13038">
                  <c:v>3.9883211655591094E-3</c:v>
                </c:pt>
                <c:pt idx="13039">
                  <c:v>3.988027152495131E-3</c:v>
                </c:pt>
                <c:pt idx="13040">
                  <c:v>3.987729174269059E-3</c:v>
                </c:pt>
                <c:pt idx="13041">
                  <c:v>3.9874228137513892E-3</c:v>
                </c:pt>
                <c:pt idx="13042">
                  <c:v>3.9871084013979726E-3</c:v>
                </c:pt>
                <c:pt idx="13043">
                  <c:v>3.986790827003428E-3</c:v>
                </c:pt>
                <c:pt idx="13044">
                  <c:v>3.9864767845744472E-3</c:v>
                </c:pt>
                <c:pt idx="13045">
                  <c:v>3.9861710029175639E-3</c:v>
                </c:pt>
                <c:pt idx="13046">
                  <c:v>3.9858735844943956E-3</c:v>
                </c:pt>
                <c:pt idx="13047">
                  <c:v>3.9855799498650056E-3</c:v>
                </c:pt>
                <c:pt idx="13048">
                  <c:v>3.9852834177872406E-3</c:v>
                </c:pt>
                <c:pt idx="13049">
                  <c:v>3.9849789675566651E-3</c:v>
                </c:pt>
                <c:pt idx="13050">
                  <c:v>3.9846660649588269E-3</c:v>
                </c:pt>
                <c:pt idx="13051">
                  <c:v>3.9843489609799601E-3</c:v>
                </c:pt>
                <c:pt idx="13052">
                  <c:v>3.9840342962161168E-3</c:v>
                </c:pt>
                <c:pt idx="13053">
                  <c:v>3.9837273612162091E-3</c:v>
                </c:pt>
                <c:pt idx="13054">
                  <c:v>3.9834291187985423E-3</c:v>
                </c:pt>
                <c:pt idx="13055">
                  <c:v>3.9831356640372302E-3</c:v>
                </c:pt>
                <c:pt idx="13056">
                  <c:v>3.9828404247182168E-3</c:v>
                </c:pt>
                <c:pt idx="13057">
                  <c:v>3.9825378625149279E-3</c:v>
                </c:pt>
                <c:pt idx="13058">
                  <c:v>3.9822265906275358E-3</c:v>
                </c:pt>
                <c:pt idx="13059">
                  <c:v>3.9819101526791427E-3</c:v>
                </c:pt>
                <c:pt idx="13060">
                  <c:v>3.9815950253042605E-3</c:v>
                </c:pt>
                <c:pt idx="13061">
                  <c:v>3.9812869705075056E-3</c:v>
                </c:pt>
                <c:pt idx="13062">
                  <c:v>3.9809877922504754E-3</c:v>
                </c:pt>
                <c:pt idx="13063">
                  <c:v>3.9806943227619724E-3</c:v>
                </c:pt>
                <c:pt idx="13064">
                  <c:v>3.9804002080584275E-3</c:v>
                </c:pt>
                <c:pt idx="13065">
                  <c:v>3.9800994864590405E-3</c:v>
                </c:pt>
                <c:pt idx="13066">
                  <c:v>3.9797899448374549E-3</c:v>
                </c:pt>
                <c:pt idx="13067">
                  <c:v>3.9794743629462202E-3</c:v>
                </c:pt>
                <c:pt idx="13068">
                  <c:v>3.9791589460457391E-3</c:v>
                </c:pt>
                <c:pt idx="13069">
                  <c:v>3.9788498297787678E-3</c:v>
                </c:pt>
                <c:pt idx="13070">
                  <c:v>3.9785496260829611E-3</c:v>
                </c:pt>
                <c:pt idx="13071">
                  <c:v>3.9782559544615194E-3</c:v>
                </c:pt>
                <c:pt idx="13072">
                  <c:v>3.977962784322624E-3</c:v>
                </c:pt>
                <c:pt idx="13073">
                  <c:v>3.9776638316118976E-3</c:v>
                </c:pt>
                <c:pt idx="13074">
                  <c:v>3.9773560968190402E-3</c:v>
                </c:pt>
                <c:pt idx="13075">
                  <c:v>3.9770415522642896E-3</c:v>
                </c:pt>
                <c:pt idx="13076">
                  <c:v>3.9767260293391282E-3</c:v>
                </c:pt>
                <c:pt idx="13077">
                  <c:v>3.9764159336343743E-3</c:v>
                </c:pt>
                <c:pt idx="13078">
                  <c:v>3.9761146385465492E-3</c:v>
                </c:pt>
                <c:pt idx="13079">
                  <c:v>3.975820587662506E-3</c:v>
                </c:pt>
                <c:pt idx="13080">
                  <c:v>3.9755281731641773E-3</c:v>
                </c:pt>
                <c:pt idx="13081">
                  <c:v>3.9752308946084496E-3</c:v>
                </c:pt>
                <c:pt idx="13082">
                  <c:v>3.9749250190110452E-3</c:v>
                </c:pt>
                <c:pt idx="13083">
                  <c:v>3.9746116813228691E-3</c:v>
                </c:pt>
                <c:pt idx="13084">
                  <c:v>3.9742962431805785E-3</c:v>
                </c:pt>
                <c:pt idx="13085">
                  <c:v>3.9739852723104114E-3</c:v>
                </c:pt>
                <c:pt idx="13086">
                  <c:v>3.9736828445247792E-3</c:v>
                </c:pt>
                <c:pt idx="13087">
                  <c:v>3.973388250428503E-3</c:v>
                </c:pt>
                <c:pt idx="13088">
                  <c:v>3.9730963969446002E-3</c:v>
                </c:pt>
                <c:pt idx="13089">
                  <c:v>3.9728006764443392E-3</c:v>
                </c:pt>
                <c:pt idx="13090">
                  <c:v>3.9724966874170216E-3</c:v>
                </c:pt>
                <c:pt idx="13091">
                  <c:v>3.9721847115812619E-3</c:v>
                </c:pt>
                <c:pt idx="13092">
                  <c:v>3.9718695531166751E-3</c:v>
                </c:pt>
                <c:pt idx="13093">
                  <c:v>3.9715578317622412E-3</c:v>
                </c:pt>
                <c:pt idx="13094">
                  <c:v>3.9712542552074494E-3</c:v>
                </c:pt>
                <c:pt idx="13095">
                  <c:v>3.9709589698029256E-3</c:v>
                </c:pt>
                <c:pt idx="13096">
                  <c:v>3.9706674802596348E-3</c:v>
                </c:pt>
                <c:pt idx="13097">
                  <c:v>3.9703731823522792E-3</c:v>
                </c:pt>
                <c:pt idx="13098">
                  <c:v>3.9700710819012847E-3</c:v>
                </c:pt>
                <c:pt idx="13099">
                  <c:v>3.9697606058171882E-3</c:v>
                </c:pt>
                <c:pt idx="13100">
                  <c:v>3.9694459227368611E-3</c:v>
                </c:pt>
                <c:pt idx="13101">
                  <c:v>3.969133593823471E-3</c:v>
                </c:pt>
                <c:pt idx="13102">
                  <c:v>3.9688288778266592E-3</c:v>
                </c:pt>
                <c:pt idx="13103">
                  <c:v>3.9685327712710881E-3</c:v>
                </c:pt>
                <c:pt idx="13104">
                  <c:v>3.968241449430315E-3</c:v>
                </c:pt>
                <c:pt idx="13105">
                  <c:v>3.9679484216084372E-3</c:v>
                </c:pt>
                <c:pt idx="13106">
                  <c:v>3.967648186419653E-3</c:v>
                </c:pt>
                <c:pt idx="13107">
                  <c:v>3.9673393286518473E-3</c:v>
                </c:pt>
                <c:pt idx="13108">
                  <c:v>3.9670253141967206E-3</c:v>
                </c:pt>
                <c:pt idx="13109">
                  <c:v>3.9667125364329812E-3</c:v>
                </c:pt>
                <c:pt idx="13110">
                  <c:v>3.9664067154601039E-3</c:v>
                </c:pt>
                <c:pt idx="13111">
                  <c:v>3.9661096782502682E-3</c:v>
                </c:pt>
                <c:pt idx="13112">
                  <c:v>3.9658183319670592E-3</c:v>
                </c:pt>
                <c:pt idx="13113">
                  <c:v>3.9655264072724541E-3</c:v>
                </c:pt>
                <c:pt idx="13114">
                  <c:v>3.9652279891814832E-3</c:v>
                </c:pt>
                <c:pt idx="13115">
                  <c:v>3.9649208470422638E-3</c:v>
                </c:pt>
                <c:pt idx="13116">
                  <c:v>3.9646076887635611E-3</c:v>
                </c:pt>
                <c:pt idx="13117">
                  <c:v>3.9642946339265286E-3</c:v>
                </c:pt>
                <c:pt idx="13118">
                  <c:v>3.9639877669045637E-3</c:v>
                </c:pt>
                <c:pt idx="13119">
                  <c:v>3.9636897116167458E-3</c:v>
                </c:pt>
                <c:pt idx="13120">
                  <c:v>3.9633981560164419E-3</c:v>
                </c:pt>
                <c:pt idx="13121">
                  <c:v>3.9631071558653237E-3</c:v>
                </c:pt>
                <c:pt idx="13122">
                  <c:v>3.9628104827402096E-3</c:v>
                </c:pt>
                <c:pt idx="13123">
                  <c:v>3.9625051307333979E-3</c:v>
                </c:pt>
                <c:pt idx="13124">
                  <c:v>3.9621930073750616E-3</c:v>
                </c:pt>
                <c:pt idx="13125">
                  <c:v>3.9618798573874082E-3</c:v>
                </c:pt>
                <c:pt idx="13126">
                  <c:v>3.9615720266212191E-3</c:v>
                </c:pt>
                <c:pt idx="13127">
                  <c:v>3.9612728892766342E-3</c:v>
                </c:pt>
                <c:pt idx="13128">
                  <c:v>3.9609809497992846E-3</c:v>
                </c:pt>
                <c:pt idx="13129">
                  <c:v>3.9606906869912566E-3</c:v>
                </c:pt>
                <c:pt idx="13130">
                  <c:v>3.9603956640115612E-3</c:v>
                </c:pt>
                <c:pt idx="13131">
                  <c:v>3.9600921526622692E-3</c:v>
                </c:pt>
                <c:pt idx="13132">
                  <c:v>3.9597812312015517E-3</c:v>
                </c:pt>
                <c:pt idx="13133">
                  <c:v>3.9594681750502172E-3</c:v>
                </c:pt>
                <c:pt idx="13134">
                  <c:v>3.9591594847540072E-3</c:v>
                </c:pt>
                <c:pt idx="13135">
                  <c:v>3.9588592257884846E-3</c:v>
                </c:pt>
                <c:pt idx="13136">
                  <c:v>3.9585667410501468E-3</c:v>
                </c:pt>
                <c:pt idx="13137">
                  <c:v>3.9582770229095992E-3</c:v>
                </c:pt>
                <c:pt idx="13138">
                  <c:v>3.9579835342190405E-3</c:v>
                </c:pt>
                <c:pt idx="13139">
                  <c:v>3.9576818893075003E-3</c:v>
                </c:pt>
                <c:pt idx="13140">
                  <c:v>3.9573723222026212E-3</c:v>
                </c:pt>
                <c:pt idx="13141">
                  <c:v>3.957059552751086E-3</c:v>
                </c:pt>
                <c:pt idx="13142">
                  <c:v>3.9567501272197332E-3</c:v>
                </c:pt>
                <c:pt idx="13143">
                  <c:v>3.9564487320429336E-3</c:v>
                </c:pt>
                <c:pt idx="13144">
                  <c:v>3.9561555564668234E-3</c:v>
                </c:pt>
                <c:pt idx="13145">
                  <c:v>3.9558661880642635E-3</c:v>
                </c:pt>
                <c:pt idx="13146">
                  <c:v>3.9555740987682001E-3</c:v>
                </c:pt>
                <c:pt idx="13147">
                  <c:v>3.9552743209788953E-3</c:v>
                </c:pt>
                <c:pt idx="13148">
                  <c:v>3.9549662436687803E-3</c:v>
                </c:pt>
                <c:pt idx="13149">
                  <c:v>3.9546539544161041E-3</c:v>
                </c:pt>
                <c:pt idx="13150">
                  <c:v>3.9543439358686889E-3</c:v>
                </c:pt>
                <c:pt idx="13151">
                  <c:v>3.9540414150050513E-3</c:v>
                </c:pt>
                <c:pt idx="13152">
                  <c:v>3.9537474211797296E-3</c:v>
                </c:pt>
                <c:pt idx="13153">
                  <c:v>3.9534582085787836E-3</c:v>
                </c:pt>
                <c:pt idx="13154">
                  <c:v>3.953167367051689E-3</c:v>
                </c:pt>
                <c:pt idx="13155">
                  <c:v>3.9528694320423762E-3</c:v>
                </c:pt>
                <c:pt idx="13156">
                  <c:v>3.9525629607391147E-3</c:v>
                </c:pt>
                <c:pt idx="13157">
                  <c:v>3.952251342580434E-3</c:v>
                </c:pt>
                <c:pt idx="13158">
                  <c:v>3.9519408887126826E-3</c:v>
                </c:pt>
                <c:pt idx="13159">
                  <c:v>3.9516372775232405E-3</c:v>
                </c:pt>
                <c:pt idx="13160">
                  <c:v>3.9513423582492602E-3</c:v>
                </c:pt>
                <c:pt idx="13161">
                  <c:v>3.9510531117253386E-3</c:v>
                </c:pt>
                <c:pt idx="13162">
                  <c:v>3.9507633521888201E-3</c:v>
                </c:pt>
                <c:pt idx="13163">
                  <c:v>3.9504672110765018E-3</c:v>
                </c:pt>
                <c:pt idx="13164">
                  <c:v>3.9501624408865652E-3</c:v>
                </c:pt>
                <c:pt idx="13165">
                  <c:v>3.9498516789285296E-3</c:v>
                </c:pt>
                <c:pt idx="13166">
                  <c:v>3.9495409602163262E-3</c:v>
                </c:pt>
                <c:pt idx="13167">
                  <c:v>3.9492363182076305E-3</c:v>
                </c:pt>
                <c:pt idx="13168">
                  <c:v>3.9489403881998982E-3</c:v>
                </c:pt>
                <c:pt idx="13169">
                  <c:v>3.9486509253768487E-3</c:v>
                </c:pt>
                <c:pt idx="13170">
                  <c:v>3.9483620707043377E-3</c:v>
                </c:pt>
                <c:pt idx="13171">
                  <c:v>3.9480676509585366E-3</c:v>
                </c:pt>
                <c:pt idx="13172">
                  <c:v>3.9477646543626642E-3</c:v>
                </c:pt>
                <c:pt idx="13173">
                  <c:v>3.947454924847168E-3</c:v>
                </c:pt>
                <c:pt idx="13174">
                  <c:v>3.9471441216467453E-3</c:v>
                </c:pt>
                <c:pt idx="13175">
                  <c:v>3.946838531379759E-3</c:v>
                </c:pt>
                <c:pt idx="13176">
                  <c:v>3.9465415285984545E-3</c:v>
                </c:pt>
                <c:pt idx="13177">
                  <c:v>3.9462516774512986E-3</c:v>
                </c:pt>
                <c:pt idx="13178">
                  <c:v>3.945963542151521E-3</c:v>
                </c:pt>
                <c:pt idx="13179">
                  <c:v>3.9456707488788002E-3</c:v>
                </c:pt>
                <c:pt idx="13180">
                  <c:v>3.9453695745946416E-3</c:v>
                </c:pt>
                <c:pt idx="13181">
                  <c:v>3.9450610419813981E-3</c:v>
                </c:pt>
                <c:pt idx="13182">
                  <c:v>3.944750341475416E-3</c:v>
                </c:pt>
                <c:pt idx="13183">
                  <c:v>3.9444439070942415E-3</c:v>
                </c:pt>
                <c:pt idx="13184">
                  <c:v>3.9441457936832975E-3</c:v>
                </c:pt>
                <c:pt idx="13185">
                  <c:v>3.943855395357485E-3</c:v>
                </c:pt>
                <c:pt idx="13186">
                  <c:v>3.9435677886866458E-3</c:v>
                </c:pt>
                <c:pt idx="13187">
                  <c:v>3.9432765062831611E-3</c:v>
                </c:pt>
                <c:pt idx="13188">
                  <c:v>3.942977178528346E-3</c:v>
                </c:pt>
                <c:pt idx="13189">
                  <c:v>3.9426699927844035E-3</c:v>
                </c:pt>
                <c:pt idx="13190">
                  <c:v>3.9423595858253616E-3</c:v>
                </c:pt>
                <c:pt idx="13191">
                  <c:v>3.9420524312314886E-3</c:v>
                </c:pt>
                <c:pt idx="13192">
                  <c:v>3.9417531940507929E-3</c:v>
                </c:pt>
                <c:pt idx="13193">
                  <c:v>3.9414621054515752E-3</c:v>
                </c:pt>
                <c:pt idx="13194">
                  <c:v>3.9411748346016616E-3</c:v>
                </c:pt>
                <c:pt idx="13195">
                  <c:v>3.9408849287451012E-3</c:v>
                </c:pt>
                <c:pt idx="13196">
                  <c:v>3.9405874469114043E-3</c:v>
                </c:pt>
                <c:pt idx="13197">
                  <c:v>3.940281741052409E-3</c:v>
                </c:pt>
                <c:pt idx="13198">
                  <c:v>3.9399718189561707E-3</c:v>
                </c:pt>
                <c:pt idx="13199">
                  <c:v>3.9396640856600405E-3</c:v>
                </c:pt>
                <c:pt idx="13200">
                  <c:v>3.9393637364035852E-3</c:v>
                </c:pt>
                <c:pt idx="13201">
                  <c:v>3.9390718325133375E-3</c:v>
                </c:pt>
                <c:pt idx="13202">
                  <c:v>3.9387847058233649E-3</c:v>
                </c:pt>
                <c:pt idx="13203">
                  <c:v>3.9384960257696196E-3</c:v>
                </c:pt>
                <c:pt idx="13204">
                  <c:v>3.9382003645122635E-3</c:v>
                </c:pt>
                <c:pt idx="13205">
                  <c:v>3.9378962524349538E-3</c:v>
                </c:pt>
                <c:pt idx="13206">
                  <c:v>3.9375870037784092E-3</c:v>
                </c:pt>
                <c:pt idx="13207">
                  <c:v>3.9372788484653282E-3</c:v>
                </c:pt>
                <c:pt idx="13208">
                  <c:v>3.9369774233650586E-3</c:v>
                </c:pt>
                <c:pt idx="13209">
                  <c:v>3.9366845992507976E-3</c:v>
                </c:pt>
                <c:pt idx="13210">
                  <c:v>3.9363974293870792E-3</c:v>
                </c:pt>
                <c:pt idx="13211">
                  <c:v>3.9361098105325006E-3</c:v>
                </c:pt>
                <c:pt idx="13212">
                  <c:v>3.935815920271704E-3</c:v>
                </c:pt>
                <c:pt idx="13213">
                  <c:v>3.9355134949132066E-3</c:v>
                </c:pt>
                <c:pt idx="13214">
                  <c:v>3.9352051023889886E-3</c:v>
                </c:pt>
                <c:pt idx="13215">
                  <c:v>3.934896694240797E-3</c:v>
                </c:pt>
                <c:pt idx="13216">
                  <c:v>3.9345942533626291E-3</c:v>
                </c:pt>
                <c:pt idx="13217">
                  <c:v>3.9343004258415295E-3</c:v>
                </c:pt>
                <c:pt idx="13218">
                  <c:v>3.9340130328943202E-3</c:v>
                </c:pt>
                <c:pt idx="13219">
                  <c:v>3.9337262995595892E-3</c:v>
                </c:pt>
                <c:pt idx="13220">
                  <c:v>3.9334341073842451E-3</c:v>
                </c:pt>
                <c:pt idx="13221">
                  <c:v>3.9331334392375206E-3</c:v>
                </c:pt>
                <c:pt idx="13222">
                  <c:v>3.9328260766183015E-3</c:v>
                </c:pt>
                <c:pt idx="13223">
                  <c:v>3.9325175944366041E-3</c:v>
                </c:pt>
                <c:pt idx="13224">
                  <c:v>3.9322142205815242E-3</c:v>
                </c:pt>
                <c:pt idx="13225">
                  <c:v>3.9319193295178217E-3</c:v>
                </c:pt>
                <c:pt idx="13226">
                  <c:v>3.9316315439629603E-3</c:v>
                </c:pt>
                <c:pt idx="13227">
                  <c:v>3.9313455123515893E-3</c:v>
                </c:pt>
                <c:pt idx="13228">
                  <c:v>3.9310549233087079E-3</c:v>
                </c:pt>
                <c:pt idx="13229">
                  <c:v>3.9307560593175497E-3</c:v>
                </c:pt>
                <c:pt idx="13230">
                  <c:v>3.9304498885800445E-3</c:v>
                </c:pt>
                <c:pt idx="13231">
                  <c:v>3.9301415177593743E-3</c:v>
                </c:pt>
                <c:pt idx="13232">
                  <c:v>3.9298373149898556E-3</c:v>
                </c:pt>
                <c:pt idx="13233">
                  <c:v>3.929541324202839E-3</c:v>
                </c:pt>
                <c:pt idx="13234">
                  <c:v>3.9292529896794255E-3</c:v>
                </c:pt>
                <c:pt idx="13235">
                  <c:v>3.9289674709608556E-3</c:v>
                </c:pt>
                <c:pt idx="13236">
                  <c:v>3.9286783697079167E-3</c:v>
                </c:pt>
                <c:pt idx="13237">
                  <c:v>3.928381332558537E-3</c:v>
                </c:pt>
                <c:pt idx="13238">
                  <c:v>3.9280765012145802E-3</c:v>
                </c:pt>
                <c:pt idx="13239">
                  <c:v>3.9277684306166082E-3</c:v>
                </c:pt>
                <c:pt idx="13240">
                  <c:v>3.9274635224338201E-3</c:v>
                </c:pt>
                <c:pt idx="13241">
                  <c:v>3.9271664202033601E-3</c:v>
                </c:pt>
                <c:pt idx="13242">
                  <c:v>3.9268773960620656E-3</c:v>
                </c:pt>
                <c:pt idx="13243">
                  <c:v>3.9265921995273612E-3</c:v>
                </c:pt>
                <c:pt idx="13244">
                  <c:v>3.9263044523185292E-3</c:v>
                </c:pt>
                <c:pt idx="13245">
                  <c:v>3.9260092401383452E-3</c:v>
                </c:pt>
                <c:pt idx="13246">
                  <c:v>3.9257058788167397E-3</c:v>
                </c:pt>
                <c:pt idx="13247">
                  <c:v>3.9253982975980886E-3</c:v>
                </c:pt>
                <c:pt idx="13248">
                  <c:v>3.9250928248016452E-3</c:v>
                </c:pt>
                <c:pt idx="13249">
                  <c:v>3.9247946239641292E-3</c:v>
                </c:pt>
                <c:pt idx="13250">
                  <c:v>3.9245047875442612E-3</c:v>
                </c:pt>
                <c:pt idx="13251">
                  <c:v>3.9242197237817694E-3</c:v>
                </c:pt>
                <c:pt idx="13252">
                  <c:v>3.9239331807538746E-3</c:v>
                </c:pt>
                <c:pt idx="13253">
                  <c:v>3.9236397672207657E-3</c:v>
                </c:pt>
                <c:pt idx="13254">
                  <c:v>3.9233379875393574E-3</c:v>
                </c:pt>
                <c:pt idx="13255">
                  <c:v>3.9230310819858621E-3</c:v>
                </c:pt>
                <c:pt idx="13256">
                  <c:v>3.9227252002531215E-3</c:v>
                </c:pt>
                <c:pt idx="13257">
                  <c:v>3.9224259378877495E-3</c:v>
                </c:pt>
                <c:pt idx="13258">
                  <c:v>3.9221351864861895E-3</c:v>
                </c:pt>
                <c:pt idx="13259">
                  <c:v>3.9218500705241154E-3</c:v>
                </c:pt>
                <c:pt idx="13260">
                  <c:v>3.9215645682429742E-3</c:v>
                </c:pt>
                <c:pt idx="13261">
                  <c:v>3.9212729031017426E-3</c:v>
                </c:pt>
                <c:pt idx="13262">
                  <c:v>3.9209727958642356E-3</c:v>
                </c:pt>
                <c:pt idx="13263">
                  <c:v>3.9206667462845079E-3</c:v>
                </c:pt>
                <c:pt idx="13264">
                  <c:v>3.9203606235105196E-3</c:v>
                </c:pt>
                <c:pt idx="13265">
                  <c:v>3.9200603602227253E-3</c:v>
                </c:pt>
                <c:pt idx="13266">
                  <c:v>3.9197686127231983E-3</c:v>
                </c:pt>
                <c:pt idx="13267">
                  <c:v>3.9194832670865851E-3</c:v>
                </c:pt>
                <c:pt idx="13268">
                  <c:v>3.9191986313103291E-3</c:v>
                </c:pt>
                <c:pt idx="13269">
                  <c:v>3.9189086412866206E-3</c:v>
                </c:pt>
                <c:pt idx="13270">
                  <c:v>3.9186102750328692E-3</c:v>
                </c:pt>
                <c:pt idx="13271">
                  <c:v>3.9183052527627105E-3</c:v>
                </c:pt>
                <c:pt idx="13272">
                  <c:v>3.9179990662061076E-3</c:v>
                </c:pt>
                <c:pt idx="13273">
                  <c:v>3.9176978850213179E-3</c:v>
                </c:pt>
                <c:pt idx="13274">
                  <c:v>3.9174050831578926E-3</c:v>
                </c:pt>
                <c:pt idx="13275">
                  <c:v>3.9171193407897256E-3</c:v>
                </c:pt>
                <c:pt idx="13276">
                  <c:v>3.9168353894024656E-3</c:v>
                </c:pt>
                <c:pt idx="13277">
                  <c:v>3.9165469794968386E-3</c:v>
                </c:pt>
                <c:pt idx="13278">
                  <c:v>3.91625039942964E-3</c:v>
                </c:pt>
                <c:pt idx="13279">
                  <c:v>3.9159465639968952E-3</c:v>
                </c:pt>
                <c:pt idx="13280">
                  <c:v>3.915640497280006E-3</c:v>
                </c:pt>
                <c:pt idx="13281">
                  <c:v>3.9153385021678411E-3</c:v>
                </c:pt>
                <c:pt idx="13282">
                  <c:v>3.9150446114029711E-3</c:v>
                </c:pt>
                <c:pt idx="13283">
                  <c:v>3.9147583184009592E-3</c:v>
                </c:pt>
                <c:pt idx="13284">
                  <c:v>3.9144748644669696E-3</c:v>
                </c:pt>
                <c:pt idx="13285">
                  <c:v>3.9141879196067982E-3</c:v>
                </c:pt>
                <c:pt idx="13286">
                  <c:v>3.9138931469116546E-3</c:v>
                </c:pt>
                <c:pt idx="13287">
                  <c:v>3.9135906434081356E-3</c:v>
                </c:pt>
                <c:pt idx="13288">
                  <c:v>3.9132848834218395E-3</c:v>
                </c:pt>
                <c:pt idx="13289">
                  <c:v>3.9129821974764212E-3</c:v>
                </c:pt>
                <c:pt idx="13290">
                  <c:v>3.9126872074803252E-3</c:v>
                </c:pt>
                <c:pt idx="13291">
                  <c:v>3.9124002256045298E-3</c:v>
                </c:pt>
                <c:pt idx="13292">
                  <c:v>3.9121170804917432E-3</c:v>
                </c:pt>
                <c:pt idx="13293">
                  <c:v>3.9118314675117552E-3</c:v>
                </c:pt>
                <c:pt idx="13294">
                  <c:v>3.911538499079519E-3</c:v>
                </c:pt>
                <c:pt idx="13295">
                  <c:v>3.9112374557830776E-3</c:v>
                </c:pt>
                <c:pt idx="13296">
                  <c:v>3.9109321895483039E-3</c:v>
                </c:pt>
                <c:pt idx="13297">
                  <c:v>3.9106289528564406E-3</c:v>
                </c:pt>
                <c:pt idx="13298">
                  <c:v>3.9103328775812896E-3</c:v>
                </c:pt>
                <c:pt idx="13299">
                  <c:v>3.9100450864916342E-3</c:v>
                </c:pt>
                <c:pt idx="13300">
                  <c:v>3.9097620630121855E-3</c:v>
                </c:pt>
                <c:pt idx="13301">
                  <c:v>3.9094776329294612E-3</c:v>
                </c:pt>
                <c:pt idx="13302">
                  <c:v>3.9091864414851811E-3</c:v>
                </c:pt>
                <c:pt idx="13303">
                  <c:v>3.9088869677706296E-3</c:v>
                </c:pt>
                <c:pt idx="13304">
                  <c:v>3.9085823793089816E-3</c:v>
                </c:pt>
                <c:pt idx="13305">
                  <c:v>3.9082787465427003E-3</c:v>
                </c:pt>
                <c:pt idx="13306">
                  <c:v>3.9079816238917816E-3</c:v>
                </c:pt>
                <c:pt idx="13307">
                  <c:v>3.9076929230790914E-3</c:v>
                </c:pt>
                <c:pt idx="13308">
                  <c:v>3.907409838594402E-3</c:v>
                </c:pt>
                <c:pt idx="13309">
                  <c:v>3.9071264291389296E-3</c:v>
                </c:pt>
                <c:pt idx="13310">
                  <c:v>3.906836963773053E-3</c:v>
                </c:pt>
                <c:pt idx="13311">
                  <c:v>3.9065391483459107E-3</c:v>
                </c:pt>
                <c:pt idx="13312">
                  <c:v>3.9062354156115218E-3</c:v>
                </c:pt>
                <c:pt idx="13313">
                  <c:v>3.9059315533862046E-3</c:v>
                </c:pt>
                <c:pt idx="13314">
                  <c:v>3.9056334444851431E-3</c:v>
                </c:pt>
                <c:pt idx="13315">
                  <c:v>3.9053437548646325E-3</c:v>
                </c:pt>
                <c:pt idx="13316">
                  <c:v>3.9050604343033942E-3</c:v>
                </c:pt>
                <c:pt idx="13317">
                  <c:v>3.9047778726610926E-3</c:v>
                </c:pt>
                <c:pt idx="13318">
                  <c:v>3.9044900597528997E-3</c:v>
                </c:pt>
                <c:pt idx="13319">
                  <c:v>3.9041939692339486E-3</c:v>
                </c:pt>
                <c:pt idx="13320">
                  <c:v>3.9038912611576398E-3</c:v>
                </c:pt>
                <c:pt idx="13321">
                  <c:v>3.9035873452005292E-3</c:v>
                </c:pt>
                <c:pt idx="13322">
                  <c:v>3.9032883332839195E-3</c:v>
                </c:pt>
                <c:pt idx="13323">
                  <c:v>3.9029975984258983E-3</c:v>
                </c:pt>
                <c:pt idx="13324">
                  <c:v>3.9027138771651668E-3</c:v>
                </c:pt>
                <c:pt idx="13325">
                  <c:v>3.9024319828865773E-3</c:v>
                </c:pt>
                <c:pt idx="13326">
                  <c:v>3.90214572740298E-3</c:v>
                </c:pt>
                <c:pt idx="13327">
                  <c:v>3.9018514052863488E-3</c:v>
                </c:pt>
                <c:pt idx="13328">
                  <c:v>3.9015498789806285E-3</c:v>
                </c:pt>
                <c:pt idx="13329">
                  <c:v>3.9012460911576792E-3</c:v>
                </c:pt>
                <c:pt idx="13330">
                  <c:v>3.9009462800913878E-3</c:v>
                </c:pt>
                <c:pt idx="13331">
                  <c:v>3.9006544670698402E-3</c:v>
                </c:pt>
                <c:pt idx="13332">
                  <c:v>3.9003701936313685E-3</c:v>
                </c:pt>
                <c:pt idx="13333">
                  <c:v>3.9000887816574657E-3</c:v>
                </c:pt>
                <c:pt idx="13334">
                  <c:v>3.8998039688040846E-3</c:v>
                </c:pt>
                <c:pt idx="13335">
                  <c:v>3.8995114348045552E-3</c:v>
                </c:pt>
                <c:pt idx="13336">
                  <c:v>3.8992112329759268E-3</c:v>
                </c:pt>
                <c:pt idx="13337">
                  <c:v>3.8989077582269457E-3</c:v>
                </c:pt>
                <c:pt idx="13338">
                  <c:v>3.8986072706916016E-3</c:v>
                </c:pt>
                <c:pt idx="13339">
                  <c:v>3.8983143705380694E-3</c:v>
                </c:pt>
                <c:pt idx="13340">
                  <c:v>3.8980294090559392E-3</c:v>
                </c:pt>
                <c:pt idx="13341">
                  <c:v>3.8977482928096202E-3</c:v>
                </c:pt>
                <c:pt idx="13342">
                  <c:v>3.8974647900055412E-3</c:v>
                </c:pt>
                <c:pt idx="13343">
                  <c:v>3.8971740398047157E-3</c:v>
                </c:pt>
                <c:pt idx="13344">
                  <c:v>3.8968752884152875E-3</c:v>
                </c:pt>
                <c:pt idx="13345">
                  <c:v>3.8965723116487693E-3</c:v>
                </c:pt>
                <c:pt idx="13346">
                  <c:v>3.896271287016482E-3</c:v>
                </c:pt>
                <c:pt idx="13347">
                  <c:v>3.8959773147728594E-3</c:v>
                </c:pt>
                <c:pt idx="13348">
                  <c:v>3.8956915471919885E-3</c:v>
                </c:pt>
                <c:pt idx="13349">
                  <c:v>3.8954105416838681E-3</c:v>
                </c:pt>
                <c:pt idx="13350">
                  <c:v>3.8951282008256754E-3</c:v>
                </c:pt>
                <c:pt idx="13351">
                  <c:v>3.8948392062198352E-3</c:v>
                </c:pt>
                <c:pt idx="13352">
                  <c:v>3.8945420124366454E-3</c:v>
                </c:pt>
                <c:pt idx="13353">
                  <c:v>3.89423971543643E-3</c:v>
                </c:pt>
                <c:pt idx="13354">
                  <c:v>3.8939383073765496E-3</c:v>
                </c:pt>
                <c:pt idx="13355">
                  <c:v>3.8936433017475692E-3</c:v>
                </c:pt>
                <c:pt idx="13356">
                  <c:v>3.8933566297173101E-3</c:v>
                </c:pt>
                <c:pt idx="13357">
                  <c:v>3.8930755546138615E-3</c:v>
                </c:pt>
                <c:pt idx="13358">
                  <c:v>3.8927942145904819E-3</c:v>
                </c:pt>
                <c:pt idx="13359">
                  <c:v>3.8925069240361588E-3</c:v>
                </c:pt>
                <c:pt idx="13360">
                  <c:v>3.8922113745011116E-3</c:v>
                </c:pt>
                <c:pt idx="13361">
                  <c:v>3.8919099328960371E-3</c:v>
                </c:pt>
                <c:pt idx="13362">
                  <c:v>3.8916083067514666E-3</c:v>
                </c:pt>
                <c:pt idx="13363">
                  <c:v>3.8913123293640079E-3</c:v>
                </c:pt>
                <c:pt idx="13364">
                  <c:v>3.8910246757966412E-3</c:v>
                </c:pt>
                <c:pt idx="13365">
                  <c:v>3.890743358399602E-3</c:v>
                </c:pt>
                <c:pt idx="13366">
                  <c:v>3.8904628478148811E-3</c:v>
                </c:pt>
                <c:pt idx="13367">
                  <c:v>3.8901771873616703E-3</c:v>
                </c:pt>
                <c:pt idx="13368">
                  <c:v>3.889883346809966E-3</c:v>
                </c:pt>
                <c:pt idx="13369">
                  <c:v>3.8895829271571231E-3</c:v>
                </c:pt>
                <c:pt idx="13370">
                  <c:v>3.8892812571352858E-3</c:v>
                </c:pt>
                <c:pt idx="13371">
                  <c:v>3.8889843914182297E-3</c:v>
                </c:pt>
                <c:pt idx="13372">
                  <c:v>3.8886957016873321E-3</c:v>
                </c:pt>
                <c:pt idx="13373">
                  <c:v>3.8884139797751593E-3</c:v>
                </c:pt>
                <c:pt idx="13374">
                  <c:v>3.8881341198322419E-3</c:v>
                </c:pt>
                <c:pt idx="13375">
                  <c:v>3.8878499944257597E-3</c:v>
                </c:pt>
                <c:pt idx="13376">
                  <c:v>3.8875579046745534E-3</c:v>
                </c:pt>
                <c:pt idx="13377">
                  <c:v>3.8872586617041752E-3</c:v>
                </c:pt>
                <c:pt idx="13378">
                  <c:v>3.886957127930257E-3</c:v>
                </c:pt>
                <c:pt idx="13379">
                  <c:v>3.8866594776350376E-3</c:v>
                </c:pt>
                <c:pt idx="13380">
                  <c:v>3.8863697203951994E-3</c:v>
                </c:pt>
                <c:pt idx="13381">
                  <c:v>3.8860874448797341E-3</c:v>
                </c:pt>
                <c:pt idx="13382">
                  <c:v>3.8858080523783058E-3</c:v>
                </c:pt>
                <c:pt idx="13383">
                  <c:v>3.8855253475105762E-3</c:v>
                </c:pt>
                <c:pt idx="13384">
                  <c:v>3.8852350268333492E-3</c:v>
                </c:pt>
                <c:pt idx="13385">
                  <c:v>3.8849371009007446E-3</c:v>
                </c:pt>
                <c:pt idx="13386">
                  <c:v>3.8846358863829158E-3</c:v>
                </c:pt>
                <c:pt idx="13387">
                  <c:v>3.88433757377055E-3</c:v>
                </c:pt>
                <c:pt idx="13388">
                  <c:v>3.8840467413861052E-3</c:v>
                </c:pt>
                <c:pt idx="13389">
                  <c:v>3.8837637787406507E-3</c:v>
                </c:pt>
                <c:pt idx="13390">
                  <c:v>3.8834846691369646E-3</c:v>
                </c:pt>
                <c:pt idx="13391">
                  <c:v>3.8832032528149985E-3</c:v>
                </c:pt>
                <c:pt idx="13392">
                  <c:v>3.8829146957108352E-3</c:v>
                </c:pt>
                <c:pt idx="13393">
                  <c:v>3.8826182104970777E-3</c:v>
                </c:pt>
                <c:pt idx="13394">
                  <c:v>3.8823174980544299E-3</c:v>
                </c:pt>
                <c:pt idx="13395">
                  <c:v>3.8820186617805159E-3</c:v>
                </c:pt>
                <c:pt idx="13396">
                  <c:v>3.8817267703575627E-3</c:v>
                </c:pt>
                <c:pt idx="13397">
                  <c:v>3.8814430047769189E-3</c:v>
                </c:pt>
                <c:pt idx="13398">
                  <c:v>3.8811639952551682E-3</c:v>
                </c:pt>
                <c:pt idx="13399">
                  <c:v>3.8808837202542212E-3</c:v>
                </c:pt>
                <c:pt idx="13400">
                  <c:v>3.8805968976142516E-3</c:v>
                </c:pt>
                <c:pt idx="13401">
                  <c:v>3.8803019581131817E-3</c:v>
                </c:pt>
                <c:pt idx="13402">
                  <c:v>3.880001927317822E-3</c:v>
                </c:pt>
                <c:pt idx="13403">
                  <c:v>3.8797027200518476E-3</c:v>
                </c:pt>
                <c:pt idx="13404">
                  <c:v>3.8794098090743356E-3</c:v>
                </c:pt>
                <c:pt idx="13405">
                  <c:v>3.8791251443317412E-3</c:v>
                </c:pt>
                <c:pt idx="13406">
                  <c:v>3.8788460568356352E-3</c:v>
                </c:pt>
                <c:pt idx="13407">
                  <c:v>3.8785667631982212E-3</c:v>
                </c:pt>
                <c:pt idx="13408">
                  <c:v>3.8782816228651062E-3</c:v>
                </c:pt>
                <c:pt idx="13409">
                  <c:v>3.8779883136890276E-3</c:v>
                </c:pt>
                <c:pt idx="13410">
                  <c:v>3.8776891378732273E-3</c:v>
                </c:pt>
                <c:pt idx="13411">
                  <c:v>3.8773897236927994E-3</c:v>
                </c:pt>
                <c:pt idx="13412">
                  <c:v>3.8770958552703837E-3</c:v>
                </c:pt>
                <c:pt idx="13413">
                  <c:v>3.876810216241324E-3</c:v>
                </c:pt>
                <c:pt idx="13414">
                  <c:v>3.8765308804154085E-3</c:v>
                </c:pt>
                <c:pt idx="13415">
                  <c:v>3.8762523981537267E-3</c:v>
                </c:pt>
                <c:pt idx="13416">
                  <c:v>3.8759688658635142E-3</c:v>
                </c:pt>
                <c:pt idx="13417">
                  <c:v>3.8756772498948658E-3</c:v>
                </c:pt>
                <c:pt idx="13418">
                  <c:v>3.8753790932728942E-3</c:v>
                </c:pt>
                <c:pt idx="13419">
                  <c:v>3.8750796448769652E-3</c:v>
                </c:pt>
                <c:pt idx="13420">
                  <c:v>3.8747849026183117E-3</c:v>
                </c:pt>
                <c:pt idx="13421">
                  <c:v>3.8744982364472672E-3</c:v>
                </c:pt>
                <c:pt idx="13422">
                  <c:v>3.8742184924393862E-3</c:v>
                </c:pt>
                <c:pt idx="13423">
                  <c:v>3.8739406443952791E-3</c:v>
                </c:pt>
                <c:pt idx="13424">
                  <c:v>3.8736586250844771E-3</c:v>
                </c:pt>
                <c:pt idx="13425">
                  <c:v>3.8733687424945674E-3</c:v>
                </c:pt>
                <c:pt idx="13426">
                  <c:v>3.8730717574468323E-3</c:v>
                </c:pt>
                <c:pt idx="13427">
                  <c:v>3.8727724532353286E-3</c:v>
                </c:pt>
                <c:pt idx="13428">
                  <c:v>3.8724769407671202E-3</c:v>
                </c:pt>
                <c:pt idx="13429">
                  <c:v>3.8721892176588916E-3</c:v>
                </c:pt>
                <c:pt idx="13430">
                  <c:v>3.8719089187375048E-3</c:v>
                </c:pt>
                <c:pt idx="13431">
                  <c:v>3.8716315235516612E-3</c:v>
                </c:pt>
                <c:pt idx="13432">
                  <c:v>3.8713509030064452E-3</c:v>
                </c:pt>
                <c:pt idx="13433">
                  <c:v>3.8710627706563809E-3</c:v>
                </c:pt>
                <c:pt idx="13434">
                  <c:v>3.8707670952205482E-3</c:v>
                </c:pt>
                <c:pt idx="13435">
                  <c:v>3.8704681162892935E-3</c:v>
                </c:pt>
                <c:pt idx="13436">
                  <c:v>3.8701719554469004E-3</c:v>
                </c:pt>
                <c:pt idx="13437">
                  <c:v>3.8698831690706951E-3</c:v>
                </c:pt>
                <c:pt idx="13438">
                  <c:v>3.8696021840140772E-3</c:v>
                </c:pt>
                <c:pt idx="13439">
                  <c:v>3.8693250591547604E-3</c:v>
                </c:pt>
                <c:pt idx="13440">
                  <c:v>3.8690457059735897E-3</c:v>
                </c:pt>
                <c:pt idx="13441">
                  <c:v>3.8687593172061141E-3</c:v>
                </c:pt>
                <c:pt idx="13442">
                  <c:v>3.8684650728163334E-3</c:v>
                </c:pt>
                <c:pt idx="13443">
                  <c:v>3.8681665999176587E-3</c:v>
                </c:pt>
                <c:pt idx="13444">
                  <c:v>3.8678699286386212E-3</c:v>
                </c:pt>
                <c:pt idx="13445">
                  <c:v>3.867580096139701E-3</c:v>
                </c:pt>
                <c:pt idx="13446">
                  <c:v>3.8672983113581367E-3</c:v>
                </c:pt>
                <c:pt idx="13447">
                  <c:v>3.867021276158521E-3</c:v>
                </c:pt>
                <c:pt idx="13448">
                  <c:v>3.8667430439943413E-3</c:v>
                </c:pt>
                <c:pt idx="13449">
                  <c:v>3.8664583688184685E-3</c:v>
                </c:pt>
                <c:pt idx="13450">
                  <c:v>3.866165658329407E-3</c:v>
                </c:pt>
                <c:pt idx="13451">
                  <c:v>3.8658678688494241E-3</c:v>
                </c:pt>
                <c:pt idx="13452">
                  <c:v>3.8655708388061986E-3</c:v>
                </c:pt>
                <c:pt idx="13453">
                  <c:v>3.8652800004260177E-3</c:v>
                </c:pt>
                <c:pt idx="13454">
                  <c:v>3.8649973217824655E-3</c:v>
                </c:pt>
                <c:pt idx="13455">
                  <c:v>3.8647202004360908E-3</c:v>
                </c:pt>
                <c:pt idx="13456">
                  <c:v>3.8644429304796777E-3</c:v>
                </c:pt>
                <c:pt idx="13457">
                  <c:v>3.8641599161438455E-3</c:v>
                </c:pt>
                <c:pt idx="13458">
                  <c:v>3.8638688221716436E-3</c:v>
                </c:pt>
                <c:pt idx="13459">
                  <c:v>3.8635718871743233E-3</c:v>
                </c:pt>
                <c:pt idx="13460">
                  <c:v>3.8632746611863139E-3</c:v>
                </c:pt>
                <c:pt idx="13461">
                  <c:v>3.8629828794992035E-3</c:v>
                </c:pt>
                <c:pt idx="13462">
                  <c:v>3.8626992337991582E-3</c:v>
                </c:pt>
                <c:pt idx="13463">
                  <c:v>3.8624218582636832E-3</c:v>
                </c:pt>
                <c:pt idx="13464">
                  <c:v>3.8621453819259808E-3</c:v>
                </c:pt>
                <c:pt idx="13465">
                  <c:v>3.8618639538685355E-3</c:v>
                </c:pt>
                <c:pt idx="13466">
                  <c:v>3.8615745374750779E-3</c:v>
                </c:pt>
                <c:pt idx="13467">
                  <c:v>3.8612786188622402E-3</c:v>
                </c:pt>
                <c:pt idx="13468">
                  <c:v>3.8609813681313694E-3</c:v>
                </c:pt>
                <c:pt idx="13469">
                  <c:v>3.8606887269116118E-3</c:v>
                </c:pt>
                <c:pt idx="13470">
                  <c:v>3.860404063038678E-3</c:v>
                </c:pt>
                <c:pt idx="13471">
                  <c:v>3.8601262757997157E-3</c:v>
                </c:pt>
                <c:pt idx="13472">
                  <c:v>3.8598504175475397E-3</c:v>
                </c:pt>
                <c:pt idx="13473">
                  <c:v>3.859570480707663E-3</c:v>
                </c:pt>
                <c:pt idx="13474">
                  <c:v>3.8592827804489081E-3</c:v>
                </c:pt>
                <c:pt idx="13475">
                  <c:v>3.8589880282831491E-3</c:v>
                </c:pt>
                <c:pt idx="13476">
                  <c:v>3.8586909294993756E-3</c:v>
                </c:pt>
                <c:pt idx="13477">
                  <c:v>3.8583975322389152E-3</c:v>
                </c:pt>
                <c:pt idx="13478">
                  <c:v>3.8581118219182474E-3</c:v>
                </c:pt>
                <c:pt idx="13479">
                  <c:v>3.8578334785679871E-3</c:v>
                </c:pt>
                <c:pt idx="13480">
                  <c:v>3.8575580588655046E-3</c:v>
                </c:pt>
                <c:pt idx="13481">
                  <c:v>3.8572794993311284E-3</c:v>
                </c:pt>
                <c:pt idx="13482">
                  <c:v>3.8569935306841992E-3</c:v>
                </c:pt>
                <c:pt idx="13483">
                  <c:v>3.8567000807185796E-3</c:v>
                </c:pt>
                <c:pt idx="13484">
                  <c:v>3.8564033130843657E-3</c:v>
                </c:pt>
                <c:pt idx="13485">
                  <c:v>3.8561092811871022E-3</c:v>
                </c:pt>
                <c:pt idx="13486">
                  <c:v>3.8558225193654192E-3</c:v>
                </c:pt>
                <c:pt idx="13487">
                  <c:v>3.8555434909534505E-3</c:v>
                </c:pt>
                <c:pt idx="13488">
                  <c:v>3.8552683292598327E-3</c:v>
                </c:pt>
                <c:pt idx="13489">
                  <c:v>3.8549910162241612E-3</c:v>
                </c:pt>
                <c:pt idx="13490">
                  <c:v>3.8547067714011446E-3</c:v>
                </c:pt>
                <c:pt idx="13491">
                  <c:v>3.8544147428563658E-3</c:v>
                </c:pt>
                <c:pt idx="13492">
                  <c:v>3.8541184850796597E-3</c:v>
                </c:pt>
                <c:pt idx="13493">
                  <c:v>3.8538239557636801E-3</c:v>
                </c:pt>
                <c:pt idx="13494">
                  <c:v>3.8535361606008658E-3</c:v>
                </c:pt>
                <c:pt idx="13495">
                  <c:v>3.8532563357190678E-3</c:v>
                </c:pt>
                <c:pt idx="13496">
                  <c:v>3.8529812534922529E-3</c:v>
                </c:pt>
                <c:pt idx="13497">
                  <c:v>3.8527050414848222E-3</c:v>
                </c:pt>
                <c:pt idx="13498">
                  <c:v>3.8524224896352567E-3</c:v>
                </c:pt>
                <c:pt idx="13499">
                  <c:v>3.8521319832602791E-3</c:v>
                </c:pt>
                <c:pt idx="13500">
                  <c:v>3.8518364105665742E-3</c:v>
                </c:pt>
                <c:pt idx="13501">
                  <c:v>3.8515415345101349E-3</c:v>
                </c:pt>
                <c:pt idx="13502">
                  <c:v>3.8512527469839082E-3</c:v>
                </c:pt>
                <c:pt idx="13503">
                  <c:v>3.8509720335514366E-3</c:v>
                </c:pt>
                <c:pt idx="13504">
                  <c:v>3.850696857207821E-3</c:v>
                </c:pt>
                <c:pt idx="13505">
                  <c:v>3.8504215885623444E-3</c:v>
                </c:pt>
                <c:pt idx="13506">
                  <c:v>3.8501406763595792E-3</c:v>
                </c:pt>
                <c:pt idx="13507">
                  <c:v>3.849851772807189E-3</c:v>
                </c:pt>
                <c:pt idx="13508">
                  <c:v>3.8495570540200219E-3</c:v>
                </c:pt>
                <c:pt idx="13509">
                  <c:v>3.8492619927915296E-3</c:v>
                </c:pt>
                <c:pt idx="13510">
                  <c:v>3.8489722759232352E-3</c:v>
                </c:pt>
                <c:pt idx="13511">
                  <c:v>3.8486906026429847E-3</c:v>
                </c:pt>
                <c:pt idx="13512">
                  <c:v>3.8484151664239757E-3</c:v>
                </c:pt>
                <c:pt idx="13513">
                  <c:v>3.8481406739405222E-3</c:v>
                </c:pt>
                <c:pt idx="13514">
                  <c:v>3.8478613265407052E-3</c:v>
                </c:pt>
                <c:pt idx="13515">
                  <c:v>3.8475740850839081E-3</c:v>
                </c:pt>
                <c:pt idx="13516">
                  <c:v>3.8472803798226237E-3</c:v>
                </c:pt>
                <c:pt idx="13517">
                  <c:v>3.8469853031381667E-3</c:v>
                </c:pt>
                <c:pt idx="13518">
                  <c:v>3.8466947408538716E-3</c:v>
                </c:pt>
                <c:pt idx="13519">
                  <c:v>3.8464120583173484E-3</c:v>
                </c:pt>
                <c:pt idx="13520">
                  <c:v>3.8461362070152903E-3</c:v>
                </c:pt>
                <c:pt idx="13521">
                  <c:v>3.8458623167721192E-3</c:v>
                </c:pt>
                <c:pt idx="13522">
                  <c:v>3.8455844391285582E-3</c:v>
                </c:pt>
                <c:pt idx="13523">
                  <c:v>3.8452988967379929E-3</c:v>
                </c:pt>
                <c:pt idx="13524">
                  <c:v>3.8450063527788012E-3</c:v>
                </c:pt>
                <c:pt idx="13525">
                  <c:v>3.8447114356336032E-3</c:v>
                </c:pt>
                <c:pt idx="13526">
                  <c:v>3.8444201312806802E-3</c:v>
                </c:pt>
                <c:pt idx="13527">
                  <c:v>3.8441364127041505E-3</c:v>
                </c:pt>
                <c:pt idx="13528">
                  <c:v>3.8438600042025812E-3</c:v>
                </c:pt>
                <c:pt idx="13529">
                  <c:v>3.843586538469993E-3</c:v>
                </c:pt>
                <c:pt idx="13530">
                  <c:v>3.8433100169797656E-3</c:v>
                </c:pt>
                <c:pt idx="13531">
                  <c:v>3.8430261877762839E-3</c:v>
                </c:pt>
                <c:pt idx="13532">
                  <c:v>3.8427349386201595E-3</c:v>
                </c:pt>
                <c:pt idx="13533">
                  <c:v>3.8424403583421081E-3</c:v>
                </c:pt>
                <c:pt idx="13534">
                  <c:v>3.8421484328874846E-3</c:v>
                </c:pt>
                <c:pt idx="13535">
                  <c:v>3.8418636744682907E-3</c:v>
                </c:pt>
                <c:pt idx="13536">
                  <c:v>3.8415865820550224E-3</c:v>
                </c:pt>
                <c:pt idx="13537">
                  <c:v>3.8413133622622886E-3</c:v>
                </c:pt>
                <c:pt idx="13538">
                  <c:v>3.8410380667163986E-3</c:v>
                </c:pt>
                <c:pt idx="13539">
                  <c:v>3.8407559418066357E-3</c:v>
                </c:pt>
                <c:pt idx="13540">
                  <c:v>3.8404661044937637E-3</c:v>
                </c:pt>
                <c:pt idx="13541">
                  <c:v>3.8401720377685506E-3</c:v>
                </c:pt>
                <c:pt idx="13542">
                  <c:v>3.8398796277095515E-3</c:v>
                </c:pt>
                <c:pt idx="13543">
                  <c:v>3.8395938485981896E-3</c:v>
                </c:pt>
                <c:pt idx="13544">
                  <c:v>3.8393159630133481E-3</c:v>
                </c:pt>
                <c:pt idx="13545">
                  <c:v>3.8390428127192287E-3</c:v>
                </c:pt>
                <c:pt idx="13546">
                  <c:v>3.8387685985227212E-3</c:v>
                </c:pt>
                <c:pt idx="13547">
                  <c:v>3.8384881462189152E-3</c:v>
                </c:pt>
                <c:pt idx="13548">
                  <c:v>3.8381998194254663E-3</c:v>
                </c:pt>
                <c:pt idx="13549">
                  <c:v>3.8379064393428649E-3</c:v>
                </c:pt>
                <c:pt idx="13550">
                  <c:v>3.8376136943665392E-3</c:v>
                </c:pt>
                <c:pt idx="13551">
                  <c:v>3.8373269362561575E-3</c:v>
                </c:pt>
                <c:pt idx="13552">
                  <c:v>3.8370481674421552E-3</c:v>
                </c:pt>
                <c:pt idx="13553">
                  <c:v>3.8367749152593091E-3</c:v>
                </c:pt>
                <c:pt idx="13554">
                  <c:v>3.836501625883369E-3</c:v>
                </c:pt>
                <c:pt idx="13555">
                  <c:v>3.8362227923025788E-3</c:v>
                </c:pt>
                <c:pt idx="13556">
                  <c:v>3.8359360547502194E-3</c:v>
                </c:pt>
                <c:pt idx="13557">
                  <c:v>3.8356435279208547E-3</c:v>
                </c:pt>
                <c:pt idx="13558">
                  <c:v>3.8353506083517292E-3</c:v>
                </c:pt>
                <c:pt idx="13559">
                  <c:v>3.8350629346934027E-3</c:v>
                </c:pt>
                <c:pt idx="13560">
                  <c:v>3.8347832132184802E-3</c:v>
                </c:pt>
                <c:pt idx="13561">
                  <c:v>3.8345096956432551E-3</c:v>
                </c:pt>
                <c:pt idx="13562">
                  <c:v>3.834237165267648E-3</c:v>
                </c:pt>
                <c:pt idx="13563">
                  <c:v>3.833959875298843E-3</c:v>
                </c:pt>
                <c:pt idx="13564">
                  <c:v>3.833674784502803E-3</c:v>
                </c:pt>
                <c:pt idx="13565">
                  <c:v>3.8333832682930207E-3</c:v>
                </c:pt>
                <c:pt idx="13566">
                  <c:v>3.8330903423725573E-3</c:v>
                </c:pt>
                <c:pt idx="13567">
                  <c:v>3.8328018372306284E-3</c:v>
                </c:pt>
                <c:pt idx="13568">
                  <c:v>3.8325211153635822E-3</c:v>
                </c:pt>
                <c:pt idx="13569">
                  <c:v>3.8322471794643848E-3</c:v>
                </c:pt>
                <c:pt idx="13570">
                  <c:v>3.8319752357653452E-3</c:v>
                </c:pt>
                <c:pt idx="13571">
                  <c:v>3.8316993943871992E-3</c:v>
                </c:pt>
                <c:pt idx="13572">
                  <c:v>3.8314159857621845E-3</c:v>
                </c:pt>
                <c:pt idx="13573">
                  <c:v>3.8311256256928082E-3</c:v>
                </c:pt>
                <c:pt idx="13574">
                  <c:v>3.8308328667364597E-3</c:v>
                </c:pt>
                <c:pt idx="13575">
                  <c:v>3.8305436333043214E-3</c:v>
                </c:pt>
                <c:pt idx="13576">
                  <c:v>3.8302618857237992E-3</c:v>
                </c:pt>
                <c:pt idx="13577">
                  <c:v>3.8299873916436676E-3</c:v>
                </c:pt>
                <c:pt idx="13578">
                  <c:v>3.8297158586804618E-3</c:v>
                </c:pt>
                <c:pt idx="13579">
                  <c:v>3.8294413526062852E-3</c:v>
                </c:pt>
                <c:pt idx="13580">
                  <c:v>3.8291596389442152E-3</c:v>
                </c:pt>
                <c:pt idx="13581">
                  <c:v>3.8288705662960824E-3</c:v>
                </c:pt>
                <c:pt idx="13582">
                  <c:v>3.8285781497757352E-3</c:v>
                </c:pt>
                <c:pt idx="13583">
                  <c:v>3.82828830857798E-3</c:v>
                </c:pt>
                <c:pt idx="13584">
                  <c:v>3.8280055327056051E-3</c:v>
                </c:pt>
                <c:pt idx="13585">
                  <c:v>3.8277303559379884E-3</c:v>
                </c:pt>
                <c:pt idx="13586">
                  <c:v>3.8274590570894452E-3</c:v>
                </c:pt>
                <c:pt idx="13587">
                  <c:v>3.8271857567110505E-3</c:v>
                </c:pt>
                <c:pt idx="13588">
                  <c:v>3.8269057280377479E-3</c:v>
                </c:pt>
                <c:pt idx="13589">
                  <c:v>3.8266180577029834E-3</c:v>
                </c:pt>
                <c:pt idx="13590">
                  <c:v>3.8263261583038593E-3</c:v>
                </c:pt>
                <c:pt idx="13591">
                  <c:v>3.8260358451158239E-3</c:v>
                </c:pt>
                <c:pt idx="13592">
                  <c:v>3.8257520610691606E-3</c:v>
                </c:pt>
                <c:pt idx="13593">
                  <c:v>3.8254760944697198E-3</c:v>
                </c:pt>
                <c:pt idx="13594">
                  <c:v>3.8252048553718667E-3</c:v>
                </c:pt>
                <c:pt idx="13595">
                  <c:v>3.8249326169685002E-3</c:v>
                </c:pt>
                <c:pt idx="13596">
                  <c:v>3.8246542407806144E-3</c:v>
                </c:pt>
                <c:pt idx="13597">
                  <c:v>3.8243680693948391E-3</c:v>
                </c:pt>
                <c:pt idx="13598">
                  <c:v>3.8240768580957356E-3</c:v>
                </c:pt>
                <c:pt idx="13599">
                  <c:v>3.8237862216162874E-3</c:v>
                </c:pt>
                <c:pt idx="13600">
                  <c:v>3.8235014717835436E-3</c:v>
                </c:pt>
                <c:pt idx="13601">
                  <c:v>3.8232246272855643E-3</c:v>
                </c:pt>
                <c:pt idx="13602">
                  <c:v>3.8229532787210432E-3</c:v>
                </c:pt>
                <c:pt idx="13603">
                  <c:v>3.8226819468960152E-3</c:v>
                </c:pt>
                <c:pt idx="13604">
                  <c:v>3.8224051687726296E-3</c:v>
                </c:pt>
                <c:pt idx="13605">
                  <c:v>3.8221205731581612E-3</c:v>
                </c:pt>
                <c:pt idx="13606">
                  <c:v>3.8218302143838002E-3</c:v>
                </c:pt>
                <c:pt idx="13607">
                  <c:v>3.8215394137007292E-3</c:v>
                </c:pt>
                <c:pt idx="13608">
                  <c:v>3.8212537619458252E-3</c:v>
                </c:pt>
                <c:pt idx="13609">
                  <c:v>3.8209759719513756E-3</c:v>
                </c:pt>
                <c:pt idx="13610">
                  <c:v>3.8207043526430635E-3</c:v>
                </c:pt>
                <c:pt idx="13611">
                  <c:v>3.8204337629463413E-3</c:v>
                </c:pt>
                <c:pt idx="13612">
                  <c:v>3.8201585075240815E-3</c:v>
                </c:pt>
                <c:pt idx="13613">
                  <c:v>3.8198755434688527E-3</c:v>
                </c:pt>
                <c:pt idx="13614">
                  <c:v>3.8195861923616043E-3</c:v>
                </c:pt>
                <c:pt idx="13615">
                  <c:v>3.8192953942528399E-3</c:v>
                </c:pt>
                <c:pt idx="13616">
                  <c:v>3.8190089247652427E-3</c:v>
                </c:pt>
                <c:pt idx="13617">
                  <c:v>3.8187301431903647E-3</c:v>
                </c:pt>
                <c:pt idx="13618">
                  <c:v>3.8184581024525801E-3</c:v>
                </c:pt>
                <c:pt idx="13619">
                  <c:v>3.8181880841450595E-3</c:v>
                </c:pt>
                <c:pt idx="13620">
                  <c:v>3.8179142564388436E-3</c:v>
                </c:pt>
                <c:pt idx="13621">
                  <c:v>3.8176329578305658E-3</c:v>
                </c:pt>
                <c:pt idx="13622">
                  <c:v>3.8173447576864005E-3</c:v>
                </c:pt>
                <c:pt idx="13623">
                  <c:v>3.8170541338024802E-3</c:v>
                </c:pt>
                <c:pt idx="13624">
                  <c:v>3.8167669496123402E-3</c:v>
                </c:pt>
                <c:pt idx="13625">
                  <c:v>3.8164871525698482E-3</c:v>
                </c:pt>
                <c:pt idx="13626">
                  <c:v>3.8162145527737916E-3</c:v>
                </c:pt>
                <c:pt idx="13627">
                  <c:v>3.8159449316867559E-3</c:v>
                </c:pt>
                <c:pt idx="13628">
                  <c:v>3.8156724187330187E-3</c:v>
                </c:pt>
                <c:pt idx="13629">
                  <c:v>3.8153927970614229E-3</c:v>
                </c:pt>
                <c:pt idx="13630">
                  <c:v>3.8151058769724596E-3</c:v>
                </c:pt>
                <c:pt idx="13631">
                  <c:v>3.8148156009476801E-3</c:v>
                </c:pt>
                <c:pt idx="13632">
                  <c:v>3.814527822132068E-3</c:v>
                </c:pt>
                <c:pt idx="13633">
                  <c:v>3.8142470082420652E-3</c:v>
                </c:pt>
                <c:pt idx="13634">
                  <c:v>3.8139737270547697E-3</c:v>
                </c:pt>
                <c:pt idx="13635">
                  <c:v>3.8137043284963514E-3</c:v>
                </c:pt>
                <c:pt idx="13636">
                  <c:v>3.8134330012904597E-3</c:v>
                </c:pt>
                <c:pt idx="13637">
                  <c:v>3.8131550455247445E-3</c:v>
                </c:pt>
                <c:pt idx="13638">
                  <c:v>3.8128695182669601E-3</c:v>
                </c:pt>
                <c:pt idx="13639">
                  <c:v>3.8125797628075714E-3</c:v>
                </c:pt>
                <c:pt idx="13640">
                  <c:v>3.8122915244188397E-3</c:v>
                </c:pt>
                <c:pt idx="13641">
                  <c:v>3.8120097147428776E-3</c:v>
                </c:pt>
                <c:pt idx="13642">
                  <c:v>3.8117356471033719E-3</c:v>
                </c:pt>
                <c:pt idx="13643">
                  <c:v>3.8114662987635112E-3</c:v>
                </c:pt>
                <c:pt idx="13644">
                  <c:v>3.8111960144576315E-3</c:v>
                </c:pt>
                <c:pt idx="13645">
                  <c:v>3.8109196913000951E-3</c:v>
                </c:pt>
                <c:pt idx="13646">
                  <c:v>3.8106356515003872E-3</c:v>
                </c:pt>
                <c:pt idx="13647">
                  <c:v>3.8103465854984475E-3</c:v>
                </c:pt>
                <c:pt idx="13648">
                  <c:v>3.8100580352503771E-3</c:v>
                </c:pt>
                <c:pt idx="13649">
                  <c:v>3.809775272851759E-3</c:v>
                </c:pt>
                <c:pt idx="13650">
                  <c:v>3.8095003326523457E-3</c:v>
                </c:pt>
                <c:pt idx="13651">
                  <c:v>3.8092308674578805E-3</c:v>
                </c:pt>
                <c:pt idx="13652">
                  <c:v>3.8089614717819985E-3</c:v>
                </c:pt>
                <c:pt idx="13653">
                  <c:v>3.8086867262917853E-3</c:v>
                </c:pt>
                <c:pt idx="13654">
                  <c:v>3.8084042489041695E-3</c:v>
                </c:pt>
                <c:pt idx="13655">
                  <c:v>3.8081160346252552E-3</c:v>
                </c:pt>
                <c:pt idx="13656">
                  <c:v>3.8078273303760223E-3</c:v>
                </c:pt>
                <c:pt idx="13657">
                  <c:v>3.8075436795149496E-3</c:v>
                </c:pt>
                <c:pt idx="13658">
                  <c:v>3.8072678009606247E-3</c:v>
                </c:pt>
                <c:pt idx="13659">
                  <c:v>3.8069980598329153E-3</c:v>
                </c:pt>
                <c:pt idx="13660">
                  <c:v>3.8067293896977988E-3</c:v>
                </c:pt>
                <c:pt idx="13661">
                  <c:v>3.8064561462735399E-3</c:v>
                </c:pt>
                <c:pt idx="13662">
                  <c:v>3.8061752853887202E-3</c:v>
                </c:pt>
                <c:pt idx="13663">
                  <c:v>3.805888075779809E-3</c:v>
                </c:pt>
                <c:pt idx="13664">
                  <c:v>3.8055993828548279E-3</c:v>
                </c:pt>
                <c:pt idx="13665">
                  <c:v>3.8053149278331091E-3</c:v>
                </c:pt>
                <c:pt idx="13666">
                  <c:v>3.8050380664575788E-3</c:v>
                </c:pt>
                <c:pt idx="13667">
                  <c:v>3.8047679009272158E-3</c:v>
                </c:pt>
                <c:pt idx="13668">
                  <c:v>3.8044997871652529E-3</c:v>
                </c:pt>
                <c:pt idx="13669">
                  <c:v>3.804227950868704E-3</c:v>
                </c:pt>
                <c:pt idx="13670">
                  <c:v>3.8039487388757012E-3</c:v>
                </c:pt>
                <c:pt idx="13671">
                  <c:v>3.803662675037929E-3</c:v>
                </c:pt>
                <c:pt idx="13672">
                  <c:v>3.8033741634375426E-3</c:v>
                </c:pt>
                <c:pt idx="13673">
                  <c:v>3.8030890071131048E-3</c:v>
                </c:pt>
                <c:pt idx="13674">
                  <c:v>3.8028111404357452E-3</c:v>
                </c:pt>
                <c:pt idx="13675">
                  <c:v>3.8025404150711958E-3</c:v>
                </c:pt>
                <c:pt idx="13676">
                  <c:v>3.8022726852689069E-3</c:v>
                </c:pt>
                <c:pt idx="13677">
                  <c:v>3.8020021434663556E-3</c:v>
                </c:pt>
                <c:pt idx="13678">
                  <c:v>3.801724590578961E-3</c:v>
                </c:pt>
                <c:pt idx="13679">
                  <c:v>3.801439799446723E-3</c:v>
                </c:pt>
                <c:pt idx="13680">
                  <c:v>3.8011516409857176E-3</c:v>
                </c:pt>
                <c:pt idx="13681">
                  <c:v>3.8008659029831545E-3</c:v>
                </c:pt>
                <c:pt idx="13682">
                  <c:v>3.8005870307971971E-3</c:v>
                </c:pt>
                <c:pt idx="13683">
                  <c:v>3.8003156254075745E-3</c:v>
                </c:pt>
                <c:pt idx="13684">
                  <c:v>3.8000481067823211E-3</c:v>
                </c:pt>
                <c:pt idx="13685">
                  <c:v>3.7997787310753333E-3</c:v>
                </c:pt>
                <c:pt idx="13686">
                  <c:v>3.7995028252299089E-3</c:v>
                </c:pt>
                <c:pt idx="13687">
                  <c:v>3.7992194174943494E-3</c:v>
                </c:pt>
                <c:pt idx="13688">
                  <c:v>3.7989317829212597E-3</c:v>
                </c:pt>
                <c:pt idx="13689">
                  <c:v>3.7986455975690652E-3</c:v>
                </c:pt>
                <c:pt idx="13690">
                  <c:v>3.7983657418574029E-3</c:v>
                </c:pt>
                <c:pt idx="13691">
                  <c:v>3.7980935534334135E-3</c:v>
                </c:pt>
                <c:pt idx="13692">
                  <c:v>3.7978260757061677E-3</c:v>
                </c:pt>
                <c:pt idx="13693">
                  <c:v>3.7975577241183629E-3</c:v>
                </c:pt>
                <c:pt idx="13694">
                  <c:v>3.797283431243643E-3</c:v>
                </c:pt>
                <c:pt idx="13695">
                  <c:v>3.7970014995541601E-3</c:v>
                </c:pt>
                <c:pt idx="13696">
                  <c:v>3.7967145556983498E-3</c:v>
                </c:pt>
                <c:pt idx="13697">
                  <c:v>3.7964280697282992E-3</c:v>
                </c:pt>
                <c:pt idx="13698">
                  <c:v>3.7961472742097852E-3</c:v>
                </c:pt>
                <c:pt idx="13699">
                  <c:v>3.795874218571524E-3</c:v>
                </c:pt>
                <c:pt idx="13700">
                  <c:v>3.7956066167877554E-3</c:v>
                </c:pt>
                <c:pt idx="13701">
                  <c:v>3.7953391361703892E-3</c:v>
                </c:pt>
                <c:pt idx="13702">
                  <c:v>3.7950664008231478E-3</c:v>
                </c:pt>
                <c:pt idx="13703">
                  <c:v>3.7947860182961251E-3</c:v>
                </c:pt>
                <c:pt idx="13704">
                  <c:v>3.7944999252902396E-3</c:v>
                </c:pt>
                <c:pt idx="13705">
                  <c:v>3.7942132953380369E-3</c:v>
                </c:pt>
                <c:pt idx="13706">
                  <c:v>3.7939316246530679E-3</c:v>
                </c:pt>
                <c:pt idx="13707">
                  <c:v>3.7936576377780129E-3</c:v>
                </c:pt>
                <c:pt idx="13708">
                  <c:v>3.7933897550300245E-3</c:v>
                </c:pt>
                <c:pt idx="13709">
                  <c:v>3.7931229836453209E-3</c:v>
                </c:pt>
                <c:pt idx="13710">
                  <c:v>3.7928517300002806E-3</c:v>
                </c:pt>
                <c:pt idx="13711">
                  <c:v>3.7925729490585996E-3</c:v>
                </c:pt>
                <c:pt idx="13712">
                  <c:v>3.7922878576824664E-3</c:v>
                </c:pt>
                <c:pt idx="13713">
                  <c:v>3.7920012476319251E-3</c:v>
                </c:pt>
                <c:pt idx="13714">
                  <c:v>3.7917187861820564E-3</c:v>
                </c:pt>
                <c:pt idx="13715">
                  <c:v>3.7914438251926055E-3</c:v>
                </c:pt>
                <c:pt idx="13716">
                  <c:v>3.7911755151980018E-3</c:v>
                </c:pt>
                <c:pt idx="13717">
                  <c:v>3.7909092854367422E-3</c:v>
                </c:pt>
                <c:pt idx="13718">
                  <c:v>3.7906394186128655E-3</c:v>
                </c:pt>
                <c:pt idx="13719">
                  <c:v>3.7903622701747236E-3</c:v>
                </c:pt>
                <c:pt idx="13720">
                  <c:v>3.790078319364145E-3</c:v>
                </c:pt>
                <c:pt idx="13721">
                  <c:v>3.7897918975800006E-3</c:v>
                </c:pt>
                <c:pt idx="13722">
                  <c:v>3.7895087480422744E-3</c:v>
                </c:pt>
                <c:pt idx="13723">
                  <c:v>3.7892327918372308E-3</c:v>
                </c:pt>
                <c:pt idx="13724">
                  <c:v>3.7889639213313894E-3</c:v>
                </c:pt>
                <c:pt idx="13725">
                  <c:v>3.7886980625187606E-3</c:v>
                </c:pt>
                <c:pt idx="13726">
                  <c:v>3.7884294702186017E-3</c:v>
                </c:pt>
                <c:pt idx="13727">
                  <c:v>3.7881539632476039E-3</c:v>
                </c:pt>
                <c:pt idx="13728">
                  <c:v>3.787871277809756E-3</c:v>
                </c:pt>
                <c:pt idx="13729">
                  <c:v>3.7875852143051895E-3</c:v>
                </c:pt>
                <c:pt idx="13730">
                  <c:v>3.7873014958469471E-3</c:v>
                </c:pt>
                <c:pt idx="13731">
                  <c:v>3.7870245453677778E-3</c:v>
                </c:pt>
                <c:pt idx="13732">
                  <c:v>3.7867549962708612E-3</c:v>
                </c:pt>
                <c:pt idx="13733">
                  <c:v>3.7864893375136859E-3</c:v>
                </c:pt>
                <c:pt idx="13734">
                  <c:v>3.7862218919475265E-3</c:v>
                </c:pt>
                <c:pt idx="13735">
                  <c:v>3.7859480133704492E-3</c:v>
                </c:pt>
                <c:pt idx="13736">
                  <c:v>3.7856667019424864E-3</c:v>
                </c:pt>
                <c:pt idx="13737">
                  <c:v>3.7853811655292869E-3</c:v>
                </c:pt>
                <c:pt idx="13738">
                  <c:v>3.7850970117543465E-3</c:v>
                </c:pt>
                <c:pt idx="13739">
                  <c:v>3.7848190898831292E-3</c:v>
                </c:pt>
                <c:pt idx="13740">
                  <c:v>3.7845487612064473E-3</c:v>
                </c:pt>
                <c:pt idx="13741">
                  <c:v>3.7842831342340295E-3</c:v>
                </c:pt>
                <c:pt idx="13742">
                  <c:v>3.784016694295443E-3</c:v>
                </c:pt>
                <c:pt idx="13743">
                  <c:v>3.7837444092878899E-3</c:v>
                </c:pt>
                <c:pt idx="13744">
                  <c:v>3.7834645625724334E-3</c:v>
                </c:pt>
                <c:pt idx="13745">
                  <c:v>3.7831797180409191E-3</c:v>
                </c:pt>
                <c:pt idx="13746">
                  <c:v>3.7828952747022476E-3</c:v>
                </c:pt>
                <c:pt idx="13747">
                  <c:v>3.7826164257943212E-3</c:v>
                </c:pt>
                <c:pt idx="13748">
                  <c:v>3.7823452352549066E-3</c:v>
                </c:pt>
                <c:pt idx="13749">
                  <c:v>3.7820794772062852E-3</c:v>
                </c:pt>
                <c:pt idx="13750">
                  <c:v>3.7818138908623255E-3</c:v>
                </c:pt>
                <c:pt idx="13751">
                  <c:v>3.7815431434958802E-3</c:v>
                </c:pt>
                <c:pt idx="13752">
                  <c:v>3.7812648328017029E-3</c:v>
                </c:pt>
                <c:pt idx="13753">
                  <c:v>3.7809808381775857E-3</c:v>
                </c:pt>
                <c:pt idx="13754">
                  <c:v>3.7806962606954861E-3</c:v>
                </c:pt>
                <c:pt idx="13755">
                  <c:v>3.7804165497555904E-3</c:v>
                </c:pt>
                <c:pt idx="13756">
                  <c:v>3.7801444350736282E-3</c:v>
                </c:pt>
                <c:pt idx="13757">
                  <c:v>3.7798783911847838E-3</c:v>
                </c:pt>
                <c:pt idx="13758">
                  <c:v>3.7796134980398492E-3</c:v>
                </c:pt>
                <c:pt idx="13759">
                  <c:v>3.7793442122791036E-3</c:v>
                </c:pt>
                <c:pt idx="13760">
                  <c:v>3.7790674883902602E-3</c:v>
                </c:pt>
                <c:pt idx="13761">
                  <c:v>3.778784492313835E-3</c:v>
                </c:pt>
                <c:pt idx="13762">
                  <c:v>3.7784999431414263E-3</c:v>
                </c:pt>
                <c:pt idx="13763">
                  <c:v>3.7782194546586811E-3</c:v>
                </c:pt>
                <c:pt idx="13764">
                  <c:v>3.7779463745167938E-3</c:v>
                </c:pt>
                <c:pt idx="13765">
                  <c:v>3.7776799006636048E-3</c:v>
                </c:pt>
                <c:pt idx="13766">
                  <c:v>3.7774155346538946E-3</c:v>
                </c:pt>
                <c:pt idx="13767">
                  <c:v>3.7771476156850405E-3</c:v>
                </c:pt>
                <c:pt idx="13768">
                  <c:v>3.7768725080762292E-3</c:v>
                </c:pt>
                <c:pt idx="13769">
                  <c:v>3.7765906473472104E-3</c:v>
                </c:pt>
                <c:pt idx="13770">
                  <c:v>3.776306293227972E-3</c:v>
                </c:pt>
                <c:pt idx="13771">
                  <c:v>3.7760251296900262E-3</c:v>
                </c:pt>
                <c:pt idx="13772">
                  <c:v>3.7757510643397401E-3</c:v>
                </c:pt>
                <c:pt idx="13773">
                  <c:v>3.7754840293946195E-3</c:v>
                </c:pt>
                <c:pt idx="13774">
                  <c:v>3.7752200215676298E-3</c:v>
                </c:pt>
                <c:pt idx="13775">
                  <c:v>3.7749533574357509E-3</c:v>
                </c:pt>
                <c:pt idx="13776">
                  <c:v>3.7746798738456612E-3</c:v>
                </c:pt>
                <c:pt idx="13777">
                  <c:v>3.7743992711738875E-3</c:v>
                </c:pt>
                <c:pt idx="13778">
                  <c:v>3.7741152803372089E-3</c:v>
                </c:pt>
                <c:pt idx="13779">
                  <c:v>3.7738335604495751E-3</c:v>
                </c:pt>
                <c:pt idx="13780">
                  <c:v>3.773558511956225E-3</c:v>
                </c:pt>
                <c:pt idx="13781">
                  <c:v>3.7732907999198924E-3</c:v>
                </c:pt>
                <c:pt idx="13782">
                  <c:v>3.7730269812523537E-3</c:v>
                </c:pt>
                <c:pt idx="13783">
                  <c:v>3.7727614447787446E-3</c:v>
                </c:pt>
                <c:pt idx="13784">
                  <c:v>3.7724895711474275E-3</c:v>
                </c:pt>
                <c:pt idx="13785">
                  <c:v>3.7722103331464026E-3</c:v>
                </c:pt>
                <c:pt idx="13786">
                  <c:v>3.771926872488003E-3</c:v>
                </c:pt>
                <c:pt idx="13787">
                  <c:v>3.7716447291291392E-3</c:v>
                </c:pt>
                <c:pt idx="13788">
                  <c:v>3.771368721252341E-3</c:v>
                </c:pt>
                <c:pt idx="13789">
                  <c:v>3.7711002331259824E-3</c:v>
                </c:pt>
                <c:pt idx="13790">
                  <c:v>3.7708364373331802E-3</c:v>
                </c:pt>
                <c:pt idx="13791">
                  <c:v>3.7705718882798714E-3</c:v>
                </c:pt>
                <c:pt idx="13792">
                  <c:v>3.7703015890497038E-3</c:v>
                </c:pt>
                <c:pt idx="13793">
                  <c:v>3.770023804505506E-3</c:v>
                </c:pt>
                <c:pt idx="13794">
                  <c:v>3.769741036799936E-3</c:v>
                </c:pt>
                <c:pt idx="13795">
                  <c:v>3.7694586147473254E-3</c:v>
                </c:pt>
                <c:pt idx="13796">
                  <c:v>3.7691816924600671E-3</c:v>
                </c:pt>
                <c:pt idx="13797">
                  <c:v>3.7689123478275603E-3</c:v>
                </c:pt>
                <c:pt idx="13798">
                  <c:v>3.7686484141172638E-3</c:v>
                </c:pt>
                <c:pt idx="13799">
                  <c:v>3.7683847015616188E-3</c:v>
                </c:pt>
                <c:pt idx="13800">
                  <c:v>3.7681159203358729E-3</c:v>
                </c:pt>
                <c:pt idx="13801">
                  <c:v>3.767839658779264E-3</c:v>
                </c:pt>
                <c:pt idx="13802">
                  <c:v>3.7675577399708293E-3</c:v>
                </c:pt>
                <c:pt idx="13803">
                  <c:v>3.7672751934363989E-3</c:v>
                </c:pt>
                <c:pt idx="13804">
                  <c:v>3.7669974220923609E-3</c:v>
                </c:pt>
                <c:pt idx="13805">
                  <c:v>3.7667271603872088E-3</c:v>
                </c:pt>
                <c:pt idx="13806">
                  <c:v>3.7664629361123738E-3</c:v>
                </c:pt>
                <c:pt idx="13807">
                  <c:v>3.7661999009917149E-3</c:v>
                </c:pt>
                <c:pt idx="13808">
                  <c:v>3.7659325615382318E-3</c:v>
                </c:pt>
                <c:pt idx="13809">
                  <c:v>3.7656578721428457E-3</c:v>
                </c:pt>
                <c:pt idx="13810">
                  <c:v>3.7653769487597461E-3</c:v>
                </c:pt>
                <c:pt idx="13811">
                  <c:v>3.7650944387766826E-3</c:v>
                </c:pt>
                <c:pt idx="13812">
                  <c:v>3.7648159029406133E-3</c:v>
                </c:pt>
                <c:pt idx="13813">
                  <c:v>3.764544684377646E-3</c:v>
                </c:pt>
                <c:pt idx="13814">
                  <c:v>3.7642800275440496E-3</c:v>
                </c:pt>
                <c:pt idx="13815">
                  <c:v>3.7640175053271817E-3</c:v>
                </c:pt>
                <c:pt idx="13816">
                  <c:v>3.7637515129092434E-3</c:v>
                </c:pt>
                <c:pt idx="13817">
                  <c:v>3.763478423733081E-3</c:v>
                </c:pt>
                <c:pt idx="13818">
                  <c:v>3.7631986304675299E-3</c:v>
                </c:pt>
                <c:pt idx="13819">
                  <c:v>3.7629163221723798E-3</c:v>
                </c:pt>
                <c:pt idx="13820">
                  <c:v>3.7626371241343422E-3</c:v>
                </c:pt>
                <c:pt idx="13821">
                  <c:v>3.7623649302916877E-3</c:v>
                </c:pt>
                <c:pt idx="13822">
                  <c:v>3.7620997118793464E-3</c:v>
                </c:pt>
                <c:pt idx="13823">
                  <c:v>3.7618375353198046E-3</c:v>
                </c:pt>
                <c:pt idx="13824">
                  <c:v>3.7615727783310883E-3</c:v>
                </c:pt>
                <c:pt idx="13825">
                  <c:v>3.7613012959127811E-3</c:v>
                </c:pt>
                <c:pt idx="13826">
                  <c:v>3.7610227534068019E-3</c:v>
                </c:pt>
                <c:pt idx="13827">
                  <c:v>3.7607408132625899E-3</c:v>
                </c:pt>
                <c:pt idx="13828">
                  <c:v>3.7604610712618416E-3</c:v>
                </c:pt>
                <c:pt idx="13829">
                  <c:v>3.7601879053048288E-3</c:v>
                </c:pt>
                <c:pt idx="13830">
                  <c:v>3.7599220113649855E-3</c:v>
                </c:pt>
                <c:pt idx="13831">
                  <c:v>3.7596600132901209E-3</c:v>
                </c:pt>
                <c:pt idx="13832">
                  <c:v>3.7593963651651615E-3</c:v>
                </c:pt>
                <c:pt idx="13833">
                  <c:v>3.7591264744803155E-3</c:v>
                </c:pt>
                <c:pt idx="13834">
                  <c:v>3.7588492873536611E-3</c:v>
                </c:pt>
                <c:pt idx="13835">
                  <c:v>3.7585678803605089E-3</c:v>
                </c:pt>
                <c:pt idx="13836">
                  <c:v>3.7582877265496251E-3</c:v>
                </c:pt>
                <c:pt idx="13837">
                  <c:v>3.7580136130940201E-3</c:v>
                </c:pt>
                <c:pt idx="13838">
                  <c:v>3.7577469465876843E-3</c:v>
                </c:pt>
                <c:pt idx="13839">
                  <c:v>3.7574849626767727E-3</c:v>
                </c:pt>
                <c:pt idx="13840">
                  <c:v>3.7572222840442566E-3</c:v>
                </c:pt>
                <c:pt idx="13841">
                  <c:v>3.7569539488217099E-3</c:v>
                </c:pt>
                <c:pt idx="13842">
                  <c:v>3.7566782039735605E-3</c:v>
                </c:pt>
                <c:pt idx="13843">
                  <c:v>3.7563974909132895E-3</c:v>
                </c:pt>
                <c:pt idx="13844">
                  <c:v>3.7561170690975096E-3</c:v>
                </c:pt>
                <c:pt idx="13845">
                  <c:v>3.7558420537156887E-3</c:v>
                </c:pt>
                <c:pt idx="13846">
                  <c:v>3.7555745360637852E-3</c:v>
                </c:pt>
                <c:pt idx="13847">
                  <c:v>3.7553124075688942E-3</c:v>
                </c:pt>
                <c:pt idx="13848">
                  <c:v>3.7550505486111008E-3</c:v>
                </c:pt>
                <c:pt idx="13849">
                  <c:v>3.7547837120022556E-3</c:v>
                </c:pt>
                <c:pt idx="13850">
                  <c:v>3.7545094772144108E-3</c:v>
                </c:pt>
                <c:pt idx="13851">
                  <c:v>3.7542296119751086E-3</c:v>
                </c:pt>
                <c:pt idx="13852">
                  <c:v>3.7539490751650711E-3</c:v>
                </c:pt>
                <c:pt idx="13853">
                  <c:v>3.7536732235445482E-3</c:v>
                </c:pt>
                <c:pt idx="13854">
                  <c:v>3.7534047958651139E-3</c:v>
                </c:pt>
                <c:pt idx="13855">
                  <c:v>3.7531423722297094E-3</c:v>
                </c:pt>
                <c:pt idx="13856">
                  <c:v>3.7528811752077168E-3</c:v>
                </c:pt>
                <c:pt idx="13857">
                  <c:v>3.7526157607967515E-3</c:v>
                </c:pt>
                <c:pt idx="13858">
                  <c:v>3.7523430836603798E-3</c:v>
                </c:pt>
                <c:pt idx="13859">
                  <c:v>3.7520642106850586E-3</c:v>
                </c:pt>
                <c:pt idx="13860">
                  <c:v>3.7517837185047261E-3</c:v>
                </c:pt>
                <c:pt idx="13861">
                  <c:v>3.7515071152742592E-3</c:v>
                </c:pt>
                <c:pt idx="13862">
                  <c:v>3.7512377392868545E-3</c:v>
                </c:pt>
                <c:pt idx="13863">
                  <c:v>3.7509748806187223E-3</c:v>
                </c:pt>
                <c:pt idx="13864">
                  <c:v>3.7507141825212E-3</c:v>
                </c:pt>
                <c:pt idx="13865">
                  <c:v>3.7504500956580412E-3</c:v>
                </c:pt>
                <c:pt idx="13866">
                  <c:v>3.7501790028408415E-3</c:v>
                </c:pt>
                <c:pt idx="13867">
                  <c:v>3.7499012547424328E-3</c:v>
                </c:pt>
                <c:pt idx="13868">
                  <c:v>3.7496209707355188E-3</c:v>
                </c:pt>
                <c:pt idx="13869">
                  <c:v>3.7493437179795894E-3</c:v>
                </c:pt>
                <c:pt idx="13870">
                  <c:v>3.7490733765632696E-3</c:v>
                </c:pt>
                <c:pt idx="13871">
                  <c:v>3.748809955921059E-3</c:v>
                </c:pt>
                <c:pt idx="13872">
                  <c:v>3.748549591191586E-3</c:v>
                </c:pt>
                <c:pt idx="13873">
                  <c:v>3.7482867206243384E-3</c:v>
                </c:pt>
                <c:pt idx="13874">
                  <c:v>3.7480172174891358E-3</c:v>
                </c:pt>
                <c:pt idx="13875">
                  <c:v>3.7477407128709435E-3</c:v>
                </c:pt>
                <c:pt idx="13876">
                  <c:v>3.7474608017514554E-3</c:v>
                </c:pt>
                <c:pt idx="13877">
                  <c:v>3.7471830172387914E-3</c:v>
                </c:pt>
                <c:pt idx="13878">
                  <c:v>3.7469117146354367E-3</c:v>
                </c:pt>
                <c:pt idx="13879">
                  <c:v>3.7466476200913672E-3</c:v>
                </c:pt>
                <c:pt idx="13880">
                  <c:v>3.7463874233888408E-3</c:v>
                </c:pt>
                <c:pt idx="13881">
                  <c:v>3.7461256431673517E-3</c:v>
                </c:pt>
                <c:pt idx="13882">
                  <c:v>3.7458577137473087E-3</c:v>
                </c:pt>
                <c:pt idx="13883">
                  <c:v>3.7455825552646454E-3</c:v>
                </c:pt>
                <c:pt idx="13884">
                  <c:v>3.7453031801572517E-3</c:v>
                </c:pt>
                <c:pt idx="13885">
                  <c:v>3.745024995314128E-3</c:v>
                </c:pt>
                <c:pt idx="13886">
                  <c:v>3.7447527569748045E-3</c:v>
                </c:pt>
                <c:pt idx="13887">
                  <c:v>3.7444878934200895E-3</c:v>
                </c:pt>
                <c:pt idx="13888">
                  <c:v>3.7442277023659715E-3</c:v>
                </c:pt>
                <c:pt idx="13889">
                  <c:v>3.743966873983904E-3</c:v>
                </c:pt>
                <c:pt idx="13890">
                  <c:v>3.7437004813134587E-3</c:v>
                </c:pt>
                <c:pt idx="13891">
                  <c:v>3.7434267540078447E-3</c:v>
                </c:pt>
                <c:pt idx="13892">
                  <c:v>3.7431480737243595E-3</c:v>
                </c:pt>
                <c:pt idx="13893">
                  <c:v>3.7428696313870882E-3</c:v>
                </c:pt>
                <c:pt idx="13894">
                  <c:v>3.7425965034655765E-3</c:v>
                </c:pt>
                <c:pt idx="13895">
                  <c:v>3.7423307941290233E-3</c:v>
                </c:pt>
                <c:pt idx="13896">
                  <c:v>3.7420704519955878E-3</c:v>
                </c:pt>
                <c:pt idx="13897">
                  <c:v>3.7418104267345812E-3</c:v>
                </c:pt>
                <c:pt idx="13898">
                  <c:v>3.7415455135294011E-3</c:v>
                </c:pt>
                <c:pt idx="13899">
                  <c:v>3.7412732834622166E-3</c:v>
                </c:pt>
                <c:pt idx="13900">
                  <c:v>3.7409954498593403E-3</c:v>
                </c:pt>
                <c:pt idx="13901">
                  <c:v>3.740716901844392E-3</c:v>
                </c:pt>
                <c:pt idx="13902">
                  <c:v>3.7404429503472385E-3</c:v>
                </c:pt>
                <c:pt idx="13903">
                  <c:v>3.7401763380030366E-3</c:v>
                </c:pt>
                <c:pt idx="13904">
                  <c:v>3.7399156962982841E-3</c:v>
                </c:pt>
                <c:pt idx="13905">
                  <c:v>3.7396563177340852E-3</c:v>
                </c:pt>
                <c:pt idx="13906">
                  <c:v>3.7393928074075412E-3</c:v>
                </c:pt>
                <c:pt idx="13907">
                  <c:v>3.7391221206148906E-3</c:v>
                </c:pt>
                <c:pt idx="13908">
                  <c:v>3.7388452760769831E-3</c:v>
                </c:pt>
                <c:pt idx="13909">
                  <c:v>3.7385667806096646E-3</c:v>
                </c:pt>
                <c:pt idx="13910">
                  <c:v>3.7382920902183096E-3</c:v>
                </c:pt>
                <c:pt idx="13911">
                  <c:v>3.7380245380638118E-3</c:v>
                </c:pt>
                <c:pt idx="13912">
                  <c:v>3.7377634589700419E-3</c:v>
                </c:pt>
                <c:pt idx="13913">
                  <c:v>3.7375045655985597E-3</c:v>
                </c:pt>
                <c:pt idx="13914">
                  <c:v>3.7372423635964702E-3</c:v>
                </c:pt>
                <c:pt idx="13915">
                  <c:v>3.7369732453816618E-3</c:v>
                </c:pt>
                <c:pt idx="13916">
                  <c:v>3.7366975204701498E-3</c:v>
                </c:pt>
                <c:pt idx="13917">
                  <c:v>3.7364192395153511E-3</c:v>
                </c:pt>
                <c:pt idx="13918">
                  <c:v>3.7361439121009329E-3</c:v>
                </c:pt>
                <c:pt idx="13919">
                  <c:v>3.7358754042909202E-3</c:v>
                </c:pt>
                <c:pt idx="13920">
                  <c:v>3.7356137629168725E-3</c:v>
                </c:pt>
                <c:pt idx="13921">
                  <c:v>3.735355190855869E-3</c:v>
                </c:pt>
                <c:pt idx="13922">
                  <c:v>3.735094186286442E-3</c:v>
                </c:pt>
                <c:pt idx="13923">
                  <c:v>3.7348266408604139E-3</c:v>
                </c:pt>
                <c:pt idx="13924">
                  <c:v>3.7345521521684661E-3</c:v>
                </c:pt>
                <c:pt idx="13925">
                  <c:v>3.7342742487082585E-3</c:v>
                </c:pt>
                <c:pt idx="13926">
                  <c:v>3.7339984015649437E-3</c:v>
                </c:pt>
                <c:pt idx="13927">
                  <c:v>3.7337289433947611E-3</c:v>
                </c:pt>
                <c:pt idx="13928">
                  <c:v>3.7334666298046142E-3</c:v>
                </c:pt>
                <c:pt idx="13929">
                  <c:v>3.7332082155257414E-3</c:v>
                </c:pt>
                <c:pt idx="13930">
                  <c:v>3.7329482830560185E-3</c:v>
                </c:pt>
                <c:pt idx="13931">
                  <c:v>3.732682293530984E-3</c:v>
                </c:pt>
                <c:pt idx="13932">
                  <c:v>3.7324091417783993E-3</c:v>
                </c:pt>
                <c:pt idx="13933">
                  <c:v>3.7321317770819492E-3</c:v>
                </c:pt>
                <c:pt idx="13934">
                  <c:v>3.7318555409093317E-3</c:v>
                </c:pt>
                <c:pt idx="13935">
                  <c:v>3.7315851586449422E-3</c:v>
                </c:pt>
                <c:pt idx="13936">
                  <c:v>3.7313220796309351E-3</c:v>
                </c:pt>
                <c:pt idx="13937">
                  <c:v>3.7310636626763176E-3</c:v>
                </c:pt>
                <c:pt idx="13938">
                  <c:v>3.7308046646632015E-3</c:v>
                </c:pt>
                <c:pt idx="13939">
                  <c:v>3.7305401933979852E-3</c:v>
                </c:pt>
                <c:pt idx="13940">
                  <c:v>3.7302684617973171E-3</c:v>
                </c:pt>
                <c:pt idx="13941">
                  <c:v>3.7299917927287891E-3</c:v>
                </c:pt>
                <c:pt idx="13942">
                  <c:v>3.729715309397706E-3</c:v>
                </c:pt>
                <c:pt idx="13943">
                  <c:v>3.7294440497566885E-3</c:v>
                </c:pt>
                <c:pt idx="13944">
                  <c:v>3.7291801303267818E-3</c:v>
                </c:pt>
                <c:pt idx="13945">
                  <c:v>3.7289215559652006E-3</c:v>
                </c:pt>
                <c:pt idx="13946">
                  <c:v>3.7286633447841853E-3</c:v>
                </c:pt>
                <c:pt idx="13947">
                  <c:v>3.7284003340744892E-3</c:v>
                </c:pt>
                <c:pt idx="13948">
                  <c:v>3.7281300869947899E-3</c:v>
                </c:pt>
                <c:pt idx="13949">
                  <c:v>3.7278542634039649E-3</c:v>
                </c:pt>
                <c:pt idx="13950">
                  <c:v>3.727577683543681E-3</c:v>
                </c:pt>
                <c:pt idx="13951">
                  <c:v>3.7273056128372378E-3</c:v>
                </c:pt>
                <c:pt idx="13952">
                  <c:v>3.7270407973939552E-3</c:v>
                </c:pt>
                <c:pt idx="13953">
                  <c:v>3.7267819191722771E-3</c:v>
                </c:pt>
                <c:pt idx="13954">
                  <c:v>3.7265243397046686E-3</c:v>
                </c:pt>
                <c:pt idx="13955">
                  <c:v>3.7262627128055534E-3</c:v>
                </c:pt>
                <c:pt idx="13956">
                  <c:v>3.7259939947548479E-3</c:v>
                </c:pt>
                <c:pt idx="13957">
                  <c:v>3.7257191569936097E-3</c:v>
                </c:pt>
                <c:pt idx="13958">
                  <c:v>3.7254426374413413E-3</c:v>
                </c:pt>
                <c:pt idx="13959">
                  <c:v>3.7251698403924969E-3</c:v>
                </c:pt>
                <c:pt idx="13960">
                  <c:v>3.7249040935844547E-3</c:v>
                </c:pt>
                <c:pt idx="13961">
                  <c:v>3.7246447757323911E-3</c:v>
                </c:pt>
                <c:pt idx="13962">
                  <c:v>3.7243876679688716E-3</c:v>
                </c:pt>
                <c:pt idx="13963">
                  <c:v>3.7241273304311684E-3</c:v>
                </c:pt>
                <c:pt idx="13964">
                  <c:v>3.7238601653737016E-3</c:v>
                </c:pt>
                <c:pt idx="13965">
                  <c:v>3.7235864419793954E-3</c:v>
                </c:pt>
                <c:pt idx="13966">
                  <c:v>3.7233101431350573E-3</c:v>
                </c:pt>
                <c:pt idx="13967">
                  <c:v>3.7230367213940273E-3</c:v>
                </c:pt>
                <c:pt idx="13968">
                  <c:v>3.7227700286270285E-3</c:v>
                </c:pt>
                <c:pt idx="13969">
                  <c:v>3.7225101482753595E-3</c:v>
                </c:pt>
                <c:pt idx="13970">
                  <c:v>3.7222533499922019E-3</c:v>
                </c:pt>
                <c:pt idx="13971">
                  <c:v>3.7219941912896124E-3</c:v>
                </c:pt>
                <c:pt idx="13972">
                  <c:v>3.7217285823079658E-3</c:v>
                </c:pt>
                <c:pt idx="13973">
                  <c:v>3.7214560878916763E-3</c:v>
                </c:pt>
                <c:pt idx="13974">
                  <c:v>3.7211801710223141E-3</c:v>
                </c:pt>
                <c:pt idx="13975">
                  <c:v>3.720906241404824E-3</c:v>
                </c:pt>
                <c:pt idx="13976">
                  <c:v>3.7206386090051151E-3</c:v>
                </c:pt>
                <c:pt idx="13977">
                  <c:v>3.7203780581813667E-3</c:v>
                </c:pt>
                <c:pt idx="13978">
                  <c:v>3.7201214076443357E-3</c:v>
                </c:pt>
                <c:pt idx="13979">
                  <c:v>3.7198633030629666E-3</c:v>
                </c:pt>
                <c:pt idx="13980">
                  <c:v>3.7195992323694671E-3</c:v>
                </c:pt>
                <c:pt idx="13981">
                  <c:v>3.7193280657439143E-3</c:v>
                </c:pt>
                <c:pt idx="13982">
                  <c:v>3.7190526902828331E-3</c:v>
                </c:pt>
                <c:pt idx="13983">
                  <c:v>3.71877838276161E-3</c:v>
                </c:pt>
                <c:pt idx="13984">
                  <c:v>3.718509837789946E-3</c:v>
                </c:pt>
                <c:pt idx="13985">
                  <c:v>3.718248525158719E-3</c:v>
                </c:pt>
                <c:pt idx="13986">
                  <c:v>3.7179918638094805E-3</c:v>
                </c:pt>
                <c:pt idx="13987">
                  <c:v>3.717734676567567E-3</c:v>
                </c:pt>
                <c:pt idx="13988">
                  <c:v>3.7174721058638154E-3</c:v>
                </c:pt>
                <c:pt idx="13989">
                  <c:v>3.7172023484408762E-3</c:v>
                </c:pt>
                <c:pt idx="13990">
                  <c:v>3.7169276693267412E-3</c:v>
                </c:pt>
                <c:pt idx="13991">
                  <c:v>3.7166531248104999E-3</c:v>
                </c:pt>
                <c:pt idx="13992">
                  <c:v>3.7163837145310855E-3</c:v>
                </c:pt>
                <c:pt idx="13993">
                  <c:v>3.7161215668512701E-3</c:v>
                </c:pt>
                <c:pt idx="13994">
                  <c:v>3.7158647419316061E-3</c:v>
                </c:pt>
                <c:pt idx="13995">
                  <c:v>3.7156083254929802E-3</c:v>
                </c:pt>
                <c:pt idx="13996">
                  <c:v>3.7153471966702091E-3</c:v>
                </c:pt>
                <c:pt idx="13997">
                  <c:v>3.7150789111541687E-3</c:v>
                </c:pt>
                <c:pt idx="13998">
                  <c:v>3.7148050762539852E-3</c:v>
                </c:pt>
                <c:pt idx="13999">
                  <c:v>3.7145304441918606E-3</c:v>
                </c:pt>
                <c:pt idx="14000">
                  <c:v>3.7142602352063666E-3</c:v>
                </c:pt>
                <c:pt idx="14001">
                  <c:v>3.7139971984814653E-3</c:v>
                </c:pt>
                <c:pt idx="14002">
                  <c:v>3.7137400655518956E-3</c:v>
                </c:pt>
                <c:pt idx="14003">
                  <c:v>3.713484266094413E-3</c:v>
                </c:pt>
                <c:pt idx="14004">
                  <c:v>3.7132245022615724E-3</c:v>
                </c:pt>
                <c:pt idx="14005">
                  <c:v>3.7129577316588882E-3</c:v>
                </c:pt>
                <c:pt idx="14006">
                  <c:v>3.7126848793177852E-3</c:v>
                </c:pt>
                <c:pt idx="14007">
                  <c:v>3.7124103151693435E-3</c:v>
                </c:pt>
                <c:pt idx="14008">
                  <c:v>3.7121393922316119E-3</c:v>
                </c:pt>
                <c:pt idx="14009">
                  <c:v>3.7118754325354587E-3</c:v>
                </c:pt>
                <c:pt idx="14010">
                  <c:v>3.7116178578464327E-3</c:v>
                </c:pt>
                <c:pt idx="14011">
                  <c:v>3.7113625168431552E-3</c:v>
                </c:pt>
                <c:pt idx="14012">
                  <c:v>3.711104023664878E-3</c:v>
                </c:pt>
                <c:pt idx="14013">
                  <c:v>3.7108387906257569E-3</c:v>
                </c:pt>
                <c:pt idx="14014">
                  <c:v>3.7105670473839324E-3</c:v>
                </c:pt>
                <c:pt idx="14015">
                  <c:v>3.7102927099978049E-3</c:v>
                </c:pt>
                <c:pt idx="14016">
                  <c:v>3.7100211745298402E-3</c:v>
                </c:pt>
                <c:pt idx="14017">
                  <c:v>3.7097562784949691E-3</c:v>
                </c:pt>
                <c:pt idx="14018">
                  <c:v>3.7094981411716337E-3</c:v>
                </c:pt>
                <c:pt idx="14019">
                  <c:v>3.7092430980418612E-3</c:v>
                </c:pt>
                <c:pt idx="14020">
                  <c:v>3.7089857653626779E-3</c:v>
                </c:pt>
                <c:pt idx="14021">
                  <c:v>3.7087220718642257E-3</c:v>
                </c:pt>
                <c:pt idx="14022">
                  <c:v>3.7084515503784631E-3</c:v>
                </c:pt>
                <c:pt idx="14023">
                  <c:v>3.7081775993233952E-3</c:v>
                </c:pt>
                <c:pt idx="14024">
                  <c:v>3.7079055676587269E-3</c:v>
                </c:pt>
                <c:pt idx="14025">
                  <c:v>3.707639742620139E-3</c:v>
                </c:pt>
                <c:pt idx="14026">
                  <c:v>3.7073809366252016E-3</c:v>
                </c:pt>
                <c:pt idx="14027">
                  <c:v>3.7071260314104513E-3</c:v>
                </c:pt>
                <c:pt idx="14028">
                  <c:v>3.7068697351371575E-3</c:v>
                </c:pt>
                <c:pt idx="14029">
                  <c:v>3.7066075625125849E-3</c:v>
                </c:pt>
                <c:pt idx="14030">
                  <c:v>3.7063383597164502E-3</c:v>
                </c:pt>
                <c:pt idx="14031">
                  <c:v>3.7060649526093549E-3</c:v>
                </c:pt>
                <c:pt idx="14032">
                  <c:v>3.7057925539936767E-3</c:v>
                </c:pt>
                <c:pt idx="14033">
                  <c:v>3.705525827787244E-3</c:v>
                </c:pt>
                <c:pt idx="14034">
                  <c:v>3.7052662636295492E-3</c:v>
                </c:pt>
                <c:pt idx="14035">
                  <c:v>3.7050113396500614E-3</c:v>
                </c:pt>
                <c:pt idx="14036">
                  <c:v>3.7047559438602644E-3</c:v>
                </c:pt>
                <c:pt idx="14037">
                  <c:v>3.7044952531720379E-3</c:v>
                </c:pt>
                <c:pt idx="14038">
                  <c:v>3.7042274487044881E-3</c:v>
                </c:pt>
                <c:pt idx="14039">
                  <c:v>3.7039547385802696E-3</c:v>
                </c:pt>
                <c:pt idx="14040">
                  <c:v>3.7036821129637237E-3</c:v>
                </c:pt>
                <c:pt idx="14041">
                  <c:v>3.7034145333833899E-3</c:v>
                </c:pt>
                <c:pt idx="14042">
                  <c:v>3.7031541395449344E-3</c:v>
                </c:pt>
                <c:pt idx="14043">
                  <c:v>3.702899045992462E-3</c:v>
                </c:pt>
                <c:pt idx="14044">
                  <c:v>3.7026444052328752E-3</c:v>
                </c:pt>
                <c:pt idx="14045">
                  <c:v>3.702385137982764E-3</c:v>
                </c:pt>
                <c:pt idx="14046">
                  <c:v>3.7021187929105097E-3</c:v>
                </c:pt>
                <c:pt idx="14047">
                  <c:v>3.7018469256771811E-3</c:v>
                </c:pt>
                <c:pt idx="14048">
                  <c:v>3.7015742213357197E-3</c:v>
                </c:pt>
                <c:pt idx="14049">
                  <c:v>3.7013058552598822E-3</c:v>
                </c:pt>
                <c:pt idx="14050">
                  <c:v>3.7010445793182415E-3</c:v>
                </c:pt>
                <c:pt idx="14051">
                  <c:v>3.7007891737420267E-3</c:v>
                </c:pt>
                <c:pt idx="14052">
                  <c:v>3.7005351354780602E-3</c:v>
                </c:pt>
                <c:pt idx="14053">
                  <c:v>3.7002772146408729E-3</c:v>
                </c:pt>
                <c:pt idx="14054">
                  <c:v>3.7000123704948092E-3</c:v>
                </c:pt>
                <c:pt idx="14055">
                  <c:v>3.6997414825161892E-3</c:v>
                </c:pt>
                <c:pt idx="14056">
                  <c:v>3.6994688535421081E-3</c:v>
                </c:pt>
                <c:pt idx="14057">
                  <c:v>3.6991997857448757E-3</c:v>
                </c:pt>
                <c:pt idx="14058">
                  <c:v>3.698937595173589E-3</c:v>
                </c:pt>
                <c:pt idx="14059">
                  <c:v>3.6986817458184939E-3</c:v>
                </c:pt>
                <c:pt idx="14060">
                  <c:v>3.6984281529933855E-3</c:v>
                </c:pt>
                <c:pt idx="14061">
                  <c:v>3.6981714843561391E-3</c:v>
                </c:pt>
                <c:pt idx="14062">
                  <c:v>3.6979081624968829E-3</c:v>
                </c:pt>
                <c:pt idx="14063">
                  <c:v>3.6976383783425648E-3</c:v>
                </c:pt>
                <c:pt idx="14064">
                  <c:v>3.6973659820468052E-3</c:v>
                </c:pt>
                <c:pt idx="14065">
                  <c:v>3.6970963137148592E-3</c:v>
                </c:pt>
                <c:pt idx="14066">
                  <c:v>3.6968331963492685E-3</c:v>
                </c:pt>
                <c:pt idx="14067">
                  <c:v>3.6965767843076627E-3</c:v>
                </c:pt>
                <c:pt idx="14068">
                  <c:v>3.696323477968349E-3</c:v>
                </c:pt>
                <c:pt idx="14069">
                  <c:v>3.6960679517514874E-3</c:v>
                </c:pt>
                <c:pt idx="14070">
                  <c:v>3.6958061530733342E-3</c:v>
                </c:pt>
                <c:pt idx="14071">
                  <c:v>3.695537583473046E-3</c:v>
                </c:pt>
                <c:pt idx="14072">
                  <c:v>3.6952655777425744E-3</c:v>
                </c:pt>
                <c:pt idx="14073">
                  <c:v>3.6949954247236299E-3</c:v>
                </c:pt>
                <c:pt idx="14074">
                  <c:v>3.6947313888858234E-3</c:v>
                </c:pt>
                <c:pt idx="14075">
                  <c:v>3.6944743100278412E-3</c:v>
                </c:pt>
                <c:pt idx="14076">
                  <c:v>3.6942211319734406E-3</c:v>
                </c:pt>
                <c:pt idx="14077">
                  <c:v>3.693966624706068E-3</c:v>
                </c:pt>
                <c:pt idx="14078">
                  <c:v>3.6937063296833602E-3</c:v>
                </c:pt>
                <c:pt idx="14079">
                  <c:v>3.693439069719051E-3</c:v>
                </c:pt>
                <c:pt idx="14080">
                  <c:v>3.6931676103735453E-3</c:v>
                </c:pt>
                <c:pt idx="14081">
                  <c:v>3.6928971011862812E-3</c:v>
                </c:pt>
                <c:pt idx="14082">
                  <c:v>3.69263217546796E-3</c:v>
                </c:pt>
                <c:pt idx="14083">
                  <c:v>3.6923743421189595E-3</c:v>
                </c:pt>
                <c:pt idx="14084">
                  <c:v>3.6921211375276651E-3</c:v>
                </c:pt>
                <c:pt idx="14085">
                  <c:v>3.6918675141447092E-3</c:v>
                </c:pt>
                <c:pt idx="14086">
                  <c:v>3.6916086832184526E-3</c:v>
                </c:pt>
                <c:pt idx="14087">
                  <c:v>3.6913428107834992E-3</c:v>
                </c:pt>
                <c:pt idx="14088">
                  <c:v>3.6910720489756348E-3</c:v>
                </c:pt>
                <c:pt idx="14089">
                  <c:v>3.6908013226151066E-3</c:v>
                </c:pt>
                <c:pt idx="14090">
                  <c:v>3.6905355553234478E-3</c:v>
                </c:pt>
                <c:pt idx="14091">
                  <c:v>3.690276897661212E-3</c:v>
                </c:pt>
                <c:pt idx="14092">
                  <c:v>3.6900235176519467E-3</c:v>
                </c:pt>
                <c:pt idx="14093">
                  <c:v>3.6897706337775111E-3</c:v>
                </c:pt>
                <c:pt idx="14094">
                  <c:v>3.6895132080748501E-3</c:v>
                </c:pt>
                <c:pt idx="14095">
                  <c:v>3.6892487826250178E-3</c:v>
                </c:pt>
                <c:pt idx="14096">
                  <c:v>3.688978862327301E-3</c:v>
                </c:pt>
                <c:pt idx="14097">
                  <c:v>3.6887080659032292E-3</c:v>
                </c:pt>
                <c:pt idx="14098">
                  <c:v>3.6884415241798352E-3</c:v>
                </c:pt>
                <c:pt idx="14099">
                  <c:v>3.6881819913296503E-3</c:v>
                </c:pt>
                <c:pt idx="14100">
                  <c:v>3.6879282954158056E-3</c:v>
                </c:pt>
                <c:pt idx="14101">
                  <c:v>3.6876759997939291E-3</c:v>
                </c:pt>
                <c:pt idx="14102">
                  <c:v>3.6874199021671855E-3</c:v>
                </c:pt>
                <c:pt idx="14103">
                  <c:v>3.6871569637834251E-3</c:v>
                </c:pt>
                <c:pt idx="14104">
                  <c:v>3.6868880194033202E-3</c:v>
                </c:pt>
                <c:pt idx="14105">
                  <c:v>3.6866173056511083E-3</c:v>
                </c:pt>
                <c:pt idx="14106">
                  <c:v>3.6863500742800519E-3</c:v>
                </c:pt>
                <c:pt idx="14107">
                  <c:v>3.6860896350899412E-3</c:v>
                </c:pt>
                <c:pt idx="14108">
                  <c:v>3.6858354934849692E-3</c:v>
                </c:pt>
                <c:pt idx="14109">
                  <c:v>3.6855836305169139E-3</c:v>
                </c:pt>
                <c:pt idx="14110">
                  <c:v>3.6853287668838206E-3</c:v>
                </c:pt>
                <c:pt idx="14111">
                  <c:v>3.6850673356612399E-3</c:v>
                </c:pt>
                <c:pt idx="14112">
                  <c:v>3.6847994898239192E-3</c:v>
                </c:pt>
                <c:pt idx="14113">
                  <c:v>3.6845290145302253E-3</c:v>
                </c:pt>
                <c:pt idx="14114">
                  <c:v>3.6842611944560037E-3</c:v>
                </c:pt>
                <c:pt idx="14115">
                  <c:v>3.6839998379407913E-3</c:v>
                </c:pt>
                <c:pt idx="14116">
                  <c:v>3.6837451336774137E-3</c:v>
                </c:pt>
                <c:pt idx="14117">
                  <c:v>3.6834935460225808E-3</c:v>
                </c:pt>
                <c:pt idx="14118">
                  <c:v>3.6832398069844298E-3</c:v>
                </c:pt>
                <c:pt idx="14119">
                  <c:v>3.6829798827566779E-3</c:v>
                </c:pt>
                <c:pt idx="14120">
                  <c:v>3.6827132442916496E-3</c:v>
                </c:pt>
                <c:pt idx="14121">
                  <c:v>3.682443163677955E-3</c:v>
                </c:pt>
                <c:pt idx="14122">
                  <c:v>3.6821748702590587E-3</c:v>
                </c:pt>
                <c:pt idx="14123">
                  <c:v>3.6819126057065134E-3</c:v>
                </c:pt>
                <c:pt idx="14124">
                  <c:v>3.6816572365351015E-3</c:v>
                </c:pt>
                <c:pt idx="14125">
                  <c:v>3.6814057677322775E-3</c:v>
                </c:pt>
                <c:pt idx="14126">
                  <c:v>3.6811530304418812E-3</c:v>
                </c:pt>
                <c:pt idx="14127">
                  <c:v>3.6808945928443471E-3</c:v>
                </c:pt>
                <c:pt idx="14128">
                  <c:v>3.6806292550090576E-3</c:v>
                </c:pt>
                <c:pt idx="14129">
                  <c:v>3.6803597231167794E-3</c:v>
                </c:pt>
                <c:pt idx="14130">
                  <c:v>3.6800910841448872E-3</c:v>
                </c:pt>
                <c:pt idx="14131">
                  <c:v>3.6798279408837026E-3</c:v>
                </c:pt>
                <c:pt idx="14132">
                  <c:v>3.6795718209187639E-3</c:v>
                </c:pt>
                <c:pt idx="14133">
                  <c:v>3.6793203179837472E-3</c:v>
                </c:pt>
                <c:pt idx="14134">
                  <c:v>3.6790684482313554E-3</c:v>
                </c:pt>
                <c:pt idx="14135">
                  <c:v>3.6788114571008738E-3</c:v>
                </c:pt>
                <c:pt idx="14136">
                  <c:v>3.6785474960699775E-3</c:v>
                </c:pt>
                <c:pt idx="14137">
                  <c:v>3.678278662190778E-3</c:v>
                </c:pt>
                <c:pt idx="14138">
                  <c:v>3.6780098157094252E-3</c:v>
                </c:pt>
                <c:pt idx="14139">
                  <c:v>3.6777458425438212E-3</c:v>
                </c:pt>
                <c:pt idx="14140">
                  <c:v>3.6774889036321479E-3</c:v>
                </c:pt>
                <c:pt idx="14141">
                  <c:v>3.6772372195885143E-3</c:v>
                </c:pt>
                <c:pt idx="14142">
                  <c:v>3.6769860740700402E-3</c:v>
                </c:pt>
                <c:pt idx="14143">
                  <c:v>3.6767304701736171E-3</c:v>
                </c:pt>
                <c:pt idx="14144">
                  <c:v>3.6764679438181839E-3</c:v>
                </c:pt>
                <c:pt idx="14145">
                  <c:v>3.6761999500122045E-3</c:v>
                </c:pt>
                <c:pt idx="14146">
                  <c:v>3.6759310419718907E-3</c:v>
                </c:pt>
                <c:pt idx="14147">
                  <c:v>3.6756663062934652E-3</c:v>
                </c:pt>
                <c:pt idx="14148">
                  <c:v>3.675408499081983E-3</c:v>
                </c:pt>
                <c:pt idx="14149">
                  <c:v>3.6751564953831284E-3</c:v>
                </c:pt>
                <c:pt idx="14150">
                  <c:v>3.6749059241124381E-3</c:v>
                </c:pt>
                <c:pt idx="14151">
                  <c:v>3.6746516301912656E-3</c:v>
                </c:pt>
                <c:pt idx="14152">
                  <c:v>3.6743905771674406E-3</c:v>
                </c:pt>
                <c:pt idx="14153">
                  <c:v>3.6741235559104744E-3</c:v>
                </c:pt>
                <c:pt idx="14154">
                  <c:v>3.6738547376998212E-3</c:v>
                </c:pt>
                <c:pt idx="14155">
                  <c:v>3.6735893242926436E-3</c:v>
                </c:pt>
                <c:pt idx="14156">
                  <c:v>3.6733306189792808E-3</c:v>
                </c:pt>
                <c:pt idx="14157">
                  <c:v>3.6730781677817015E-3</c:v>
                </c:pt>
                <c:pt idx="14158">
                  <c:v>3.6728280166059492E-3</c:v>
                </c:pt>
                <c:pt idx="14159">
                  <c:v>3.6725749387166787E-3</c:v>
                </c:pt>
                <c:pt idx="14160">
                  <c:v>3.672315377877679E-3</c:v>
                </c:pt>
                <c:pt idx="14161">
                  <c:v>3.6720494498761959E-3</c:v>
                </c:pt>
                <c:pt idx="14162">
                  <c:v>3.67178087577097E-3</c:v>
                </c:pt>
                <c:pt idx="14163">
                  <c:v>3.6715148853305886E-3</c:v>
                </c:pt>
                <c:pt idx="14164">
                  <c:v>3.6712552720865872E-3</c:v>
                </c:pt>
                <c:pt idx="14165">
                  <c:v>3.671002258337005E-3</c:v>
                </c:pt>
                <c:pt idx="14166">
                  <c:v>3.6707523715131091E-3</c:v>
                </c:pt>
                <c:pt idx="14167">
                  <c:v>3.670500400642616E-3</c:v>
                </c:pt>
                <c:pt idx="14168">
                  <c:v>3.6702423307831988E-3</c:v>
                </c:pt>
                <c:pt idx="14169">
                  <c:v>3.6699776029929681E-3</c:v>
                </c:pt>
                <c:pt idx="14170">
                  <c:v>3.6697094275653019E-3</c:v>
                </c:pt>
                <c:pt idx="14171">
                  <c:v>3.6694429749576886E-3</c:v>
                </c:pt>
                <c:pt idx="14172">
                  <c:v>3.6691824640156323E-3</c:v>
                </c:pt>
                <c:pt idx="14173">
                  <c:v>3.6689287873177584E-3</c:v>
                </c:pt>
                <c:pt idx="14174">
                  <c:v>3.6686790101065057E-3</c:v>
                </c:pt>
                <c:pt idx="14175">
                  <c:v>3.6684280240326093E-3</c:v>
                </c:pt>
                <c:pt idx="14176">
                  <c:v>3.6681714239687252E-3</c:v>
                </c:pt>
                <c:pt idx="14177">
                  <c:v>3.6679079878493134E-3</c:v>
                </c:pt>
                <c:pt idx="14178">
                  <c:v>3.667640363381062E-3</c:v>
                </c:pt>
                <c:pt idx="14179">
                  <c:v>3.6673735756711234E-3</c:v>
                </c:pt>
                <c:pt idx="14180">
                  <c:v>3.6671121970781096E-3</c:v>
                </c:pt>
                <c:pt idx="14181">
                  <c:v>3.6668577733087802E-3</c:v>
                </c:pt>
                <c:pt idx="14182">
                  <c:v>3.6666079545434262E-3</c:v>
                </c:pt>
                <c:pt idx="14183">
                  <c:v>3.6663578199095555E-3</c:v>
                </c:pt>
                <c:pt idx="14184">
                  <c:v>3.6661026488909263E-3</c:v>
                </c:pt>
                <c:pt idx="14185">
                  <c:v>3.6658405789246904E-3</c:v>
                </c:pt>
                <c:pt idx="14186">
                  <c:v>3.6655736528674598E-3</c:v>
                </c:pt>
                <c:pt idx="14187">
                  <c:v>3.6653066671507553E-3</c:v>
                </c:pt>
                <c:pt idx="14188">
                  <c:v>3.6650444701922216E-3</c:v>
                </c:pt>
                <c:pt idx="14189">
                  <c:v>3.664789232840839E-3</c:v>
                </c:pt>
                <c:pt idx="14190">
                  <c:v>3.6645392274274563E-3</c:v>
                </c:pt>
                <c:pt idx="14191">
                  <c:v>3.6642898019958454E-3</c:v>
                </c:pt>
                <c:pt idx="14192">
                  <c:v>3.6640360004434325E-3</c:v>
                </c:pt>
                <c:pt idx="14193">
                  <c:v>3.6637753529425742E-3</c:v>
                </c:pt>
                <c:pt idx="14194">
                  <c:v>3.6635092654669099E-3</c:v>
                </c:pt>
                <c:pt idx="14195">
                  <c:v>3.6632422265416276E-3</c:v>
                </c:pt>
                <c:pt idx="14196">
                  <c:v>3.6629792788463208E-3</c:v>
                </c:pt>
                <c:pt idx="14197">
                  <c:v>3.6627231800559186E-3</c:v>
                </c:pt>
                <c:pt idx="14198">
                  <c:v>3.6624728513640252E-3</c:v>
                </c:pt>
                <c:pt idx="14199">
                  <c:v>3.6622239864095292E-3</c:v>
                </c:pt>
                <c:pt idx="14200">
                  <c:v>3.6619714769645755E-3</c:v>
                </c:pt>
                <c:pt idx="14201">
                  <c:v>3.6617122891850623E-3</c:v>
                </c:pt>
                <c:pt idx="14202">
                  <c:v>3.6614471708594312E-3</c:v>
                </c:pt>
                <c:pt idx="14203">
                  <c:v>3.6611802287776717E-3</c:v>
                </c:pt>
                <c:pt idx="14204">
                  <c:v>3.6609166151197652E-3</c:v>
                </c:pt>
                <c:pt idx="14205">
                  <c:v>3.6606596264138849E-3</c:v>
                </c:pt>
                <c:pt idx="14206">
                  <c:v>3.6604088485179477E-3</c:v>
                </c:pt>
                <c:pt idx="14207">
                  <c:v>3.660160391321764E-3</c:v>
                </c:pt>
                <c:pt idx="14208">
                  <c:v>3.659909080187658E-3</c:v>
                </c:pt>
                <c:pt idx="14209">
                  <c:v>3.6596513697641276E-3</c:v>
                </c:pt>
                <c:pt idx="14210">
                  <c:v>3.6593873394017012E-3</c:v>
                </c:pt>
                <c:pt idx="14211">
                  <c:v>3.6591206469413834E-3</c:v>
                </c:pt>
                <c:pt idx="14212">
                  <c:v>3.6588564677610563E-3</c:v>
                </c:pt>
                <c:pt idx="14213">
                  <c:v>3.6585985804448444E-3</c:v>
                </c:pt>
                <c:pt idx="14214">
                  <c:v>3.6583472401795106E-3</c:v>
                </c:pt>
                <c:pt idx="14215">
                  <c:v>3.6580990365811892E-3</c:v>
                </c:pt>
                <c:pt idx="14216">
                  <c:v>3.6578488151350289E-3</c:v>
                </c:pt>
                <c:pt idx="14217">
                  <c:v>3.657592579844722E-3</c:v>
                </c:pt>
                <c:pt idx="14218">
                  <c:v>3.6573297425534644E-3</c:v>
                </c:pt>
                <c:pt idx="14219">
                  <c:v>3.6570634526534029E-3</c:v>
                </c:pt>
                <c:pt idx="14220">
                  <c:v>3.6567988223209819E-3</c:v>
                </c:pt>
                <c:pt idx="14221">
                  <c:v>3.6565400475512527E-3</c:v>
                </c:pt>
                <c:pt idx="14222">
                  <c:v>3.6562880463471858E-3</c:v>
                </c:pt>
                <c:pt idx="14223">
                  <c:v>3.6560399433119852E-3</c:v>
                </c:pt>
                <c:pt idx="14224">
                  <c:v>3.6557906899578403E-3</c:v>
                </c:pt>
                <c:pt idx="14225">
                  <c:v>3.6555359078163834E-3</c:v>
                </c:pt>
                <c:pt idx="14226">
                  <c:v>3.6552743532842552E-3</c:v>
                </c:pt>
                <c:pt idx="14227">
                  <c:v>3.6550086164852036E-3</c:v>
                </c:pt>
                <c:pt idx="14228">
                  <c:v>3.6547436613390163E-3</c:v>
                </c:pt>
                <c:pt idx="14229">
                  <c:v>3.6544840298631592E-3</c:v>
                </c:pt>
                <c:pt idx="14230">
                  <c:v>3.6542312853331646E-3</c:v>
                </c:pt>
                <c:pt idx="14231">
                  <c:v>3.6539831334919462E-3</c:v>
                </c:pt>
                <c:pt idx="14232">
                  <c:v>3.6537347157242152E-3</c:v>
                </c:pt>
                <c:pt idx="14233">
                  <c:v>3.6534813454107973E-3</c:v>
                </c:pt>
                <c:pt idx="14234">
                  <c:v>3.6532211464539478E-3</c:v>
                </c:pt>
                <c:pt idx="14235">
                  <c:v>3.6529561083880782E-3</c:v>
                </c:pt>
                <c:pt idx="14236">
                  <c:v>3.6526909645793852E-3</c:v>
                </c:pt>
                <c:pt idx="14237">
                  <c:v>3.6524305261485235E-3</c:v>
                </c:pt>
                <c:pt idx="14238">
                  <c:v>3.652176973398545E-3</c:v>
                </c:pt>
                <c:pt idx="14239">
                  <c:v>3.6519286295180332E-3</c:v>
                </c:pt>
                <c:pt idx="14240">
                  <c:v>3.651680906159761E-3</c:v>
                </c:pt>
                <c:pt idx="14241">
                  <c:v>3.6514288877632392E-3</c:v>
                </c:pt>
                <c:pt idx="14242">
                  <c:v>3.6511700991602551E-3</c:v>
                </c:pt>
                <c:pt idx="14243">
                  <c:v>3.6509058981311214E-3</c:v>
                </c:pt>
                <c:pt idx="14244">
                  <c:v>3.6506407093126986E-3</c:v>
                </c:pt>
                <c:pt idx="14245">
                  <c:v>3.6503795317800285E-3</c:v>
                </c:pt>
                <c:pt idx="14246">
                  <c:v>3.6501251244241946E-3</c:v>
                </c:pt>
                <c:pt idx="14247">
                  <c:v>3.6498764537665493E-3</c:v>
                </c:pt>
                <c:pt idx="14248">
                  <c:v>3.64962927734482E-3</c:v>
                </c:pt>
                <c:pt idx="14249">
                  <c:v>3.6493785334172912E-3</c:v>
                </c:pt>
                <c:pt idx="14250">
                  <c:v>3.6491211910483468E-3</c:v>
                </c:pt>
                <c:pt idx="14251">
                  <c:v>3.64885795574096E-3</c:v>
                </c:pt>
                <c:pt idx="14252">
                  <c:v>3.6485928706383856E-3</c:v>
                </c:pt>
                <c:pt idx="14253">
                  <c:v>3.6483310387587899E-3</c:v>
                </c:pt>
                <c:pt idx="14254">
                  <c:v>3.6480757496224086E-3</c:v>
                </c:pt>
                <c:pt idx="14255">
                  <c:v>3.6478266281551944E-3</c:v>
                </c:pt>
                <c:pt idx="14256">
                  <c:v>3.6475798473734247E-3</c:v>
                </c:pt>
                <c:pt idx="14257">
                  <c:v>3.6473302842728052E-3</c:v>
                </c:pt>
                <c:pt idx="14258">
                  <c:v>3.6470744045766883E-3</c:v>
                </c:pt>
                <c:pt idx="14259">
                  <c:v>3.6468122519359215E-3</c:v>
                </c:pt>
                <c:pt idx="14260">
                  <c:v>3.6465474218423874E-3</c:v>
                </c:pt>
                <c:pt idx="14261">
                  <c:v>3.6462850357942681E-3</c:v>
                </c:pt>
                <c:pt idx="14262">
                  <c:v>3.6460288572941852E-3</c:v>
                </c:pt>
                <c:pt idx="14263">
                  <c:v>3.6457791737145016E-3</c:v>
                </c:pt>
                <c:pt idx="14264">
                  <c:v>3.6455326359801938E-3</c:v>
                </c:pt>
                <c:pt idx="14265">
                  <c:v>3.6452841454781854E-3</c:v>
                </c:pt>
                <c:pt idx="14266">
                  <c:v>3.6450297252355705E-3</c:v>
                </c:pt>
                <c:pt idx="14267">
                  <c:v>3.6447687585472559E-3</c:v>
                </c:pt>
                <c:pt idx="14268">
                  <c:v>3.6445043347840445E-3</c:v>
                </c:pt>
                <c:pt idx="14269">
                  <c:v>3.6442415084390889E-3</c:v>
                </c:pt>
                <c:pt idx="14270">
                  <c:v>3.6439844526362417E-3</c:v>
                </c:pt>
                <c:pt idx="14271">
                  <c:v>3.6437341101756651E-3</c:v>
                </c:pt>
                <c:pt idx="14272">
                  <c:v>3.6434876641412406E-3</c:v>
                </c:pt>
                <c:pt idx="14273">
                  <c:v>3.6432401252692202E-3</c:v>
                </c:pt>
                <c:pt idx="14274">
                  <c:v>3.6429871417142669E-3</c:v>
                </c:pt>
                <c:pt idx="14275">
                  <c:v>3.6427274489205931E-3</c:v>
                </c:pt>
                <c:pt idx="14276">
                  <c:v>3.6424635803055791E-3</c:v>
                </c:pt>
                <c:pt idx="14277">
                  <c:v>3.6422004392758739E-3</c:v>
                </c:pt>
                <c:pt idx="14278">
                  <c:v>3.6419425376000977E-3</c:v>
                </c:pt>
                <c:pt idx="14279">
                  <c:v>3.6416914555813733E-3</c:v>
                </c:pt>
                <c:pt idx="14280">
                  <c:v>3.6414449536557292E-3</c:v>
                </c:pt>
                <c:pt idx="14281">
                  <c:v>3.641198234756875E-3</c:v>
                </c:pt>
                <c:pt idx="14282">
                  <c:v>3.6409466460145469E-3</c:v>
                </c:pt>
                <c:pt idx="14283">
                  <c:v>3.6406882982909592E-3</c:v>
                </c:pt>
                <c:pt idx="14284">
                  <c:v>3.6404251286573297E-3</c:v>
                </c:pt>
                <c:pt idx="14285">
                  <c:v>3.6401618081535084E-3</c:v>
                </c:pt>
                <c:pt idx="14286">
                  <c:v>3.639903110806406E-3</c:v>
                </c:pt>
                <c:pt idx="14287">
                  <c:v>3.6396512259265386E-3</c:v>
                </c:pt>
                <c:pt idx="14288">
                  <c:v>3.6394045267154804E-3</c:v>
                </c:pt>
                <c:pt idx="14289">
                  <c:v>3.6391584876681081E-3</c:v>
                </c:pt>
                <c:pt idx="14290">
                  <c:v>3.6389082335086722E-3</c:v>
                </c:pt>
                <c:pt idx="14291">
                  <c:v>3.6386512841251545E-3</c:v>
                </c:pt>
                <c:pt idx="14292">
                  <c:v>3.638388949931559E-3</c:v>
                </c:pt>
                <c:pt idx="14293">
                  <c:v>3.6381255924678836E-3</c:v>
                </c:pt>
                <c:pt idx="14294">
                  <c:v>3.6378661675148202E-3</c:v>
                </c:pt>
                <c:pt idx="14295">
                  <c:v>3.6376134348342858E-3</c:v>
                </c:pt>
                <c:pt idx="14296">
                  <c:v>3.6373664054694093E-3</c:v>
                </c:pt>
                <c:pt idx="14297">
                  <c:v>3.6371209000441618E-3</c:v>
                </c:pt>
                <c:pt idx="14298">
                  <c:v>3.6368719029412282E-3</c:v>
                </c:pt>
                <c:pt idx="14299">
                  <c:v>3.6366163864259612E-3</c:v>
                </c:pt>
                <c:pt idx="14300">
                  <c:v>3.6363550144976392E-3</c:v>
                </c:pt>
                <c:pt idx="14301">
                  <c:v>3.6360917674831718E-3</c:v>
                </c:pt>
                <c:pt idx="14302">
                  <c:v>3.635831699650371E-3</c:v>
                </c:pt>
                <c:pt idx="14303">
                  <c:v>3.6355780932728395E-3</c:v>
                </c:pt>
                <c:pt idx="14304">
                  <c:v>3.6353306115904896E-3</c:v>
                </c:pt>
                <c:pt idx="14305">
                  <c:v>3.6350854899012447E-3</c:v>
                </c:pt>
                <c:pt idx="14306">
                  <c:v>3.6348376563747177E-3</c:v>
                </c:pt>
                <c:pt idx="14307">
                  <c:v>3.6345835879931206E-3</c:v>
                </c:pt>
                <c:pt idx="14308">
                  <c:v>3.6343232934312555E-3</c:v>
                </c:pt>
                <c:pt idx="14309">
                  <c:v>3.6340603066873692E-3</c:v>
                </c:pt>
                <c:pt idx="14310">
                  <c:v>3.6337996958853971E-3</c:v>
                </c:pt>
                <c:pt idx="14311">
                  <c:v>3.6335452093176819E-3</c:v>
                </c:pt>
                <c:pt idx="14312">
                  <c:v>3.633297165852097E-3</c:v>
                </c:pt>
                <c:pt idx="14313">
                  <c:v>3.6330522768598145E-3</c:v>
                </c:pt>
                <c:pt idx="14314">
                  <c:v>3.6328054990802613E-3</c:v>
                </c:pt>
                <c:pt idx="14315">
                  <c:v>3.6325528746370011E-3</c:v>
                </c:pt>
                <c:pt idx="14316">
                  <c:v>3.6322937589305477E-3</c:v>
                </c:pt>
                <c:pt idx="14317">
                  <c:v>3.6320311821765659E-3</c:v>
                </c:pt>
                <c:pt idx="14318">
                  <c:v>3.6317701417755547E-3</c:v>
                </c:pt>
                <c:pt idx="14319">
                  <c:v>3.631514787962926E-3</c:v>
                </c:pt>
                <c:pt idx="14320">
                  <c:v>3.6312660877210116E-3</c:v>
                </c:pt>
                <c:pt idx="14321">
                  <c:v>3.6310212817482292E-3</c:v>
                </c:pt>
                <c:pt idx="14322">
                  <c:v>3.6307754393753852E-3</c:v>
                </c:pt>
                <c:pt idx="14323">
                  <c:v>3.6305242353415696E-3</c:v>
                </c:pt>
                <c:pt idx="14324">
                  <c:v>3.630266384712302E-3</c:v>
                </c:pt>
                <c:pt idx="14325">
                  <c:v>3.6300043650612807E-3</c:v>
                </c:pt>
                <c:pt idx="14326">
                  <c:v>3.6297430199475557E-3</c:v>
                </c:pt>
                <c:pt idx="14327">
                  <c:v>3.6294868309848052E-3</c:v>
                </c:pt>
                <c:pt idx="14328">
                  <c:v>3.6292373949736892E-3</c:v>
                </c:pt>
                <c:pt idx="14329">
                  <c:v>3.6289925261879944E-3</c:v>
                </c:pt>
                <c:pt idx="14330">
                  <c:v>3.6287474884114674E-3</c:v>
                </c:pt>
                <c:pt idx="14331">
                  <c:v>3.6284976623738095E-3</c:v>
                </c:pt>
                <c:pt idx="14332">
                  <c:v>3.6282411463817148E-3</c:v>
                </c:pt>
                <c:pt idx="14333">
                  <c:v>3.6279798258879478E-3</c:v>
                </c:pt>
                <c:pt idx="14334">
                  <c:v>3.6277183103351263E-3</c:v>
                </c:pt>
                <c:pt idx="14335">
                  <c:v>3.6274613368595279E-3</c:v>
                </c:pt>
                <c:pt idx="14336">
                  <c:v>3.6272111033421491E-3</c:v>
                </c:pt>
                <c:pt idx="14337">
                  <c:v>3.6269660321670808E-3</c:v>
                </c:pt>
                <c:pt idx="14338">
                  <c:v>3.626721659914988E-3</c:v>
                </c:pt>
                <c:pt idx="14339">
                  <c:v>3.6264731513384711E-3</c:v>
                </c:pt>
                <c:pt idx="14340">
                  <c:v>3.626218021769411E-3</c:v>
                </c:pt>
                <c:pt idx="14341">
                  <c:v>3.6259575350685597E-3</c:v>
                </c:pt>
                <c:pt idx="14342">
                  <c:v>3.6256959904592992E-3</c:v>
                </c:pt>
                <c:pt idx="14343">
                  <c:v>3.6254383007362622E-3</c:v>
                </c:pt>
                <c:pt idx="14344">
                  <c:v>3.6251872261952056E-3</c:v>
                </c:pt>
                <c:pt idx="14345">
                  <c:v>3.6249418216089658E-3</c:v>
                </c:pt>
                <c:pt idx="14346">
                  <c:v>3.6246979698868094E-3</c:v>
                </c:pt>
                <c:pt idx="14347">
                  <c:v>3.6244507011769294E-3</c:v>
                </c:pt>
                <c:pt idx="14348">
                  <c:v>3.624196991230576E-3</c:v>
                </c:pt>
                <c:pt idx="14349">
                  <c:v>3.6239374633113756E-3</c:v>
                </c:pt>
                <c:pt idx="14350">
                  <c:v>3.6236760357481242E-3</c:v>
                </c:pt>
                <c:pt idx="14351">
                  <c:v>3.6234177144661584E-3</c:v>
                </c:pt>
                <c:pt idx="14352">
                  <c:v>3.623165774260436E-3</c:v>
                </c:pt>
                <c:pt idx="14353">
                  <c:v>3.6229199159440802E-3</c:v>
                </c:pt>
                <c:pt idx="14354">
                  <c:v>3.6226764362646603E-3</c:v>
                </c:pt>
                <c:pt idx="14355">
                  <c:v>3.6224303141105547E-3</c:v>
                </c:pt>
                <c:pt idx="14356">
                  <c:v>3.6221780379009491E-3</c:v>
                </c:pt>
                <c:pt idx="14357">
                  <c:v>3.6219195820451646E-3</c:v>
                </c:pt>
                <c:pt idx="14358">
                  <c:v>3.6216584198902778E-3</c:v>
                </c:pt>
                <c:pt idx="14359">
                  <c:v>3.6213995666861463E-3</c:v>
                </c:pt>
                <c:pt idx="14360">
                  <c:v>3.6211467553911424E-3</c:v>
                </c:pt>
                <c:pt idx="14361">
                  <c:v>3.6209003356912845E-3</c:v>
                </c:pt>
                <c:pt idx="14362">
                  <c:v>3.6206570785546101E-3</c:v>
                </c:pt>
                <c:pt idx="14363">
                  <c:v>3.6204119955298851E-3</c:v>
                </c:pt>
                <c:pt idx="14364">
                  <c:v>3.6201611479059325E-3</c:v>
                </c:pt>
                <c:pt idx="14365">
                  <c:v>3.619903863830428E-3</c:v>
                </c:pt>
                <c:pt idx="14366">
                  <c:v>3.6196431152167273E-3</c:v>
                </c:pt>
                <c:pt idx="14367">
                  <c:v>3.6193838429563092E-3</c:v>
                </c:pt>
                <c:pt idx="14368">
                  <c:v>3.6191301743822026E-3</c:v>
                </c:pt>
                <c:pt idx="14369">
                  <c:v>3.6188831000558601E-3</c:v>
                </c:pt>
                <c:pt idx="14370">
                  <c:v>3.6186399174377012E-3</c:v>
                </c:pt>
                <c:pt idx="14371">
                  <c:v>3.6183957538312955E-3</c:v>
                </c:pt>
                <c:pt idx="14372">
                  <c:v>3.6181463105190792E-3</c:v>
                </c:pt>
                <c:pt idx="14373">
                  <c:v>3.6178902827503552E-3</c:v>
                </c:pt>
                <c:pt idx="14374">
                  <c:v>3.6176300931038299E-3</c:v>
                </c:pt>
                <c:pt idx="14375">
                  <c:v>3.6173705259481452E-3</c:v>
                </c:pt>
                <c:pt idx="14376">
                  <c:v>3.6171160328376541E-3</c:v>
                </c:pt>
                <c:pt idx="14377">
                  <c:v>3.6168682265511243E-3</c:v>
                </c:pt>
                <c:pt idx="14378">
                  <c:v>3.616624974358607E-3</c:v>
                </c:pt>
                <c:pt idx="14379">
                  <c:v>3.6163816002042575E-3</c:v>
                </c:pt>
                <c:pt idx="14380">
                  <c:v>3.6161335182679799E-3</c:v>
                </c:pt>
                <c:pt idx="14381">
                  <c:v>3.6158788147752185E-3</c:v>
                </c:pt>
                <c:pt idx="14382">
                  <c:v>3.6156193243911802E-3</c:v>
                </c:pt>
                <c:pt idx="14383">
                  <c:v>3.6153595956806141E-3</c:v>
                </c:pt>
                <c:pt idx="14384">
                  <c:v>3.6151043290919916E-3</c:v>
                </c:pt>
                <c:pt idx="14385">
                  <c:v>3.6148557306494582E-3</c:v>
                </c:pt>
                <c:pt idx="14386">
                  <c:v>3.61461227110298E-3</c:v>
                </c:pt>
                <c:pt idx="14387">
                  <c:v>3.6143695483730276E-3</c:v>
                </c:pt>
                <c:pt idx="14388">
                  <c:v>3.6141227669853342E-3</c:v>
                </c:pt>
                <c:pt idx="14389">
                  <c:v>3.6138694380944492E-3</c:v>
                </c:pt>
                <c:pt idx="14390">
                  <c:v>3.6136107798071656E-3</c:v>
                </c:pt>
                <c:pt idx="14391">
                  <c:v>3.6133510297995616E-3</c:v>
                </c:pt>
                <c:pt idx="14392">
                  <c:v>3.6130950581865083E-3</c:v>
                </c:pt>
                <c:pt idx="14393">
                  <c:v>3.6128456254687731E-3</c:v>
                </c:pt>
                <c:pt idx="14394">
                  <c:v>3.6126018293705592E-3</c:v>
                </c:pt>
                <c:pt idx="14395">
                  <c:v>3.6123596142968407E-3</c:v>
                </c:pt>
                <c:pt idx="14396">
                  <c:v>3.6121140558052021E-3</c:v>
                </c:pt>
                <c:pt idx="14397">
                  <c:v>3.6118621334104181E-3</c:v>
                </c:pt>
                <c:pt idx="14398">
                  <c:v>3.6116044303950152E-3</c:v>
                </c:pt>
                <c:pt idx="14399">
                  <c:v>3.6113448038961058E-3</c:v>
                </c:pt>
                <c:pt idx="14400">
                  <c:v>3.6110882119005554E-3</c:v>
                </c:pt>
                <c:pt idx="14401">
                  <c:v>3.6108379214994297E-3</c:v>
                </c:pt>
                <c:pt idx="14402">
                  <c:v>3.6105936703515699E-3</c:v>
                </c:pt>
                <c:pt idx="14403">
                  <c:v>3.6103518158342594E-3</c:v>
                </c:pt>
                <c:pt idx="14404">
                  <c:v>3.6101073871041877E-3</c:v>
                </c:pt>
                <c:pt idx="14405">
                  <c:v>3.6098568841897759E-3</c:v>
                </c:pt>
                <c:pt idx="14406">
                  <c:v>3.6096002479325427E-3</c:v>
                </c:pt>
                <c:pt idx="14407">
                  <c:v>3.6093408918582686E-3</c:v>
                </c:pt>
                <c:pt idx="14408">
                  <c:v>3.6090837788374523E-3</c:v>
                </c:pt>
                <c:pt idx="14409">
                  <c:v>3.6088326263758602E-3</c:v>
                </c:pt>
                <c:pt idx="14410">
                  <c:v>3.6085878143128376E-3</c:v>
                </c:pt>
                <c:pt idx="14411">
                  <c:v>3.6083461723767918E-3</c:v>
                </c:pt>
                <c:pt idx="14412">
                  <c:v>3.6081027663889174E-3</c:v>
                </c:pt>
                <c:pt idx="14413">
                  <c:v>3.607853676867842E-3</c:v>
                </c:pt>
                <c:pt idx="14414">
                  <c:v>3.6075982053380474E-3</c:v>
                </c:pt>
                <c:pt idx="14415">
                  <c:v>3.6073392662500166E-3</c:v>
                </c:pt>
                <c:pt idx="14416">
                  <c:v>3.6070817445629224E-3</c:v>
                </c:pt>
                <c:pt idx="14417">
                  <c:v>3.606829744696948E-3</c:v>
                </c:pt>
                <c:pt idx="14418">
                  <c:v>3.6065842802010736E-3</c:v>
                </c:pt>
                <c:pt idx="14419">
                  <c:v>3.6063427044586019E-3</c:v>
                </c:pt>
                <c:pt idx="14420">
                  <c:v>3.6061002021318248E-3</c:v>
                </c:pt>
                <c:pt idx="14421">
                  <c:v>3.6058525010029745E-3</c:v>
                </c:pt>
                <c:pt idx="14422">
                  <c:v>3.6055982770563694E-3</c:v>
                </c:pt>
                <c:pt idx="14423">
                  <c:v>3.6053398987111063E-3</c:v>
                </c:pt>
                <c:pt idx="14424">
                  <c:v>3.6050820917940692E-3</c:v>
                </c:pt>
                <c:pt idx="14425">
                  <c:v>3.6048292778974897E-3</c:v>
                </c:pt>
                <c:pt idx="14426">
                  <c:v>3.6045830852695034E-3</c:v>
                </c:pt>
                <c:pt idx="14427">
                  <c:v>3.6043414333484804E-3</c:v>
                </c:pt>
                <c:pt idx="14428">
                  <c:v>3.6040997055582637E-3</c:v>
                </c:pt>
                <c:pt idx="14429">
                  <c:v>3.6038533493785692E-3</c:v>
                </c:pt>
                <c:pt idx="14430">
                  <c:v>3.6036004394180312E-3</c:v>
                </c:pt>
                <c:pt idx="14431">
                  <c:v>3.603342760371434E-3</c:v>
                </c:pt>
                <c:pt idx="14432">
                  <c:v>3.6030848006353331E-3</c:v>
                </c:pt>
                <c:pt idx="14433">
                  <c:v>3.6028312241731439E-3</c:v>
                </c:pt>
                <c:pt idx="14434">
                  <c:v>3.6025842447341421E-3</c:v>
                </c:pt>
                <c:pt idx="14435">
                  <c:v>3.6023423806310255E-3</c:v>
                </c:pt>
                <c:pt idx="14436">
                  <c:v>3.6021012903884602E-3</c:v>
                </c:pt>
                <c:pt idx="14437">
                  <c:v>3.6018562180510144E-3</c:v>
                </c:pt>
                <c:pt idx="14438">
                  <c:v>3.601604670966165E-3</c:v>
                </c:pt>
                <c:pt idx="14439">
                  <c:v>3.6013478222723773E-3</c:v>
                </c:pt>
                <c:pt idx="14440">
                  <c:v>3.6010898488570901E-3</c:v>
                </c:pt>
                <c:pt idx="14441">
                  <c:v>3.6008355784597403E-3</c:v>
                </c:pt>
                <c:pt idx="14442">
                  <c:v>3.600587771465331E-3</c:v>
                </c:pt>
                <c:pt idx="14443">
                  <c:v>3.6003455677841999E-3</c:v>
                </c:pt>
                <c:pt idx="14444">
                  <c:v>3.6001049725388891E-3</c:v>
                </c:pt>
                <c:pt idx="14445">
                  <c:v>3.5998611063430002E-3</c:v>
                </c:pt>
                <c:pt idx="14446">
                  <c:v>3.5996109527452812E-3</c:v>
                </c:pt>
                <c:pt idx="14447">
                  <c:v>3.5993550557884852E-3</c:v>
                </c:pt>
                <c:pt idx="14448">
                  <c:v>3.5990972122127559E-3</c:v>
                </c:pt>
                <c:pt idx="14449">
                  <c:v>3.5988423324669872E-3</c:v>
                </c:pt>
                <c:pt idx="14450">
                  <c:v>3.5985936757194706E-3</c:v>
                </c:pt>
                <c:pt idx="14451">
                  <c:v>3.5983510157601068E-3</c:v>
                </c:pt>
                <c:pt idx="14452">
                  <c:v>3.5981107697882066E-3</c:v>
                </c:pt>
                <c:pt idx="14453">
                  <c:v>3.5978680167827052E-3</c:v>
                </c:pt>
                <c:pt idx="14454">
                  <c:v>3.597619268547876E-3</c:v>
                </c:pt>
                <c:pt idx="14455">
                  <c:v>3.5973644330424032E-3</c:v>
                </c:pt>
                <c:pt idx="14456">
                  <c:v>3.5971068647883517E-3</c:v>
                </c:pt>
                <c:pt idx="14457">
                  <c:v>3.5968514747662279E-3</c:v>
                </c:pt>
                <c:pt idx="14458">
                  <c:v>3.5966019649155212E-3</c:v>
                </c:pt>
                <c:pt idx="14459">
                  <c:v>3.596358744576175E-3</c:v>
                </c:pt>
                <c:pt idx="14460">
                  <c:v>3.5961187014133455E-3</c:v>
                </c:pt>
                <c:pt idx="14461">
                  <c:v>3.5958769549896382E-3</c:v>
                </c:pt>
                <c:pt idx="14462">
                  <c:v>3.5956296051142048E-3</c:v>
                </c:pt>
                <c:pt idx="14463">
                  <c:v>3.5953759273058801E-3</c:v>
                </c:pt>
                <c:pt idx="14464">
                  <c:v>3.5951187793789052E-3</c:v>
                </c:pt>
                <c:pt idx="14465">
                  <c:v>3.5948629909301278E-3</c:v>
                </c:pt>
                <c:pt idx="14466">
                  <c:v>3.5946126434594841E-3</c:v>
                </c:pt>
                <c:pt idx="14467">
                  <c:v>3.5943687729233418E-3</c:v>
                </c:pt>
                <c:pt idx="14468">
                  <c:v>3.5941287878019658E-3</c:v>
                </c:pt>
                <c:pt idx="14469">
                  <c:v>3.5938879295096412E-3</c:v>
                </c:pt>
                <c:pt idx="14470">
                  <c:v>3.5936419522826762E-3</c:v>
                </c:pt>
                <c:pt idx="14471">
                  <c:v>3.5933895133807418E-3</c:v>
                </c:pt>
                <c:pt idx="14472">
                  <c:v>3.5931329278853291E-3</c:v>
                </c:pt>
                <c:pt idx="14473">
                  <c:v>3.5928768637221741E-3</c:v>
                </c:pt>
                <c:pt idx="14474">
                  <c:v>3.5926257126199586E-3</c:v>
                </c:pt>
                <c:pt idx="14475">
                  <c:v>3.5923811177977862E-3</c:v>
                </c:pt>
                <c:pt idx="14476">
                  <c:v>3.5921410500478284E-3</c:v>
                </c:pt>
                <c:pt idx="14477">
                  <c:v>3.5919009516016702E-3</c:v>
                </c:pt>
                <c:pt idx="14478">
                  <c:v>3.5916563030879145E-3</c:v>
                </c:pt>
                <c:pt idx="14479">
                  <c:v>3.5914051679529087E-3</c:v>
                </c:pt>
                <c:pt idx="14480">
                  <c:v>3.5911492817248601E-3</c:v>
                </c:pt>
                <c:pt idx="14481">
                  <c:v>3.590893073332452E-3</c:v>
                </c:pt>
                <c:pt idx="14482">
                  <c:v>3.5906411704564817E-3</c:v>
                </c:pt>
                <c:pt idx="14483">
                  <c:v>3.5903957941623749E-3</c:v>
                </c:pt>
                <c:pt idx="14484">
                  <c:v>3.5901555095359419E-3</c:v>
                </c:pt>
                <c:pt idx="14485">
                  <c:v>3.5899160349802412E-3</c:v>
                </c:pt>
                <c:pt idx="14486">
                  <c:v>3.5896726538056419E-3</c:v>
                </c:pt>
                <c:pt idx="14487">
                  <c:v>3.5894228699142202E-3</c:v>
                </c:pt>
                <c:pt idx="14488">
                  <c:v>3.5891678122486367E-3</c:v>
                </c:pt>
                <c:pt idx="14489">
                  <c:v>3.5889115976556764E-3</c:v>
                </c:pt>
                <c:pt idx="14490">
                  <c:v>3.5886590118018092E-3</c:v>
                </c:pt>
                <c:pt idx="14491">
                  <c:v>3.5884128146431E-3</c:v>
                </c:pt>
                <c:pt idx="14492">
                  <c:v>3.5881721875242155E-3</c:v>
                </c:pt>
                <c:pt idx="14493">
                  <c:v>3.5879331955178955E-3</c:v>
                </c:pt>
                <c:pt idx="14494">
                  <c:v>3.5876910039433197E-3</c:v>
                </c:pt>
                <c:pt idx="14495">
                  <c:v>3.5874426006464125E-3</c:v>
                </c:pt>
                <c:pt idx="14496">
                  <c:v>3.5871884911587797E-3</c:v>
                </c:pt>
                <c:pt idx="14497">
                  <c:v>3.5869324126067202E-3</c:v>
                </c:pt>
                <c:pt idx="14498">
                  <c:v>3.5866792282981202E-3</c:v>
                </c:pt>
                <c:pt idx="14499">
                  <c:v>3.5864321892658262E-3</c:v>
                </c:pt>
                <c:pt idx="14500">
                  <c:v>3.5861911047289086E-3</c:v>
                </c:pt>
                <c:pt idx="14501">
                  <c:v>3.5859524509127892E-3</c:v>
                </c:pt>
                <c:pt idx="14502">
                  <c:v>3.5857113561770511E-3</c:v>
                </c:pt>
                <c:pt idx="14503">
                  <c:v>3.585464344262788E-3</c:v>
                </c:pt>
                <c:pt idx="14504">
                  <c:v>3.5852112909187054E-3</c:v>
                </c:pt>
                <c:pt idx="14505">
                  <c:v>3.5849554924682718E-3</c:v>
                </c:pt>
                <c:pt idx="14506">
                  <c:v>3.5847018084864458E-3</c:v>
                </c:pt>
                <c:pt idx="14507">
                  <c:v>3.5844539252371812E-3</c:v>
                </c:pt>
                <c:pt idx="14508">
                  <c:v>3.5842122809205323E-3</c:v>
                </c:pt>
                <c:pt idx="14509">
                  <c:v>3.5839738203271602E-3</c:v>
                </c:pt>
                <c:pt idx="14510">
                  <c:v>3.5837337162361433E-3</c:v>
                </c:pt>
                <c:pt idx="14511">
                  <c:v>3.583488087803744E-3</c:v>
                </c:pt>
                <c:pt idx="14512">
                  <c:v>3.5832361851492892E-3</c:v>
                </c:pt>
                <c:pt idx="14513">
                  <c:v>3.5829808102646296E-3</c:v>
                </c:pt>
                <c:pt idx="14514">
                  <c:v>3.582726737947556E-3</c:v>
                </c:pt>
                <c:pt idx="14515">
                  <c:v>3.5824780267734182E-3</c:v>
                </c:pt>
                <c:pt idx="14516">
                  <c:v>3.5822357345370276E-3</c:v>
                </c:pt>
                <c:pt idx="14517">
                  <c:v>3.5819973240025669E-3</c:v>
                </c:pt>
                <c:pt idx="14518">
                  <c:v>3.5817580927371413E-3</c:v>
                </c:pt>
                <c:pt idx="14519">
                  <c:v>3.5815138213829124E-3</c:v>
                </c:pt>
                <c:pt idx="14520">
                  <c:v>3.5812631490047156E-3</c:v>
                </c:pt>
                <c:pt idx="14521">
                  <c:v>3.5810083381554022E-3</c:v>
                </c:pt>
                <c:pt idx="14522">
                  <c:v>3.5807539994920624E-3</c:v>
                </c:pt>
                <c:pt idx="14523">
                  <c:v>3.5805044949798691E-3</c:v>
                </c:pt>
                <c:pt idx="14524">
                  <c:v>3.5802614823205849E-3</c:v>
                </c:pt>
                <c:pt idx="14525">
                  <c:v>3.5800229828587202E-3</c:v>
                </c:pt>
                <c:pt idx="14526">
                  <c:v>3.5797844969704816E-3</c:v>
                </c:pt>
                <c:pt idx="14527">
                  <c:v>3.579541538281722E-3</c:v>
                </c:pt>
                <c:pt idx="14528">
                  <c:v>3.5792921595215752E-3</c:v>
                </c:pt>
                <c:pt idx="14529">
                  <c:v>3.5790380478424597E-3</c:v>
                </c:pt>
                <c:pt idx="14530">
                  <c:v>3.578783573396005E-3</c:v>
                </c:pt>
                <c:pt idx="14531">
                  <c:v>3.5785333277826657E-3</c:v>
                </c:pt>
                <c:pt idx="14532">
                  <c:v>3.578289538984022E-3</c:v>
                </c:pt>
                <c:pt idx="14533">
                  <c:v>3.5780508180823598E-3</c:v>
                </c:pt>
                <c:pt idx="14534">
                  <c:v>3.577812942643309E-3</c:v>
                </c:pt>
                <c:pt idx="14535">
                  <c:v>3.5775712349910239E-3</c:v>
                </c:pt>
                <c:pt idx="14536">
                  <c:v>3.5773231959355693E-3</c:v>
                </c:pt>
                <c:pt idx="14537">
                  <c:v>3.5770699109833291E-3</c:v>
                </c:pt>
                <c:pt idx="14538">
                  <c:v>3.5768154376780844E-3</c:v>
                </c:pt>
                <c:pt idx="14539">
                  <c:v>3.5765645199138732E-3</c:v>
                </c:pt>
                <c:pt idx="14540">
                  <c:v>3.5763199169122832E-3</c:v>
                </c:pt>
                <c:pt idx="14541">
                  <c:v>3.5760808507131416E-3</c:v>
                </c:pt>
                <c:pt idx="14542">
                  <c:v>3.5758434455830847E-3</c:v>
                </c:pt>
                <c:pt idx="14543">
                  <c:v>3.5756029111990678E-3</c:v>
                </c:pt>
                <c:pt idx="14544">
                  <c:v>3.5753562399606651E-3</c:v>
                </c:pt>
                <c:pt idx="14545">
                  <c:v>3.5751038996041456E-3</c:v>
                </c:pt>
                <c:pt idx="14546">
                  <c:v>3.5748495684139255E-3</c:v>
                </c:pt>
                <c:pt idx="14547">
                  <c:v>3.5745980629501677E-3</c:v>
                </c:pt>
                <c:pt idx="14548">
                  <c:v>3.5743526259038668E-3</c:v>
                </c:pt>
                <c:pt idx="14549">
                  <c:v>3.5741131012336602E-3</c:v>
                </c:pt>
                <c:pt idx="14550">
                  <c:v>3.5738760234069202E-3</c:v>
                </c:pt>
                <c:pt idx="14551">
                  <c:v>3.5736365697265297E-3</c:v>
                </c:pt>
                <c:pt idx="14552">
                  <c:v>3.5733912760261798E-3</c:v>
                </c:pt>
                <c:pt idx="14553">
                  <c:v>3.5731399865051006E-3</c:v>
                </c:pt>
                <c:pt idx="14554">
                  <c:v>3.5728859400814936E-3</c:v>
                </c:pt>
                <c:pt idx="14555">
                  <c:v>3.5726339454038498E-3</c:v>
                </c:pt>
                <c:pt idx="14556">
                  <c:v>3.572387672956312E-3</c:v>
                </c:pt>
                <c:pt idx="14557">
                  <c:v>3.5721475891699992E-3</c:v>
                </c:pt>
                <c:pt idx="14558">
                  <c:v>3.5719106951622188E-3</c:v>
                </c:pt>
                <c:pt idx="14559">
                  <c:v>3.5716722164093723E-3</c:v>
                </c:pt>
                <c:pt idx="14560">
                  <c:v>3.5714282914677555E-3</c:v>
                </c:pt>
                <c:pt idx="14561">
                  <c:v>3.5711781456518516E-3</c:v>
                </c:pt>
                <c:pt idx="14562">
                  <c:v>3.5709245259325276E-3</c:v>
                </c:pt>
                <c:pt idx="14563">
                  <c:v>3.5706721528650999E-3</c:v>
                </c:pt>
                <c:pt idx="14564">
                  <c:v>3.5704250620991994E-3</c:v>
                </c:pt>
                <c:pt idx="14565">
                  <c:v>3.570184332709894E-3</c:v>
                </c:pt>
                <c:pt idx="14566">
                  <c:v>3.5699474809449249E-3</c:v>
                </c:pt>
                <c:pt idx="14567">
                  <c:v>3.5697098599322876E-3</c:v>
                </c:pt>
                <c:pt idx="14568">
                  <c:v>3.5694672766696908E-3</c:v>
                </c:pt>
                <c:pt idx="14569">
                  <c:v>3.5692183525464962E-3</c:v>
                </c:pt>
                <c:pt idx="14570">
                  <c:v>3.5689652983830152E-3</c:v>
                </c:pt>
                <c:pt idx="14571">
                  <c:v>3.5687126681923104E-3</c:v>
                </c:pt>
                <c:pt idx="14572">
                  <c:v>3.5684647942774818E-3</c:v>
                </c:pt>
                <c:pt idx="14573">
                  <c:v>3.568223348344471E-3</c:v>
                </c:pt>
                <c:pt idx="14574">
                  <c:v>3.5679864015015833E-3</c:v>
                </c:pt>
                <c:pt idx="14575">
                  <c:v>3.567749511615018E-3</c:v>
                </c:pt>
                <c:pt idx="14576">
                  <c:v>3.5675082251557786E-3</c:v>
                </c:pt>
                <c:pt idx="14577">
                  <c:v>3.567260584571521E-3</c:v>
                </c:pt>
                <c:pt idx="14578">
                  <c:v>3.5670082294166645E-3</c:v>
                </c:pt>
                <c:pt idx="14579">
                  <c:v>3.5667554717476605E-3</c:v>
                </c:pt>
                <c:pt idx="14580">
                  <c:v>3.5665068672864914E-3</c:v>
                </c:pt>
                <c:pt idx="14581">
                  <c:v>3.5662646505396252E-3</c:v>
                </c:pt>
                <c:pt idx="14582">
                  <c:v>3.5660274778220149E-3</c:v>
                </c:pt>
                <c:pt idx="14583">
                  <c:v>3.5657911851557549E-3</c:v>
                </c:pt>
                <c:pt idx="14584">
                  <c:v>3.5655511336278407E-3</c:v>
                </c:pt>
                <c:pt idx="14585">
                  <c:v>3.5653048213017376E-3</c:v>
                </c:pt>
                <c:pt idx="14586">
                  <c:v>3.5650532909942611E-3</c:v>
                </c:pt>
                <c:pt idx="14587">
                  <c:v>3.5648005416736494E-3</c:v>
                </c:pt>
                <c:pt idx="14588">
                  <c:v>3.5645512757600264E-3</c:v>
                </c:pt>
                <c:pt idx="14589">
                  <c:v>3.5643082514424857E-3</c:v>
                </c:pt>
                <c:pt idx="14590">
                  <c:v>3.5640707307294695E-3</c:v>
                </c:pt>
                <c:pt idx="14591">
                  <c:v>3.5638348963358086E-3</c:v>
                </c:pt>
                <c:pt idx="14592">
                  <c:v>3.5635960019511966E-3</c:v>
                </c:pt>
                <c:pt idx="14593">
                  <c:v>3.5633510447785374E-3</c:v>
                </c:pt>
                <c:pt idx="14594">
                  <c:v>3.5631004554622608E-3</c:v>
                </c:pt>
                <c:pt idx="14595">
                  <c:v>3.5628478542057032E-3</c:v>
                </c:pt>
                <c:pt idx="14596">
                  <c:v>3.5625980112111559E-3</c:v>
                </c:pt>
                <c:pt idx="14597">
                  <c:v>3.5623541606273302E-3</c:v>
                </c:pt>
                <c:pt idx="14598">
                  <c:v>3.5621161804749559E-3</c:v>
                </c:pt>
                <c:pt idx="14599">
                  <c:v>3.5618806626906093E-3</c:v>
                </c:pt>
                <c:pt idx="14600">
                  <c:v>3.5616428330875081E-3</c:v>
                </c:pt>
                <c:pt idx="14601">
                  <c:v>3.561399239742359E-3</c:v>
                </c:pt>
                <c:pt idx="14602">
                  <c:v>3.5611496959536792E-3</c:v>
                </c:pt>
                <c:pt idx="14603">
                  <c:v>3.5608973840158937E-3</c:v>
                </c:pt>
                <c:pt idx="14604">
                  <c:v>3.5606470621251641E-3</c:v>
                </c:pt>
                <c:pt idx="14605">
                  <c:v>3.5604023848857442E-3</c:v>
                </c:pt>
                <c:pt idx="14606">
                  <c:v>3.560163846342646E-3</c:v>
                </c:pt>
                <c:pt idx="14607">
                  <c:v>3.5599285031527412E-3</c:v>
                </c:pt>
                <c:pt idx="14608">
                  <c:v>3.5596916329765495E-3</c:v>
                </c:pt>
                <c:pt idx="14609">
                  <c:v>3.5594493938194667E-3</c:v>
                </c:pt>
                <c:pt idx="14610">
                  <c:v>3.5592009867748231E-3</c:v>
                </c:pt>
                <c:pt idx="14611">
                  <c:v>3.5589491045815201E-3</c:v>
                </c:pt>
                <c:pt idx="14612">
                  <c:v>3.5586984141026683E-3</c:v>
                </c:pt>
                <c:pt idx="14613">
                  <c:v>3.5584529280637428E-3</c:v>
                </c:pt>
                <c:pt idx="14614">
                  <c:v>3.5582137462727434E-3</c:v>
                </c:pt>
                <c:pt idx="14615">
                  <c:v>3.5579784376729463E-3</c:v>
                </c:pt>
                <c:pt idx="14616">
                  <c:v>3.5577424103684922E-3</c:v>
                </c:pt>
                <c:pt idx="14617">
                  <c:v>3.5575014976602483E-3</c:v>
                </c:pt>
                <c:pt idx="14618">
                  <c:v>3.5572543037711611E-3</c:v>
                </c:pt>
                <c:pt idx="14619">
                  <c:v>3.5570029885727207E-3</c:v>
                </c:pt>
                <c:pt idx="14620">
                  <c:v>3.5567520500506206E-3</c:v>
                </c:pt>
                <c:pt idx="14621">
                  <c:v>3.5565057909486882E-3</c:v>
                </c:pt>
                <c:pt idx="14622">
                  <c:v>3.5562658965082737E-3</c:v>
                </c:pt>
                <c:pt idx="14623">
                  <c:v>3.5560304868255048E-3</c:v>
                </c:pt>
                <c:pt idx="14624">
                  <c:v>3.5557951766104021E-3</c:v>
                </c:pt>
                <c:pt idx="14625">
                  <c:v>3.5555555450264946E-3</c:v>
                </c:pt>
                <c:pt idx="14626">
                  <c:v>3.5553096246665281E-3</c:v>
                </c:pt>
                <c:pt idx="14627">
                  <c:v>3.5550590082522376E-3</c:v>
                </c:pt>
                <c:pt idx="14628">
                  <c:v>3.5548079504176037E-3</c:v>
                </c:pt>
                <c:pt idx="14629">
                  <c:v>3.5545609712077492E-3</c:v>
                </c:pt>
                <c:pt idx="14630">
                  <c:v>3.554320311271366E-3</c:v>
                </c:pt>
                <c:pt idx="14631">
                  <c:v>3.5540846714047399E-3</c:v>
                </c:pt>
                <c:pt idx="14632">
                  <c:v>3.5538499453899187E-3</c:v>
                </c:pt>
                <c:pt idx="14633">
                  <c:v>3.5536115328269648E-3</c:v>
                </c:pt>
                <c:pt idx="14634">
                  <c:v>3.5533669293700992E-3</c:v>
                </c:pt>
                <c:pt idx="14635">
                  <c:v>3.553117135880936E-3</c:v>
                </c:pt>
                <c:pt idx="14636">
                  <c:v>3.5528660934694978E-3</c:v>
                </c:pt>
                <c:pt idx="14637">
                  <c:v>3.5526184633786987E-3</c:v>
                </c:pt>
                <c:pt idx="14638">
                  <c:v>3.5523770024743074E-3</c:v>
                </c:pt>
                <c:pt idx="14639">
                  <c:v>3.5521410120191899E-3</c:v>
                </c:pt>
                <c:pt idx="14640">
                  <c:v>3.5519067324411334E-3</c:v>
                </c:pt>
                <c:pt idx="14641">
                  <c:v>3.5516694611002356E-3</c:v>
                </c:pt>
                <c:pt idx="14642">
                  <c:v>3.55142620024592E-3</c:v>
                </c:pt>
                <c:pt idx="14643">
                  <c:v>3.551177344122049E-3</c:v>
                </c:pt>
                <c:pt idx="14644">
                  <c:v>3.5509264556008785E-3</c:v>
                </c:pt>
                <c:pt idx="14645">
                  <c:v>3.5506782589130492E-3</c:v>
                </c:pt>
                <c:pt idx="14646">
                  <c:v>3.5504359794704611E-3</c:v>
                </c:pt>
                <c:pt idx="14647">
                  <c:v>3.550199528690482E-3</c:v>
                </c:pt>
                <c:pt idx="14648">
                  <c:v>3.5499655552172845E-3</c:v>
                </c:pt>
                <c:pt idx="14649">
                  <c:v>3.5497293329457679E-3</c:v>
                </c:pt>
                <c:pt idx="14650">
                  <c:v>3.5494874223408481E-3</c:v>
                </c:pt>
                <c:pt idx="14651">
                  <c:v>3.549239606437602E-3</c:v>
                </c:pt>
                <c:pt idx="14652">
                  <c:v>3.5489890116765076E-3</c:v>
                </c:pt>
                <c:pt idx="14653">
                  <c:v>3.548740346270546E-3</c:v>
                </c:pt>
                <c:pt idx="14654">
                  <c:v>3.5484972488485657E-3</c:v>
                </c:pt>
                <c:pt idx="14655">
                  <c:v>3.5482602404632245E-3</c:v>
                </c:pt>
                <c:pt idx="14656">
                  <c:v>3.5480264325360796E-3</c:v>
                </c:pt>
                <c:pt idx="14657">
                  <c:v>3.5477911544040219E-3</c:v>
                </c:pt>
                <c:pt idx="14658">
                  <c:v>3.5475505835671534E-3</c:v>
                </c:pt>
                <c:pt idx="14659">
                  <c:v>3.547303897470289E-3</c:v>
                </c:pt>
                <c:pt idx="14660">
                  <c:v>3.5470537353975077E-3</c:v>
                </c:pt>
                <c:pt idx="14661">
                  <c:v>3.5468047110634423E-3</c:v>
                </c:pt>
                <c:pt idx="14662">
                  <c:v>3.5465608142739202E-3</c:v>
                </c:pt>
                <c:pt idx="14663">
                  <c:v>3.5463231650328907E-3</c:v>
                </c:pt>
                <c:pt idx="14664">
                  <c:v>3.5460893842034812E-3</c:v>
                </c:pt>
                <c:pt idx="14665">
                  <c:v>3.5458549342882598E-3</c:v>
                </c:pt>
                <c:pt idx="14666">
                  <c:v>3.5456156748367366E-3</c:v>
                </c:pt>
                <c:pt idx="14667">
                  <c:v>3.5453701934046082E-3</c:v>
                </c:pt>
                <c:pt idx="14668">
                  <c:v>3.5451205996858554E-3</c:v>
                </c:pt>
                <c:pt idx="14669">
                  <c:v>3.5448713362478844E-3</c:v>
                </c:pt>
                <c:pt idx="14670">
                  <c:v>3.5446266763791826E-3</c:v>
                </c:pt>
                <c:pt idx="14671">
                  <c:v>3.5443883183972819E-3</c:v>
                </c:pt>
                <c:pt idx="14672">
                  <c:v>3.544154430622492E-3</c:v>
                </c:pt>
                <c:pt idx="14673">
                  <c:v>3.5439206839708052E-3</c:v>
                </c:pt>
                <c:pt idx="14674">
                  <c:v>3.5436826901452051E-3</c:v>
                </c:pt>
                <c:pt idx="14675">
                  <c:v>3.5434384723012171E-3</c:v>
                </c:pt>
                <c:pt idx="14676">
                  <c:v>3.5431895770806697E-3</c:v>
                </c:pt>
                <c:pt idx="14677">
                  <c:v>3.5429402023590436E-3</c:v>
                </c:pt>
                <c:pt idx="14678">
                  <c:v>3.5426948327058907E-3</c:v>
                </c:pt>
                <c:pt idx="14679">
                  <c:v>3.5424557145376642E-3</c:v>
                </c:pt>
                <c:pt idx="14680">
                  <c:v>3.5422215923932212E-3</c:v>
                </c:pt>
                <c:pt idx="14681">
                  <c:v>3.5419884171272479E-3</c:v>
                </c:pt>
                <c:pt idx="14682">
                  <c:v>3.5417516266042452E-3</c:v>
                </c:pt>
                <c:pt idx="14683">
                  <c:v>3.5415087143989606E-3</c:v>
                </c:pt>
                <c:pt idx="14684">
                  <c:v>3.5412606401397082E-3</c:v>
                </c:pt>
                <c:pt idx="14685">
                  <c:v>3.5410112877859766E-3</c:v>
                </c:pt>
                <c:pt idx="14686">
                  <c:v>3.5407652776980915E-3</c:v>
                </c:pt>
                <c:pt idx="14687">
                  <c:v>3.5405253651347819E-3</c:v>
                </c:pt>
                <c:pt idx="14688">
                  <c:v>3.540290889911315E-3</c:v>
                </c:pt>
                <c:pt idx="14689">
                  <c:v>3.5400581494434212E-3</c:v>
                </c:pt>
                <c:pt idx="14690">
                  <c:v>3.5398224844220942E-3</c:v>
                </c:pt>
                <c:pt idx="14691">
                  <c:v>3.5395809023798792E-3</c:v>
                </c:pt>
                <c:pt idx="14692">
                  <c:v>3.5393337618395524E-3</c:v>
                </c:pt>
                <c:pt idx="14693">
                  <c:v>3.5390845690815038E-3</c:v>
                </c:pt>
                <c:pt idx="14694">
                  <c:v>3.5388380027476037E-3</c:v>
                </c:pt>
                <c:pt idx="14695">
                  <c:v>3.5385972793240735E-3</c:v>
                </c:pt>
                <c:pt idx="14696">
                  <c:v>3.5383623429710402E-3</c:v>
                </c:pt>
                <c:pt idx="14697">
                  <c:v>3.5381298982898805E-3</c:v>
                </c:pt>
                <c:pt idx="14698">
                  <c:v>3.5378952668325961E-3</c:v>
                </c:pt>
                <c:pt idx="14699">
                  <c:v>3.5376550215926376E-3</c:v>
                </c:pt>
                <c:pt idx="14700">
                  <c:v>3.5374089159673212E-3</c:v>
                </c:pt>
                <c:pt idx="14701">
                  <c:v>3.5371600213018502E-3</c:v>
                </c:pt>
                <c:pt idx="14702">
                  <c:v>3.536912996290195E-3</c:v>
                </c:pt>
                <c:pt idx="14703">
                  <c:v>3.5366714634944493E-3</c:v>
                </c:pt>
                <c:pt idx="14704">
                  <c:v>3.5364359703799631E-3</c:v>
                </c:pt>
                <c:pt idx="14705">
                  <c:v>3.5362036823693892E-3</c:v>
                </c:pt>
                <c:pt idx="14706">
                  <c:v>3.5359699799740792E-3</c:v>
                </c:pt>
                <c:pt idx="14707">
                  <c:v>3.5357310602308623E-3</c:v>
                </c:pt>
                <c:pt idx="14708">
                  <c:v>3.5354860774980592E-3</c:v>
                </c:pt>
                <c:pt idx="14709">
                  <c:v>3.5352376183702058E-3</c:v>
                </c:pt>
                <c:pt idx="14710">
                  <c:v>3.5349902439509064E-3</c:v>
                </c:pt>
                <c:pt idx="14711">
                  <c:v>3.5347479211335691E-3</c:v>
                </c:pt>
                <c:pt idx="14712">
                  <c:v>3.5345117895914475E-3</c:v>
                </c:pt>
                <c:pt idx="14713">
                  <c:v>3.5342795213436592E-3</c:v>
                </c:pt>
                <c:pt idx="14714">
                  <c:v>3.5340466327204952E-3</c:v>
                </c:pt>
                <c:pt idx="14715">
                  <c:v>3.5338090094636666E-3</c:v>
                </c:pt>
                <c:pt idx="14716">
                  <c:v>3.5335652229509899E-3</c:v>
                </c:pt>
                <c:pt idx="14717">
                  <c:v>3.5333173334581212E-3</c:v>
                </c:pt>
                <c:pt idx="14718">
                  <c:v>3.5330697287357014E-3</c:v>
                </c:pt>
                <c:pt idx="14719">
                  <c:v>3.5328266527220454E-3</c:v>
                </c:pt>
                <c:pt idx="14720">
                  <c:v>3.5325898163608752E-3</c:v>
                </c:pt>
                <c:pt idx="14721">
                  <c:v>3.5323574354452466E-3</c:v>
                </c:pt>
                <c:pt idx="14722">
                  <c:v>3.5321252364674E-3</c:v>
                </c:pt>
                <c:pt idx="14723">
                  <c:v>3.5318888635162472E-3</c:v>
                </c:pt>
                <c:pt idx="14724">
                  <c:v>3.5316463307190141E-3</c:v>
                </c:pt>
                <c:pt idx="14725">
                  <c:v>3.5313991393783792E-3</c:v>
                </c:pt>
                <c:pt idx="14726">
                  <c:v>3.5311514312665283E-3</c:v>
                </c:pt>
                <c:pt idx="14727">
                  <c:v>3.5309076556783174E-3</c:v>
                </c:pt>
                <c:pt idx="14728">
                  <c:v>3.5306700644317656E-3</c:v>
                </c:pt>
                <c:pt idx="14729">
                  <c:v>3.5304374450814877E-3</c:v>
                </c:pt>
                <c:pt idx="14730">
                  <c:v>3.5302058048768395E-3</c:v>
                </c:pt>
                <c:pt idx="14731">
                  <c:v>3.5299706196992952E-3</c:v>
                </c:pt>
                <c:pt idx="14732">
                  <c:v>3.5297293813661892E-3</c:v>
                </c:pt>
                <c:pt idx="14733">
                  <c:v>3.5294830089826266E-3</c:v>
                </c:pt>
                <c:pt idx="14734">
                  <c:v>3.5292353300552981E-3</c:v>
                </c:pt>
                <c:pt idx="14735">
                  <c:v>3.5289909243549143E-3</c:v>
                </c:pt>
                <c:pt idx="14736">
                  <c:v>3.5287525452562651E-3</c:v>
                </c:pt>
                <c:pt idx="14737">
                  <c:v>3.5285195704367971E-3</c:v>
                </c:pt>
                <c:pt idx="14738">
                  <c:v>3.5282883535854496E-3</c:v>
                </c:pt>
                <c:pt idx="14739">
                  <c:v>3.5280542783871086E-3</c:v>
                </c:pt>
                <c:pt idx="14740">
                  <c:v>3.5278143578878996E-3</c:v>
                </c:pt>
                <c:pt idx="14741">
                  <c:v>3.5275689155572052E-3</c:v>
                </c:pt>
                <c:pt idx="14742">
                  <c:v>3.5273214018123763E-3</c:v>
                </c:pt>
                <c:pt idx="14743">
                  <c:v>3.527076450085868E-3</c:v>
                </c:pt>
                <c:pt idx="14744">
                  <c:v>3.5268372677550066E-3</c:v>
                </c:pt>
                <c:pt idx="14745">
                  <c:v>3.5266038310802382E-3</c:v>
                </c:pt>
                <c:pt idx="14746">
                  <c:v>3.5263728998805519E-3</c:v>
                </c:pt>
                <c:pt idx="14747">
                  <c:v>3.5261398429446726E-3</c:v>
                </c:pt>
                <c:pt idx="14748">
                  <c:v>3.525901245929997E-3</c:v>
                </c:pt>
                <c:pt idx="14749">
                  <c:v>3.5256568332106722E-3</c:v>
                </c:pt>
                <c:pt idx="14750">
                  <c:v>3.5254096217840784E-3</c:v>
                </c:pt>
                <c:pt idx="14751">
                  <c:v>3.5251642212845067E-3</c:v>
                </c:pt>
                <c:pt idx="14752">
                  <c:v>3.5249242381201174E-3</c:v>
                </c:pt>
                <c:pt idx="14753">
                  <c:v>3.5246902455847249E-3</c:v>
                </c:pt>
                <c:pt idx="14754">
                  <c:v>3.5244594623500243E-3</c:v>
                </c:pt>
                <c:pt idx="14755">
                  <c:v>3.5242273196054255E-3</c:v>
                </c:pt>
                <c:pt idx="14756">
                  <c:v>3.5239900339630332E-3</c:v>
                </c:pt>
                <c:pt idx="14757">
                  <c:v>3.5237467372463502E-3</c:v>
                </c:pt>
                <c:pt idx="14758">
                  <c:v>3.5234999641139248E-3</c:v>
                </c:pt>
                <c:pt idx="14759">
                  <c:v>3.523254223589639E-3</c:v>
                </c:pt>
                <c:pt idx="14760">
                  <c:v>3.5230134596644052E-3</c:v>
                </c:pt>
                <c:pt idx="14761">
                  <c:v>3.5227788311640402E-3</c:v>
                </c:pt>
                <c:pt idx="14762">
                  <c:v>3.5225480605117292E-3</c:v>
                </c:pt>
                <c:pt idx="14763">
                  <c:v>3.5223167173015373E-3</c:v>
                </c:pt>
                <c:pt idx="14764">
                  <c:v>3.5220807134090201E-3</c:v>
                </c:pt>
                <c:pt idx="14765">
                  <c:v>3.5218386045138502E-3</c:v>
                </c:pt>
                <c:pt idx="14766">
                  <c:v>3.521592402220843E-3</c:v>
                </c:pt>
                <c:pt idx="14767">
                  <c:v>3.5213464400577852E-3</c:v>
                </c:pt>
                <c:pt idx="14768">
                  <c:v>3.5211049327192106E-3</c:v>
                </c:pt>
                <c:pt idx="14769">
                  <c:v>3.5208696033341281E-3</c:v>
                </c:pt>
                <c:pt idx="14770">
                  <c:v>3.5206387144287692E-3</c:v>
                </c:pt>
                <c:pt idx="14771">
                  <c:v>3.5204080474499056E-3</c:v>
                </c:pt>
                <c:pt idx="14772">
                  <c:v>3.5201732787185961E-3</c:v>
                </c:pt>
                <c:pt idx="14773">
                  <c:v>3.5199324137340487E-3</c:v>
                </c:pt>
                <c:pt idx="14774">
                  <c:v>3.5196869091886126E-3</c:v>
                </c:pt>
                <c:pt idx="14775">
                  <c:v>3.5194408513978385E-3</c:v>
                </c:pt>
                <c:pt idx="14776">
                  <c:v>3.5191986545823691E-3</c:v>
                </c:pt>
                <c:pt idx="14777">
                  <c:v>3.5189625756036052E-3</c:v>
                </c:pt>
                <c:pt idx="14778">
                  <c:v>3.518731444316984E-3</c:v>
                </c:pt>
                <c:pt idx="14779">
                  <c:v>3.5185013236976263E-3</c:v>
                </c:pt>
                <c:pt idx="14780">
                  <c:v>3.5182677273976155E-3</c:v>
                </c:pt>
                <c:pt idx="14781">
                  <c:v>3.5180281457915892E-3</c:v>
                </c:pt>
                <c:pt idx="14782">
                  <c:v>3.5177834581597077E-3</c:v>
                </c:pt>
                <c:pt idx="14783">
                  <c:v>3.517537436244238E-3</c:v>
                </c:pt>
                <c:pt idx="14784">
                  <c:v>3.5172946195170503E-3</c:v>
                </c:pt>
                <c:pt idx="14785">
                  <c:v>3.5170577591990652E-3</c:v>
                </c:pt>
                <c:pt idx="14786">
                  <c:v>3.5168262701513286E-3</c:v>
                </c:pt>
                <c:pt idx="14787">
                  <c:v>3.5165965616311217E-3</c:v>
                </c:pt>
                <c:pt idx="14788">
                  <c:v>3.5163640599828812E-3</c:v>
                </c:pt>
                <c:pt idx="14789">
                  <c:v>3.5161257839907202E-3</c:v>
                </c:pt>
                <c:pt idx="14790">
                  <c:v>3.5158820227268951E-3</c:v>
                </c:pt>
                <c:pt idx="14791">
                  <c:v>3.5156361714640382E-3</c:v>
                </c:pt>
                <c:pt idx="14792">
                  <c:v>3.5153928188013713E-3</c:v>
                </c:pt>
                <c:pt idx="14793">
                  <c:v>3.5151551628293692E-3</c:v>
                </c:pt>
                <c:pt idx="14794">
                  <c:v>3.5149232112777497E-3</c:v>
                </c:pt>
                <c:pt idx="14795">
                  <c:v>3.5146937784540323E-3</c:v>
                </c:pt>
                <c:pt idx="14796">
                  <c:v>3.5144622799674467E-3</c:v>
                </c:pt>
                <c:pt idx="14797">
                  <c:v>3.5142253142699982E-3</c:v>
                </c:pt>
                <c:pt idx="14798">
                  <c:v>3.5139825773163906E-3</c:v>
                </c:pt>
                <c:pt idx="14799">
                  <c:v>3.5137370324925428E-3</c:v>
                </c:pt>
                <c:pt idx="14800">
                  <c:v>3.5134932408276407E-3</c:v>
                </c:pt>
                <c:pt idx="14801">
                  <c:v>3.51325479249283E-3</c:v>
                </c:pt>
                <c:pt idx="14802">
                  <c:v>3.5130222860367813E-3</c:v>
                </c:pt>
                <c:pt idx="14803">
                  <c:v>3.5127929926393412E-3</c:v>
                </c:pt>
                <c:pt idx="14804">
                  <c:v>3.5125623936770106E-3</c:v>
                </c:pt>
                <c:pt idx="14805">
                  <c:v>3.5123267253725056E-3</c:v>
                </c:pt>
                <c:pt idx="14806">
                  <c:v>3.5120850975557476E-3</c:v>
                </c:pt>
                <c:pt idx="14807">
                  <c:v>3.5118399936917028E-3</c:v>
                </c:pt>
                <c:pt idx="14808">
                  <c:v>3.5115958712495692E-3</c:v>
                </c:pt>
                <c:pt idx="14809">
                  <c:v>3.5113566513302499E-3</c:v>
                </c:pt>
                <c:pt idx="14810">
                  <c:v>3.5111235114053843E-3</c:v>
                </c:pt>
                <c:pt idx="14811">
                  <c:v>3.5108942235616012E-3</c:v>
                </c:pt>
                <c:pt idx="14812">
                  <c:v>3.5106644100996484E-3</c:v>
                </c:pt>
                <c:pt idx="14813">
                  <c:v>3.5104300089688176E-3</c:v>
                </c:pt>
                <c:pt idx="14814">
                  <c:v>3.5101895606209519E-3</c:v>
                </c:pt>
                <c:pt idx="14815">
                  <c:v>3.5099450287257136E-3</c:v>
                </c:pt>
                <c:pt idx="14816">
                  <c:v>3.5097006931748176E-3</c:v>
                </c:pt>
                <c:pt idx="14817">
                  <c:v>3.5094607395263692E-3</c:v>
                </c:pt>
                <c:pt idx="14818">
                  <c:v>3.509226902662704E-3</c:v>
                </c:pt>
                <c:pt idx="14819">
                  <c:v>3.5089974911153227E-3</c:v>
                </c:pt>
                <c:pt idx="14820">
                  <c:v>3.5087683406717614E-3</c:v>
                </c:pt>
                <c:pt idx="14821">
                  <c:v>3.5085351597310219E-3</c:v>
                </c:pt>
                <c:pt idx="14822">
                  <c:v>3.5082959455563357E-3</c:v>
                </c:pt>
                <c:pt idx="14823">
                  <c:v>3.5080521109467282E-3</c:v>
                </c:pt>
                <c:pt idx="14824">
                  <c:v>3.5078076873993856E-3</c:v>
                </c:pt>
                <c:pt idx="14825">
                  <c:v>3.5075670542608251E-3</c:v>
                </c:pt>
                <c:pt idx="14826">
                  <c:v>3.5073324730854429E-3</c:v>
                </c:pt>
                <c:pt idx="14827">
                  <c:v>3.5071028153261944E-3</c:v>
                </c:pt>
                <c:pt idx="14828">
                  <c:v>3.5068741990240031E-3</c:v>
                </c:pt>
                <c:pt idx="14829">
                  <c:v>3.5066421753563752E-3</c:v>
                </c:pt>
                <c:pt idx="14830">
                  <c:v>3.5064042335627766E-3</c:v>
                </c:pt>
                <c:pt idx="14831">
                  <c:v>3.5061612137850117E-3</c:v>
                </c:pt>
                <c:pt idx="14832">
                  <c:v>3.5059168326799389E-3</c:v>
                </c:pt>
                <c:pt idx="14833">
                  <c:v>3.5056755897095813E-3</c:v>
                </c:pt>
                <c:pt idx="14834">
                  <c:v>3.5054402336776092E-3</c:v>
                </c:pt>
                <c:pt idx="14835">
                  <c:v>3.50521021596147E-3</c:v>
                </c:pt>
                <c:pt idx="14836">
                  <c:v>3.5049820006917134E-3</c:v>
                </c:pt>
                <c:pt idx="14837">
                  <c:v>3.5047510565407456E-3</c:v>
                </c:pt>
                <c:pt idx="14838">
                  <c:v>3.5045144082489258E-3</c:v>
                </c:pt>
                <c:pt idx="14839">
                  <c:v>3.5042723111364102E-3</c:v>
                </c:pt>
                <c:pt idx="14840">
                  <c:v>3.5040281060394651E-3</c:v>
                </c:pt>
                <c:pt idx="14841">
                  <c:v>3.5037863370966766E-3</c:v>
                </c:pt>
                <c:pt idx="14842">
                  <c:v>3.5035501929392898E-3</c:v>
                </c:pt>
                <c:pt idx="14843">
                  <c:v>3.5033197121459828E-3</c:v>
                </c:pt>
                <c:pt idx="14844">
                  <c:v>3.5030917627944095E-3</c:v>
                </c:pt>
                <c:pt idx="14845">
                  <c:v>3.5028618069020689E-3</c:v>
                </c:pt>
                <c:pt idx="14846">
                  <c:v>3.5026264558415815E-3</c:v>
                </c:pt>
                <c:pt idx="14847">
                  <c:v>3.5023853777411029E-3</c:v>
                </c:pt>
                <c:pt idx="14848">
                  <c:v>3.5021414831008942E-3</c:v>
                </c:pt>
                <c:pt idx="14849">
                  <c:v>3.5018992847948272E-3</c:v>
                </c:pt>
                <c:pt idx="14850">
                  <c:v>3.5016623566778452E-3</c:v>
                </c:pt>
                <c:pt idx="14851">
                  <c:v>3.5014313219902571E-3</c:v>
                </c:pt>
                <c:pt idx="14852">
                  <c:v>3.5012035036901716E-3</c:v>
                </c:pt>
                <c:pt idx="14853">
                  <c:v>3.5009744328556506E-3</c:v>
                </c:pt>
                <c:pt idx="14854">
                  <c:v>3.5007403653520234E-3</c:v>
                </c:pt>
                <c:pt idx="14855">
                  <c:v>3.5005003895470406E-3</c:v>
                </c:pt>
                <c:pt idx="14856">
                  <c:v>3.5002569384430457E-3</c:v>
                </c:pt>
                <c:pt idx="14857">
                  <c:v>3.500014418473728E-3</c:v>
                </c:pt>
                <c:pt idx="14858">
                  <c:v>3.4997767278649645E-3</c:v>
                </c:pt>
                <c:pt idx="14859">
                  <c:v>3.4995450622369649E-3</c:v>
                </c:pt>
                <c:pt idx="14860">
                  <c:v>3.4993172426107419E-3</c:v>
                </c:pt>
                <c:pt idx="14861">
                  <c:v>3.4990889434431648E-3</c:v>
                </c:pt>
                <c:pt idx="14862">
                  <c:v>3.4988561286952592E-3</c:v>
                </c:pt>
                <c:pt idx="14863">
                  <c:v>3.4986173240522792E-3</c:v>
                </c:pt>
                <c:pt idx="14864">
                  <c:v>3.4983744459730938E-3</c:v>
                </c:pt>
                <c:pt idx="14865">
                  <c:v>3.4981317212927398E-3</c:v>
                </c:pt>
                <c:pt idx="14866">
                  <c:v>3.4978933065413428E-3</c:v>
                </c:pt>
                <c:pt idx="14867">
                  <c:v>3.49766094793127E-3</c:v>
                </c:pt>
                <c:pt idx="14868">
                  <c:v>3.4974329992829506E-3</c:v>
                </c:pt>
                <c:pt idx="14869">
                  <c:v>3.4972053501186604E-3</c:v>
                </c:pt>
                <c:pt idx="14870">
                  <c:v>3.4969737407608437E-3</c:v>
                </c:pt>
                <c:pt idx="14871">
                  <c:v>3.4967361606204985E-3</c:v>
                </c:pt>
                <c:pt idx="14872">
                  <c:v>3.4964939793090122E-3</c:v>
                </c:pt>
                <c:pt idx="14873">
                  <c:v>3.4962511741350828E-3</c:v>
                </c:pt>
                <c:pt idx="14874">
                  <c:v>3.4960120897708021E-3</c:v>
                </c:pt>
                <c:pt idx="14875">
                  <c:v>3.4957789921207898E-3</c:v>
                </c:pt>
                <c:pt idx="14876">
                  <c:v>3.4955507935437199E-3</c:v>
                </c:pt>
                <c:pt idx="14877">
                  <c:v>3.4953236664950604E-3</c:v>
                </c:pt>
                <c:pt idx="14878">
                  <c:v>3.4950931994337021E-3</c:v>
                </c:pt>
                <c:pt idx="14879">
                  <c:v>3.4948568807643791E-3</c:v>
                </c:pt>
                <c:pt idx="14880">
                  <c:v>3.4946155121658952E-3</c:v>
                </c:pt>
                <c:pt idx="14881">
                  <c:v>3.4943727558794397E-3</c:v>
                </c:pt>
                <c:pt idx="14882">
                  <c:v>3.4941330716443172E-3</c:v>
                </c:pt>
                <c:pt idx="14883">
                  <c:v>3.4938992055899456E-3</c:v>
                </c:pt>
                <c:pt idx="14884">
                  <c:v>3.493670644954257E-3</c:v>
                </c:pt>
                <c:pt idx="14885">
                  <c:v>3.4934439080556252E-3</c:v>
                </c:pt>
                <c:pt idx="14886">
                  <c:v>3.4932145055653692E-3</c:v>
                </c:pt>
                <c:pt idx="14887">
                  <c:v>3.4929794683925663E-3</c:v>
                </c:pt>
                <c:pt idx="14888">
                  <c:v>3.4927390187393589E-3</c:v>
                </c:pt>
                <c:pt idx="14889">
                  <c:v>3.4924964437038786E-3</c:v>
                </c:pt>
                <c:pt idx="14890">
                  <c:v>3.4922562433334831E-3</c:v>
                </c:pt>
                <c:pt idx="14891">
                  <c:v>3.4920215966328851E-3</c:v>
                </c:pt>
                <c:pt idx="14892">
                  <c:v>3.4917925724203174E-3</c:v>
                </c:pt>
                <c:pt idx="14893">
                  <c:v>3.4915660918353646E-3</c:v>
                </c:pt>
                <c:pt idx="14894">
                  <c:v>3.4913376628956444E-3</c:v>
                </c:pt>
                <c:pt idx="14895">
                  <c:v>3.4911039100157851E-3</c:v>
                </c:pt>
                <c:pt idx="14896">
                  <c:v>3.4908644740798971E-3</c:v>
                </c:pt>
                <c:pt idx="14897">
                  <c:v>3.4906222134177566E-3</c:v>
                </c:pt>
                <c:pt idx="14898">
                  <c:v>3.4903815931929855E-3</c:v>
                </c:pt>
                <c:pt idx="14899">
                  <c:v>3.4901461708690012E-3</c:v>
                </c:pt>
                <c:pt idx="14900">
                  <c:v>3.4899165938247602E-3</c:v>
                </c:pt>
                <c:pt idx="14901">
                  <c:v>3.4896902360775635E-3</c:v>
                </c:pt>
                <c:pt idx="14902">
                  <c:v>3.4894626779267452E-3</c:v>
                </c:pt>
                <c:pt idx="14903">
                  <c:v>3.4892301949092201E-3</c:v>
                </c:pt>
                <c:pt idx="14904">
                  <c:v>3.4889918544520186E-3</c:v>
                </c:pt>
                <c:pt idx="14905">
                  <c:v>3.4887500398149817E-3</c:v>
                </c:pt>
                <c:pt idx="14906">
                  <c:v>3.488509106909387E-3</c:v>
                </c:pt>
                <c:pt idx="14907">
                  <c:v>3.4882729311035351E-3</c:v>
                </c:pt>
                <c:pt idx="14908">
                  <c:v>3.4880427256784841E-3</c:v>
                </c:pt>
                <c:pt idx="14909">
                  <c:v>3.4878163598715275E-3</c:v>
                </c:pt>
                <c:pt idx="14910">
                  <c:v>3.4875895597517702E-3</c:v>
                </c:pt>
                <c:pt idx="14911">
                  <c:v>3.4873583152282279E-3</c:v>
                </c:pt>
                <c:pt idx="14912">
                  <c:v>3.4871211376717995E-3</c:v>
                </c:pt>
                <c:pt idx="14913">
                  <c:v>3.4868798970435991E-3</c:v>
                </c:pt>
                <c:pt idx="14914">
                  <c:v>3.4866387676944018E-3</c:v>
                </c:pt>
                <c:pt idx="14915">
                  <c:v>3.4864018772357889E-3</c:v>
                </c:pt>
                <c:pt idx="14916">
                  <c:v>3.4861709827954087E-3</c:v>
                </c:pt>
                <c:pt idx="14917">
                  <c:v>3.4859444827774451E-3</c:v>
                </c:pt>
                <c:pt idx="14918">
                  <c:v>3.4857183198405612E-3</c:v>
                </c:pt>
                <c:pt idx="14919">
                  <c:v>3.4854882660758802E-3</c:v>
                </c:pt>
                <c:pt idx="14920">
                  <c:v>3.4852523034179612E-3</c:v>
                </c:pt>
                <c:pt idx="14921">
                  <c:v>3.4850117589849002E-3</c:v>
                </c:pt>
                <c:pt idx="14922">
                  <c:v>3.48477055651868E-3</c:v>
                </c:pt>
                <c:pt idx="14923">
                  <c:v>3.4845330062161506E-3</c:v>
                </c:pt>
                <c:pt idx="14924">
                  <c:v>3.4843013779969111E-3</c:v>
                </c:pt>
                <c:pt idx="14925">
                  <c:v>3.4840746244447179E-3</c:v>
                </c:pt>
                <c:pt idx="14926">
                  <c:v>3.4838489717869694E-3</c:v>
                </c:pt>
                <c:pt idx="14927">
                  <c:v>3.4836200455211938E-3</c:v>
                </c:pt>
                <c:pt idx="14928">
                  <c:v>3.4833853335107792E-3</c:v>
                </c:pt>
                <c:pt idx="14929">
                  <c:v>3.4831455996358002E-3</c:v>
                </c:pt>
                <c:pt idx="14930">
                  <c:v>3.4829044523824577E-3</c:v>
                </c:pt>
                <c:pt idx="14931">
                  <c:v>3.482666312052532E-3</c:v>
                </c:pt>
                <c:pt idx="14932">
                  <c:v>3.4824339218506402E-3</c:v>
                </c:pt>
                <c:pt idx="14933">
                  <c:v>3.482206804230204E-3</c:v>
                </c:pt>
                <c:pt idx="14934">
                  <c:v>3.4819815310213904E-3</c:v>
                </c:pt>
                <c:pt idx="14935">
                  <c:v>3.481753654567956E-3</c:v>
                </c:pt>
                <c:pt idx="14936">
                  <c:v>3.4815202121545475E-3</c:v>
                </c:pt>
                <c:pt idx="14937">
                  <c:v>3.4812813934884312E-3</c:v>
                </c:pt>
                <c:pt idx="14938">
                  <c:v>3.4810404326182194E-3</c:v>
                </c:pt>
                <c:pt idx="14939">
                  <c:v>3.4808017858660358E-3</c:v>
                </c:pt>
                <c:pt idx="14940">
                  <c:v>3.4805686224478492E-3</c:v>
                </c:pt>
                <c:pt idx="14941">
                  <c:v>3.4803410408226422E-3</c:v>
                </c:pt>
                <c:pt idx="14942">
                  <c:v>3.4801160144938294E-3</c:v>
                </c:pt>
                <c:pt idx="14943">
                  <c:v>3.4798890970748979E-3</c:v>
                </c:pt>
                <c:pt idx="14944">
                  <c:v>3.4796569261396028E-3</c:v>
                </c:pt>
                <c:pt idx="14945">
                  <c:v>3.4794191159000986E-3</c:v>
                </c:pt>
                <c:pt idx="14946">
                  <c:v>3.4791784732204271E-3</c:v>
                </c:pt>
                <c:pt idx="14947">
                  <c:v>3.4789394159945152E-3</c:v>
                </c:pt>
                <c:pt idx="14948">
                  <c:v>3.4787054852226892E-3</c:v>
                </c:pt>
                <c:pt idx="14949">
                  <c:v>3.478477351879478E-3</c:v>
                </c:pt>
                <c:pt idx="14950">
                  <c:v>3.4782524403328607E-3</c:v>
                </c:pt>
                <c:pt idx="14951">
                  <c:v>3.4780263796285711E-3</c:v>
                </c:pt>
                <c:pt idx="14952">
                  <c:v>3.4777954650008882E-3</c:v>
                </c:pt>
                <c:pt idx="14953">
                  <c:v>3.4775587434479494E-3</c:v>
                </c:pt>
                <c:pt idx="14954">
                  <c:v>3.4773185491964618E-3</c:v>
                </c:pt>
                <c:pt idx="14955">
                  <c:v>3.4770791881425446E-3</c:v>
                </c:pt>
                <c:pt idx="14956">
                  <c:v>3.4768445128167211E-3</c:v>
                </c:pt>
                <c:pt idx="14957">
                  <c:v>3.4766157536823702E-3</c:v>
                </c:pt>
                <c:pt idx="14958">
                  <c:v>3.4763908274859272E-3</c:v>
                </c:pt>
                <c:pt idx="14959">
                  <c:v>3.4761655113712295E-3</c:v>
                </c:pt>
                <c:pt idx="14960">
                  <c:v>3.475935821130038E-3</c:v>
                </c:pt>
                <c:pt idx="14961">
                  <c:v>3.4757002542621356E-3</c:v>
                </c:pt>
                <c:pt idx="14962">
                  <c:v>3.4754606349330927E-3</c:v>
                </c:pt>
                <c:pt idx="14963">
                  <c:v>3.4752210855746811E-3</c:v>
                </c:pt>
                <c:pt idx="14964">
                  <c:v>3.4749857049903741E-3</c:v>
                </c:pt>
                <c:pt idx="14965">
                  <c:v>3.4747562608166476E-3</c:v>
                </c:pt>
                <c:pt idx="14966">
                  <c:v>3.4745311953474083E-3</c:v>
                </c:pt>
                <c:pt idx="14967">
                  <c:v>3.4743065037868589E-3</c:v>
                </c:pt>
                <c:pt idx="14968">
                  <c:v>3.4740779898398146E-3</c:v>
                </c:pt>
                <c:pt idx="14969">
                  <c:v>3.4738436283322845E-3</c:v>
                </c:pt>
                <c:pt idx="14970">
                  <c:v>3.4736047045723787E-3</c:v>
                </c:pt>
                <c:pt idx="14971">
                  <c:v>3.4733650893491392E-3</c:v>
                </c:pt>
                <c:pt idx="14972">
                  <c:v>3.4731290585829047E-3</c:v>
                </c:pt>
                <c:pt idx="14973">
                  <c:v>3.472898885880274E-3</c:v>
                </c:pt>
                <c:pt idx="14974">
                  <c:v>3.472673563380547E-3</c:v>
                </c:pt>
                <c:pt idx="14975">
                  <c:v>3.4724493704488563E-3</c:v>
                </c:pt>
                <c:pt idx="14976">
                  <c:v>3.4722219693797281E-3</c:v>
                </c:pt>
                <c:pt idx="14977">
                  <c:v>3.4719888477819996E-3</c:v>
                </c:pt>
                <c:pt idx="14978">
                  <c:v>3.4717507323902192E-3</c:v>
                </c:pt>
                <c:pt idx="14979">
                  <c:v>3.4715111785874435E-3</c:v>
                </c:pt>
                <c:pt idx="14980">
                  <c:v>3.4712745675212612E-3</c:v>
                </c:pt>
                <c:pt idx="14981">
                  <c:v>3.4710436392270559E-3</c:v>
                </c:pt>
                <c:pt idx="14982">
                  <c:v>3.4708179507395498E-3</c:v>
                </c:pt>
                <c:pt idx="14983">
                  <c:v>3.4705941267339294E-3</c:v>
                </c:pt>
                <c:pt idx="14984">
                  <c:v>3.4703677609026311E-3</c:v>
                </c:pt>
                <c:pt idx="14985">
                  <c:v>3.4701358971069461E-3</c:v>
                </c:pt>
                <c:pt idx="14986">
                  <c:v>3.469898693171988E-3</c:v>
                </c:pt>
                <c:pt idx="14987">
                  <c:v>3.4696593307756464E-3</c:v>
                </c:pt>
                <c:pt idx="14988">
                  <c:v>3.4694222228776866E-3</c:v>
                </c:pt>
                <c:pt idx="14989">
                  <c:v>3.469190528748094E-3</c:v>
                </c:pt>
                <c:pt idx="14990">
                  <c:v>3.4689643758980615E-3</c:v>
                </c:pt>
                <c:pt idx="14991">
                  <c:v>3.468740789506763E-3</c:v>
                </c:pt>
                <c:pt idx="14992">
                  <c:v>3.4685153683831744E-3</c:v>
                </c:pt>
                <c:pt idx="14993">
                  <c:v>3.4682847633729398E-3</c:v>
                </c:pt>
                <c:pt idx="14994">
                  <c:v>3.4680485625782792E-3</c:v>
                </c:pt>
                <c:pt idx="14995">
                  <c:v>3.4678095220921461E-3</c:v>
                </c:pt>
                <c:pt idx="14996">
                  <c:v>3.4675720129746668E-3</c:v>
                </c:pt>
                <c:pt idx="14997">
                  <c:v>3.4673395596951525E-3</c:v>
                </c:pt>
                <c:pt idx="14998">
                  <c:v>3.4671128562904557E-3</c:v>
                </c:pt>
                <c:pt idx="14999">
                  <c:v>3.4668893767812012E-3</c:v>
                </c:pt>
                <c:pt idx="15000">
                  <c:v>3.4666647984896853E-3</c:v>
                </c:pt>
                <c:pt idx="15001">
                  <c:v>3.4664354363704488E-3</c:v>
                </c:pt>
                <c:pt idx="15002">
                  <c:v>3.4662003174951352E-3</c:v>
                </c:pt>
                <c:pt idx="15003">
                  <c:v>3.4659617277560486E-3</c:v>
                </c:pt>
                <c:pt idx="15004">
                  <c:v>3.4657239235356412E-3</c:v>
                </c:pt>
                <c:pt idx="15005">
                  <c:v>3.4654907345487442E-3</c:v>
                </c:pt>
                <c:pt idx="15006">
                  <c:v>3.4652634079715815E-3</c:v>
                </c:pt>
                <c:pt idx="15007">
                  <c:v>3.4650399073633616E-3</c:v>
                </c:pt>
                <c:pt idx="15008">
                  <c:v>3.4648160604114886E-3</c:v>
                </c:pt>
                <c:pt idx="15009">
                  <c:v>3.4645879087234883E-3</c:v>
                </c:pt>
                <c:pt idx="15010">
                  <c:v>3.4643539363628352E-3</c:v>
                </c:pt>
                <c:pt idx="15011">
                  <c:v>3.4641159223908306E-3</c:v>
                </c:pt>
                <c:pt idx="15012">
                  <c:v>3.4638779378786612E-3</c:v>
                </c:pt>
                <c:pt idx="15013">
                  <c:v>3.4636440529329897E-3</c:v>
                </c:pt>
                <c:pt idx="15014">
                  <c:v>3.4634160453008876E-3</c:v>
                </c:pt>
                <c:pt idx="15015">
                  <c:v>3.4631924004827636E-3</c:v>
                </c:pt>
                <c:pt idx="15016">
                  <c:v>3.4629691656449281E-3</c:v>
                </c:pt>
                <c:pt idx="15017">
                  <c:v>3.462742175950737E-3</c:v>
                </c:pt>
                <c:pt idx="15018">
                  <c:v>3.4625093994778196E-3</c:v>
                </c:pt>
                <c:pt idx="15019">
                  <c:v>3.4622720803967519E-3</c:v>
                </c:pt>
                <c:pt idx="15020">
                  <c:v>3.4620340371495795E-3</c:v>
                </c:pt>
                <c:pt idx="15021">
                  <c:v>3.4617995115782266E-3</c:v>
                </c:pt>
                <c:pt idx="15022">
                  <c:v>3.4615707806556718E-3</c:v>
                </c:pt>
                <c:pt idx="15023">
                  <c:v>3.4613468754178052E-3</c:v>
                </c:pt>
                <c:pt idx="15024">
                  <c:v>3.4611241277417945E-3</c:v>
                </c:pt>
                <c:pt idx="15025">
                  <c:v>3.4608982364786752E-3</c:v>
                </c:pt>
                <c:pt idx="15026">
                  <c:v>3.4606666892628159E-3</c:v>
                </c:pt>
                <c:pt idx="15027">
                  <c:v>3.4604301763259257E-3</c:v>
                </c:pt>
                <c:pt idx="15028">
                  <c:v>3.4601922005908629E-3</c:v>
                </c:pt>
                <c:pt idx="15029">
                  <c:v>3.4599571043325123E-3</c:v>
                </c:pt>
                <c:pt idx="15030">
                  <c:v>3.4597276241786546E-3</c:v>
                </c:pt>
                <c:pt idx="15031">
                  <c:v>3.4595033511216652E-3</c:v>
                </c:pt>
                <c:pt idx="15032">
                  <c:v>3.4592809620241811E-3</c:v>
                </c:pt>
                <c:pt idx="15033">
                  <c:v>3.4590560916059692E-3</c:v>
                </c:pt>
                <c:pt idx="15034">
                  <c:v>3.4588257905007482E-3</c:v>
                </c:pt>
                <c:pt idx="15035">
                  <c:v>3.4585901852537152E-3</c:v>
                </c:pt>
                <c:pt idx="15036">
                  <c:v>3.4583524058414091E-3</c:v>
                </c:pt>
                <c:pt idx="15037">
                  <c:v>3.4581168222208719E-3</c:v>
                </c:pt>
                <c:pt idx="15038">
                  <c:v>3.4578865835636608E-3</c:v>
                </c:pt>
                <c:pt idx="15039">
                  <c:v>3.457661845854932E-3</c:v>
                </c:pt>
                <c:pt idx="15040">
                  <c:v>3.4574396852711554E-3</c:v>
                </c:pt>
                <c:pt idx="15041">
                  <c:v>3.457215745420393E-3</c:v>
                </c:pt>
                <c:pt idx="15042">
                  <c:v>3.4569866905286837E-3</c:v>
                </c:pt>
                <c:pt idx="15043">
                  <c:v>3.4567520831405439E-3</c:v>
                </c:pt>
                <c:pt idx="15044">
                  <c:v>3.4565146292622802E-3</c:v>
                </c:pt>
                <c:pt idx="15045">
                  <c:v>3.4562786535517428E-3</c:v>
                </c:pt>
                <c:pt idx="15046">
                  <c:v>3.4560476638828197E-3</c:v>
                </c:pt>
                <c:pt idx="15047">
                  <c:v>3.4558223768310749E-3</c:v>
                </c:pt>
                <c:pt idx="15048">
                  <c:v>3.4556003153819212E-3</c:v>
                </c:pt>
                <c:pt idx="15049">
                  <c:v>3.4553772046695048E-3</c:v>
                </c:pt>
                <c:pt idx="15050">
                  <c:v>3.4551493793886588E-3</c:v>
                </c:pt>
                <c:pt idx="15051">
                  <c:v>3.4549158471776763E-3</c:v>
                </c:pt>
                <c:pt idx="15052">
                  <c:v>3.4546788462827137E-3</c:v>
                </c:pt>
                <c:pt idx="15053">
                  <c:v>3.4544425840684484E-3</c:v>
                </c:pt>
                <c:pt idx="15054">
                  <c:v>3.4542108674582802E-3</c:v>
                </c:pt>
                <c:pt idx="15055">
                  <c:v>3.4539849598806921E-3</c:v>
                </c:pt>
                <c:pt idx="15056">
                  <c:v>3.4537628710217612E-3</c:v>
                </c:pt>
                <c:pt idx="15057">
                  <c:v>3.4535404785876081E-3</c:v>
                </c:pt>
                <c:pt idx="15058">
                  <c:v>3.4533138499330631E-3</c:v>
                </c:pt>
                <c:pt idx="15059">
                  <c:v>3.4530814561115702E-3</c:v>
                </c:pt>
                <c:pt idx="15060">
                  <c:v>3.4528450317607667E-3</c:v>
                </c:pt>
                <c:pt idx="15061">
                  <c:v>3.4526085971430037E-3</c:v>
                </c:pt>
                <c:pt idx="15062">
                  <c:v>3.4523761937801907E-3</c:v>
                </c:pt>
                <c:pt idx="15063">
                  <c:v>3.4521496091398578E-3</c:v>
                </c:pt>
                <c:pt idx="15064">
                  <c:v>3.4519273712562823E-3</c:v>
                </c:pt>
                <c:pt idx="15065">
                  <c:v>3.4517055786817711E-3</c:v>
                </c:pt>
                <c:pt idx="15066">
                  <c:v>3.4514800978828484E-3</c:v>
                </c:pt>
                <c:pt idx="15067">
                  <c:v>3.4512488905414662E-3</c:v>
                </c:pt>
                <c:pt idx="15068">
                  <c:v>3.4510131603525044E-3</c:v>
                </c:pt>
                <c:pt idx="15069">
                  <c:v>3.4507766740090231E-3</c:v>
                </c:pt>
                <c:pt idx="15070">
                  <c:v>3.4505436394723552E-3</c:v>
                </c:pt>
                <c:pt idx="15071">
                  <c:v>3.4503163367680012E-3</c:v>
                </c:pt>
                <c:pt idx="15072">
                  <c:v>3.4500938351803212E-3</c:v>
                </c:pt>
                <c:pt idx="15073">
                  <c:v>3.4498725184808482E-3</c:v>
                </c:pt>
                <c:pt idx="15074">
                  <c:v>3.4496481218379759E-3</c:v>
                </c:pt>
                <c:pt idx="15075">
                  <c:v>3.449418133185144E-3</c:v>
                </c:pt>
                <c:pt idx="15076">
                  <c:v>3.4491832068833162E-3</c:v>
                </c:pt>
                <c:pt idx="15077">
                  <c:v>3.4489467940296212E-3</c:v>
                </c:pt>
                <c:pt idx="15078">
                  <c:v>3.4487131983057932E-3</c:v>
                </c:pt>
                <c:pt idx="15079">
                  <c:v>3.4484851526995716E-3</c:v>
                </c:pt>
                <c:pt idx="15080">
                  <c:v>3.4482622815477063E-3</c:v>
                </c:pt>
                <c:pt idx="15081">
                  <c:v>3.4480413132516752E-3</c:v>
                </c:pt>
                <c:pt idx="15082">
                  <c:v>3.447817923239809E-3</c:v>
                </c:pt>
                <c:pt idx="15083">
                  <c:v>3.4475891691086481E-3</c:v>
                </c:pt>
                <c:pt idx="15084">
                  <c:v>3.4473551467155217E-3</c:v>
                </c:pt>
                <c:pt idx="15085">
                  <c:v>3.4471189349957292E-3</c:v>
                </c:pt>
                <c:pt idx="15086">
                  <c:v>3.4468848612600263E-3</c:v>
                </c:pt>
                <c:pt idx="15087">
                  <c:v>3.4466560644338287E-3</c:v>
                </c:pt>
                <c:pt idx="15088">
                  <c:v>3.4464327284078953E-3</c:v>
                </c:pt>
                <c:pt idx="15089">
                  <c:v>3.4462119796872452E-3</c:v>
                </c:pt>
                <c:pt idx="15090">
                  <c:v>3.4459895062863878E-3</c:v>
                </c:pt>
                <c:pt idx="15091">
                  <c:v>3.4457619859162092E-3</c:v>
                </c:pt>
                <c:pt idx="15092">
                  <c:v>3.4455289561058952E-3</c:v>
                </c:pt>
                <c:pt idx="15093">
                  <c:v>3.4452930734498832E-3</c:v>
                </c:pt>
                <c:pt idx="15094">
                  <c:v>3.4450586166307399E-3</c:v>
                </c:pt>
                <c:pt idx="15095">
                  <c:v>3.4448290768660204E-3</c:v>
                </c:pt>
                <c:pt idx="15096">
                  <c:v>3.4446051927557084E-3</c:v>
                </c:pt>
                <c:pt idx="15097">
                  <c:v>3.4443845355722901E-3</c:v>
                </c:pt>
                <c:pt idx="15098">
                  <c:v>3.4441628778020925E-3</c:v>
                </c:pt>
                <c:pt idx="15099">
                  <c:v>3.4439365738974325E-3</c:v>
                </c:pt>
                <c:pt idx="15100">
                  <c:v>3.4437046125472669E-3</c:v>
                </c:pt>
                <c:pt idx="15101">
                  <c:v>3.4434691850297838E-3</c:v>
                </c:pt>
                <c:pt idx="15102">
                  <c:v>3.4432344501820673E-3</c:v>
                </c:pt>
                <c:pt idx="15103">
                  <c:v>3.4430041921624699E-3</c:v>
                </c:pt>
                <c:pt idx="15104">
                  <c:v>3.4427796901998708E-3</c:v>
                </c:pt>
                <c:pt idx="15105">
                  <c:v>3.4425589994317397E-3</c:v>
                </c:pt>
                <c:pt idx="15106">
                  <c:v>3.4423380470641248E-3</c:v>
                </c:pt>
                <c:pt idx="15107">
                  <c:v>3.4421129261292273E-3</c:v>
                </c:pt>
                <c:pt idx="15108">
                  <c:v>3.4418820950884552E-3</c:v>
                </c:pt>
                <c:pt idx="15109">
                  <c:v>3.4416472448260717E-3</c:v>
                </c:pt>
                <c:pt idx="15110">
                  <c:v>3.4414123453404863E-3</c:v>
                </c:pt>
                <c:pt idx="15111">
                  <c:v>3.4411814096818602E-3</c:v>
                </c:pt>
                <c:pt idx="15112">
                  <c:v>3.4409562346557612E-3</c:v>
                </c:pt>
                <c:pt idx="15113">
                  <c:v>3.4407353901682292E-3</c:v>
                </c:pt>
                <c:pt idx="15114">
                  <c:v>3.4405150255886491E-3</c:v>
                </c:pt>
                <c:pt idx="15115">
                  <c:v>3.4402910385312397E-3</c:v>
                </c:pt>
                <c:pt idx="15116">
                  <c:v>3.4400613846275493E-3</c:v>
                </c:pt>
                <c:pt idx="15117">
                  <c:v>3.4398272277481002E-3</c:v>
                </c:pt>
                <c:pt idx="15118">
                  <c:v>3.4395922834275102E-3</c:v>
                </c:pt>
                <c:pt idx="15119">
                  <c:v>3.4393607259435802E-3</c:v>
                </c:pt>
                <c:pt idx="15120">
                  <c:v>3.439134838067558E-3</c:v>
                </c:pt>
                <c:pt idx="15121">
                  <c:v>3.4389137266943588E-3</c:v>
                </c:pt>
                <c:pt idx="15122">
                  <c:v>3.4386938268804452E-3</c:v>
                </c:pt>
                <c:pt idx="15123">
                  <c:v>3.4384709098734837E-3</c:v>
                </c:pt>
                <c:pt idx="15124">
                  <c:v>3.4382424641733007E-3</c:v>
                </c:pt>
                <c:pt idx="15125">
                  <c:v>3.4380091088918392E-3</c:v>
                </c:pt>
                <c:pt idx="15126">
                  <c:v>3.437774243926545E-3</c:v>
                </c:pt>
                <c:pt idx="15127">
                  <c:v>3.4375421346436175E-3</c:v>
                </c:pt>
                <c:pt idx="15128">
                  <c:v>3.4373155101641612E-3</c:v>
                </c:pt>
                <c:pt idx="15129">
                  <c:v>3.4370940275662031E-3</c:v>
                </c:pt>
                <c:pt idx="15130">
                  <c:v>3.4368744661502399E-3</c:v>
                </c:pt>
                <c:pt idx="15131">
                  <c:v>3.4366525417369354E-3</c:v>
                </c:pt>
                <c:pt idx="15132">
                  <c:v>3.4364253190708057E-3</c:v>
                </c:pt>
                <c:pt idx="15133">
                  <c:v>3.4361928639034091E-3</c:v>
                </c:pt>
                <c:pt idx="15134">
                  <c:v>3.435958204779778E-3</c:v>
                </c:pt>
                <c:pt idx="15135">
                  <c:v>3.4357256267175977E-3</c:v>
                </c:pt>
                <c:pt idx="15136">
                  <c:v>3.4354982582531011E-3</c:v>
                </c:pt>
                <c:pt idx="15137">
                  <c:v>3.4352763106240483E-3</c:v>
                </c:pt>
                <c:pt idx="15138">
                  <c:v>3.4350569600046948E-3</c:v>
                </c:pt>
                <c:pt idx="15139">
                  <c:v>3.4348359384271001E-3</c:v>
                </c:pt>
                <c:pt idx="15140">
                  <c:v>3.4346099371874842E-3</c:v>
                </c:pt>
                <c:pt idx="15141">
                  <c:v>3.4343784693326002E-3</c:v>
                </c:pt>
                <c:pt idx="15142">
                  <c:v>3.4341441427100574E-3</c:v>
                </c:pt>
                <c:pt idx="15143">
                  <c:v>3.4339111904497402E-3</c:v>
                </c:pt>
                <c:pt idx="15144">
                  <c:v>3.4336830870553303E-3</c:v>
                </c:pt>
                <c:pt idx="15145">
                  <c:v>3.4334605926462812E-3</c:v>
                </c:pt>
                <c:pt idx="15146">
                  <c:v>3.4332413261141405E-3</c:v>
                </c:pt>
                <c:pt idx="15147">
                  <c:v>3.4330211068428367E-3</c:v>
                </c:pt>
                <c:pt idx="15148">
                  <c:v>3.4327963090565491E-3</c:v>
                </c:pt>
                <c:pt idx="15149">
                  <c:v>3.4325659029701494E-3</c:v>
                </c:pt>
                <c:pt idx="15150">
                  <c:v>3.4323320335618818E-3</c:v>
                </c:pt>
                <c:pt idx="15151">
                  <c:v>3.4320988116258344E-3</c:v>
                </c:pt>
                <c:pt idx="15152">
                  <c:v>3.4318699985839518E-3</c:v>
                </c:pt>
                <c:pt idx="15153">
                  <c:v>3.4316468890221198E-3</c:v>
                </c:pt>
                <c:pt idx="15154">
                  <c:v>3.4314275828637602E-3</c:v>
                </c:pt>
                <c:pt idx="15155">
                  <c:v>3.4312080563022192E-3</c:v>
                </c:pt>
                <c:pt idx="15156">
                  <c:v>3.4309844279757445E-3</c:v>
                </c:pt>
                <c:pt idx="15157">
                  <c:v>3.4307551441635025E-3</c:v>
                </c:pt>
                <c:pt idx="15158">
                  <c:v>3.4305218526564565E-3</c:v>
                </c:pt>
                <c:pt idx="15159">
                  <c:v>3.4302884737274332E-3</c:v>
                </c:pt>
                <c:pt idx="15160">
                  <c:v>3.430058992068578E-3</c:v>
                </c:pt>
                <c:pt idx="15161">
                  <c:v>3.4298352134488038E-3</c:v>
                </c:pt>
                <c:pt idx="15162">
                  <c:v>3.4296157489940738E-3</c:v>
                </c:pt>
                <c:pt idx="15163">
                  <c:v>3.4293967983289333E-3</c:v>
                </c:pt>
                <c:pt idx="15164">
                  <c:v>3.4291742900596812E-3</c:v>
                </c:pt>
                <c:pt idx="15165">
                  <c:v>3.4289461741056392E-3</c:v>
                </c:pt>
                <c:pt idx="15166">
                  <c:v>3.4287135751540506E-3</c:v>
                </c:pt>
                <c:pt idx="15167">
                  <c:v>3.4284801581639709E-3</c:v>
                </c:pt>
                <c:pt idx="15168">
                  <c:v>3.4282500639263476E-3</c:v>
                </c:pt>
                <c:pt idx="15169">
                  <c:v>3.4280255776579552E-3</c:v>
                </c:pt>
                <c:pt idx="15170">
                  <c:v>3.4278058432367095E-3</c:v>
                </c:pt>
                <c:pt idx="15171">
                  <c:v>3.4275873464024624E-3</c:v>
                </c:pt>
                <c:pt idx="15172">
                  <c:v>3.4273658942452251E-3</c:v>
                </c:pt>
                <c:pt idx="15173">
                  <c:v>3.4271389760923646E-3</c:v>
                </c:pt>
                <c:pt idx="15174">
                  <c:v>3.4269071764184231E-3</c:v>
                </c:pt>
                <c:pt idx="15175">
                  <c:v>3.4266738445387834E-3</c:v>
                </c:pt>
                <c:pt idx="15176">
                  <c:v>3.4264432077800691E-3</c:v>
                </c:pt>
                <c:pt idx="15177">
                  <c:v>3.4262179911756412E-3</c:v>
                </c:pt>
                <c:pt idx="15178">
                  <c:v>3.4259978839517101E-3</c:v>
                </c:pt>
                <c:pt idx="15179">
                  <c:v>3.4257797156767218E-3</c:v>
                </c:pt>
                <c:pt idx="15180">
                  <c:v>3.4255592422498581E-3</c:v>
                </c:pt>
                <c:pt idx="15181">
                  <c:v>3.4253335357437692E-3</c:v>
                </c:pt>
                <c:pt idx="15182">
                  <c:v>3.4251026323764613E-3</c:v>
                </c:pt>
                <c:pt idx="15183">
                  <c:v>3.4248695109446352E-3</c:v>
                </c:pt>
                <c:pt idx="15184">
                  <c:v>3.4246384145230901E-3</c:v>
                </c:pt>
                <c:pt idx="15185">
                  <c:v>3.4244124611203111E-3</c:v>
                </c:pt>
                <c:pt idx="15186">
                  <c:v>3.4241918887720846E-3</c:v>
                </c:pt>
                <c:pt idx="15187">
                  <c:v>3.4239739226717605E-3</c:v>
                </c:pt>
                <c:pt idx="15188">
                  <c:v>3.4237543384838852E-3</c:v>
                </c:pt>
                <c:pt idx="15189">
                  <c:v>3.4235298411865447E-3</c:v>
                </c:pt>
                <c:pt idx="15190">
                  <c:v>3.4232999198676012E-3</c:v>
                </c:pt>
                <c:pt idx="15191">
                  <c:v>3.423067134283381E-3</c:v>
                </c:pt>
                <c:pt idx="15192">
                  <c:v>3.4228356724294419E-3</c:v>
                </c:pt>
                <c:pt idx="15193">
                  <c:v>3.4226089920412865E-3</c:v>
                </c:pt>
                <c:pt idx="15194">
                  <c:v>3.4223878742618706E-3</c:v>
                </c:pt>
                <c:pt idx="15195">
                  <c:v>3.4221699849436142E-3</c:v>
                </c:pt>
                <c:pt idx="15196">
                  <c:v>3.4219511899182277E-3</c:v>
                </c:pt>
                <c:pt idx="15197">
                  <c:v>3.4217278831936248E-3</c:v>
                </c:pt>
                <c:pt idx="15198">
                  <c:v>3.4214990169769877E-3</c:v>
                </c:pt>
                <c:pt idx="15199">
                  <c:v>3.4212666906048147E-3</c:v>
                </c:pt>
                <c:pt idx="15200">
                  <c:v>3.4210349673074914E-3</c:v>
                </c:pt>
                <c:pt idx="15201">
                  <c:v>3.4208075858010055E-3</c:v>
                </c:pt>
                <c:pt idx="15202">
                  <c:v>3.4205858555932589E-3</c:v>
                </c:pt>
                <c:pt idx="15203">
                  <c:v>3.4203679207382418E-3</c:v>
                </c:pt>
                <c:pt idx="15204">
                  <c:v>3.4201498059099485E-3</c:v>
                </c:pt>
                <c:pt idx="15205">
                  <c:v>3.4199276552798652E-3</c:v>
                </c:pt>
                <c:pt idx="15206">
                  <c:v>3.4196999033469016E-3</c:v>
                </c:pt>
                <c:pt idx="15207">
                  <c:v>3.4194681554586067E-3</c:v>
                </c:pt>
                <c:pt idx="15208">
                  <c:v>3.4192362826942452E-3</c:v>
                </c:pt>
                <c:pt idx="15209">
                  <c:v>3.4190082415022811E-3</c:v>
                </c:pt>
                <c:pt idx="15210">
                  <c:v>3.4187858462478397E-3</c:v>
                </c:pt>
                <c:pt idx="15211">
                  <c:v>3.4185677486350124E-3</c:v>
                </c:pt>
                <c:pt idx="15212">
                  <c:v>3.4183501979886061E-3</c:v>
                </c:pt>
                <c:pt idx="15213">
                  <c:v>3.4181291537514085E-3</c:v>
                </c:pt>
                <c:pt idx="15214">
                  <c:v>3.4179025604614186E-3</c:v>
                </c:pt>
                <c:pt idx="15215">
                  <c:v>3.4176715042536611E-3</c:v>
                </c:pt>
                <c:pt idx="15216">
                  <c:v>3.4174396000872052E-3</c:v>
                </c:pt>
                <c:pt idx="15217">
                  <c:v>3.4172109554621612E-3</c:v>
                </c:pt>
                <c:pt idx="15218">
                  <c:v>3.416987857747268E-3</c:v>
                </c:pt>
                <c:pt idx="15219">
                  <c:v>3.4167694871858607E-3</c:v>
                </c:pt>
                <c:pt idx="15220">
                  <c:v>3.4165523796073401E-3</c:v>
                </c:pt>
                <c:pt idx="15221">
                  <c:v>3.4163323777086055E-3</c:v>
                </c:pt>
                <c:pt idx="15222">
                  <c:v>3.4161069718994012E-3</c:v>
                </c:pt>
                <c:pt idx="15223">
                  <c:v>3.4158767126187448E-3</c:v>
                </c:pt>
                <c:pt idx="15224">
                  <c:v>3.4156448992093413E-3</c:v>
                </c:pt>
                <c:pt idx="15225">
                  <c:v>3.4154157212321896E-3</c:v>
                </c:pt>
                <c:pt idx="15226">
                  <c:v>3.4151918994175254E-3</c:v>
                </c:pt>
                <c:pt idx="15227">
                  <c:v>3.4149731545563746E-3</c:v>
                </c:pt>
                <c:pt idx="15228">
                  <c:v>3.4147563658625452E-3</c:v>
                </c:pt>
                <c:pt idx="15229">
                  <c:v>3.414537329002518E-3</c:v>
                </c:pt>
                <c:pt idx="15230">
                  <c:v>3.4143131235521316E-3</c:v>
                </c:pt>
                <c:pt idx="15231">
                  <c:v>3.4140837567585075E-3</c:v>
                </c:pt>
                <c:pt idx="15232">
                  <c:v>3.4138521583031278E-3</c:v>
                </c:pt>
                <c:pt idx="15233">
                  <c:v>3.4136225296649845E-3</c:v>
                </c:pt>
                <c:pt idx="15234">
                  <c:v>3.4133979781905896E-3</c:v>
                </c:pt>
                <c:pt idx="15235">
                  <c:v>3.4131787681741877E-3</c:v>
                </c:pt>
                <c:pt idx="15236">
                  <c:v>3.4129621731873241E-3</c:v>
                </c:pt>
                <c:pt idx="15237">
                  <c:v>3.4127440121455642E-3</c:v>
                </c:pt>
                <c:pt idx="15238">
                  <c:v>3.4125210038015463E-3</c:v>
                </c:pt>
                <c:pt idx="15239">
                  <c:v>3.4122926137987336E-3</c:v>
                </c:pt>
                <c:pt idx="15240">
                  <c:v>3.4120613544483453E-3</c:v>
                </c:pt>
                <c:pt idx="15241">
                  <c:v>3.4118313690255954E-3</c:v>
                </c:pt>
                <c:pt idx="15242">
                  <c:v>3.4116060984467752E-3</c:v>
                </c:pt>
                <c:pt idx="15243">
                  <c:v>3.4113863443912275E-3</c:v>
                </c:pt>
                <c:pt idx="15244">
                  <c:v>3.4111698190236028E-3</c:v>
                </c:pt>
                <c:pt idx="15245">
                  <c:v>3.4109524341784567E-3</c:v>
                </c:pt>
                <c:pt idx="15246">
                  <c:v>3.4107306036566089E-3</c:v>
                </c:pt>
                <c:pt idx="15247">
                  <c:v>3.4105032621155069E-3</c:v>
                </c:pt>
                <c:pt idx="15248">
                  <c:v>3.410272463898413E-3</c:v>
                </c:pt>
                <c:pt idx="15249">
                  <c:v>3.410042225145799E-3</c:v>
                </c:pt>
                <c:pt idx="15250">
                  <c:v>3.409816261900287E-3</c:v>
                </c:pt>
                <c:pt idx="15251">
                  <c:v>3.4095958981649088E-3</c:v>
                </c:pt>
                <c:pt idx="15252">
                  <c:v>3.4093793214786212E-3</c:v>
                </c:pt>
                <c:pt idx="15253">
                  <c:v>3.4091626044952705E-3</c:v>
                </c:pt>
                <c:pt idx="15254">
                  <c:v>3.4089419168455751E-3</c:v>
                </c:pt>
                <c:pt idx="15255">
                  <c:v>3.4087156816422432E-3</c:v>
                </c:pt>
                <c:pt idx="15256">
                  <c:v>3.4084854624295492E-3</c:v>
                </c:pt>
                <c:pt idx="15257">
                  <c:v>3.4082550816186448E-3</c:v>
                </c:pt>
                <c:pt idx="15258">
                  <c:v>3.4080284675295216E-3</c:v>
                </c:pt>
                <c:pt idx="15259">
                  <c:v>3.4078074427636978E-3</c:v>
                </c:pt>
                <c:pt idx="15260">
                  <c:v>3.407590698971522E-3</c:v>
                </c:pt>
                <c:pt idx="15261">
                  <c:v>3.4073745346300099E-3</c:v>
                </c:pt>
                <c:pt idx="15262">
                  <c:v>3.4071549398626447E-3</c:v>
                </c:pt>
                <c:pt idx="15263">
                  <c:v>3.4069298541502752E-3</c:v>
                </c:pt>
                <c:pt idx="15264">
                  <c:v>3.4067003256968592E-3</c:v>
                </c:pt>
                <c:pt idx="15265">
                  <c:v>3.4064699200296845E-3</c:v>
                </c:pt>
                <c:pt idx="15266">
                  <c:v>3.4062427115535043E-3</c:v>
                </c:pt>
                <c:pt idx="15267">
                  <c:v>3.4060209895018997E-3</c:v>
                </c:pt>
                <c:pt idx="15268">
                  <c:v>3.4058039698758517E-3</c:v>
                </c:pt>
                <c:pt idx="15269">
                  <c:v>3.4055882380082652E-3</c:v>
                </c:pt>
                <c:pt idx="15270">
                  <c:v>3.4053696719684892E-3</c:v>
                </c:pt>
                <c:pt idx="15271">
                  <c:v>3.4051457634977612E-3</c:v>
                </c:pt>
                <c:pt idx="15272">
                  <c:v>3.4049170295915262E-3</c:v>
                </c:pt>
                <c:pt idx="15273">
                  <c:v>3.4046867202212035E-3</c:v>
                </c:pt>
                <c:pt idx="15274">
                  <c:v>3.4044589874543492E-3</c:v>
                </c:pt>
                <c:pt idx="15275">
                  <c:v>3.4042365475080126E-3</c:v>
                </c:pt>
                <c:pt idx="15276">
                  <c:v>3.4040191521643283E-3</c:v>
                </c:pt>
                <c:pt idx="15277">
                  <c:v>3.4038037296682802E-3</c:v>
                </c:pt>
                <c:pt idx="15278">
                  <c:v>3.403586115144781E-3</c:v>
                </c:pt>
                <c:pt idx="15279">
                  <c:v>3.4033633958432002E-3</c:v>
                </c:pt>
                <c:pt idx="15280">
                  <c:v>3.4031355505929166E-3</c:v>
                </c:pt>
                <c:pt idx="15281">
                  <c:v>3.4029054605846038E-3</c:v>
                </c:pt>
                <c:pt idx="15282">
                  <c:v>3.4026772860454814E-3</c:v>
                </c:pt>
                <c:pt idx="15283">
                  <c:v>3.4024541235301627E-3</c:v>
                </c:pt>
                <c:pt idx="15284">
                  <c:v>3.402236263061104E-3</c:v>
                </c:pt>
                <c:pt idx="15285">
                  <c:v>3.4020210259559517E-3</c:v>
                </c:pt>
                <c:pt idx="15286">
                  <c:v>3.4018042740035031E-3</c:v>
                </c:pt>
                <c:pt idx="15287">
                  <c:v>3.4015827398200002E-3</c:v>
                </c:pt>
                <c:pt idx="15288">
                  <c:v>3.4013558661099602E-3</c:v>
                </c:pt>
                <c:pt idx="15289">
                  <c:v>3.4011261183764419E-3</c:v>
                </c:pt>
                <c:pt idx="15290">
                  <c:v>3.4008975955841579E-3</c:v>
                </c:pt>
                <c:pt idx="15291">
                  <c:v>3.4006737217822862E-3</c:v>
                </c:pt>
                <c:pt idx="15292">
                  <c:v>3.4004553187080952E-3</c:v>
                </c:pt>
                <c:pt idx="15293">
                  <c:v>3.4002401441992087E-3</c:v>
                </c:pt>
                <c:pt idx="15294">
                  <c:v>3.4000241556528502E-3</c:v>
                </c:pt>
                <c:pt idx="15295">
                  <c:v>3.3998037866694005E-3</c:v>
                </c:pt>
                <c:pt idx="15296">
                  <c:v>3.3995779548061595E-3</c:v>
                </c:pt>
                <c:pt idx="15297">
                  <c:v>3.3993486700521487E-3</c:v>
                </c:pt>
                <c:pt idx="15298">
                  <c:v>3.3991199019264692E-3</c:v>
                </c:pt>
                <c:pt idx="15299">
                  <c:v>3.3988953438327195E-3</c:v>
                </c:pt>
                <c:pt idx="15300">
                  <c:v>3.398676333850297E-3</c:v>
                </c:pt>
                <c:pt idx="15301">
                  <c:v>3.3984611023671692E-3</c:v>
                </c:pt>
                <c:pt idx="15302">
                  <c:v>3.3982457695220262E-3</c:v>
                </c:pt>
                <c:pt idx="15303">
                  <c:v>3.3980265303294611E-3</c:v>
                </c:pt>
                <c:pt idx="15304">
                  <c:v>3.3978017969025186E-3</c:v>
                </c:pt>
                <c:pt idx="15305">
                  <c:v>3.3975730916125718E-3</c:v>
                </c:pt>
                <c:pt idx="15306">
                  <c:v>3.3973441887218936E-3</c:v>
                </c:pt>
                <c:pt idx="15307">
                  <c:v>3.3971189885377662E-3</c:v>
                </c:pt>
                <c:pt idx="15308">
                  <c:v>3.3968993215455151E-3</c:v>
                </c:pt>
                <c:pt idx="15309">
                  <c:v>3.3966839187196231E-3</c:v>
                </c:pt>
                <c:pt idx="15310">
                  <c:v>3.3964691271479992E-3</c:v>
                </c:pt>
                <c:pt idx="15311">
                  <c:v>3.3962509674790708E-3</c:v>
                </c:pt>
                <c:pt idx="15312">
                  <c:v>3.3960273744538627E-3</c:v>
                </c:pt>
                <c:pt idx="15313">
                  <c:v>3.3957993589566957E-3</c:v>
                </c:pt>
                <c:pt idx="15314">
                  <c:v>3.3955704376441441E-3</c:v>
                </c:pt>
                <c:pt idx="15315">
                  <c:v>3.3953446520204678E-3</c:v>
                </c:pt>
                <c:pt idx="15316">
                  <c:v>3.3951242929032809E-3</c:v>
                </c:pt>
                <c:pt idx="15317">
                  <c:v>3.3949086114530742E-3</c:v>
                </c:pt>
                <c:pt idx="15318">
                  <c:v>3.3946942419278152E-3</c:v>
                </c:pt>
                <c:pt idx="15319">
                  <c:v>3.3944770975360612E-3</c:v>
                </c:pt>
                <c:pt idx="15320">
                  <c:v>3.3942546715938294E-3</c:v>
                </c:pt>
                <c:pt idx="15321">
                  <c:v>3.394027448235424E-3</c:v>
                </c:pt>
                <c:pt idx="15322">
                  <c:v>3.3937986286544262E-3</c:v>
                </c:pt>
                <c:pt idx="15323">
                  <c:v>3.3935723276953167E-3</c:v>
                </c:pt>
                <c:pt idx="15324">
                  <c:v>3.3933512568571421E-3</c:v>
                </c:pt>
                <c:pt idx="15325">
                  <c:v>3.3931351983488792E-3</c:v>
                </c:pt>
                <c:pt idx="15326">
                  <c:v>3.3929211288407962E-3</c:v>
                </c:pt>
                <c:pt idx="15327">
                  <c:v>3.39270492260982E-3</c:v>
                </c:pt>
                <c:pt idx="15328">
                  <c:v>3.3924836747443207E-3</c:v>
                </c:pt>
                <c:pt idx="15329">
                  <c:v>3.3922573361999135E-3</c:v>
                </c:pt>
                <c:pt idx="15330">
                  <c:v>3.3920287402923891E-3</c:v>
                </c:pt>
                <c:pt idx="15331">
                  <c:v>3.3918020063380397E-3</c:v>
                </c:pt>
                <c:pt idx="15332">
                  <c:v>3.3915802199740472E-3</c:v>
                </c:pt>
                <c:pt idx="15333">
                  <c:v>3.3913636964296332E-3</c:v>
                </c:pt>
                <c:pt idx="15334">
                  <c:v>3.391149804145439E-3</c:v>
                </c:pt>
                <c:pt idx="15335">
                  <c:v>3.3909344474093257E-3</c:v>
                </c:pt>
                <c:pt idx="15336">
                  <c:v>3.3907143727864939E-3</c:v>
                </c:pt>
                <c:pt idx="15337">
                  <c:v>3.3904890005390992E-3</c:v>
                </c:pt>
                <c:pt idx="15338">
                  <c:v>3.3902607499901008E-3</c:v>
                </c:pt>
                <c:pt idx="15339">
                  <c:v>3.3900336761993563E-3</c:v>
                </c:pt>
                <c:pt idx="15340">
                  <c:v>3.3898111863039843E-3</c:v>
                </c:pt>
                <c:pt idx="15341">
                  <c:v>3.3895941216293452E-3</c:v>
                </c:pt>
                <c:pt idx="15342">
                  <c:v>3.3893802850558812E-3</c:v>
                </c:pt>
                <c:pt idx="15343">
                  <c:v>3.3891656791080432E-3</c:v>
                </c:pt>
                <c:pt idx="15344">
                  <c:v>3.3889467571900983E-3</c:v>
                </c:pt>
                <c:pt idx="15345">
                  <c:v>3.3887224202004402E-3</c:v>
                </c:pt>
                <c:pt idx="15346">
                  <c:v>3.3884946344035472E-3</c:v>
                </c:pt>
                <c:pt idx="15347">
                  <c:v>3.3882673231604241E-3</c:v>
                </c:pt>
                <c:pt idx="15348">
                  <c:v>3.3880441572719348E-3</c:v>
                </c:pt>
                <c:pt idx="15349">
                  <c:v>3.3878264884828423E-3</c:v>
                </c:pt>
                <c:pt idx="15350">
                  <c:v>3.387612589403587E-3</c:v>
                </c:pt>
                <c:pt idx="15351">
                  <c:v>3.3873986271685413E-3</c:v>
                </c:pt>
                <c:pt idx="15352">
                  <c:v>3.3871808220995478E-3</c:v>
                </c:pt>
                <c:pt idx="15353">
                  <c:v>3.3869575756889448E-3</c:v>
                </c:pt>
                <c:pt idx="15354">
                  <c:v>3.3867303697561785E-3</c:v>
                </c:pt>
                <c:pt idx="15355">
                  <c:v>3.3865029309276201E-3</c:v>
                </c:pt>
                <c:pt idx="15356">
                  <c:v>3.3862791316142437E-3</c:v>
                </c:pt>
                <c:pt idx="15357">
                  <c:v>3.3860608098397142E-3</c:v>
                </c:pt>
                <c:pt idx="15358">
                  <c:v>3.3858467352900004E-3</c:v>
                </c:pt>
                <c:pt idx="15359">
                  <c:v>3.3856333031292152E-3</c:v>
                </c:pt>
                <c:pt idx="15360">
                  <c:v>3.3854165643750246E-3</c:v>
                </c:pt>
                <c:pt idx="15361">
                  <c:v>3.385194449339306E-3</c:v>
                </c:pt>
                <c:pt idx="15362">
                  <c:v>3.3849679321886002E-3</c:v>
                </c:pt>
                <c:pt idx="15363">
                  <c:v>3.3847404812628792E-3</c:v>
                </c:pt>
                <c:pt idx="15364">
                  <c:v>3.3845161053600919E-3</c:v>
                </c:pt>
                <c:pt idx="15365">
                  <c:v>3.3842970966072605E-3</c:v>
                </c:pt>
                <c:pt idx="15366">
                  <c:v>3.3840827407357636E-3</c:v>
                </c:pt>
                <c:pt idx="15367">
                  <c:v>3.38386972035753E-3</c:v>
                </c:pt>
                <c:pt idx="15368">
                  <c:v>3.3836539835884341E-3</c:v>
                </c:pt>
                <c:pt idx="15369">
                  <c:v>3.3834330255568092E-3</c:v>
                </c:pt>
                <c:pt idx="15370">
                  <c:v>3.3832072981088293E-3</c:v>
                </c:pt>
                <c:pt idx="15371">
                  <c:v>3.3829799542459652E-3</c:v>
                </c:pt>
                <c:pt idx="15372">
                  <c:v>3.382755071858071E-3</c:v>
                </c:pt>
                <c:pt idx="15373">
                  <c:v>3.3825353575266618E-3</c:v>
                </c:pt>
                <c:pt idx="15374">
                  <c:v>3.3823206233325092E-3</c:v>
                </c:pt>
                <c:pt idx="15375">
                  <c:v>3.3821078937733128E-3</c:v>
                </c:pt>
                <c:pt idx="15376">
                  <c:v>3.381893081974098E-3</c:v>
                </c:pt>
                <c:pt idx="15377">
                  <c:v>3.3816732910230602E-3</c:v>
                </c:pt>
                <c:pt idx="15378">
                  <c:v>3.3814484445369242E-3</c:v>
                </c:pt>
                <c:pt idx="15379">
                  <c:v>3.3812213285640018E-3</c:v>
                </c:pt>
                <c:pt idx="15380">
                  <c:v>3.3809960218477608E-3</c:v>
                </c:pt>
                <c:pt idx="15381">
                  <c:v>3.3807755989862446E-3</c:v>
                </c:pt>
                <c:pt idx="15382">
                  <c:v>3.3805603999031001E-3</c:v>
                </c:pt>
                <c:pt idx="15383">
                  <c:v>3.3803478395474026E-3</c:v>
                </c:pt>
                <c:pt idx="15384">
                  <c:v>3.3801338643354184E-3</c:v>
                </c:pt>
                <c:pt idx="15385">
                  <c:v>3.3799152348632008E-3</c:v>
                </c:pt>
                <c:pt idx="15386">
                  <c:v>3.3796913494385876E-3</c:v>
                </c:pt>
                <c:pt idx="15387">
                  <c:v>3.3794645818234562E-3</c:v>
                </c:pt>
                <c:pt idx="15388">
                  <c:v>3.3792389435743802E-3</c:v>
                </c:pt>
                <c:pt idx="15389">
                  <c:v>3.3790178248744992E-3</c:v>
                </c:pt>
                <c:pt idx="15390">
                  <c:v>3.3788020861756948E-3</c:v>
                </c:pt>
                <c:pt idx="15391">
                  <c:v>3.3785895747802616E-3</c:v>
                </c:pt>
                <c:pt idx="15392">
                  <c:v>3.3783763379090252E-3</c:v>
                </c:pt>
                <c:pt idx="15393">
                  <c:v>3.3781588487719794E-3</c:v>
                </c:pt>
                <c:pt idx="15394">
                  <c:v>3.3779359920419502E-3</c:v>
                </c:pt>
                <c:pt idx="15395">
                  <c:v>3.3777096908792752E-3</c:v>
                </c:pt>
                <c:pt idx="15396">
                  <c:v>3.3774838229450729E-3</c:v>
                </c:pt>
                <c:pt idx="15397">
                  <c:v>3.3772620364754258E-3</c:v>
                </c:pt>
                <c:pt idx="15398">
                  <c:v>3.3770456964772942E-3</c:v>
                </c:pt>
                <c:pt idx="15399">
                  <c:v>3.3768331171663496E-3</c:v>
                </c:pt>
                <c:pt idx="15400">
                  <c:v>3.3766205121889812E-3</c:v>
                </c:pt>
                <c:pt idx="15401">
                  <c:v>3.3764041270965771E-3</c:v>
                </c:pt>
                <c:pt idx="15402">
                  <c:v>3.3761823531324648E-3</c:v>
                </c:pt>
                <c:pt idx="15403">
                  <c:v>3.3759566321756116E-3</c:v>
                </c:pt>
                <c:pt idx="15404">
                  <c:v>3.3757306437234812E-3</c:v>
                </c:pt>
                <c:pt idx="15405">
                  <c:v>3.3755082324076952E-3</c:v>
                </c:pt>
                <c:pt idx="15406">
                  <c:v>3.3752912434516658E-3</c:v>
                </c:pt>
                <c:pt idx="15407">
                  <c:v>3.3750784846496196E-3</c:v>
                </c:pt>
                <c:pt idx="15408">
                  <c:v>3.3748663987137706E-3</c:v>
                </c:pt>
                <c:pt idx="15409">
                  <c:v>3.3746510668752811E-3</c:v>
                </c:pt>
                <c:pt idx="15410">
                  <c:v>3.3744304153210491E-3</c:v>
                </c:pt>
                <c:pt idx="15411">
                  <c:v>3.3742053820924457E-3</c:v>
                </c:pt>
                <c:pt idx="15412">
                  <c:v>3.3739793877598299E-3</c:v>
                </c:pt>
                <c:pt idx="15413">
                  <c:v>3.3737564086085176E-3</c:v>
                </c:pt>
                <c:pt idx="15414">
                  <c:v>3.3735387378063097E-3</c:v>
                </c:pt>
                <c:pt idx="15415">
                  <c:v>3.3733256950761402E-3</c:v>
                </c:pt>
                <c:pt idx="15416">
                  <c:v>3.3731140108202167E-3</c:v>
                </c:pt>
                <c:pt idx="15417">
                  <c:v>3.3728996678309602E-3</c:v>
                </c:pt>
                <c:pt idx="15418">
                  <c:v>3.3726801632809997E-3</c:v>
                </c:pt>
                <c:pt idx="15419">
                  <c:v>3.3724559172922768E-3</c:v>
                </c:pt>
                <c:pt idx="15420">
                  <c:v>3.3722300352520894E-3</c:v>
                </c:pt>
                <c:pt idx="15421">
                  <c:v>3.3720065583624091E-3</c:v>
                </c:pt>
                <c:pt idx="15422">
                  <c:v>3.3717881880926197E-3</c:v>
                </c:pt>
                <c:pt idx="15423">
                  <c:v>3.3715747658494069E-3</c:v>
                </c:pt>
                <c:pt idx="15424">
                  <c:v>3.3713633633680393E-3</c:v>
                </c:pt>
                <c:pt idx="15425">
                  <c:v>3.3711499323200904E-3</c:v>
                </c:pt>
                <c:pt idx="15426">
                  <c:v>3.3709315839499121E-3</c:v>
                </c:pt>
                <c:pt idx="15427">
                  <c:v>3.3707082150612401E-3</c:v>
                </c:pt>
                <c:pt idx="15428">
                  <c:v>3.3704825650340982E-3</c:v>
                </c:pt>
                <c:pt idx="15429">
                  <c:v>3.3702586723741608E-3</c:v>
                </c:pt>
                <c:pt idx="15430">
                  <c:v>3.3700396005227852E-3</c:v>
                </c:pt>
                <c:pt idx="15431">
                  <c:v>3.3698257135943259E-3</c:v>
                </c:pt>
                <c:pt idx="15432">
                  <c:v>3.3696144724402201E-3</c:v>
                </c:pt>
                <c:pt idx="15433">
                  <c:v>3.3694018652380814E-3</c:v>
                </c:pt>
                <c:pt idx="15434">
                  <c:v>3.3691846666932452E-3</c:v>
                </c:pt>
                <c:pt idx="15435">
                  <c:v>3.3689622536386609E-3</c:v>
                </c:pt>
                <c:pt idx="15436">
                  <c:v>3.3687369548855888E-3</c:v>
                </c:pt>
                <c:pt idx="15437">
                  <c:v>3.3685127388847786E-3</c:v>
                </c:pt>
                <c:pt idx="15438">
                  <c:v>3.3682929788263248E-3</c:v>
                </c:pt>
                <c:pt idx="15439">
                  <c:v>3.3680785538353292E-3</c:v>
                </c:pt>
                <c:pt idx="15440">
                  <c:v>3.3678673550237592E-3</c:v>
                </c:pt>
                <c:pt idx="15441">
                  <c:v>3.3676554738825996E-3</c:v>
                </c:pt>
                <c:pt idx="15442">
                  <c:v>3.3674394034271405E-3</c:v>
                </c:pt>
                <c:pt idx="15443">
                  <c:v>3.3672180125300395E-3</c:v>
                </c:pt>
                <c:pt idx="15444">
                  <c:v>3.3669931818589042E-3</c:v>
                </c:pt>
                <c:pt idx="15445">
                  <c:v>3.3667687438280291E-3</c:v>
                </c:pt>
                <c:pt idx="15446">
                  <c:v>3.3665483241485184E-3</c:v>
                </c:pt>
                <c:pt idx="15447">
                  <c:v>3.3663333006937798E-3</c:v>
                </c:pt>
                <c:pt idx="15448">
                  <c:v>3.3661220286766236E-3</c:v>
                </c:pt>
                <c:pt idx="15449">
                  <c:v>3.3659107677774312E-3</c:v>
                </c:pt>
                <c:pt idx="15450">
                  <c:v>3.3656957886982301E-3</c:v>
                </c:pt>
                <c:pt idx="15451">
                  <c:v>3.3654754727978002E-3</c:v>
                </c:pt>
                <c:pt idx="15452">
                  <c:v>3.3652512226170469E-3</c:v>
                </c:pt>
                <c:pt idx="15453">
                  <c:v>3.3650266710253552E-3</c:v>
                </c:pt>
                <c:pt idx="15454">
                  <c:v>3.3648056349925392E-3</c:v>
                </c:pt>
                <c:pt idx="15455">
                  <c:v>3.3645899666100063E-3</c:v>
                </c:pt>
                <c:pt idx="15456">
                  <c:v>3.3643785111862209E-3</c:v>
                </c:pt>
                <c:pt idx="15457">
                  <c:v>3.3641677584597455E-3</c:v>
                </c:pt>
                <c:pt idx="15458">
                  <c:v>3.3639538197195811E-3</c:v>
                </c:pt>
                <c:pt idx="15459">
                  <c:v>3.3637346173255333E-3</c:v>
                </c:pt>
                <c:pt idx="15460">
                  <c:v>3.3635110537770701E-3</c:v>
                </c:pt>
                <c:pt idx="15461">
                  <c:v>3.3632865024152254E-3</c:v>
                </c:pt>
                <c:pt idx="15462">
                  <c:v>3.3630649072056398E-3</c:v>
                </c:pt>
                <c:pt idx="15463">
                  <c:v>3.362848562094204E-3</c:v>
                </c:pt>
                <c:pt idx="15464">
                  <c:v>3.3626368202252601E-3</c:v>
                </c:pt>
                <c:pt idx="15465">
                  <c:v>3.3624264592347257E-3</c:v>
                </c:pt>
                <c:pt idx="15466">
                  <c:v>3.3622134963620992E-3</c:v>
                </c:pt>
                <c:pt idx="15467">
                  <c:v>3.3619954310508469E-3</c:v>
                </c:pt>
                <c:pt idx="15468">
                  <c:v>3.3617726522534612E-3</c:v>
                </c:pt>
                <c:pt idx="15469">
                  <c:v>3.3615482183134886E-3</c:v>
                </c:pt>
                <c:pt idx="15470">
                  <c:v>3.3613261340099156E-3</c:v>
                </c:pt>
                <c:pt idx="15471">
                  <c:v>3.3611090955104985E-3</c:v>
                </c:pt>
                <c:pt idx="15472">
                  <c:v>3.3608969730106871E-3</c:v>
                </c:pt>
                <c:pt idx="15473">
                  <c:v>3.3606868849014805E-3</c:v>
                </c:pt>
                <c:pt idx="15474">
                  <c:v>3.3604748211016858E-3</c:v>
                </c:pt>
                <c:pt idx="15475">
                  <c:v>3.3602579011637055E-3</c:v>
                </c:pt>
                <c:pt idx="15476">
                  <c:v>3.3600359955955352E-3</c:v>
                </c:pt>
                <c:pt idx="15477">
                  <c:v>3.3598117976999567E-3</c:v>
                </c:pt>
                <c:pt idx="15478">
                  <c:v>3.3595893060768991E-3</c:v>
                </c:pt>
                <c:pt idx="15479">
                  <c:v>3.359371572897393E-3</c:v>
                </c:pt>
                <c:pt idx="15480">
                  <c:v>3.3591589859713116E-3</c:v>
                </c:pt>
                <c:pt idx="15481">
                  <c:v>3.3589490514548443E-3</c:v>
                </c:pt>
                <c:pt idx="15482">
                  <c:v>3.3587377989233304E-3</c:v>
                </c:pt>
                <c:pt idx="15483">
                  <c:v>3.3585220172663468E-3</c:v>
                </c:pt>
                <c:pt idx="15484">
                  <c:v>3.3583010623132511E-3</c:v>
                </c:pt>
                <c:pt idx="15485">
                  <c:v>3.3580772185264514E-3</c:v>
                </c:pt>
                <c:pt idx="15486">
                  <c:v>3.3578544116443592E-3</c:v>
                </c:pt>
                <c:pt idx="15487">
                  <c:v>3.357635997827789E-3</c:v>
                </c:pt>
                <c:pt idx="15488">
                  <c:v>3.3574228744297982E-3</c:v>
                </c:pt>
                <c:pt idx="15489">
                  <c:v>3.3572129757685871E-3</c:v>
                </c:pt>
                <c:pt idx="15490">
                  <c:v>3.3570024371835988E-3</c:v>
                </c:pt>
                <c:pt idx="15491">
                  <c:v>3.3567877714927468E-3</c:v>
                </c:pt>
                <c:pt idx="15492">
                  <c:v>3.3565678321861286E-3</c:v>
                </c:pt>
                <c:pt idx="15493">
                  <c:v>3.3563444580412402E-3</c:v>
                </c:pt>
                <c:pt idx="15494">
                  <c:v>3.3561214366735746E-3</c:v>
                </c:pt>
                <c:pt idx="15495">
                  <c:v>3.3559023713106832E-3</c:v>
                </c:pt>
                <c:pt idx="15496">
                  <c:v>3.3556886523041342E-3</c:v>
                </c:pt>
                <c:pt idx="15497">
                  <c:v>3.3554786752647467E-3</c:v>
                </c:pt>
                <c:pt idx="15498">
                  <c:v>3.3552687454343412E-3</c:v>
                </c:pt>
                <c:pt idx="15499">
                  <c:v>3.3550551585856151E-3</c:v>
                </c:pt>
                <c:pt idx="15500">
                  <c:v>3.3548362865502136E-3</c:v>
                </c:pt>
                <c:pt idx="15501">
                  <c:v>3.3546134931242387E-3</c:v>
                </c:pt>
                <c:pt idx="15502">
                  <c:v>3.3543903650441052E-3</c:v>
                </c:pt>
                <c:pt idx="15503">
                  <c:v>3.3541706917358002E-3</c:v>
                </c:pt>
                <c:pt idx="15504">
                  <c:v>3.3539563318335536E-3</c:v>
                </c:pt>
                <c:pt idx="15505">
                  <c:v>3.3537461675751251E-3</c:v>
                </c:pt>
                <c:pt idx="15506">
                  <c:v>3.3535367352100832E-3</c:v>
                </c:pt>
                <c:pt idx="15507">
                  <c:v>3.3533241759296892E-3</c:v>
                </c:pt>
                <c:pt idx="15508">
                  <c:v>3.3531064085581402E-3</c:v>
                </c:pt>
                <c:pt idx="15509">
                  <c:v>3.3528843006274435E-3</c:v>
                </c:pt>
                <c:pt idx="15510">
                  <c:v>3.3526611787827558E-3</c:v>
                </c:pt>
                <c:pt idx="15511">
                  <c:v>3.3524409548623658E-3</c:v>
                </c:pt>
                <c:pt idx="15512">
                  <c:v>3.3522259233334027E-3</c:v>
                </c:pt>
                <c:pt idx="15513">
                  <c:v>3.3520154702003351E-3</c:v>
                </c:pt>
                <c:pt idx="15514">
                  <c:v>3.3518064197834148E-3</c:v>
                </c:pt>
                <c:pt idx="15515">
                  <c:v>3.3515948235409102E-3</c:v>
                </c:pt>
                <c:pt idx="15516">
                  <c:v>3.3513781834083778E-3</c:v>
                </c:pt>
                <c:pt idx="15517">
                  <c:v>3.3511568577147496E-3</c:v>
                </c:pt>
                <c:pt idx="15518">
                  <c:v>3.3509338583228797E-3</c:v>
                </c:pt>
                <c:pt idx="15519">
                  <c:v>3.3507131538518045E-3</c:v>
                </c:pt>
                <c:pt idx="15520">
                  <c:v>3.3504974349829412E-3</c:v>
                </c:pt>
                <c:pt idx="15521">
                  <c:v>3.3502866001722496E-3</c:v>
                </c:pt>
                <c:pt idx="15522">
                  <c:v>3.3500778138921615E-3</c:v>
                </c:pt>
                <c:pt idx="15523">
                  <c:v>3.3498671040119552E-3</c:v>
                </c:pt>
                <c:pt idx="15524">
                  <c:v>3.3496515985395959E-3</c:v>
                </c:pt>
                <c:pt idx="15525">
                  <c:v>3.3494311421958869E-3</c:v>
                </c:pt>
                <c:pt idx="15526">
                  <c:v>3.3492083827894492E-3</c:v>
                </c:pt>
                <c:pt idx="15527">
                  <c:v>3.3489872793437208E-3</c:v>
                </c:pt>
                <c:pt idx="15528">
                  <c:v>3.3487708726494697E-3</c:v>
                </c:pt>
                <c:pt idx="15529">
                  <c:v>3.3485595737254036E-3</c:v>
                </c:pt>
                <c:pt idx="15530">
                  <c:v>3.3483509334429552E-3</c:v>
                </c:pt>
                <c:pt idx="15531">
                  <c:v>3.3481410224150215E-3</c:v>
                </c:pt>
                <c:pt idx="15532">
                  <c:v>3.3479266437872303E-3</c:v>
                </c:pt>
                <c:pt idx="15533">
                  <c:v>3.3477071328483592E-3</c:v>
                </c:pt>
                <c:pt idx="15534">
                  <c:v>3.3474847303053413E-3</c:v>
                </c:pt>
                <c:pt idx="15535">
                  <c:v>3.3472633195737807E-3</c:v>
                </c:pt>
                <c:pt idx="15536">
                  <c:v>3.3470462397517152E-3</c:v>
                </c:pt>
                <c:pt idx="15537">
                  <c:v>3.3468344059827252E-3</c:v>
                </c:pt>
                <c:pt idx="15538">
                  <c:v>3.3466257951964692E-3</c:v>
                </c:pt>
                <c:pt idx="15539">
                  <c:v>3.3464165861635804E-3</c:v>
                </c:pt>
                <c:pt idx="15540">
                  <c:v>3.3462033114997152E-3</c:v>
                </c:pt>
                <c:pt idx="15541">
                  <c:v>3.3459848097225475E-3</c:v>
                </c:pt>
                <c:pt idx="15542">
                  <c:v>3.3457628783131752E-3</c:v>
                </c:pt>
                <c:pt idx="15543">
                  <c:v>3.3455412605315226E-3</c:v>
                </c:pt>
                <c:pt idx="15544">
                  <c:v>3.3453235371645592E-3</c:v>
                </c:pt>
                <c:pt idx="15545">
                  <c:v>3.3451111106610246E-3</c:v>
                </c:pt>
                <c:pt idx="15546">
                  <c:v>3.344902416439405E-3</c:v>
                </c:pt>
                <c:pt idx="15547">
                  <c:v>3.3446938048357975E-3</c:v>
                </c:pt>
                <c:pt idx="15548">
                  <c:v>3.3444815966125465E-3</c:v>
                </c:pt>
                <c:pt idx="15549">
                  <c:v>3.3442641544246601E-3</c:v>
                </c:pt>
                <c:pt idx="15550">
                  <c:v>3.3440428039079812E-3</c:v>
                </c:pt>
                <c:pt idx="15551">
                  <c:v>3.3438210861549936E-3</c:v>
                </c:pt>
                <c:pt idx="15552">
                  <c:v>3.3436027631664291E-3</c:v>
                </c:pt>
                <c:pt idx="15553">
                  <c:v>3.3433896998007412E-3</c:v>
                </c:pt>
                <c:pt idx="15554">
                  <c:v>3.3431808146488495E-3</c:v>
                </c:pt>
                <c:pt idx="15555">
                  <c:v>3.3429726899622332E-3</c:v>
                </c:pt>
                <c:pt idx="15556">
                  <c:v>3.3427614966789212E-3</c:v>
                </c:pt>
                <c:pt idx="15557">
                  <c:v>3.3425451503729998E-3</c:v>
                </c:pt>
                <c:pt idx="15558">
                  <c:v>3.3423244841744152E-3</c:v>
                </c:pt>
                <c:pt idx="15559">
                  <c:v>3.3421027785593637E-3</c:v>
                </c:pt>
                <c:pt idx="15560">
                  <c:v>3.3418839134304401E-3</c:v>
                </c:pt>
                <c:pt idx="15561">
                  <c:v>3.3416701835247762E-3</c:v>
                </c:pt>
                <c:pt idx="15562">
                  <c:v>3.3414610071545812E-3</c:v>
                </c:pt>
                <c:pt idx="15563">
                  <c:v>3.3412532547820012E-3</c:v>
                </c:pt>
                <c:pt idx="15564">
                  <c:v>3.3410430118570146E-3</c:v>
                </c:pt>
                <c:pt idx="15565">
                  <c:v>3.3408277830232805E-3</c:v>
                </c:pt>
                <c:pt idx="15566">
                  <c:v>3.3406078965233692E-3</c:v>
                </c:pt>
                <c:pt idx="15567">
                  <c:v>3.340386318295108E-3</c:v>
                </c:pt>
                <c:pt idx="15568">
                  <c:v>3.3401669810589796E-3</c:v>
                </c:pt>
                <c:pt idx="15569">
                  <c:v>3.3399525698299716E-3</c:v>
                </c:pt>
                <c:pt idx="15570">
                  <c:v>3.3397430108049382E-3</c:v>
                </c:pt>
                <c:pt idx="15571">
                  <c:v>3.3395355139710782E-3</c:v>
                </c:pt>
                <c:pt idx="15572">
                  <c:v>3.3393261448536192E-3</c:v>
                </c:pt>
                <c:pt idx="15573">
                  <c:v>3.3391120400593811E-3</c:v>
                </c:pt>
                <c:pt idx="15574">
                  <c:v>3.338893019022183E-3</c:v>
                </c:pt>
                <c:pt idx="15575">
                  <c:v>3.3386716846316891E-3</c:v>
                </c:pt>
                <c:pt idx="15576">
                  <c:v>3.3384519566610994E-3</c:v>
                </c:pt>
                <c:pt idx="15577">
                  <c:v>3.3382368644148518E-3</c:v>
                </c:pt>
                <c:pt idx="15578">
                  <c:v>3.3380268416419467E-3</c:v>
                </c:pt>
                <c:pt idx="15579">
                  <c:v>3.3378194833477062E-3</c:v>
                </c:pt>
                <c:pt idx="15580">
                  <c:v>3.3376109008258011E-3</c:v>
                </c:pt>
                <c:pt idx="15581">
                  <c:v>3.3373979115464835E-3</c:v>
                </c:pt>
                <c:pt idx="15582">
                  <c:v>3.3371798307129576E-3</c:v>
                </c:pt>
                <c:pt idx="15583">
                  <c:v>3.3369588558618047E-3</c:v>
                </c:pt>
                <c:pt idx="15584">
                  <c:v>3.3367388284714682E-3</c:v>
                </c:pt>
                <c:pt idx="15585">
                  <c:v>3.3365230705463124E-3</c:v>
                </c:pt>
                <c:pt idx="15586">
                  <c:v>3.3363125145908007E-3</c:v>
                </c:pt>
                <c:pt idx="15587">
                  <c:v>3.3361051795597028E-3</c:v>
                </c:pt>
                <c:pt idx="15588">
                  <c:v>3.3358972872419819E-3</c:v>
                </c:pt>
                <c:pt idx="15589">
                  <c:v>3.3356853900440358E-3</c:v>
                </c:pt>
                <c:pt idx="15590">
                  <c:v>3.3354683119136987E-3</c:v>
                </c:pt>
                <c:pt idx="15591">
                  <c:v>3.3352478096210355E-3</c:v>
                </c:pt>
                <c:pt idx="15592">
                  <c:v>3.3350275825085609E-3</c:v>
                </c:pt>
                <c:pt idx="15593">
                  <c:v>3.3348111889673262E-3</c:v>
                </c:pt>
                <c:pt idx="15594">
                  <c:v>3.3346000431692942E-3</c:v>
                </c:pt>
                <c:pt idx="15595">
                  <c:v>3.3343926197590031E-3</c:v>
                </c:pt>
                <c:pt idx="15596">
                  <c:v>3.3341853137049352E-3</c:v>
                </c:pt>
                <c:pt idx="15597">
                  <c:v>3.3339744706770516E-3</c:v>
                </c:pt>
                <c:pt idx="15598">
                  <c:v>3.3337584444975252E-3</c:v>
                </c:pt>
                <c:pt idx="15599">
                  <c:v>3.3335385232176242E-3</c:v>
                </c:pt>
                <c:pt idx="15600">
                  <c:v>3.3333182027693573E-3</c:v>
                </c:pt>
                <c:pt idx="15601">
                  <c:v>3.3331012178471381E-3</c:v>
                </c:pt>
                <c:pt idx="15602">
                  <c:v>3.3328894392213992E-3</c:v>
                </c:pt>
                <c:pt idx="15603">
                  <c:v>3.3326818212689011E-3</c:v>
                </c:pt>
                <c:pt idx="15604">
                  <c:v>3.3324749917400384E-3</c:v>
                </c:pt>
                <c:pt idx="15605">
                  <c:v>3.3322651511642027E-3</c:v>
                </c:pt>
                <c:pt idx="15606">
                  <c:v>3.3320502121449184E-3</c:v>
                </c:pt>
                <c:pt idx="15607">
                  <c:v>3.3318309739667636E-3</c:v>
                </c:pt>
                <c:pt idx="15608">
                  <c:v>3.3316106714573503E-3</c:v>
                </c:pt>
                <c:pt idx="15609">
                  <c:v>3.3313931527746013E-3</c:v>
                </c:pt>
                <c:pt idx="15610">
                  <c:v>3.3311807126799415E-3</c:v>
                </c:pt>
                <c:pt idx="15611">
                  <c:v>3.3309728012495482E-3</c:v>
                </c:pt>
                <c:pt idx="15612">
                  <c:v>3.3307663345519592E-3</c:v>
                </c:pt>
                <c:pt idx="15613">
                  <c:v>3.3305574318030005E-3</c:v>
                </c:pt>
                <c:pt idx="15614">
                  <c:v>3.3303436005653552E-3</c:v>
                </c:pt>
                <c:pt idx="15615">
                  <c:v>3.3301251395238467E-3</c:v>
                </c:pt>
                <c:pt idx="15616">
                  <c:v>3.3299049692398002E-3</c:v>
                </c:pt>
                <c:pt idx="15617">
                  <c:v>3.3296869867946647E-3</c:v>
                </c:pt>
                <c:pt idx="15618">
                  <c:v>3.3294738713617036E-3</c:v>
                </c:pt>
                <c:pt idx="15619">
                  <c:v>3.3292655763672982E-3</c:v>
                </c:pt>
                <c:pt idx="15620">
                  <c:v>3.3290593567543466E-3</c:v>
                </c:pt>
                <c:pt idx="15621">
                  <c:v>3.3288513154117842E-3</c:v>
                </c:pt>
                <c:pt idx="15622">
                  <c:v>3.3286385976844845E-3</c:v>
                </c:pt>
                <c:pt idx="15623">
                  <c:v>3.328420998211136E-3</c:v>
                </c:pt>
                <c:pt idx="15624">
                  <c:v>3.3282010755299098E-3</c:v>
                </c:pt>
                <c:pt idx="15625">
                  <c:v>3.3279827104872616E-3</c:v>
                </c:pt>
                <c:pt idx="15626">
                  <c:v>3.3277689207988305E-3</c:v>
                </c:pt>
                <c:pt idx="15627">
                  <c:v>3.3275601624734052E-3</c:v>
                </c:pt>
                <c:pt idx="15628">
                  <c:v>3.3273540740768812E-3</c:v>
                </c:pt>
                <c:pt idx="15629">
                  <c:v>3.3271468072302436E-3</c:v>
                </c:pt>
                <c:pt idx="15630">
                  <c:v>3.3269351937937367E-3</c:v>
                </c:pt>
                <c:pt idx="15631">
                  <c:v>3.3267185293323052E-3</c:v>
                </c:pt>
                <c:pt idx="15632">
                  <c:v>3.3264989687890791E-3</c:v>
                </c:pt>
                <c:pt idx="15633">
                  <c:v>3.3262803120870411E-3</c:v>
                </c:pt>
                <c:pt idx="15634">
                  <c:v>3.326065864108693E-3</c:v>
                </c:pt>
                <c:pt idx="15635">
                  <c:v>3.3258565742973444E-3</c:v>
                </c:pt>
                <c:pt idx="15636">
                  <c:v>3.3256505030547427E-3</c:v>
                </c:pt>
                <c:pt idx="15637">
                  <c:v>3.3254439147796786E-3</c:v>
                </c:pt>
                <c:pt idx="15638">
                  <c:v>3.3252333816603452E-3</c:v>
                </c:pt>
                <c:pt idx="15639">
                  <c:v>3.3250177134699459E-3</c:v>
                </c:pt>
                <c:pt idx="15640">
                  <c:v>3.3247986268443515E-3</c:v>
                </c:pt>
                <c:pt idx="15641">
                  <c:v>3.3245797776421619E-3</c:v>
                </c:pt>
                <c:pt idx="15642">
                  <c:v>3.3243647019046097E-3</c:v>
                </c:pt>
                <c:pt idx="15643">
                  <c:v>3.3241548251600013E-3</c:v>
                </c:pt>
                <c:pt idx="15644">
                  <c:v>3.3239486607056952E-3</c:v>
                </c:pt>
                <c:pt idx="15645">
                  <c:v>3.3237426476860369E-3</c:v>
                </c:pt>
                <c:pt idx="15646">
                  <c:v>3.3235331565955486E-3</c:v>
                </c:pt>
                <c:pt idx="15647">
                  <c:v>3.3233185327607041E-3</c:v>
                </c:pt>
                <c:pt idx="15648">
                  <c:v>3.3231000272153973E-3</c:v>
                </c:pt>
                <c:pt idx="15649">
                  <c:v>3.3228810912088601E-3</c:v>
                </c:pt>
                <c:pt idx="15650">
                  <c:v>3.3226654322486187E-3</c:v>
                </c:pt>
                <c:pt idx="15651">
                  <c:v>3.3224549267111473E-3</c:v>
                </c:pt>
                <c:pt idx="15652">
                  <c:v>3.3222485642001392E-3</c:v>
                </c:pt>
                <c:pt idx="15653">
                  <c:v>3.3220430174680988E-3</c:v>
                </c:pt>
                <c:pt idx="15654">
                  <c:v>3.3218345164805116E-3</c:v>
                </c:pt>
                <c:pt idx="15655">
                  <c:v>3.3216209711438962E-3</c:v>
                </c:pt>
                <c:pt idx="15656">
                  <c:v>3.3214031474457792E-3</c:v>
                </c:pt>
                <c:pt idx="15657">
                  <c:v>3.3211842350790275E-3</c:v>
                </c:pt>
                <c:pt idx="15658">
                  <c:v>3.3209680506472092E-3</c:v>
                </c:pt>
                <c:pt idx="15659">
                  <c:v>3.320756888695855E-3</c:v>
                </c:pt>
                <c:pt idx="15660">
                  <c:v>3.3205502305298541E-3</c:v>
                </c:pt>
                <c:pt idx="15661">
                  <c:v>3.3203450372952803E-3</c:v>
                </c:pt>
                <c:pt idx="15662">
                  <c:v>3.3201374617492663E-3</c:v>
                </c:pt>
                <c:pt idx="15663">
                  <c:v>3.3199250145793872E-3</c:v>
                </c:pt>
                <c:pt idx="15664">
                  <c:v>3.3197079654329951E-3</c:v>
                </c:pt>
                <c:pt idx="15665">
                  <c:v>3.3194891900362867E-3</c:v>
                </c:pt>
                <c:pt idx="15666">
                  <c:v>3.3192725500894946E-3</c:v>
                </c:pt>
                <c:pt idx="15667">
                  <c:v>3.3190607187532912E-3</c:v>
                </c:pt>
                <c:pt idx="15668">
                  <c:v>3.3188536761806697E-3</c:v>
                </c:pt>
                <c:pt idx="15669">
                  <c:v>3.3186487217183752E-3</c:v>
                </c:pt>
                <c:pt idx="15670">
                  <c:v>3.3184419953291968E-3</c:v>
                </c:pt>
                <c:pt idx="15671">
                  <c:v>3.3182306512311052E-3</c:v>
                </c:pt>
                <c:pt idx="15672">
                  <c:v>3.3180144597514736E-3</c:v>
                </c:pt>
                <c:pt idx="15673">
                  <c:v>3.3177959356368272E-3</c:v>
                </c:pt>
                <c:pt idx="15674">
                  <c:v>3.3175789211275447E-3</c:v>
                </c:pt>
                <c:pt idx="15675">
                  <c:v>3.3173664222515492E-3</c:v>
                </c:pt>
                <c:pt idx="15676">
                  <c:v>3.3171589168148417E-3</c:v>
                </c:pt>
                <c:pt idx="15677">
                  <c:v>3.3169540863783836E-3</c:v>
                </c:pt>
                <c:pt idx="15678">
                  <c:v>3.3167481225403555E-3</c:v>
                </c:pt>
                <c:pt idx="15679">
                  <c:v>3.3165378716134191E-3</c:v>
                </c:pt>
                <c:pt idx="15680">
                  <c:v>3.3163226099636347E-3</c:v>
                </c:pt>
                <c:pt idx="15681">
                  <c:v>3.3161044505097019E-3</c:v>
                </c:pt>
                <c:pt idx="15682">
                  <c:v>3.3158871519970842E-3</c:v>
                </c:pt>
                <c:pt idx="15683">
                  <c:v>3.315674002160721E-3</c:v>
                </c:pt>
                <c:pt idx="15684">
                  <c:v>3.3154659669680877E-3</c:v>
                </c:pt>
                <c:pt idx="15685">
                  <c:v>3.3152611476980919E-3</c:v>
                </c:pt>
                <c:pt idx="15686">
                  <c:v>3.3150558509550841E-3</c:v>
                </c:pt>
                <c:pt idx="15687">
                  <c:v>3.3148466686979353E-3</c:v>
                </c:pt>
                <c:pt idx="15688">
                  <c:v>3.3146323969134792E-3</c:v>
                </c:pt>
                <c:pt idx="15689">
                  <c:v>3.3144147126719275E-3</c:v>
                </c:pt>
                <c:pt idx="15690">
                  <c:v>3.3141972287766318E-3</c:v>
                </c:pt>
                <c:pt idx="15691">
                  <c:v>3.3139834589666455E-3</c:v>
                </c:pt>
                <c:pt idx="15692">
                  <c:v>3.3137748397665092E-3</c:v>
                </c:pt>
                <c:pt idx="15693">
                  <c:v>3.3135699225616392E-3</c:v>
                </c:pt>
                <c:pt idx="15694">
                  <c:v>3.3133651902207666E-3</c:v>
                </c:pt>
                <c:pt idx="15695">
                  <c:v>3.3131570379790979E-3</c:v>
                </c:pt>
                <c:pt idx="15696">
                  <c:v>3.3129438029980006E-3</c:v>
                </c:pt>
                <c:pt idx="15697">
                  <c:v>3.3127266998527584E-3</c:v>
                </c:pt>
                <c:pt idx="15698">
                  <c:v>3.3125091355820572E-3</c:v>
                </c:pt>
                <c:pt idx="15699">
                  <c:v>3.3122947906262085E-3</c:v>
                </c:pt>
                <c:pt idx="15700">
                  <c:v>3.3120855466679203E-3</c:v>
                </c:pt>
                <c:pt idx="15701">
                  <c:v>3.3118804279874802E-3</c:v>
                </c:pt>
                <c:pt idx="15702">
                  <c:v>3.3116761518485207E-3</c:v>
                </c:pt>
                <c:pt idx="15703">
                  <c:v>3.3114689774975449E-3</c:v>
                </c:pt>
                <c:pt idx="15704">
                  <c:v>3.3112568124120142E-3</c:v>
                </c:pt>
                <c:pt idx="15705">
                  <c:v>3.3110403898221068E-3</c:v>
                </c:pt>
                <c:pt idx="15706">
                  <c:v>3.310822854793585E-3</c:v>
                </c:pt>
                <c:pt idx="15707">
                  <c:v>3.3106079925652918E-3</c:v>
                </c:pt>
                <c:pt idx="15708">
                  <c:v>3.3103980972319334E-3</c:v>
                </c:pt>
                <c:pt idx="15709">
                  <c:v>3.3101926808001871E-3</c:v>
                </c:pt>
                <c:pt idx="15710">
                  <c:v>3.3099887489715873E-3</c:v>
                </c:pt>
                <c:pt idx="15711">
                  <c:v>3.3097824878211188E-3</c:v>
                </c:pt>
                <c:pt idx="15712">
                  <c:v>3.3095714113623637E-3</c:v>
                </c:pt>
                <c:pt idx="15713">
                  <c:v>3.3093557607170813E-3</c:v>
                </c:pt>
                <c:pt idx="15714">
                  <c:v>3.3091383673109053E-3</c:v>
                </c:pt>
                <c:pt idx="15715">
                  <c:v>3.3089230577187786E-3</c:v>
                </c:pt>
                <c:pt idx="15716">
                  <c:v>3.3087124989224499E-3</c:v>
                </c:pt>
                <c:pt idx="15717">
                  <c:v>3.3085066973066292E-3</c:v>
                </c:pt>
                <c:pt idx="15718">
                  <c:v>3.3083029960773902E-3</c:v>
                </c:pt>
                <c:pt idx="15719">
                  <c:v>3.3080975719837489E-3</c:v>
                </c:pt>
                <c:pt idx="15720">
                  <c:v>3.3078875882478868E-3</c:v>
                </c:pt>
                <c:pt idx="15721">
                  <c:v>3.3076727913616826E-3</c:v>
                </c:pt>
                <c:pt idx="15722">
                  <c:v>3.307455652832404E-3</c:v>
                </c:pt>
                <c:pt idx="15723">
                  <c:v>3.3072399766121792E-3</c:v>
                </c:pt>
                <c:pt idx="15724">
                  <c:v>3.3070287569458043E-3</c:v>
                </c:pt>
                <c:pt idx="15725">
                  <c:v>3.3068224929817544E-3</c:v>
                </c:pt>
                <c:pt idx="15726">
                  <c:v>3.3066189087181657E-3</c:v>
                </c:pt>
                <c:pt idx="15727">
                  <c:v>3.3064142353836207E-3</c:v>
                </c:pt>
                <c:pt idx="15728">
                  <c:v>3.3062053338025468E-3</c:v>
                </c:pt>
                <c:pt idx="15729">
                  <c:v>3.3059914615741611E-3</c:v>
                </c:pt>
                <c:pt idx="15730">
                  <c:v>3.3057746901536842E-3</c:v>
                </c:pt>
                <c:pt idx="15731">
                  <c:v>3.3055587374832824E-3</c:v>
                </c:pt>
                <c:pt idx="15732">
                  <c:v>3.3053468741271012E-3</c:v>
                </c:pt>
                <c:pt idx="15733">
                  <c:v>3.3051400821694616E-3</c:v>
                </c:pt>
                <c:pt idx="15734">
                  <c:v>3.3049365032045441E-3</c:v>
                </c:pt>
                <c:pt idx="15735">
                  <c:v>3.3047324856422572E-3</c:v>
                </c:pt>
                <c:pt idx="15736">
                  <c:v>3.3045246411991793E-3</c:v>
                </c:pt>
                <c:pt idx="15737">
                  <c:v>3.3043117524568857E-3</c:v>
                </c:pt>
                <c:pt idx="15738">
                  <c:v>3.3040954574802975E-3</c:v>
                </c:pt>
                <c:pt idx="15739">
                  <c:v>3.3038793264416606E-3</c:v>
                </c:pt>
                <c:pt idx="15740">
                  <c:v>3.3036668508268177E-3</c:v>
                </c:pt>
                <c:pt idx="15741">
                  <c:v>3.3034594778031641E-3</c:v>
                </c:pt>
                <c:pt idx="15742">
                  <c:v>3.3032557962876193E-3</c:v>
                </c:pt>
                <c:pt idx="15743">
                  <c:v>3.303052332426963E-3</c:v>
                </c:pt>
                <c:pt idx="15744">
                  <c:v>3.3028455061122268E-3</c:v>
                </c:pt>
                <c:pt idx="15745">
                  <c:v>3.3026336466639738E-3</c:v>
                </c:pt>
                <c:pt idx="15746">
                  <c:v>3.3024179327493641E-3</c:v>
                </c:pt>
                <c:pt idx="15747">
                  <c:v>3.3022017276631782E-3</c:v>
                </c:pt>
                <c:pt idx="15748">
                  <c:v>3.3019886848986721E-3</c:v>
                </c:pt>
                <c:pt idx="15749">
                  <c:v>3.3017806911509445E-3</c:v>
                </c:pt>
                <c:pt idx="15750">
                  <c:v>3.3015768048347952E-3</c:v>
                </c:pt>
                <c:pt idx="15751">
                  <c:v>3.301373787239954E-3</c:v>
                </c:pt>
                <c:pt idx="15752">
                  <c:v>3.3011679267389601E-3</c:v>
                </c:pt>
                <c:pt idx="15753">
                  <c:v>3.3009571286425014E-3</c:v>
                </c:pt>
                <c:pt idx="15754">
                  <c:v>3.3007420939549555E-3</c:v>
                </c:pt>
                <c:pt idx="15755">
                  <c:v>3.3005259236163612E-3</c:v>
                </c:pt>
                <c:pt idx="15756">
                  <c:v>3.3003123716897212E-3</c:v>
                </c:pt>
                <c:pt idx="15757">
                  <c:v>3.3001037315892471E-3</c:v>
                </c:pt>
                <c:pt idx="15758">
                  <c:v>3.2998995455047098E-3</c:v>
                </c:pt>
                <c:pt idx="15759">
                  <c:v>3.2996968631774501E-3</c:v>
                </c:pt>
                <c:pt idx="15760">
                  <c:v>3.2994919037782782E-3</c:v>
                </c:pt>
                <c:pt idx="15761">
                  <c:v>3.2992821848429194E-3</c:v>
                </c:pt>
                <c:pt idx="15762">
                  <c:v>3.2990679194714692E-3</c:v>
                </c:pt>
                <c:pt idx="15763">
                  <c:v>3.2988518953165616E-3</c:v>
                </c:pt>
                <c:pt idx="15764">
                  <c:v>3.2986379040821534E-3</c:v>
                </c:pt>
                <c:pt idx="15765">
                  <c:v>3.2984286064089998E-3</c:v>
                </c:pt>
                <c:pt idx="15766">
                  <c:v>3.2982240344266696E-3</c:v>
                </c:pt>
                <c:pt idx="15767">
                  <c:v>3.2980215746631356E-3</c:v>
                </c:pt>
                <c:pt idx="15768">
                  <c:v>3.2978174403682603E-3</c:v>
                </c:pt>
                <c:pt idx="15769">
                  <c:v>3.2976088038957087E-3</c:v>
                </c:pt>
                <c:pt idx="15770">
                  <c:v>3.2973953883698561E-3</c:v>
                </c:pt>
                <c:pt idx="15771">
                  <c:v>3.2971796226036816E-3</c:v>
                </c:pt>
                <c:pt idx="15772">
                  <c:v>3.2969652725762218E-3</c:v>
                </c:pt>
                <c:pt idx="15773">
                  <c:v>3.2967553206570692E-3</c:v>
                </c:pt>
                <c:pt idx="15774">
                  <c:v>3.296550286890109E-3</c:v>
                </c:pt>
                <c:pt idx="15775">
                  <c:v>3.2963479371602906E-3</c:v>
                </c:pt>
                <c:pt idx="15776">
                  <c:v>3.296144541983086E-3</c:v>
                </c:pt>
                <c:pt idx="15777">
                  <c:v>3.2959369767511446E-3</c:v>
                </c:pt>
                <c:pt idx="15778">
                  <c:v>3.2957244807213419E-3</c:v>
                </c:pt>
                <c:pt idx="15779">
                  <c:v>3.2955090844387692E-3</c:v>
                </c:pt>
                <c:pt idx="15780">
                  <c:v>3.2952944654127698E-3</c:v>
                </c:pt>
                <c:pt idx="15781">
                  <c:v>3.295083877015824E-3</c:v>
                </c:pt>
                <c:pt idx="15782">
                  <c:v>3.2948783170489641E-3</c:v>
                </c:pt>
                <c:pt idx="15783">
                  <c:v>3.2946759668676506E-3</c:v>
                </c:pt>
                <c:pt idx="15784">
                  <c:v>3.294473216291545E-3</c:v>
                </c:pt>
                <c:pt idx="15785">
                  <c:v>3.2942666967800092E-3</c:v>
                </c:pt>
                <c:pt idx="15786">
                  <c:v>3.2940551778836142E-3</c:v>
                </c:pt>
                <c:pt idx="15787">
                  <c:v>3.2938402592144729E-3</c:v>
                </c:pt>
                <c:pt idx="15788">
                  <c:v>3.2936254687330672E-3</c:v>
                </c:pt>
                <c:pt idx="15789">
                  <c:v>3.293414275722442E-3</c:v>
                </c:pt>
                <c:pt idx="15790">
                  <c:v>3.2932081376460813E-3</c:v>
                </c:pt>
                <c:pt idx="15791">
                  <c:v>3.2930056804038742E-3</c:v>
                </c:pt>
                <c:pt idx="15792">
                  <c:v>3.2928034729794052E-3</c:v>
                </c:pt>
                <c:pt idx="15793">
                  <c:v>3.2925979598338352E-3</c:v>
                </c:pt>
                <c:pt idx="15794">
                  <c:v>3.2923874627648706E-3</c:v>
                </c:pt>
                <c:pt idx="15795">
                  <c:v>3.2921731250739892E-3</c:v>
                </c:pt>
                <c:pt idx="15796">
                  <c:v>3.2919582667732812E-3</c:v>
                </c:pt>
                <c:pt idx="15797">
                  <c:v>3.2917465145294211E-3</c:v>
                </c:pt>
                <c:pt idx="15798">
                  <c:v>3.2915397597619634E-3</c:v>
                </c:pt>
                <c:pt idx="15799">
                  <c:v>3.2913370944862423E-3</c:v>
                </c:pt>
                <c:pt idx="15800">
                  <c:v>3.2911353235387992E-3</c:v>
                </c:pt>
                <c:pt idx="15801">
                  <c:v>3.2909307642635648E-3</c:v>
                </c:pt>
                <c:pt idx="15802">
                  <c:v>3.2907213200611108E-3</c:v>
                </c:pt>
                <c:pt idx="15803">
                  <c:v>3.2905076602335165E-3</c:v>
                </c:pt>
                <c:pt idx="15804">
                  <c:v>3.2902928420902714E-3</c:v>
                </c:pt>
                <c:pt idx="15805">
                  <c:v>3.2900805887067786E-3</c:v>
                </c:pt>
                <c:pt idx="15806">
                  <c:v>3.2898731925921519E-3</c:v>
                </c:pt>
                <c:pt idx="15807">
                  <c:v>3.2896702256085897E-3</c:v>
                </c:pt>
                <c:pt idx="15808">
                  <c:v>3.2894687810281591E-3</c:v>
                </c:pt>
                <c:pt idx="15809">
                  <c:v>3.289265110896551E-3</c:v>
                </c:pt>
                <c:pt idx="15810">
                  <c:v>3.2890567364631611E-3</c:v>
                </c:pt>
                <c:pt idx="15811">
                  <c:v>3.2888438433023776E-3</c:v>
                </c:pt>
                <c:pt idx="15812">
                  <c:v>3.288629175814641E-3</c:v>
                </c:pt>
                <c:pt idx="15813">
                  <c:v>3.2884164910854888E-3</c:v>
                </c:pt>
                <c:pt idx="15814">
                  <c:v>3.2882084432568812E-3</c:v>
                </c:pt>
                <c:pt idx="15815">
                  <c:v>3.2880050897242052E-3</c:v>
                </c:pt>
                <c:pt idx="15816">
                  <c:v>3.2878038598069129E-3</c:v>
                </c:pt>
                <c:pt idx="15817">
                  <c:v>3.2876010029726016E-3</c:v>
                </c:pt>
                <c:pt idx="15818">
                  <c:v>3.2873937008298664E-3</c:v>
                </c:pt>
                <c:pt idx="15819">
                  <c:v>3.2871816535958698E-3</c:v>
                </c:pt>
                <c:pt idx="15820">
                  <c:v>3.2869672479271012E-3</c:v>
                </c:pt>
                <c:pt idx="15821">
                  <c:v>3.2867542121418612E-3</c:v>
                </c:pt>
                <c:pt idx="15822">
                  <c:v>3.2865455166458412E-3</c:v>
                </c:pt>
                <c:pt idx="15823">
                  <c:v>3.2863417019386699E-3</c:v>
                </c:pt>
                <c:pt idx="15824">
                  <c:v>3.2861405752493394E-3</c:v>
                </c:pt>
                <c:pt idx="15825">
                  <c:v>3.2859384460397567E-3</c:v>
                </c:pt>
                <c:pt idx="15826">
                  <c:v>3.2857322043245286E-3</c:v>
                </c:pt>
                <c:pt idx="15827">
                  <c:v>3.2855210714354066E-3</c:v>
                </c:pt>
                <c:pt idx="15828">
                  <c:v>3.285307037553043E-3</c:v>
                </c:pt>
                <c:pt idx="15829">
                  <c:v>3.2850937401207132E-3</c:v>
                </c:pt>
                <c:pt idx="15830">
                  <c:v>3.2848844153007812E-3</c:v>
                </c:pt>
                <c:pt idx="15831">
                  <c:v>3.2846800762178878E-3</c:v>
                </c:pt>
                <c:pt idx="15832">
                  <c:v>3.2844789434425046E-3</c:v>
                </c:pt>
                <c:pt idx="15833">
                  <c:v>3.284277447812347E-3</c:v>
                </c:pt>
                <c:pt idx="15834">
                  <c:v>3.284072240512853E-3</c:v>
                </c:pt>
                <c:pt idx="15835">
                  <c:v>3.2838620784310596E-3</c:v>
                </c:pt>
                <c:pt idx="15836">
                  <c:v>3.2836485232707641E-3</c:v>
                </c:pt>
                <c:pt idx="15837">
                  <c:v>3.2834350611956825E-3</c:v>
                </c:pt>
                <c:pt idx="15838">
                  <c:v>3.2832251393377053E-3</c:v>
                </c:pt>
                <c:pt idx="15839">
                  <c:v>3.2830202251161438E-3</c:v>
                </c:pt>
                <c:pt idx="15840">
                  <c:v>3.2828189808732388E-3</c:v>
                </c:pt>
                <c:pt idx="15841">
                  <c:v>3.2826180179930452E-3</c:v>
                </c:pt>
                <c:pt idx="15842">
                  <c:v>3.2824138054203655E-3</c:v>
                </c:pt>
                <c:pt idx="15843">
                  <c:v>3.2822046577419034E-3</c:v>
                </c:pt>
                <c:pt idx="15844">
                  <c:v>3.2819916834278674E-3</c:v>
                </c:pt>
                <c:pt idx="15845">
                  <c:v>3.2817781596635592E-3</c:v>
                </c:pt>
                <c:pt idx="15846">
                  <c:v>3.2815676864098252E-3</c:v>
                </c:pt>
                <c:pt idx="15847">
                  <c:v>3.2813621595285292E-3</c:v>
                </c:pt>
                <c:pt idx="15848">
                  <c:v>3.2811607041096052E-3</c:v>
                </c:pt>
                <c:pt idx="15849">
                  <c:v>3.2809601680628105E-3</c:v>
                </c:pt>
                <c:pt idx="15850">
                  <c:v>3.2807568975488847E-3</c:v>
                </c:pt>
                <c:pt idx="15851">
                  <c:v>3.2805487943097281E-3</c:v>
                </c:pt>
                <c:pt idx="15852">
                  <c:v>3.2803364964605567E-3</c:v>
                </c:pt>
                <c:pt idx="15853">
                  <c:v>3.2801230181694931E-3</c:v>
                </c:pt>
                <c:pt idx="15854">
                  <c:v>3.2799120517117983E-3</c:v>
                </c:pt>
                <c:pt idx="15855">
                  <c:v>3.2797058884719878E-3</c:v>
                </c:pt>
                <c:pt idx="15856">
                  <c:v>3.2795041294818492E-3</c:v>
                </c:pt>
                <c:pt idx="15857">
                  <c:v>3.2793039110414553E-3</c:v>
                </c:pt>
                <c:pt idx="15858">
                  <c:v>3.2791015178516786E-3</c:v>
                </c:pt>
                <c:pt idx="15859">
                  <c:v>3.2788944750625462E-3</c:v>
                </c:pt>
                <c:pt idx="15860">
                  <c:v>3.2786829412108E-3</c:v>
                </c:pt>
                <c:pt idx="15861">
                  <c:v>3.2784696179589692E-3</c:v>
                </c:pt>
                <c:pt idx="15862">
                  <c:v>3.278258228024941E-3</c:v>
                </c:pt>
                <c:pt idx="15863">
                  <c:v>3.2780514188982292E-3</c:v>
                </c:pt>
                <c:pt idx="15864">
                  <c:v>3.2778492727686811E-3</c:v>
                </c:pt>
                <c:pt idx="15865">
                  <c:v>3.2776492612237389E-3</c:v>
                </c:pt>
                <c:pt idx="15866">
                  <c:v>3.2774476696678274E-3</c:v>
                </c:pt>
                <c:pt idx="15867">
                  <c:v>3.2772416890842352E-3</c:v>
                </c:pt>
                <c:pt idx="15868">
                  <c:v>3.2770309972356857E-3</c:v>
                </c:pt>
                <c:pt idx="15869">
                  <c:v>3.2768179391527586E-3</c:v>
                </c:pt>
                <c:pt idx="15870">
                  <c:v>3.2766062058027729E-3</c:v>
                </c:pt>
                <c:pt idx="15871">
                  <c:v>3.2763987555420098E-3</c:v>
                </c:pt>
                <c:pt idx="15872">
                  <c:v>3.2761961488935263E-3</c:v>
                </c:pt>
                <c:pt idx="15873">
                  <c:v>3.2759962338948802E-3</c:v>
                </c:pt>
                <c:pt idx="15874">
                  <c:v>3.2757953586172784E-3</c:v>
                </c:pt>
                <c:pt idx="15875">
                  <c:v>3.2755904277480684E-3</c:v>
                </c:pt>
                <c:pt idx="15876">
                  <c:v>3.275380645104028E-3</c:v>
                </c:pt>
                <c:pt idx="15877">
                  <c:v>3.275167961039582E-3</c:v>
                </c:pt>
                <c:pt idx="15878">
                  <c:v>3.2749559732950799E-3</c:v>
                </c:pt>
                <c:pt idx="15879">
                  <c:v>3.2747479008066144E-3</c:v>
                </c:pt>
                <c:pt idx="15880">
                  <c:v>3.2745447716361212E-3</c:v>
                </c:pt>
                <c:pt idx="15881">
                  <c:v>3.2743448450305553E-3</c:v>
                </c:pt>
                <c:pt idx="15882">
                  <c:v>3.2741445924580059E-3</c:v>
                </c:pt>
                <c:pt idx="15883">
                  <c:v>3.2739406848114956E-3</c:v>
                </c:pt>
                <c:pt idx="15884">
                  <c:v>3.2737318666753745E-3</c:v>
                </c:pt>
                <c:pt idx="15885">
                  <c:v>3.273519662381966E-3</c:v>
                </c:pt>
                <c:pt idx="15886">
                  <c:v>3.2733075167085297E-3</c:v>
                </c:pt>
                <c:pt idx="15887">
                  <c:v>3.2730988546889397E-3</c:v>
                </c:pt>
                <c:pt idx="15888">
                  <c:v>3.2728951533642181E-3</c:v>
                </c:pt>
                <c:pt idx="15889">
                  <c:v>3.2726951109863377E-3</c:v>
                </c:pt>
                <c:pt idx="15890">
                  <c:v>3.2724953809082397E-3</c:v>
                </c:pt>
                <c:pt idx="15891">
                  <c:v>3.2722924564711248E-3</c:v>
                </c:pt>
                <c:pt idx="15892">
                  <c:v>3.2720846453565787E-3</c:v>
                </c:pt>
                <c:pt idx="15893">
                  <c:v>3.271873021730075E-3</c:v>
                </c:pt>
                <c:pt idx="15894">
                  <c:v>3.2716608204007881E-3</c:v>
                </c:pt>
                <c:pt idx="15895">
                  <c:v>3.2714516147447636E-3</c:v>
                </c:pt>
                <c:pt idx="15896">
                  <c:v>3.2712473047896919E-3</c:v>
                </c:pt>
                <c:pt idx="15897">
                  <c:v>3.2710470481819446E-3</c:v>
                </c:pt>
                <c:pt idx="15898">
                  <c:v>3.2708477354365848E-3</c:v>
                </c:pt>
                <c:pt idx="15899">
                  <c:v>3.2706457413769043E-3</c:v>
                </c:pt>
                <c:pt idx="15900">
                  <c:v>3.2704389663321285E-3</c:v>
                </c:pt>
                <c:pt idx="15901">
                  <c:v>3.2702280177382354E-3</c:v>
                </c:pt>
                <c:pt idx="15902">
                  <c:v>3.2700158671052698E-3</c:v>
                </c:pt>
                <c:pt idx="15903">
                  <c:v>3.2698061760951212E-3</c:v>
                </c:pt>
                <c:pt idx="15904">
                  <c:v>3.2696012347529875E-3</c:v>
                </c:pt>
                <c:pt idx="15905">
                  <c:v>3.2694006727852719E-3</c:v>
                </c:pt>
                <c:pt idx="15906">
                  <c:v>3.2692016690235247E-3</c:v>
                </c:pt>
                <c:pt idx="15907">
                  <c:v>3.2690005406053797E-3</c:v>
                </c:pt>
                <c:pt idx="15908">
                  <c:v>3.2687948167639553E-3</c:v>
                </c:pt>
                <c:pt idx="15909">
                  <c:v>3.2685846294787262E-3</c:v>
                </c:pt>
                <c:pt idx="15910">
                  <c:v>3.2683726381820218E-3</c:v>
                </c:pt>
                <c:pt idx="15911">
                  <c:v>3.2681625314731257E-3</c:v>
                </c:pt>
                <c:pt idx="15912">
                  <c:v>3.2679569500395846E-3</c:v>
                </c:pt>
                <c:pt idx="15913">
                  <c:v>3.2677560004018883E-3</c:v>
                </c:pt>
                <c:pt idx="15914">
                  <c:v>3.2675571958987212E-3</c:v>
                </c:pt>
                <c:pt idx="15915">
                  <c:v>3.2673568575926986E-3</c:v>
                </c:pt>
                <c:pt idx="15916">
                  <c:v>3.2671521859578686E-3</c:v>
                </c:pt>
                <c:pt idx="15917">
                  <c:v>3.2669428367478682E-3</c:v>
                </c:pt>
                <c:pt idx="15918">
                  <c:v>3.2667311138910846E-3</c:v>
                </c:pt>
                <c:pt idx="15919">
                  <c:v>3.266520671310742E-3</c:v>
                </c:pt>
                <c:pt idx="15920">
                  <c:v>3.2663144552314526E-3</c:v>
                </c:pt>
                <c:pt idx="15921">
                  <c:v>3.266113045774698E-3</c:v>
                </c:pt>
                <c:pt idx="15922">
                  <c:v>3.2659143312582608E-3</c:v>
                </c:pt>
                <c:pt idx="15923">
                  <c:v>3.265714698028555E-3</c:v>
                </c:pt>
                <c:pt idx="15924">
                  <c:v>3.2655110654939211E-3</c:v>
                </c:pt>
                <c:pt idx="15925">
                  <c:v>3.2653026203591892E-3</c:v>
                </c:pt>
                <c:pt idx="15926">
                  <c:v>3.2650912736834096E-3</c:v>
                </c:pt>
                <c:pt idx="15927">
                  <c:v>3.2648805838636254E-3</c:v>
                </c:pt>
                <c:pt idx="15928">
                  <c:v>3.2646737525956018E-3</c:v>
                </c:pt>
                <c:pt idx="15929">
                  <c:v>3.26447182249917E-3</c:v>
                </c:pt>
                <c:pt idx="15930">
                  <c:v>3.2642730909666785E-3</c:v>
                </c:pt>
                <c:pt idx="15931">
                  <c:v>3.2640740697129447E-3</c:v>
                </c:pt>
                <c:pt idx="15932">
                  <c:v>3.263871449318292E-3</c:v>
                </c:pt>
                <c:pt idx="15933">
                  <c:v>3.2636639624187458E-3</c:v>
                </c:pt>
                <c:pt idx="15934">
                  <c:v>3.2634530965044029E-3</c:v>
                </c:pt>
                <c:pt idx="15935">
                  <c:v>3.2632422553720581E-3</c:v>
                </c:pt>
                <c:pt idx="15936">
                  <c:v>3.2630348420117829E-3</c:v>
                </c:pt>
                <c:pt idx="15937">
                  <c:v>3.2628323427585557E-3</c:v>
                </c:pt>
                <c:pt idx="15938">
                  <c:v>3.2626334912489205E-3</c:v>
                </c:pt>
                <c:pt idx="15939">
                  <c:v>3.2624349823781769E-3</c:v>
                </c:pt>
                <c:pt idx="15940">
                  <c:v>3.2622333337957942E-3</c:v>
                </c:pt>
                <c:pt idx="15941">
                  <c:v>3.2620268465782579E-3</c:v>
                </c:pt>
                <c:pt idx="15942">
                  <c:v>3.2618165611051483E-3</c:v>
                </c:pt>
                <c:pt idx="15943">
                  <c:v>3.2616056702549482E-3</c:v>
                </c:pt>
                <c:pt idx="15944">
                  <c:v>3.2613977209402351E-3</c:v>
                </c:pt>
                <c:pt idx="15945">
                  <c:v>3.2611946170835451E-3</c:v>
                </c:pt>
                <c:pt idx="15946">
                  <c:v>3.2609955483772711E-3</c:v>
                </c:pt>
                <c:pt idx="15947">
                  <c:v>3.260797447479443E-3</c:v>
                </c:pt>
                <c:pt idx="15948">
                  <c:v>3.2605967177217685E-3</c:v>
                </c:pt>
                <c:pt idx="15949">
                  <c:v>3.2603912582617267E-3</c:v>
                </c:pt>
                <c:pt idx="15950">
                  <c:v>3.2601816463560065E-3</c:v>
                </c:pt>
                <c:pt idx="15951">
                  <c:v>3.2599708113339059E-3</c:v>
                </c:pt>
                <c:pt idx="15952">
                  <c:v>3.2597623844299994E-3</c:v>
                </c:pt>
                <c:pt idx="15953">
                  <c:v>3.2595586541402715E-3</c:v>
                </c:pt>
                <c:pt idx="15954">
                  <c:v>3.259359278358436E-3</c:v>
                </c:pt>
                <c:pt idx="15955">
                  <c:v>3.2591614779571296E-3</c:v>
                </c:pt>
                <c:pt idx="15956">
                  <c:v>3.2589616022935019E-3</c:v>
                </c:pt>
                <c:pt idx="15957">
                  <c:v>3.2587571848618452E-3</c:v>
                </c:pt>
                <c:pt idx="15958">
                  <c:v>3.2585483315572842E-3</c:v>
                </c:pt>
                <c:pt idx="15959">
                  <c:v>3.2583376600831197E-3</c:v>
                </c:pt>
                <c:pt idx="15960">
                  <c:v>3.2581288251674668E-3</c:v>
                </c:pt>
                <c:pt idx="15961">
                  <c:v>3.2579244605502491E-3</c:v>
                </c:pt>
                <c:pt idx="15962">
                  <c:v>3.2577246966262706E-3</c:v>
                </c:pt>
                <c:pt idx="15963">
                  <c:v>3.2575270879754504E-3</c:v>
                </c:pt>
                <c:pt idx="15964">
                  <c:v>3.257327991041962E-3</c:v>
                </c:pt>
                <c:pt idx="15965">
                  <c:v>3.2571246159033233E-3</c:v>
                </c:pt>
                <c:pt idx="15966">
                  <c:v>3.25691659674213E-3</c:v>
                </c:pt>
                <c:pt idx="15967">
                  <c:v>3.2567061969012252E-3</c:v>
                </c:pt>
                <c:pt idx="15968">
                  <c:v>3.2564970335642075E-3</c:v>
                </c:pt>
                <c:pt idx="15969">
                  <c:v>3.2562920407447652E-3</c:v>
                </c:pt>
                <c:pt idx="15970">
                  <c:v>3.2560918177448471E-3</c:v>
                </c:pt>
                <c:pt idx="15971">
                  <c:v>3.2558942926412438E-3</c:v>
                </c:pt>
                <c:pt idx="15972">
                  <c:v>3.2556958897245942E-3</c:v>
                </c:pt>
                <c:pt idx="15973">
                  <c:v>3.2554935431698012E-3</c:v>
                </c:pt>
                <c:pt idx="15974">
                  <c:v>3.2552864229660004E-3</c:v>
                </c:pt>
                <c:pt idx="15975">
                  <c:v>3.2550764014003587E-3</c:v>
                </c:pt>
                <c:pt idx="15976">
                  <c:v>3.2548669978827082E-3</c:v>
                </c:pt>
                <c:pt idx="15977">
                  <c:v>3.254661396856675E-3</c:v>
                </c:pt>
                <c:pt idx="15978">
                  <c:v>3.2544606551271906E-3</c:v>
                </c:pt>
                <c:pt idx="15979">
                  <c:v>3.2542631077082341E-3</c:v>
                </c:pt>
                <c:pt idx="15980">
                  <c:v>3.2540653061816998E-3</c:v>
                </c:pt>
                <c:pt idx="15981">
                  <c:v>3.2538639607932892E-3</c:v>
                </c:pt>
                <c:pt idx="15982">
                  <c:v>3.2536577925786629E-3</c:v>
                </c:pt>
                <c:pt idx="15983">
                  <c:v>3.2534482527073884E-3</c:v>
                </c:pt>
                <c:pt idx="15984">
                  <c:v>3.25323870439745E-3</c:v>
                </c:pt>
                <c:pt idx="15985">
                  <c:v>3.2530325286505698E-3</c:v>
                </c:pt>
                <c:pt idx="15986">
                  <c:v>3.2528312207740166E-3</c:v>
                </c:pt>
                <c:pt idx="15987">
                  <c:v>3.2526335492713524E-3</c:v>
                </c:pt>
                <c:pt idx="15988">
                  <c:v>3.252436250158296E-3</c:v>
                </c:pt>
                <c:pt idx="15989">
                  <c:v>3.2522358653038945E-3</c:v>
                </c:pt>
                <c:pt idx="15990">
                  <c:v>3.2520306894736595E-3</c:v>
                </c:pt>
                <c:pt idx="15991">
                  <c:v>3.2518217297726037E-3</c:v>
                </c:pt>
                <c:pt idx="15992">
                  <c:v>3.2516121375888349E-3</c:v>
                </c:pt>
                <c:pt idx="15993">
                  <c:v>3.2514054334929592E-3</c:v>
                </c:pt>
                <c:pt idx="15994">
                  <c:v>3.2512035250369352E-3</c:v>
                </c:pt>
                <c:pt idx="15995">
                  <c:v>3.2510056334562861E-3</c:v>
                </c:pt>
                <c:pt idx="15996">
                  <c:v>3.2508087330950742E-3</c:v>
                </c:pt>
                <c:pt idx="15997">
                  <c:v>3.2506092556396529E-3</c:v>
                </c:pt>
                <c:pt idx="15998">
                  <c:v>3.2504050993114892E-3</c:v>
                </c:pt>
                <c:pt idx="15999">
                  <c:v>3.2501968116804467E-3</c:v>
                </c:pt>
                <c:pt idx="16000">
                  <c:v>3.2499872803666554E-3</c:v>
                </c:pt>
                <c:pt idx="16001">
                  <c:v>3.2497801063626061E-3</c:v>
                </c:pt>
                <c:pt idx="16002">
                  <c:v>3.2495775764099727E-3</c:v>
                </c:pt>
                <c:pt idx="16003">
                  <c:v>3.249379376109808E-3</c:v>
                </c:pt>
                <c:pt idx="16004">
                  <c:v>3.2491827678916827E-3</c:v>
                </c:pt>
                <c:pt idx="16005">
                  <c:v>3.2489841331161959E-3</c:v>
                </c:pt>
                <c:pt idx="16006">
                  <c:v>3.2487810097126058E-3</c:v>
                </c:pt>
                <c:pt idx="16007">
                  <c:v>3.24857347795708E-3</c:v>
                </c:pt>
                <c:pt idx="16008">
                  <c:v>3.2483641143188201E-3</c:v>
                </c:pt>
                <c:pt idx="16009">
                  <c:v>3.248156539900504E-3</c:v>
                </c:pt>
                <c:pt idx="16010">
                  <c:v>3.2479533813527021E-3</c:v>
                </c:pt>
                <c:pt idx="16011">
                  <c:v>3.2477547924954484E-3</c:v>
                </c:pt>
                <c:pt idx="16012">
                  <c:v>3.2475583686463979E-3</c:v>
                </c:pt>
                <c:pt idx="16013">
                  <c:v>3.247360501357017E-3</c:v>
                </c:pt>
                <c:pt idx="16014">
                  <c:v>3.2471584104173238E-3</c:v>
                </c:pt>
                <c:pt idx="16015">
                  <c:v>3.2469517088698717E-3</c:v>
                </c:pt>
                <c:pt idx="16016">
                  <c:v>3.2467426199818887E-3</c:v>
                </c:pt>
                <c:pt idx="16017">
                  <c:v>3.2465347244990846E-3</c:v>
                </c:pt>
                <c:pt idx="16018">
                  <c:v>3.246330944148005E-3</c:v>
                </c:pt>
                <c:pt idx="16019">
                  <c:v>3.2461318970000764E-3</c:v>
                </c:pt>
                <c:pt idx="16020">
                  <c:v>3.2459355503768618E-3</c:v>
                </c:pt>
                <c:pt idx="16021">
                  <c:v>3.245738366185393E-3</c:v>
                </c:pt>
                <c:pt idx="16022">
                  <c:v>3.2455372934100226E-3</c:v>
                </c:pt>
                <c:pt idx="16023">
                  <c:v>3.2453314857136596E-3</c:v>
                </c:pt>
                <c:pt idx="16024">
                  <c:v>3.2451227771280902E-3</c:v>
                </c:pt>
                <c:pt idx="16025">
                  <c:v>3.2449146484284717E-3</c:v>
                </c:pt>
                <c:pt idx="16026">
                  <c:v>3.2447102667965558E-3</c:v>
                </c:pt>
                <c:pt idx="16027">
                  <c:v>3.2445107028560949E-3</c:v>
                </c:pt>
                <c:pt idx="16028">
                  <c:v>3.2443143287262566E-3</c:v>
                </c:pt>
                <c:pt idx="16029">
                  <c:v>3.2441177354802114E-3</c:v>
                </c:pt>
                <c:pt idx="16030">
                  <c:v>3.2439176530054902E-3</c:v>
                </c:pt>
                <c:pt idx="16031">
                  <c:v>3.2437127910790622E-3</c:v>
                </c:pt>
                <c:pt idx="16032">
                  <c:v>3.2435045650643941E-3</c:v>
                </c:pt>
                <c:pt idx="16033">
                  <c:v>3.2432962979979628E-3</c:v>
                </c:pt>
                <c:pt idx="16034">
                  <c:v>3.2430913489497741E-3</c:v>
                </c:pt>
                <c:pt idx="16035">
                  <c:v>3.2428912218836286E-3</c:v>
                </c:pt>
                <c:pt idx="16036">
                  <c:v>3.2426947196600164E-3</c:v>
                </c:pt>
                <c:pt idx="16037">
                  <c:v>3.2424986189978689E-3</c:v>
                </c:pt>
                <c:pt idx="16038">
                  <c:v>3.2422994858963463E-3</c:v>
                </c:pt>
                <c:pt idx="16039">
                  <c:v>3.2420956090985116E-3</c:v>
                </c:pt>
                <c:pt idx="16040">
                  <c:v>3.2418879629386296E-3</c:v>
                </c:pt>
                <c:pt idx="16041">
                  <c:v>3.2416796577497634E-3</c:v>
                </c:pt>
                <c:pt idx="16042">
                  <c:v>3.2414741878822695E-3</c:v>
                </c:pt>
                <c:pt idx="16043">
                  <c:v>3.241273464257319E-3</c:v>
                </c:pt>
                <c:pt idx="16044">
                  <c:v>3.2410767391582592E-3</c:v>
                </c:pt>
                <c:pt idx="16045">
                  <c:v>3.2408810281635688E-3</c:v>
                </c:pt>
                <c:pt idx="16046">
                  <c:v>3.2406827911607055E-3</c:v>
                </c:pt>
                <c:pt idx="16047">
                  <c:v>3.2404799256659854E-3</c:v>
                </c:pt>
                <c:pt idx="16048">
                  <c:v>3.2402729500473639E-3</c:v>
                </c:pt>
                <c:pt idx="16049">
                  <c:v>3.2400647106817452E-3</c:v>
                </c:pt>
                <c:pt idx="16050">
                  <c:v>3.2398587785040771E-3</c:v>
                </c:pt>
                <c:pt idx="16051">
                  <c:v>3.2396574383011401E-3</c:v>
                </c:pt>
                <c:pt idx="16052">
                  <c:v>3.239460402908879E-3</c:v>
                </c:pt>
                <c:pt idx="16053">
                  <c:v>3.2392649758354137E-3</c:v>
                </c:pt>
                <c:pt idx="16054">
                  <c:v>3.2390675702300906E-3</c:v>
                </c:pt>
                <c:pt idx="16055">
                  <c:v>3.2388657286265849E-3</c:v>
                </c:pt>
                <c:pt idx="16056">
                  <c:v>3.2386595061403654E-3</c:v>
                </c:pt>
                <c:pt idx="16057">
                  <c:v>3.2384514384952096E-3</c:v>
                </c:pt>
                <c:pt idx="16058">
                  <c:v>3.2382451134122807E-3</c:v>
                </c:pt>
                <c:pt idx="16059">
                  <c:v>3.2380431503149566E-3</c:v>
                </c:pt>
                <c:pt idx="16060">
                  <c:v>3.2378457260065492E-3</c:v>
                </c:pt>
                <c:pt idx="16061">
                  <c:v>3.2376504760455002E-3</c:v>
                </c:pt>
                <c:pt idx="16062">
                  <c:v>3.2374538268183355E-3</c:v>
                </c:pt>
                <c:pt idx="16063">
                  <c:v>3.2372530079333201E-3</c:v>
                </c:pt>
                <c:pt idx="16064">
                  <c:v>3.2370476117168706E-3</c:v>
                </c:pt>
                <c:pt idx="16065">
                  <c:v>3.2368398218638782E-3</c:v>
                </c:pt>
                <c:pt idx="16066">
                  <c:v>3.2366331829812643E-3</c:v>
                </c:pt>
                <c:pt idx="16067">
                  <c:v>3.236430604435259E-3</c:v>
                </c:pt>
                <c:pt idx="16068">
                  <c:v>3.2362327226625885E-3</c:v>
                </c:pt>
                <c:pt idx="16069">
                  <c:v>3.2360375437222098E-3</c:v>
                </c:pt>
                <c:pt idx="16070">
                  <c:v>3.2358415668126425E-3</c:v>
                </c:pt>
                <c:pt idx="16071">
                  <c:v>3.2356417557682002E-3</c:v>
                </c:pt>
                <c:pt idx="16072">
                  <c:v>3.2354372483084049E-3</c:v>
                </c:pt>
                <c:pt idx="16073">
                  <c:v>3.2352298407190218E-3</c:v>
                </c:pt>
                <c:pt idx="16074">
                  <c:v>3.2350229754896792E-3</c:v>
                </c:pt>
                <c:pt idx="16075">
                  <c:v>3.2348198025326427E-3</c:v>
                </c:pt>
                <c:pt idx="16076">
                  <c:v>3.2346214059305396E-3</c:v>
                </c:pt>
                <c:pt idx="16077">
                  <c:v>3.2344261943984213E-3</c:v>
                </c:pt>
                <c:pt idx="16078">
                  <c:v>3.234230798128858E-3</c:v>
                </c:pt>
                <c:pt idx="16079">
                  <c:v>3.2340319666259703E-3</c:v>
                </c:pt>
                <c:pt idx="16080">
                  <c:v>3.2338283987436412E-3</c:v>
                </c:pt>
                <c:pt idx="16081">
                  <c:v>3.2336214745463843E-3</c:v>
                </c:pt>
                <c:pt idx="16082">
                  <c:v>3.2334144772822385E-3</c:v>
                </c:pt>
                <c:pt idx="16083">
                  <c:v>3.2332107441472601E-3</c:v>
                </c:pt>
                <c:pt idx="16084">
                  <c:v>3.233011787451931E-3</c:v>
                </c:pt>
                <c:pt idx="16085">
                  <c:v>3.2328164439107791E-3</c:v>
                </c:pt>
                <c:pt idx="16086">
                  <c:v>3.2326215305334052E-3</c:v>
                </c:pt>
                <c:pt idx="16087">
                  <c:v>3.2324236373589589E-3</c:v>
                </c:pt>
                <c:pt idx="16088">
                  <c:v>3.2322210473910711E-3</c:v>
                </c:pt>
                <c:pt idx="16089">
                  <c:v>3.2320147026896734E-3</c:v>
                </c:pt>
                <c:pt idx="16090">
                  <c:v>3.2318076729631645E-3</c:v>
                </c:pt>
                <c:pt idx="16091">
                  <c:v>3.2316034264635841E-3</c:v>
                </c:pt>
                <c:pt idx="16092">
                  <c:v>3.231403877226386E-3</c:v>
                </c:pt>
                <c:pt idx="16093">
                  <c:v>3.2312083080946402E-3</c:v>
                </c:pt>
                <c:pt idx="16094">
                  <c:v>3.2310137754349953E-3</c:v>
                </c:pt>
                <c:pt idx="16095">
                  <c:v>3.2308167671827896E-3</c:v>
                </c:pt>
                <c:pt idx="16096">
                  <c:v>3.2306151803750791E-3</c:v>
                </c:pt>
                <c:pt idx="16097">
                  <c:v>3.2304095046556212E-3</c:v>
                </c:pt>
                <c:pt idx="16098">
                  <c:v>3.2302025456183835E-3</c:v>
                </c:pt>
                <c:pt idx="16099">
                  <c:v>3.2299978443245713E-3</c:v>
                </c:pt>
                <c:pt idx="16100">
                  <c:v>3.2297976834099987E-3</c:v>
                </c:pt>
                <c:pt idx="16101">
                  <c:v>3.2296018024802341E-3</c:v>
                </c:pt>
                <c:pt idx="16102">
                  <c:v>3.22940754564955E-3</c:v>
                </c:pt>
                <c:pt idx="16103">
                  <c:v>3.2292113576424778E-3</c:v>
                </c:pt>
                <c:pt idx="16104">
                  <c:v>3.2290107857625115E-3</c:v>
                </c:pt>
                <c:pt idx="16105">
                  <c:v>3.2288058604154498E-3</c:v>
                </c:pt>
                <c:pt idx="16106">
                  <c:v>3.2285990770622034E-3</c:v>
                </c:pt>
                <c:pt idx="16107">
                  <c:v>3.2283939902847023E-3</c:v>
                </c:pt>
                <c:pt idx="16108">
                  <c:v>3.2281932121449785E-3</c:v>
                </c:pt>
                <c:pt idx="16109">
                  <c:v>3.2279969419947412E-3</c:v>
                </c:pt>
                <c:pt idx="16110">
                  <c:v>3.227802855142594E-3</c:v>
                </c:pt>
                <c:pt idx="16111">
                  <c:v>3.2276074125400255E-3</c:v>
                </c:pt>
                <c:pt idx="16112">
                  <c:v>3.2274078537159897E-3</c:v>
                </c:pt>
                <c:pt idx="16113">
                  <c:v>3.2272037506978313E-3</c:v>
                </c:pt>
                <c:pt idx="16114">
                  <c:v>3.2269972481047374E-3</c:v>
                </c:pt>
                <c:pt idx="16115">
                  <c:v>3.2267918547014525E-3</c:v>
                </c:pt>
                <c:pt idx="16116">
                  <c:v>3.2265904674235353E-3</c:v>
                </c:pt>
                <c:pt idx="16117">
                  <c:v>3.2263937406755384E-3</c:v>
                </c:pt>
                <c:pt idx="16118">
                  <c:v>3.2261997187532075E-3</c:v>
                </c:pt>
                <c:pt idx="16119">
                  <c:v>3.2260049378246771E-3</c:v>
                </c:pt>
                <c:pt idx="16120">
                  <c:v>3.2258063766122612E-3</c:v>
                </c:pt>
                <c:pt idx="16121">
                  <c:v>3.2256031572683503E-3</c:v>
                </c:pt>
                <c:pt idx="16122">
                  <c:v>3.2253970388353139E-3</c:v>
                </c:pt>
                <c:pt idx="16123">
                  <c:v>3.2251914258628785E-3</c:v>
                </c:pt>
                <c:pt idx="16124">
                  <c:v>3.2249894509881641E-3</c:v>
                </c:pt>
                <c:pt idx="16125">
                  <c:v>3.2247922113991133E-3</c:v>
                </c:pt>
                <c:pt idx="16126">
                  <c:v>3.2245981519043497E-3</c:v>
                </c:pt>
                <c:pt idx="16127">
                  <c:v>3.2244039414476696E-3</c:v>
                </c:pt>
                <c:pt idx="16128">
                  <c:v>3.2242063491231248E-3</c:v>
                </c:pt>
                <c:pt idx="16129">
                  <c:v>3.2240040631910855E-3</c:v>
                </c:pt>
                <c:pt idx="16130">
                  <c:v>3.2237984289170819E-3</c:v>
                </c:pt>
                <c:pt idx="16131">
                  <c:v>3.2235926901496362E-3</c:v>
                </c:pt>
                <c:pt idx="16132">
                  <c:v>3.2233901622696994E-3</c:v>
                </c:pt>
                <c:pt idx="16133">
                  <c:v>3.2231923656302884E-3</c:v>
                </c:pt>
                <c:pt idx="16134">
                  <c:v>3.2229981703043816E-3</c:v>
                </c:pt>
                <c:pt idx="16135">
                  <c:v>3.2228044331841237E-3</c:v>
                </c:pt>
                <c:pt idx="16136">
                  <c:v>3.2226077682579843E-3</c:v>
                </c:pt>
                <c:pt idx="16137">
                  <c:v>3.2224064530675992E-3</c:v>
                </c:pt>
                <c:pt idx="16138">
                  <c:v>3.2222013978880008E-3</c:v>
                </c:pt>
                <c:pt idx="16139">
                  <c:v>3.2219956322282611E-3</c:v>
                </c:pt>
                <c:pt idx="16140">
                  <c:v>3.2217925983642195E-3</c:v>
                </c:pt>
                <c:pt idx="16141">
                  <c:v>3.221594213195754E-3</c:v>
                </c:pt>
                <c:pt idx="16142">
                  <c:v>3.2213997896448805E-3</c:v>
                </c:pt>
                <c:pt idx="16143">
                  <c:v>3.2212064244252847E-3</c:v>
                </c:pt>
                <c:pt idx="16144">
                  <c:v>3.2210106333673168E-3</c:v>
                </c:pt>
                <c:pt idx="16145">
                  <c:v>3.2208103132498906E-3</c:v>
                </c:pt>
                <c:pt idx="16146">
                  <c:v>3.2206059254630461E-3</c:v>
                </c:pt>
                <c:pt idx="16147">
                  <c:v>3.2204002352726447E-3</c:v>
                </c:pt>
                <c:pt idx="16148">
                  <c:v>3.2201967540491125E-3</c:v>
                </c:pt>
                <c:pt idx="16149">
                  <c:v>3.2199977620857296E-3</c:v>
                </c:pt>
                <c:pt idx="16150">
                  <c:v>3.2198030252994871E-3</c:v>
                </c:pt>
                <c:pt idx="16151">
                  <c:v>3.2196099279442453E-3</c:v>
                </c:pt>
                <c:pt idx="16152">
                  <c:v>3.219414946107339E-3</c:v>
                </c:pt>
                <c:pt idx="16153">
                  <c:v>3.2192156320234515E-3</c:v>
                </c:pt>
                <c:pt idx="16154">
                  <c:v>3.2190119918327439E-3</c:v>
                </c:pt>
                <c:pt idx="16155">
                  <c:v>3.218806481209664E-3</c:v>
                </c:pt>
                <c:pt idx="16156">
                  <c:v>3.2186026218376652E-3</c:v>
                </c:pt>
                <c:pt idx="16157">
                  <c:v>3.2184030182868507E-3</c:v>
                </c:pt>
                <c:pt idx="16158">
                  <c:v>3.2182078920293699E-3</c:v>
                </c:pt>
                <c:pt idx="16159">
                  <c:v>3.2180149576396351E-3</c:v>
                </c:pt>
                <c:pt idx="16160">
                  <c:v>3.2178207103661358E-3</c:v>
                </c:pt>
                <c:pt idx="16161">
                  <c:v>3.2176223997576634E-3</c:v>
                </c:pt>
                <c:pt idx="16162">
                  <c:v>3.2174195779527976E-3</c:v>
                </c:pt>
                <c:pt idx="16163">
                  <c:v>3.2172143509852252E-3</c:v>
                </c:pt>
                <c:pt idx="16164">
                  <c:v>3.2170101920715589E-3</c:v>
                </c:pt>
                <c:pt idx="16165">
                  <c:v>3.2168099856491397E-3</c:v>
                </c:pt>
                <c:pt idx="16166">
                  <c:v>3.2166144036995018E-3</c:v>
                </c:pt>
                <c:pt idx="16167">
                  <c:v>3.2164215282612192E-3</c:v>
                </c:pt>
                <c:pt idx="16168">
                  <c:v>3.2162279321530911E-3</c:v>
                </c:pt>
                <c:pt idx="16169">
                  <c:v>3.2160306090210592E-3</c:v>
                </c:pt>
                <c:pt idx="16170">
                  <c:v>3.2158286658203489E-3</c:v>
                </c:pt>
                <c:pt idx="16171">
                  <c:v>3.2156238248456002E-3</c:v>
                </c:pt>
                <c:pt idx="16172">
                  <c:v>3.2154194530490576E-3</c:v>
                </c:pt>
                <c:pt idx="16173">
                  <c:v>3.2152186657889792E-3</c:v>
                </c:pt>
                <c:pt idx="16174">
                  <c:v>3.2150225730111235E-3</c:v>
                </c:pt>
                <c:pt idx="16175">
                  <c:v>3.2148296551223238E-3</c:v>
                </c:pt>
                <c:pt idx="16176">
                  <c:v>3.2146366194532607E-3</c:v>
                </c:pt>
                <c:pt idx="16177">
                  <c:v>3.2144402546597046E-3</c:v>
                </c:pt>
                <c:pt idx="16178">
                  <c:v>3.2142392387320903E-3</c:v>
                </c:pt>
                <c:pt idx="16179">
                  <c:v>3.2140348826300547E-3</c:v>
                </c:pt>
                <c:pt idx="16180">
                  <c:v>3.2138303911873538E-3</c:v>
                </c:pt>
                <c:pt idx="16181">
                  <c:v>3.2136290580297025E-3</c:v>
                </c:pt>
                <c:pt idx="16182">
                  <c:v>3.2134324112542082E-3</c:v>
                </c:pt>
                <c:pt idx="16183">
                  <c:v>3.2132393538036852E-3</c:v>
                </c:pt>
                <c:pt idx="16184">
                  <c:v>3.2130467820492602E-3</c:v>
                </c:pt>
                <c:pt idx="16185">
                  <c:v>3.2128513338373441E-3</c:v>
                </c:pt>
                <c:pt idx="16186">
                  <c:v>3.2126512815198911E-3</c:v>
                </c:pt>
                <c:pt idx="16187">
                  <c:v>3.2124475040691122E-3</c:v>
                </c:pt>
                <c:pt idx="16188">
                  <c:v>3.2122429912154631E-3</c:v>
                </c:pt>
                <c:pt idx="16189">
                  <c:v>3.2120411593807349E-3</c:v>
                </c:pt>
                <c:pt idx="16190">
                  <c:v>3.2118439280845084E-3</c:v>
                </c:pt>
                <c:pt idx="16191">
                  <c:v>3.2116506398539141E-3</c:v>
                </c:pt>
                <c:pt idx="16192">
                  <c:v>3.2114584313138327E-3</c:v>
                </c:pt>
                <c:pt idx="16193">
                  <c:v>3.2112638460369187E-3</c:v>
                </c:pt>
                <c:pt idx="16194">
                  <c:v>3.2110647807604463E-3</c:v>
                </c:pt>
                <c:pt idx="16195">
                  <c:v>3.2108616690841802E-3</c:v>
                </c:pt>
                <c:pt idx="16196">
                  <c:v>3.2106572363952051E-3</c:v>
                </c:pt>
                <c:pt idx="16197">
                  <c:v>3.2104549645554812E-3</c:v>
                </c:pt>
                <c:pt idx="16198">
                  <c:v>3.2102571313284201E-3</c:v>
                </c:pt>
                <c:pt idx="16199">
                  <c:v>3.2100635284913266E-3</c:v>
                </c:pt>
                <c:pt idx="16200">
                  <c:v>3.2098715799766509E-3</c:v>
                </c:pt>
                <c:pt idx="16201">
                  <c:v>3.2096777930234206E-3</c:v>
                </c:pt>
                <c:pt idx="16202">
                  <c:v>3.2094797249549827E-3</c:v>
                </c:pt>
                <c:pt idx="16203">
                  <c:v>3.2092773580828819E-3</c:v>
                </c:pt>
                <c:pt idx="16204">
                  <c:v>3.2090731087657037E-3</c:v>
                </c:pt>
                <c:pt idx="16205">
                  <c:v>3.2088704660273616E-3</c:v>
                </c:pt>
                <c:pt idx="16206">
                  <c:v>3.2086720268191039E-3</c:v>
                </c:pt>
                <c:pt idx="16207">
                  <c:v>3.2084780343123258E-3</c:v>
                </c:pt>
                <c:pt idx="16208">
                  <c:v>3.2082862418690923E-3</c:v>
                </c:pt>
                <c:pt idx="16209">
                  <c:v>3.2080931787689961E-3</c:v>
                </c:pt>
                <c:pt idx="16210">
                  <c:v>3.2078961046766996E-3</c:v>
                </c:pt>
                <c:pt idx="16211">
                  <c:v>3.2076945522456343E-3</c:v>
                </c:pt>
                <c:pt idx="16212">
                  <c:v>3.2074905894078107E-3</c:v>
                </c:pt>
                <c:pt idx="16213">
                  <c:v>3.2072876541232621E-3</c:v>
                </c:pt>
                <c:pt idx="16214">
                  <c:v>3.2070886182663633E-3</c:v>
                </c:pt>
                <c:pt idx="16215">
                  <c:v>3.2068941710111645E-3</c:v>
                </c:pt>
                <c:pt idx="16216">
                  <c:v>3.2067024316516412E-3</c:v>
                </c:pt>
                <c:pt idx="16217">
                  <c:v>3.2065100093413602E-3</c:v>
                </c:pt>
                <c:pt idx="16218">
                  <c:v>3.2063139126830946E-3</c:v>
                </c:pt>
                <c:pt idx="16219">
                  <c:v>3.2061132337985812E-3</c:v>
                </c:pt>
                <c:pt idx="16220">
                  <c:v>3.2059096587238362E-3</c:v>
                </c:pt>
                <c:pt idx="16221">
                  <c:v>3.2057065171525812E-3</c:v>
                </c:pt>
                <c:pt idx="16222">
                  <c:v>3.2055069071624024E-3</c:v>
                </c:pt>
                <c:pt idx="16223">
                  <c:v>3.2053119511155155E-3</c:v>
                </c:pt>
                <c:pt idx="16224">
                  <c:v>3.205120164528326E-3</c:v>
                </c:pt>
                <c:pt idx="16225">
                  <c:v>3.2049282927578237E-3</c:v>
                </c:pt>
                <c:pt idx="16226">
                  <c:v>3.2047331439917261E-3</c:v>
                </c:pt>
                <c:pt idx="16227">
                  <c:v>3.2045333862683887E-3</c:v>
                </c:pt>
                <c:pt idx="16228">
                  <c:v>3.204330296727763E-3</c:v>
                </c:pt>
                <c:pt idx="16229">
                  <c:v>3.2041270415694772E-3</c:v>
                </c:pt>
                <c:pt idx="16230">
                  <c:v>3.203926892724954E-3</c:v>
                </c:pt>
                <c:pt idx="16231">
                  <c:v>3.2037313857424389E-3</c:v>
                </c:pt>
                <c:pt idx="16232">
                  <c:v>3.2035394559528497E-3</c:v>
                </c:pt>
                <c:pt idx="16233">
                  <c:v>3.2033480388072174E-3</c:v>
                </c:pt>
                <c:pt idx="16234">
                  <c:v>3.203153795918044E-3</c:v>
                </c:pt>
                <c:pt idx="16235">
                  <c:v>3.2029549947144402E-3</c:v>
                </c:pt>
                <c:pt idx="16236">
                  <c:v>3.2027524833411298E-3</c:v>
                </c:pt>
                <c:pt idx="16237">
                  <c:v>3.2025492121657692E-3</c:v>
                </c:pt>
                <c:pt idx="16238">
                  <c:v>3.2023485718784819E-3</c:v>
                </c:pt>
                <c:pt idx="16239">
                  <c:v>3.2021524843786468E-3</c:v>
                </c:pt>
                <c:pt idx="16240">
                  <c:v>3.2019603213317275E-3</c:v>
                </c:pt>
                <c:pt idx="16241">
                  <c:v>3.2017692588429498E-3</c:v>
                </c:pt>
                <c:pt idx="16242">
                  <c:v>3.2015758680749374E-3</c:v>
                </c:pt>
                <c:pt idx="16243">
                  <c:v>3.2013780459352326E-3</c:v>
                </c:pt>
                <c:pt idx="16244">
                  <c:v>3.2011761986898636E-3</c:v>
                </c:pt>
                <c:pt idx="16245">
                  <c:v>3.2009730122911097E-3</c:v>
                </c:pt>
                <c:pt idx="16246">
                  <c:v>3.200771939273905E-3</c:v>
                </c:pt>
                <c:pt idx="16247">
                  <c:v>3.2005752546888093E-3</c:v>
                </c:pt>
                <c:pt idx="16248">
                  <c:v>3.2003827757290785E-3</c:v>
                </c:pt>
                <c:pt idx="16249">
                  <c:v>3.2001919655505516E-3</c:v>
                </c:pt>
                <c:pt idx="16250">
                  <c:v>3.1999993623339903E-3</c:v>
                </c:pt>
                <c:pt idx="16251">
                  <c:v>3.1998025286448916E-3</c:v>
                </c:pt>
                <c:pt idx="16252">
                  <c:v>3.1996014233965642E-3</c:v>
                </c:pt>
                <c:pt idx="16253">
                  <c:v>3.1993984240963852E-3</c:v>
                </c:pt>
                <c:pt idx="16254">
                  <c:v>3.1991969873460691E-3</c:v>
                </c:pt>
                <c:pt idx="16255">
                  <c:v>3.1989997023545813E-3</c:v>
                </c:pt>
                <c:pt idx="16256">
                  <c:v>3.198806833577979E-3</c:v>
                </c:pt>
                <c:pt idx="16257">
                  <c:v>3.1986161726939195E-3</c:v>
                </c:pt>
                <c:pt idx="16258">
                  <c:v>3.1984242827493179E-3</c:v>
                </c:pt>
                <c:pt idx="16259">
                  <c:v>3.1982284336175603E-3</c:v>
                </c:pt>
                <c:pt idx="16260">
                  <c:v>3.1980281388640894E-3</c:v>
                </c:pt>
                <c:pt idx="16261">
                  <c:v>3.1978254287968202E-3</c:v>
                </c:pt>
                <c:pt idx="16262">
                  <c:v>3.1976237064082077E-3</c:v>
                </c:pt>
                <c:pt idx="16263">
                  <c:v>3.1974258309475498E-3</c:v>
                </c:pt>
                <c:pt idx="16264">
                  <c:v>3.1972325084034668E-3</c:v>
                </c:pt>
                <c:pt idx="16265">
                  <c:v>3.1970418948442797E-3</c:v>
                </c:pt>
                <c:pt idx="16266">
                  <c:v>3.1968506354451668E-3</c:v>
                </c:pt>
                <c:pt idx="16267">
                  <c:v>3.1966557537968748E-3</c:v>
                </c:pt>
                <c:pt idx="16268">
                  <c:v>3.1964563275450959E-3</c:v>
                </c:pt>
                <c:pt idx="16269">
                  <c:v>3.1962540069496652E-3</c:v>
                </c:pt>
                <c:pt idx="16270">
                  <c:v>3.1960520847815498E-3</c:v>
                </c:pt>
                <c:pt idx="16271">
                  <c:v>3.1958536418377347E-3</c:v>
                </c:pt>
                <c:pt idx="16272">
                  <c:v>3.195659812561391E-3</c:v>
                </c:pt>
                <c:pt idx="16273">
                  <c:v>3.1954691470966051E-3</c:v>
                </c:pt>
                <c:pt idx="16274">
                  <c:v>3.1952784284696514E-3</c:v>
                </c:pt>
                <c:pt idx="16275">
                  <c:v>3.1950844843691602E-3</c:v>
                </c:pt>
                <c:pt idx="16276">
                  <c:v>3.1948859731934995E-3</c:v>
                </c:pt>
                <c:pt idx="16277">
                  <c:v>3.1946841387423489E-3</c:v>
                </c:pt>
                <c:pt idx="16278">
                  <c:v>3.1944821089578412E-3</c:v>
                </c:pt>
                <c:pt idx="16279">
                  <c:v>3.1942831341390207E-3</c:v>
                </c:pt>
                <c:pt idx="16280">
                  <c:v>3.1940887569977634E-3</c:v>
                </c:pt>
                <c:pt idx="16281">
                  <c:v>3.1938979447782355E-3</c:v>
                </c:pt>
                <c:pt idx="16282">
                  <c:v>3.1937076716166057E-3</c:v>
                </c:pt>
                <c:pt idx="16283">
                  <c:v>3.1935146227990005E-3</c:v>
                </c:pt>
                <c:pt idx="16284">
                  <c:v>3.1933170610935323E-3</c:v>
                </c:pt>
                <c:pt idx="16285">
                  <c:v>3.1931158042858248E-3</c:v>
                </c:pt>
                <c:pt idx="16286">
                  <c:v>3.1929137637918812E-3</c:v>
                </c:pt>
                <c:pt idx="16287">
                  <c:v>3.1927143046926415E-3</c:v>
                </c:pt>
                <c:pt idx="16288">
                  <c:v>3.1925193510322558E-3</c:v>
                </c:pt>
                <c:pt idx="16289">
                  <c:v>3.1923283031544871E-3</c:v>
                </c:pt>
                <c:pt idx="16290">
                  <c:v>3.1921383762191012E-3</c:v>
                </c:pt>
                <c:pt idx="16291">
                  <c:v>3.1919461688267813E-3</c:v>
                </c:pt>
                <c:pt idx="16292">
                  <c:v>3.1917495782626268E-3</c:v>
                </c:pt>
                <c:pt idx="16293">
                  <c:v>3.1915489839086358E-3</c:v>
                </c:pt>
                <c:pt idx="16294">
                  <c:v>3.1913470327210418E-3</c:v>
                </c:pt>
                <c:pt idx="16295">
                  <c:v>3.19114714808847E-3</c:v>
                </c:pt>
                <c:pt idx="16296">
                  <c:v>3.1909516021696852E-3</c:v>
                </c:pt>
                <c:pt idx="16297">
                  <c:v>3.1907602371363951E-3</c:v>
                </c:pt>
                <c:pt idx="16298">
                  <c:v>3.1905705549180423E-3</c:v>
                </c:pt>
                <c:pt idx="16299">
                  <c:v>3.1903791244284516E-3</c:v>
                </c:pt>
                <c:pt idx="16300">
                  <c:v>3.190183513625002E-3</c:v>
                </c:pt>
                <c:pt idx="16301">
                  <c:v>3.1899836584463894E-3</c:v>
                </c:pt>
                <c:pt idx="16302">
                  <c:v>3.189781898007667E-3</c:v>
                </c:pt>
                <c:pt idx="16303">
                  <c:v>3.1895816567240813E-3</c:v>
                </c:pt>
                <c:pt idx="16304">
                  <c:v>3.1893855159422875E-3</c:v>
                </c:pt>
                <c:pt idx="16305">
                  <c:v>3.1891937609950685E-3</c:v>
                </c:pt>
                <c:pt idx="16306">
                  <c:v>3.1890042214095036E-3</c:v>
                </c:pt>
                <c:pt idx="16307">
                  <c:v>3.1888134937380838E-3</c:v>
                </c:pt>
                <c:pt idx="16308">
                  <c:v>3.1886188581528815E-3</c:v>
                </c:pt>
                <c:pt idx="16309">
                  <c:v>3.1884198095219651E-3</c:v>
                </c:pt>
                <c:pt idx="16310">
                  <c:v>3.1882183410005334E-3</c:v>
                </c:pt>
                <c:pt idx="16311">
                  <c:v>3.1880178209000914E-3</c:v>
                </c:pt>
                <c:pt idx="16312">
                  <c:v>3.187821095785426E-3</c:v>
                </c:pt>
                <c:pt idx="16313">
                  <c:v>3.1876288880878629E-3</c:v>
                </c:pt>
                <c:pt idx="16314">
                  <c:v>3.1874393901754621E-3</c:v>
                </c:pt>
                <c:pt idx="16315">
                  <c:v>3.1872492829347759E-3</c:v>
                </c:pt>
                <c:pt idx="16316">
                  <c:v>3.1870556049732688E-3</c:v>
                </c:pt>
                <c:pt idx="16317">
                  <c:v>3.1868574198120822E-3</c:v>
                </c:pt>
                <c:pt idx="16318">
                  <c:v>3.1866563424108895E-3</c:v>
                </c:pt>
                <c:pt idx="16319">
                  <c:v>3.1864556289503839E-3</c:v>
                </c:pt>
                <c:pt idx="16320">
                  <c:v>3.1862583429487492E-3</c:v>
                </c:pt>
                <c:pt idx="16321">
                  <c:v>3.1860656306005519E-3</c:v>
                </c:pt>
                <c:pt idx="16322">
                  <c:v>3.185876076202195E-3</c:v>
                </c:pt>
                <c:pt idx="16323">
                  <c:v>3.1856865000958602E-3</c:v>
                </c:pt>
                <c:pt idx="16324">
                  <c:v>3.1854937494386094E-3</c:v>
                </c:pt>
                <c:pt idx="16325">
                  <c:v>3.1852964732953818E-3</c:v>
                </c:pt>
                <c:pt idx="16326">
                  <c:v>3.1850958825982846E-3</c:v>
                </c:pt>
                <c:pt idx="16327">
                  <c:v>3.1848950674047451E-3</c:v>
                </c:pt>
                <c:pt idx="16328">
                  <c:v>3.1846972564441947E-3</c:v>
                </c:pt>
                <c:pt idx="16329">
                  <c:v>3.1845039993099195E-3</c:v>
                </c:pt>
                <c:pt idx="16330">
                  <c:v>3.184314294691259E-3</c:v>
                </c:pt>
                <c:pt idx="16331">
                  <c:v>3.1841251550190062E-3</c:v>
                </c:pt>
                <c:pt idx="16332">
                  <c:v>3.183933289160024E-3</c:v>
                </c:pt>
                <c:pt idx="16333">
                  <c:v>3.183736955478128E-3</c:v>
                </c:pt>
                <c:pt idx="16334">
                  <c:v>3.1835369418615612E-3</c:v>
                </c:pt>
                <c:pt idx="16335">
                  <c:v>3.1833361211811933E-3</c:v>
                </c:pt>
                <c:pt idx="16336">
                  <c:v>3.183137833031285E-3</c:v>
                </c:pt>
                <c:pt idx="16337">
                  <c:v>3.1829440033704997E-3</c:v>
                </c:pt>
                <c:pt idx="16338">
                  <c:v>3.182754060767685E-3</c:v>
                </c:pt>
                <c:pt idx="16339">
                  <c:v>3.1825652590161454E-3</c:v>
                </c:pt>
                <c:pt idx="16340">
                  <c:v>3.1823742240030491E-3</c:v>
                </c:pt>
                <c:pt idx="16341">
                  <c:v>3.1821788535939892E-3</c:v>
                </c:pt>
                <c:pt idx="16342">
                  <c:v>3.1819795007300145E-3</c:v>
                </c:pt>
                <c:pt idx="16343">
                  <c:v>3.1817787738047248E-3</c:v>
                </c:pt>
                <c:pt idx="16344">
                  <c:v>3.1815800672404327E-3</c:v>
                </c:pt>
                <c:pt idx="16345">
                  <c:v>3.1813856501292847E-3</c:v>
                </c:pt>
                <c:pt idx="16346">
                  <c:v>3.1811953891905053E-3</c:v>
                </c:pt>
                <c:pt idx="16347">
                  <c:v>3.1810068246828816E-3</c:v>
                </c:pt>
                <c:pt idx="16348">
                  <c:v>3.1808165560458048E-3</c:v>
                </c:pt>
                <c:pt idx="16349">
                  <c:v>3.1806221567744629E-3</c:v>
                </c:pt>
                <c:pt idx="16350">
                  <c:v>3.1804235402501315E-3</c:v>
                </c:pt>
                <c:pt idx="16351">
                  <c:v>3.1802230076487343E-3</c:v>
                </c:pt>
                <c:pt idx="16352">
                  <c:v>3.1800239514331451E-3</c:v>
                </c:pt>
                <c:pt idx="16353">
                  <c:v>3.1798289449710055E-3</c:v>
                </c:pt>
                <c:pt idx="16354">
                  <c:v>3.1796382940702476E-3</c:v>
                </c:pt>
                <c:pt idx="16355">
                  <c:v>3.1794498656472453E-3</c:v>
                </c:pt>
                <c:pt idx="16356">
                  <c:v>3.1792602895003232E-3</c:v>
                </c:pt>
                <c:pt idx="16357">
                  <c:v>3.1790668561870543E-3</c:v>
                </c:pt>
                <c:pt idx="16358">
                  <c:v>3.1788690422626656E-3</c:v>
                </c:pt>
                <c:pt idx="16359">
                  <c:v>3.1786688041949042E-3</c:v>
                </c:pt>
                <c:pt idx="16360">
                  <c:v>3.1784694758984792E-3</c:v>
                </c:pt>
                <c:pt idx="16361">
                  <c:v>3.178273891196771E-3</c:v>
                </c:pt>
                <c:pt idx="16362">
                  <c:v>3.1780827885981612E-3</c:v>
                </c:pt>
                <c:pt idx="16363">
                  <c:v>3.177894396302E-3</c:v>
                </c:pt>
                <c:pt idx="16364">
                  <c:v>3.1777054305987991E-3</c:v>
                </c:pt>
                <c:pt idx="16365">
                  <c:v>3.1775129451394281E-3</c:v>
                </c:pt>
                <c:pt idx="16366">
                  <c:v>3.1773159896659178E-3</c:v>
                </c:pt>
                <c:pt idx="16367">
                  <c:v>3.1771161443074664E-3</c:v>
                </c:pt>
                <c:pt idx="16368">
                  <c:v>3.1769166289837276E-3</c:v>
                </c:pt>
                <c:pt idx="16369">
                  <c:v>3.1767204899377796E-3</c:v>
                </c:pt>
                <c:pt idx="16370">
                  <c:v>3.1765288847916012E-3</c:v>
                </c:pt>
                <c:pt idx="16371">
                  <c:v>3.1763404315250376E-3</c:v>
                </c:pt>
                <c:pt idx="16372">
                  <c:v>3.17615198744644E-3</c:v>
                </c:pt>
                <c:pt idx="16373">
                  <c:v>3.1759604191474392E-3</c:v>
                </c:pt>
                <c:pt idx="16374">
                  <c:v>3.1757643666606248E-3</c:v>
                </c:pt>
                <c:pt idx="16375">
                  <c:v>3.1755650085167507E-3</c:v>
                </c:pt>
                <c:pt idx="16376">
                  <c:v>3.1753653972572239E-3</c:v>
                </c:pt>
                <c:pt idx="16377">
                  <c:v>3.1751687401056911E-3</c:v>
                </c:pt>
                <c:pt idx="16378">
                  <c:v>3.1749765932599051E-3</c:v>
                </c:pt>
                <c:pt idx="16379">
                  <c:v>3.1747879863927696E-3</c:v>
                </c:pt>
                <c:pt idx="16380">
                  <c:v>3.1745999698435216E-3</c:v>
                </c:pt>
                <c:pt idx="16381">
                  <c:v>3.1744092759663145E-3</c:v>
                </c:pt>
                <c:pt idx="16382">
                  <c:v>3.1742141589724813E-3</c:v>
                </c:pt>
                <c:pt idx="16383">
                  <c:v>3.1740153773079107E-3</c:v>
                </c:pt>
                <c:pt idx="16384">
                  <c:v>3.1738157657003876E-3</c:v>
                </c:pt>
                <c:pt idx="16385">
                  <c:v>3.1736186383800402E-3</c:v>
                </c:pt>
                <c:pt idx="16386">
                  <c:v>3.1734259229944262E-3</c:v>
                </c:pt>
                <c:pt idx="16387">
                  <c:v>3.1732370758907917E-3</c:v>
                </c:pt>
                <c:pt idx="16388">
                  <c:v>3.1730493890799751E-3</c:v>
                </c:pt>
                <c:pt idx="16389">
                  <c:v>3.1728595155843487E-3</c:v>
                </c:pt>
                <c:pt idx="16390">
                  <c:v>3.1726653540486154E-3</c:v>
                </c:pt>
                <c:pt idx="16391">
                  <c:v>3.1724672314092672E-3</c:v>
                </c:pt>
                <c:pt idx="16392">
                  <c:v>3.1722677179257795E-3</c:v>
                </c:pt>
                <c:pt idx="16393">
                  <c:v>3.1720701792331578E-3</c:v>
                </c:pt>
                <c:pt idx="16394">
                  <c:v>3.17187688118624E-3</c:v>
                </c:pt>
                <c:pt idx="16395">
                  <c:v>3.1716877146273094E-3</c:v>
                </c:pt>
                <c:pt idx="16396">
                  <c:v>3.1715002577055854E-3</c:v>
                </c:pt>
                <c:pt idx="16397">
                  <c:v>3.1713111401796687E-3</c:v>
                </c:pt>
                <c:pt idx="16398">
                  <c:v>3.1711179412250278E-3</c:v>
                </c:pt>
                <c:pt idx="16399">
                  <c:v>3.1709205520761455E-3</c:v>
                </c:pt>
                <c:pt idx="16400">
                  <c:v>3.1707212364174169E-3</c:v>
                </c:pt>
                <c:pt idx="16401">
                  <c:v>3.1705233549918065E-3</c:v>
                </c:pt>
                <c:pt idx="16402">
                  <c:v>3.1703294730745695E-3</c:v>
                </c:pt>
                <c:pt idx="16403">
                  <c:v>3.1701399165535602E-3</c:v>
                </c:pt>
                <c:pt idx="16404">
                  <c:v>3.1699525892800035E-3</c:v>
                </c:pt>
                <c:pt idx="16405">
                  <c:v>3.1697641540403736E-3</c:v>
                </c:pt>
                <c:pt idx="16406">
                  <c:v>3.1695719118617935E-3</c:v>
                </c:pt>
                <c:pt idx="16407">
                  <c:v>3.1693753213648391E-3</c:v>
                </c:pt>
                <c:pt idx="16408">
                  <c:v>3.1691763027891905E-3</c:v>
                </c:pt>
                <c:pt idx="16409">
                  <c:v>3.1689781559344089E-3</c:v>
                </c:pt>
                <c:pt idx="16410">
                  <c:v>3.1687837018281526E-3</c:v>
                </c:pt>
                <c:pt idx="16411">
                  <c:v>3.168593694696189E-3</c:v>
                </c:pt>
                <c:pt idx="16412">
                  <c:v>3.1684063981068412E-3</c:v>
                </c:pt>
                <c:pt idx="16413">
                  <c:v>3.1682185634500492E-3</c:v>
                </c:pt>
                <c:pt idx="16414">
                  <c:v>3.1680272594445231E-3</c:v>
                </c:pt>
                <c:pt idx="16415">
                  <c:v>3.16783152239291E-3</c:v>
                </c:pt>
                <c:pt idx="16416">
                  <c:v>3.167632898057284E-3</c:v>
                </c:pt>
                <c:pt idx="16417">
                  <c:v>3.167434570422456E-3</c:v>
                </c:pt>
                <c:pt idx="16418">
                  <c:v>3.1672395684615925E-3</c:v>
                </c:pt>
                <c:pt idx="16419">
                  <c:v>3.1670490609058454E-3</c:v>
                </c:pt>
                <c:pt idx="16420">
                  <c:v>3.166861698956025E-3</c:v>
                </c:pt>
                <c:pt idx="16421">
                  <c:v>3.1666743765403297E-3</c:v>
                </c:pt>
                <c:pt idx="16422">
                  <c:v>3.1664839796499001E-3</c:v>
                </c:pt>
                <c:pt idx="16423">
                  <c:v>3.1662891395805972E-3</c:v>
                </c:pt>
                <c:pt idx="16424">
                  <c:v>3.1660910029216358E-3</c:v>
                </c:pt>
                <c:pt idx="16425">
                  <c:v>3.1658925850632591E-3</c:v>
                </c:pt>
                <c:pt idx="16426">
                  <c:v>3.1656970717880086E-3</c:v>
                </c:pt>
                <c:pt idx="16427">
                  <c:v>3.1655060256262292E-3</c:v>
                </c:pt>
                <c:pt idx="16428">
                  <c:v>3.1653185067793362E-3</c:v>
                </c:pt>
                <c:pt idx="16429">
                  <c:v>3.1651316031130147E-3</c:v>
                </c:pt>
                <c:pt idx="16430">
                  <c:v>3.1649420703747516E-3</c:v>
                </c:pt>
                <c:pt idx="16431">
                  <c:v>3.1647481588704144E-3</c:v>
                </c:pt>
                <c:pt idx="16432">
                  <c:v>3.164550598052096E-3</c:v>
                </c:pt>
                <c:pt idx="16433">
                  <c:v>3.1643521849019089E-3</c:v>
                </c:pt>
                <c:pt idx="16434">
                  <c:v>3.1641562084085699E-3</c:v>
                </c:pt>
                <c:pt idx="16435">
                  <c:v>3.1639645976873783E-3</c:v>
                </c:pt>
                <c:pt idx="16436">
                  <c:v>3.1637768364238621E-3</c:v>
                </c:pt>
                <c:pt idx="16437">
                  <c:v>3.1635902544351483E-3</c:v>
                </c:pt>
                <c:pt idx="16438">
                  <c:v>3.1634015317278806E-3</c:v>
                </c:pt>
                <c:pt idx="16439">
                  <c:v>3.1632085679202614E-3</c:v>
                </c:pt>
                <c:pt idx="16440">
                  <c:v>3.1630116643742235E-3</c:v>
                </c:pt>
                <c:pt idx="16441">
                  <c:v>3.1628133536383989E-3</c:v>
                </c:pt>
                <c:pt idx="16442">
                  <c:v>3.1626169727389476E-3</c:v>
                </c:pt>
                <c:pt idx="16443">
                  <c:v>3.1624247841263746E-3</c:v>
                </c:pt>
                <c:pt idx="16444">
                  <c:v>3.1622367023480852E-3</c:v>
                </c:pt>
                <c:pt idx="16445">
                  <c:v>3.1620503430101051E-3</c:v>
                </c:pt>
                <c:pt idx="16446">
                  <c:v>3.1618623659852092E-3</c:v>
                </c:pt>
                <c:pt idx="16447">
                  <c:v>3.161670356267866E-3</c:v>
                </c:pt>
                <c:pt idx="16448">
                  <c:v>3.1614741833501142E-3</c:v>
                </c:pt>
                <c:pt idx="16449">
                  <c:v>3.1612760738669613E-3</c:v>
                </c:pt>
                <c:pt idx="16450">
                  <c:v>3.1610793570723233E-3</c:v>
                </c:pt>
                <c:pt idx="16451">
                  <c:v>3.1608865900388402E-3</c:v>
                </c:pt>
                <c:pt idx="16452">
                  <c:v>3.1606981183452754E-3</c:v>
                </c:pt>
                <c:pt idx="16453">
                  <c:v>3.1605118823290622E-3</c:v>
                </c:pt>
                <c:pt idx="16454">
                  <c:v>3.1603245775090887E-3</c:v>
                </c:pt>
                <c:pt idx="16455">
                  <c:v>3.1601335154632054E-3</c:v>
                </c:pt>
                <c:pt idx="16456">
                  <c:v>3.1599381372495192E-3</c:v>
                </c:pt>
                <c:pt idx="16457">
                  <c:v>3.1597403273330182E-3</c:v>
                </c:pt>
                <c:pt idx="16458">
                  <c:v>3.1595433516775455E-3</c:v>
                </c:pt>
                <c:pt idx="16459">
                  <c:v>3.1593500184630492E-3</c:v>
                </c:pt>
                <c:pt idx="16460">
                  <c:v>3.1591610972790053E-3</c:v>
                </c:pt>
                <c:pt idx="16461">
                  <c:v>3.1589748866064356E-3</c:v>
                </c:pt>
                <c:pt idx="16462">
                  <c:v>3.1587881726328026E-3</c:v>
                </c:pt>
                <c:pt idx="16463">
                  <c:v>3.1585980391671611E-3</c:v>
                </c:pt>
                <c:pt idx="16464">
                  <c:v>3.1584035094067392E-3</c:v>
                </c:pt>
                <c:pt idx="16465">
                  <c:v>3.1582060952037205E-3</c:v>
                </c:pt>
                <c:pt idx="16466">
                  <c:v>3.1580089449309945E-3</c:v>
                </c:pt>
                <c:pt idx="16467">
                  <c:v>3.1578150702988488E-3</c:v>
                </c:pt>
                <c:pt idx="16468">
                  <c:v>3.1576256508348602E-3</c:v>
                </c:pt>
                <c:pt idx="16469">
                  <c:v>3.1574393705044832E-3</c:v>
                </c:pt>
                <c:pt idx="16470">
                  <c:v>3.1572531595130075E-3</c:v>
                </c:pt>
                <c:pt idx="16471">
                  <c:v>3.1570639232147354E-3</c:v>
                </c:pt>
                <c:pt idx="16472">
                  <c:v>3.1568702844591455E-3</c:v>
                </c:pt>
                <c:pt idx="16473">
                  <c:v>3.1566733583473353E-3</c:v>
                </c:pt>
                <c:pt idx="16474">
                  <c:v>3.1564761234795227E-3</c:v>
                </c:pt>
                <c:pt idx="16475">
                  <c:v>3.1562817442625851E-3</c:v>
                </c:pt>
                <c:pt idx="16476">
                  <c:v>3.1560917892927039E-3</c:v>
                </c:pt>
                <c:pt idx="16477">
                  <c:v>3.1559053488510662E-3</c:v>
                </c:pt>
                <c:pt idx="16478">
                  <c:v>3.155719547951962E-3</c:v>
                </c:pt>
                <c:pt idx="16479">
                  <c:v>3.1555311656418809E-3</c:v>
                </c:pt>
                <c:pt idx="16480">
                  <c:v>3.1553384485633533E-3</c:v>
                </c:pt>
                <c:pt idx="16481">
                  <c:v>3.1551420976168752E-3</c:v>
                </c:pt>
                <c:pt idx="16482">
                  <c:v>3.1549448724319793E-3</c:v>
                </c:pt>
                <c:pt idx="16483">
                  <c:v>3.1547500368785363E-3</c:v>
                </c:pt>
                <c:pt idx="16484">
                  <c:v>3.1545595213230402E-3</c:v>
                </c:pt>
                <c:pt idx="16485">
                  <c:v>3.1543728363555936E-3</c:v>
                </c:pt>
                <c:pt idx="16486">
                  <c:v>3.1541873491929434E-3</c:v>
                </c:pt>
                <c:pt idx="16487">
                  <c:v>3.15399976667559E-3</c:v>
                </c:pt>
                <c:pt idx="16488">
                  <c:v>3.1538079895854013E-3</c:v>
                </c:pt>
                <c:pt idx="16489">
                  <c:v>3.1536122941333775E-3</c:v>
                </c:pt>
                <c:pt idx="16490">
                  <c:v>3.1534151755756882E-3</c:v>
                </c:pt>
                <c:pt idx="16491">
                  <c:v>3.1532199425071809E-3</c:v>
                </c:pt>
                <c:pt idx="16492">
                  <c:v>3.1530288538109711E-3</c:v>
                </c:pt>
                <c:pt idx="16493">
                  <c:v>3.1528418473279309E-3</c:v>
                </c:pt>
                <c:pt idx="16494">
                  <c:v>3.1526565756924692E-3</c:v>
                </c:pt>
                <c:pt idx="16495">
                  <c:v>3.1524697286875996E-3</c:v>
                </c:pt>
                <c:pt idx="16496">
                  <c:v>3.1522788972620816E-3</c:v>
                </c:pt>
                <c:pt idx="16497">
                  <c:v>3.1520839295637389E-3</c:v>
                </c:pt>
                <c:pt idx="16498">
                  <c:v>3.1518870156147412E-3</c:v>
                </c:pt>
                <c:pt idx="16499">
                  <c:v>3.1516914534092792E-3</c:v>
                </c:pt>
                <c:pt idx="16500">
                  <c:v>3.1514997917103773E-3</c:v>
                </c:pt>
                <c:pt idx="16501">
                  <c:v>3.1513123954047097E-3</c:v>
                </c:pt>
                <c:pt idx="16502">
                  <c:v>3.1511272408729007E-3</c:v>
                </c:pt>
                <c:pt idx="16503">
                  <c:v>3.1509410561125352E-3</c:v>
                </c:pt>
                <c:pt idx="16504">
                  <c:v>3.1507511633306002E-3</c:v>
                </c:pt>
                <c:pt idx="16505">
                  <c:v>3.1505569863889051E-3</c:v>
                </c:pt>
                <c:pt idx="16506">
                  <c:v>3.1503603744253974E-3</c:v>
                </c:pt>
                <c:pt idx="16507">
                  <c:v>3.1501645598451334E-3</c:v>
                </c:pt>
                <c:pt idx="16508">
                  <c:v>3.1499723379309254E-3</c:v>
                </c:pt>
                <c:pt idx="16509">
                  <c:v>3.1497844932879314E-3</c:v>
                </c:pt>
                <c:pt idx="16510">
                  <c:v>3.1495993588596086E-3</c:v>
                </c:pt>
                <c:pt idx="16511">
                  <c:v>3.1494137553318481E-3</c:v>
                </c:pt>
                <c:pt idx="16512">
                  <c:v>3.149224781624502E-3</c:v>
                </c:pt>
                <c:pt idx="16513">
                  <c:v>3.1490314481576538E-3</c:v>
                </c:pt>
                <c:pt idx="16514">
                  <c:v>3.1488352333247597E-3</c:v>
                </c:pt>
                <c:pt idx="16515">
                  <c:v>3.1486392502067095E-3</c:v>
                </c:pt>
                <c:pt idx="16516">
                  <c:v>3.1484464932594884E-3</c:v>
                </c:pt>
                <c:pt idx="16517">
                  <c:v>3.1482581524997352E-3</c:v>
                </c:pt>
                <c:pt idx="16518">
                  <c:v>3.1480729442075104E-3</c:v>
                </c:pt>
                <c:pt idx="16519">
                  <c:v>3.1478878345258315E-3</c:v>
                </c:pt>
                <c:pt idx="16520">
                  <c:v>3.1476997481345421E-3</c:v>
                </c:pt>
                <c:pt idx="16521">
                  <c:v>3.1475072997219286E-3</c:v>
                </c:pt>
                <c:pt idx="16522">
                  <c:v>3.1473115733481652E-3</c:v>
                </c:pt>
                <c:pt idx="16523">
                  <c:v>3.1471155111808197E-3</c:v>
                </c:pt>
                <c:pt idx="16524">
                  <c:v>3.1469222563173405E-3</c:v>
                </c:pt>
                <c:pt idx="16525">
                  <c:v>3.1467333831579299E-3</c:v>
                </c:pt>
                <c:pt idx="16526">
                  <c:v>3.1465480116211401E-3</c:v>
                </c:pt>
                <c:pt idx="16527">
                  <c:v>3.1463633034960422E-3</c:v>
                </c:pt>
                <c:pt idx="16528">
                  <c:v>3.1461760610334028E-3</c:v>
                </c:pt>
                <c:pt idx="16529">
                  <c:v>3.1459845274499133E-3</c:v>
                </c:pt>
                <c:pt idx="16530">
                  <c:v>3.1457893755303325E-3</c:v>
                </c:pt>
                <c:pt idx="16531">
                  <c:v>3.1455933279402495E-3</c:v>
                </c:pt>
                <c:pt idx="16532">
                  <c:v>3.1453996235534481E-3</c:v>
                </c:pt>
                <c:pt idx="16533">
                  <c:v>3.145210193775355E-3</c:v>
                </c:pt>
                <c:pt idx="16534">
                  <c:v>3.1450245756731395E-3</c:v>
                </c:pt>
                <c:pt idx="16535">
                  <c:v>3.144840173461283E-3</c:v>
                </c:pt>
                <c:pt idx="16536">
                  <c:v>3.1446537206640799E-3</c:v>
                </c:pt>
                <c:pt idx="16537">
                  <c:v>3.1444631194131592E-3</c:v>
                </c:pt>
                <c:pt idx="16538">
                  <c:v>3.1442686211859559E-3</c:v>
                </c:pt>
                <c:pt idx="16539">
                  <c:v>3.1440726843596205E-3</c:v>
                </c:pt>
                <c:pt idx="16540">
                  <c:v>3.1438785892744492E-3</c:v>
                </c:pt>
                <c:pt idx="16541">
                  <c:v>3.1436885910869276E-3</c:v>
                </c:pt>
                <c:pt idx="16542">
                  <c:v>3.1435026505258171E-3</c:v>
                </c:pt>
                <c:pt idx="16543">
                  <c:v>3.1433184568306926E-3</c:v>
                </c:pt>
                <c:pt idx="16544">
                  <c:v>3.1431327294920678E-3</c:v>
                </c:pt>
                <c:pt idx="16545">
                  <c:v>3.142943065544912E-3</c:v>
                </c:pt>
                <c:pt idx="16546">
                  <c:v>3.1427492921847992E-3</c:v>
                </c:pt>
                <c:pt idx="16547">
                  <c:v>3.1425535632524371E-3</c:v>
                </c:pt>
                <c:pt idx="16548">
                  <c:v>3.1423591457099297E-3</c:v>
                </c:pt>
                <c:pt idx="16549">
                  <c:v>3.1421685799066998E-3</c:v>
                </c:pt>
                <c:pt idx="16550">
                  <c:v>3.1419822496605069E-3</c:v>
                </c:pt>
                <c:pt idx="16551">
                  <c:v>3.1417981669575406E-3</c:v>
                </c:pt>
                <c:pt idx="16552">
                  <c:v>3.1416130920224176E-3</c:v>
                </c:pt>
                <c:pt idx="16553">
                  <c:v>3.1414243577669058E-3</c:v>
                </c:pt>
                <c:pt idx="16554">
                  <c:v>3.1412313712168428E-3</c:v>
                </c:pt>
                <c:pt idx="16555">
                  <c:v>3.1410359466250517E-3</c:v>
                </c:pt>
                <c:pt idx="16556">
                  <c:v>3.1408412831124871E-3</c:v>
                </c:pt>
                <c:pt idx="16557">
                  <c:v>3.1406501630176042E-3</c:v>
                </c:pt>
                <c:pt idx="16558">
                  <c:v>3.1404633856190601E-3</c:v>
                </c:pt>
                <c:pt idx="16559">
                  <c:v>3.1402793178782599E-3</c:v>
                </c:pt>
                <c:pt idx="16560">
                  <c:v>3.1400948146831369E-3</c:v>
                </c:pt>
                <c:pt idx="16561">
                  <c:v>3.1399069900827793E-3</c:v>
                </c:pt>
                <c:pt idx="16562">
                  <c:v>3.1397148420429857E-3</c:v>
                </c:pt>
                <c:pt idx="16563">
                  <c:v>3.1395198159436389E-3</c:v>
                </c:pt>
                <c:pt idx="16564">
                  <c:v>3.1393249898904493E-3</c:v>
                </c:pt>
                <c:pt idx="16565">
                  <c:v>3.1391333410953431E-3</c:v>
                </c:pt>
                <c:pt idx="16566">
                  <c:v>3.1389460697618951E-3</c:v>
                </c:pt>
                <c:pt idx="16567">
                  <c:v>3.1387619240407895E-3</c:v>
                </c:pt>
                <c:pt idx="16568">
                  <c:v>3.1385779056768426E-3</c:v>
                </c:pt>
                <c:pt idx="16569">
                  <c:v>3.1383909586366102E-3</c:v>
                </c:pt>
                <c:pt idx="16570">
                  <c:v>3.1381996897273294E-3</c:v>
                </c:pt>
                <c:pt idx="16571">
                  <c:v>3.1380051524093188E-3</c:v>
                </c:pt>
                <c:pt idx="16572">
                  <c:v>3.1378102527710467E-3</c:v>
                </c:pt>
                <c:pt idx="16573">
                  <c:v>3.1376181126676755E-3</c:v>
                </c:pt>
                <c:pt idx="16574">
                  <c:v>3.1374303120464339E-3</c:v>
                </c:pt>
                <c:pt idx="16575">
                  <c:v>3.1372460000269643E-3</c:v>
                </c:pt>
                <c:pt idx="16576">
                  <c:v>3.1370623748033281E-3</c:v>
                </c:pt>
                <c:pt idx="16577">
                  <c:v>3.1368762617354452E-3</c:v>
                </c:pt>
                <c:pt idx="16578">
                  <c:v>3.1366859008471032E-3</c:v>
                </c:pt>
                <c:pt idx="16579">
                  <c:v>3.1364919372370058E-3</c:v>
                </c:pt>
                <c:pt idx="16580">
                  <c:v>3.1362970569911611E-3</c:v>
                </c:pt>
                <c:pt idx="16581">
                  <c:v>3.1361044741099052E-3</c:v>
                </c:pt>
                <c:pt idx="16582">
                  <c:v>3.1359161208296751E-3</c:v>
                </c:pt>
                <c:pt idx="16583">
                  <c:v>3.1357315602734684E-3</c:v>
                </c:pt>
                <c:pt idx="16584">
                  <c:v>3.1355482332561433E-3</c:v>
                </c:pt>
                <c:pt idx="16585">
                  <c:v>3.1353628998360542E-3</c:v>
                </c:pt>
                <c:pt idx="16586">
                  <c:v>3.1351734636767751E-3</c:v>
                </c:pt>
                <c:pt idx="16587">
                  <c:v>3.1349801519333495E-3</c:v>
                </c:pt>
                <c:pt idx="16588">
                  <c:v>3.13478538651257E-3</c:v>
                </c:pt>
                <c:pt idx="16589">
                  <c:v>3.1345924196761192E-3</c:v>
                </c:pt>
                <c:pt idx="16590">
                  <c:v>3.1344035026982242E-3</c:v>
                </c:pt>
                <c:pt idx="16591">
                  <c:v>3.1342186187961842E-3</c:v>
                </c:pt>
                <c:pt idx="16592">
                  <c:v>3.134035493396488E-3</c:v>
                </c:pt>
                <c:pt idx="16593">
                  <c:v>3.1338508754956492E-3</c:v>
                </c:pt>
                <c:pt idx="16594">
                  <c:v>3.1336623683433751E-3</c:v>
                </c:pt>
                <c:pt idx="16595">
                  <c:v>3.1334697785690047E-3</c:v>
                </c:pt>
                <c:pt idx="16596">
                  <c:v>3.1332752242577652E-3</c:v>
                </c:pt>
                <c:pt idx="16597">
                  <c:v>3.1330819415658962E-3</c:v>
                </c:pt>
                <c:pt idx="16598">
                  <c:v>3.1328924623281818E-3</c:v>
                </c:pt>
                <c:pt idx="16599">
                  <c:v>3.1327071889224595E-3</c:v>
                </c:pt>
                <c:pt idx="16600">
                  <c:v>3.1325241685084527E-3</c:v>
                </c:pt>
                <c:pt idx="16601">
                  <c:v>3.1323401932879654E-3</c:v>
                </c:pt>
                <c:pt idx="16602">
                  <c:v>3.1321526069506092E-3</c:v>
                </c:pt>
                <c:pt idx="16603">
                  <c:v>3.1319608000408188E-3</c:v>
                </c:pt>
                <c:pt idx="16604">
                  <c:v>3.1317665523625999E-3</c:v>
                </c:pt>
                <c:pt idx="16605">
                  <c:v>3.1315730300250852E-3</c:v>
                </c:pt>
                <c:pt idx="16606">
                  <c:v>3.1313830023775515E-3</c:v>
                </c:pt>
                <c:pt idx="16607">
                  <c:v>3.1311972830354805E-3</c:v>
                </c:pt>
                <c:pt idx="16608">
                  <c:v>3.131014272539541E-3</c:v>
                </c:pt>
                <c:pt idx="16609">
                  <c:v>3.1308308596859845E-3</c:v>
                </c:pt>
                <c:pt idx="16610">
                  <c:v>3.1306441736697142E-3</c:v>
                </c:pt>
                <c:pt idx="16611">
                  <c:v>3.1304532003195752E-3</c:v>
                </c:pt>
                <c:pt idx="16612">
                  <c:v>3.1302593524412639E-3</c:v>
                </c:pt>
                <c:pt idx="16613">
                  <c:v>3.1300656734790607E-3</c:v>
                </c:pt>
                <c:pt idx="16614">
                  <c:v>3.1298751234125274E-3</c:v>
                </c:pt>
                <c:pt idx="16615">
                  <c:v>3.1296889123354826E-3</c:v>
                </c:pt>
                <c:pt idx="16616">
                  <c:v>3.1295058198310692E-3</c:v>
                </c:pt>
                <c:pt idx="16617">
                  <c:v>3.1293228829133114E-3</c:v>
                </c:pt>
                <c:pt idx="16618">
                  <c:v>3.1291370647955805E-3</c:v>
                </c:pt>
                <c:pt idx="16619">
                  <c:v>3.1289469646791214E-3</c:v>
                </c:pt>
                <c:pt idx="16620">
                  <c:v>3.1287536058594678E-3</c:v>
                </c:pt>
                <c:pt idx="16621">
                  <c:v>3.1285598586958904E-3</c:v>
                </c:pt>
                <c:pt idx="16622">
                  <c:v>3.1283688238691698E-3</c:v>
                </c:pt>
                <c:pt idx="16623">
                  <c:v>3.1281820866212676E-3</c:v>
                </c:pt>
                <c:pt idx="16624">
                  <c:v>3.127998824842789E-3</c:v>
                </c:pt>
                <c:pt idx="16625">
                  <c:v>3.1278162727669768E-3</c:v>
                </c:pt>
                <c:pt idx="16626">
                  <c:v>3.1276312787673461E-3</c:v>
                </c:pt>
                <c:pt idx="16627">
                  <c:v>3.1274420799032071E-3</c:v>
                </c:pt>
                <c:pt idx="16628">
                  <c:v>3.1272492940108212E-3</c:v>
                </c:pt>
                <c:pt idx="16629">
                  <c:v>3.1270555709767413E-3</c:v>
                </c:pt>
                <c:pt idx="16630">
                  <c:v>3.1268641000504992E-3</c:v>
                </c:pt>
                <c:pt idx="16631">
                  <c:v>3.1266768140958152E-3</c:v>
                </c:pt>
                <c:pt idx="16632">
                  <c:v>3.1264933018763136E-3</c:v>
                </c:pt>
                <c:pt idx="16633">
                  <c:v>3.1263110404144527E-3</c:v>
                </c:pt>
                <c:pt idx="16634">
                  <c:v>3.1261268161533189E-3</c:v>
                </c:pt>
                <c:pt idx="16635">
                  <c:v>3.1259385344666259E-3</c:v>
                </c:pt>
                <c:pt idx="16636">
                  <c:v>3.1257463985922217E-3</c:v>
                </c:pt>
                <c:pt idx="16637">
                  <c:v>3.1255527943704008E-3</c:v>
                </c:pt>
                <c:pt idx="16638">
                  <c:v>3.1253609461594353E-3</c:v>
                </c:pt>
                <c:pt idx="16639">
                  <c:v>3.1251731011992289E-3</c:v>
                </c:pt>
                <c:pt idx="16640">
                  <c:v>3.1249892648022143E-3</c:v>
                </c:pt>
                <c:pt idx="16641">
                  <c:v>3.1248071981685803E-3</c:v>
                </c:pt>
                <c:pt idx="16642">
                  <c:v>3.1246236796005043E-3</c:v>
                </c:pt>
                <c:pt idx="16643">
                  <c:v>3.1244363186876552E-3</c:v>
                </c:pt>
                <c:pt idx="16644">
                  <c:v>3.1242449018732614E-3</c:v>
                </c:pt>
                <c:pt idx="16645">
                  <c:v>3.1240515119079926E-3</c:v>
                </c:pt>
                <c:pt idx="16646">
                  <c:v>3.1238593543666455E-3</c:v>
                </c:pt>
                <c:pt idx="16647">
                  <c:v>3.1236709524714739E-3</c:v>
                </c:pt>
                <c:pt idx="16648">
                  <c:v>3.1234867267950495E-3</c:v>
                </c:pt>
                <c:pt idx="16649">
                  <c:v>3.1233047592440408E-3</c:v>
                </c:pt>
                <c:pt idx="16650">
                  <c:v>3.1231218737495527E-3</c:v>
                </c:pt>
                <c:pt idx="16651">
                  <c:v>3.1229354248494198E-3</c:v>
                </c:pt>
                <c:pt idx="16652">
                  <c:v>3.1227447869556228E-3</c:v>
                </c:pt>
                <c:pt idx="16653">
                  <c:v>3.1225517058540886E-3</c:v>
                </c:pt>
                <c:pt idx="16654">
                  <c:v>3.1223593149122099E-3</c:v>
                </c:pt>
                <c:pt idx="16655">
                  <c:v>3.1221703704473977E-3</c:v>
                </c:pt>
                <c:pt idx="16656">
                  <c:v>3.1219857000808612E-3</c:v>
                </c:pt>
                <c:pt idx="16657">
                  <c:v>3.1218037374995157E-3</c:v>
                </c:pt>
                <c:pt idx="16658">
                  <c:v>3.1216214051168261E-3</c:v>
                </c:pt>
                <c:pt idx="16659">
                  <c:v>3.1214358472882249E-3</c:v>
                </c:pt>
                <c:pt idx="16660">
                  <c:v>3.1212460380176262E-3</c:v>
                </c:pt>
                <c:pt idx="16661">
                  <c:v>3.1210533579700368E-3</c:v>
                </c:pt>
                <c:pt idx="16662">
                  <c:v>3.1208608162392082E-3</c:v>
                </c:pt>
                <c:pt idx="16663">
                  <c:v>3.1206713555855278E-3</c:v>
                </c:pt>
                <c:pt idx="16664">
                  <c:v>3.1204861957013137E-3</c:v>
                </c:pt>
                <c:pt idx="16665">
                  <c:v>3.1203041471700925E-3</c:v>
                </c:pt>
                <c:pt idx="16666">
                  <c:v>3.120122281945715E-3</c:v>
                </c:pt>
                <c:pt idx="16667">
                  <c:v>3.119937582447373E-3</c:v>
                </c:pt>
                <c:pt idx="16668">
                  <c:v>3.1197486405404812E-3</c:v>
                </c:pt>
                <c:pt idx="16669">
                  <c:v>3.1195564497848551E-3</c:v>
                </c:pt>
                <c:pt idx="16670">
                  <c:v>3.1193638451569496E-3</c:v>
                </c:pt>
                <c:pt idx="16671">
                  <c:v>3.1191739062317149E-3</c:v>
                </c:pt>
                <c:pt idx="16672">
                  <c:v>3.1189882232982558E-3</c:v>
                </c:pt>
                <c:pt idx="16673">
                  <c:v>3.1188060025939888E-3</c:v>
                </c:pt>
                <c:pt idx="16674">
                  <c:v>3.1186245140294041E-3</c:v>
                </c:pt>
                <c:pt idx="16675">
                  <c:v>3.118440628895768E-3</c:v>
                </c:pt>
                <c:pt idx="16676">
                  <c:v>3.1182525815120141E-3</c:v>
                </c:pt>
                <c:pt idx="16677">
                  <c:v>3.1180609628694276E-3</c:v>
                </c:pt>
                <c:pt idx="16678">
                  <c:v>3.1178683870310402E-3</c:v>
                </c:pt>
                <c:pt idx="16679">
                  <c:v>3.1176780186182311E-3</c:v>
                </c:pt>
                <c:pt idx="16680">
                  <c:v>3.1174917909224564E-3</c:v>
                </c:pt>
                <c:pt idx="16681">
                  <c:v>3.1173093179386675E-3</c:v>
                </c:pt>
                <c:pt idx="16682">
                  <c:v>3.1171281125086051E-3</c:v>
                </c:pt>
                <c:pt idx="16683">
                  <c:v>3.1169449873112588E-3</c:v>
                </c:pt>
                <c:pt idx="16684">
                  <c:v>3.1167578496048044E-3</c:v>
                </c:pt>
                <c:pt idx="16685">
                  <c:v>3.1165668791091191E-3</c:v>
                </c:pt>
                <c:pt idx="16686">
                  <c:v>3.1163744259971632E-3</c:v>
                </c:pt>
                <c:pt idx="16687">
                  <c:v>3.1161836868981592E-3</c:v>
                </c:pt>
                <c:pt idx="16688">
                  <c:v>3.1159969048692488E-3</c:v>
                </c:pt>
                <c:pt idx="16689">
                  <c:v>3.1158141069304252E-3</c:v>
                </c:pt>
                <c:pt idx="16690">
                  <c:v>3.1156330896473261E-3</c:v>
                </c:pt>
                <c:pt idx="16691">
                  <c:v>3.1154506604285834E-3</c:v>
                </c:pt>
                <c:pt idx="16692">
                  <c:v>3.1152644353258574E-3</c:v>
                </c:pt>
                <c:pt idx="16693">
                  <c:v>3.1150741809706445E-3</c:v>
                </c:pt>
                <c:pt idx="16694">
                  <c:v>3.1148819451946612E-3</c:v>
                </c:pt>
                <c:pt idx="16695">
                  <c:v>3.1146909032144002E-3</c:v>
                </c:pt>
                <c:pt idx="16696">
                  <c:v>3.1145035695443516E-3</c:v>
                </c:pt>
                <c:pt idx="16697">
                  <c:v>3.1143203825923812E-3</c:v>
                </c:pt>
                <c:pt idx="16698">
                  <c:v>3.1141394585906213E-3</c:v>
                </c:pt>
                <c:pt idx="16699">
                  <c:v>3.113957652953575E-3</c:v>
                </c:pt>
                <c:pt idx="16700">
                  <c:v>3.1137723311352042E-3</c:v>
                </c:pt>
                <c:pt idx="16701">
                  <c:v>3.1135828517583541E-3</c:v>
                </c:pt>
                <c:pt idx="16702">
                  <c:v>3.1133909270161936E-3</c:v>
                </c:pt>
                <c:pt idx="16703">
                  <c:v>3.113199657802141E-3</c:v>
                </c:pt>
                <c:pt idx="16704">
                  <c:v>3.1130117873612428E-3</c:v>
                </c:pt>
                <c:pt idx="16705">
                  <c:v>3.1128281569947889E-3</c:v>
                </c:pt>
                <c:pt idx="16706">
                  <c:v>3.1126472331084705E-3</c:v>
                </c:pt>
                <c:pt idx="16707">
                  <c:v>3.1124659714445151E-3</c:v>
                </c:pt>
                <c:pt idx="16708">
                  <c:v>3.1122815315317242E-3</c:v>
                </c:pt>
                <c:pt idx="16709">
                  <c:v>3.1120928758559202E-3</c:v>
                </c:pt>
                <c:pt idx="16710">
                  <c:v>3.1119013533692282E-3</c:v>
                </c:pt>
                <c:pt idx="16711">
                  <c:v>3.1117099391227776E-3</c:v>
                </c:pt>
                <c:pt idx="16712">
                  <c:v>3.1115215586724255E-3</c:v>
                </c:pt>
                <c:pt idx="16713">
                  <c:v>3.1113374410223753E-3</c:v>
                </c:pt>
                <c:pt idx="16714">
                  <c:v>3.1111564273300688E-3</c:v>
                </c:pt>
                <c:pt idx="16715">
                  <c:v>3.1109756241632629E-3</c:v>
                </c:pt>
                <c:pt idx="16716">
                  <c:v>3.1107920331047609E-3</c:v>
                </c:pt>
                <c:pt idx="16717">
                  <c:v>3.1106042389495636E-3</c:v>
                </c:pt>
                <c:pt idx="16718">
                  <c:v>3.1104132059449644E-3</c:v>
                </c:pt>
                <c:pt idx="16719">
                  <c:v>3.1102217340273439E-3</c:v>
                </c:pt>
                <c:pt idx="16720">
                  <c:v>3.1100328817351675E-3</c:v>
                </c:pt>
                <c:pt idx="16721">
                  <c:v>3.1098482441616992E-3</c:v>
                </c:pt>
                <c:pt idx="16722">
                  <c:v>3.1096670554728095E-3</c:v>
                </c:pt>
                <c:pt idx="16723">
                  <c:v>3.1094866208982242E-3</c:v>
                </c:pt>
                <c:pt idx="16724">
                  <c:v>3.1093038345508012E-3</c:v>
                </c:pt>
                <c:pt idx="16725">
                  <c:v>3.1091169282287008E-3</c:v>
                </c:pt>
                <c:pt idx="16726">
                  <c:v>3.1089264664900087E-3</c:v>
                </c:pt>
                <c:pt idx="16727">
                  <c:v>3.1087350279460175E-3</c:v>
                </c:pt>
                <c:pt idx="16728">
                  <c:v>3.108545752712486E-3</c:v>
                </c:pt>
                <c:pt idx="16729">
                  <c:v>3.1083605743130408E-3</c:v>
                </c:pt>
                <c:pt idx="16730">
                  <c:v>3.1081791315707612E-3</c:v>
                </c:pt>
                <c:pt idx="16731">
                  <c:v>3.1079989727626021E-3</c:v>
                </c:pt>
                <c:pt idx="16732">
                  <c:v>3.1078169366550042E-3</c:v>
                </c:pt>
                <c:pt idx="16733">
                  <c:v>3.1076309325612631E-3</c:v>
                </c:pt>
                <c:pt idx="16734">
                  <c:v>3.10744111707661E-3</c:v>
                </c:pt>
                <c:pt idx="16735">
                  <c:v>3.1072498051012212E-3</c:v>
                </c:pt>
                <c:pt idx="16736">
                  <c:v>3.1070601657088442E-3</c:v>
                </c:pt>
                <c:pt idx="16737">
                  <c:v>3.1068744376288576E-3</c:v>
                </c:pt>
                <c:pt idx="16738">
                  <c:v>3.1066926692070612E-3</c:v>
                </c:pt>
                <c:pt idx="16739">
                  <c:v>3.1065126919710652E-3</c:v>
                </c:pt>
                <c:pt idx="16740">
                  <c:v>3.106331342238046E-3</c:v>
                </c:pt>
                <c:pt idx="16741">
                  <c:v>3.1061462426404431E-3</c:v>
                </c:pt>
                <c:pt idx="16742">
                  <c:v>3.1059571403666418E-3</c:v>
                </c:pt>
                <c:pt idx="16743">
                  <c:v>3.1057660487401346E-3</c:v>
                </c:pt>
                <c:pt idx="16744">
                  <c:v>3.1055761128405469E-3</c:v>
                </c:pt>
                <c:pt idx="16745">
                  <c:v>3.1053898383823198E-3</c:v>
                </c:pt>
                <c:pt idx="16746">
                  <c:v>3.1052076812546222E-3</c:v>
                </c:pt>
                <c:pt idx="16747">
                  <c:v>3.1050277915989698E-3</c:v>
                </c:pt>
                <c:pt idx="16748">
                  <c:v>3.104847056069145E-3</c:v>
                </c:pt>
                <c:pt idx="16749">
                  <c:v>3.1046628511006685E-3</c:v>
                </c:pt>
                <c:pt idx="16750">
                  <c:v>3.104474519865081E-3</c:v>
                </c:pt>
                <c:pt idx="16751">
                  <c:v>3.1042837413828004E-3</c:v>
                </c:pt>
                <c:pt idx="16752">
                  <c:v>3.1040935843387016E-3</c:v>
                </c:pt>
                <c:pt idx="16753">
                  <c:v>3.1039067788672884E-3</c:v>
                </c:pt>
                <c:pt idx="16754">
                  <c:v>3.1037241796294333E-3</c:v>
                </c:pt>
                <c:pt idx="16755">
                  <c:v>3.1035442853276684E-3</c:v>
                </c:pt>
                <c:pt idx="16756">
                  <c:v>3.1033640847471086E-3</c:v>
                </c:pt>
                <c:pt idx="16757">
                  <c:v>3.1031807526010254E-3</c:v>
                </c:pt>
                <c:pt idx="16758">
                  <c:v>3.102993240158781E-3</c:v>
                </c:pt>
                <c:pt idx="16759">
                  <c:v>3.1028028650818876E-3</c:v>
                </c:pt>
                <c:pt idx="16760">
                  <c:v>3.1026125686838052E-3</c:v>
                </c:pt>
                <c:pt idx="16761">
                  <c:v>3.1024252593319316E-3</c:v>
                </c:pt>
                <c:pt idx="16762">
                  <c:v>3.1022421750607028E-3</c:v>
                </c:pt>
                <c:pt idx="16763">
                  <c:v>3.1020621871807887E-3</c:v>
                </c:pt>
                <c:pt idx="16764">
                  <c:v>3.1018824365509614E-3</c:v>
                </c:pt>
                <c:pt idx="16765">
                  <c:v>3.1016999438745092E-3</c:v>
                </c:pt>
                <c:pt idx="16766">
                  <c:v>3.1015132871365916E-3</c:v>
                </c:pt>
                <c:pt idx="16767">
                  <c:v>3.1013234016895454E-3</c:v>
                </c:pt>
                <c:pt idx="16768">
                  <c:v>3.1011330527688898E-3</c:v>
                </c:pt>
                <c:pt idx="16769">
                  <c:v>3.1009452779465789E-3</c:v>
                </c:pt>
                <c:pt idx="16770">
                  <c:v>3.1007616768815357E-3</c:v>
                </c:pt>
                <c:pt idx="16771">
                  <c:v>3.1005815112555494E-3</c:v>
                </c:pt>
                <c:pt idx="16772">
                  <c:v>3.1004021212633851E-3</c:v>
                </c:pt>
                <c:pt idx="16773">
                  <c:v>3.1002204237429829E-3</c:v>
                </c:pt>
                <c:pt idx="16774">
                  <c:v>3.1000346481871608E-3</c:v>
                </c:pt>
                <c:pt idx="16775">
                  <c:v>3.0998453331266907E-3</c:v>
                </c:pt>
                <c:pt idx="16776">
                  <c:v>3.0996550220888626E-3</c:v>
                </c:pt>
                <c:pt idx="16777">
                  <c:v>3.0994668308063052E-3</c:v>
                </c:pt>
                <c:pt idx="16778">
                  <c:v>3.0992826928433201E-3</c:v>
                </c:pt>
                <c:pt idx="16779">
                  <c:v>3.0991022714534863E-3</c:v>
                </c:pt>
                <c:pt idx="16780">
                  <c:v>3.0989231499693494E-3</c:v>
                </c:pt>
                <c:pt idx="16781">
                  <c:v>3.0987421930968677E-3</c:v>
                </c:pt>
                <c:pt idx="16782">
                  <c:v>3.0985573123712613E-3</c:v>
                </c:pt>
                <c:pt idx="16783">
                  <c:v>3.0983686416507852E-3</c:v>
                </c:pt>
                <c:pt idx="16784">
                  <c:v>3.0981784609528241E-3</c:v>
                </c:pt>
                <c:pt idx="16785">
                  <c:v>3.0979899119683812E-3</c:v>
                </c:pt>
                <c:pt idx="16786">
                  <c:v>3.097805228957484E-3</c:v>
                </c:pt>
                <c:pt idx="16787">
                  <c:v>3.0976244812156608E-3</c:v>
                </c:pt>
                <c:pt idx="16788">
                  <c:v>3.0974455348338177E-3</c:v>
                </c:pt>
                <c:pt idx="16789">
                  <c:v>3.0972652548408612E-3</c:v>
                </c:pt>
                <c:pt idx="16790">
                  <c:v>3.0970812705658347E-3</c:v>
                </c:pt>
                <c:pt idx="16791">
                  <c:v>3.0968933101169806E-3</c:v>
                </c:pt>
                <c:pt idx="16792">
                  <c:v>3.0967033527152963E-3</c:v>
                </c:pt>
                <c:pt idx="16793">
                  <c:v>3.0965145135234619E-3</c:v>
                </c:pt>
                <c:pt idx="16794">
                  <c:v>3.0963292893663474E-3</c:v>
                </c:pt>
                <c:pt idx="16795">
                  <c:v>3.0961481532659945E-3</c:v>
                </c:pt>
                <c:pt idx="16796">
                  <c:v>3.0959692888622289E-3</c:v>
                </c:pt>
                <c:pt idx="16797">
                  <c:v>3.0957896138059811E-3</c:v>
                </c:pt>
                <c:pt idx="16798">
                  <c:v>3.0956065155772752E-3</c:v>
                </c:pt>
                <c:pt idx="16799">
                  <c:v>3.0954193222288711E-3</c:v>
                </c:pt>
                <c:pt idx="16800">
                  <c:v>3.0952296800230662E-3</c:v>
                </c:pt>
                <c:pt idx="16801">
                  <c:v>3.0950406256995597E-3</c:v>
                </c:pt>
                <c:pt idx="16802">
                  <c:v>3.0948548762459492E-3</c:v>
                </c:pt>
                <c:pt idx="16803">
                  <c:v>3.0946732993676349E-3</c:v>
                </c:pt>
                <c:pt idx="16804">
                  <c:v>3.0944944256474272E-3</c:v>
                </c:pt>
                <c:pt idx="16805">
                  <c:v>3.0943152766299956E-3</c:v>
                </c:pt>
                <c:pt idx="16806">
                  <c:v>3.0941330422224324E-3</c:v>
                </c:pt>
                <c:pt idx="16807">
                  <c:v>3.0939466627742736E-3</c:v>
                </c:pt>
                <c:pt idx="16808">
                  <c:v>3.0937574250731047E-3</c:v>
                </c:pt>
                <c:pt idx="16809">
                  <c:v>3.0935682369968012E-3</c:v>
                </c:pt>
                <c:pt idx="16810">
                  <c:v>3.0933819897417955E-3</c:v>
                </c:pt>
                <c:pt idx="16811">
                  <c:v>3.0931999300959126E-3</c:v>
                </c:pt>
                <c:pt idx="16812">
                  <c:v>3.0930209591079052E-3</c:v>
                </c:pt>
                <c:pt idx="16813">
                  <c:v>3.0928422516079811E-3</c:v>
                </c:pt>
                <c:pt idx="16814">
                  <c:v>3.0926608473757092E-3</c:v>
                </c:pt>
                <c:pt idx="16815">
                  <c:v>3.0924753178423812E-3</c:v>
                </c:pt>
                <c:pt idx="16816">
                  <c:v>3.0922865698772492E-3</c:v>
                </c:pt>
                <c:pt idx="16817">
                  <c:v>3.0920973343506642E-3</c:v>
                </c:pt>
                <c:pt idx="16818">
                  <c:v>3.0919106279387251E-3</c:v>
                </c:pt>
                <c:pt idx="16819">
                  <c:v>3.0917280546319528E-3</c:v>
                </c:pt>
                <c:pt idx="16820">
                  <c:v>3.0915489032212087E-3</c:v>
                </c:pt>
                <c:pt idx="16821">
                  <c:v>3.0913705485158846E-3</c:v>
                </c:pt>
                <c:pt idx="16822">
                  <c:v>3.0911899299821011E-3</c:v>
                </c:pt>
                <c:pt idx="16823">
                  <c:v>3.0910052750186888E-3</c:v>
                </c:pt>
                <c:pt idx="16824">
                  <c:v>3.0908170965293596E-3</c:v>
                </c:pt>
                <c:pt idx="16825">
                  <c:v>3.0906279033209604E-3</c:v>
                </c:pt>
                <c:pt idx="16826">
                  <c:v>3.0904407868654303E-3</c:v>
                </c:pt>
                <c:pt idx="16827">
                  <c:v>3.0902576805801442E-3</c:v>
                </c:pt>
                <c:pt idx="16828">
                  <c:v>3.0900782717573324E-3</c:v>
                </c:pt>
                <c:pt idx="16829">
                  <c:v>3.0899001784097492E-3</c:v>
                </c:pt>
                <c:pt idx="16830">
                  <c:v>3.0897202910353332E-3</c:v>
                </c:pt>
                <c:pt idx="16831">
                  <c:v>3.0895365235544437E-3</c:v>
                </c:pt>
                <c:pt idx="16832">
                  <c:v>3.0893489874703802E-3</c:v>
                </c:pt>
                <c:pt idx="16833">
                  <c:v>3.0891599283031992E-3</c:v>
                </c:pt>
                <c:pt idx="16834">
                  <c:v>3.0889724605331092E-3</c:v>
                </c:pt>
                <c:pt idx="16835">
                  <c:v>3.0887888138125038E-3</c:v>
                </c:pt>
                <c:pt idx="16836">
                  <c:v>3.0886090780162076E-3</c:v>
                </c:pt>
                <c:pt idx="16837">
                  <c:v>3.0884311534044671E-3</c:v>
                </c:pt>
                <c:pt idx="16838">
                  <c:v>3.0882519335221881E-3</c:v>
                </c:pt>
                <c:pt idx="16839">
                  <c:v>3.088069054507822E-3</c:v>
                </c:pt>
                <c:pt idx="16840">
                  <c:v>3.0878822257469872E-3</c:v>
                </c:pt>
                <c:pt idx="16841">
                  <c:v>3.0876933927589593E-3</c:v>
                </c:pt>
                <c:pt idx="16842">
                  <c:v>3.087505641007942E-3</c:v>
                </c:pt>
                <c:pt idx="16843">
                  <c:v>3.087321458342355E-3</c:v>
                </c:pt>
                <c:pt idx="16844">
                  <c:v>3.0871413345741E-3</c:v>
                </c:pt>
                <c:pt idx="16845">
                  <c:v>3.0869634864353402E-3</c:v>
                </c:pt>
                <c:pt idx="16846">
                  <c:v>3.0867848623338801E-3</c:v>
                </c:pt>
                <c:pt idx="16847">
                  <c:v>3.0866028608547854E-3</c:v>
                </c:pt>
                <c:pt idx="16848">
                  <c:v>3.08641679525932E-3</c:v>
                </c:pt>
                <c:pt idx="16849">
                  <c:v>3.0862282794610492E-3</c:v>
                </c:pt>
                <c:pt idx="16850">
                  <c:v>3.0860403185156001E-3</c:v>
                </c:pt>
                <c:pt idx="16851">
                  <c:v>3.0858556162295142E-3</c:v>
                </c:pt>
                <c:pt idx="16852">
                  <c:v>3.0856750530426401E-3</c:v>
                </c:pt>
                <c:pt idx="16853">
                  <c:v>3.0854971910068856E-3</c:v>
                </c:pt>
                <c:pt idx="16854">
                  <c:v>3.0853190841456882E-3</c:v>
                </c:pt>
                <c:pt idx="16855">
                  <c:v>3.0851379375676038E-3</c:v>
                </c:pt>
                <c:pt idx="16856">
                  <c:v>3.0849526809939992E-3</c:v>
                </c:pt>
                <c:pt idx="16857">
                  <c:v>3.0847645707498014E-3</c:v>
                </c:pt>
                <c:pt idx="16858">
                  <c:v>3.0845764815765429E-3</c:v>
                </c:pt>
                <c:pt idx="16859">
                  <c:v>3.0843912875185143E-3</c:v>
                </c:pt>
                <c:pt idx="16860">
                  <c:v>3.0842102438448458E-3</c:v>
                </c:pt>
                <c:pt idx="16861">
                  <c:v>3.0840322809328191E-3</c:v>
                </c:pt>
                <c:pt idx="16862">
                  <c:v>3.0838546072676034E-3</c:v>
                </c:pt>
                <c:pt idx="16863">
                  <c:v>3.0836742816598281E-3</c:v>
                </c:pt>
                <c:pt idx="16864">
                  <c:v>3.0834898692383424E-3</c:v>
                </c:pt>
                <c:pt idx="16865">
                  <c:v>3.0833022487955896E-3</c:v>
                </c:pt>
                <c:pt idx="16866">
                  <c:v>3.0831141171690536E-3</c:v>
                </c:pt>
                <c:pt idx="16867">
                  <c:v>3.0829284702102392E-3</c:v>
                </c:pt>
                <c:pt idx="16868">
                  <c:v>3.0827469160115352E-3</c:v>
                </c:pt>
                <c:pt idx="16869">
                  <c:v>3.0825687700716817E-3</c:v>
                </c:pt>
                <c:pt idx="16870">
                  <c:v>3.0823914414678483E-3</c:v>
                </c:pt>
                <c:pt idx="16871">
                  <c:v>3.0822118921974171E-3</c:v>
                </c:pt>
                <c:pt idx="16872">
                  <c:v>3.082028347772321E-3</c:v>
                </c:pt>
                <c:pt idx="16873">
                  <c:v>3.0818412958637342E-3</c:v>
                </c:pt>
                <c:pt idx="16874">
                  <c:v>3.0816532109179135E-3</c:v>
                </c:pt>
                <c:pt idx="16875">
                  <c:v>3.0814671602683607E-3</c:v>
                </c:pt>
                <c:pt idx="16876">
                  <c:v>3.0812850770017487E-3</c:v>
                </c:pt>
                <c:pt idx="16877">
                  <c:v>3.0811066720626635E-3</c:v>
                </c:pt>
                <c:pt idx="16878">
                  <c:v>3.0809295977729523E-3</c:v>
                </c:pt>
                <c:pt idx="16879">
                  <c:v>3.0807507702753666E-3</c:v>
                </c:pt>
                <c:pt idx="16880">
                  <c:v>3.0805681060351886E-3</c:v>
                </c:pt>
                <c:pt idx="16881">
                  <c:v>3.0803816945771546E-3</c:v>
                </c:pt>
                <c:pt idx="16882">
                  <c:v>3.0801937473050071E-3</c:v>
                </c:pt>
                <c:pt idx="16883">
                  <c:v>3.0800073516593033E-3</c:v>
                </c:pt>
                <c:pt idx="16884">
                  <c:v>3.0798247325498082E-3</c:v>
                </c:pt>
                <c:pt idx="16885">
                  <c:v>3.0796460000657075E-3</c:v>
                </c:pt>
                <c:pt idx="16886">
                  <c:v>3.0794690882472212E-3</c:v>
                </c:pt>
                <c:pt idx="16887">
                  <c:v>3.0792909189608212E-3</c:v>
                </c:pt>
                <c:pt idx="16888">
                  <c:v>3.0791091352640678E-3</c:v>
                </c:pt>
                <c:pt idx="16889">
                  <c:v>3.0789234281720988E-3</c:v>
                </c:pt>
                <c:pt idx="16890">
                  <c:v>3.0787357098984412E-3</c:v>
                </c:pt>
                <c:pt idx="16891">
                  <c:v>3.0785490364257243E-3</c:v>
                </c:pt>
                <c:pt idx="16892">
                  <c:v>3.0783658865417758E-3</c:v>
                </c:pt>
                <c:pt idx="16893">
                  <c:v>3.0781867665106493E-3</c:v>
                </c:pt>
                <c:pt idx="16894">
                  <c:v>3.0780099257558028E-3</c:v>
                </c:pt>
                <c:pt idx="16895">
                  <c:v>3.0778323432034652E-3</c:v>
                </c:pt>
                <c:pt idx="16896">
                  <c:v>3.0776514286020786E-3</c:v>
                </c:pt>
                <c:pt idx="16897">
                  <c:v>3.0774664807433241E-3</c:v>
                </c:pt>
                <c:pt idx="16898">
                  <c:v>3.0772790815964848E-3</c:v>
                </c:pt>
                <c:pt idx="16899">
                  <c:v>3.0770922047919334E-3</c:v>
                </c:pt>
                <c:pt idx="16900">
                  <c:v>3.0769085409230032E-3</c:v>
                </c:pt>
                <c:pt idx="16901">
                  <c:v>3.0767289828589842E-3</c:v>
                </c:pt>
                <c:pt idx="16902">
                  <c:v>3.0765521237149478E-3</c:v>
                </c:pt>
                <c:pt idx="16903">
                  <c:v>3.076375049714791E-3</c:v>
                </c:pt>
                <c:pt idx="16904">
                  <c:v>3.0761949811745244E-3</c:v>
                </c:pt>
                <c:pt idx="16905">
                  <c:v>3.0760108374741392E-3</c:v>
                </c:pt>
                <c:pt idx="16906">
                  <c:v>3.0758238448818091E-3</c:v>
                </c:pt>
                <c:pt idx="16907">
                  <c:v>3.0756368452991892E-3</c:v>
                </c:pt>
                <c:pt idx="16908">
                  <c:v>3.0754526956385227E-3</c:v>
                </c:pt>
                <c:pt idx="16909">
                  <c:v>3.0752726593829332E-3</c:v>
                </c:pt>
                <c:pt idx="16910">
                  <c:v>3.0750956958339641E-3</c:v>
                </c:pt>
                <c:pt idx="16911">
                  <c:v>3.0749190468184456E-3</c:v>
                </c:pt>
                <c:pt idx="16912">
                  <c:v>3.074739790131926E-3</c:v>
                </c:pt>
                <c:pt idx="16913">
                  <c:v>3.0745564848477002E-3</c:v>
                </c:pt>
                <c:pt idx="16914">
                  <c:v>3.074369982082215E-3</c:v>
                </c:pt>
                <c:pt idx="16915">
                  <c:v>3.0741829449690292E-3</c:v>
                </c:pt>
                <c:pt idx="16916">
                  <c:v>3.073998348606932E-3</c:v>
                </c:pt>
                <c:pt idx="16917">
                  <c:v>3.0738178049646292E-3</c:v>
                </c:pt>
                <c:pt idx="16918">
                  <c:v>3.0736406558530445E-3</c:v>
                </c:pt>
                <c:pt idx="16919">
                  <c:v>3.0734643442740846E-3</c:v>
                </c:pt>
                <c:pt idx="16920">
                  <c:v>3.0732858546590482E-3</c:v>
                </c:pt>
                <c:pt idx="16921">
                  <c:v>3.0731034108361479E-3</c:v>
                </c:pt>
                <c:pt idx="16922">
                  <c:v>3.0729174756331098E-3</c:v>
                </c:pt>
                <c:pt idx="16923">
                  <c:v>3.0727304894913095E-3</c:v>
                </c:pt>
                <c:pt idx="16924">
                  <c:v>3.0725454957281056E-3</c:v>
                </c:pt>
                <c:pt idx="16925">
                  <c:v>3.0723644269194197E-3</c:v>
                </c:pt>
                <c:pt idx="16926">
                  <c:v>3.072187017281426E-3</c:v>
                </c:pt>
                <c:pt idx="16927">
                  <c:v>3.0720109530780332E-3</c:v>
                </c:pt>
                <c:pt idx="16928">
                  <c:v>3.0718331759502448E-3</c:v>
                </c:pt>
                <c:pt idx="16929">
                  <c:v>3.0716516050644412E-3</c:v>
                </c:pt>
                <c:pt idx="16930">
                  <c:v>3.0714663083376693E-3</c:v>
                </c:pt>
                <c:pt idx="16931">
                  <c:v>3.0712794634340972E-3</c:v>
                </c:pt>
                <c:pt idx="16932">
                  <c:v>3.0710941309250012E-3</c:v>
                </c:pt>
                <c:pt idx="16933">
                  <c:v>3.0709125308456819E-3</c:v>
                </c:pt>
                <c:pt idx="16934">
                  <c:v>3.0707347931401069E-3</c:v>
                </c:pt>
                <c:pt idx="16935">
                  <c:v>3.0705588852436932E-3</c:v>
                </c:pt>
                <c:pt idx="16936">
                  <c:v>3.0703817571512125E-3</c:v>
                </c:pt>
                <c:pt idx="16937">
                  <c:v>3.0702010589462024E-3</c:v>
                </c:pt>
                <c:pt idx="16938">
                  <c:v>3.0700164636199992E-3</c:v>
                </c:pt>
                <c:pt idx="16939">
                  <c:v>3.0698298504717261E-3</c:v>
                </c:pt>
                <c:pt idx="16940">
                  <c:v>3.0696442462178177E-3</c:v>
                </c:pt>
                <c:pt idx="16941">
                  <c:v>3.0694621205038775E-3</c:v>
                </c:pt>
                <c:pt idx="16942">
                  <c:v>3.0692839957136395E-3</c:v>
                </c:pt>
                <c:pt idx="16943">
                  <c:v>3.0691081535658602E-3</c:v>
                </c:pt>
                <c:pt idx="16944">
                  <c:v>3.0689316032685007E-3</c:v>
                </c:pt>
                <c:pt idx="16945">
                  <c:v>3.0687517657893466E-3</c:v>
                </c:pt>
                <c:pt idx="16946">
                  <c:v>3.068567925767493E-3</c:v>
                </c:pt>
                <c:pt idx="16947">
                  <c:v>3.0683816336271263E-3</c:v>
                </c:pt>
                <c:pt idx="16948">
                  <c:v>3.0681958318301912E-3</c:v>
                </c:pt>
                <c:pt idx="16949">
                  <c:v>3.0680131977265626E-3</c:v>
                </c:pt>
                <c:pt idx="16950">
                  <c:v>3.0678346363148998E-3</c:v>
                </c:pt>
                <c:pt idx="16951">
                  <c:v>3.0676587713726797E-3</c:v>
                </c:pt>
                <c:pt idx="16952">
                  <c:v>3.0674827210484226E-3</c:v>
                </c:pt>
                <c:pt idx="16953">
                  <c:v>3.0673037208699995E-3</c:v>
                </c:pt>
                <c:pt idx="16954">
                  <c:v>3.0671206801579985E-3</c:v>
                </c:pt>
                <c:pt idx="16955">
                  <c:v>3.0669347955244869E-3</c:v>
                </c:pt>
                <c:pt idx="16956">
                  <c:v>3.0667488763249096E-3</c:v>
                </c:pt>
                <c:pt idx="16957">
                  <c:v>3.0665657623609017E-3</c:v>
                </c:pt>
                <c:pt idx="16958">
                  <c:v>3.0663867250667089E-3</c:v>
                </c:pt>
                <c:pt idx="16959">
                  <c:v>3.0662107522694284E-3</c:v>
                </c:pt>
                <c:pt idx="16960">
                  <c:v>3.0660351188271603E-3</c:v>
                </c:pt>
                <c:pt idx="16961">
                  <c:v>3.0658569214733512E-3</c:v>
                </c:pt>
                <c:pt idx="16962">
                  <c:v>3.0656747134682992E-3</c:v>
                </c:pt>
                <c:pt idx="16963">
                  <c:v>3.0654893186478059E-3</c:v>
                </c:pt>
                <c:pt idx="16964">
                  <c:v>3.0653033667670726E-3</c:v>
                </c:pt>
                <c:pt idx="16965">
                  <c:v>3.0651198122445709E-3</c:v>
                </c:pt>
                <c:pt idx="16966">
                  <c:v>3.0649402707041587E-3</c:v>
                </c:pt>
                <c:pt idx="16967">
                  <c:v>3.0647641098785617E-3</c:v>
                </c:pt>
                <c:pt idx="16968">
                  <c:v>3.0645888063549598E-3</c:v>
                </c:pt>
                <c:pt idx="16969">
                  <c:v>3.0644113669010286E-3</c:v>
                </c:pt>
                <c:pt idx="16970">
                  <c:v>3.0642300138604694E-3</c:v>
                </c:pt>
                <c:pt idx="16971">
                  <c:v>3.0640451856012055E-3</c:v>
                </c:pt>
                <c:pt idx="16972">
                  <c:v>3.0638592889116944E-3</c:v>
                </c:pt>
                <c:pt idx="16973">
                  <c:v>3.0636753432152011E-3</c:v>
                </c:pt>
                <c:pt idx="16974">
                  <c:v>3.0634952804005477E-3</c:v>
                </c:pt>
                <c:pt idx="16975">
                  <c:v>3.0633188575802123E-3</c:v>
                </c:pt>
                <c:pt idx="16976">
                  <c:v>3.0631437945972434E-3</c:v>
                </c:pt>
                <c:pt idx="16977">
                  <c:v>3.0629670584446773E-3</c:v>
                </c:pt>
                <c:pt idx="16978">
                  <c:v>3.0627865711427963E-3</c:v>
                </c:pt>
                <c:pt idx="16979">
                  <c:v>3.0626023793665401E-3</c:v>
                </c:pt>
                <c:pt idx="16980">
                  <c:v>3.0624166274128956E-3</c:v>
                </c:pt>
                <c:pt idx="16981">
                  <c:v>3.0622323491533154E-3</c:v>
                </c:pt>
                <c:pt idx="16982">
                  <c:v>3.0620517596200085E-3</c:v>
                </c:pt>
                <c:pt idx="16983">
                  <c:v>3.061875008257478E-3</c:v>
                </c:pt>
                <c:pt idx="16984">
                  <c:v>3.0617000955161359E-3</c:v>
                </c:pt>
                <c:pt idx="16985">
                  <c:v>3.0615239993267802E-3</c:v>
                </c:pt>
                <c:pt idx="16986">
                  <c:v>3.0613443769030558E-3</c:v>
                </c:pt>
                <c:pt idx="16987">
                  <c:v>3.0611608835539937E-3</c:v>
                </c:pt>
                <c:pt idx="16988">
                  <c:v>3.0609753660508052E-3</c:v>
                </c:pt>
                <c:pt idx="16989">
                  <c:v>3.0607908220577195E-3</c:v>
                </c:pt>
                <c:pt idx="16990">
                  <c:v>3.0606097119990723E-3</c:v>
                </c:pt>
                <c:pt idx="16991">
                  <c:v>3.0604325740508889E-3</c:v>
                </c:pt>
                <c:pt idx="16992">
                  <c:v>3.0602577218360092E-3</c:v>
                </c:pt>
                <c:pt idx="16993">
                  <c:v>3.0600821946092948E-3</c:v>
                </c:pt>
                <c:pt idx="16994">
                  <c:v>3.0599034246116871E-3</c:v>
                </c:pt>
                <c:pt idx="16995">
                  <c:v>3.0597206826416027E-3</c:v>
                </c:pt>
                <c:pt idx="16996">
                  <c:v>3.0595354879724055E-3</c:v>
                </c:pt>
                <c:pt idx="16997">
                  <c:v>3.0593507521522127E-3</c:v>
                </c:pt>
                <c:pt idx="16998">
                  <c:v>3.0591691392590978E-3</c:v>
                </c:pt>
                <c:pt idx="16999">
                  <c:v>3.0589915661259908E-3</c:v>
                </c:pt>
                <c:pt idx="17000">
                  <c:v>3.0588166867969941E-3</c:v>
                </c:pt>
                <c:pt idx="17001">
                  <c:v>3.0586416510719598E-3</c:v>
                </c:pt>
                <c:pt idx="17002">
                  <c:v>3.0584637096933692E-3</c:v>
                </c:pt>
                <c:pt idx="17003">
                  <c:v>3.0582817621997139E-3</c:v>
                </c:pt>
                <c:pt idx="17004">
                  <c:v>3.0580969759424316E-3</c:v>
                </c:pt>
                <c:pt idx="17005">
                  <c:v>3.0579121280216682E-3</c:v>
                </c:pt>
                <c:pt idx="17006">
                  <c:v>3.057730041151049E-3</c:v>
                </c:pt>
                <c:pt idx="17007">
                  <c:v>3.0575519944577439E-3</c:v>
                </c:pt>
                <c:pt idx="17008">
                  <c:v>3.0573770039007899E-3</c:v>
                </c:pt>
                <c:pt idx="17009">
                  <c:v>3.057202377062372E-3</c:v>
                </c:pt>
                <c:pt idx="17010">
                  <c:v>3.0570252295658061E-3</c:v>
                </c:pt>
                <c:pt idx="17011">
                  <c:v>3.0568441090965772E-3</c:v>
                </c:pt>
                <c:pt idx="17012">
                  <c:v>3.0566598125999706E-3</c:v>
                </c:pt>
                <c:pt idx="17013">
                  <c:v>3.0564749367750698E-3</c:v>
                </c:pt>
                <c:pt idx="17014">
                  <c:v>3.0562924154330768E-3</c:v>
                </c:pt>
                <c:pt idx="17015">
                  <c:v>3.0561138676357623E-3</c:v>
                </c:pt>
                <c:pt idx="17016">
                  <c:v>3.0559386866527015E-3</c:v>
                </c:pt>
                <c:pt idx="17017">
                  <c:v>3.0557643823204638E-3</c:v>
                </c:pt>
                <c:pt idx="17018">
                  <c:v>3.0555879836453403E-3</c:v>
                </c:pt>
                <c:pt idx="17019">
                  <c:v>3.055407711681884E-3</c:v>
                </c:pt>
                <c:pt idx="17020">
                  <c:v>3.0552239807164826E-3</c:v>
                </c:pt>
                <c:pt idx="17021">
                  <c:v>3.055039164232757E-3</c:v>
                </c:pt>
                <c:pt idx="17022">
                  <c:v>3.0548562578819344E-3</c:v>
                </c:pt>
                <c:pt idx="17023">
                  <c:v>3.0546771926929519E-3</c:v>
                </c:pt>
                <c:pt idx="17024">
                  <c:v>3.0545017483046104E-3</c:v>
                </c:pt>
                <c:pt idx="17025">
                  <c:v>3.0543276777801934E-3</c:v>
                </c:pt>
                <c:pt idx="17026">
                  <c:v>3.0541519733191052E-3</c:v>
                </c:pt>
                <c:pt idx="17027">
                  <c:v>3.0539725599449744E-3</c:v>
                </c:pt>
                <c:pt idx="17028">
                  <c:v>3.0537894634508796E-3</c:v>
                </c:pt>
                <c:pt idx="17029">
                  <c:v>3.0536047951347242E-3</c:v>
                </c:pt>
                <c:pt idx="17030">
                  <c:v>3.0534215623368691E-3</c:v>
                </c:pt>
                <c:pt idx="17031">
                  <c:v>3.0532419749608381E-3</c:v>
                </c:pt>
                <c:pt idx="17032">
                  <c:v>3.0530662016027086E-3</c:v>
                </c:pt>
                <c:pt idx="17033">
                  <c:v>3.0528922753520252E-3</c:v>
                </c:pt>
                <c:pt idx="17034">
                  <c:v>3.0527172018846452E-3</c:v>
                </c:pt>
                <c:pt idx="17035">
                  <c:v>3.0525386456454811E-3</c:v>
                </c:pt>
                <c:pt idx="17036">
                  <c:v>3.0523562445976689E-3</c:v>
                </c:pt>
                <c:pt idx="17037">
                  <c:v>3.0521718133664612E-3</c:v>
                </c:pt>
                <c:pt idx="17038">
                  <c:v>3.0519883207762782E-3</c:v>
                </c:pt>
                <c:pt idx="17039">
                  <c:v>3.0518082179537085E-3</c:v>
                </c:pt>
                <c:pt idx="17040">
                  <c:v>3.0516320585447492E-3</c:v>
                </c:pt>
                <c:pt idx="17041">
                  <c:v>3.051458187689786E-3</c:v>
                </c:pt>
                <c:pt idx="17042">
                  <c:v>3.0512836744577042E-3</c:v>
                </c:pt>
                <c:pt idx="17043">
                  <c:v>3.0511059624140752E-3</c:v>
                </c:pt>
                <c:pt idx="17044">
                  <c:v>3.0509243088236312E-3</c:v>
                </c:pt>
                <c:pt idx="17045">
                  <c:v>3.0507402021983316E-3</c:v>
                </c:pt>
                <c:pt idx="17046">
                  <c:v>3.050556523424969E-3</c:v>
                </c:pt>
                <c:pt idx="17047">
                  <c:v>3.0503759232833713E-3</c:v>
                </c:pt>
                <c:pt idx="17048">
                  <c:v>3.0501993301502491E-3</c:v>
                </c:pt>
                <c:pt idx="17049">
                  <c:v>3.0500254279458008E-3</c:v>
                </c:pt>
                <c:pt idx="17050">
                  <c:v>3.0498513978501579E-3</c:v>
                </c:pt>
                <c:pt idx="17051">
                  <c:v>3.0496745058217404E-3</c:v>
                </c:pt>
                <c:pt idx="17052">
                  <c:v>3.0494936418895406E-3</c:v>
                </c:pt>
                <c:pt idx="17053">
                  <c:v>3.0493099445347491E-3</c:v>
                </c:pt>
                <c:pt idx="17054">
                  <c:v>3.0491261588904573E-3</c:v>
                </c:pt>
                <c:pt idx="17055">
                  <c:v>3.0489450906060252E-3</c:v>
                </c:pt>
                <c:pt idx="17056">
                  <c:v>3.0487680262478792E-3</c:v>
                </c:pt>
                <c:pt idx="17057">
                  <c:v>3.0485940095185231E-3</c:v>
                </c:pt>
                <c:pt idx="17058">
                  <c:v>3.0484203804199608E-3</c:v>
                </c:pt>
                <c:pt idx="17059">
                  <c:v>3.0482442734165675E-3</c:v>
                </c:pt>
                <c:pt idx="17060">
                  <c:v>3.0480642308529579E-3</c:v>
                </c:pt>
                <c:pt idx="17061">
                  <c:v>3.0478810231687396E-3</c:v>
                </c:pt>
                <c:pt idx="17062">
                  <c:v>3.0476972143259153E-3</c:v>
                </c:pt>
                <c:pt idx="17063">
                  <c:v>3.0475157176019299E-3</c:v>
                </c:pt>
                <c:pt idx="17064">
                  <c:v>3.0473381552832612E-3</c:v>
                </c:pt>
                <c:pt idx="17065">
                  <c:v>3.047163945796745E-3</c:v>
                </c:pt>
                <c:pt idx="17066">
                  <c:v>3.0469906318958402E-3</c:v>
                </c:pt>
                <c:pt idx="17067">
                  <c:v>3.0468152647276066E-3</c:v>
                </c:pt>
                <c:pt idx="17068">
                  <c:v>3.0466360642489284E-3</c:v>
                </c:pt>
                <c:pt idx="17069">
                  <c:v>3.0464534210376875E-3</c:v>
                </c:pt>
                <c:pt idx="17070">
                  <c:v>3.0462696756170843E-3</c:v>
                </c:pt>
                <c:pt idx="17071">
                  <c:v>3.0460877999880479E-3</c:v>
                </c:pt>
                <c:pt idx="17072">
                  <c:v>3.0459097241505475E-3</c:v>
                </c:pt>
                <c:pt idx="17073">
                  <c:v>3.0457352499048845E-3</c:v>
                </c:pt>
                <c:pt idx="17074">
                  <c:v>3.0455621631797179E-3</c:v>
                </c:pt>
                <c:pt idx="17075">
                  <c:v>3.0453874812356183E-3</c:v>
                </c:pt>
                <c:pt idx="17076">
                  <c:v>3.0452091322456152E-3</c:v>
                </c:pt>
                <c:pt idx="17077">
                  <c:v>3.0450271214760862E-3</c:v>
                </c:pt>
                <c:pt idx="17078">
                  <c:v>3.0448435275897182E-3</c:v>
                </c:pt>
                <c:pt idx="17079">
                  <c:v>3.0446613315636912E-3</c:v>
                </c:pt>
                <c:pt idx="17080">
                  <c:v>3.0444827380503321E-3</c:v>
                </c:pt>
                <c:pt idx="17081">
                  <c:v>3.0443079344533402E-3</c:v>
                </c:pt>
                <c:pt idx="17082">
                  <c:v>3.0441349861300643E-3</c:v>
                </c:pt>
                <c:pt idx="17083">
                  <c:v>3.0439609263114525E-3</c:v>
                </c:pt>
                <c:pt idx="17084">
                  <c:v>3.0437834267722456E-3</c:v>
                </c:pt>
                <c:pt idx="17085">
                  <c:v>3.0436021084609423E-3</c:v>
                </c:pt>
                <c:pt idx="17086">
                  <c:v>3.0434187542342488E-3</c:v>
                </c:pt>
                <c:pt idx="17087">
                  <c:v>3.043236304287805E-3</c:v>
                </c:pt>
                <c:pt idx="17088">
                  <c:v>3.0430572003762504E-3</c:v>
                </c:pt>
                <c:pt idx="17089">
                  <c:v>3.042882011298239E-3</c:v>
                </c:pt>
                <c:pt idx="17090">
                  <c:v>3.0427091133300192E-3</c:v>
                </c:pt>
                <c:pt idx="17091">
                  <c:v>3.0425356051231736E-3</c:v>
                </c:pt>
                <c:pt idx="17092">
                  <c:v>3.0423589416174231E-3</c:v>
                </c:pt>
                <c:pt idx="17093">
                  <c:v>3.0421783668458991E-3</c:v>
                </c:pt>
                <c:pt idx="17094">
                  <c:v>3.0419953389437659E-3</c:v>
                </c:pt>
                <c:pt idx="17095">
                  <c:v>3.0418127083869009E-3</c:v>
                </c:pt>
                <c:pt idx="17096">
                  <c:v>3.041633112632169E-3</c:v>
                </c:pt>
                <c:pt idx="17097">
                  <c:v>3.0414574913144592E-3</c:v>
                </c:pt>
                <c:pt idx="17098">
                  <c:v>3.0412845578442838E-3</c:v>
                </c:pt>
                <c:pt idx="17099">
                  <c:v>3.0411115245134999E-3</c:v>
                </c:pt>
                <c:pt idx="17100">
                  <c:v>3.040935672496249E-3</c:v>
                </c:pt>
                <c:pt idx="17101">
                  <c:v>3.0407558825801427E-3</c:v>
                </c:pt>
                <c:pt idx="17102">
                  <c:v>3.040573264761477E-3</c:v>
                </c:pt>
                <c:pt idx="17103">
                  <c:v>3.0403905324917074E-3</c:v>
                </c:pt>
                <c:pt idx="17104">
                  <c:v>3.0402104743810971E-3</c:v>
                </c:pt>
                <c:pt idx="17105">
                  <c:v>3.0400343841857492E-3</c:v>
                </c:pt>
                <c:pt idx="17106">
                  <c:v>3.0398613329684202E-3</c:v>
                </c:pt>
                <c:pt idx="17107">
                  <c:v>3.039688692849628E-3</c:v>
                </c:pt>
                <c:pt idx="17108">
                  <c:v>3.0395136170851184E-3</c:v>
                </c:pt>
                <c:pt idx="17109">
                  <c:v>3.039334642908397E-3</c:v>
                </c:pt>
                <c:pt idx="17110">
                  <c:v>3.0391525146331397E-3</c:v>
                </c:pt>
                <c:pt idx="17111">
                  <c:v>3.0389697637999858E-3</c:v>
                </c:pt>
                <c:pt idx="17112">
                  <c:v>3.0387892832267095E-3</c:v>
                </c:pt>
                <c:pt idx="17113">
                  <c:v>3.038612698215364E-3</c:v>
                </c:pt>
                <c:pt idx="17114">
                  <c:v>3.0384394519753872E-3</c:v>
                </c:pt>
                <c:pt idx="17115">
                  <c:v>3.0382671198483247E-3</c:v>
                </c:pt>
                <c:pt idx="17116">
                  <c:v>3.0380927750237952E-3</c:v>
                </c:pt>
                <c:pt idx="17117">
                  <c:v>3.0379146365488792E-3</c:v>
                </c:pt>
                <c:pt idx="17118">
                  <c:v>3.0377330716608066E-3</c:v>
                </c:pt>
                <c:pt idx="17119">
                  <c:v>3.0375503882629552E-3</c:v>
                </c:pt>
                <c:pt idx="17120">
                  <c:v>3.0373695348276802E-3</c:v>
                </c:pt>
                <c:pt idx="17121">
                  <c:v>3.0371924401602812E-3</c:v>
                </c:pt>
                <c:pt idx="17122">
                  <c:v>3.0370189278629812E-3</c:v>
                </c:pt>
                <c:pt idx="17123">
                  <c:v>3.0368468163788167E-3</c:v>
                </c:pt>
                <c:pt idx="17124">
                  <c:v>3.0366731478847888E-3</c:v>
                </c:pt>
                <c:pt idx="17125">
                  <c:v>3.0364958538463198E-3</c:v>
                </c:pt>
                <c:pt idx="17126">
                  <c:v>3.0363149193529089E-3</c:v>
                </c:pt>
                <c:pt idx="17127">
                  <c:v>3.0361323907919092E-3</c:v>
                </c:pt>
                <c:pt idx="17128">
                  <c:v>3.0359512229443703E-3</c:v>
                </c:pt>
                <c:pt idx="17129">
                  <c:v>3.0357736150917686E-3</c:v>
                </c:pt>
                <c:pt idx="17130">
                  <c:v>3.0355997731067682E-3</c:v>
                </c:pt>
                <c:pt idx="17131">
                  <c:v>3.0354277942472598E-3</c:v>
                </c:pt>
                <c:pt idx="17132">
                  <c:v>3.0352547391106358E-3</c:v>
                </c:pt>
                <c:pt idx="17133">
                  <c:v>3.0350782868972552E-3</c:v>
                </c:pt>
                <c:pt idx="17134">
                  <c:v>3.0348980418673016E-3</c:v>
                </c:pt>
                <c:pt idx="17135">
                  <c:v>3.0347157554818436E-3</c:v>
                </c:pt>
                <c:pt idx="17136">
                  <c:v>3.0345343395172292E-3</c:v>
                </c:pt>
                <c:pt idx="17137">
                  <c:v>3.0343562262844883E-3</c:v>
                </c:pt>
                <c:pt idx="17138">
                  <c:v>3.0341819994224679E-3</c:v>
                </c:pt>
                <c:pt idx="17139">
                  <c:v>3.0340100659660843E-3</c:v>
                </c:pt>
                <c:pt idx="17140">
                  <c:v>3.0338375539202245E-3</c:v>
                </c:pt>
                <c:pt idx="17141">
                  <c:v>3.0336619296460606E-3</c:v>
                </c:pt>
                <c:pt idx="17142">
                  <c:v>3.0334824242425912E-3</c:v>
                </c:pt>
                <c:pt idx="17143">
                  <c:v>3.0333004658479297E-3</c:v>
                </c:pt>
                <c:pt idx="17144">
                  <c:v>3.033118874775329E-3</c:v>
                </c:pt>
                <c:pt idx="17145">
                  <c:v>3.0329402751358941E-3</c:v>
                </c:pt>
                <c:pt idx="17146">
                  <c:v>3.0327656175416192E-3</c:v>
                </c:pt>
                <c:pt idx="17147">
                  <c:v>3.0325936445124413E-3</c:v>
                </c:pt>
                <c:pt idx="17148">
                  <c:v>3.0324215991857752E-3</c:v>
                </c:pt>
                <c:pt idx="17149">
                  <c:v>3.0322467779497846E-3</c:v>
                </c:pt>
                <c:pt idx="17150">
                  <c:v>3.0320680526143432E-3</c:v>
                </c:pt>
                <c:pt idx="17151">
                  <c:v>3.0318865050711942E-3</c:v>
                </c:pt>
                <c:pt idx="17152">
                  <c:v>3.031704817373105E-3</c:v>
                </c:pt>
                <c:pt idx="17153">
                  <c:v>3.0315257611173486E-3</c:v>
                </c:pt>
                <c:pt idx="17154">
                  <c:v>3.0313506370045506E-3</c:v>
                </c:pt>
                <c:pt idx="17155">
                  <c:v>3.0311785430794792E-3</c:v>
                </c:pt>
                <c:pt idx="17156">
                  <c:v>3.0310068832827752E-3</c:v>
                </c:pt>
                <c:pt idx="17157">
                  <c:v>3.0308328296110259E-3</c:v>
                </c:pt>
                <c:pt idx="17158">
                  <c:v>3.0306549144123451E-3</c:v>
                </c:pt>
                <c:pt idx="17159">
                  <c:v>3.0304738562491459E-3</c:v>
                </c:pt>
                <c:pt idx="17160">
                  <c:v>3.0302921545532408E-3</c:v>
                </c:pt>
                <c:pt idx="17161">
                  <c:v>3.0301126817573357E-3</c:v>
                </c:pt>
                <c:pt idx="17162">
                  <c:v>3.0299370659736557E-3</c:v>
                </c:pt>
                <c:pt idx="17163">
                  <c:v>3.0297647748248808E-3</c:v>
                </c:pt>
                <c:pt idx="17164">
                  <c:v>3.0295934159151436E-3</c:v>
                </c:pt>
                <c:pt idx="17165">
                  <c:v>3.0294200843783239E-3</c:v>
                </c:pt>
                <c:pt idx="17166">
                  <c:v>3.0292429985358488E-3</c:v>
                </c:pt>
                <c:pt idx="17167">
                  <c:v>3.0290625026470437E-3</c:v>
                </c:pt>
                <c:pt idx="17168">
                  <c:v>3.0288808723324895E-3</c:v>
                </c:pt>
                <c:pt idx="17169">
                  <c:v>3.0287010326574652E-3</c:v>
                </c:pt>
                <c:pt idx="17170">
                  <c:v>3.0285249110703237E-3</c:v>
                </c:pt>
                <c:pt idx="17171">
                  <c:v>3.0283523526206694E-3</c:v>
                </c:pt>
                <c:pt idx="17172">
                  <c:v>3.0281812079188892E-3</c:v>
                </c:pt>
                <c:pt idx="17173">
                  <c:v>3.0280085439141052E-3</c:v>
                </c:pt>
                <c:pt idx="17174">
                  <c:v>3.0278322955038842E-3</c:v>
                </c:pt>
                <c:pt idx="17175">
                  <c:v>3.0276524279457873E-3</c:v>
                </c:pt>
                <c:pt idx="17176">
                  <c:v>3.0274709557075478E-3</c:v>
                </c:pt>
                <c:pt idx="17177">
                  <c:v>3.027290807540333E-3</c:v>
                </c:pt>
                <c:pt idx="17178">
                  <c:v>3.0271141772380979E-3</c:v>
                </c:pt>
                <c:pt idx="17179">
                  <c:v>3.0269412888086059E-3</c:v>
                </c:pt>
                <c:pt idx="17180">
                  <c:v>3.0267702710474885E-3</c:v>
                </c:pt>
                <c:pt idx="17181">
                  <c:v>3.0265982117309411E-3</c:v>
                </c:pt>
                <c:pt idx="17182">
                  <c:v>3.0264227975781398E-3</c:v>
                </c:pt>
                <c:pt idx="17183">
                  <c:v>3.0262436164823496E-3</c:v>
                </c:pt>
                <c:pt idx="17184">
                  <c:v>3.026062388877536E-3</c:v>
                </c:pt>
                <c:pt idx="17185">
                  <c:v>3.0258819983288382E-3</c:v>
                </c:pt>
                <c:pt idx="17186">
                  <c:v>3.0257048676342433E-3</c:v>
                </c:pt>
                <c:pt idx="17187">
                  <c:v>3.0255315949651519E-3</c:v>
                </c:pt>
                <c:pt idx="17188">
                  <c:v>3.025360617742604E-3</c:v>
                </c:pt>
                <c:pt idx="17189">
                  <c:v>3.0251890930970589E-3</c:v>
                </c:pt>
                <c:pt idx="17190">
                  <c:v>3.0250144988565237E-3</c:v>
                </c:pt>
                <c:pt idx="17191">
                  <c:v>3.0248360534784538E-3</c:v>
                </c:pt>
                <c:pt idx="17192">
                  <c:v>3.0246551554790552E-3</c:v>
                </c:pt>
                <c:pt idx="17193">
                  <c:v>3.0244745952553304E-3</c:v>
                </c:pt>
                <c:pt idx="17194">
                  <c:v>3.0242969835514067E-3</c:v>
                </c:pt>
                <c:pt idx="17195">
                  <c:v>3.0241232816798818E-3</c:v>
                </c:pt>
                <c:pt idx="17196">
                  <c:v>3.0239522608940289E-3</c:v>
                </c:pt>
                <c:pt idx="17197">
                  <c:v>3.0237811949130212E-3</c:v>
                </c:pt>
                <c:pt idx="17198">
                  <c:v>3.0236073953358892E-3</c:v>
                </c:pt>
                <c:pt idx="17199">
                  <c:v>3.0234297252540389E-3</c:v>
                </c:pt>
                <c:pt idx="17200">
                  <c:v>3.0232492388301445E-3</c:v>
                </c:pt>
                <c:pt idx="17201">
                  <c:v>3.0230685869985408E-3</c:v>
                </c:pt>
                <c:pt idx="17202">
                  <c:v>3.022890524370729E-3</c:v>
                </c:pt>
                <c:pt idx="17203">
                  <c:v>3.0227163583510801E-3</c:v>
                </c:pt>
                <c:pt idx="17204">
                  <c:v>3.0225452135928749E-3</c:v>
                </c:pt>
                <c:pt idx="17205">
                  <c:v>3.0223745255615014E-3</c:v>
                </c:pt>
                <c:pt idx="17206">
                  <c:v>3.0222014849430314E-3</c:v>
                </c:pt>
                <c:pt idx="17207">
                  <c:v>3.0220246194218692E-3</c:v>
                </c:pt>
                <c:pt idx="17208">
                  <c:v>3.0218446221788077E-3</c:v>
                </c:pt>
                <c:pt idx="17209">
                  <c:v>3.0216639608463217E-3</c:v>
                </c:pt>
                <c:pt idx="17210">
                  <c:v>3.0214854875469802E-3</c:v>
                </c:pt>
                <c:pt idx="17211">
                  <c:v>3.0213108330017805E-3</c:v>
                </c:pt>
                <c:pt idx="17212">
                  <c:v>3.0211394888821868E-3</c:v>
                </c:pt>
                <c:pt idx="17213">
                  <c:v>3.0209690947327812E-3</c:v>
                </c:pt>
                <c:pt idx="17214">
                  <c:v>3.0207967675333247E-3</c:v>
                </c:pt>
                <c:pt idx="17215">
                  <c:v>3.0206207250601056E-3</c:v>
                </c:pt>
                <c:pt idx="17216">
                  <c:v>3.0204412889522866E-3</c:v>
                </c:pt>
                <c:pt idx="17217">
                  <c:v>3.0202607028810484E-3</c:v>
                </c:pt>
                <c:pt idx="17218">
                  <c:v>3.0200818686259246E-3</c:v>
                </c:pt>
                <c:pt idx="17219">
                  <c:v>3.0199067121194118E-3</c:v>
                </c:pt>
                <c:pt idx="17220">
                  <c:v>3.0197350995090021E-3</c:v>
                </c:pt>
                <c:pt idx="17221">
                  <c:v>3.0195649132291071E-3</c:v>
                </c:pt>
                <c:pt idx="17222">
                  <c:v>3.0193932448573197E-3</c:v>
                </c:pt>
                <c:pt idx="17223">
                  <c:v>3.0192180328598808E-3</c:v>
                </c:pt>
                <c:pt idx="17224">
                  <c:v>3.0190392230024002E-3</c:v>
                </c:pt>
                <c:pt idx="17225">
                  <c:v>3.018858798184663E-3</c:v>
                </c:pt>
                <c:pt idx="17226">
                  <c:v>3.0186796612934612E-3</c:v>
                </c:pt>
                <c:pt idx="17227">
                  <c:v>3.018504000521372E-3</c:v>
                </c:pt>
                <c:pt idx="17228">
                  <c:v>3.0183320576823353E-3</c:v>
                </c:pt>
                <c:pt idx="17229">
                  <c:v>3.0181619927510217E-3</c:v>
                </c:pt>
                <c:pt idx="17230">
                  <c:v>3.017990920495984E-3</c:v>
                </c:pt>
                <c:pt idx="17231">
                  <c:v>3.0178165352458442E-3</c:v>
                </c:pt>
                <c:pt idx="17232">
                  <c:v>3.0176384088435411E-3</c:v>
                </c:pt>
                <c:pt idx="17233">
                  <c:v>3.0174582310600294E-3</c:v>
                </c:pt>
                <c:pt idx="17234">
                  <c:v>3.0172788574559517E-3</c:v>
                </c:pt>
                <c:pt idx="17235">
                  <c:v>3.0171027012490885E-3</c:v>
                </c:pt>
                <c:pt idx="17236">
                  <c:v>3.0169303748405051E-3</c:v>
                </c:pt>
                <c:pt idx="17237">
                  <c:v>3.0167603456692834E-3</c:v>
                </c:pt>
                <c:pt idx="17238">
                  <c:v>3.0165897997655052E-3</c:v>
                </c:pt>
                <c:pt idx="17239">
                  <c:v>3.016416226467289E-3</c:v>
                </c:pt>
                <c:pt idx="17240">
                  <c:v>3.0162388318786932E-3</c:v>
                </c:pt>
                <c:pt idx="17241">
                  <c:v>3.0160589852645005E-3</c:v>
                </c:pt>
                <c:pt idx="17242">
                  <c:v>3.0158794473496607E-3</c:v>
                </c:pt>
                <c:pt idx="17243">
                  <c:v>3.0157028154919412E-3</c:v>
                </c:pt>
                <c:pt idx="17244">
                  <c:v>3.0155300614324761E-3</c:v>
                </c:pt>
                <c:pt idx="17245">
                  <c:v>3.0153599847865401E-3</c:v>
                </c:pt>
                <c:pt idx="17246">
                  <c:v>3.0151898895935192E-3</c:v>
                </c:pt>
                <c:pt idx="17247">
                  <c:v>3.0150171026588086E-3</c:v>
                </c:pt>
                <c:pt idx="17248">
                  <c:v>3.0148404786102551E-3</c:v>
                </c:pt>
                <c:pt idx="17249">
                  <c:v>3.0146610442522092E-3</c:v>
                </c:pt>
                <c:pt idx="17250">
                  <c:v>3.0144814196781948E-3</c:v>
                </c:pt>
                <c:pt idx="17251">
                  <c:v>3.0143043425423632E-3</c:v>
                </c:pt>
                <c:pt idx="17252">
                  <c:v>3.0141311267158737E-3</c:v>
                </c:pt>
                <c:pt idx="17253">
                  <c:v>3.0139609230922541E-3</c:v>
                </c:pt>
                <c:pt idx="17254">
                  <c:v>3.0137911983688691E-3</c:v>
                </c:pt>
                <c:pt idx="17255">
                  <c:v>3.0136191618693195E-3</c:v>
                </c:pt>
                <c:pt idx="17256">
                  <c:v>3.0134433368319193E-3</c:v>
                </c:pt>
                <c:pt idx="17257">
                  <c:v>3.0132643914206202E-3</c:v>
                </c:pt>
                <c:pt idx="17258">
                  <c:v>3.0130847617748854E-3</c:v>
                </c:pt>
                <c:pt idx="17259">
                  <c:v>3.0129072797826697E-3</c:v>
                </c:pt>
                <c:pt idx="17260">
                  <c:v>3.0127335785759407E-3</c:v>
                </c:pt>
                <c:pt idx="17261">
                  <c:v>3.0125631735154201E-3</c:v>
                </c:pt>
                <c:pt idx="17262">
                  <c:v>3.0123937357674812E-3</c:v>
                </c:pt>
                <c:pt idx="17263">
                  <c:v>3.0122224040590967E-3</c:v>
                </c:pt>
                <c:pt idx="17264">
                  <c:v>3.0120473957985484E-3</c:v>
                </c:pt>
                <c:pt idx="17265">
                  <c:v>3.0118690103575632E-3</c:v>
                </c:pt>
                <c:pt idx="17266">
                  <c:v>3.0116894597877596E-3</c:v>
                </c:pt>
                <c:pt idx="17267">
                  <c:v>3.0115116227040798E-3</c:v>
                </c:pt>
                <c:pt idx="17268">
                  <c:v>3.0113374233675786E-3</c:v>
                </c:pt>
                <c:pt idx="17269">
                  <c:v>3.0111667486789995E-3</c:v>
                </c:pt>
                <c:pt idx="17270">
                  <c:v>3.0109975125572658E-3</c:v>
                </c:pt>
                <c:pt idx="17271">
                  <c:v>3.0108268310651601E-3</c:v>
                </c:pt>
                <c:pt idx="17272">
                  <c:v>3.0106526463713292E-3</c:v>
                </c:pt>
                <c:pt idx="17273">
                  <c:v>3.0104748850843608E-3</c:v>
                </c:pt>
                <c:pt idx="17274">
                  <c:v>3.010295498883887E-3</c:v>
                </c:pt>
                <c:pt idx="17275">
                  <c:v>3.0101173649569649E-3</c:v>
                </c:pt>
                <c:pt idx="17276">
                  <c:v>3.0099426657836698E-3</c:v>
                </c:pt>
                <c:pt idx="17277">
                  <c:v>3.0097716606601226E-3</c:v>
                </c:pt>
                <c:pt idx="17278">
                  <c:v>3.0096025403854795E-3</c:v>
                </c:pt>
                <c:pt idx="17279">
                  <c:v>3.0094324465352452E-3</c:v>
                </c:pt>
                <c:pt idx="17280">
                  <c:v>3.0092590811356392E-3</c:v>
                </c:pt>
                <c:pt idx="17281">
                  <c:v>3.0090820002910811E-3</c:v>
                </c:pt>
                <c:pt idx="17282">
                  <c:v>3.0089028634694053E-3</c:v>
                </c:pt>
                <c:pt idx="17283">
                  <c:v>3.0087244984319246E-3</c:v>
                </c:pt>
                <c:pt idx="17284">
                  <c:v>3.0085493087514087E-3</c:v>
                </c:pt>
                <c:pt idx="17285">
                  <c:v>3.008377920760284E-3</c:v>
                </c:pt>
                <c:pt idx="17286">
                  <c:v>3.0082088315520092E-3</c:v>
                </c:pt>
                <c:pt idx="17287">
                  <c:v>3.0080392558320757E-3</c:v>
                </c:pt>
                <c:pt idx="17288">
                  <c:v>3.0078666944900602E-3</c:v>
                </c:pt>
                <c:pt idx="17289">
                  <c:v>3.0076903415602015E-3</c:v>
                </c:pt>
                <c:pt idx="17290">
                  <c:v>3.0075115374217985E-3</c:v>
                </c:pt>
                <c:pt idx="17291">
                  <c:v>3.0073330133699801E-3</c:v>
                </c:pt>
                <c:pt idx="17292">
                  <c:v>3.0071573533583676E-3</c:v>
                </c:pt>
                <c:pt idx="17293">
                  <c:v>3.0069855392889887E-3</c:v>
                </c:pt>
                <c:pt idx="17294">
                  <c:v>3.0068163987724862E-3</c:v>
                </c:pt>
                <c:pt idx="17295">
                  <c:v>3.0066472659091184E-3</c:v>
                </c:pt>
                <c:pt idx="17296">
                  <c:v>3.0064754827048147E-3</c:v>
                </c:pt>
                <c:pt idx="17297">
                  <c:v>3.0062998955745802E-3</c:v>
                </c:pt>
                <c:pt idx="17298">
                  <c:v>3.0061215043303874E-3</c:v>
                </c:pt>
                <c:pt idx="17299">
                  <c:v>3.0059428985000402E-3</c:v>
                </c:pt>
                <c:pt idx="17300">
                  <c:v>3.005766798809705E-3</c:v>
                </c:pt>
                <c:pt idx="17301">
                  <c:v>3.0055945253647416E-3</c:v>
                </c:pt>
                <c:pt idx="17302">
                  <c:v>3.0054252549351298E-3</c:v>
                </c:pt>
                <c:pt idx="17303">
                  <c:v>3.0052564851604487E-3</c:v>
                </c:pt>
                <c:pt idx="17304">
                  <c:v>3.0050854439489802E-3</c:v>
                </c:pt>
                <c:pt idx="17305">
                  <c:v>3.0049106503068457E-3</c:v>
                </c:pt>
                <c:pt idx="17306">
                  <c:v>3.0047327477410344E-3</c:v>
                </c:pt>
                <c:pt idx="17307">
                  <c:v>3.0045541412012317E-3</c:v>
                </c:pt>
                <c:pt idx="17308">
                  <c:v>3.0043776424167339E-3</c:v>
                </c:pt>
                <c:pt idx="17309">
                  <c:v>3.0042048867363613E-3</c:v>
                </c:pt>
                <c:pt idx="17310">
                  <c:v>3.0040354128555292E-3</c:v>
                </c:pt>
                <c:pt idx="17311">
                  <c:v>3.003866923246844E-3</c:v>
                </c:pt>
                <c:pt idx="17312">
                  <c:v>3.003696578285944E-3</c:v>
                </c:pt>
                <c:pt idx="17313">
                  <c:v>3.0035225951865071E-3</c:v>
                </c:pt>
                <c:pt idx="17314">
                  <c:v>3.0033452514008569E-3</c:v>
                </c:pt>
                <c:pt idx="17315">
                  <c:v>3.0031667276873555E-3</c:v>
                </c:pt>
                <c:pt idx="17316">
                  <c:v>3.0029898796172481E-3</c:v>
                </c:pt>
                <c:pt idx="17317">
                  <c:v>3.0028166296278366E-3</c:v>
                </c:pt>
                <c:pt idx="17318">
                  <c:v>3.0026468850333208E-3</c:v>
                </c:pt>
                <c:pt idx="17319">
                  <c:v>3.0024785909013958E-3</c:v>
                </c:pt>
                <c:pt idx="17320">
                  <c:v>3.0023088876372896E-3</c:v>
                </c:pt>
                <c:pt idx="17321">
                  <c:v>3.002135721242586E-3</c:v>
                </c:pt>
                <c:pt idx="17322">
                  <c:v>3.0019589994991331E-3</c:v>
                </c:pt>
                <c:pt idx="17323">
                  <c:v>3.0017806432103152E-3</c:v>
                </c:pt>
                <c:pt idx="17324">
                  <c:v>3.0016035040271692E-3</c:v>
                </c:pt>
                <c:pt idx="17325">
                  <c:v>3.0014297586090869E-3</c:v>
                </c:pt>
                <c:pt idx="17326">
                  <c:v>3.0012596834148582E-3</c:v>
                </c:pt>
                <c:pt idx="17327">
                  <c:v>3.0010914997177984E-3</c:v>
                </c:pt>
                <c:pt idx="17328">
                  <c:v>3.000922375716082E-3</c:v>
                </c:pt>
                <c:pt idx="17329">
                  <c:v>3.0007500212191314E-3</c:v>
                </c:pt>
                <c:pt idx="17330">
                  <c:v>3.0005739769000629E-3</c:v>
                </c:pt>
                <c:pt idx="17331">
                  <c:v>3.0003958722791837E-3</c:v>
                </c:pt>
                <c:pt idx="17332">
                  <c:v>3.0002185075223018E-3</c:v>
                </c:pt>
                <c:pt idx="17333">
                  <c:v>3.0000442764945216E-3</c:v>
                </c:pt>
                <c:pt idx="17334">
                  <c:v>2.9998738191658785E-3</c:v>
                </c:pt>
                <c:pt idx="17335">
                  <c:v>2.9997056619249771E-3</c:v>
                </c:pt>
                <c:pt idx="17336">
                  <c:v>2.9995370479301252E-3</c:v>
                </c:pt>
                <c:pt idx="17337">
                  <c:v>2.9993654896618765E-3</c:v>
                </c:pt>
                <c:pt idx="17338">
                  <c:v>2.9991901693636989E-3</c:v>
                </c:pt>
                <c:pt idx="17339">
                  <c:v>2.9990123988909091E-3</c:v>
                </c:pt>
                <c:pt idx="17340">
                  <c:v>2.9988348803490798E-3</c:v>
                </c:pt>
                <c:pt idx="17341">
                  <c:v>2.9986601842714915E-3</c:v>
                </c:pt>
                <c:pt idx="17342">
                  <c:v>2.9984893024577785E-3</c:v>
                </c:pt>
                <c:pt idx="17343">
                  <c:v>2.9983210901517359E-3</c:v>
                </c:pt>
                <c:pt idx="17344">
                  <c:v>2.9981529112576046E-3</c:v>
                </c:pt>
                <c:pt idx="17345">
                  <c:v>2.997982122974661E-3</c:v>
                </c:pt>
                <c:pt idx="17346">
                  <c:v>2.9978075637515644E-3</c:v>
                </c:pt>
                <c:pt idx="17347">
                  <c:v>2.9976302067691858E-3</c:v>
                </c:pt>
                <c:pt idx="17348">
                  <c:v>2.9974526112622395E-3</c:v>
                </c:pt>
                <c:pt idx="17349">
                  <c:v>2.9972774810593096E-3</c:v>
                </c:pt>
                <c:pt idx="17350">
                  <c:v>2.9971061422712254E-3</c:v>
                </c:pt>
                <c:pt idx="17351">
                  <c:v>2.9969377971854816E-3</c:v>
                </c:pt>
                <c:pt idx="17352">
                  <c:v>2.9967699740968395E-3</c:v>
                </c:pt>
                <c:pt idx="17353">
                  <c:v>2.996599919444746E-3</c:v>
                </c:pt>
                <c:pt idx="17354">
                  <c:v>2.9964261482131002E-3</c:v>
                </c:pt>
                <c:pt idx="17355">
                  <c:v>2.9962492796071008E-3</c:v>
                </c:pt>
                <c:pt idx="17356">
                  <c:v>2.9960716876869797E-3</c:v>
                </c:pt>
                <c:pt idx="17357">
                  <c:v>2.9958961640995591E-3</c:v>
                </c:pt>
                <c:pt idx="17358">
                  <c:v>2.9957243462201653E-3</c:v>
                </c:pt>
                <c:pt idx="17359">
                  <c:v>2.9955557957289975E-3</c:v>
                </c:pt>
                <c:pt idx="17360">
                  <c:v>2.9953882460927103E-3</c:v>
                </c:pt>
                <c:pt idx="17361">
                  <c:v>2.9952188792367312E-3</c:v>
                </c:pt>
                <c:pt idx="17362">
                  <c:v>2.9950459123504413E-3</c:v>
                </c:pt>
                <c:pt idx="17363">
                  <c:v>2.9948696013098559E-3</c:v>
                </c:pt>
                <c:pt idx="17364">
                  <c:v>2.9946920959028752E-3</c:v>
                </c:pt>
                <c:pt idx="17365">
                  <c:v>2.9945162287779263E-3</c:v>
                </c:pt>
                <c:pt idx="17366">
                  <c:v>2.9943439203991948E-3</c:v>
                </c:pt>
                <c:pt idx="17367">
                  <c:v>2.9941750981594332E-3</c:v>
                </c:pt>
                <c:pt idx="17368">
                  <c:v>2.9940077379429497E-3</c:v>
                </c:pt>
                <c:pt idx="17369">
                  <c:v>2.9938390043552062E-3</c:v>
                </c:pt>
                <c:pt idx="17370">
                  <c:v>2.9936668473583812E-3</c:v>
                </c:pt>
                <c:pt idx="17371">
                  <c:v>2.9934911562331757E-3</c:v>
                </c:pt>
                <c:pt idx="17372">
                  <c:v>2.9933138212466046E-3</c:v>
                </c:pt>
                <c:pt idx="17373">
                  <c:v>2.9931376686768152E-3</c:v>
                </c:pt>
                <c:pt idx="17374">
                  <c:v>2.9929648692567316E-3</c:v>
                </c:pt>
                <c:pt idx="17375">
                  <c:v>2.9927957162933201E-3</c:v>
                </c:pt>
                <c:pt idx="17376">
                  <c:v>2.9926284611874292E-3</c:v>
                </c:pt>
                <c:pt idx="17377">
                  <c:v>2.9924602985768691E-3</c:v>
                </c:pt>
                <c:pt idx="17378">
                  <c:v>2.9922889461375052E-3</c:v>
                </c:pt>
                <c:pt idx="17379">
                  <c:v>2.9921139294136734E-3</c:v>
                </c:pt>
                <c:pt idx="17380">
                  <c:v>2.9919368483296654E-3</c:v>
                </c:pt>
                <c:pt idx="17381">
                  <c:v>2.9917604756581374E-3</c:v>
                </c:pt>
                <c:pt idx="17382">
                  <c:v>2.9915871954960252E-3</c:v>
                </c:pt>
                <c:pt idx="17383">
                  <c:v>2.9914176611617752E-3</c:v>
                </c:pt>
                <c:pt idx="17384">
                  <c:v>2.9912504279840969E-3</c:v>
                </c:pt>
                <c:pt idx="17385">
                  <c:v>2.9910827673533466E-3</c:v>
                </c:pt>
                <c:pt idx="17386">
                  <c:v>2.9909122033786239E-3</c:v>
                </c:pt>
                <c:pt idx="17387">
                  <c:v>2.9907379067873538E-3</c:v>
                </c:pt>
                <c:pt idx="17388">
                  <c:v>2.9905611612678698E-3</c:v>
                </c:pt>
                <c:pt idx="17389">
                  <c:v>2.9903846399744992E-3</c:v>
                </c:pt>
                <c:pt idx="17390">
                  <c:v>2.9902109000056352E-3</c:v>
                </c:pt>
                <c:pt idx="17391">
                  <c:v>2.9900409427993696E-3</c:v>
                </c:pt>
                <c:pt idx="17392">
                  <c:v>2.9898736508751234E-3</c:v>
                </c:pt>
                <c:pt idx="17393">
                  <c:v>2.9897064176863568E-3</c:v>
                </c:pt>
                <c:pt idx="17394">
                  <c:v>2.9895366156171719E-3</c:v>
                </c:pt>
                <c:pt idx="17395">
                  <c:v>2.9893630753923474E-3</c:v>
                </c:pt>
                <c:pt idx="17396">
                  <c:v>2.9891867439183805E-3</c:v>
                </c:pt>
                <c:pt idx="17397">
                  <c:v>2.9890101504069285E-3</c:v>
                </c:pt>
                <c:pt idx="17398">
                  <c:v>2.9888359818204253E-3</c:v>
                </c:pt>
                <c:pt idx="17399">
                  <c:v>2.9886655700503604E-3</c:v>
                </c:pt>
                <c:pt idx="17400">
                  <c:v>2.9884981425474856E-3</c:v>
                </c:pt>
                <c:pt idx="17401">
                  <c:v>2.9883312579774895E-3</c:v>
                </c:pt>
                <c:pt idx="17402">
                  <c:v>2.9881621812566732E-3</c:v>
                </c:pt>
                <c:pt idx="17403">
                  <c:v>2.9879894235530402E-3</c:v>
                </c:pt>
                <c:pt idx="17404">
                  <c:v>2.9878135801204796E-3</c:v>
                </c:pt>
                <c:pt idx="17405">
                  <c:v>2.987636994426935E-3</c:v>
                </c:pt>
                <c:pt idx="17406">
                  <c:v>2.9874624381135682E-3</c:v>
                </c:pt>
                <c:pt idx="17407">
                  <c:v>2.987291550395242E-3</c:v>
                </c:pt>
                <c:pt idx="17408">
                  <c:v>2.987123915591805E-3</c:v>
                </c:pt>
                <c:pt idx="17409">
                  <c:v>2.9869572978549761E-3</c:v>
                </c:pt>
                <c:pt idx="17410">
                  <c:v>2.9867889005611402E-3</c:v>
                </c:pt>
                <c:pt idx="17411">
                  <c:v>2.986616941042125E-3</c:v>
                </c:pt>
                <c:pt idx="17412">
                  <c:v>2.9864416539361052E-3</c:v>
                </c:pt>
                <c:pt idx="17413">
                  <c:v>2.9862651583799694E-3</c:v>
                </c:pt>
                <c:pt idx="17414">
                  <c:v>2.9860902642197852E-3</c:v>
                </c:pt>
                <c:pt idx="17415">
                  <c:v>2.9859188898006812E-3</c:v>
                </c:pt>
                <c:pt idx="17416">
                  <c:v>2.9857509822635189E-3</c:v>
                </c:pt>
                <c:pt idx="17417">
                  <c:v>2.9855845479807739E-3</c:v>
                </c:pt>
                <c:pt idx="17418">
                  <c:v>2.9854167756164464E-3</c:v>
                </c:pt>
                <c:pt idx="17419">
                  <c:v>2.9852456192180467E-3</c:v>
                </c:pt>
                <c:pt idx="17420">
                  <c:v>2.9850709498860212E-3</c:v>
                </c:pt>
                <c:pt idx="17421">
                  <c:v>2.9848946276872369E-3</c:v>
                </c:pt>
                <c:pt idx="17422">
                  <c:v>2.9847194536891082E-3</c:v>
                </c:pt>
                <c:pt idx="17423">
                  <c:v>2.9845475925951771E-3</c:v>
                </c:pt>
                <c:pt idx="17424">
                  <c:v>2.9843793542503544E-3</c:v>
                </c:pt>
                <c:pt idx="17425">
                  <c:v>2.9842130198406472E-3</c:v>
                </c:pt>
                <c:pt idx="17426">
                  <c:v>2.9840458102614576E-3</c:v>
                </c:pt>
                <c:pt idx="17427">
                  <c:v>2.9838754511358982E-3</c:v>
                </c:pt>
                <c:pt idx="17428">
                  <c:v>2.983701453177676E-3</c:v>
                </c:pt>
                <c:pt idx="17429">
                  <c:v>2.9835253870623209E-3</c:v>
                </c:pt>
                <c:pt idx="17430">
                  <c:v>2.9833499983704117E-3</c:v>
                </c:pt>
                <c:pt idx="17431">
                  <c:v>2.9831776613722634E-3</c:v>
                </c:pt>
                <c:pt idx="17432">
                  <c:v>2.9830090424499286E-3</c:v>
                </c:pt>
                <c:pt idx="17433">
                  <c:v>2.9828427255215082E-3</c:v>
                </c:pt>
                <c:pt idx="17434">
                  <c:v>2.9826760099902392E-3</c:v>
                </c:pt>
                <c:pt idx="17435">
                  <c:v>2.9825064316295201E-3</c:v>
                </c:pt>
                <c:pt idx="17436">
                  <c:v>2.9823331499211399E-3</c:v>
                </c:pt>
                <c:pt idx="17437">
                  <c:v>2.9821574207391888E-3</c:v>
                </c:pt>
                <c:pt idx="17438">
                  <c:v>2.981981888523061E-3</c:v>
                </c:pt>
                <c:pt idx="17439">
                  <c:v>2.9818090969231741E-3</c:v>
                </c:pt>
                <c:pt idx="17440">
                  <c:v>2.9816400567612392E-3</c:v>
                </c:pt>
                <c:pt idx="17441">
                  <c:v>2.9814736774790912E-3</c:v>
                </c:pt>
                <c:pt idx="17442">
                  <c:v>2.9813073818269358E-3</c:v>
                </c:pt>
                <c:pt idx="17443">
                  <c:v>2.9811385573639496E-3</c:v>
                </c:pt>
                <c:pt idx="17444">
                  <c:v>2.9809660273294155E-3</c:v>
                </c:pt>
                <c:pt idx="17445">
                  <c:v>2.9807907127076768E-3</c:v>
                </c:pt>
                <c:pt idx="17446">
                  <c:v>2.9806151129548862E-3</c:v>
                </c:pt>
                <c:pt idx="17447">
                  <c:v>2.9804418981997575E-3</c:v>
                </c:pt>
                <c:pt idx="17448">
                  <c:v>2.9802724058934889E-3</c:v>
                </c:pt>
                <c:pt idx="17449">
                  <c:v>2.9801058883003866E-3</c:v>
                </c:pt>
                <c:pt idx="17450">
                  <c:v>2.9799399341754402E-3</c:v>
                </c:pt>
                <c:pt idx="17451">
                  <c:v>2.9797718268570672E-3</c:v>
                </c:pt>
                <c:pt idx="17452">
                  <c:v>2.979600073899817E-3</c:v>
                </c:pt>
                <c:pt idx="17453">
                  <c:v>2.9794252469521405E-3</c:v>
                </c:pt>
                <c:pt idx="17454">
                  <c:v>2.9792496591840314E-3</c:v>
                </c:pt>
                <c:pt idx="17455">
                  <c:v>2.9790760623080595E-3</c:v>
                </c:pt>
                <c:pt idx="17456">
                  <c:v>2.9789060971951802E-3</c:v>
                </c:pt>
                <c:pt idx="17457">
                  <c:v>2.9787393704644289E-3</c:v>
                </c:pt>
                <c:pt idx="17458">
                  <c:v>2.9785736766467412E-3</c:v>
                </c:pt>
                <c:pt idx="17459">
                  <c:v>2.9784062404705209E-3</c:v>
                </c:pt>
                <c:pt idx="17460">
                  <c:v>2.9782352795735476E-3</c:v>
                </c:pt>
                <c:pt idx="17461">
                  <c:v>2.9780610076900384E-3</c:v>
                </c:pt>
                <c:pt idx="17462">
                  <c:v>2.9778855136218352E-3</c:v>
                </c:pt>
                <c:pt idx="17463">
                  <c:v>2.9777115845330145E-3</c:v>
                </c:pt>
                <c:pt idx="17464">
                  <c:v>2.9775411365065602E-3</c:v>
                </c:pt>
                <c:pt idx="17465">
                  <c:v>2.977374136105789E-3</c:v>
                </c:pt>
                <c:pt idx="17466">
                  <c:v>2.9772086198664141E-3</c:v>
                </c:pt>
                <c:pt idx="17467">
                  <c:v>2.9770418003697854E-3</c:v>
                </c:pt>
                <c:pt idx="17468">
                  <c:v>2.9768716358707227E-3</c:v>
                </c:pt>
                <c:pt idx="17469">
                  <c:v>2.9766979796056678E-3</c:v>
                </c:pt>
                <c:pt idx="17470">
                  <c:v>2.9765226617738142E-3</c:v>
                </c:pt>
                <c:pt idx="17471">
                  <c:v>2.9763484583932537E-3</c:v>
                </c:pt>
                <c:pt idx="17472">
                  <c:v>2.9761775280376418E-3</c:v>
                </c:pt>
                <c:pt idx="17473">
                  <c:v>2.9760101967843296E-3</c:v>
                </c:pt>
                <c:pt idx="17474">
                  <c:v>2.9758447752659396E-3</c:v>
                </c:pt>
                <c:pt idx="17475">
                  <c:v>2.9756785104544541E-3</c:v>
                </c:pt>
                <c:pt idx="17476">
                  <c:v>2.9755091359988397E-3</c:v>
                </c:pt>
                <c:pt idx="17477">
                  <c:v>2.9753361480757421E-3</c:v>
                </c:pt>
                <c:pt idx="17478">
                  <c:v>2.9751610884552462E-3</c:v>
                </c:pt>
                <c:pt idx="17479">
                  <c:v>2.9749866757254862E-3</c:v>
                </c:pt>
                <c:pt idx="17480">
                  <c:v>2.9748152742737626E-3</c:v>
                </c:pt>
                <c:pt idx="17481">
                  <c:v>2.9746475632653202E-3</c:v>
                </c:pt>
                <c:pt idx="17482">
                  <c:v>2.974482154861111E-3</c:v>
                </c:pt>
                <c:pt idx="17483">
                  <c:v>2.9743163762597042E-3</c:v>
                </c:pt>
                <c:pt idx="17484">
                  <c:v>2.9741477749327841E-3</c:v>
                </c:pt>
                <c:pt idx="17485">
                  <c:v>2.9739754993826752E-3</c:v>
                </c:pt>
                <c:pt idx="17486">
                  <c:v>2.973800778017672E-3</c:v>
                </c:pt>
                <c:pt idx="17487">
                  <c:v>2.9736262267965469E-3</c:v>
                </c:pt>
                <c:pt idx="17488">
                  <c:v>2.9734543759103275E-3</c:v>
                </c:pt>
                <c:pt idx="17489">
                  <c:v>2.9732862453134669E-3</c:v>
                </c:pt>
                <c:pt idx="17490">
                  <c:v>2.9731207710214876E-3</c:v>
                </c:pt>
                <c:pt idx="17491">
                  <c:v>2.9729554048309337E-3</c:v>
                </c:pt>
                <c:pt idx="17492">
                  <c:v>2.9727875494651892E-3</c:v>
                </c:pt>
                <c:pt idx="17493">
                  <c:v>2.9726160209124592E-3</c:v>
                </c:pt>
                <c:pt idx="17494">
                  <c:v>2.9724417145826115E-3</c:v>
                </c:pt>
                <c:pt idx="17495">
                  <c:v>2.9722671004415312E-3</c:v>
                </c:pt>
                <c:pt idx="17496">
                  <c:v>2.9720948318174502E-3</c:v>
                </c:pt>
                <c:pt idx="17497">
                  <c:v>2.9719262515042052E-3</c:v>
                </c:pt>
                <c:pt idx="17498">
                  <c:v>2.9717606362343902E-3</c:v>
                </c:pt>
                <c:pt idx="17499">
                  <c:v>2.9715956045735297E-3</c:v>
                </c:pt>
                <c:pt idx="17500">
                  <c:v>2.9714284582264875E-3</c:v>
                </c:pt>
                <c:pt idx="17501">
                  <c:v>2.9712577013334212E-3</c:v>
                </c:pt>
                <c:pt idx="17502">
                  <c:v>2.971083882278569E-3</c:v>
                </c:pt>
                <c:pt idx="17503">
                  <c:v>2.9709092842254412E-3</c:v>
                </c:pt>
                <c:pt idx="17504">
                  <c:v>2.9707366390353787E-3</c:v>
                </c:pt>
                <c:pt idx="17505">
                  <c:v>2.9705675890554883E-3</c:v>
                </c:pt>
                <c:pt idx="17506">
                  <c:v>2.9704017628680098E-3</c:v>
                </c:pt>
                <c:pt idx="17507">
                  <c:v>2.9702369850804402E-3</c:v>
                </c:pt>
                <c:pt idx="17508">
                  <c:v>2.9700705016741566E-3</c:v>
                </c:pt>
                <c:pt idx="17509">
                  <c:v>2.969900530753264E-3</c:v>
                </c:pt>
                <c:pt idx="17510">
                  <c:v>2.969727265477212E-3</c:v>
                </c:pt>
                <c:pt idx="17511">
                  <c:v>2.9695527646255359E-3</c:v>
                </c:pt>
                <c:pt idx="17512">
                  <c:v>2.9693797928003916E-3</c:v>
                </c:pt>
                <c:pt idx="17513">
                  <c:v>2.9692102636825995E-3</c:v>
                </c:pt>
                <c:pt idx="17514">
                  <c:v>2.9690441629367757E-3</c:v>
                </c:pt>
                <c:pt idx="17515">
                  <c:v>2.9688795569404697E-3</c:v>
                </c:pt>
                <c:pt idx="17516">
                  <c:v>2.9687136820516916E-3</c:v>
                </c:pt>
                <c:pt idx="17517">
                  <c:v>2.968544500851769E-3</c:v>
                </c:pt>
                <c:pt idx="17518">
                  <c:v>2.9683718490249558E-3</c:v>
                </c:pt>
                <c:pt idx="17519">
                  <c:v>2.9681975272315073E-3</c:v>
                </c:pt>
                <c:pt idx="17520">
                  <c:v>2.9680242866007489E-3</c:v>
                </c:pt>
                <c:pt idx="17521">
                  <c:v>2.9678542794785642E-3</c:v>
                </c:pt>
                <c:pt idx="17522">
                  <c:v>2.9676878478736776E-3</c:v>
                </c:pt>
                <c:pt idx="17523">
                  <c:v>2.9675233315305015E-3</c:v>
                </c:pt>
                <c:pt idx="17524">
                  <c:v>2.9673580033178692E-3</c:v>
                </c:pt>
                <c:pt idx="17525">
                  <c:v>2.9671896049868049E-3</c:v>
                </c:pt>
                <c:pt idx="17526">
                  <c:v>2.9670176184661452E-3</c:v>
                </c:pt>
                <c:pt idx="17527">
                  <c:v>2.9668435569598392E-3</c:v>
                </c:pt>
                <c:pt idx="17528">
                  <c:v>2.9666701122617991E-3</c:v>
                </c:pt>
                <c:pt idx="17529">
                  <c:v>2.9664996388220292E-3</c:v>
                </c:pt>
                <c:pt idx="17530">
                  <c:v>2.9663328283127317E-3</c:v>
                </c:pt>
                <c:pt idx="17531">
                  <c:v>2.966168320795267E-3</c:v>
                </c:pt>
                <c:pt idx="17532">
                  <c:v>2.9660034710477386E-3</c:v>
                </c:pt>
                <c:pt idx="17533">
                  <c:v>2.9658358382722975E-3</c:v>
                </c:pt>
                <c:pt idx="17534">
                  <c:v>2.9656645602538691E-3</c:v>
                </c:pt>
                <c:pt idx="17535">
                  <c:v>2.9654908382790402E-3</c:v>
                </c:pt>
                <c:pt idx="17536">
                  <c:v>2.9653172600585518E-3</c:v>
                </c:pt>
                <c:pt idx="17537">
                  <c:v>2.9651463423139143E-3</c:v>
                </c:pt>
                <c:pt idx="17538">
                  <c:v>2.9649791138855802E-3</c:v>
                </c:pt>
                <c:pt idx="17539">
                  <c:v>2.9648145370182889E-3</c:v>
                </c:pt>
                <c:pt idx="17540">
                  <c:v>2.9646500923068745E-3</c:v>
                </c:pt>
                <c:pt idx="17541">
                  <c:v>2.9644831976266156E-3</c:v>
                </c:pt>
                <c:pt idx="17542">
                  <c:v>2.9643126619452649E-3</c:v>
                </c:pt>
                <c:pt idx="17543">
                  <c:v>2.964139355441564E-3</c:v>
                </c:pt>
                <c:pt idx="17544">
                  <c:v>2.9639657188537953E-3</c:v>
                </c:pt>
                <c:pt idx="17545">
                  <c:v>2.9637943887440271E-3</c:v>
                </c:pt>
                <c:pt idx="17546">
                  <c:v>2.9636267130352971E-3</c:v>
                </c:pt>
                <c:pt idx="17547">
                  <c:v>2.9634619925877678E-3</c:v>
                </c:pt>
                <c:pt idx="17548">
                  <c:v>2.9632978755012177E-3</c:v>
                </c:pt>
                <c:pt idx="17549">
                  <c:v>2.9631316817908221E-3</c:v>
                </c:pt>
                <c:pt idx="17550">
                  <c:v>2.9629619123777329E-3</c:v>
                </c:pt>
                <c:pt idx="17551">
                  <c:v>2.9627890927188451E-3</c:v>
                </c:pt>
                <c:pt idx="17552">
                  <c:v>2.9626154762596229E-3</c:v>
                </c:pt>
                <c:pt idx="17553">
                  <c:v>2.9624437750880141E-3</c:v>
                </c:pt>
                <c:pt idx="17554">
                  <c:v>2.9622756328506355E-3</c:v>
                </c:pt>
                <c:pt idx="17555">
                  <c:v>2.9621106997614853E-3</c:v>
                </c:pt>
                <c:pt idx="17556">
                  <c:v>2.9619468302050102E-3</c:v>
                </c:pt>
                <c:pt idx="17557">
                  <c:v>2.9617812913165158E-3</c:v>
                </c:pt>
                <c:pt idx="17558">
                  <c:v>2.9616123018235559E-3</c:v>
                </c:pt>
                <c:pt idx="17559">
                  <c:v>2.9614400346355844E-3</c:v>
                </c:pt>
                <c:pt idx="17560">
                  <c:v>2.9612665188192802E-3</c:v>
                </c:pt>
                <c:pt idx="17561">
                  <c:v>2.9610944965346802E-3</c:v>
                </c:pt>
                <c:pt idx="17562">
                  <c:v>2.9609258789234029E-3</c:v>
                </c:pt>
                <c:pt idx="17563">
                  <c:v>2.9607606704346256E-3</c:v>
                </c:pt>
                <c:pt idx="17564">
                  <c:v>2.9605969669698412E-3</c:v>
                </c:pt>
                <c:pt idx="17565">
                  <c:v>2.9604320285235852E-3</c:v>
                </c:pt>
                <c:pt idx="17566">
                  <c:v>2.9602638221201427E-3</c:v>
                </c:pt>
                <c:pt idx="17567">
                  <c:v>2.9600921661989449E-3</c:v>
                </c:pt>
                <c:pt idx="17568">
                  <c:v>2.9599188322064081E-3</c:v>
                </c:pt>
                <c:pt idx="17569">
                  <c:v>2.9597465465429087E-3</c:v>
                </c:pt>
                <c:pt idx="17570">
                  <c:v>2.9595774552311003E-3</c:v>
                </c:pt>
                <c:pt idx="17571">
                  <c:v>2.959411915914251E-3</c:v>
                </c:pt>
                <c:pt idx="17572">
                  <c:v>2.9592482971177894E-3</c:v>
                </c:pt>
                <c:pt idx="17573">
                  <c:v>2.9590838974286114E-3</c:v>
                </c:pt>
                <c:pt idx="17574">
                  <c:v>2.9589164667737705E-3</c:v>
                </c:pt>
                <c:pt idx="17575">
                  <c:v>2.9587454731192964E-3</c:v>
                </c:pt>
                <c:pt idx="17576">
                  <c:v>2.9585724014383622E-3</c:v>
                </c:pt>
                <c:pt idx="17577">
                  <c:v>2.9583999169275157E-3</c:v>
                </c:pt>
                <c:pt idx="17578">
                  <c:v>2.9582303640470812E-3</c:v>
                </c:pt>
                <c:pt idx="17579">
                  <c:v>2.9580644467042672E-3</c:v>
                </c:pt>
                <c:pt idx="17580">
                  <c:v>2.9579008325225286E-3</c:v>
                </c:pt>
                <c:pt idx="17581">
                  <c:v>2.9577369036452002E-3</c:v>
                </c:pt>
                <c:pt idx="17582">
                  <c:v>2.9575702310354569E-3</c:v>
                </c:pt>
                <c:pt idx="17583">
                  <c:v>2.9573999420187277E-3</c:v>
                </c:pt>
                <c:pt idx="17584">
                  <c:v>2.9572272110999103E-3</c:v>
                </c:pt>
                <c:pt idx="17585">
                  <c:v>2.9570545979722609E-3</c:v>
                </c:pt>
                <c:pt idx="17586">
                  <c:v>2.9568846058792204E-3</c:v>
                </c:pt>
                <c:pt idx="17587">
                  <c:v>2.9567182723044512E-3</c:v>
                </c:pt>
                <c:pt idx="17588">
                  <c:v>2.9565545853817011E-3</c:v>
                </c:pt>
                <c:pt idx="17589">
                  <c:v>2.9563910542580252E-3</c:v>
                </c:pt>
                <c:pt idx="17590">
                  <c:v>2.9562251119473392E-3</c:v>
                </c:pt>
                <c:pt idx="17591">
                  <c:v>2.9560555606236378E-3</c:v>
                </c:pt>
                <c:pt idx="17592">
                  <c:v>2.9558832455735566E-3</c:v>
                </c:pt>
                <c:pt idx="17593">
                  <c:v>2.9557105785681412E-3</c:v>
                </c:pt>
                <c:pt idx="17594">
                  <c:v>2.9555401794383726E-3</c:v>
                </c:pt>
                <c:pt idx="17595">
                  <c:v>2.9553734010268236E-3</c:v>
                </c:pt>
                <c:pt idx="17596">
                  <c:v>2.9552095679847802E-3</c:v>
                </c:pt>
                <c:pt idx="17597">
                  <c:v>2.9550463576727085E-3</c:v>
                </c:pt>
                <c:pt idx="17598">
                  <c:v>2.9548811083593292E-3</c:v>
                </c:pt>
                <c:pt idx="17599">
                  <c:v>2.9547123179386884E-3</c:v>
                </c:pt>
                <c:pt idx="17600">
                  <c:v>2.9545404892727472E-3</c:v>
                </c:pt>
                <c:pt idx="17601">
                  <c:v>2.9543678463745966E-3</c:v>
                </c:pt>
                <c:pt idx="17602">
                  <c:v>2.9541970816368618E-3</c:v>
                </c:pt>
                <c:pt idx="17603">
                  <c:v>2.9540298398323789E-3</c:v>
                </c:pt>
                <c:pt idx="17604">
                  <c:v>2.9538657924798478E-3</c:v>
                </c:pt>
                <c:pt idx="17605">
                  <c:v>2.9537028234441804E-3</c:v>
                </c:pt>
                <c:pt idx="17606">
                  <c:v>2.953538220915459E-3</c:v>
                </c:pt>
                <c:pt idx="17607">
                  <c:v>2.9533702043987812E-3</c:v>
                </c:pt>
                <c:pt idx="17608">
                  <c:v>2.9531989268739194E-3</c:v>
                </c:pt>
                <c:pt idx="17609">
                  <c:v>2.9530263880008212E-3</c:v>
                </c:pt>
                <c:pt idx="17610">
                  <c:v>2.9528553076170407E-3</c:v>
                </c:pt>
                <c:pt idx="17611">
                  <c:v>2.952687594190798E-3</c:v>
                </c:pt>
                <c:pt idx="17612">
                  <c:v>2.9525232706436003E-3</c:v>
                </c:pt>
                <c:pt idx="17613">
                  <c:v>2.9523604620863217E-3</c:v>
                </c:pt>
                <c:pt idx="17614">
                  <c:v>2.952196452010422E-3</c:v>
                </c:pt>
                <c:pt idx="17615">
                  <c:v>2.9520292119969492E-3</c:v>
                </c:pt>
                <c:pt idx="17616">
                  <c:v>2.9518585435435265E-3</c:v>
                </c:pt>
                <c:pt idx="17617">
                  <c:v>2.9516861892042467E-3</c:v>
                </c:pt>
                <c:pt idx="17618">
                  <c:v>2.9515148508094478E-3</c:v>
                </c:pt>
                <c:pt idx="17619">
                  <c:v>2.951346667965597E-3</c:v>
                </c:pt>
                <c:pt idx="17620">
                  <c:v>2.9511820136581008E-3</c:v>
                </c:pt>
                <c:pt idx="17621">
                  <c:v>2.9510192848661802E-3</c:v>
                </c:pt>
                <c:pt idx="17622">
                  <c:v>2.9508558057171471E-3</c:v>
                </c:pt>
                <c:pt idx="17623">
                  <c:v>2.9506893343859445E-3</c:v>
                </c:pt>
                <c:pt idx="17624">
                  <c:v>2.9505193251565115E-3</c:v>
                </c:pt>
                <c:pt idx="17625">
                  <c:v>2.9503472351026763E-3</c:v>
                </c:pt>
                <c:pt idx="17626">
                  <c:v>2.9501757030191552E-3</c:v>
                </c:pt>
                <c:pt idx="17627">
                  <c:v>2.9500070633262311E-3</c:v>
                </c:pt>
                <c:pt idx="17628">
                  <c:v>2.9498420318982517E-3</c:v>
                </c:pt>
                <c:pt idx="17629">
                  <c:v>2.9496793035863451E-3</c:v>
                </c:pt>
                <c:pt idx="17630">
                  <c:v>2.9495162876865995E-3</c:v>
                </c:pt>
                <c:pt idx="17631">
                  <c:v>2.9493505669519154E-3</c:v>
                </c:pt>
                <c:pt idx="17632">
                  <c:v>2.9491812585021905E-3</c:v>
                </c:pt>
                <c:pt idx="17633">
                  <c:v>2.9490095103965022E-3</c:v>
                </c:pt>
                <c:pt idx="17634">
                  <c:v>2.9488378545393661E-3</c:v>
                </c:pt>
                <c:pt idx="17635">
                  <c:v>2.9486687806889456E-3</c:v>
                </c:pt>
                <c:pt idx="17636">
                  <c:v>2.9485033347331994E-3</c:v>
                </c:pt>
                <c:pt idx="17637">
                  <c:v>2.9483405303588951E-3</c:v>
                </c:pt>
                <c:pt idx="17638">
                  <c:v>2.9481779050214547E-3</c:v>
                </c:pt>
                <c:pt idx="17639">
                  <c:v>2.9480129068589051E-3</c:v>
                </c:pt>
                <c:pt idx="17640">
                  <c:v>2.9478443314745052E-3</c:v>
                </c:pt>
                <c:pt idx="17641">
                  <c:v>2.9476729995974796E-3</c:v>
                </c:pt>
                <c:pt idx="17642">
                  <c:v>2.9475012942896564E-3</c:v>
                </c:pt>
                <c:pt idx="17643">
                  <c:v>2.9473318186869425E-3</c:v>
                </c:pt>
                <c:pt idx="17644">
                  <c:v>2.9471659303452217E-3</c:v>
                </c:pt>
                <c:pt idx="17645">
                  <c:v>2.9470029773749368E-3</c:v>
                </c:pt>
                <c:pt idx="17646">
                  <c:v>2.9468406661261898E-3</c:v>
                </c:pt>
                <c:pt idx="17647">
                  <c:v>2.9466763530638907E-3</c:v>
                </c:pt>
                <c:pt idx="17648">
                  <c:v>2.9465085332434637E-3</c:v>
                </c:pt>
                <c:pt idx="17649">
                  <c:v>2.9463376872600035E-3</c:v>
                </c:pt>
                <c:pt idx="17650">
                  <c:v>2.9461660099770453E-3</c:v>
                </c:pt>
                <c:pt idx="17651">
                  <c:v>2.9459961741703663E-3</c:v>
                </c:pt>
                <c:pt idx="17652">
                  <c:v>2.9458298255689045E-3</c:v>
                </c:pt>
                <c:pt idx="17653">
                  <c:v>2.9456666566734391E-3</c:v>
                </c:pt>
                <c:pt idx="17654">
                  <c:v>2.9455045805357612E-3</c:v>
                </c:pt>
                <c:pt idx="17655">
                  <c:v>2.9453409063016234E-3</c:v>
                </c:pt>
                <c:pt idx="17656">
                  <c:v>2.9451738544046817E-3</c:v>
                </c:pt>
                <c:pt idx="17657">
                  <c:v>2.9450035582110016E-3</c:v>
                </c:pt>
                <c:pt idx="17658">
                  <c:v>2.9448319882767545E-3</c:v>
                </c:pt>
                <c:pt idx="17659">
                  <c:v>2.9446618422363821E-3</c:v>
                </c:pt>
                <c:pt idx="17660">
                  <c:v>2.9444950257533002E-3</c:v>
                </c:pt>
                <c:pt idx="17661">
                  <c:v>2.9443315799134234E-3</c:v>
                </c:pt>
                <c:pt idx="17662">
                  <c:v>2.9441696587259184E-3</c:v>
                </c:pt>
                <c:pt idx="17663">
                  <c:v>2.9440065690400702E-3</c:v>
                </c:pt>
                <c:pt idx="17664">
                  <c:v>2.9438402871048842E-3</c:v>
                </c:pt>
                <c:pt idx="17665">
                  <c:v>2.9436705977748893E-3</c:v>
                </c:pt>
                <c:pt idx="17666">
                  <c:v>2.9434992150297692E-3</c:v>
                </c:pt>
                <c:pt idx="17667">
                  <c:v>2.9433288162880014E-3</c:v>
                </c:pt>
                <c:pt idx="17668">
                  <c:v>2.9431615346492798E-3</c:v>
                </c:pt>
                <c:pt idx="17669">
                  <c:v>2.9429977581529386E-3</c:v>
                </c:pt>
                <c:pt idx="17670">
                  <c:v>2.9428359119084745E-3</c:v>
                </c:pt>
                <c:pt idx="17671">
                  <c:v>2.942673345407135E-3</c:v>
                </c:pt>
                <c:pt idx="17672">
                  <c:v>2.9425078251413624E-3</c:v>
                </c:pt>
                <c:pt idx="17673">
                  <c:v>2.9423387919895717E-3</c:v>
                </c:pt>
                <c:pt idx="17674">
                  <c:v>2.9421676754538988E-3</c:v>
                </c:pt>
                <c:pt idx="17675">
                  <c:v>2.941997088121452E-3</c:v>
                </c:pt>
                <c:pt idx="17676">
                  <c:v>2.9418293543238636E-3</c:v>
                </c:pt>
                <c:pt idx="17677">
                  <c:v>2.9416652016389052E-3</c:v>
                </c:pt>
                <c:pt idx="17678">
                  <c:v>2.9415033518149789E-3</c:v>
                </c:pt>
                <c:pt idx="17679">
                  <c:v>2.9413412410898448E-3</c:v>
                </c:pt>
                <c:pt idx="17680">
                  <c:v>2.9411764640334252E-3</c:v>
                </c:pt>
                <c:pt idx="17681">
                  <c:v>2.9410081278099585E-3</c:v>
                </c:pt>
                <c:pt idx="17682">
                  <c:v>2.940837354364604E-3</c:v>
                </c:pt>
                <c:pt idx="17683">
                  <c:v>2.9406666480399179E-3</c:v>
                </c:pt>
                <c:pt idx="17684">
                  <c:v>2.9404984851030239E-3</c:v>
                </c:pt>
                <c:pt idx="17685">
                  <c:v>2.9403339196111089E-3</c:v>
                </c:pt>
                <c:pt idx="17686">
                  <c:v>2.9401719904720838E-3</c:v>
                </c:pt>
                <c:pt idx="17687">
                  <c:v>2.9400102632079323E-3</c:v>
                </c:pt>
                <c:pt idx="17688">
                  <c:v>2.9398462010652637E-3</c:v>
                </c:pt>
                <c:pt idx="17689">
                  <c:v>2.9396785932958177E-3</c:v>
                </c:pt>
                <c:pt idx="17690">
                  <c:v>2.9395082364020142E-3</c:v>
                </c:pt>
                <c:pt idx="17691">
                  <c:v>2.939337484992045E-3</c:v>
                </c:pt>
                <c:pt idx="17692">
                  <c:v>2.9391689255435787E-3</c:v>
                </c:pt>
                <c:pt idx="17693">
                  <c:v>2.9390039201233468E-3</c:v>
                </c:pt>
                <c:pt idx="17694">
                  <c:v>2.9388418399729698E-3</c:v>
                </c:pt>
                <c:pt idx="17695">
                  <c:v>2.9386804201638377E-3</c:v>
                </c:pt>
                <c:pt idx="17696">
                  <c:v>2.9385170352990812E-3</c:v>
                </c:pt>
                <c:pt idx="17697">
                  <c:v>2.9383501777806059E-3</c:v>
                </c:pt>
                <c:pt idx="17698">
                  <c:v>2.9381803062604236E-3</c:v>
                </c:pt>
                <c:pt idx="17699">
                  <c:v>2.9380095867326426E-3</c:v>
                </c:pt>
                <c:pt idx="17700">
                  <c:v>2.9378406724348298E-3</c:v>
                </c:pt>
                <c:pt idx="17701">
                  <c:v>2.9376752098851946E-3</c:v>
                </c:pt>
                <c:pt idx="17702">
                  <c:v>2.9375129122481752E-3</c:v>
                </c:pt>
                <c:pt idx="17703">
                  <c:v>2.9373517214719212E-3</c:v>
                </c:pt>
                <c:pt idx="17704">
                  <c:v>2.9371889675587006E-3</c:v>
                </c:pt>
                <c:pt idx="17705">
                  <c:v>2.9370228720187411E-3</c:v>
                </c:pt>
                <c:pt idx="17706">
                  <c:v>2.936853548916092E-3</c:v>
                </c:pt>
                <c:pt idx="17707">
                  <c:v>2.9366829400029396E-3</c:v>
                </c:pt>
                <c:pt idx="17708">
                  <c:v>2.9365137208296802E-3</c:v>
                </c:pt>
                <c:pt idx="17709">
                  <c:v>2.9363477941264436E-3</c:v>
                </c:pt>
                <c:pt idx="17710">
                  <c:v>2.9361852188397458E-3</c:v>
                </c:pt>
                <c:pt idx="17711">
                  <c:v>2.9360241775693652E-3</c:v>
                </c:pt>
                <c:pt idx="17712">
                  <c:v>2.9358620003838527E-3</c:v>
                </c:pt>
                <c:pt idx="17713">
                  <c:v>2.9356966683087636E-3</c:v>
                </c:pt>
                <c:pt idx="17714">
                  <c:v>2.9355279498500053E-3</c:v>
                </c:pt>
                <c:pt idx="17715">
                  <c:v>2.9353575307273379E-3</c:v>
                </c:pt>
                <c:pt idx="17716">
                  <c:v>2.9351880641046799E-3</c:v>
                </c:pt>
                <c:pt idx="17717">
                  <c:v>2.9350216764867584E-3</c:v>
                </c:pt>
                <c:pt idx="17718">
                  <c:v>2.9348587706827019E-3</c:v>
                </c:pt>
                <c:pt idx="17719">
                  <c:v>2.9346977996126239E-3</c:v>
                </c:pt>
                <c:pt idx="17720">
                  <c:v>2.9345361379560292E-3</c:v>
                </c:pt>
                <c:pt idx="17721">
                  <c:v>2.9343715605905426E-3</c:v>
                </c:pt>
                <c:pt idx="17722">
                  <c:v>2.9342034952614887E-3</c:v>
                </c:pt>
                <c:pt idx="17723">
                  <c:v>2.9340333442231911E-3</c:v>
                </c:pt>
                <c:pt idx="17724">
                  <c:v>2.9338636940479251E-3</c:v>
                </c:pt>
                <c:pt idx="17725">
                  <c:v>2.9336968589321385E-3</c:v>
                </c:pt>
                <c:pt idx="17726">
                  <c:v>2.9335335778971441E-3</c:v>
                </c:pt>
                <c:pt idx="17727">
                  <c:v>2.9333725992621079E-3</c:v>
                </c:pt>
                <c:pt idx="17728">
                  <c:v>2.9332113859971555E-3</c:v>
                </c:pt>
                <c:pt idx="17729">
                  <c:v>2.9330475445147192E-3</c:v>
                </c:pt>
                <c:pt idx="17730">
                  <c:v>2.9328801722694475E-3</c:v>
                </c:pt>
                <c:pt idx="17731">
                  <c:v>2.9327103654204012E-3</c:v>
                </c:pt>
                <c:pt idx="17732">
                  <c:v>2.9325406009732364E-3</c:v>
                </c:pt>
                <c:pt idx="17733">
                  <c:v>2.9323733416995882E-3</c:v>
                </c:pt>
                <c:pt idx="17734">
                  <c:v>2.9322096495945308E-3</c:v>
                </c:pt>
                <c:pt idx="17735">
                  <c:v>2.9320485884593542E-3</c:v>
                </c:pt>
                <c:pt idx="17736">
                  <c:v>2.9318877516429404E-3</c:v>
                </c:pt>
                <c:pt idx="17737">
                  <c:v>2.9317246174837418E-3</c:v>
                </c:pt>
                <c:pt idx="17738">
                  <c:v>2.9315579690976494E-3</c:v>
                </c:pt>
                <c:pt idx="17739">
                  <c:v>2.9313885790866801E-3</c:v>
                </c:pt>
                <c:pt idx="17740">
                  <c:v>2.9312187738587138E-3</c:v>
                </c:pt>
                <c:pt idx="17741">
                  <c:v>2.9310511232708862E-3</c:v>
                </c:pt>
                <c:pt idx="17742">
                  <c:v>2.9308869937015878E-3</c:v>
                </c:pt>
                <c:pt idx="17743">
                  <c:v>2.9307257792000603E-3</c:v>
                </c:pt>
                <c:pt idx="17744">
                  <c:v>2.9305652432930042E-3</c:v>
                </c:pt>
                <c:pt idx="17745">
                  <c:v>2.9304027786633412E-3</c:v>
                </c:pt>
                <c:pt idx="17746">
                  <c:v>2.9302368752412255E-3</c:v>
                </c:pt>
                <c:pt idx="17747">
                  <c:v>2.9300679700551644E-3</c:v>
                </c:pt>
                <c:pt idx="17748">
                  <c:v>2.9298982005071892E-3</c:v>
                </c:pt>
                <c:pt idx="17749">
                  <c:v>2.9297302003756347E-3</c:v>
                </c:pt>
                <c:pt idx="17750">
                  <c:v>2.9295656168041814E-3</c:v>
                </c:pt>
                <c:pt idx="17751">
                  <c:v>2.9294041833068316E-3</c:v>
                </c:pt>
                <c:pt idx="17752">
                  <c:v>2.9292438704404612E-3</c:v>
                </c:pt>
                <c:pt idx="17753">
                  <c:v>2.9290820289647672E-3</c:v>
                </c:pt>
                <c:pt idx="17754">
                  <c:v>2.9289168816115344E-3</c:v>
                </c:pt>
                <c:pt idx="17755">
                  <c:v>2.9287485234502837E-3</c:v>
                </c:pt>
                <c:pt idx="17756">
                  <c:v>2.9285788677259235E-3</c:v>
                </c:pt>
                <c:pt idx="17757">
                  <c:v>2.9284105680235689E-3</c:v>
                </c:pt>
                <c:pt idx="17758">
                  <c:v>2.9282455240142377E-3</c:v>
                </c:pt>
                <c:pt idx="17759">
                  <c:v>2.9280838122056445E-3</c:v>
                </c:pt>
                <c:pt idx="17760">
                  <c:v>2.9279236434836212E-3</c:v>
                </c:pt>
                <c:pt idx="17761">
                  <c:v>2.9277623709980183E-3</c:v>
                </c:pt>
                <c:pt idx="17762">
                  <c:v>2.9275979806570097E-3</c:v>
                </c:pt>
                <c:pt idx="17763">
                  <c:v>2.9274302249081992E-3</c:v>
                </c:pt>
                <c:pt idx="17764">
                  <c:v>2.9272607615224611E-3</c:v>
                </c:pt>
                <c:pt idx="17765">
                  <c:v>2.9270922195656882E-3</c:v>
                </c:pt>
                <c:pt idx="17766">
                  <c:v>2.9269267188616367E-3</c:v>
                </c:pt>
                <c:pt idx="17767">
                  <c:v>2.9267646767093484E-3</c:v>
                </c:pt>
                <c:pt idx="17768">
                  <c:v>2.9266045735232438E-3</c:v>
                </c:pt>
                <c:pt idx="17769">
                  <c:v>2.9264438089967892E-3</c:v>
                </c:pt>
                <c:pt idx="17770">
                  <c:v>2.9262801664581791E-3</c:v>
                </c:pt>
                <c:pt idx="17771">
                  <c:v>2.9261130607881858E-3</c:v>
                </c:pt>
                <c:pt idx="17772">
                  <c:v>2.9259438673133759E-3</c:v>
                </c:pt>
                <c:pt idx="17773">
                  <c:v>2.9257751467827555E-3</c:v>
                </c:pt>
                <c:pt idx="17774">
                  <c:v>2.9256092032126802E-3</c:v>
                </c:pt>
                <c:pt idx="17775">
                  <c:v>2.9254467868122611E-3</c:v>
                </c:pt>
                <c:pt idx="17776">
                  <c:v>2.9252866721487486E-3</c:v>
                </c:pt>
                <c:pt idx="17777">
                  <c:v>2.9251263487167513E-3</c:v>
                </c:pt>
                <c:pt idx="17778">
                  <c:v>2.9249634347952341E-3</c:v>
                </c:pt>
                <c:pt idx="17779">
                  <c:v>2.9247970183714873E-3</c:v>
                </c:pt>
                <c:pt idx="17780">
                  <c:v>2.9246281701423437E-3</c:v>
                </c:pt>
                <c:pt idx="17781">
                  <c:v>2.9244593399997978E-3</c:v>
                </c:pt>
                <c:pt idx="17782">
                  <c:v>2.9242929772168385E-3</c:v>
                </c:pt>
                <c:pt idx="17783">
                  <c:v>2.9241301514988608E-3</c:v>
                </c:pt>
                <c:pt idx="17784">
                  <c:v>2.9239699512167371E-3</c:v>
                </c:pt>
                <c:pt idx="17785">
                  <c:v>2.9238099973085681E-3</c:v>
                </c:pt>
                <c:pt idx="17786">
                  <c:v>2.9236477831870267E-3</c:v>
                </c:pt>
                <c:pt idx="17787">
                  <c:v>2.9234820860441252E-3</c:v>
                </c:pt>
                <c:pt idx="17788">
                  <c:v>2.9233136549038402E-3</c:v>
                </c:pt>
                <c:pt idx="17789">
                  <c:v>2.92314478822482E-3</c:v>
                </c:pt>
                <c:pt idx="17790">
                  <c:v>2.9229780392820448E-3</c:v>
                </c:pt>
                <c:pt idx="17791">
                  <c:v>2.9228147785699387E-3</c:v>
                </c:pt>
                <c:pt idx="17792">
                  <c:v>2.9226544226257888E-3</c:v>
                </c:pt>
                <c:pt idx="17793">
                  <c:v>2.9224947631682915E-3</c:v>
                </c:pt>
                <c:pt idx="17794">
                  <c:v>2.9223332109010974E-3</c:v>
                </c:pt>
                <c:pt idx="17795">
                  <c:v>2.9221682534611416E-3</c:v>
                </c:pt>
                <c:pt idx="17796">
                  <c:v>2.9220003065688637E-3</c:v>
                </c:pt>
                <c:pt idx="17797">
                  <c:v>2.9218314793088176E-3</c:v>
                </c:pt>
                <c:pt idx="17798">
                  <c:v>2.9216643860793612E-3</c:v>
                </c:pt>
                <c:pt idx="17799">
                  <c:v>2.9215006744890111E-3</c:v>
                </c:pt>
                <c:pt idx="17800">
                  <c:v>2.9213400980913126E-3</c:v>
                </c:pt>
                <c:pt idx="17801">
                  <c:v>2.9211806557671678E-3</c:v>
                </c:pt>
                <c:pt idx="17802">
                  <c:v>2.9210197189345351E-3</c:v>
                </c:pt>
                <c:pt idx="17803">
                  <c:v>2.9208555116889542E-3</c:v>
                </c:pt>
                <c:pt idx="17804">
                  <c:v>2.9206881104087827E-3</c:v>
                </c:pt>
                <c:pt idx="17805">
                  <c:v>2.9205194001251352E-3</c:v>
                </c:pt>
                <c:pt idx="17806">
                  <c:v>2.9203520125764847E-3</c:v>
                </c:pt>
                <c:pt idx="17807">
                  <c:v>2.9201878442515696E-3</c:v>
                </c:pt>
                <c:pt idx="17808">
                  <c:v>2.9200269889238612E-3</c:v>
                </c:pt>
                <c:pt idx="17809">
                  <c:v>2.9198676854641547E-3</c:v>
                </c:pt>
                <c:pt idx="17810">
                  <c:v>2.9197073099660811E-3</c:v>
                </c:pt>
                <c:pt idx="17811">
                  <c:v>2.9195438533240392E-3</c:v>
                </c:pt>
                <c:pt idx="17812">
                  <c:v>2.9193770522136092E-3</c:v>
                </c:pt>
                <c:pt idx="17813">
                  <c:v>2.9192085367642667E-3</c:v>
                </c:pt>
                <c:pt idx="17814">
                  <c:v>2.9190409120997325E-3</c:v>
                </c:pt>
                <c:pt idx="17815">
                  <c:v>2.9188762912789848E-3</c:v>
                </c:pt>
                <c:pt idx="17816">
                  <c:v>2.9187151058151476E-3</c:v>
                </c:pt>
                <c:pt idx="17817">
                  <c:v>2.9185558633042737E-3</c:v>
                </c:pt>
                <c:pt idx="17818">
                  <c:v>2.9183959882803836E-3</c:v>
                </c:pt>
                <c:pt idx="17819">
                  <c:v>2.9182332725857627E-3</c:v>
                </c:pt>
                <c:pt idx="17820">
                  <c:v>2.9180671185010691E-3</c:v>
                </c:pt>
                <c:pt idx="17821">
                  <c:v>2.9178988747415912E-3</c:v>
                </c:pt>
                <c:pt idx="17822">
                  <c:v>2.9177310764232946E-3</c:v>
                </c:pt>
                <c:pt idx="17823">
                  <c:v>2.9175660173393699E-3</c:v>
                </c:pt>
                <c:pt idx="17824">
                  <c:v>2.917404458634758E-3</c:v>
                </c:pt>
                <c:pt idx="17825">
                  <c:v>2.9172452008058942E-3</c:v>
                </c:pt>
                <c:pt idx="17826">
                  <c:v>2.9170857596656137E-3</c:v>
                </c:pt>
                <c:pt idx="17827">
                  <c:v>2.9169237653819276E-3</c:v>
                </c:pt>
                <c:pt idx="17828">
                  <c:v>2.9167582967130987E-3</c:v>
                </c:pt>
                <c:pt idx="17829">
                  <c:v>2.9165903992139151E-3</c:v>
                </c:pt>
                <c:pt idx="17830">
                  <c:v>2.9164224958840137E-3</c:v>
                </c:pt>
                <c:pt idx="17831">
                  <c:v>2.9162570224958548E-3</c:v>
                </c:pt>
                <c:pt idx="17832">
                  <c:v>2.9160950562412847E-3</c:v>
                </c:pt>
                <c:pt idx="17833">
                  <c:v>2.9159357097409216E-3</c:v>
                </c:pt>
                <c:pt idx="17834">
                  <c:v>2.9157766312864989E-3</c:v>
                </c:pt>
                <c:pt idx="17835">
                  <c:v>2.9156153293460525E-3</c:v>
                </c:pt>
                <c:pt idx="17836">
                  <c:v>2.9154505753963811E-3</c:v>
                </c:pt>
                <c:pt idx="17837">
                  <c:v>2.9152830952016741E-3</c:v>
                </c:pt>
                <c:pt idx="17838">
                  <c:v>2.9151151595201352E-3</c:v>
                </c:pt>
                <c:pt idx="17839">
                  <c:v>2.9149493050838627E-3</c:v>
                </c:pt>
                <c:pt idx="17840">
                  <c:v>2.9147869063109355E-3</c:v>
                </c:pt>
                <c:pt idx="17841">
                  <c:v>2.9146274019113023E-3</c:v>
                </c:pt>
                <c:pt idx="17842">
                  <c:v>2.9144686115346228E-3</c:v>
                </c:pt>
                <c:pt idx="17843">
                  <c:v>2.914307963845821E-3</c:v>
                </c:pt>
                <c:pt idx="17844">
                  <c:v>2.9141439443639695E-3</c:v>
                </c:pt>
                <c:pt idx="17845">
                  <c:v>2.9139769478127328E-3</c:v>
                </c:pt>
                <c:pt idx="17846">
                  <c:v>2.9138090552311411E-3</c:v>
                </c:pt>
                <c:pt idx="17847">
                  <c:v>2.9136428617170486E-3</c:v>
                </c:pt>
                <c:pt idx="17848">
                  <c:v>2.9134800151861895E-3</c:v>
                </c:pt>
                <c:pt idx="17849">
                  <c:v>2.9133202889257627E-3</c:v>
                </c:pt>
                <c:pt idx="17850">
                  <c:v>2.9131617098588402E-3</c:v>
                </c:pt>
                <c:pt idx="17851">
                  <c:v>2.9130016699625717E-3</c:v>
                </c:pt>
                <c:pt idx="17852">
                  <c:v>2.9128383948355597E-3</c:v>
                </c:pt>
                <c:pt idx="17853">
                  <c:v>2.9126719424641912E-3</c:v>
                </c:pt>
                <c:pt idx="17854">
                  <c:v>2.9125041699563452E-3</c:v>
                </c:pt>
                <c:pt idx="17855">
                  <c:v>2.9123376873220908E-3</c:v>
                </c:pt>
                <c:pt idx="17856">
                  <c:v>2.9121743877474045E-3</c:v>
                </c:pt>
                <c:pt idx="17857">
                  <c:v>2.9120143819802982E-3</c:v>
                </c:pt>
                <c:pt idx="17858">
                  <c:v>2.9118559365784243E-3</c:v>
                </c:pt>
                <c:pt idx="17859">
                  <c:v>2.9116964504423359E-3</c:v>
                </c:pt>
                <c:pt idx="17860">
                  <c:v>2.9115339195538029E-3</c:v>
                </c:pt>
                <c:pt idx="17861">
                  <c:v>2.9113680650985877E-3</c:v>
                </c:pt>
                <c:pt idx="17862">
                  <c:v>2.9112004898690378E-3</c:v>
                </c:pt>
                <c:pt idx="17863">
                  <c:v>2.9110337752015596E-3</c:v>
                </c:pt>
                <c:pt idx="17864">
                  <c:v>2.9108700273089193E-3</c:v>
                </c:pt>
                <c:pt idx="17865">
                  <c:v>2.9107096916463618E-3</c:v>
                </c:pt>
                <c:pt idx="17866">
                  <c:v>2.9105513026824259E-3</c:v>
                </c:pt>
                <c:pt idx="17867">
                  <c:v>2.9103923096193487E-3</c:v>
                </c:pt>
                <c:pt idx="17868">
                  <c:v>2.9102305128750569E-3</c:v>
                </c:pt>
                <c:pt idx="17869">
                  <c:v>2.9100653023906419E-3</c:v>
                </c:pt>
                <c:pt idx="17870">
                  <c:v>2.9098980005829492E-3</c:v>
                </c:pt>
                <c:pt idx="17871">
                  <c:v>2.9097311171237682E-3</c:v>
                </c:pt>
                <c:pt idx="17872">
                  <c:v>2.9095669355418594E-3</c:v>
                </c:pt>
                <c:pt idx="17873">
                  <c:v>2.9094062276698472E-3</c:v>
                </c:pt>
                <c:pt idx="17874">
                  <c:v>2.9092478196181847E-3</c:v>
                </c:pt>
                <c:pt idx="17875">
                  <c:v>2.9090892533132151E-3</c:v>
                </c:pt>
                <c:pt idx="17876">
                  <c:v>2.9089281708329492E-3</c:v>
                </c:pt>
                <c:pt idx="17877">
                  <c:v>2.9087636419414188E-3</c:v>
                </c:pt>
                <c:pt idx="17878">
                  <c:v>2.9085966873674527E-3</c:v>
                </c:pt>
                <c:pt idx="17879">
                  <c:v>2.9084297034380072E-3</c:v>
                </c:pt>
                <c:pt idx="17880">
                  <c:v>2.9082651124244562E-3</c:v>
                </c:pt>
                <c:pt idx="17881">
                  <c:v>2.9081039987847012E-3</c:v>
                </c:pt>
                <c:pt idx="17882">
                  <c:v>2.9079454990731768E-3</c:v>
                </c:pt>
                <c:pt idx="17883">
                  <c:v>2.9077872887017212E-3</c:v>
                </c:pt>
                <c:pt idx="17884">
                  <c:v>2.9076268911739254E-3</c:v>
                </c:pt>
                <c:pt idx="17885">
                  <c:v>2.90746307245645E-3</c:v>
                </c:pt>
                <c:pt idx="17886">
                  <c:v>2.9072965353680812E-3</c:v>
                </c:pt>
                <c:pt idx="17887">
                  <c:v>2.9071295232131352E-3</c:v>
                </c:pt>
                <c:pt idx="17888">
                  <c:v>2.9069645562207732E-3</c:v>
                </c:pt>
                <c:pt idx="17889">
                  <c:v>2.9068030125437142E-3</c:v>
                </c:pt>
                <c:pt idx="17890">
                  <c:v>2.9066443527531456E-3</c:v>
                </c:pt>
                <c:pt idx="17891">
                  <c:v>2.9064864241712188E-3</c:v>
                </c:pt>
                <c:pt idx="17892">
                  <c:v>2.9063266733640992E-3</c:v>
                </c:pt>
                <c:pt idx="17893">
                  <c:v>2.9061635839051597E-3</c:v>
                </c:pt>
                <c:pt idx="17894">
                  <c:v>2.9059975298285972E-3</c:v>
                </c:pt>
                <c:pt idx="17895">
                  <c:v>2.9058305643972679E-3</c:v>
                </c:pt>
                <c:pt idx="17896">
                  <c:v>2.9056652634882126E-3</c:v>
                </c:pt>
                <c:pt idx="17897">
                  <c:v>2.9055032751697032E-3</c:v>
                </c:pt>
                <c:pt idx="17898">
                  <c:v>2.9053443921607412E-3</c:v>
                </c:pt>
                <c:pt idx="17899">
                  <c:v>2.905186669147625E-3</c:v>
                </c:pt>
                <c:pt idx="17900">
                  <c:v>2.9050275185675111E-3</c:v>
                </c:pt>
                <c:pt idx="17901">
                  <c:v>2.9048651676586677E-3</c:v>
                </c:pt>
                <c:pt idx="17902">
                  <c:v>2.9046996563107004E-3</c:v>
                </c:pt>
                <c:pt idx="17903">
                  <c:v>2.9045328139957441E-3</c:v>
                </c:pt>
                <c:pt idx="17904">
                  <c:v>2.9043672291134809E-3</c:v>
                </c:pt>
                <c:pt idx="17905">
                  <c:v>2.9042047914292044E-3</c:v>
                </c:pt>
                <c:pt idx="17906">
                  <c:v>2.9040456283781738E-3</c:v>
                </c:pt>
                <c:pt idx="17907">
                  <c:v>2.9038880339101142E-3</c:v>
                </c:pt>
                <c:pt idx="17908">
                  <c:v>2.9037294295960452E-3</c:v>
                </c:pt>
                <c:pt idx="17909">
                  <c:v>2.9035678166040046E-3</c:v>
                </c:pt>
                <c:pt idx="17910">
                  <c:v>2.9034029009080758E-3</c:v>
                </c:pt>
                <c:pt idx="17911">
                  <c:v>2.9032362582644433E-3</c:v>
                </c:pt>
                <c:pt idx="17912">
                  <c:v>2.903070446376276E-3</c:v>
                </c:pt>
                <c:pt idx="17913">
                  <c:v>2.902907564530864E-3</c:v>
                </c:pt>
                <c:pt idx="17914">
                  <c:v>2.9027480718575292E-3</c:v>
                </c:pt>
                <c:pt idx="17915">
                  <c:v>2.9025905293916E-3</c:v>
                </c:pt>
                <c:pt idx="17916">
                  <c:v>2.9024324108322722E-3</c:v>
                </c:pt>
                <c:pt idx="17917">
                  <c:v>2.9022715252326439E-3</c:v>
                </c:pt>
                <c:pt idx="17918">
                  <c:v>2.9021072504510073E-3</c:v>
                </c:pt>
                <c:pt idx="17919">
                  <c:v>2.9019408829149703E-3</c:v>
                </c:pt>
                <c:pt idx="17920">
                  <c:v>2.9017749070398041E-3</c:v>
                </c:pt>
                <c:pt idx="17921">
                  <c:v>2.9016115960502202E-3</c:v>
                </c:pt>
                <c:pt idx="17922">
                  <c:v>2.9014517322221212E-3</c:v>
                </c:pt>
                <c:pt idx="17923">
                  <c:v>2.9012941669685219E-3</c:v>
                </c:pt>
                <c:pt idx="17924">
                  <c:v>2.901136468126092E-3</c:v>
                </c:pt>
                <c:pt idx="17925">
                  <c:v>2.9009762897023038E-3</c:v>
                </c:pt>
                <c:pt idx="17926">
                  <c:v>2.9008126926980448E-3</c:v>
                </c:pt>
                <c:pt idx="17927">
                  <c:v>2.9006466733286777E-3</c:v>
                </c:pt>
                <c:pt idx="17928">
                  <c:v>2.9004806014663203E-3</c:v>
                </c:pt>
                <c:pt idx="17929">
                  <c:v>2.9003168858818002E-3</c:v>
                </c:pt>
                <c:pt idx="17930">
                  <c:v>2.900156618082338E-3</c:v>
                </c:pt>
                <c:pt idx="17931">
                  <c:v>2.8999989582440895E-3</c:v>
                </c:pt>
                <c:pt idx="17932">
                  <c:v>2.8998416086673411E-3</c:v>
                </c:pt>
                <c:pt idx="17933">
                  <c:v>2.8996821078705959E-3</c:v>
                </c:pt>
                <c:pt idx="17934">
                  <c:v>2.8995192165120285E-3</c:v>
                </c:pt>
                <c:pt idx="17935">
                  <c:v>2.8993536147754661E-3</c:v>
                </c:pt>
                <c:pt idx="17936">
                  <c:v>2.8991875187556848E-3</c:v>
                </c:pt>
                <c:pt idx="17937">
                  <c:v>2.8990234322195762E-3</c:v>
                </c:pt>
                <c:pt idx="17938">
                  <c:v>2.8988627368688237E-3</c:v>
                </c:pt>
                <c:pt idx="17939">
                  <c:v>2.8987049148282667E-3</c:v>
                </c:pt>
                <c:pt idx="17940">
                  <c:v>2.8985478408365185E-3</c:v>
                </c:pt>
                <c:pt idx="17941">
                  <c:v>2.8983889793004602E-3</c:v>
                </c:pt>
                <c:pt idx="17942">
                  <c:v>2.8982268120169188E-3</c:v>
                </c:pt>
                <c:pt idx="17943">
                  <c:v>2.8980616926339198E-3</c:v>
                </c:pt>
                <c:pt idx="17944">
                  <c:v>2.8978956469048402E-3</c:v>
                </c:pt>
                <c:pt idx="17945">
                  <c:v>2.8977312315658669E-3</c:v>
                </c:pt>
                <c:pt idx="17946">
                  <c:v>2.8975700946860198E-3</c:v>
                </c:pt>
                <c:pt idx="17947">
                  <c:v>2.8974120481182692E-3</c:v>
                </c:pt>
                <c:pt idx="17948">
                  <c:v>2.8972551740358825E-3</c:v>
                </c:pt>
                <c:pt idx="17949">
                  <c:v>2.8970969052370559E-3</c:v>
                </c:pt>
                <c:pt idx="17950">
                  <c:v>2.896935470733491E-3</c:v>
                </c:pt>
                <c:pt idx="17951">
                  <c:v>2.8967708926091813E-3</c:v>
                </c:pt>
                <c:pt idx="17952">
                  <c:v>2.8966049729851626E-3</c:v>
                </c:pt>
                <c:pt idx="17953">
                  <c:v>2.8964402787683245E-3</c:v>
                </c:pt>
                <c:pt idx="17954">
                  <c:v>2.8962786961879688E-3</c:v>
                </c:pt>
                <c:pt idx="17955">
                  <c:v>2.8961203690832707E-3</c:v>
                </c:pt>
                <c:pt idx="17956">
                  <c:v>2.8959636185042982E-3</c:v>
                </c:pt>
                <c:pt idx="17957">
                  <c:v>2.8958058885567481E-3</c:v>
                </c:pt>
                <c:pt idx="17958">
                  <c:v>2.8956451856913187E-3</c:v>
                </c:pt>
                <c:pt idx="17959">
                  <c:v>2.8954812009448412E-3</c:v>
                </c:pt>
                <c:pt idx="17960">
                  <c:v>2.8953154833348364E-3</c:v>
                </c:pt>
                <c:pt idx="17961">
                  <c:v>2.8951505670847142E-3</c:v>
                </c:pt>
                <c:pt idx="17962">
                  <c:v>2.8949885444790012E-3</c:v>
                </c:pt>
                <c:pt idx="17963">
                  <c:v>2.8948298880569312E-3</c:v>
                </c:pt>
                <c:pt idx="17964">
                  <c:v>2.8946731851183121E-3</c:v>
                </c:pt>
                <c:pt idx="17965">
                  <c:v>2.8945159336891423E-3</c:v>
                </c:pt>
                <c:pt idx="17966">
                  <c:v>2.8943559515152888E-3</c:v>
                </c:pt>
                <c:pt idx="17967">
                  <c:v>2.8941926046252152E-3</c:v>
                </c:pt>
                <c:pt idx="17968">
                  <c:v>2.8940271637630552E-3</c:v>
                </c:pt>
                <c:pt idx="17969">
                  <c:v>2.8938620882738397E-3</c:v>
                </c:pt>
                <c:pt idx="17970">
                  <c:v>2.893699641040312E-3</c:v>
                </c:pt>
                <c:pt idx="17971">
                  <c:v>2.8935406145409685E-3</c:v>
                </c:pt>
                <c:pt idx="17972">
                  <c:v>2.8933838851835209E-3</c:v>
                </c:pt>
                <c:pt idx="17973">
                  <c:v>2.8932270465133292E-3</c:v>
                </c:pt>
                <c:pt idx="17974">
                  <c:v>2.8930677644853756E-3</c:v>
                </c:pt>
                <c:pt idx="17975">
                  <c:v>2.8929050915648797E-3</c:v>
                </c:pt>
                <c:pt idx="17976">
                  <c:v>2.8927399997624682E-3</c:v>
                </c:pt>
                <c:pt idx="17977">
                  <c:v>2.8925748327114547E-3</c:v>
                </c:pt>
                <c:pt idx="17978">
                  <c:v>2.8924119856840471E-3</c:v>
                </c:pt>
                <c:pt idx="17979">
                  <c:v>2.8922525570233945E-3</c:v>
                </c:pt>
                <c:pt idx="17980">
                  <c:v>2.8920957302191208E-3</c:v>
                </c:pt>
                <c:pt idx="17981">
                  <c:v>2.8919392342303092E-3</c:v>
                </c:pt>
                <c:pt idx="17982">
                  <c:v>2.8917806225686642E-3</c:v>
                </c:pt>
                <c:pt idx="17983">
                  <c:v>2.8916186507822162E-3</c:v>
                </c:pt>
                <c:pt idx="17984">
                  <c:v>2.8914539767264887E-3</c:v>
                </c:pt>
                <c:pt idx="17985">
                  <c:v>2.8912887895288187E-3</c:v>
                </c:pt>
                <c:pt idx="17986">
                  <c:v>2.8911255765353221E-3</c:v>
                </c:pt>
                <c:pt idx="17987">
                  <c:v>2.8909657228139802E-3</c:v>
                </c:pt>
                <c:pt idx="17988">
                  <c:v>2.8908087317397265E-3</c:v>
                </c:pt>
                <c:pt idx="17989">
                  <c:v>2.8906525052139111E-3</c:v>
                </c:pt>
                <c:pt idx="17990">
                  <c:v>2.8904945254232847E-3</c:v>
                </c:pt>
                <c:pt idx="17991">
                  <c:v>2.8903332725540797E-3</c:v>
                </c:pt>
                <c:pt idx="17992">
                  <c:v>2.8901690801676158E-3</c:v>
                </c:pt>
                <c:pt idx="17993">
                  <c:v>2.8900039467719125E-3</c:v>
                </c:pt>
                <c:pt idx="17994">
                  <c:v>2.8898404100423792E-3</c:v>
                </c:pt>
                <c:pt idx="17995">
                  <c:v>2.8896801178999892E-3</c:v>
                </c:pt>
                <c:pt idx="17996">
                  <c:v>2.8895229010377091E-3</c:v>
                </c:pt>
                <c:pt idx="17997">
                  <c:v>2.8893668688423457E-3</c:v>
                </c:pt>
                <c:pt idx="17998">
                  <c:v>2.8892094743740208E-3</c:v>
                </c:pt>
                <c:pt idx="17999">
                  <c:v>2.8890489485491181E-3</c:v>
                </c:pt>
                <c:pt idx="18000">
                  <c:v>2.888885295933283E-3</c:v>
                </c:pt>
                <c:pt idx="18001">
                  <c:v>2.8887202915780568E-3</c:v>
                </c:pt>
                <c:pt idx="18002">
                  <c:v>2.8885564810149393E-3</c:v>
                </c:pt>
                <c:pt idx="18003">
                  <c:v>2.8883957468243764E-3</c:v>
                </c:pt>
                <c:pt idx="18004">
                  <c:v>2.8882382489699961E-3</c:v>
                </c:pt>
                <c:pt idx="18005">
                  <c:v>2.8880823353136069E-3</c:v>
                </c:pt>
                <c:pt idx="18006">
                  <c:v>2.8879254723603431E-3</c:v>
                </c:pt>
                <c:pt idx="18007">
                  <c:v>2.8877656719376896E-3</c:v>
                </c:pt>
                <c:pt idx="18008">
                  <c:v>2.887602610415649E-3</c:v>
                </c:pt>
                <c:pt idx="18009">
                  <c:v>2.8874378103675921E-3</c:v>
                </c:pt>
                <c:pt idx="18010">
                  <c:v>2.8872737826896038E-3</c:v>
                </c:pt>
                <c:pt idx="18011">
                  <c:v>2.8871126125883614E-3</c:v>
                </c:pt>
                <c:pt idx="18012">
                  <c:v>2.8869547857526766E-3</c:v>
                </c:pt>
                <c:pt idx="18013">
                  <c:v>2.8867989154478992E-3</c:v>
                </c:pt>
                <c:pt idx="18014">
                  <c:v>2.8866425238575971E-3</c:v>
                </c:pt>
                <c:pt idx="18015">
                  <c:v>2.8864834374762397E-3</c:v>
                </c:pt>
                <c:pt idx="18016">
                  <c:v>2.8863210107516859E-3</c:v>
                </c:pt>
                <c:pt idx="18017">
                  <c:v>2.8861564890468061E-3</c:v>
                </c:pt>
                <c:pt idx="18018">
                  <c:v>2.8859923068215013E-3</c:v>
                </c:pt>
                <c:pt idx="18019">
                  <c:v>2.8858307165801991E-3</c:v>
                </c:pt>
                <c:pt idx="18020">
                  <c:v>2.8856725207669792E-3</c:v>
                </c:pt>
                <c:pt idx="18021">
                  <c:v>2.8855166204799412E-3</c:v>
                </c:pt>
                <c:pt idx="18022">
                  <c:v>2.8853606347730072E-3</c:v>
                </c:pt>
                <c:pt idx="18023">
                  <c:v>2.8852022415653306E-3</c:v>
                </c:pt>
                <c:pt idx="18024">
                  <c:v>2.8850404850103888E-3</c:v>
                </c:pt>
                <c:pt idx="18025">
                  <c:v>2.8848763132191197E-3</c:v>
                </c:pt>
                <c:pt idx="18026">
                  <c:v>2.8847120438004275E-3</c:v>
                </c:pt>
                <c:pt idx="18027">
                  <c:v>2.8845500585308894E-3</c:v>
                </c:pt>
                <c:pt idx="18028">
                  <c:v>2.8843914623796463E-3</c:v>
                </c:pt>
                <c:pt idx="18029">
                  <c:v>2.8842354618452202E-3</c:v>
                </c:pt>
                <c:pt idx="18030">
                  <c:v>2.8840798123178691E-3</c:v>
                </c:pt>
                <c:pt idx="18031">
                  <c:v>2.8839220822798402E-3</c:v>
                </c:pt>
                <c:pt idx="18032">
                  <c:v>2.8837610223641057E-3</c:v>
                </c:pt>
                <c:pt idx="18033">
                  <c:v>2.8835972684006696E-3</c:v>
                </c:pt>
                <c:pt idx="18034">
                  <c:v>2.8834329827894466E-3</c:v>
                </c:pt>
                <c:pt idx="18035">
                  <c:v>2.8832706364978152E-3</c:v>
                </c:pt>
                <c:pt idx="18036">
                  <c:v>2.8831116177807496E-3</c:v>
                </c:pt>
                <c:pt idx="18037">
                  <c:v>2.8829554509633951E-3</c:v>
                </c:pt>
                <c:pt idx="18038">
                  <c:v>2.8828000648585647E-3</c:v>
                </c:pt>
                <c:pt idx="18039">
                  <c:v>2.8826429593714667E-3</c:v>
                </c:pt>
                <c:pt idx="18040">
                  <c:v>2.8824826132408127E-3</c:v>
                </c:pt>
                <c:pt idx="18041">
                  <c:v>2.8823193402368217E-3</c:v>
                </c:pt>
                <c:pt idx="18042">
                  <c:v>2.8821551118836477E-3</c:v>
                </c:pt>
                <c:pt idx="18043">
                  <c:v>2.8819924468763496E-3</c:v>
                </c:pt>
                <c:pt idx="18044">
                  <c:v>2.8818329928416912E-3</c:v>
                </c:pt>
                <c:pt idx="18045">
                  <c:v>2.8816765990226055E-3</c:v>
                </c:pt>
                <c:pt idx="18046">
                  <c:v>2.8815214017486892E-3</c:v>
                </c:pt>
                <c:pt idx="18047">
                  <c:v>2.8813648742431453E-3</c:v>
                </c:pt>
                <c:pt idx="18048">
                  <c:v>2.8812052494553851E-3</c:v>
                </c:pt>
                <c:pt idx="18049">
                  <c:v>2.8810425147162183E-3</c:v>
                </c:pt>
                <c:pt idx="18050">
                  <c:v>2.8808784182864002E-3</c:v>
                </c:pt>
                <c:pt idx="18051">
                  <c:v>2.8807154844391397E-3</c:v>
                </c:pt>
                <c:pt idx="18052">
                  <c:v>2.8805555919956039E-3</c:v>
                </c:pt>
                <c:pt idx="18053">
                  <c:v>2.8803989167682752E-3</c:v>
                </c:pt>
                <c:pt idx="18054">
                  <c:v>2.8802438331451637E-3</c:v>
                </c:pt>
                <c:pt idx="18055">
                  <c:v>2.8800878298960346E-3</c:v>
                </c:pt>
                <c:pt idx="18056">
                  <c:v>2.8799289243171176E-3</c:v>
                </c:pt>
                <c:pt idx="18057">
                  <c:v>2.8797667783782952E-3</c:v>
                </c:pt>
                <c:pt idx="18058">
                  <c:v>2.8796028884999088E-3</c:v>
                </c:pt>
                <c:pt idx="18059">
                  <c:v>2.8794397424025675E-3</c:v>
                </c:pt>
                <c:pt idx="18060">
                  <c:v>2.8792794181419692E-3</c:v>
                </c:pt>
                <c:pt idx="18061">
                  <c:v>2.8791224142998822E-3</c:v>
                </c:pt>
                <c:pt idx="18062">
                  <c:v>2.8789673698116003E-3</c:v>
                </c:pt>
                <c:pt idx="18063">
                  <c:v>2.8788118308500752E-3</c:v>
                </c:pt>
                <c:pt idx="18064">
                  <c:v>2.8786536327123492E-3</c:v>
                </c:pt>
                <c:pt idx="18065">
                  <c:v>2.8784921185112311E-3</c:v>
                </c:pt>
                <c:pt idx="18066">
                  <c:v>2.878328508527218E-3</c:v>
                </c:pt>
                <c:pt idx="18067">
                  <c:v>2.8781652125187342E-3</c:v>
                </c:pt>
                <c:pt idx="18068">
                  <c:v>2.8780044725773462E-3</c:v>
                </c:pt>
                <c:pt idx="18069">
                  <c:v>2.8778471008791533E-3</c:v>
                </c:pt>
                <c:pt idx="18070">
                  <c:v>2.8776920229119417E-3</c:v>
                </c:pt>
                <c:pt idx="18071">
                  <c:v>2.8775368830395056E-3</c:v>
                </c:pt>
                <c:pt idx="18072">
                  <c:v>2.877379371160439E-3</c:v>
                </c:pt>
                <c:pt idx="18073">
                  <c:v>2.8772185233369792E-3</c:v>
                </c:pt>
                <c:pt idx="18074">
                  <c:v>2.8770552640818088E-3</c:v>
                </c:pt>
                <c:pt idx="18075">
                  <c:v>2.8768918851920485E-3</c:v>
                </c:pt>
                <c:pt idx="18076">
                  <c:v>2.8767307549528178E-3</c:v>
                </c:pt>
                <c:pt idx="18077">
                  <c:v>2.8765729847526587E-3</c:v>
                </c:pt>
                <c:pt idx="18078">
                  <c:v>2.8764178037981787E-3</c:v>
                </c:pt>
                <c:pt idx="18079">
                  <c:v>2.8762629936850007E-3</c:v>
                </c:pt>
                <c:pt idx="18080">
                  <c:v>2.8761061378424191E-3</c:v>
                </c:pt>
                <c:pt idx="18081">
                  <c:v>2.8759459821801566E-3</c:v>
                </c:pt>
                <c:pt idx="18082">
                  <c:v>2.8757831408017802E-3</c:v>
                </c:pt>
                <c:pt idx="18083">
                  <c:v>2.8756197496176811E-3</c:v>
                </c:pt>
                <c:pt idx="18084">
                  <c:v>2.8754582632592213E-3</c:v>
                </c:pt>
                <c:pt idx="18085">
                  <c:v>2.8753000729920312E-3</c:v>
                </c:pt>
                <c:pt idx="18086">
                  <c:v>2.8751447237954993E-3</c:v>
                </c:pt>
                <c:pt idx="18087">
                  <c:v>2.8749901711448591E-3</c:v>
                </c:pt>
                <c:pt idx="18088">
                  <c:v>2.8748339326020189E-3</c:v>
                </c:pt>
                <c:pt idx="18089">
                  <c:v>2.8746744856182789E-3</c:v>
                </c:pt>
                <c:pt idx="18090">
                  <c:v>2.8745121244644813E-3</c:v>
                </c:pt>
                <c:pt idx="18091">
                  <c:v>2.8743487939400661E-3</c:v>
                </c:pt>
                <c:pt idx="18092">
                  <c:v>2.8741869938401247E-3</c:v>
                </c:pt>
                <c:pt idx="18093">
                  <c:v>2.874028371354045E-3</c:v>
                </c:pt>
                <c:pt idx="18094">
                  <c:v>2.8738727939883781E-3</c:v>
                </c:pt>
                <c:pt idx="18095">
                  <c:v>2.8737184247474902E-3</c:v>
                </c:pt>
                <c:pt idx="18096">
                  <c:v>2.873562756918789E-3</c:v>
                </c:pt>
                <c:pt idx="18097">
                  <c:v>2.8734040256106056E-3</c:v>
                </c:pt>
                <c:pt idx="18098">
                  <c:v>2.8732422011985676E-3</c:v>
                </c:pt>
                <c:pt idx="18099">
                  <c:v>2.8730790054285081E-3</c:v>
                </c:pt>
                <c:pt idx="18100">
                  <c:v>2.8729169414321281E-3</c:v>
                </c:pt>
                <c:pt idx="18101">
                  <c:v>2.8727578841632787E-3</c:v>
                </c:pt>
                <c:pt idx="18102">
                  <c:v>2.8726020250115117E-3</c:v>
                </c:pt>
                <c:pt idx="18103">
                  <c:v>2.8724477646084262E-3</c:v>
                </c:pt>
                <c:pt idx="18104">
                  <c:v>2.8722926138542593E-3</c:v>
                </c:pt>
                <c:pt idx="18105">
                  <c:v>2.8721345956037375E-3</c:v>
                </c:pt>
                <c:pt idx="18106">
                  <c:v>2.8719733576894812E-3</c:v>
                </c:pt>
                <c:pt idx="18107">
                  <c:v>2.8718103706669392E-3</c:v>
                </c:pt>
                <c:pt idx="18108">
                  <c:v>2.8716480992321204E-3</c:v>
                </c:pt>
                <c:pt idx="18109">
                  <c:v>2.871488614218794E-3</c:v>
                </c:pt>
                <c:pt idx="18110">
                  <c:v>2.8713324268486587E-3</c:v>
                </c:pt>
                <c:pt idx="18111">
                  <c:v>2.8711782014345542E-3</c:v>
                </c:pt>
                <c:pt idx="18112">
                  <c:v>2.8710235079717891E-3</c:v>
                </c:pt>
                <c:pt idx="18113">
                  <c:v>2.8708661906120996E-3</c:v>
                </c:pt>
                <c:pt idx="18114">
                  <c:v>2.8707055813752213E-3</c:v>
                </c:pt>
                <c:pt idx="18115">
                  <c:v>2.8705428757546596E-3</c:v>
                </c:pt>
                <c:pt idx="18116">
                  <c:v>2.8703804589899963E-3</c:v>
                </c:pt>
                <c:pt idx="18117">
                  <c:v>2.8702205627267065E-3</c:v>
                </c:pt>
                <c:pt idx="18118">
                  <c:v>2.8700640086430341E-3</c:v>
                </c:pt>
                <c:pt idx="18119">
                  <c:v>2.8699097463191288E-3</c:v>
                </c:pt>
                <c:pt idx="18120">
                  <c:v>2.8697554452315542E-3</c:v>
                </c:pt>
                <c:pt idx="18121">
                  <c:v>2.8695988072722058E-3</c:v>
                </c:pt>
                <c:pt idx="18122">
                  <c:v>2.869438860629148E-3</c:v>
                </c:pt>
                <c:pt idx="18123">
                  <c:v>2.8692765065147195E-3</c:v>
                </c:pt>
                <c:pt idx="18124">
                  <c:v>2.8691140111251818E-3</c:v>
                </c:pt>
                <c:pt idx="18125">
                  <c:v>2.8689537292594081E-3</c:v>
                </c:pt>
                <c:pt idx="18126">
                  <c:v>2.8687967785222127E-3</c:v>
                </c:pt>
                <c:pt idx="18127">
                  <c:v>2.8686424105308977E-3</c:v>
                </c:pt>
                <c:pt idx="18128">
                  <c:v>2.8684884328627471E-3</c:v>
                </c:pt>
                <c:pt idx="18129">
                  <c:v>2.8683324438696011E-3</c:v>
                </c:pt>
                <c:pt idx="18130">
                  <c:v>2.8681731849266251E-3</c:v>
                </c:pt>
                <c:pt idx="18131">
                  <c:v>2.8680112487063482E-3</c:v>
                </c:pt>
                <c:pt idx="18132">
                  <c:v>2.8678487448653418E-3</c:v>
                </c:pt>
                <c:pt idx="18133">
                  <c:v>2.8676881117424076E-3</c:v>
                </c:pt>
                <c:pt idx="18134">
                  <c:v>2.8675307434404972E-3</c:v>
                </c:pt>
                <c:pt idx="18135">
                  <c:v>2.8673762053009829E-3</c:v>
                </c:pt>
                <c:pt idx="18136">
                  <c:v>2.8672224792148332E-3</c:v>
                </c:pt>
                <c:pt idx="18137">
                  <c:v>2.8670671003384442E-3</c:v>
                </c:pt>
                <c:pt idx="18138">
                  <c:v>2.8669085449929766E-3</c:v>
                </c:pt>
                <c:pt idx="18139">
                  <c:v>2.8667470882378652E-3</c:v>
                </c:pt>
                <c:pt idx="18140">
                  <c:v>2.8665846484044197E-3</c:v>
                </c:pt>
                <c:pt idx="18141">
                  <c:v>2.8664237064684292E-3</c:v>
                </c:pt>
                <c:pt idx="18142">
                  <c:v>2.8662659090413407E-3</c:v>
                </c:pt>
                <c:pt idx="18143">
                  <c:v>2.8661111416108222E-3</c:v>
                </c:pt>
                <c:pt idx="18144">
                  <c:v>2.8659575935906152E-3</c:v>
                </c:pt>
                <c:pt idx="18145">
                  <c:v>2.8658027782335299E-3</c:v>
                </c:pt>
                <c:pt idx="18146">
                  <c:v>2.8656449329301694E-3</c:v>
                </c:pt>
                <c:pt idx="18147">
                  <c:v>2.8654840113768792E-3</c:v>
                </c:pt>
                <c:pt idx="18148">
                  <c:v>2.8653217090776318E-3</c:v>
                </c:pt>
                <c:pt idx="18149">
                  <c:v>2.8651605081390428E-3</c:v>
                </c:pt>
                <c:pt idx="18150">
                  <c:v>2.8650022795420581E-3</c:v>
                </c:pt>
                <c:pt idx="18151">
                  <c:v>2.8648472299851102E-3</c:v>
                </c:pt>
                <c:pt idx="18152">
                  <c:v>2.8646937860638592E-3</c:v>
                </c:pt>
                <c:pt idx="18153">
                  <c:v>2.8645394806754124E-3</c:v>
                </c:pt>
                <c:pt idx="18154">
                  <c:v>2.864382342320399E-3</c:v>
                </c:pt>
                <c:pt idx="18155">
                  <c:v>2.8642220049535602E-3</c:v>
                </c:pt>
                <c:pt idx="18156">
                  <c:v>2.8640599135503807E-3</c:v>
                </c:pt>
                <c:pt idx="18157">
                  <c:v>2.8638985099324848E-3</c:v>
                </c:pt>
                <c:pt idx="18158">
                  <c:v>2.8637398576425248E-3</c:v>
                </c:pt>
                <c:pt idx="18159">
                  <c:v>2.8635844802928018E-3</c:v>
                </c:pt>
                <c:pt idx="18160">
                  <c:v>2.8634310672846584E-3</c:v>
                </c:pt>
                <c:pt idx="18161">
                  <c:v>2.8632772122695977E-3</c:v>
                </c:pt>
                <c:pt idx="18162">
                  <c:v>2.8631207683044858E-3</c:v>
                </c:pt>
                <c:pt idx="18163">
                  <c:v>2.8629610565543686E-3</c:v>
                </c:pt>
                <c:pt idx="18164">
                  <c:v>2.862799248017898E-3</c:v>
                </c:pt>
                <c:pt idx="18165">
                  <c:v>2.8626377035970135E-3</c:v>
                </c:pt>
                <c:pt idx="18166">
                  <c:v>2.8624786444596297E-3</c:v>
                </c:pt>
                <c:pt idx="18167">
                  <c:v>2.862322901559584E-3</c:v>
                </c:pt>
                <c:pt idx="18168">
                  <c:v>2.862169448275591E-3</c:v>
                </c:pt>
                <c:pt idx="18169">
                  <c:v>2.8620159790012467E-3</c:v>
                </c:pt>
                <c:pt idx="18170">
                  <c:v>2.8618602076343697E-3</c:v>
                </c:pt>
                <c:pt idx="18171">
                  <c:v>2.8617011547025437E-3</c:v>
                </c:pt>
                <c:pt idx="18172">
                  <c:v>2.8615396984121013E-3</c:v>
                </c:pt>
                <c:pt idx="18173">
                  <c:v>2.8613780795676952E-3</c:v>
                </c:pt>
                <c:pt idx="18174">
                  <c:v>2.8612186394883928E-3</c:v>
                </c:pt>
                <c:pt idx="18175">
                  <c:v>2.8610625017951516E-3</c:v>
                </c:pt>
                <c:pt idx="18176">
                  <c:v>2.860908940222472E-3</c:v>
                </c:pt>
                <c:pt idx="18177">
                  <c:v>2.8607557881072092E-3</c:v>
                </c:pt>
                <c:pt idx="18178">
                  <c:v>2.8606006586985489E-3</c:v>
                </c:pt>
                <c:pt idx="18179">
                  <c:v>2.8604422890225996E-3</c:v>
                </c:pt>
                <c:pt idx="18180">
                  <c:v>2.8602812506125963E-3</c:v>
                </c:pt>
                <c:pt idx="18181">
                  <c:v>2.8601196271050016E-3</c:v>
                </c:pt>
                <c:pt idx="18182">
                  <c:v>2.8599598405900312E-3</c:v>
                </c:pt>
                <c:pt idx="18183">
                  <c:v>2.8598032878377052E-3</c:v>
                </c:pt>
                <c:pt idx="18184">
                  <c:v>2.8596495542627365E-3</c:v>
                </c:pt>
                <c:pt idx="18185">
                  <c:v>2.8594966479274526E-3</c:v>
                </c:pt>
                <c:pt idx="18186">
                  <c:v>2.8593421215200778E-3</c:v>
                </c:pt>
                <c:pt idx="18187">
                  <c:v>2.8591844503860569E-3</c:v>
                </c:pt>
                <c:pt idx="18188">
                  <c:v>2.8590238906577915E-3</c:v>
                </c:pt>
                <c:pt idx="18189">
                  <c:v>2.8588623344524998E-3</c:v>
                </c:pt>
                <c:pt idx="18190">
                  <c:v>2.8587022440075857E-3</c:v>
                </c:pt>
                <c:pt idx="18191">
                  <c:v>2.8585452652185781E-3</c:v>
                </c:pt>
                <c:pt idx="18192">
                  <c:v>2.8583913012754586E-3</c:v>
                </c:pt>
                <c:pt idx="18193">
                  <c:v>2.8582385677386095E-3</c:v>
                </c:pt>
                <c:pt idx="18194">
                  <c:v>2.8580845977275501E-3</c:v>
                </c:pt>
                <c:pt idx="18195">
                  <c:v>2.8579276310359393E-3</c:v>
                </c:pt>
                <c:pt idx="18196">
                  <c:v>2.8577676049530674E-3</c:v>
                </c:pt>
                <c:pt idx="18197">
                  <c:v>2.8576061890113382E-3</c:v>
                </c:pt>
                <c:pt idx="18198">
                  <c:v>2.8574458444084192E-3</c:v>
                </c:pt>
                <c:pt idx="18199">
                  <c:v>2.8572884380490297E-3</c:v>
                </c:pt>
                <c:pt idx="18200">
                  <c:v>2.8571341916760425E-3</c:v>
                </c:pt>
                <c:pt idx="18201">
                  <c:v>2.8569815575724637E-3</c:v>
                </c:pt>
                <c:pt idx="18202">
                  <c:v>2.8568280904991967E-3</c:v>
                </c:pt>
                <c:pt idx="18203">
                  <c:v>2.8566718246882386E-3</c:v>
                </c:pt>
                <c:pt idx="18204">
                  <c:v>2.8565123804721042E-3</c:v>
                </c:pt>
                <c:pt idx="18205">
                  <c:v>2.8563511775281597E-3</c:v>
                </c:pt>
                <c:pt idx="18206">
                  <c:v>2.8561906349530027E-3</c:v>
                </c:pt>
                <c:pt idx="18207">
                  <c:v>2.8560328089310594E-3</c:v>
                </c:pt>
                <c:pt idx="18208">
                  <c:v>2.8558782352194737E-3</c:v>
                </c:pt>
                <c:pt idx="18209">
                  <c:v>2.8557256280221052E-3</c:v>
                </c:pt>
                <c:pt idx="18210">
                  <c:v>2.8555726044815952E-3</c:v>
                </c:pt>
                <c:pt idx="18211">
                  <c:v>2.8554170266085828E-3</c:v>
                </c:pt>
                <c:pt idx="18212">
                  <c:v>2.8552582049484188E-3</c:v>
                </c:pt>
                <c:pt idx="18213">
                  <c:v>2.8550972862936412E-3</c:v>
                </c:pt>
                <c:pt idx="18214">
                  <c:v>2.8549366073886183E-3</c:v>
                </c:pt>
                <c:pt idx="18215">
                  <c:v>2.8547783788936388E-3</c:v>
                </c:pt>
                <c:pt idx="18216">
                  <c:v>2.8546234408150205E-3</c:v>
                </c:pt>
                <c:pt idx="18217">
                  <c:v>2.8544707900396192E-3</c:v>
                </c:pt>
                <c:pt idx="18218">
                  <c:v>2.8543181456838437E-3</c:v>
                </c:pt>
                <c:pt idx="18219">
                  <c:v>2.8541632336627036E-3</c:v>
                </c:pt>
                <c:pt idx="18220">
                  <c:v>2.8540050670536918E-3</c:v>
                </c:pt>
                <c:pt idx="18221">
                  <c:v>2.853844501348055E-3</c:v>
                </c:pt>
                <c:pt idx="18222">
                  <c:v>2.8536837521664538E-3</c:v>
                </c:pt>
                <c:pt idx="18223">
                  <c:v>2.8535251473554863E-3</c:v>
                </c:pt>
                <c:pt idx="18224">
                  <c:v>2.8533698163555202E-3</c:v>
                </c:pt>
                <c:pt idx="18225">
                  <c:v>2.8532170547280631E-3</c:v>
                </c:pt>
                <c:pt idx="18226">
                  <c:v>2.8530647213495749E-3</c:v>
                </c:pt>
                <c:pt idx="18227">
                  <c:v>2.8529104443403802E-3</c:v>
                </c:pt>
                <c:pt idx="18228">
                  <c:v>2.8527529565600218E-3</c:v>
                </c:pt>
                <c:pt idx="18229">
                  <c:v>2.8525928086906012E-3</c:v>
                </c:pt>
                <c:pt idx="18230">
                  <c:v>2.8524320585800659E-3</c:v>
                </c:pt>
                <c:pt idx="18231">
                  <c:v>2.8522731121147027E-3</c:v>
                </c:pt>
                <c:pt idx="18232">
                  <c:v>2.8521173685642411E-3</c:v>
                </c:pt>
                <c:pt idx="18233">
                  <c:v>2.8519644331316957E-3</c:v>
                </c:pt>
                <c:pt idx="18234">
                  <c:v>2.851812339808578E-3</c:v>
                </c:pt>
                <c:pt idx="18235">
                  <c:v>2.8516586587521001E-3</c:v>
                </c:pt>
                <c:pt idx="18236">
                  <c:v>2.8515018644834612E-3</c:v>
                </c:pt>
                <c:pt idx="18237">
                  <c:v>2.851342194488782E-3</c:v>
                </c:pt>
                <c:pt idx="18238">
                  <c:v>2.851181514922899E-3</c:v>
                </c:pt>
                <c:pt idx="18239">
                  <c:v>2.8510222693656838E-3</c:v>
                </c:pt>
                <c:pt idx="18240">
                  <c:v>2.8508661028616182E-3</c:v>
                </c:pt>
                <c:pt idx="18241">
                  <c:v>2.8507129360277198E-3</c:v>
                </c:pt>
                <c:pt idx="18242">
                  <c:v>2.850561010310948E-3</c:v>
                </c:pt>
                <c:pt idx="18243">
                  <c:v>2.8504078785988002E-3</c:v>
                </c:pt>
                <c:pt idx="18244">
                  <c:v>2.8502517832064392E-3</c:v>
                </c:pt>
                <c:pt idx="18245">
                  <c:v>2.8500926452847031E-3</c:v>
                </c:pt>
                <c:pt idx="18246">
                  <c:v>2.8499321086619045E-3</c:v>
                </c:pt>
                <c:pt idx="18247">
                  <c:v>2.8497726137425542E-3</c:v>
                </c:pt>
                <c:pt idx="18248">
                  <c:v>2.8496160232541427E-3</c:v>
                </c:pt>
                <c:pt idx="18249">
                  <c:v>2.8494625737230843E-3</c:v>
                </c:pt>
                <c:pt idx="18250">
                  <c:v>2.8493107428460493E-3</c:v>
                </c:pt>
                <c:pt idx="18251">
                  <c:v>2.8491581071151888E-3</c:v>
                </c:pt>
                <c:pt idx="18252">
                  <c:v>2.8490027065771594E-3</c:v>
                </c:pt>
                <c:pt idx="18253">
                  <c:v>2.8488441481942842E-3</c:v>
                </c:pt>
                <c:pt idx="18254">
                  <c:v>2.8486838266247642E-3</c:v>
                </c:pt>
                <c:pt idx="18255">
                  <c:v>2.8485241383887595E-3</c:v>
                </c:pt>
                <c:pt idx="18256">
                  <c:v>2.848367132247156E-3</c:v>
                </c:pt>
                <c:pt idx="18257">
                  <c:v>2.8482133558597011E-3</c:v>
                </c:pt>
                <c:pt idx="18258">
                  <c:v>2.8480615479499817E-3</c:v>
                </c:pt>
                <c:pt idx="18259">
                  <c:v>2.8479093489876986E-3</c:v>
                </c:pt>
                <c:pt idx="18260">
                  <c:v>2.8477546299842419E-3</c:v>
                </c:pt>
                <c:pt idx="18261">
                  <c:v>2.8475966910967649E-3</c:v>
                </c:pt>
                <c:pt idx="18262">
                  <c:v>2.8474366551972351E-3</c:v>
                </c:pt>
                <c:pt idx="18263">
                  <c:v>2.847276835051244E-3</c:v>
                </c:pt>
                <c:pt idx="18264">
                  <c:v>2.8471194307829236E-3</c:v>
                </c:pt>
                <c:pt idx="18265">
                  <c:v>2.8469652912313202E-3</c:v>
                </c:pt>
                <c:pt idx="18266">
                  <c:v>2.8468134365043176E-3</c:v>
                </c:pt>
                <c:pt idx="18267">
                  <c:v>2.8466616102483552E-3</c:v>
                </c:pt>
                <c:pt idx="18268">
                  <c:v>2.8465075504056679E-3</c:v>
                </c:pt>
                <c:pt idx="18269">
                  <c:v>2.846350262810768E-3</c:v>
                </c:pt>
                <c:pt idx="18270">
                  <c:v>2.8461905805273065E-3</c:v>
                </c:pt>
                <c:pt idx="18271">
                  <c:v>2.8460306941978353E-3</c:v>
                </c:pt>
                <c:pt idx="18272">
                  <c:v>2.8458729182050595E-3</c:v>
                </c:pt>
                <c:pt idx="18273">
                  <c:v>2.8457183876150652E-3</c:v>
                </c:pt>
                <c:pt idx="18274">
                  <c:v>2.8455664195296947E-3</c:v>
                </c:pt>
                <c:pt idx="18275">
                  <c:v>2.8454148981467892E-3</c:v>
                </c:pt>
                <c:pt idx="18276">
                  <c:v>2.8452614664309212E-3</c:v>
                </c:pt>
                <c:pt idx="18277">
                  <c:v>2.8451048532544434E-3</c:v>
                </c:pt>
                <c:pt idx="18278">
                  <c:v>2.8449455887329948E-3</c:v>
                </c:pt>
                <c:pt idx="18279">
                  <c:v>2.844785705155564E-3</c:v>
                </c:pt>
                <c:pt idx="18280">
                  <c:v>2.8446275922497212E-3</c:v>
                </c:pt>
                <c:pt idx="18281">
                  <c:v>2.8444726516204323E-3</c:v>
                </c:pt>
                <c:pt idx="18282">
                  <c:v>2.8443205079776114E-3</c:v>
                </c:pt>
                <c:pt idx="18283">
                  <c:v>2.8441692210020081E-3</c:v>
                </c:pt>
                <c:pt idx="18284">
                  <c:v>2.8440163782564296E-3</c:v>
                </c:pt>
                <c:pt idx="18285">
                  <c:v>2.8438604535867842E-3</c:v>
                </c:pt>
                <c:pt idx="18286">
                  <c:v>2.8437016661100145E-3</c:v>
                </c:pt>
                <c:pt idx="18287">
                  <c:v>2.8435418562677665E-3</c:v>
                </c:pt>
                <c:pt idx="18288">
                  <c:v>2.8433834490635811E-3</c:v>
                </c:pt>
                <c:pt idx="18289">
                  <c:v>2.8432280885581566E-3</c:v>
                </c:pt>
                <c:pt idx="18290">
                  <c:v>2.843075712523986E-3</c:v>
                </c:pt>
                <c:pt idx="18291">
                  <c:v>2.8429245880369561E-3</c:v>
                </c:pt>
                <c:pt idx="18292">
                  <c:v>2.8427722876540988E-3</c:v>
                </c:pt>
                <c:pt idx="18293">
                  <c:v>2.8426170563279926E-3</c:v>
                </c:pt>
                <c:pt idx="18294">
                  <c:v>2.8424587993360157E-3</c:v>
                </c:pt>
                <c:pt idx="18295">
                  <c:v>2.8422991350672239E-3</c:v>
                </c:pt>
                <c:pt idx="18296">
                  <c:v>2.8421404832484707E-3</c:v>
                </c:pt>
                <c:pt idx="18297">
                  <c:v>2.841984702331202E-3</c:v>
                </c:pt>
                <c:pt idx="18298">
                  <c:v>2.8418320433680404E-3</c:v>
                </c:pt>
                <c:pt idx="18299">
                  <c:v>2.8416810091984011E-3</c:v>
                </c:pt>
                <c:pt idx="18300">
                  <c:v>2.8415291979138192E-3</c:v>
                </c:pt>
                <c:pt idx="18301">
                  <c:v>2.8413746554567629E-3</c:v>
                </c:pt>
                <c:pt idx="18302">
                  <c:v>2.8412169756680209E-3</c:v>
                </c:pt>
                <c:pt idx="18303">
                  <c:v>2.8410575284624645E-3</c:v>
                </c:pt>
                <c:pt idx="18304">
                  <c:v>2.8408986879316046E-3</c:v>
                </c:pt>
                <c:pt idx="18305">
                  <c:v>2.8407424953494484E-3</c:v>
                </c:pt>
                <c:pt idx="18306">
                  <c:v>2.8405895100395012E-3</c:v>
                </c:pt>
                <c:pt idx="18307">
                  <c:v>2.8404384949653506E-3</c:v>
                </c:pt>
                <c:pt idx="18308">
                  <c:v>2.8402871137607438E-3</c:v>
                </c:pt>
                <c:pt idx="18309">
                  <c:v>2.840133246483181E-3</c:v>
                </c:pt>
                <c:pt idx="18310">
                  <c:v>2.8399761831295867E-3</c:v>
                </c:pt>
                <c:pt idx="18311">
                  <c:v>2.8398170229338273E-3</c:v>
                </c:pt>
                <c:pt idx="18312">
                  <c:v>2.8396580548602631E-3</c:v>
                </c:pt>
                <c:pt idx="18313">
                  <c:v>2.8395014684697252E-3</c:v>
                </c:pt>
                <c:pt idx="18314">
                  <c:v>2.8393481212175987E-3</c:v>
                </c:pt>
                <c:pt idx="18315">
                  <c:v>2.8391970561489799E-3</c:v>
                </c:pt>
                <c:pt idx="18316">
                  <c:v>2.8390460412489283E-3</c:v>
                </c:pt>
                <c:pt idx="18317">
                  <c:v>2.8388928264957512E-3</c:v>
                </c:pt>
                <c:pt idx="18318">
                  <c:v>2.8387364106848808E-3</c:v>
                </c:pt>
                <c:pt idx="18319">
                  <c:v>2.8385776047364967E-3</c:v>
                </c:pt>
                <c:pt idx="18320">
                  <c:v>2.8384185745193562E-3</c:v>
                </c:pt>
                <c:pt idx="18321">
                  <c:v>2.8382616209617047E-3</c:v>
                </c:pt>
                <c:pt idx="18322">
                  <c:v>2.8381078845648201E-3</c:v>
                </c:pt>
                <c:pt idx="18323">
                  <c:v>2.8379567036876901E-3</c:v>
                </c:pt>
                <c:pt idx="18324">
                  <c:v>2.8378059876331143E-3</c:v>
                </c:pt>
                <c:pt idx="18325">
                  <c:v>2.8376533941821972E-3</c:v>
                </c:pt>
                <c:pt idx="18326">
                  <c:v>2.8374976483965617E-3</c:v>
                </c:pt>
                <c:pt idx="18327">
                  <c:v>2.83733926010653E-3</c:v>
                </c:pt>
                <c:pt idx="18328">
                  <c:v>2.8371802362696652E-3</c:v>
                </c:pt>
                <c:pt idx="18329">
                  <c:v>2.8370229505006298E-3</c:v>
                </c:pt>
                <c:pt idx="18330">
                  <c:v>2.836868806578016E-3</c:v>
                </c:pt>
                <c:pt idx="18331">
                  <c:v>2.8367174484406612E-3</c:v>
                </c:pt>
                <c:pt idx="18332">
                  <c:v>2.8365669612208729E-3</c:v>
                </c:pt>
                <c:pt idx="18333">
                  <c:v>2.8364149498233742E-3</c:v>
                </c:pt>
                <c:pt idx="18334">
                  <c:v>2.8362598875649398E-3</c:v>
                </c:pt>
                <c:pt idx="18335">
                  <c:v>2.8361019754668698E-3</c:v>
                </c:pt>
                <c:pt idx="18336">
                  <c:v>2.835943028504615E-3</c:v>
                </c:pt>
                <c:pt idx="18337">
                  <c:v>2.8357854531865399E-3</c:v>
                </c:pt>
                <c:pt idx="18338">
                  <c:v>2.8356308924594401E-3</c:v>
                </c:pt>
                <c:pt idx="18339">
                  <c:v>2.8354793009831977E-3</c:v>
                </c:pt>
                <c:pt idx="18340">
                  <c:v>2.8353289712076076E-3</c:v>
                </c:pt>
                <c:pt idx="18341">
                  <c:v>2.8351774952608227E-3</c:v>
                </c:pt>
                <c:pt idx="18342">
                  <c:v>2.8350231208463792E-3</c:v>
                </c:pt>
                <c:pt idx="18343">
                  <c:v>2.8348657376297427E-3</c:v>
                </c:pt>
                <c:pt idx="18344">
                  <c:v>2.8347069388227892E-3</c:v>
                </c:pt>
                <c:pt idx="18345">
                  <c:v>2.8345491235898367E-3</c:v>
                </c:pt>
                <c:pt idx="18346">
                  <c:v>2.8343941460097252E-3</c:v>
                </c:pt>
                <c:pt idx="18347">
                  <c:v>2.8342422714075052E-3</c:v>
                </c:pt>
                <c:pt idx="18348">
                  <c:v>2.8340920274972192E-3</c:v>
                </c:pt>
                <c:pt idx="18349">
                  <c:v>2.8339410338383522E-3</c:v>
                </c:pt>
                <c:pt idx="18350">
                  <c:v>2.8337873423484828E-3</c:v>
                </c:pt>
                <c:pt idx="18351">
                  <c:v>2.8336305339919602E-3</c:v>
                </c:pt>
                <c:pt idx="18352">
                  <c:v>2.833471954213239E-3</c:v>
                </c:pt>
                <c:pt idx="18353">
                  <c:v>2.8333139548222842E-3</c:v>
                </c:pt>
                <c:pt idx="18354">
                  <c:v>2.8331585695445752E-3</c:v>
                </c:pt>
                <c:pt idx="18355">
                  <c:v>2.8330063691319601E-3</c:v>
                </c:pt>
                <c:pt idx="18356">
                  <c:v>2.8328561405114509E-3</c:v>
                </c:pt>
                <c:pt idx="18357">
                  <c:v>2.8327055703187371E-3</c:v>
                </c:pt>
                <c:pt idx="18358">
                  <c:v>2.8325525477010892E-3</c:v>
                </c:pt>
                <c:pt idx="18359">
                  <c:v>2.8323963527201075E-3</c:v>
                </c:pt>
                <c:pt idx="18360">
                  <c:v>2.832238061250587E-3</c:v>
                </c:pt>
                <c:pt idx="18361">
                  <c:v>2.8320799386321108E-3</c:v>
                </c:pt>
                <c:pt idx="18362">
                  <c:v>2.8319241638364882E-3</c:v>
                </c:pt>
                <c:pt idx="18363">
                  <c:v>2.8317716027222812E-3</c:v>
                </c:pt>
                <c:pt idx="18364">
                  <c:v>2.8316213209911992E-3</c:v>
                </c:pt>
                <c:pt idx="18365">
                  <c:v>2.8314711107770519E-3</c:v>
                </c:pt>
                <c:pt idx="18366">
                  <c:v>2.8313187341017488E-3</c:v>
                </c:pt>
                <c:pt idx="18367">
                  <c:v>2.8311631829224249E-3</c:v>
                </c:pt>
                <c:pt idx="18368">
                  <c:v>2.8310052462965402E-3</c:v>
                </c:pt>
                <c:pt idx="18369">
                  <c:v>2.8308470655217751E-3</c:v>
                </c:pt>
                <c:pt idx="18370">
                  <c:v>2.8306909280823994E-3</c:v>
                </c:pt>
                <c:pt idx="18371">
                  <c:v>2.8305379797273641E-3</c:v>
                </c:pt>
                <c:pt idx="18372">
                  <c:v>2.8303875797929564E-3</c:v>
                </c:pt>
                <c:pt idx="18373">
                  <c:v>2.8302376624724174E-3</c:v>
                </c:pt>
                <c:pt idx="18374">
                  <c:v>2.8300859003348067E-3</c:v>
                </c:pt>
                <c:pt idx="18375">
                  <c:v>2.8299310148045612E-3</c:v>
                </c:pt>
                <c:pt idx="18376">
                  <c:v>2.8297734957044556E-3</c:v>
                </c:pt>
                <c:pt idx="18377">
                  <c:v>2.8296153248861381E-3</c:v>
                </c:pt>
                <c:pt idx="18378">
                  <c:v>2.8294588598977081E-3</c:v>
                </c:pt>
                <c:pt idx="18379">
                  <c:v>2.8293055065325662E-3</c:v>
                </c:pt>
                <c:pt idx="18380">
                  <c:v>2.8291549276839812E-3</c:v>
                </c:pt>
                <c:pt idx="18381">
                  <c:v>2.8290052337002977E-3</c:v>
                </c:pt>
                <c:pt idx="18382">
                  <c:v>2.8288540467641455E-3</c:v>
                </c:pt>
                <c:pt idx="18383">
                  <c:v>2.8286998398066613E-3</c:v>
                </c:pt>
                <c:pt idx="18384">
                  <c:v>2.8285427960236306E-3</c:v>
                </c:pt>
                <c:pt idx="18385">
                  <c:v>2.8283847051688571E-3</c:v>
                </c:pt>
                <c:pt idx="18386">
                  <c:v>2.8282279553368257E-3</c:v>
                </c:pt>
                <c:pt idx="18387">
                  <c:v>2.8280741882328359E-3</c:v>
                </c:pt>
                <c:pt idx="18388">
                  <c:v>2.8279233751395652E-3</c:v>
                </c:pt>
                <c:pt idx="18389">
                  <c:v>2.8277738336281413E-3</c:v>
                </c:pt>
                <c:pt idx="18390">
                  <c:v>2.8276231752995696E-3</c:v>
                </c:pt>
                <c:pt idx="18391">
                  <c:v>2.8274696507195776E-3</c:v>
                </c:pt>
                <c:pt idx="18392">
                  <c:v>2.8273131341997257E-3</c:v>
                </c:pt>
                <c:pt idx="18393">
                  <c:v>2.8271551940342028E-3</c:v>
                </c:pt>
                <c:pt idx="18394">
                  <c:v>2.8269982089396011E-3</c:v>
                </c:pt>
                <c:pt idx="18395">
                  <c:v>2.8268440285276891E-3</c:v>
                </c:pt>
                <c:pt idx="18396">
                  <c:v>2.8266929321455877E-3</c:v>
                </c:pt>
                <c:pt idx="18397">
                  <c:v>2.8265434721166782E-3</c:v>
                </c:pt>
                <c:pt idx="18398">
                  <c:v>2.8263932893375812E-3</c:v>
                </c:pt>
                <c:pt idx="18399">
                  <c:v>2.8262404417781794E-3</c:v>
                </c:pt>
                <c:pt idx="18400">
                  <c:v>2.8260844977681734E-3</c:v>
                </c:pt>
                <c:pt idx="18401">
                  <c:v>2.8259267785516119E-3</c:v>
                </c:pt>
                <c:pt idx="18402">
                  <c:v>2.8257696138030922E-3</c:v>
                </c:pt>
                <c:pt idx="18403">
                  <c:v>2.8256150296398427E-3</c:v>
                </c:pt>
                <c:pt idx="18404">
                  <c:v>2.8254636080100007E-3</c:v>
                </c:pt>
                <c:pt idx="18405">
                  <c:v>2.8253141595303679E-3</c:v>
                </c:pt>
                <c:pt idx="18406">
                  <c:v>2.8251643936774988E-3</c:v>
                </c:pt>
                <c:pt idx="18407">
                  <c:v>2.8250122087305658E-3</c:v>
                </c:pt>
                <c:pt idx="18408">
                  <c:v>2.8248568750372655E-3</c:v>
                </c:pt>
                <c:pt idx="18409">
                  <c:v>2.8246994453894852E-3</c:v>
                </c:pt>
                <c:pt idx="18410">
                  <c:v>2.8245421616771202E-3</c:v>
                </c:pt>
                <c:pt idx="18411">
                  <c:v>2.8243871922586992E-3</c:v>
                </c:pt>
                <c:pt idx="18412">
                  <c:v>2.8242354111859412E-3</c:v>
                </c:pt>
                <c:pt idx="18413">
                  <c:v>2.8240859065398628E-3</c:v>
                </c:pt>
                <c:pt idx="18414">
                  <c:v>2.8239364944144612E-3</c:v>
                </c:pt>
                <c:pt idx="18415">
                  <c:v>2.823784948881667E-3</c:v>
                </c:pt>
                <c:pt idx="18416">
                  <c:v>2.8236302552579222E-3</c:v>
                </c:pt>
                <c:pt idx="18417">
                  <c:v>2.8234731810155272E-3</c:v>
                </c:pt>
                <c:pt idx="18418">
                  <c:v>2.8233158430821591E-3</c:v>
                </c:pt>
                <c:pt idx="18419">
                  <c:v>2.8231605155095334E-3</c:v>
                </c:pt>
                <c:pt idx="18420">
                  <c:v>2.8230083491097915E-3</c:v>
                </c:pt>
                <c:pt idx="18421">
                  <c:v>2.8228587239200378E-3</c:v>
                </c:pt>
                <c:pt idx="18422">
                  <c:v>2.8227095988111691E-3</c:v>
                </c:pt>
                <c:pt idx="18423">
                  <c:v>2.8225586611109652E-3</c:v>
                </c:pt>
                <c:pt idx="18424">
                  <c:v>2.8224046287772492E-3</c:v>
                </c:pt>
                <c:pt idx="18425">
                  <c:v>2.8222479718996462E-3</c:v>
                </c:pt>
                <c:pt idx="18426">
                  <c:v>2.8220906474474327E-3</c:v>
                </c:pt>
                <c:pt idx="18427">
                  <c:v>2.8219349969490202E-3</c:v>
                </c:pt>
                <c:pt idx="18428">
                  <c:v>2.8217824280565612E-3</c:v>
                </c:pt>
                <c:pt idx="18429">
                  <c:v>2.8216326223467155E-3</c:v>
                </c:pt>
                <c:pt idx="18430">
                  <c:v>2.8214837151504402E-3</c:v>
                </c:pt>
                <c:pt idx="18431">
                  <c:v>2.8213333458639695E-3</c:v>
                </c:pt>
                <c:pt idx="18432">
                  <c:v>2.821179987173671E-3</c:v>
                </c:pt>
                <c:pt idx="18433">
                  <c:v>2.821023804716541E-3</c:v>
                </c:pt>
                <c:pt idx="18434">
                  <c:v>2.8208665632669236E-3</c:v>
                </c:pt>
                <c:pt idx="18435">
                  <c:v>2.8207106325868802E-3</c:v>
                </c:pt>
                <c:pt idx="18436">
                  <c:v>2.8205576530150292E-3</c:v>
                </c:pt>
                <c:pt idx="18437">
                  <c:v>2.8204076121956852E-3</c:v>
                </c:pt>
                <c:pt idx="18438">
                  <c:v>2.8202588525712592E-3</c:v>
                </c:pt>
                <c:pt idx="18439">
                  <c:v>2.8201090051174029E-3</c:v>
                </c:pt>
                <c:pt idx="18440">
                  <c:v>2.8199563233709565E-3</c:v>
                </c:pt>
                <c:pt idx="18441">
                  <c:v>2.8198006665442537E-3</c:v>
                </c:pt>
                <c:pt idx="18442">
                  <c:v>2.8196435782706013E-3</c:v>
                </c:pt>
                <c:pt idx="18443">
                  <c:v>2.8194874169333146E-3</c:v>
                </c:pt>
                <c:pt idx="18444">
                  <c:v>2.8193340275848252E-3</c:v>
                </c:pt>
                <c:pt idx="18445">
                  <c:v>2.8191837033473125E-3</c:v>
                </c:pt>
                <c:pt idx="18446">
                  <c:v>2.8190350208909488E-3</c:v>
                </c:pt>
                <c:pt idx="18447">
                  <c:v>2.8188856423192392E-3</c:v>
                </c:pt>
                <c:pt idx="18448">
                  <c:v>2.8187336317296858E-3</c:v>
                </c:pt>
                <c:pt idx="18449">
                  <c:v>2.8185785450556716E-3</c:v>
                </c:pt>
                <c:pt idx="18450">
                  <c:v>2.8184216796079855E-3</c:v>
                </c:pt>
                <c:pt idx="18451">
                  <c:v>2.8182653430714202E-3</c:v>
                </c:pt>
                <c:pt idx="18452">
                  <c:v>2.8181115538968488E-3</c:v>
                </c:pt>
                <c:pt idx="18453">
                  <c:v>2.8179609049998936E-3</c:v>
                </c:pt>
                <c:pt idx="18454">
                  <c:v>2.8178122304166001E-3</c:v>
                </c:pt>
                <c:pt idx="18455">
                  <c:v>2.8176632623042835E-3</c:v>
                </c:pt>
                <c:pt idx="18456">
                  <c:v>2.8175119081145492E-3</c:v>
                </c:pt>
                <c:pt idx="18457">
                  <c:v>2.8173574286994652E-3</c:v>
                </c:pt>
                <c:pt idx="18458">
                  <c:v>2.8172008540409449E-3</c:v>
                </c:pt>
                <c:pt idx="18459">
                  <c:v>2.8170444027531961E-3</c:v>
                </c:pt>
                <c:pt idx="18460">
                  <c:v>2.8168902325585382E-3</c:v>
                </c:pt>
                <c:pt idx="18461">
                  <c:v>2.8167392254950219E-3</c:v>
                </c:pt>
                <c:pt idx="18462">
                  <c:v>2.8165904917487787E-3</c:v>
                </c:pt>
                <c:pt idx="18463">
                  <c:v>2.8164418711868304E-3</c:v>
                </c:pt>
                <c:pt idx="18464">
                  <c:v>2.8162911499363692E-3</c:v>
                </c:pt>
                <c:pt idx="18465">
                  <c:v>2.816137306867797E-3</c:v>
                </c:pt>
                <c:pt idx="18466">
                  <c:v>2.8159810881425149E-3</c:v>
                </c:pt>
                <c:pt idx="18467">
                  <c:v>2.8158245865175999E-3</c:v>
                </c:pt>
                <c:pt idx="18468">
                  <c:v>2.8156700626247007E-3</c:v>
                </c:pt>
                <c:pt idx="18469">
                  <c:v>2.8155186721576012E-3</c:v>
                </c:pt>
                <c:pt idx="18470">
                  <c:v>2.8153698155809711E-3</c:v>
                </c:pt>
                <c:pt idx="18471">
                  <c:v>2.8152214762323822E-3</c:v>
                </c:pt>
                <c:pt idx="18472">
                  <c:v>2.8150713561683211E-3</c:v>
                </c:pt>
                <c:pt idx="18473">
                  <c:v>2.8149181700478287E-3</c:v>
                </c:pt>
                <c:pt idx="18474">
                  <c:v>2.8147623684984012E-3</c:v>
                </c:pt>
                <c:pt idx="18475">
                  <c:v>2.8146058838284947E-3</c:v>
                </c:pt>
                <c:pt idx="18476">
                  <c:v>2.8144510415943212E-3</c:v>
                </c:pt>
                <c:pt idx="18477">
                  <c:v>2.8142992511533643E-3</c:v>
                </c:pt>
                <c:pt idx="18478">
                  <c:v>2.8141502124979837E-3</c:v>
                </c:pt>
                <c:pt idx="18479">
                  <c:v>2.8140020857104603E-3</c:v>
                </c:pt>
                <c:pt idx="18480">
                  <c:v>2.8138525273360372E-3</c:v>
                </c:pt>
                <c:pt idx="18481">
                  <c:v>2.8137000099546792E-3</c:v>
                </c:pt>
                <c:pt idx="18482">
                  <c:v>2.8135446819078252E-3</c:v>
                </c:pt>
                <c:pt idx="18483">
                  <c:v>2.8133882832303602E-3</c:v>
                </c:pt>
                <c:pt idx="18484">
                  <c:v>2.8132331654333936E-3</c:v>
                </c:pt>
                <c:pt idx="18485">
                  <c:v>2.813080967366135E-3</c:v>
                </c:pt>
                <c:pt idx="18486">
                  <c:v>2.8129316927767178E-3</c:v>
                </c:pt>
                <c:pt idx="18487">
                  <c:v>2.8127837087312262E-3</c:v>
                </c:pt>
                <c:pt idx="18488">
                  <c:v>2.8126346654819157E-3</c:v>
                </c:pt>
                <c:pt idx="18489">
                  <c:v>2.8124828196434727E-3</c:v>
                </c:pt>
                <c:pt idx="18490">
                  <c:v>2.8123280155801784E-3</c:v>
                </c:pt>
                <c:pt idx="18491">
                  <c:v>2.8121717725187452E-3</c:v>
                </c:pt>
                <c:pt idx="18492">
                  <c:v>2.8120164286233188E-3</c:v>
                </c:pt>
                <c:pt idx="18493">
                  <c:v>2.8118638242967823E-3</c:v>
                </c:pt>
                <c:pt idx="18494">
                  <c:v>2.8117142661927392E-3</c:v>
                </c:pt>
                <c:pt idx="18495">
                  <c:v>2.8115663550683282E-3</c:v>
                </c:pt>
                <c:pt idx="18496">
                  <c:v>2.8114177741042088E-3</c:v>
                </c:pt>
                <c:pt idx="18497">
                  <c:v>2.8112665935989189E-3</c:v>
                </c:pt>
                <c:pt idx="18498">
                  <c:v>2.8111123573245802E-3</c:v>
                </c:pt>
                <c:pt idx="18499">
                  <c:v>2.8109563389230536E-3</c:v>
                </c:pt>
                <c:pt idx="18500">
                  <c:v>2.8108008242339827E-3</c:v>
                </c:pt>
                <c:pt idx="18501">
                  <c:v>2.8106478239856188E-3</c:v>
                </c:pt>
                <c:pt idx="18502">
                  <c:v>2.8104979418355916E-3</c:v>
                </c:pt>
                <c:pt idx="18503">
                  <c:v>2.8103500349714251E-3</c:v>
                </c:pt>
                <c:pt idx="18504">
                  <c:v>2.8102018580721429E-3</c:v>
                </c:pt>
                <c:pt idx="18505">
                  <c:v>2.8100513278007549E-3</c:v>
                </c:pt>
                <c:pt idx="18506">
                  <c:v>2.8098976957287997E-3</c:v>
                </c:pt>
                <c:pt idx="18507">
                  <c:v>2.8097419692981597E-3</c:v>
                </c:pt>
                <c:pt idx="18508">
                  <c:v>2.8095863440201724E-3</c:v>
                </c:pt>
                <c:pt idx="18509">
                  <c:v>2.8094329669592932E-3</c:v>
                </c:pt>
                <c:pt idx="18510">
                  <c:v>2.8092827279362059E-3</c:v>
                </c:pt>
                <c:pt idx="18511">
                  <c:v>2.8091347589711017E-3</c:v>
                </c:pt>
                <c:pt idx="18512">
                  <c:v>2.8089869235182027E-3</c:v>
                </c:pt>
                <c:pt idx="18513">
                  <c:v>2.8088370197641693E-3</c:v>
                </c:pt>
                <c:pt idx="18514">
                  <c:v>2.8086840203248695E-3</c:v>
                </c:pt>
                <c:pt idx="18515">
                  <c:v>2.8085286503219237E-3</c:v>
                </c:pt>
                <c:pt idx="18516">
                  <c:v>2.8083729785397292E-3</c:v>
                </c:pt>
                <c:pt idx="18517">
                  <c:v>2.8082192522032052E-3</c:v>
                </c:pt>
                <c:pt idx="18518">
                  <c:v>2.8080686317090747E-3</c:v>
                </c:pt>
                <c:pt idx="18519">
                  <c:v>2.8079205376796944E-3</c:v>
                </c:pt>
                <c:pt idx="18520">
                  <c:v>2.8077729777100085E-3</c:v>
                </c:pt>
                <c:pt idx="18521">
                  <c:v>2.8076236685545446E-3</c:v>
                </c:pt>
                <c:pt idx="18522">
                  <c:v>2.8074713217385292E-3</c:v>
                </c:pt>
                <c:pt idx="18523">
                  <c:v>2.8073163686950838E-3</c:v>
                </c:pt>
                <c:pt idx="18524">
                  <c:v>2.807160717291513E-3</c:v>
                </c:pt>
                <c:pt idx="18525">
                  <c:v>2.8070066771596872E-3</c:v>
                </c:pt>
                <c:pt idx="18526">
                  <c:v>2.8068556592117867E-3</c:v>
                </c:pt>
                <c:pt idx="18527">
                  <c:v>2.8067073815914645E-3</c:v>
                </c:pt>
                <c:pt idx="18528">
                  <c:v>2.8065600289031885E-3</c:v>
                </c:pt>
                <c:pt idx="18529">
                  <c:v>2.8064112747762642E-3</c:v>
                </c:pt>
                <c:pt idx="18530">
                  <c:v>2.8062595918200484E-3</c:v>
                </c:pt>
                <c:pt idx="18531">
                  <c:v>2.8061051113404288E-3</c:v>
                </c:pt>
                <c:pt idx="18532">
                  <c:v>2.8059495488705062E-3</c:v>
                </c:pt>
                <c:pt idx="18533">
                  <c:v>2.8057952377520045E-3</c:v>
                </c:pt>
                <c:pt idx="18534">
                  <c:v>2.8056438152243342E-3</c:v>
                </c:pt>
                <c:pt idx="18535">
                  <c:v>2.8054953008850381E-3</c:v>
                </c:pt>
                <c:pt idx="18536">
                  <c:v>2.8053480861786376E-3</c:v>
                </c:pt>
                <c:pt idx="18537">
                  <c:v>2.805199840536109E-3</c:v>
                </c:pt>
                <c:pt idx="18538">
                  <c:v>2.8050488237544064E-3</c:v>
                </c:pt>
                <c:pt idx="18539">
                  <c:v>2.8048948655977264E-3</c:v>
                </c:pt>
                <c:pt idx="18540">
                  <c:v>2.8047394611378671E-3</c:v>
                </c:pt>
                <c:pt idx="18541">
                  <c:v>2.8045849284335888E-3</c:v>
                </c:pt>
                <c:pt idx="18542">
                  <c:v>2.8044331031500352E-3</c:v>
                </c:pt>
                <c:pt idx="18543">
                  <c:v>2.8042843052318812E-3</c:v>
                </c:pt>
                <c:pt idx="18544">
                  <c:v>2.8041371592661441E-3</c:v>
                </c:pt>
                <c:pt idx="18545">
                  <c:v>2.8039893693814423E-3</c:v>
                </c:pt>
                <c:pt idx="18546">
                  <c:v>2.8038390121488612E-3</c:v>
                </c:pt>
                <c:pt idx="18547">
                  <c:v>2.8036856194111038E-3</c:v>
                </c:pt>
                <c:pt idx="18548">
                  <c:v>2.8035304414026265E-3</c:v>
                </c:pt>
                <c:pt idx="18549">
                  <c:v>2.8033757422618309E-3</c:v>
                </c:pt>
                <c:pt idx="18550">
                  <c:v>2.8032235249397211E-3</c:v>
                </c:pt>
                <c:pt idx="18551">
                  <c:v>2.8030744036136182E-3</c:v>
                </c:pt>
                <c:pt idx="18552">
                  <c:v>2.8029272583578201E-3</c:v>
                </c:pt>
                <c:pt idx="18553">
                  <c:v>2.8027798662148208E-3</c:v>
                </c:pt>
                <c:pt idx="18554">
                  <c:v>2.8026301530966542E-3</c:v>
                </c:pt>
                <c:pt idx="18555">
                  <c:v>2.8024773615061812E-3</c:v>
                </c:pt>
                <c:pt idx="18556">
                  <c:v>2.8023224766122352E-3</c:v>
                </c:pt>
                <c:pt idx="18557">
                  <c:v>2.8021676709948551E-3</c:v>
                </c:pt>
                <c:pt idx="18558">
                  <c:v>2.8020150810404141E-3</c:v>
                </c:pt>
                <c:pt idx="18559">
                  <c:v>2.8018656041515029E-3</c:v>
                </c:pt>
                <c:pt idx="18560">
                  <c:v>2.8017183939143542E-3</c:v>
                </c:pt>
                <c:pt idx="18561">
                  <c:v>2.8015713371861515E-3</c:v>
                </c:pt>
                <c:pt idx="18562">
                  <c:v>2.8014222442158412E-3</c:v>
                </c:pt>
                <c:pt idx="18563">
                  <c:v>2.8012700815534751E-3</c:v>
                </c:pt>
                <c:pt idx="18564">
                  <c:v>2.8011155535487861E-3</c:v>
                </c:pt>
                <c:pt idx="18565">
                  <c:v>2.8009607052099216E-3</c:v>
                </c:pt>
                <c:pt idx="18566">
                  <c:v>2.8008077703692152E-3</c:v>
                </c:pt>
                <c:pt idx="18567">
                  <c:v>2.8006579139506142E-3</c:v>
                </c:pt>
                <c:pt idx="18568">
                  <c:v>2.8005105764673539E-3</c:v>
                </c:pt>
                <c:pt idx="18569">
                  <c:v>2.8003637895642852E-3</c:v>
                </c:pt>
                <c:pt idx="18570">
                  <c:v>2.800215284662544E-3</c:v>
                </c:pt>
                <c:pt idx="18571">
                  <c:v>2.8000637703158352E-3</c:v>
                </c:pt>
                <c:pt idx="18572">
                  <c:v>2.7999096590273624E-3</c:v>
                </c:pt>
                <c:pt idx="18573">
                  <c:v>2.7997548344410412E-3</c:v>
                </c:pt>
                <c:pt idx="18574">
                  <c:v>2.7996015903128451E-3</c:v>
                </c:pt>
                <c:pt idx="18575">
                  <c:v>2.7994513389615065E-3</c:v>
                </c:pt>
                <c:pt idx="18576">
                  <c:v>2.7993038164208402E-3</c:v>
                </c:pt>
                <c:pt idx="18577">
                  <c:v>2.7991572315904916E-3</c:v>
                </c:pt>
                <c:pt idx="18578">
                  <c:v>2.7990092751185801E-3</c:v>
                </c:pt>
                <c:pt idx="18579">
                  <c:v>2.7988584197772208E-3</c:v>
                </c:pt>
                <c:pt idx="18580">
                  <c:v>2.7987047800934334E-3</c:v>
                </c:pt>
                <c:pt idx="18581">
                  <c:v>2.798550047333934E-3</c:v>
                </c:pt>
                <c:pt idx="18582">
                  <c:v>2.7983965367527506E-3</c:v>
                </c:pt>
                <c:pt idx="18583">
                  <c:v>2.7982458838614597E-3</c:v>
                </c:pt>
                <c:pt idx="18584">
                  <c:v>2.7980981238557982E-3</c:v>
                </c:pt>
                <c:pt idx="18585">
                  <c:v>2.7979516723159533E-3</c:v>
                </c:pt>
                <c:pt idx="18586">
                  <c:v>2.7978042177537925E-3</c:v>
                </c:pt>
                <c:pt idx="18587">
                  <c:v>2.7976540232509091E-3</c:v>
                </c:pt>
                <c:pt idx="18588">
                  <c:v>2.7975009042160103E-3</c:v>
                </c:pt>
                <c:pt idx="18589">
                  <c:v>2.7973463318152012E-3</c:v>
                </c:pt>
                <c:pt idx="18590">
                  <c:v>2.7971926041152431E-3</c:v>
                </c:pt>
                <c:pt idx="18591">
                  <c:v>2.79704155195741E-3</c:v>
                </c:pt>
                <c:pt idx="18592">
                  <c:v>2.7968935083403034E-3</c:v>
                </c:pt>
                <c:pt idx="18593">
                  <c:v>2.7967471214263243E-3</c:v>
                </c:pt>
                <c:pt idx="18594">
                  <c:v>2.7966001161635061E-3</c:v>
                </c:pt>
                <c:pt idx="18595">
                  <c:v>2.7964505754651636E-3</c:v>
                </c:pt>
                <c:pt idx="18596">
                  <c:v>2.7962980194731722E-3</c:v>
                </c:pt>
                <c:pt idx="18597">
                  <c:v>2.7961436752732913E-3</c:v>
                </c:pt>
                <c:pt idx="18598">
                  <c:v>2.7959897854459362E-3</c:v>
                </c:pt>
                <c:pt idx="18599">
                  <c:v>2.7958383451118598E-3</c:v>
                </c:pt>
                <c:pt idx="18600">
                  <c:v>2.7956899787489023E-3</c:v>
                </c:pt>
                <c:pt idx="18601">
                  <c:v>2.795543589056189E-3</c:v>
                </c:pt>
                <c:pt idx="18602">
                  <c:v>2.7953969752826588E-3</c:v>
                </c:pt>
                <c:pt idx="18603">
                  <c:v>2.7952480726252402E-3</c:v>
                </c:pt>
                <c:pt idx="18604">
                  <c:v>2.7950961147270763E-3</c:v>
                </c:pt>
                <c:pt idx="18605">
                  <c:v>2.7949420647478801E-3</c:v>
                </c:pt>
                <c:pt idx="18606">
                  <c:v>2.7947880725069036E-3</c:v>
                </c:pt>
                <c:pt idx="18607">
                  <c:v>2.7946362636933502E-3</c:v>
                </c:pt>
                <c:pt idx="18608">
                  <c:v>2.7944875430941057E-3</c:v>
                </c:pt>
                <c:pt idx="18609">
                  <c:v>2.7943410855964974E-3</c:v>
                </c:pt>
                <c:pt idx="18610">
                  <c:v>2.7941948012775697E-3</c:v>
                </c:pt>
                <c:pt idx="18611">
                  <c:v>2.7940465124505452E-3</c:v>
                </c:pt>
                <c:pt idx="18612">
                  <c:v>2.7938951797853496E-3</c:v>
                </c:pt>
                <c:pt idx="18613">
                  <c:v>2.7937414871246715E-3</c:v>
                </c:pt>
                <c:pt idx="18614">
                  <c:v>2.7935874558951547E-3</c:v>
                </c:pt>
                <c:pt idx="18615">
                  <c:v>2.79343530655176E-3</c:v>
                </c:pt>
                <c:pt idx="18616">
                  <c:v>2.7932862083726276E-3</c:v>
                </c:pt>
                <c:pt idx="18617">
                  <c:v>2.7931396214982427E-3</c:v>
                </c:pt>
                <c:pt idx="18618">
                  <c:v>2.7929936014176996E-3</c:v>
                </c:pt>
                <c:pt idx="18619">
                  <c:v>2.7928458941865234E-3</c:v>
                </c:pt>
                <c:pt idx="18620">
                  <c:v>2.7926952055465411E-3</c:v>
                </c:pt>
                <c:pt idx="18621">
                  <c:v>2.7925419293323042E-3</c:v>
                </c:pt>
                <c:pt idx="18622">
                  <c:v>2.7923879251802162E-3</c:v>
                </c:pt>
                <c:pt idx="18623">
                  <c:v>2.7922354710191877E-3</c:v>
                </c:pt>
                <c:pt idx="18624">
                  <c:v>2.7920859804290111E-3</c:v>
                </c:pt>
                <c:pt idx="18625">
                  <c:v>2.7919392070758237E-3</c:v>
                </c:pt>
                <c:pt idx="18626">
                  <c:v>2.7917933839293227E-3</c:v>
                </c:pt>
                <c:pt idx="18627">
                  <c:v>2.7916462185910884E-3</c:v>
                </c:pt>
                <c:pt idx="18628">
                  <c:v>2.7914961841268141E-3</c:v>
                </c:pt>
                <c:pt idx="18629">
                  <c:v>2.7913433785381088E-3</c:v>
                </c:pt>
                <c:pt idx="18630">
                  <c:v>2.7911894690585779E-3</c:v>
                </c:pt>
                <c:pt idx="18631">
                  <c:v>2.7910367529362314E-3</c:v>
                </c:pt>
                <c:pt idx="18632">
                  <c:v>2.7908868638390422E-3</c:v>
                </c:pt>
                <c:pt idx="18633">
                  <c:v>2.790739852313056E-3</c:v>
                </c:pt>
                <c:pt idx="18634">
                  <c:v>2.7905941578335804E-3</c:v>
                </c:pt>
                <c:pt idx="18635">
                  <c:v>2.7904474878958602E-3</c:v>
                </c:pt>
                <c:pt idx="18636">
                  <c:v>2.7902981089662202E-3</c:v>
                </c:pt>
                <c:pt idx="18637">
                  <c:v>2.7901458223393285E-3</c:v>
                </c:pt>
                <c:pt idx="18638">
                  <c:v>2.7899920755222866E-3</c:v>
                </c:pt>
                <c:pt idx="18639">
                  <c:v>2.7898391467028852E-3</c:v>
                </c:pt>
                <c:pt idx="18640">
                  <c:v>2.789688861814345E-3</c:v>
                </c:pt>
                <c:pt idx="18641">
                  <c:v>2.7895415666753676E-3</c:v>
                </c:pt>
                <c:pt idx="18642">
                  <c:v>2.7893959327717783E-3</c:v>
                </c:pt>
                <c:pt idx="18643">
                  <c:v>2.7892497057430375E-3</c:v>
                </c:pt>
                <c:pt idx="18644">
                  <c:v>2.7891009749125457E-3</c:v>
                </c:pt>
                <c:pt idx="18645">
                  <c:v>2.7889492489468139E-3</c:v>
                </c:pt>
                <c:pt idx="18646">
                  <c:v>2.7887957320389305E-3</c:v>
                </c:pt>
                <c:pt idx="18647">
                  <c:v>2.7886426453536694E-3</c:v>
                </c:pt>
                <c:pt idx="18648">
                  <c:v>2.7884919761303078E-3</c:v>
                </c:pt>
                <c:pt idx="18649">
                  <c:v>2.7883443589310831E-3</c:v>
                </c:pt>
                <c:pt idx="18650">
                  <c:v>2.7881987188208956E-3</c:v>
                </c:pt>
                <c:pt idx="18651">
                  <c:v>2.7880528770988441E-3</c:v>
                </c:pt>
                <c:pt idx="18652">
                  <c:v>2.7879047782815129E-3</c:v>
                </c:pt>
                <c:pt idx="18653">
                  <c:v>2.7877536473579711E-3</c:v>
                </c:pt>
                <c:pt idx="18654">
                  <c:v>2.7876004257399644E-3</c:v>
                </c:pt>
                <c:pt idx="18655">
                  <c:v>2.7874472406552086E-3</c:v>
                </c:pt>
                <c:pt idx="18656">
                  <c:v>2.7872962070780395E-3</c:v>
                </c:pt>
                <c:pt idx="18657">
                  <c:v>2.7871482369848642E-3</c:v>
                </c:pt>
                <c:pt idx="18658">
                  <c:v>2.787002526302206E-3</c:v>
                </c:pt>
                <c:pt idx="18659">
                  <c:v>2.7868570081452412E-3</c:v>
                </c:pt>
                <c:pt idx="18660">
                  <c:v>2.7867095168924117E-3</c:v>
                </c:pt>
                <c:pt idx="18661">
                  <c:v>2.7865590075162347E-3</c:v>
                </c:pt>
                <c:pt idx="18662">
                  <c:v>2.7864061436141691E-3</c:v>
                </c:pt>
                <c:pt idx="18663">
                  <c:v>2.7862529232246577E-3</c:v>
                </c:pt>
                <c:pt idx="18664">
                  <c:v>2.7861015534412755E-3</c:v>
                </c:pt>
                <c:pt idx="18665">
                  <c:v>2.7859532077261122E-3</c:v>
                </c:pt>
                <c:pt idx="18666">
                  <c:v>2.7858073655864907E-3</c:v>
                </c:pt>
                <c:pt idx="18667">
                  <c:v>2.7856621061515736E-3</c:v>
                </c:pt>
                <c:pt idx="18668">
                  <c:v>2.7855151900786205E-3</c:v>
                </c:pt>
                <c:pt idx="18669">
                  <c:v>2.7853653204544205E-3</c:v>
                </c:pt>
                <c:pt idx="18670">
                  <c:v>2.7852128727030565E-3</c:v>
                </c:pt>
                <c:pt idx="18671">
                  <c:v>2.785059682667357E-3</c:v>
                </c:pt>
                <c:pt idx="18672">
                  <c:v>2.784908012498546E-3</c:v>
                </c:pt>
                <c:pt idx="18673">
                  <c:v>2.7847592768944817E-3</c:v>
                </c:pt>
                <c:pt idx="18674">
                  <c:v>2.7846132468988647E-3</c:v>
                </c:pt>
                <c:pt idx="18675">
                  <c:v>2.7844681793285438E-3</c:v>
                </c:pt>
                <c:pt idx="18676">
                  <c:v>2.7843217986728229E-3</c:v>
                </c:pt>
                <c:pt idx="18677">
                  <c:v>2.7841725784194414E-3</c:v>
                </c:pt>
                <c:pt idx="18678">
                  <c:v>2.7840206002948484E-3</c:v>
                </c:pt>
                <c:pt idx="18679">
                  <c:v>2.7838675077306156E-3</c:v>
                </c:pt>
                <c:pt idx="18680">
                  <c:v>2.7837155800504412E-3</c:v>
                </c:pt>
                <c:pt idx="18681">
                  <c:v>2.7835664489652568E-3</c:v>
                </c:pt>
                <c:pt idx="18682">
                  <c:v>2.7834201801266154E-3</c:v>
                </c:pt>
                <c:pt idx="18683">
                  <c:v>2.7832752366668692E-3</c:v>
                </c:pt>
                <c:pt idx="18684">
                  <c:v>2.7831293449671847E-3</c:v>
                </c:pt>
                <c:pt idx="18685">
                  <c:v>2.7829807749766094E-3</c:v>
                </c:pt>
                <c:pt idx="18686">
                  <c:v>2.7828293141140392E-3</c:v>
                </c:pt>
                <c:pt idx="18687">
                  <c:v>2.7826763864718372E-3</c:v>
                </c:pt>
                <c:pt idx="18688">
                  <c:v>2.7825242504715087E-3</c:v>
                </c:pt>
                <c:pt idx="18689">
                  <c:v>2.7823747270559716E-3</c:v>
                </c:pt>
                <c:pt idx="18690">
                  <c:v>2.7822281746332136E-3</c:v>
                </c:pt>
                <c:pt idx="18691">
                  <c:v>2.782083287763313E-3</c:v>
                </c:pt>
                <c:pt idx="18692">
                  <c:v>2.7819378326496219E-3</c:v>
                </c:pt>
                <c:pt idx="18693">
                  <c:v>2.7817899050917062E-3</c:v>
                </c:pt>
                <c:pt idx="18694">
                  <c:v>2.7816390025031095E-3</c:v>
                </c:pt>
                <c:pt idx="18695">
                  <c:v>2.7814863064375677E-3</c:v>
                </c:pt>
                <c:pt idx="18696">
                  <c:v>2.7813340167858634E-3</c:v>
                </c:pt>
                <c:pt idx="18697">
                  <c:v>2.7811841128559771E-3</c:v>
                </c:pt>
                <c:pt idx="18698">
                  <c:v>2.7810372390816127E-3</c:v>
                </c:pt>
                <c:pt idx="18699">
                  <c:v>2.7808923426371839E-3</c:v>
                </c:pt>
                <c:pt idx="18700">
                  <c:v>2.780747266716723E-3</c:v>
                </c:pt>
                <c:pt idx="18701">
                  <c:v>2.7805999651894947E-3</c:v>
                </c:pt>
                <c:pt idx="18702">
                  <c:v>2.7804496545934892E-3</c:v>
                </c:pt>
                <c:pt idx="18703">
                  <c:v>2.7802972548506308E-3</c:v>
                </c:pt>
                <c:pt idx="18704">
                  <c:v>2.7801448707651709E-3</c:v>
                </c:pt>
                <c:pt idx="18705">
                  <c:v>2.7799946065800892E-3</c:v>
                </c:pt>
                <c:pt idx="18706">
                  <c:v>2.7798473812695591E-3</c:v>
                </c:pt>
                <c:pt idx="18707">
                  <c:v>2.7797024115402392E-3</c:v>
                </c:pt>
                <c:pt idx="18708">
                  <c:v>2.7795576533651612E-3</c:v>
                </c:pt>
                <c:pt idx="18709">
                  <c:v>2.7794109531877002E-3</c:v>
                </c:pt>
                <c:pt idx="18710">
                  <c:v>2.7792612604631011E-3</c:v>
                </c:pt>
                <c:pt idx="18711">
                  <c:v>2.7791092188022906E-3</c:v>
                </c:pt>
                <c:pt idx="18712">
                  <c:v>2.7789568030472406E-3</c:v>
                </c:pt>
                <c:pt idx="18713">
                  <c:v>2.778806206946973E-3</c:v>
                </c:pt>
                <c:pt idx="18714">
                  <c:v>2.7786586079800836E-3</c:v>
                </c:pt>
                <c:pt idx="18715">
                  <c:v>2.7785135047633095E-3</c:v>
                </c:pt>
                <c:pt idx="18716">
                  <c:v>2.7783689998635E-3</c:v>
                </c:pt>
                <c:pt idx="18717">
                  <c:v>2.7782228685062503E-3</c:v>
                </c:pt>
                <c:pt idx="18718">
                  <c:v>2.7780738112775797E-3</c:v>
                </c:pt>
                <c:pt idx="18719">
                  <c:v>2.7779221854461649E-3</c:v>
                </c:pt>
                <c:pt idx="18720">
                  <c:v>2.777769803273376E-3</c:v>
                </c:pt>
                <c:pt idx="18721">
                  <c:v>2.7776189111825252E-3</c:v>
                </c:pt>
                <c:pt idx="18722">
                  <c:v>2.7774709248490452E-3</c:v>
                </c:pt>
                <c:pt idx="18723">
                  <c:v>2.7773256324426683E-3</c:v>
                </c:pt>
                <c:pt idx="18724">
                  <c:v>2.7771813144063856E-3</c:v>
                </c:pt>
                <c:pt idx="18725">
                  <c:v>2.7770357120511869E-3</c:v>
                </c:pt>
                <c:pt idx="18726">
                  <c:v>2.7768872994131176E-3</c:v>
                </c:pt>
                <c:pt idx="18727">
                  <c:v>2.7767361421905754E-3</c:v>
                </c:pt>
                <c:pt idx="18728">
                  <c:v>2.7765838602418777E-3</c:v>
                </c:pt>
                <c:pt idx="18729">
                  <c:v>2.7764327150482807E-3</c:v>
                </c:pt>
                <c:pt idx="18730">
                  <c:v>2.7762843362523835E-3</c:v>
                </c:pt>
                <c:pt idx="18731">
                  <c:v>2.7761388043696456E-3</c:v>
                </c:pt>
                <c:pt idx="18732">
                  <c:v>2.7759946059536492E-3</c:v>
                </c:pt>
                <c:pt idx="18733">
                  <c:v>2.7758494861740987E-3</c:v>
                </c:pt>
                <c:pt idx="18734">
                  <c:v>2.7757017185588914E-3</c:v>
                </c:pt>
                <c:pt idx="18735">
                  <c:v>2.7755510768862159E-3</c:v>
                </c:pt>
                <c:pt idx="18736">
                  <c:v>2.7753989620754359E-3</c:v>
                </c:pt>
                <c:pt idx="18737">
                  <c:v>2.7752476128941185E-3</c:v>
                </c:pt>
                <c:pt idx="18738">
                  <c:v>2.7750988452146011E-3</c:v>
                </c:pt>
                <c:pt idx="18739">
                  <c:v>2.7749530298065202E-3</c:v>
                </c:pt>
                <c:pt idx="18740">
                  <c:v>2.7748088840573492E-3</c:v>
                </c:pt>
                <c:pt idx="18741">
                  <c:v>2.7746641946075306E-3</c:v>
                </c:pt>
                <c:pt idx="18742">
                  <c:v>2.77451706379717E-3</c:v>
                </c:pt>
                <c:pt idx="18743">
                  <c:v>2.7743669780060545E-3</c:v>
                </c:pt>
                <c:pt idx="18744">
                  <c:v>2.7742150963992436E-3</c:v>
                </c:pt>
                <c:pt idx="18745">
                  <c:v>2.7740635977344416E-3</c:v>
                </c:pt>
                <c:pt idx="18746">
                  <c:v>2.7739144533401672E-3</c:v>
                </c:pt>
                <c:pt idx="18747">
                  <c:v>2.7737683173116013E-3</c:v>
                </c:pt>
                <c:pt idx="18748">
                  <c:v>2.7736241586791108E-3</c:v>
                </c:pt>
                <c:pt idx="18749">
                  <c:v>2.7734798423774028E-3</c:v>
                </c:pt>
                <c:pt idx="18750">
                  <c:v>2.7733333316602321E-3</c:v>
                </c:pt>
                <c:pt idx="18751">
                  <c:v>2.7731838348143464E-3</c:v>
                </c:pt>
                <c:pt idx="18752">
                  <c:v>2.7730322505271437E-3</c:v>
                </c:pt>
                <c:pt idx="18753">
                  <c:v>2.772880661346502E-3</c:v>
                </c:pt>
                <c:pt idx="18754">
                  <c:v>2.772731160768684E-3</c:v>
                </c:pt>
                <c:pt idx="18755">
                  <c:v>2.7725846745767111E-3</c:v>
                </c:pt>
                <c:pt idx="18756">
                  <c:v>2.7724404400012877E-3</c:v>
                </c:pt>
                <c:pt idx="18757">
                  <c:v>2.7722964356942932E-3</c:v>
                </c:pt>
                <c:pt idx="18758">
                  <c:v>2.7721505201628652E-3</c:v>
                </c:pt>
                <c:pt idx="18759">
                  <c:v>2.7720016375221202E-3</c:v>
                </c:pt>
                <c:pt idx="18760">
                  <c:v>2.7718504116522806E-3</c:v>
                </c:pt>
                <c:pt idx="18761">
                  <c:v>2.7716987943891399E-3</c:v>
                </c:pt>
                <c:pt idx="18762">
                  <c:v>2.7715489661547582E-3</c:v>
                </c:pt>
                <c:pt idx="18763">
                  <c:v>2.7714021082794896E-3</c:v>
                </c:pt>
                <c:pt idx="18764">
                  <c:v>2.7712577382350422E-3</c:v>
                </c:pt>
                <c:pt idx="18765">
                  <c:v>2.7711139818253133E-3</c:v>
                </c:pt>
                <c:pt idx="18766">
                  <c:v>2.7709686288101189E-3</c:v>
                </c:pt>
                <c:pt idx="18767">
                  <c:v>2.7708203774265208E-3</c:v>
                </c:pt>
                <c:pt idx="18768">
                  <c:v>2.7706695670397137E-3</c:v>
                </c:pt>
                <c:pt idx="18769">
                  <c:v>2.7705179865398976E-3</c:v>
                </c:pt>
                <c:pt idx="18770">
                  <c:v>2.7703678666727003E-3</c:v>
                </c:pt>
                <c:pt idx="18771">
                  <c:v>2.770220623953054E-3</c:v>
                </c:pt>
                <c:pt idx="18772">
                  <c:v>2.7700760634282386E-3</c:v>
                </c:pt>
                <c:pt idx="18773">
                  <c:v>2.7699324889484405E-3</c:v>
                </c:pt>
                <c:pt idx="18774">
                  <c:v>2.7697876585801927E-3</c:v>
                </c:pt>
                <c:pt idx="18775">
                  <c:v>2.769640047031576E-3</c:v>
                </c:pt>
                <c:pt idx="18776">
                  <c:v>2.7694897042169261E-3</c:v>
                </c:pt>
                <c:pt idx="18777">
                  <c:v>2.7693382266481409E-3</c:v>
                </c:pt>
                <c:pt idx="18778">
                  <c:v>2.7691878580458247E-3</c:v>
                </c:pt>
                <c:pt idx="18779">
                  <c:v>2.7690402258750812E-3</c:v>
                </c:pt>
                <c:pt idx="18780">
                  <c:v>2.7688954252768792E-3</c:v>
                </c:pt>
                <c:pt idx="18781">
                  <c:v>2.7687519659924057E-3</c:v>
                </c:pt>
                <c:pt idx="18782">
                  <c:v>2.7686076118828432E-3</c:v>
                </c:pt>
                <c:pt idx="18783">
                  <c:v>2.7684606401487811E-3</c:v>
                </c:pt>
                <c:pt idx="18784">
                  <c:v>2.7683108111598419E-3</c:v>
                </c:pt>
                <c:pt idx="18785">
                  <c:v>2.7681595029017563E-3</c:v>
                </c:pt>
                <c:pt idx="18786">
                  <c:v>2.7680089346001002E-3</c:v>
                </c:pt>
                <c:pt idx="18787">
                  <c:v>2.7678609169781792E-3</c:v>
                </c:pt>
                <c:pt idx="18788">
                  <c:v>2.7677158329426697E-3</c:v>
                </c:pt>
                <c:pt idx="18789">
                  <c:v>2.7675724224642492E-3</c:v>
                </c:pt>
                <c:pt idx="18790">
                  <c:v>2.7674284924941012E-3</c:v>
                </c:pt>
                <c:pt idx="18791">
                  <c:v>2.7672821519755171E-3</c:v>
                </c:pt>
                <c:pt idx="18792">
                  <c:v>2.7671328764708064E-3</c:v>
                </c:pt>
                <c:pt idx="18793">
                  <c:v>2.7669818030043878E-3</c:v>
                </c:pt>
                <c:pt idx="18794">
                  <c:v>2.7668310893409526E-3</c:v>
                </c:pt>
                <c:pt idx="18795">
                  <c:v>2.7666826987830019E-3</c:v>
                </c:pt>
                <c:pt idx="18796">
                  <c:v>2.7665372948801571E-3</c:v>
                </c:pt>
                <c:pt idx="18797">
                  <c:v>2.7663938682679365E-3</c:v>
                </c:pt>
                <c:pt idx="18798">
                  <c:v>2.7662503054683312E-3</c:v>
                </c:pt>
                <c:pt idx="18799">
                  <c:v>2.7661045791501112E-3</c:v>
                </c:pt>
                <c:pt idx="18800">
                  <c:v>2.7659558895456412E-3</c:v>
                </c:pt>
                <c:pt idx="18801">
                  <c:v>2.7658051143604001E-3</c:v>
                </c:pt>
                <c:pt idx="18802">
                  <c:v>2.7656543140517392E-3</c:v>
                </c:pt>
                <c:pt idx="18803">
                  <c:v>2.7655055713550598E-3</c:v>
                </c:pt>
                <c:pt idx="18804">
                  <c:v>2.7653598186761245E-3</c:v>
                </c:pt>
                <c:pt idx="18805">
                  <c:v>2.7652163135165253E-3</c:v>
                </c:pt>
                <c:pt idx="18806">
                  <c:v>2.7650730570292418E-3</c:v>
                </c:pt>
                <c:pt idx="18807">
                  <c:v>2.7649279197829849E-3</c:v>
                </c:pt>
                <c:pt idx="18808">
                  <c:v>2.7647798407272597E-3</c:v>
                </c:pt>
                <c:pt idx="18809">
                  <c:v>2.7646294242643712E-3</c:v>
                </c:pt>
                <c:pt idx="18810">
                  <c:v>2.7644785994127251E-3</c:v>
                </c:pt>
                <c:pt idx="18811">
                  <c:v>2.7643295332859209E-3</c:v>
                </c:pt>
                <c:pt idx="18812">
                  <c:v>2.7641834109038291E-3</c:v>
                </c:pt>
                <c:pt idx="18813">
                  <c:v>2.7640397683418123E-3</c:v>
                </c:pt>
                <c:pt idx="18814">
                  <c:v>2.7638967544417058E-3</c:v>
                </c:pt>
                <c:pt idx="18815">
                  <c:v>2.7637521734629597E-3</c:v>
                </c:pt>
                <c:pt idx="18816">
                  <c:v>2.7636047214428259E-3</c:v>
                </c:pt>
                <c:pt idx="18817">
                  <c:v>2.7634547200919919E-3</c:v>
                </c:pt>
                <c:pt idx="18818">
                  <c:v>2.7633039351379314E-3</c:v>
                </c:pt>
                <c:pt idx="18819">
                  <c:v>2.7631545816992086E-3</c:v>
                </c:pt>
                <c:pt idx="18820">
                  <c:v>2.7630080769946858E-3</c:v>
                </c:pt>
                <c:pt idx="18821">
                  <c:v>2.7628642427037051E-3</c:v>
                </c:pt>
                <c:pt idx="18822">
                  <c:v>2.7627214058666095E-3</c:v>
                </c:pt>
                <c:pt idx="18823">
                  <c:v>2.7625773412391069E-3</c:v>
                </c:pt>
                <c:pt idx="18824">
                  <c:v>2.7624305243228492E-3</c:v>
                </c:pt>
                <c:pt idx="18825">
                  <c:v>2.7622809894890599E-3</c:v>
                </c:pt>
                <c:pt idx="18826">
                  <c:v>2.7621303101278533E-3</c:v>
                </c:pt>
                <c:pt idx="18827">
                  <c:v>2.7619807122809844E-3</c:v>
                </c:pt>
                <c:pt idx="18828">
                  <c:v>2.7618338211291755E-3</c:v>
                </c:pt>
                <c:pt idx="18829">
                  <c:v>2.7616897462034067E-3</c:v>
                </c:pt>
                <c:pt idx="18830">
                  <c:v>2.7615470202011555E-3</c:v>
                </c:pt>
                <c:pt idx="18831">
                  <c:v>2.7614034255781825E-3</c:v>
                </c:pt>
                <c:pt idx="18832">
                  <c:v>2.7612572432997471E-3</c:v>
                </c:pt>
                <c:pt idx="18833">
                  <c:v>2.7611082205557893E-3</c:v>
                </c:pt>
                <c:pt idx="18834">
                  <c:v>2.7609577126355197E-3</c:v>
                </c:pt>
                <c:pt idx="18835">
                  <c:v>2.7608079193340812E-3</c:v>
                </c:pt>
                <c:pt idx="18836">
                  <c:v>2.760660646149128E-3</c:v>
                </c:pt>
                <c:pt idx="18837">
                  <c:v>2.7605162879028012E-3</c:v>
                </c:pt>
                <c:pt idx="18838">
                  <c:v>2.7603736069072814E-3</c:v>
                </c:pt>
                <c:pt idx="18839">
                  <c:v>2.7602304302986802E-3</c:v>
                </c:pt>
                <c:pt idx="18840">
                  <c:v>2.7600848736844636E-3</c:v>
                </c:pt>
                <c:pt idx="18841">
                  <c:v>2.7599364020227468E-3</c:v>
                </c:pt>
                <c:pt idx="18842">
                  <c:v>2.7597861304427401E-3</c:v>
                </c:pt>
                <c:pt idx="18843">
                  <c:v>2.7596361958555351E-3</c:v>
                </c:pt>
                <c:pt idx="18844">
                  <c:v>2.7594885534924806E-3</c:v>
                </c:pt>
                <c:pt idx="18845">
                  <c:v>2.7593438761534736E-3</c:v>
                </c:pt>
                <c:pt idx="18846">
                  <c:v>2.7592011758311398E-3</c:v>
                </c:pt>
                <c:pt idx="18847">
                  <c:v>2.7590583604824056E-3</c:v>
                </c:pt>
                <c:pt idx="18848">
                  <c:v>2.7589134122200112E-3</c:v>
                </c:pt>
                <c:pt idx="18849">
                  <c:v>2.7587655234161466E-3</c:v>
                </c:pt>
                <c:pt idx="18850">
                  <c:v>2.7586155510440848E-3</c:v>
                </c:pt>
                <c:pt idx="18851">
                  <c:v>2.7584655336354022E-3</c:v>
                </c:pt>
                <c:pt idx="18852">
                  <c:v>2.7583175431516696E-3</c:v>
                </c:pt>
                <c:pt idx="18853">
                  <c:v>2.7581725184380756E-3</c:v>
                </c:pt>
                <c:pt idx="18854">
                  <c:v>2.7580297370167596E-3</c:v>
                </c:pt>
                <c:pt idx="18855">
                  <c:v>2.757887222365368E-3</c:v>
                </c:pt>
                <c:pt idx="18856">
                  <c:v>2.7577428571110229E-3</c:v>
                </c:pt>
                <c:pt idx="18857">
                  <c:v>2.757595575209422E-3</c:v>
                </c:pt>
                <c:pt idx="18858">
                  <c:v>2.7574459618348941E-3</c:v>
                </c:pt>
                <c:pt idx="18859">
                  <c:v>2.7572959233757195E-3</c:v>
                </c:pt>
                <c:pt idx="18860">
                  <c:v>2.7571476136562792E-3</c:v>
                </c:pt>
                <c:pt idx="18861">
                  <c:v>2.7570022212264752E-3</c:v>
                </c:pt>
                <c:pt idx="18862">
                  <c:v>2.7568593005167477E-3</c:v>
                </c:pt>
                <c:pt idx="18863">
                  <c:v>2.7567170232095858E-3</c:v>
                </c:pt>
                <c:pt idx="18864">
                  <c:v>2.7565732080287852E-3</c:v>
                </c:pt>
                <c:pt idx="18865">
                  <c:v>2.7564265489584861E-3</c:v>
                </c:pt>
                <c:pt idx="18866">
                  <c:v>2.7562773503008193E-3</c:v>
                </c:pt>
                <c:pt idx="18867">
                  <c:v>2.7561273548272294E-3</c:v>
                </c:pt>
                <c:pt idx="18868">
                  <c:v>2.7559787620802397E-3</c:v>
                </c:pt>
                <c:pt idx="18869">
                  <c:v>2.7558329898493602E-3</c:v>
                </c:pt>
                <c:pt idx="18870">
                  <c:v>2.7556898762035862E-3</c:v>
                </c:pt>
                <c:pt idx="18871">
                  <c:v>2.7555477711583868E-3</c:v>
                </c:pt>
                <c:pt idx="18872">
                  <c:v>2.7554044660919796E-3</c:v>
                </c:pt>
                <c:pt idx="18873">
                  <c:v>2.7552584374188767E-3</c:v>
                </c:pt>
                <c:pt idx="18874">
                  <c:v>2.755109704205175E-3</c:v>
                </c:pt>
                <c:pt idx="18875">
                  <c:v>2.754959816941658E-3</c:v>
                </c:pt>
                <c:pt idx="18876">
                  <c:v>2.7548109840731471E-3</c:v>
                </c:pt>
                <c:pt idx="18877">
                  <c:v>2.7546648283911694E-3</c:v>
                </c:pt>
                <c:pt idx="18878">
                  <c:v>2.7545214735842194E-3</c:v>
                </c:pt>
                <c:pt idx="18879">
                  <c:v>2.754379475077054E-3</c:v>
                </c:pt>
                <c:pt idx="18880">
                  <c:v>2.7542366338231782E-3</c:v>
                </c:pt>
                <c:pt idx="18881">
                  <c:v>2.7540912346425239E-3</c:v>
                </c:pt>
                <c:pt idx="18882">
                  <c:v>2.7539430117713764E-3</c:v>
                </c:pt>
                <c:pt idx="18883">
                  <c:v>2.7537932980370586E-3</c:v>
                </c:pt>
                <c:pt idx="18884">
                  <c:v>2.7536442739155426E-3</c:v>
                </c:pt>
                <c:pt idx="18885">
                  <c:v>2.7534977396039858E-3</c:v>
                </c:pt>
                <c:pt idx="18886">
                  <c:v>2.7533541016214066E-3</c:v>
                </c:pt>
                <c:pt idx="18887">
                  <c:v>2.7532121443822155E-3</c:v>
                </c:pt>
                <c:pt idx="18888">
                  <c:v>2.7530697150822811E-3</c:v>
                </c:pt>
                <c:pt idx="18889">
                  <c:v>2.7529249360524889E-3</c:v>
                </c:pt>
                <c:pt idx="18890">
                  <c:v>2.7527772618571762E-3</c:v>
                </c:pt>
                <c:pt idx="18891">
                  <c:v>2.7526277859732011E-3</c:v>
                </c:pt>
                <c:pt idx="18892">
                  <c:v>2.7524786245966548E-3</c:v>
                </c:pt>
                <c:pt idx="18893">
                  <c:v>2.752331724844122E-3</c:v>
                </c:pt>
                <c:pt idx="18894">
                  <c:v>2.7521877685645914E-3</c:v>
                </c:pt>
                <c:pt idx="18895">
                  <c:v>2.7520457888622792E-3</c:v>
                </c:pt>
                <c:pt idx="18896">
                  <c:v>2.7519037149776196E-3</c:v>
                </c:pt>
                <c:pt idx="18897">
                  <c:v>2.7517595384950692E-3</c:v>
                </c:pt>
                <c:pt idx="18898">
                  <c:v>2.751612444117979E-3</c:v>
                </c:pt>
                <c:pt idx="18899">
                  <c:v>2.7514632683343977E-3</c:v>
                </c:pt>
                <c:pt idx="18900">
                  <c:v>2.7513140279137858E-3</c:v>
                </c:pt>
                <c:pt idx="18901">
                  <c:v>2.7511667840320045E-3</c:v>
                </c:pt>
                <c:pt idx="18902">
                  <c:v>2.7510224817931315E-3</c:v>
                </c:pt>
                <c:pt idx="18903">
                  <c:v>2.750880418492291E-3</c:v>
                </c:pt>
                <c:pt idx="18904">
                  <c:v>2.7507386397566812E-3</c:v>
                </c:pt>
                <c:pt idx="18905">
                  <c:v>2.7505950402677373E-3</c:v>
                </c:pt>
                <c:pt idx="18906">
                  <c:v>2.7504485491564282E-3</c:v>
                </c:pt>
                <c:pt idx="18907">
                  <c:v>2.7502997326162397E-3</c:v>
                </c:pt>
                <c:pt idx="18908">
                  <c:v>2.7501504745911132E-3</c:v>
                </c:pt>
                <c:pt idx="18909">
                  <c:v>2.7500029156362444E-3</c:v>
                </c:pt>
                <c:pt idx="18910">
                  <c:v>2.7498582476745436E-3</c:v>
                </c:pt>
                <c:pt idx="18911">
                  <c:v>2.749716043246077E-3</c:v>
                </c:pt>
                <c:pt idx="18912">
                  <c:v>2.7495744966780792E-3</c:v>
                </c:pt>
                <c:pt idx="18913">
                  <c:v>2.7494314411229308E-3</c:v>
                </c:pt>
                <c:pt idx="18914">
                  <c:v>2.7492855686558951E-3</c:v>
                </c:pt>
                <c:pt idx="18915">
                  <c:v>2.7491371664136099E-3</c:v>
                </c:pt>
                <c:pt idx="18916">
                  <c:v>2.748987954416342E-3</c:v>
                </c:pt>
                <c:pt idx="18917">
                  <c:v>2.7488401166819898E-3</c:v>
                </c:pt>
                <c:pt idx="18918">
                  <c:v>2.7486950714398252E-3</c:v>
                </c:pt>
                <c:pt idx="18919">
                  <c:v>2.7485526729090059E-3</c:v>
                </c:pt>
                <c:pt idx="18920">
                  <c:v>2.7484112938669612E-3</c:v>
                </c:pt>
                <c:pt idx="18921">
                  <c:v>2.7482687422476573E-3</c:v>
                </c:pt>
                <c:pt idx="18922">
                  <c:v>2.7481234954955455E-3</c:v>
                </c:pt>
                <c:pt idx="18923">
                  <c:v>2.7479755576064811E-3</c:v>
                </c:pt>
                <c:pt idx="18924">
                  <c:v>2.7478264563924803E-3</c:v>
                </c:pt>
                <c:pt idx="18925">
                  <c:v>2.7476783827832681E-3</c:v>
                </c:pt>
                <c:pt idx="18926">
                  <c:v>2.7475329570783723E-3</c:v>
                </c:pt>
                <c:pt idx="18927">
                  <c:v>2.7473903168944019E-3</c:v>
                </c:pt>
                <c:pt idx="18928">
                  <c:v>2.7472490401564439E-3</c:v>
                </c:pt>
                <c:pt idx="18929">
                  <c:v>2.7471069462192098E-3</c:v>
                </c:pt>
                <c:pt idx="18930">
                  <c:v>2.7469623238453207E-3</c:v>
                </c:pt>
                <c:pt idx="18931">
                  <c:v>2.7468148945405039E-3</c:v>
                </c:pt>
                <c:pt idx="18932">
                  <c:v>2.7466659689025213E-3</c:v>
                </c:pt>
                <c:pt idx="18933">
                  <c:v>2.7465177081990254E-3</c:v>
                </c:pt>
                <c:pt idx="18934">
                  <c:v>2.7463719072536312E-3</c:v>
                </c:pt>
                <c:pt idx="18935">
                  <c:v>2.7462289840665616E-3</c:v>
                </c:pt>
                <c:pt idx="18936">
                  <c:v>2.7460877449176544E-3</c:v>
                </c:pt>
                <c:pt idx="18937">
                  <c:v>2.7459460569378151E-3</c:v>
                </c:pt>
                <c:pt idx="18938">
                  <c:v>2.7458020492391192E-3</c:v>
                </c:pt>
                <c:pt idx="18939">
                  <c:v>2.7456551661995416E-3</c:v>
                </c:pt>
                <c:pt idx="18940">
                  <c:v>2.7455064798839802E-3</c:v>
                </c:pt>
                <c:pt idx="18941">
                  <c:v>2.745358085911385E-3</c:v>
                </c:pt>
                <c:pt idx="18942">
                  <c:v>2.7452119232413614E-3</c:v>
                </c:pt>
                <c:pt idx="18943">
                  <c:v>2.7450686825736311E-3</c:v>
                </c:pt>
                <c:pt idx="18944">
                  <c:v>2.7449274178812416E-3</c:v>
                </c:pt>
                <c:pt idx="18945">
                  <c:v>2.7447860795374603E-3</c:v>
                </c:pt>
                <c:pt idx="18946">
                  <c:v>2.7446426686250631E-3</c:v>
                </c:pt>
                <c:pt idx="18947">
                  <c:v>2.7444963623670074E-3</c:v>
                </c:pt>
                <c:pt idx="18948">
                  <c:v>2.744347977010481E-3</c:v>
                </c:pt>
                <c:pt idx="18949">
                  <c:v>2.7441995077253558E-3</c:v>
                </c:pt>
                <c:pt idx="18950">
                  <c:v>2.7440530048910236E-3</c:v>
                </c:pt>
                <c:pt idx="18951">
                  <c:v>2.7439094196926072E-3</c:v>
                </c:pt>
                <c:pt idx="18952">
                  <c:v>2.7437680689534009E-3</c:v>
                </c:pt>
                <c:pt idx="18953">
                  <c:v>2.7436270202763368E-3</c:v>
                </c:pt>
                <c:pt idx="18954">
                  <c:v>2.7434841803920897E-3</c:v>
                </c:pt>
                <c:pt idx="18955">
                  <c:v>2.7433384737734806E-3</c:v>
                </c:pt>
                <c:pt idx="18956">
                  <c:v>2.7431904478773107E-3</c:v>
                </c:pt>
                <c:pt idx="18957">
                  <c:v>2.7430419643876451E-3</c:v>
                </c:pt>
                <c:pt idx="18958">
                  <c:v>2.7428951506112392E-3</c:v>
                </c:pt>
                <c:pt idx="18959">
                  <c:v>2.7427512016895018E-3</c:v>
                </c:pt>
                <c:pt idx="18960">
                  <c:v>2.7426097080294558E-3</c:v>
                </c:pt>
                <c:pt idx="18961">
                  <c:v>2.7424688864089316E-3</c:v>
                </c:pt>
                <c:pt idx="18962">
                  <c:v>2.7423265843725016E-3</c:v>
                </c:pt>
                <c:pt idx="18963">
                  <c:v>2.7421814922284188E-3</c:v>
                </c:pt>
                <c:pt idx="18964">
                  <c:v>2.7420338801878719E-3</c:v>
                </c:pt>
                <c:pt idx="18965">
                  <c:v>2.7418854457231232E-3</c:v>
                </c:pt>
                <c:pt idx="18966">
                  <c:v>2.7417383573792938E-3</c:v>
                </c:pt>
                <c:pt idx="18967">
                  <c:v>2.7415940336967069E-3</c:v>
                </c:pt>
                <c:pt idx="18968">
                  <c:v>2.7414523448081552E-3</c:v>
                </c:pt>
                <c:pt idx="18969">
                  <c:v>2.741311686041845E-3</c:v>
                </c:pt>
                <c:pt idx="18970">
                  <c:v>2.741169881820446E-3</c:v>
                </c:pt>
                <c:pt idx="18971">
                  <c:v>2.7410254107332558E-3</c:v>
                </c:pt>
                <c:pt idx="18972">
                  <c:v>2.7408782619379626E-3</c:v>
                </c:pt>
                <c:pt idx="18973">
                  <c:v>2.7407299407862106E-3</c:v>
                </c:pt>
                <c:pt idx="18974">
                  <c:v>2.7405826207745052E-3</c:v>
                </c:pt>
                <c:pt idx="18975">
                  <c:v>2.7404379196096095E-3</c:v>
                </c:pt>
                <c:pt idx="18976">
                  <c:v>2.7402959886097503E-3</c:v>
                </c:pt>
                <c:pt idx="18977">
                  <c:v>2.7401554279756256E-3</c:v>
                </c:pt>
                <c:pt idx="18978">
                  <c:v>2.740014075366766E-3</c:v>
                </c:pt>
                <c:pt idx="18979">
                  <c:v>2.7398702235746381E-3</c:v>
                </c:pt>
                <c:pt idx="18980">
                  <c:v>2.7397235815945281E-3</c:v>
                </c:pt>
                <c:pt idx="18981">
                  <c:v>2.7395754380246991E-3</c:v>
                </c:pt>
                <c:pt idx="18982">
                  <c:v>2.7394279350349392E-3</c:v>
                </c:pt>
                <c:pt idx="18983">
                  <c:v>2.7392828620041096E-3</c:v>
                </c:pt>
                <c:pt idx="18984">
                  <c:v>2.7391406482008144E-3</c:v>
                </c:pt>
                <c:pt idx="18985">
                  <c:v>2.7390001215357785E-3</c:v>
                </c:pt>
                <c:pt idx="18986">
                  <c:v>2.7388591689510092E-3</c:v>
                </c:pt>
                <c:pt idx="18987">
                  <c:v>2.7387159263958039E-3</c:v>
                </c:pt>
                <c:pt idx="18988">
                  <c:v>2.7385698282664296E-3</c:v>
                </c:pt>
                <c:pt idx="18989">
                  <c:v>2.7384219254535892E-3</c:v>
                </c:pt>
                <c:pt idx="18990">
                  <c:v>2.7382742931363023E-3</c:v>
                </c:pt>
                <c:pt idx="18991">
                  <c:v>2.738128862076463E-3</c:v>
                </c:pt>
                <c:pt idx="18992">
                  <c:v>2.7379863316288858E-3</c:v>
                </c:pt>
                <c:pt idx="18993">
                  <c:v>2.7378457763951652E-3</c:v>
                </c:pt>
                <c:pt idx="18994">
                  <c:v>2.7377051677319061E-3</c:v>
                </c:pt>
                <c:pt idx="18995">
                  <c:v>2.7375625162453553E-3</c:v>
                </c:pt>
                <c:pt idx="18996">
                  <c:v>2.7374169918638488E-3</c:v>
                </c:pt>
                <c:pt idx="18997">
                  <c:v>2.7372693908354392E-3</c:v>
                </c:pt>
                <c:pt idx="18998">
                  <c:v>2.7371216868917643E-3</c:v>
                </c:pt>
                <c:pt idx="18999">
                  <c:v>2.7369759196061542E-3</c:v>
                </c:pt>
                <c:pt idx="19000">
                  <c:v>2.7368330460695212E-3</c:v>
                </c:pt>
                <c:pt idx="19001">
                  <c:v>2.7366924023912941E-3</c:v>
                </c:pt>
                <c:pt idx="19002">
                  <c:v>2.736552077977592E-3</c:v>
                </c:pt>
                <c:pt idx="19003">
                  <c:v>2.7364099916023545E-3</c:v>
                </c:pt>
                <c:pt idx="19004">
                  <c:v>2.7362650632441758E-3</c:v>
                </c:pt>
                <c:pt idx="19005">
                  <c:v>2.7361178218646537E-3</c:v>
                </c:pt>
                <c:pt idx="19006">
                  <c:v>2.7359701070709475E-3</c:v>
                </c:pt>
                <c:pt idx="19007">
                  <c:v>2.7358240329428472E-3</c:v>
                </c:pt>
                <c:pt idx="19008">
                  <c:v>2.7356807976882292E-3</c:v>
                </c:pt>
                <c:pt idx="19009">
                  <c:v>2.7355400093412893E-3</c:v>
                </c:pt>
                <c:pt idx="19010">
                  <c:v>2.7353999069378528E-3</c:v>
                </c:pt>
                <c:pt idx="19011">
                  <c:v>2.7352583523776891E-3</c:v>
                </c:pt>
                <c:pt idx="19012">
                  <c:v>2.7351140343415828E-3</c:v>
                </c:pt>
                <c:pt idx="19013">
                  <c:v>2.7349672063525184E-3</c:v>
                </c:pt>
                <c:pt idx="19014">
                  <c:v>2.7348195435361209E-3</c:v>
                </c:pt>
                <c:pt idx="19015">
                  <c:v>2.7346731990168468E-3</c:v>
                </c:pt>
                <c:pt idx="19016">
                  <c:v>2.7345295915197892E-3</c:v>
                </c:pt>
                <c:pt idx="19017">
                  <c:v>2.7343886068577137E-3</c:v>
                </c:pt>
                <c:pt idx="19018">
                  <c:v>2.7342486627001698E-3</c:v>
                </c:pt>
                <c:pt idx="19019">
                  <c:v>2.734107599891449E-3</c:v>
                </c:pt>
                <c:pt idx="19020">
                  <c:v>2.7339638982784272E-3</c:v>
                </c:pt>
                <c:pt idx="19021">
                  <c:v>2.7338175324097204E-3</c:v>
                </c:pt>
                <c:pt idx="19022">
                  <c:v>2.7336699853930712E-3</c:v>
                </c:pt>
                <c:pt idx="19023">
                  <c:v>2.7335234133736212E-3</c:v>
                </c:pt>
                <c:pt idx="19024">
                  <c:v>2.7333794313666253E-3</c:v>
                </c:pt>
                <c:pt idx="19025">
                  <c:v>2.7332382041682706E-3</c:v>
                </c:pt>
                <c:pt idx="19026">
                  <c:v>2.7330983540323323E-3</c:v>
                </c:pt>
                <c:pt idx="19027">
                  <c:v>2.732957736826875E-3</c:v>
                </c:pt>
                <c:pt idx="19028">
                  <c:v>2.7328146494566292E-3</c:v>
                </c:pt>
                <c:pt idx="19029">
                  <c:v>2.7326687886236002E-3</c:v>
                </c:pt>
                <c:pt idx="19030">
                  <c:v>2.7325214211544385E-3</c:v>
                </c:pt>
                <c:pt idx="19031">
                  <c:v>2.7323746702310955E-3</c:v>
                </c:pt>
                <c:pt idx="19032">
                  <c:v>2.7322303197181079E-3</c:v>
                </c:pt>
                <c:pt idx="19033">
                  <c:v>2.7320888099425212E-3</c:v>
                </c:pt>
                <c:pt idx="19034">
                  <c:v>2.7319489902139474E-3</c:v>
                </c:pt>
                <c:pt idx="19035">
                  <c:v>2.7318087671618792E-3</c:v>
                </c:pt>
                <c:pt idx="19036">
                  <c:v>2.7316662836274256E-3</c:v>
                </c:pt>
                <c:pt idx="19037">
                  <c:v>2.731520964226939E-3</c:v>
                </c:pt>
                <c:pt idx="19038">
                  <c:v>2.7313738389123749E-3</c:v>
                </c:pt>
                <c:pt idx="19039">
                  <c:v>2.7312269625591082E-3</c:v>
                </c:pt>
                <c:pt idx="19040">
                  <c:v>2.7310822576920354E-3</c:v>
                </c:pt>
                <c:pt idx="19041">
                  <c:v>2.7309404321282397E-3</c:v>
                </c:pt>
                <c:pt idx="19042">
                  <c:v>2.7308005808601601E-3</c:v>
                </c:pt>
                <c:pt idx="19043">
                  <c:v>2.7306606960790032E-3</c:v>
                </c:pt>
                <c:pt idx="19044">
                  <c:v>2.7305187979385303E-3</c:v>
                </c:pt>
                <c:pt idx="19045">
                  <c:v>2.7303740492555691E-3</c:v>
                </c:pt>
                <c:pt idx="19046">
                  <c:v>2.7302272265179745E-3</c:v>
                </c:pt>
                <c:pt idx="19047">
                  <c:v>2.7300802821795516E-3</c:v>
                </c:pt>
                <c:pt idx="19048">
                  <c:v>2.7299352449990009E-3</c:v>
                </c:pt>
                <c:pt idx="19049">
                  <c:v>2.729793077800381E-3</c:v>
                </c:pt>
                <c:pt idx="19050">
                  <c:v>2.7296531357399239E-3</c:v>
                </c:pt>
                <c:pt idx="19051">
                  <c:v>2.7295135298556236E-3</c:v>
                </c:pt>
                <c:pt idx="19052">
                  <c:v>2.7293721909578341E-3</c:v>
                </c:pt>
                <c:pt idx="19053">
                  <c:v>2.7292280346923503E-3</c:v>
                </c:pt>
                <c:pt idx="19054">
                  <c:v>2.7290815717642362E-3</c:v>
                </c:pt>
                <c:pt idx="19055">
                  <c:v>2.7289346198853103E-3</c:v>
                </c:pt>
                <c:pt idx="19056">
                  <c:v>2.7287892799305806E-3</c:v>
                </c:pt>
                <c:pt idx="19057">
                  <c:v>2.7286467530248742E-3</c:v>
                </c:pt>
                <c:pt idx="19058">
                  <c:v>2.7285066645924756E-3</c:v>
                </c:pt>
                <c:pt idx="19059">
                  <c:v>2.7283672757361654E-3</c:v>
                </c:pt>
                <c:pt idx="19060">
                  <c:v>2.7282264626735252E-3</c:v>
                </c:pt>
                <c:pt idx="19061">
                  <c:v>2.7280829125949134E-3</c:v>
                </c:pt>
                <c:pt idx="19062">
                  <c:v>2.7279368625695885E-3</c:v>
                </c:pt>
                <c:pt idx="19063">
                  <c:v>2.7277899655762106E-3</c:v>
                </c:pt>
                <c:pt idx="19064">
                  <c:v>2.7276443593710962E-3</c:v>
                </c:pt>
                <c:pt idx="19065">
                  <c:v>2.7275014627399143E-3</c:v>
                </c:pt>
                <c:pt idx="19066">
                  <c:v>2.7273611769445855E-3</c:v>
                </c:pt>
                <c:pt idx="19067">
                  <c:v>2.7272219417885891E-3</c:v>
                </c:pt>
                <c:pt idx="19068">
                  <c:v>2.727081614470397E-3</c:v>
                </c:pt>
                <c:pt idx="19069">
                  <c:v>2.7269386762052011E-3</c:v>
                </c:pt>
                <c:pt idx="19070">
                  <c:v>2.7267930871588413E-3</c:v>
                </c:pt>
                <c:pt idx="19071">
                  <c:v>2.7266463084095432E-3</c:v>
                </c:pt>
                <c:pt idx="19072">
                  <c:v>2.7265004788329258E-3</c:v>
                </c:pt>
                <c:pt idx="19073">
                  <c:v>2.7263572106559645E-3</c:v>
                </c:pt>
                <c:pt idx="19074">
                  <c:v>2.7262166819320525E-3</c:v>
                </c:pt>
                <c:pt idx="19075">
                  <c:v>2.7260775367475196E-3</c:v>
                </c:pt>
                <c:pt idx="19076">
                  <c:v>2.7259376490830676E-3</c:v>
                </c:pt>
                <c:pt idx="19077">
                  <c:v>2.7257953200390652E-3</c:v>
                </c:pt>
                <c:pt idx="19078">
                  <c:v>2.7256502342387304E-3</c:v>
                </c:pt>
                <c:pt idx="19079">
                  <c:v>2.7255036369626191E-3</c:v>
                </c:pt>
                <c:pt idx="19080">
                  <c:v>2.7253576325145692E-3</c:v>
                </c:pt>
                <c:pt idx="19081">
                  <c:v>2.7252139991769462E-3</c:v>
                </c:pt>
                <c:pt idx="19082">
                  <c:v>2.7250731881280524E-3</c:v>
                </c:pt>
                <c:pt idx="19083">
                  <c:v>2.7249340698466597E-3</c:v>
                </c:pt>
                <c:pt idx="19084">
                  <c:v>2.7247945705267903E-3</c:v>
                </c:pt>
                <c:pt idx="19085">
                  <c:v>2.7246528399543653E-3</c:v>
                </c:pt>
                <c:pt idx="19086">
                  <c:v>2.7245082931648991E-3</c:v>
                </c:pt>
                <c:pt idx="19087">
                  <c:v>2.7243619394045292E-3</c:v>
                </c:pt>
                <c:pt idx="19088">
                  <c:v>2.7242158133806782E-3</c:v>
                </c:pt>
                <c:pt idx="19089">
                  <c:v>2.7240718293432015E-3</c:v>
                </c:pt>
                <c:pt idx="19090">
                  <c:v>2.723930703381402E-3</c:v>
                </c:pt>
                <c:pt idx="19091">
                  <c:v>2.7237915506433284E-3</c:v>
                </c:pt>
                <c:pt idx="19092">
                  <c:v>2.7236523840070354E-3</c:v>
                </c:pt>
                <c:pt idx="19093">
                  <c:v>2.723511233196575E-3</c:v>
                </c:pt>
                <c:pt idx="19094">
                  <c:v>2.7233672540977086E-3</c:v>
                </c:pt>
                <c:pt idx="19095">
                  <c:v>2.7232212036745374E-3</c:v>
                </c:pt>
                <c:pt idx="19096">
                  <c:v>2.7230750132622859E-3</c:v>
                </c:pt>
                <c:pt idx="19097">
                  <c:v>2.7229307007974684E-3</c:v>
                </c:pt>
                <c:pt idx="19098">
                  <c:v>2.7227892346672706E-3</c:v>
                </c:pt>
                <c:pt idx="19099">
                  <c:v>2.7226499888380992E-3</c:v>
                </c:pt>
                <c:pt idx="19100">
                  <c:v>2.7225110958096752E-3</c:v>
                </c:pt>
                <c:pt idx="19101">
                  <c:v>2.7223704984210909E-3</c:v>
                </c:pt>
                <c:pt idx="19102">
                  <c:v>2.7222271081442212E-3</c:v>
                </c:pt>
                <c:pt idx="19103">
                  <c:v>2.722081417663621E-3</c:v>
                </c:pt>
                <c:pt idx="19104">
                  <c:v>2.721935222975899E-3</c:v>
                </c:pt>
                <c:pt idx="19105">
                  <c:v>2.7217906117741795E-3</c:v>
                </c:pt>
                <c:pt idx="19106">
                  <c:v>2.7216487879530692E-3</c:v>
                </c:pt>
                <c:pt idx="19107">
                  <c:v>2.7215093940926292E-3</c:v>
                </c:pt>
                <c:pt idx="19108">
                  <c:v>2.7213707131731961E-3</c:v>
                </c:pt>
                <c:pt idx="19109">
                  <c:v>2.721230635692155E-3</c:v>
                </c:pt>
                <c:pt idx="19110">
                  <c:v>2.7210878474842816E-3</c:v>
                </c:pt>
                <c:pt idx="19111">
                  <c:v>2.7209425693967017E-3</c:v>
                </c:pt>
                <c:pt idx="19112">
                  <c:v>2.7207964324591316E-3</c:v>
                </c:pt>
                <c:pt idx="19113">
                  <c:v>2.7206515591125637E-3</c:v>
                </c:pt>
                <c:pt idx="19114">
                  <c:v>2.7205093680812862E-3</c:v>
                </c:pt>
                <c:pt idx="19115">
                  <c:v>2.7203697758483914E-3</c:v>
                </c:pt>
                <c:pt idx="19116">
                  <c:v>2.7202312441456139E-3</c:v>
                </c:pt>
                <c:pt idx="19117">
                  <c:v>2.7200916464581396E-3</c:v>
                </c:pt>
                <c:pt idx="19118">
                  <c:v>2.7199494654780434E-3</c:v>
                </c:pt>
                <c:pt idx="19119">
                  <c:v>2.7198046472118832E-3</c:v>
                </c:pt>
                <c:pt idx="19120">
                  <c:v>2.7196586309208067E-3</c:v>
                </c:pt>
                <c:pt idx="19121">
                  <c:v>2.7195135382927053E-3</c:v>
                </c:pt>
                <c:pt idx="19122">
                  <c:v>2.7193709786715089E-3</c:v>
                </c:pt>
                <c:pt idx="19123">
                  <c:v>2.7192311431497775E-3</c:v>
                </c:pt>
                <c:pt idx="19124">
                  <c:v>2.7190926974280595E-3</c:v>
                </c:pt>
                <c:pt idx="19125">
                  <c:v>2.7189535335038939E-3</c:v>
                </c:pt>
                <c:pt idx="19126">
                  <c:v>2.7188119567539844E-3</c:v>
                </c:pt>
                <c:pt idx="19127">
                  <c:v>2.7186676399343392E-3</c:v>
                </c:pt>
                <c:pt idx="19128">
                  <c:v>2.7185218070028133E-3</c:v>
                </c:pt>
                <c:pt idx="19129">
                  <c:v>2.7183765434944597E-3</c:v>
                </c:pt>
                <c:pt idx="19130">
                  <c:v>2.7182336220432052E-3</c:v>
                </c:pt>
                <c:pt idx="19131">
                  <c:v>2.7180935044742852E-3</c:v>
                </c:pt>
                <c:pt idx="19132">
                  <c:v>2.717955082208165E-3</c:v>
                </c:pt>
                <c:pt idx="19133">
                  <c:v>2.7178163008810597E-3</c:v>
                </c:pt>
                <c:pt idx="19134">
                  <c:v>2.7176753172751971E-3</c:v>
                </c:pt>
                <c:pt idx="19135">
                  <c:v>2.7175315370415441E-3</c:v>
                </c:pt>
                <c:pt idx="19136">
                  <c:v>2.7173859489509414E-3</c:v>
                </c:pt>
                <c:pt idx="19137">
                  <c:v>2.7172405676777951E-3</c:v>
                </c:pt>
                <c:pt idx="19138">
                  <c:v>2.7170972991603314E-3</c:v>
                </c:pt>
                <c:pt idx="19139">
                  <c:v>2.7169568675725285E-3</c:v>
                </c:pt>
                <c:pt idx="19140">
                  <c:v>2.7168184079854802E-3</c:v>
                </c:pt>
                <c:pt idx="19141">
                  <c:v>2.7166799538172132E-3</c:v>
                </c:pt>
                <c:pt idx="19142">
                  <c:v>2.7165395443835929E-3</c:v>
                </c:pt>
                <c:pt idx="19143">
                  <c:v>2.7163963288171656E-3</c:v>
                </c:pt>
                <c:pt idx="19144">
                  <c:v>2.7162510447921607E-3</c:v>
                </c:pt>
                <c:pt idx="19145">
                  <c:v>2.7161056026834092E-3</c:v>
                </c:pt>
                <c:pt idx="19146">
                  <c:v>2.7159620095986445E-3</c:v>
                </c:pt>
                <c:pt idx="19147">
                  <c:v>2.7158212393208316E-3</c:v>
                </c:pt>
                <c:pt idx="19148">
                  <c:v>2.7156826843923892E-3</c:v>
                </c:pt>
                <c:pt idx="19149">
                  <c:v>2.7155444986059654E-3</c:v>
                </c:pt>
                <c:pt idx="19150">
                  <c:v>2.7154046368208142E-3</c:v>
                </c:pt>
                <c:pt idx="19151">
                  <c:v>2.7152620064913812E-3</c:v>
                </c:pt>
                <c:pt idx="19152">
                  <c:v>2.7151170825149909E-3</c:v>
                </c:pt>
                <c:pt idx="19153">
                  <c:v>2.7149716393517452E-3</c:v>
                </c:pt>
                <c:pt idx="19154">
                  <c:v>2.7148277515365491E-3</c:v>
                </c:pt>
                <c:pt idx="19155">
                  <c:v>2.7146866255889192E-3</c:v>
                </c:pt>
                <c:pt idx="19156">
                  <c:v>2.714547921013184E-3</c:v>
                </c:pt>
                <c:pt idx="19157">
                  <c:v>2.7144099424792792E-3</c:v>
                </c:pt>
                <c:pt idx="19158">
                  <c:v>2.7142705947259247E-3</c:v>
                </c:pt>
                <c:pt idx="19159">
                  <c:v>2.7141285623648774E-3</c:v>
                </c:pt>
                <c:pt idx="19160">
                  <c:v>2.7139840502500546E-3</c:v>
                </c:pt>
                <c:pt idx="19161">
                  <c:v>2.7138386676584412E-3</c:v>
                </c:pt>
                <c:pt idx="19162">
                  <c:v>2.7136945217689254E-3</c:v>
                </c:pt>
                <c:pt idx="19163">
                  <c:v>2.7135530311246012E-3</c:v>
                </c:pt>
                <c:pt idx="19164">
                  <c:v>2.7134141272044995E-3</c:v>
                </c:pt>
                <c:pt idx="19165">
                  <c:v>2.7132762934647552E-3</c:v>
                </c:pt>
                <c:pt idx="19166">
                  <c:v>2.7131374196096769E-3</c:v>
                </c:pt>
                <c:pt idx="19167">
                  <c:v>2.7129959899147627E-3</c:v>
                </c:pt>
                <c:pt idx="19168">
                  <c:v>2.7128519364479592E-3</c:v>
                </c:pt>
                <c:pt idx="19169">
                  <c:v>2.7127066768638784E-3</c:v>
                </c:pt>
                <c:pt idx="19170">
                  <c:v>2.7125623157444388E-3</c:v>
                </c:pt>
                <c:pt idx="19171">
                  <c:v>2.7124204594576018E-3</c:v>
                </c:pt>
                <c:pt idx="19172">
                  <c:v>2.7122813119199196E-3</c:v>
                </c:pt>
                <c:pt idx="19173">
                  <c:v>2.7121435602298284E-3</c:v>
                </c:pt>
                <c:pt idx="19174">
                  <c:v>2.7120051143061305E-3</c:v>
                </c:pt>
                <c:pt idx="19175">
                  <c:v>2.7118642838807471E-3</c:v>
                </c:pt>
                <c:pt idx="19176">
                  <c:v>2.7117207300514246E-3</c:v>
                </c:pt>
                <c:pt idx="19177">
                  <c:v>2.7115756556744053E-3</c:v>
                </c:pt>
                <c:pt idx="19178">
                  <c:v>2.7114311276249543E-3</c:v>
                </c:pt>
                <c:pt idx="19179">
                  <c:v>2.7112889128239619E-3</c:v>
                </c:pt>
                <c:pt idx="19180">
                  <c:v>2.7111494835419091E-3</c:v>
                </c:pt>
                <c:pt idx="19181">
                  <c:v>2.7110117519158596E-3</c:v>
                </c:pt>
                <c:pt idx="19182">
                  <c:v>2.710873682902321E-3</c:v>
                </c:pt>
                <c:pt idx="19183">
                  <c:v>2.7107334403298892E-3</c:v>
                </c:pt>
                <c:pt idx="19184">
                  <c:v>2.7105904206586352E-3</c:v>
                </c:pt>
                <c:pt idx="19185">
                  <c:v>2.71044559241228E-3</c:v>
                </c:pt>
                <c:pt idx="19186">
                  <c:v>2.7103009503663955E-3</c:v>
                </c:pt>
                <c:pt idx="19187">
                  <c:v>2.7101583921122201E-3</c:v>
                </c:pt>
                <c:pt idx="19188">
                  <c:v>2.7100186497236683E-3</c:v>
                </c:pt>
                <c:pt idx="19189">
                  <c:v>2.7098808779646389E-3</c:v>
                </c:pt>
                <c:pt idx="19190">
                  <c:v>2.7097431306470892E-3</c:v>
                </c:pt>
                <c:pt idx="19191">
                  <c:v>2.7096034566992011E-3</c:v>
                </c:pt>
                <c:pt idx="19192">
                  <c:v>2.7094609986755545E-3</c:v>
                </c:pt>
                <c:pt idx="19193">
                  <c:v>2.7093164751918267E-3</c:v>
                </c:pt>
                <c:pt idx="19194">
                  <c:v>2.709171775819569E-3</c:v>
                </c:pt>
                <c:pt idx="19195">
                  <c:v>2.7090288968322292E-3</c:v>
                </c:pt>
                <c:pt idx="19196">
                  <c:v>2.7088888172435402E-3</c:v>
                </c:pt>
                <c:pt idx="19197">
                  <c:v>2.7087509479405115E-3</c:v>
                </c:pt>
                <c:pt idx="19198">
                  <c:v>2.7086134638410835E-3</c:v>
                </c:pt>
                <c:pt idx="19199">
                  <c:v>2.7084743318153011E-3</c:v>
                </c:pt>
                <c:pt idx="19200">
                  <c:v>2.7083324554541626E-3</c:v>
                </c:pt>
                <c:pt idx="19201">
                  <c:v>2.7081882920984507E-3</c:v>
                </c:pt>
                <c:pt idx="19202">
                  <c:v>2.7080435948491684E-3</c:v>
                </c:pt>
                <c:pt idx="19203">
                  <c:v>2.7079004251071596E-3</c:v>
                </c:pt>
                <c:pt idx="19204">
                  <c:v>2.7077599918744802E-3</c:v>
                </c:pt>
                <c:pt idx="19205">
                  <c:v>2.7076219713507684E-3</c:v>
                </c:pt>
                <c:pt idx="19206">
                  <c:v>2.707484689709183E-3</c:v>
                </c:pt>
                <c:pt idx="19207">
                  <c:v>2.7073460658908234E-3</c:v>
                </c:pt>
                <c:pt idx="19208">
                  <c:v>2.7072047834147614E-3</c:v>
                </c:pt>
                <c:pt idx="19209">
                  <c:v>2.7070610313678703E-3</c:v>
                </c:pt>
                <c:pt idx="19210">
                  <c:v>2.7069163974690613E-3</c:v>
                </c:pt>
                <c:pt idx="19211">
                  <c:v>2.7067729736885392E-3</c:v>
                </c:pt>
                <c:pt idx="19212">
                  <c:v>2.7066321782705889E-3</c:v>
                </c:pt>
                <c:pt idx="19213">
                  <c:v>2.7064939574675917E-3</c:v>
                </c:pt>
                <c:pt idx="19214">
                  <c:v>2.7063568162581232E-3</c:v>
                </c:pt>
                <c:pt idx="19215">
                  <c:v>2.7062186604977852E-3</c:v>
                </c:pt>
                <c:pt idx="19216">
                  <c:v>2.7060779761501194E-3</c:v>
                </c:pt>
                <c:pt idx="19217">
                  <c:v>2.7059346815623995E-3</c:v>
                </c:pt>
                <c:pt idx="19218">
                  <c:v>2.705790172991242E-3</c:v>
                </c:pt>
                <c:pt idx="19219">
                  <c:v>2.7056465379943612E-3</c:v>
                </c:pt>
                <c:pt idx="19220">
                  <c:v>2.7055053798727274E-3</c:v>
                </c:pt>
                <c:pt idx="19221">
                  <c:v>2.7053669151543419E-3</c:v>
                </c:pt>
                <c:pt idx="19222">
                  <c:v>2.7052298521213687E-3</c:v>
                </c:pt>
                <c:pt idx="19223">
                  <c:v>2.7050921185184243E-3</c:v>
                </c:pt>
                <c:pt idx="19224">
                  <c:v>2.7049520285098612E-3</c:v>
                </c:pt>
                <c:pt idx="19225">
                  <c:v>2.7048092317412688E-3</c:v>
                </c:pt>
                <c:pt idx="19226">
                  <c:v>2.7046649101863979E-3</c:v>
                </c:pt>
                <c:pt idx="19227">
                  <c:v>2.7045211121691803E-3</c:v>
                </c:pt>
                <c:pt idx="19228">
                  <c:v>2.7043795988345226E-3</c:v>
                </c:pt>
                <c:pt idx="19229">
                  <c:v>2.704240852699144E-3</c:v>
                </c:pt>
                <c:pt idx="19230">
                  <c:v>2.7041038063938395E-3</c:v>
                </c:pt>
                <c:pt idx="19231">
                  <c:v>2.7039664440741762E-3</c:v>
                </c:pt>
                <c:pt idx="19232">
                  <c:v>2.7038269366636723E-3</c:v>
                </c:pt>
                <c:pt idx="19233">
                  <c:v>2.7036846716224938E-3</c:v>
                </c:pt>
                <c:pt idx="19234">
                  <c:v>2.7035405974530223E-3</c:v>
                </c:pt>
                <c:pt idx="19235">
                  <c:v>2.7033966891654416E-3</c:v>
                </c:pt>
                <c:pt idx="19236">
                  <c:v>2.7032548359700835E-3</c:v>
                </c:pt>
                <c:pt idx="19237">
                  <c:v>2.7031157776585351E-3</c:v>
                </c:pt>
                <c:pt idx="19238">
                  <c:v>2.7029786884596604E-3</c:v>
                </c:pt>
                <c:pt idx="19239">
                  <c:v>2.7028416424343831E-3</c:v>
                </c:pt>
                <c:pt idx="19240">
                  <c:v>2.7027026981424045E-3</c:v>
                </c:pt>
                <c:pt idx="19241">
                  <c:v>2.7025609917330582E-3</c:v>
                </c:pt>
                <c:pt idx="19242">
                  <c:v>2.7024172229923485E-3</c:v>
                </c:pt>
                <c:pt idx="19243">
                  <c:v>2.7022732608445346E-3</c:v>
                </c:pt>
                <c:pt idx="19244">
                  <c:v>2.7021310907243538E-3</c:v>
                </c:pt>
                <c:pt idx="19245">
                  <c:v>2.7019916967136876E-3</c:v>
                </c:pt>
                <c:pt idx="19246">
                  <c:v>2.7018545078152613E-3</c:v>
                </c:pt>
                <c:pt idx="19247">
                  <c:v>2.7017177199059684E-3</c:v>
                </c:pt>
                <c:pt idx="19248">
                  <c:v>2.7015793118563536E-3</c:v>
                </c:pt>
                <c:pt idx="19249">
                  <c:v>2.7014381835456422E-3</c:v>
                </c:pt>
                <c:pt idx="19250">
                  <c:v>2.701294774986162E-3</c:v>
                </c:pt>
                <c:pt idx="19251">
                  <c:v>2.7011508180957849E-3</c:v>
                </c:pt>
                <c:pt idx="19252">
                  <c:v>2.7010083611661651E-3</c:v>
                </c:pt>
                <c:pt idx="19253">
                  <c:v>2.7008686155417382E-3</c:v>
                </c:pt>
                <c:pt idx="19254">
                  <c:v>2.7007312738912526E-3</c:v>
                </c:pt>
                <c:pt idx="19255">
                  <c:v>2.7005946837061852E-3</c:v>
                </c:pt>
                <c:pt idx="19256">
                  <c:v>2.7004567780905594E-3</c:v>
                </c:pt>
                <c:pt idx="19257">
                  <c:v>2.7003162395989209E-3</c:v>
                </c:pt>
                <c:pt idx="19258">
                  <c:v>2.7001732417746105E-3</c:v>
                </c:pt>
                <c:pt idx="19259">
                  <c:v>2.7000293509713835E-3</c:v>
                </c:pt>
                <c:pt idx="19260">
                  <c:v>2.6998866440045952E-3</c:v>
                </c:pt>
                <c:pt idx="19261">
                  <c:v>2.6997465387040812E-3</c:v>
                </c:pt>
                <c:pt idx="19262">
                  <c:v>2.6996089958757847E-3</c:v>
                </c:pt>
                <c:pt idx="19263">
                  <c:v>2.6994725418205026E-3</c:v>
                </c:pt>
                <c:pt idx="19264">
                  <c:v>2.6993350984771845E-3</c:v>
                </c:pt>
                <c:pt idx="19265">
                  <c:v>2.6991951535999892E-3</c:v>
                </c:pt>
                <c:pt idx="19266">
                  <c:v>2.6990526120308231E-3</c:v>
                </c:pt>
                <c:pt idx="19267">
                  <c:v>2.6989088488350061E-3</c:v>
                </c:pt>
                <c:pt idx="19268">
                  <c:v>2.6987659346276874E-3</c:v>
                </c:pt>
                <c:pt idx="19269">
                  <c:v>2.6986254695536478E-3</c:v>
                </c:pt>
                <c:pt idx="19270">
                  <c:v>2.6984876825425792E-3</c:v>
                </c:pt>
                <c:pt idx="19271">
                  <c:v>2.6983513028480863E-3</c:v>
                </c:pt>
                <c:pt idx="19272">
                  <c:v>2.6982142759455507E-3</c:v>
                </c:pt>
                <c:pt idx="19273">
                  <c:v>2.6980749205071266E-3</c:v>
                </c:pt>
                <c:pt idx="19274">
                  <c:v>2.6979328749297798E-3</c:v>
                </c:pt>
                <c:pt idx="19275">
                  <c:v>2.6977893005216114E-3</c:v>
                </c:pt>
                <c:pt idx="19276">
                  <c:v>2.6976462271634002E-3</c:v>
                </c:pt>
                <c:pt idx="19277">
                  <c:v>2.6975054101626601E-3</c:v>
                </c:pt>
                <c:pt idx="19278">
                  <c:v>2.6973673420860539E-3</c:v>
                </c:pt>
                <c:pt idx="19279">
                  <c:v>2.6972309758374028E-3</c:v>
                </c:pt>
                <c:pt idx="19280">
                  <c:v>2.6970943146506321E-3</c:v>
                </c:pt>
                <c:pt idx="19281">
                  <c:v>2.6969555365913252E-3</c:v>
                </c:pt>
                <c:pt idx="19282">
                  <c:v>2.6968140203081272E-3</c:v>
                </c:pt>
                <c:pt idx="19283">
                  <c:v>2.6966706945056197E-3</c:v>
                </c:pt>
                <c:pt idx="19284">
                  <c:v>2.6965275145612892E-3</c:v>
                </c:pt>
                <c:pt idx="19285">
                  <c:v>2.6963863612718434E-3</c:v>
                </c:pt>
                <c:pt idx="19286">
                  <c:v>2.6962479819668396E-3</c:v>
                </c:pt>
                <c:pt idx="19287">
                  <c:v>2.6961115701148257E-3</c:v>
                </c:pt>
                <c:pt idx="19288">
                  <c:v>2.6959752198813902E-3</c:v>
                </c:pt>
                <c:pt idx="19289">
                  <c:v>2.6958369994759786E-3</c:v>
                </c:pt>
                <c:pt idx="19290">
                  <c:v>2.6956960388129286E-3</c:v>
                </c:pt>
                <c:pt idx="19291">
                  <c:v>2.6955530190748106E-3</c:v>
                </c:pt>
                <c:pt idx="19292">
                  <c:v>2.6954097886937615E-3</c:v>
                </c:pt>
                <c:pt idx="19293">
                  <c:v>2.695268322262097E-3</c:v>
                </c:pt>
                <c:pt idx="19294">
                  <c:v>2.6951296087698693E-3</c:v>
                </c:pt>
                <c:pt idx="19295">
                  <c:v>2.6949930951090852E-3</c:v>
                </c:pt>
                <c:pt idx="19296">
                  <c:v>2.6948569979503892E-3</c:v>
                </c:pt>
                <c:pt idx="19297">
                  <c:v>2.6947193081538496E-3</c:v>
                </c:pt>
                <c:pt idx="19298">
                  <c:v>2.6945789220362412E-3</c:v>
                </c:pt>
                <c:pt idx="19299">
                  <c:v>2.6944362625068259E-3</c:v>
                </c:pt>
                <c:pt idx="19300">
                  <c:v>2.6942930404750647E-3</c:v>
                </c:pt>
                <c:pt idx="19301">
                  <c:v>2.6941512911489432E-3</c:v>
                </c:pt>
                <c:pt idx="19302">
                  <c:v>2.6940122280773083E-3</c:v>
                </c:pt>
                <c:pt idx="19303">
                  <c:v>2.6938755601744017E-3</c:v>
                </c:pt>
                <c:pt idx="19304">
                  <c:v>2.6937396560666976E-3</c:v>
                </c:pt>
                <c:pt idx="19305">
                  <c:v>2.6936024629811892E-3</c:v>
                </c:pt>
                <c:pt idx="19306">
                  <c:v>2.6934626626339215E-3</c:v>
                </c:pt>
                <c:pt idx="19307">
                  <c:v>2.6933204132454998E-3</c:v>
                </c:pt>
                <c:pt idx="19308">
                  <c:v>2.6931772599959221E-3</c:v>
                </c:pt>
                <c:pt idx="19309">
                  <c:v>2.6930352645997287E-3</c:v>
                </c:pt>
                <c:pt idx="19310">
                  <c:v>2.6928958443587555E-3</c:v>
                </c:pt>
                <c:pt idx="19311">
                  <c:v>2.6927589744153752E-3</c:v>
                </c:pt>
                <c:pt idx="19312">
                  <c:v>2.6926232021940812E-3</c:v>
                </c:pt>
                <c:pt idx="19313">
                  <c:v>2.6924864656491837E-3</c:v>
                </c:pt>
                <c:pt idx="19314">
                  <c:v>2.6923472544261536E-3</c:v>
                </c:pt>
                <c:pt idx="19315">
                  <c:v>2.6922054600740731E-3</c:v>
                </c:pt>
                <c:pt idx="19316">
                  <c:v>2.6920624366717121E-3</c:v>
                </c:pt>
                <c:pt idx="19317">
                  <c:v>2.6919202379734101E-3</c:v>
                </c:pt>
                <c:pt idx="19318">
                  <c:v>2.6917804608802792E-3</c:v>
                </c:pt>
                <c:pt idx="19319">
                  <c:v>2.6916433465165642E-3</c:v>
                </c:pt>
                <c:pt idx="19320">
                  <c:v>2.6915076448971757E-3</c:v>
                </c:pt>
                <c:pt idx="19321">
                  <c:v>2.6913713191332352E-3</c:v>
                </c:pt>
                <c:pt idx="19322">
                  <c:v>2.6912326924785341E-3</c:v>
                </c:pt>
                <c:pt idx="19323">
                  <c:v>2.6910913922822436E-3</c:v>
                </c:pt>
                <c:pt idx="19324">
                  <c:v>2.6909485594015809E-3</c:v>
                </c:pt>
                <c:pt idx="19325">
                  <c:v>2.6908062053819814E-3</c:v>
                </c:pt>
                <c:pt idx="19326">
                  <c:v>2.6906660796336235E-3</c:v>
                </c:pt>
                <c:pt idx="19327">
                  <c:v>2.6905286845794163E-3</c:v>
                </c:pt>
                <c:pt idx="19328">
                  <c:v>2.6903929931778097E-3</c:v>
                </c:pt>
                <c:pt idx="19329">
                  <c:v>2.6902570276209265E-3</c:v>
                </c:pt>
                <c:pt idx="19330">
                  <c:v>2.6901189731621212E-3</c:v>
                </c:pt>
                <c:pt idx="19331">
                  <c:v>2.6899781998243697E-3</c:v>
                </c:pt>
                <c:pt idx="19332">
                  <c:v>2.6898356167356177E-3</c:v>
                </c:pt>
                <c:pt idx="19333">
                  <c:v>2.689693159772666E-3</c:v>
                </c:pt>
                <c:pt idx="19334">
                  <c:v>2.6895527012871278E-3</c:v>
                </c:pt>
                <c:pt idx="19335">
                  <c:v>2.6894149959694391E-3</c:v>
                </c:pt>
                <c:pt idx="19336">
                  <c:v>2.6892792563047319E-3</c:v>
                </c:pt>
                <c:pt idx="19337">
                  <c:v>2.6891435964200351E-3</c:v>
                </c:pt>
                <c:pt idx="19338">
                  <c:v>2.6890060941915776E-3</c:v>
                </c:pt>
                <c:pt idx="19339">
                  <c:v>2.6888658734664085E-3</c:v>
                </c:pt>
                <c:pt idx="19340">
                  <c:v>2.6887235970477191E-3</c:v>
                </c:pt>
                <c:pt idx="19341">
                  <c:v>2.6885810930293466E-3</c:v>
                </c:pt>
                <c:pt idx="19342">
                  <c:v>2.6884403251586047E-3</c:v>
                </c:pt>
                <c:pt idx="19343">
                  <c:v>2.6883022871760599E-3</c:v>
                </c:pt>
                <c:pt idx="19344">
                  <c:v>2.688166443639083E-3</c:v>
                </c:pt>
                <c:pt idx="19345">
                  <c:v>2.6880310318480988E-3</c:v>
                </c:pt>
                <c:pt idx="19346">
                  <c:v>2.6878940546408827E-3</c:v>
                </c:pt>
                <c:pt idx="19347">
                  <c:v>2.6877544049187202E-3</c:v>
                </c:pt>
                <c:pt idx="19348">
                  <c:v>2.6876124887108051E-3</c:v>
                </c:pt>
                <c:pt idx="19349">
                  <c:v>2.6874699960914685E-3</c:v>
                </c:pt>
                <c:pt idx="19350">
                  <c:v>2.6873289492111512E-3</c:v>
                </c:pt>
                <c:pt idx="19351">
                  <c:v>2.6871905636874395E-3</c:v>
                </c:pt>
                <c:pt idx="19352">
                  <c:v>2.6870545644590077E-3</c:v>
                </c:pt>
                <c:pt idx="19353">
                  <c:v>2.6869193411054194E-3</c:v>
                </c:pt>
                <c:pt idx="19354">
                  <c:v>2.6867828549363339E-3</c:v>
                </c:pt>
                <c:pt idx="19355">
                  <c:v>2.6866437869530651E-3</c:v>
                </c:pt>
                <c:pt idx="19356">
                  <c:v>2.6865022802718412E-3</c:v>
                </c:pt>
                <c:pt idx="19357">
                  <c:v>2.686359859088517E-3</c:v>
                </c:pt>
                <c:pt idx="19358">
                  <c:v>2.6862185700712552E-3</c:v>
                </c:pt>
                <c:pt idx="19359">
                  <c:v>2.6860798298823417E-3</c:v>
                </c:pt>
                <c:pt idx="19360">
                  <c:v>2.6859436277859969E-3</c:v>
                </c:pt>
                <c:pt idx="19361">
                  <c:v>2.6858085321337078E-3</c:v>
                </c:pt>
                <c:pt idx="19362">
                  <c:v>2.6856724968270492E-3</c:v>
                </c:pt>
                <c:pt idx="19363">
                  <c:v>2.6855340135014819E-3</c:v>
                </c:pt>
                <c:pt idx="19364">
                  <c:v>2.6853929606232966E-3</c:v>
                </c:pt>
                <c:pt idx="19365">
                  <c:v>2.6852506714876213E-3</c:v>
                </c:pt>
                <c:pt idx="19366">
                  <c:v>2.6851091830695012E-3</c:v>
                </c:pt>
                <c:pt idx="19367">
                  <c:v>2.684970088940889E-3</c:v>
                </c:pt>
                <c:pt idx="19368">
                  <c:v>2.6848336422160219E-3</c:v>
                </c:pt>
                <c:pt idx="19369">
                  <c:v>2.6846986134628002E-3</c:v>
                </c:pt>
                <c:pt idx="19370">
                  <c:v>2.6845629833334955E-3</c:v>
                </c:pt>
                <c:pt idx="19371">
                  <c:v>2.6844250797355951E-3</c:v>
                </c:pt>
                <c:pt idx="19372">
                  <c:v>2.6842845191687023E-3</c:v>
                </c:pt>
                <c:pt idx="19373">
                  <c:v>2.6841424222519067E-3</c:v>
                </c:pt>
                <c:pt idx="19374">
                  <c:v>2.6840007823026261E-3</c:v>
                </c:pt>
                <c:pt idx="19375">
                  <c:v>2.6838613427754014E-3</c:v>
                </c:pt>
                <c:pt idx="19376">
                  <c:v>2.6837246157581699E-3</c:v>
                </c:pt>
                <c:pt idx="19377">
                  <c:v>2.6835895940478098E-3</c:v>
                </c:pt>
                <c:pt idx="19378">
                  <c:v>2.6834543186749875E-3</c:v>
                </c:pt>
                <c:pt idx="19379">
                  <c:v>2.6833169821252468E-3</c:v>
                </c:pt>
                <c:pt idx="19380">
                  <c:v>2.6831769459791585E-3</c:v>
                </c:pt>
                <c:pt idx="19381">
                  <c:v>2.6830351000069405E-3</c:v>
                </c:pt>
                <c:pt idx="19382">
                  <c:v>2.6828933607160343E-3</c:v>
                </c:pt>
                <c:pt idx="19383">
                  <c:v>2.6827535919827054E-3</c:v>
                </c:pt>
                <c:pt idx="19384">
                  <c:v>2.6826165556836012E-3</c:v>
                </c:pt>
                <c:pt idx="19385">
                  <c:v>2.6824814830997959E-3</c:v>
                </c:pt>
                <c:pt idx="19386">
                  <c:v>2.6823465081773062E-3</c:v>
                </c:pt>
                <c:pt idx="19387">
                  <c:v>2.6822097184751223E-3</c:v>
                </c:pt>
                <c:pt idx="19388">
                  <c:v>2.6820702319383652E-3</c:v>
                </c:pt>
                <c:pt idx="19389">
                  <c:v>2.6819286932123205E-3</c:v>
                </c:pt>
                <c:pt idx="19390">
                  <c:v>2.681786910205524E-3</c:v>
                </c:pt>
                <c:pt idx="19391">
                  <c:v>2.6816468358185591E-3</c:v>
                </c:pt>
                <c:pt idx="19392">
                  <c:v>2.6815094683871146E-3</c:v>
                </c:pt>
                <c:pt idx="19393">
                  <c:v>2.6813742899125864E-3</c:v>
                </c:pt>
                <c:pt idx="19394">
                  <c:v>2.6812395581623039E-3</c:v>
                </c:pt>
                <c:pt idx="19395">
                  <c:v>2.6811032879392252E-3</c:v>
                </c:pt>
                <c:pt idx="19396">
                  <c:v>2.6809643688738794E-3</c:v>
                </c:pt>
                <c:pt idx="19397">
                  <c:v>2.6808231903357651E-3</c:v>
                </c:pt>
                <c:pt idx="19398">
                  <c:v>2.6806814217360852E-3</c:v>
                </c:pt>
                <c:pt idx="19399">
                  <c:v>2.6805410721944707E-3</c:v>
                </c:pt>
                <c:pt idx="19400">
                  <c:v>2.6804033592637052E-3</c:v>
                </c:pt>
                <c:pt idx="19401">
                  <c:v>2.6802680236884951E-3</c:v>
                </c:pt>
                <c:pt idx="19402">
                  <c:v>2.6801334758209997E-3</c:v>
                </c:pt>
                <c:pt idx="19403">
                  <c:v>2.6799976910127405E-3</c:v>
                </c:pt>
                <c:pt idx="19404">
                  <c:v>2.67985934967212E-3</c:v>
                </c:pt>
                <c:pt idx="19405">
                  <c:v>2.6797185800266042E-3</c:v>
                </c:pt>
                <c:pt idx="19406">
                  <c:v>2.6795768854760826E-3</c:v>
                </c:pt>
                <c:pt idx="19407">
                  <c:v>2.6794362976969134E-3</c:v>
                </c:pt>
                <c:pt idx="19408">
                  <c:v>2.6792982326022895E-3</c:v>
                </c:pt>
                <c:pt idx="19409">
                  <c:v>2.6791626933663779E-3</c:v>
                </c:pt>
                <c:pt idx="19410">
                  <c:v>2.6790282690726456E-3</c:v>
                </c:pt>
                <c:pt idx="19411">
                  <c:v>2.6788929295016306E-3</c:v>
                </c:pt>
                <c:pt idx="19412">
                  <c:v>2.6787551683757206E-3</c:v>
                </c:pt>
                <c:pt idx="19413">
                  <c:v>2.6786148512858167E-3</c:v>
                </c:pt>
                <c:pt idx="19414">
                  <c:v>2.6784732909444116E-3</c:v>
                </c:pt>
                <c:pt idx="19415">
                  <c:v>2.6783325076288412E-3</c:v>
                </c:pt>
                <c:pt idx="19416">
                  <c:v>2.6781940914979876E-3</c:v>
                </c:pt>
                <c:pt idx="19417">
                  <c:v>2.6780583074541447E-3</c:v>
                </c:pt>
                <c:pt idx="19418">
                  <c:v>2.6779239464120356E-3</c:v>
                </c:pt>
                <c:pt idx="19419">
                  <c:v>2.6777890064704699E-3</c:v>
                </c:pt>
                <c:pt idx="19420">
                  <c:v>2.6776518202611442E-3</c:v>
                </c:pt>
                <c:pt idx="19421">
                  <c:v>2.6775119936298451E-3</c:v>
                </c:pt>
                <c:pt idx="19422">
                  <c:v>2.6773706271681287E-3</c:v>
                </c:pt>
                <c:pt idx="19423">
                  <c:v>2.6772296960723657E-3</c:v>
                </c:pt>
                <c:pt idx="19424">
                  <c:v>2.6770909377846022E-3</c:v>
                </c:pt>
                <c:pt idx="19425">
                  <c:v>2.6769548738692392E-3</c:v>
                </c:pt>
                <c:pt idx="19426">
                  <c:v>2.6768205167474204E-3</c:v>
                </c:pt>
                <c:pt idx="19427">
                  <c:v>2.676685926169319E-3</c:v>
                </c:pt>
                <c:pt idx="19428">
                  <c:v>2.6765493018957075E-3</c:v>
                </c:pt>
                <c:pt idx="19429">
                  <c:v>2.6764099972455182E-3</c:v>
                </c:pt>
                <c:pt idx="19430">
                  <c:v>2.6762688828479634E-3</c:v>
                </c:pt>
                <c:pt idx="19431">
                  <c:v>2.6761278559716698E-3</c:v>
                </c:pt>
                <c:pt idx="19432">
                  <c:v>2.675988771988515E-3</c:v>
                </c:pt>
                <c:pt idx="19433">
                  <c:v>2.6758523997891717E-3</c:v>
                </c:pt>
                <c:pt idx="19434">
                  <c:v>2.6757179892322892E-3</c:v>
                </c:pt>
                <c:pt idx="19435">
                  <c:v>2.6755836939412882E-3</c:v>
                </c:pt>
                <c:pt idx="19436">
                  <c:v>2.6754476111729092E-3</c:v>
                </c:pt>
                <c:pt idx="19437">
                  <c:v>2.6753088531332628E-3</c:v>
                </c:pt>
                <c:pt idx="19438">
                  <c:v>2.6751680465288592E-3</c:v>
                </c:pt>
                <c:pt idx="19439">
                  <c:v>2.6750269792348426E-3</c:v>
                </c:pt>
                <c:pt idx="19440">
                  <c:v>2.6748875933042741E-3</c:v>
                </c:pt>
                <c:pt idx="19441">
                  <c:v>2.6747508915149279E-3</c:v>
                </c:pt>
                <c:pt idx="19442">
                  <c:v>2.6746163730932389E-3</c:v>
                </c:pt>
                <c:pt idx="19443">
                  <c:v>2.67448231611184E-3</c:v>
                </c:pt>
                <c:pt idx="19444">
                  <c:v>2.6743467473255666E-3</c:v>
                </c:pt>
                <c:pt idx="19445">
                  <c:v>2.6742085532366002E-3</c:v>
                </c:pt>
                <c:pt idx="19446">
                  <c:v>2.6740681067727655E-3</c:v>
                </c:pt>
                <c:pt idx="19447">
                  <c:v>2.6739270568527547E-3</c:v>
                </c:pt>
                <c:pt idx="19448">
                  <c:v>2.6737873995926883E-3</c:v>
                </c:pt>
                <c:pt idx="19449">
                  <c:v>2.6736503543492779E-3</c:v>
                </c:pt>
                <c:pt idx="19450">
                  <c:v>2.6735156774571876E-3</c:v>
                </c:pt>
                <c:pt idx="19451">
                  <c:v>2.6733817998622292E-3</c:v>
                </c:pt>
                <c:pt idx="19452">
                  <c:v>2.673246710916604E-3</c:v>
                </c:pt>
                <c:pt idx="19453">
                  <c:v>2.6731090905554996E-3</c:v>
                </c:pt>
                <c:pt idx="19454">
                  <c:v>2.6729690523307412E-3</c:v>
                </c:pt>
                <c:pt idx="19455">
                  <c:v>2.6728280790327677E-3</c:v>
                </c:pt>
                <c:pt idx="19456">
                  <c:v>2.6726881874010542E-3</c:v>
                </c:pt>
                <c:pt idx="19457">
                  <c:v>2.6725507924921488E-3</c:v>
                </c:pt>
                <c:pt idx="19458">
                  <c:v>2.6724159111806587E-3</c:v>
                </c:pt>
                <c:pt idx="19459">
                  <c:v>2.6722821530888227E-3</c:v>
                </c:pt>
                <c:pt idx="19460">
                  <c:v>2.6721475038077812E-3</c:v>
                </c:pt>
                <c:pt idx="19461">
                  <c:v>2.6720104592418831E-3</c:v>
                </c:pt>
                <c:pt idx="19462">
                  <c:v>2.6718708723114516E-3</c:v>
                </c:pt>
                <c:pt idx="19463">
                  <c:v>2.6717300353456212E-3</c:v>
                </c:pt>
                <c:pt idx="19464">
                  <c:v>2.6715899520054569E-3</c:v>
                </c:pt>
                <c:pt idx="19465">
                  <c:v>2.6714522089546192E-3</c:v>
                </c:pt>
                <c:pt idx="19466">
                  <c:v>2.6713170826841645E-3</c:v>
                </c:pt>
                <c:pt idx="19467">
                  <c:v>2.6711833842511211E-3</c:v>
                </c:pt>
                <c:pt idx="19468">
                  <c:v>2.6710491291067531E-3</c:v>
                </c:pt>
                <c:pt idx="19469">
                  <c:v>2.6709126546758245E-3</c:v>
                </c:pt>
                <c:pt idx="19470">
                  <c:v>2.6707735563434197E-3</c:v>
                </c:pt>
                <c:pt idx="19471">
                  <c:v>2.6706329148821401E-3</c:v>
                </c:pt>
                <c:pt idx="19472">
                  <c:v>2.6704926874739601E-3</c:v>
                </c:pt>
                <c:pt idx="19473">
                  <c:v>2.6703546054930192E-3</c:v>
                </c:pt>
                <c:pt idx="19474">
                  <c:v>2.6702191997940582E-3</c:v>
                </c:pt>
                <c:pt idx="19475">
                  <c:v>2.6700855022104898E-3</c:v>
                </c:pt>
                <c:pt idx="19476">
                  <c:v>2.6699515910935663E-3</c:v>
                </c:pt>
                <c:pt idx="19477">
                  <c:v>2.6698156735208947E-3</c:v>
                </c:pt>
                <c:pt idx="19478">
                  <c:v>2.6696770947281481E-3</c:v>
                </c:pt>
                <c:pt idx="19479">
                  <c:v>2.6695367064180058E-3</c:v>
                </c:pt>
                <c:pt idx="19480">
                  <c:v>2.669396386750109E-3</c:v>
                </c:pt>
                <c:pt idx="19481">
                  <c:v>2.6692579825641455E-3</c:v>
                </c:pt>
                <c:pt idx="19482">
                  <c:v>2.6691222695950229E-3</c:v>
                </c:pt>
                <c:pt idx="19483">
                  <c:v>2.6689885160628285E-3</c:v>
                </c:pt>
                <c:pt idx="19484">
                  <c:v>2.6688548951277653E-3</c:v>
                </c:pt>
                <c:pt idx="19485">
                  <c:v>2.6687195137581679E-3</c:v>
                </c:pt>
                <c:pt idx="19486">
                  <c:v>2.6685814785817738E-3</c:v>
                </c:pt>
                <c:pt idx="19487">
                  <c:v>2.6684413985830452E-3</c:v>
                </c:pt>
                <c:pt idx="19488">
                  <c:v>2.6683010417547183E-3</c:v>
                </c:pt>
                <c:pt idx="19489">
                  <c:v>2.6681623393022989E-3</c:v>
                </c:pt>
                <c:pt idx="19490">
                  <c:v>2.6680262982950119E-3</c:v>
                </c:pt>
                <c:pt idx="19491">
                  <c:v>2.6678924349677036E-3</c:v>
                </c:pt>
                <c:pt idx="19492">
                  <c:v>2.6677590475378586E-3</c:v>
                </c:pt>
                <c:pt idx="19493">
                  <c:v>2.6676241746980862E-3</c:v>
                </c:pt>
                <c:pt idx="19494">
                  <c:v>2.6674866999626071E-3</c:v>
                </c:pt>
                <c:pt idx="19495">
                  <c:v>2.6673469800329698E-3</c:v>
                </c:pt>
                <c:pt idx="19496">
                  <c:v>2.6672066435047236E-3</c:v>
                </c:pt>
                <c:pt idx="19497">
                  <c:v>2.6670676735184354E-3</c:v>
                </c:pt>
                <c:pt idx="19498">
                  <c:v>2.6669312911054527E-3</c:v>
                </c:pt>
                <c:pt idx="19499">
                  <c:v>2.6667972679769191E-3</c:v>
                </c:pt>
                <c:pt idx="19500">
                  <c:v>2.6666640554947412E-3</c:v>
                </c:pt>
                <c:pt idx="19501">
                  <c:v>2.6665296569702321E-3</c:v>
                </c:pt>
                <c:pt idx="19502">
                  <c:v>2.6663927519829864E-3</c:v>
                </c:pt>
                <c:pt idx="19503">
                  <c:v>2.66625343961984E-3</c:v>
                </c:pt>
                <c:pt idx="19504">
                  <c:v>2.6661131822467892E-3</c:v>
                </c:pt>
                <c:pt idx="19505">
                  <c:v>2.6659739817215056E-3</c:v>
                </c:pt>
                <c:pt idx="19506">
                  <c:v>2.6658372521382112E-3</c:v>
                </c:pt>
                <c:pt idx="19507">
                  <c:v>2.6657030238651396E-3</c:v>
                </c:pt>
                <c:pt idx="19508">
                  <c:v>2.6655699268716493E-3</c:v>
                </c:pt>
                <c:pt idx="19509">
                  <c:v>2.6654359624910728E-3</c:v>
                </c:pt>
                <c:pt idx="19510">
                  <c:v>2.6652996289029565E-3</c:v>
                </c:pt>
                <c:pt idx="19511">
                  <c:v>2.6651607665593266E-3</c:v>
                </c:pt>
                <c:pt idx="19512">
                  <c:v>2.6650206476034198E-3</c:v>
                </c:pt>
                <c:pt idx="19513">
                  <c:v>2.6648812591613933E-3</c:v>
                </c:pt>
                <c:pt idx="19514">
                  <c:v>2.6647441843212936E-3</c:v>
                </c:pt>
                <c:pt idx="19515">
                  <c:v>2.6646097109659945E-3</c:v>
                </c:pt>
                <c:pt idx="19516">
                  <c:v>2.6644766700924891E-3</c:v>
                </c:pt>
                <c:pt idx="19517">
                  <c:v>2.6643430944104022E-3</c:v>
                </c:pt>
                <c:pt idx="19518">
                  <c:v>2.664207326204909E-3</c:v>
                </c:pt>
                <c:pt idx="19519">
                  <c:v>2.6640689505910402E-3</c:v>
                </c:pt>
                <c:pt idx="19520">
                  <c:v>2.66392902872913E-3</c:v>
                </c:pt>
                <c:pt idx="19521">
                  <c:v>2.6637894998928291E-3</c:v>
                </c:pt>
                <c:pt idx="19522">
                  <c:v>2.6636520893344516E-3</c:v>
                </c:pt>
                <c:pt idx="19523">
                  <c:v>2.663517337015457E-3</c:v>
                </c:pt>
                <c:pt idx="19524">
                  <c:v>2.6633842939716205E-3</c:v>
                </c:pt>
                <c:pt idx="19525">
                  <c:v>2.6632510570373386E-3</c:v>
                </c:pt>
                <c:pt idx="19526">
                  <c:v>2.6631158406474815E-3</c:v>
                </c:pt>
                <c:pt idx="19527">
                  <c:v>2.6629779821302842E-3</c:v>
                </c:pt>
                <c:pt idx="19528">
                  <c:v>2.6628383144742277E-3</c:v>
                </c:pt>
                <c:pt idx="19529">
                  <c:v>2.6626986968591709E-3</c:v>
                </c:pt>
                <c:pt idx="19530">
                  <c:v>2.6625609675658812E-3</c:v>
                </c:pt>
                <c:pt idx="19531">
                  <c:v>2.6624259090060219E-3</c:v>
                </c:pt>
                <c:pt idx="19532">
                  <c:v>2.6622928075474266E-3</c:v>
                </c:pt>
                <c:pt idx="19533">
                  <c:v>2.6621598557471614E-3</c:v>
                </c:pt>
                <c:pt idx="19534">
                  <c:v>2.6620251702980601E-3</c:v>
                </c:pt>
                <c:pt idx="19535">
                  <c:v>2.6618878524077502E-3</c:v>
                </c:pt>
                <c:pt idx="19536">
                  <c:v>2.6617484935531578E-3</c:v>
                </c:pt>
                <c:pt idx="19537">
                  <c:v>2.6616088419944076E-3</c:v>
                </c:pt>
                <c:pt idx="19538">
                  <c:v>2.6614708180904977E-3</c:v>
                </c:pt>
                <c:pt idx="19539">
                  <c:v>2.6613354330535352E-3</c:v>
                </c:pt>
                <c:pt idx="19540">
                  <c:v>2.661202219912652E-3</c:v>
                </c:pt>
                <c:pt idx="19541">
                  <c:v>2.6610694968707592E-3</c:v>
                </c:pt>
                <c:pt idx="19542">
                  <c:v>2.6609353145436282E-3</c:v>
                </c:pt>
                <c:pt idx="19543">
                  <c:v>2.66079855359549E-3</c:v>
                </c:pt>
                <c:pt idx="19544">
                  <c:v>2.6606595547147352E-3</c:v>
                </c:pt>
                <c:pt idx="19545">
                  <c:v>2.6605199263418822E-3</c:v>
                </c:pt>
                <c:pt idx="19546">
                  <c:v>2.6603816386703226E-3</c:v>
                </c:pt>
                <c:pt idx="19547">
                  <c:v>2.6602459142788925E-3</c:v>
                </c:pt>
                <c:pt idx="19548">
                  <c:v>2.6601125400442429E-3</c:v>
                </c:pt>
                <c:pt idx="19549">
                  <c:v>2.6599799875682592E-3</c:v>
                </c:pt>
                <c:pt idx="19550">
                  <c:v>2.6598462740792467E-3</c:v>
                </c:pt>
                <c:pt idx="19551">
                  <c:v>2.6597100789169784E-3</c:v>
                </c:pt>
                <c:pt idx="19552">
                  <c:v>2.6595714869114859E-3</c:v>
                </c:pt>
                <c:pt idx="19553">
                  <c:v>2.6594319401876164E-3</c:v>
                </c:pt>
                <c:pt idx="19554">
                  <c:v>2.6592934257766792E-3</c:v>
                </c:pt>
                <c:pt idx="19555">
                  <c:v>2.6591573567068412E-3</c:v>
                </c:pt>
                <c:pt idx="19556">
                  <c:v>2.6590237766355323E-3</c:v>
                </c:pt>
                <c:pt idx="19557">
                  <c:v>2.6588913356892585E-3</c:v>
                </c:pt>
                <c:pt idx="19558">
                  <c:v>2.6587580508751012E-3</c:v>
                </c:pt>
                <c:pt idx="19559">
                  <c:v>2.6586224227391989E-3</c:v>
                </c:pt>
                <c:pt idx="19560">
                  <c:v>2.6584842794651572E-3</c:v>
                </c:pt>
                <c:pt idx="19561">
                  <c:v>2.6583448732059186E-3</c:v>
                </c:pt>
                <c:pt idx="19562">
                  <c:v>2.6582061746340392E-3</c:v>
                </c:pt>
                <c:pt idx="19563">
                  <c:v>2.6580697631832192E-3</c:v>
                </c:pt>
                <c:pt idx="19564">
                  <c:v>2.6579359379337092E-3</c:v>
                </c:pt>
                <c:pt idx="19565">
                  <c:v>2.6578035496219489E-3</c:v>
                </c:pt>
                <c:pt idx="19566">
                  <c:v>2.6576706481221571E-3</c:v>
                </c:pt>
                <c:pt idx="19567">
                  <c:v>2.6575355806456838E-3</c:v>
                </c:pt>
                <c:pt idx="19568">
                  <c:v>2.6573979222257386E-3</c:v>
                </c:pt>
                <c:pt idx="19569">
                  <c:v>2.6572587146149011E-3</c:v>
                </c:pt>
                <c:pt idx="19570">
                  <c:v>2.6571198792844229E-3</c:v>
                </c:pt>
                <c:pt idx="19571">
                  <c:v>2.6569831353121516E-3</c:v>
                </c:pt>
                <c:pt idx="19572">
                  <c:v>2.656849031585059E-3</c:v>
                </c:pt>
                <c:pt idx="19573">
                  <c:v>2.6567166381335416E-3</c:v>
                </c:pt>
                <c:pt idx="19574">
                  <c:v>2.6565840701577295E-3</c:v>
                </c:pt>
                <c:pt idx="19575">
                  <c:v>2.6564495494888329E-3</c:v>
                </c:pt>
                <c:pt idx="19576">
                  <c:v>2.6563124057212314E-3</c:v>
                </c:pt>
                <c:pt idx="19577">
                  <c:v>2.6561734533392754E-3</c:v>
                </c:pt>
                <c:pt idx="19578">
                  <c:v>2.6560345326714818E-3</c:v>
                </c:pt>
                <c:pt idx="19579">
                  <c:v>2.6558974734141381E-3</c:v>
                </c:pt>
                <c:pt idx="19580">
                  <c:v>2.6557630644906951E-3</c:v>
                </c:pt>
                <c:pt idx="19581">
                  <c:v>2.6556306102050072E-3</c:v>
                </c:pt>
                <c:pt idx="19582">
                  <c:v>2.6554983223721412E-3</c:v>
                </c:pt>
                <c:pt idx="19583">
                  <c:v>2.6553643274212896E-3</c:v>
                </c:pt>
                <c:pt idx="19584">
                  <c:v>2.6552277212958998E-3</c:v>
                </c:pt>
                <c:pt idx="19585">
                  <c:v>2.6550890781776126E-3</c:v>
                </c:pt>
                <c:pt idx="19586">
                  <c:v>2.6549501267427618E-3</c:v>
                </c:pt>
                <c:pt idx="19587">
                  <c:v>2.6548127765056466E-3</c:v>
                </c:pt>
                <c:pt idx="19588">
                  <c:v>2.6546780426750412E-3</c:v>
                </c:pt>
                <c:pt idx="19589">
                  <c:v>2.6545454748624201E-3</c:v>
                </c:pt>
                <c:pt idx="19590">
                  <c:v>2.654413411098028E-3</c:v>
                </c:pt>
                <c:pt idx="19591">
                  <c:v>2.6542799139052937E-3</c:v>
                </c:pt>
                <c:pt idx="19592">
                  <c:v>2.6541438612344183E-3</c:v>
                </c:pt>
                <c:pt idx="19593">
                  <c:v>2.654005577971361E-3</c:v>
                </c:pt>
                <c:pt idx="19594">
                  <c:v>2.6538666525683396E-3</c:v>
                </c:pt>
                <c:pt idx="19595">
                  <c:v>2.6537290423005819E-3</c:v>
                </c:pt>
                <c:pt idx="19596">
                  <c:v>2.6535939711694006E-3</c:v>
                </c:pt>
                <c:pt idx="19597">
                  <c:v>2.6534612410081915E-3</c:v>
                </c:pt>
                <c:pt idx="19598">
                  <c:v>2.6533293434842214E-3</c:v>
                </c:pt>
                <c:pt idx="19599">
                  <c:v>2.6531963097003708E-3</c:v>
                </c:pt>
                <c:pt idx="19600">
                  <c:v>2.6530608188702247E-3</c:v>
                </c:pt>
                <c:pt idx="19601">
                  <c:v>2.6529229417728145E-3</c:v>
                </c:pt>
                <c:pt idx="19602">
                  <c:v>2.6527841004737058E-3</c:v>
                </c:pt>
                <c:pt idx="19603">
                  <c:v>2.6526462672334552E-3</c:v>
                </c:pt>
                <c:pt idx="19604">
                  <c:v>2.6525108539122402E-3</c:v>
                </c:pt>
                <c:pt idx="19605">
                  <c:v>2.6523779172547201E-3</c:v>
                </c:pt>
                <c:pt idx="19606">
                  <c:v>2.6522461273563551E-3</c:v>
                </c:pt>
                <c:pt idx="19607">
                  <c:v>2.6521135168293295E-3</c:v>
                </c:pt>
                <c:pt idx="19608">
                  <c:v>2.6519785886760759E-3</c:v>
                </c:pt>
                <c:pt idx="19609">
                  <c:v>2.6518411590091217E-3</c:v>
                </c:pt>
                <c:pt idx="19610">
                  <c:v>2.651702460185043E-3</c:v>
                </c:pt>
                <c:pt idx="19611">
                  <c:v>2.651564446504019E-3</c:v>
                </c:pt>
                <c:pt idx="19612">
                  <c:v>2.6514286936682127E-3</c:v>
                </c:pt>
                <c:pt idx="19613">
                  <c:v>2.6512955117633792E-3</c:v>
                </c:pt>
                <c:pt idx="19614">
                  <c:v>2.6511637710666699E-3</c:v>
                </c:pt>
                <c:pt idx="19615">
                  <c:v>2.6510315385234076E-3</c:v>
                </c:pt>
                <c:pt idx="19616">
                  <c:v>2.6508971663353658E-3</c:v>
                </c:pt>
                <c:pt idx="19617">
                  <c:v>2.6507602196396882E-3</c:v>
                </c:pt>
                <c:pt idx="19618">
                  <c:v>2.6506217209839068E-3</c:v>
                </c:pt>
                <c:pt idx="19619">
                  <c:v>2.6504835741421439E-3</c:v>
                </c:pt>
                <c:pt idx="19620">
                  <c:v>2.6503474919667498E-3</c:v>
                </c:pt>
                <c:pt idx="19621">
                  <c:v>2.6502140320913596E-3</c:v>
                </c:pt>
                <c:pt idx="19622">
                  <c:v>2.6500822833351915E-3</c:v>
                </c:pt>
                <c:pt idx="19623">
                  <c:v>2.6499503791473237E-3</c:v>
                </c:pt>
                <c:pt idx="19624">
                  <c:v>2.649816548793169E-3</c:v>
                </c:pt>
                <c:pt idx="19625">
                  <c:v>2.6496801143043292E-3</c:v>
                </c:pt>
                <c:pt idx="19626">
                  <c:v>2.6495418718691117E-3</c:v>
                </c:pt>
                <c:pt idx="19627">
                  <c:v>2.6494036430923695E-3</c:v>
                </c:pt>
                <c:pt idx="19628">
                  <c:v>2.6492672490615646E-3</c:v>
                </c:pt>
                <c:pt idx="19629">
                  <c:v>2.6491334850490809E-3</c:v>
                </c:pt>
                <c:pt idx="19630">
                  <c:v>2.6490016730854804E-3</c:v>
                </c:pt>
                <c:pt idx="19631">
                  <c:v>2.6488700441056616E-3</c:v>
                </c:pt>
                <c:pt idx="19632">
                  <c:v>2.6487367342860973E-3</c:v>
                </c:pt>
                <c:pt idx="19633">
                  <c:v>2.6486008344597791E-3</c:v>
                </c:pt>
                <c:pt idx="19634">
                  <c:v>2.6484629017229817E-3</c:v>
                </c:pt>
                <c:pt idx="19635">
                  <c:v>2.6483246453161938E-3</c:v>
                </c:pt>
                <c:pt idx="19636">
                  <c:v>2.6481879639115285E-3</c:v>
                </c:pt>
                <c:pt idx="19637">
                  <c:v>2.6480538765704257E-3</c:v>
                </c:pt>
                <c:pt idx="19638">
                  <c:v>2.647921949277144E-3</c:v>
                </c:pt>
                <c:pt idx="19639">
                  <c:v>2.6477905397322048E-3</c:v>
                </c:pt>
                <c:pt idx="19640">
                  <c:v>2.647657722350579E-3</c:v>
                </c:pt>
                <c:pt idx="19641">
                  <c:v>2.6475223725022528E-3</c:v>
                </c:pt>
                <c:pt idx="19642">
                  <c:v>2.6473847994791114E-3</c:v>
                </c:pt>
                <c:pt idx="19643">
                  <c:v>2.6472465719106046E-3</c:v>
                </c:pt>
                <c:pt idx="19644">
                  <c:v>2.6471096341832783E-3</c:v>
                </c:pt>
                <c:pt idx="19645">
                  <c:v>2.6469752115978852E-3</c:v>
                </c:pt>
                <c:pt idx="19646">
                  <c:v>2.6468431207383649E-3</c:v>
                </c:pt>
                <c:pt idx="19647">
                  <c:v>2.6467118731639903E-3</c:v>
                </c:pt>
                <c:pt idx="19648">
                  <c:v>2.6465795138094612E-3</c:v>
                </c:pt>
                <c:pt idx="19649">
                  <c:v>2.6464447218740006E-3</c:v>
                </c:pt>
                <c:pt idx="19650">
                  <c:v>2.6463075542888892E-3</c:v>
                </c:pt>
                <c:pt idx="19651">
                  <c:v>2.6461694132408021E-3</c:v>
                </c:pt>
                <c:pt idx="19652">
                  <c:v>2.6460322562753516E-3</c:v>
                </c:pt>
                <c:pt idx="19653">
                  <c:v>2.6458974939846478E-3</c:v>
                </c:pt>
                <c:pt idx="19654">
                  <c:v>2.6457651960010852E-3</c:v>
                </c:pt>
                <c:pt idx="19655">
                  <c:v>2.6456340522024221E-3</c:v>
                </c:pt>
                <c:pt idx="19656">
                  <c:v>2.6455021107372602E-3</c:v>
                </c:pt>
                <c:pt idx="19657">
                  <c:v>2.6453678771523785E-3</c:v>
                </c:pt>
                <c:pt idx="19658">
                  <c:v>2.645231155684121E-3</c:v>
                </c:pt>
                <c:pt idx="19659">
                  <c:v>2.6450931590848051E-3</c:v>
                </c:pt>
                <c:pt idx="19660">
                  <c:v>2.6449558253633801E-3</c:v>
                </c:pt>
                <c:pt idx="19661">
                  <c:v>2.6448207264150297E-3</c:v>
                </c:pt>
                <c:pt idx="19662">
                  <c:v>2.6446881831413459E-3</c:v>
                </c:pt>
                <c:pt idx="19663">
                  <c:v>2.6445570851634692E-3</c:v>
                </c:pt>
                <c:pt idx="19664">
                  <c:v>2.6444255164045226E-3</c:v>
                </c:pt>
                <c:pt idx="19665">
                  <c:v>2.6442918341194458E-3</c:v>
                </c:pt>
                <c:pt idx="19666">
                  <c:v>2.6441555937327201E-3</c:v>
                </c:pt>
                <c:pt idx="19667">
                  <c:v>2.6440177987874921E-3</c:v>
                </c:pt>
                <c:pt idx="19668">
                  <c:v>2.6438803354657792E-3</c:v>
                </c:pt>
                <c:pt idx="19669">
                  <c:v>2.6437449103446451E-3</c:v>
                </c:pt>
                <c:pt idx="19670">
                  <c:v>2.6436120896279241E-3</c:v>
                </c:pt>
                <c:pt idx="19671">
                  <c:v>2.643480980719985E-3</c:v>
                </c:pt>
                <c:pt idx="19672">
                  <c:v>2.6433497352025114E-3</c:v>
                </c:pt>
                <c:pt idx="19673">
                  <c:v>2.6432165898117492E-3</c:v>
                </c:pt>
                <c:pt idx="19674">
                  <c:v>2.643080859185392E-3</c:v>
                </c:pt>
                <c:pt idx="19675">
                  <c:v>2.6429433214215092E-3</c:v>
                </c:pt>
                <c:pt idx="19676">
                  <c:v>2.6428057795284195E-3</c:v>
                </c:pt>
                <c:pt idx="19677">
                  <c:v>2.6426700459613863E-3</c:v>
                </c:pt>
                <c:pt idx="19678">
                  <c:v>2.6425369221812736E-3</c:v>
                </c:pt>
                <c:pt idx="19679">
                  <c:v>2.6424057477381123E-3</c:v>
                </c:pt>
                <c:pt idx="19680">
                  <c:v>2.6422747725493795E-3</c:v>
                </c:pt>
                <c:pt idx="19681">
                  <c:v>2.6421421425487342E-3</c:v>
                </c:pt>
                <c:pt idx="19682">
                  <c:v>2.6420069436103011E-3</c:v>
                </c:pt>
                <c:pt idx="19683">
                  <c:v>2.6418697159525943E-3</c:v>
                </c:pt>
                <c:pt idx="19684">
                  <c:v>2.6417321495271597E-3</c:v>
                </c:pt>
                <c:pt idx="19685">
                  <c:v>2.6415961321674185E-3</c:v>
                </c:pt>
                <c:pt idx="19686">
                  <c:v>2.6414626866455041E-3</c:v>
                </c:pt>
                <c:pt idx="19687">
                  <c:v>2.6413313951112257E-3</c:v>
                </c:pt>
                <c:pt idx="19688">
                  <c:v>2.6412006347794402E-3</c:v>
                </c:pt>
                <c:pt idx="19689">
                  <c:v>2.6410684919398941E-3</c:v>
                </c:pt>
                <c:pt idx="19690">
                  <c:v>2.6409338395141082E-3</c:v>
                </c:pt>
                <c:pt idx="19691">
                  <c:v>2.6407969714059005E-3</c:v>
                </c:pt>
                <c:pt idx="19692">
                  <c:v>2.6406594365861887E-3</c:v>
                </c:pt>
                <c:pt idx="19693">
                  <c:v>2.6405231665829385E-3</c:v>
                </c:pt>
                <c:pt idx="19694">
                  <c:v>2.6403893878752058E-3</c:v>
                </c:pt>
                <c:pt idx="19695">
                  <c:v>2.6402579315936152E-3</c:v>
                </c:pt>
                <c:pt idx="19696">
                  <c:v>2.6401273290175466E-3</c:v>
                </c:pt>
                <c:pt idx="19697">
                  <c:v>2.6399956388703689E-3</c:v>
                </c:pt>
                <c:pt idx="19698">
                  <c:v>2.6398615404467892E-3</c:v>
                </c:pt>
                <c:pt idx="19699">
                  <c:v>2.6397250770313165E-3</c:v>
                </c:pt>
                <c:pt idx="19700">
                  <c:v>2.6395876311105402E-3</c:v>
                </c:pt>
                <c:pt idx="19701">
                  <c:v>2.6394511455711802E-3</c:v>
                </c:pt>
                <c:pt idx="19702">
                  <c:v>2.6393170296390794E-3</c:v>
                </c:pt>
                <c:pt idx="19703">
                  <c:v>2.6391853656371291E-3</c:v>
                </c:pt>
                <c:pt idx="19704">
                  <c:v>2.6390548630403892E-3</c:v>
                </c:pt>
                <c:pt idx="19705">
                  <c:v>2.6389235854652852E-3</c:v>
                </c:pt>
                <c:pt idx="19706">
                  <c:v>2.6387900410890408E-3</c:v>
                </c:pt>
                <c:pt idx="19707">
                  <c:v>2.6386540224644772E-3</c:v>
                </c:pt>
                <c:pt idx="19708">
                  <c:v>2.6385167229300631E-3</c:v>
                </c:pt>
                <c:pt idx="19709">
                  <c:v>2.6383800642844841E-3</c:v>
                </c:pt>
                <c:pt idx="19710">
                  <c:v>2.6382456145420366E-3</c:v>
                </c:pt>
                <c:pt idx="19711">
                  <c:v>2.6381137052330812E-3</c:v>
                </c:pt>
                <c:pt idx="19712">
                  <c:v>2.6379832451276504E-3</c:v>
                </c:pt>
                <c:pt idx="19713">
                  <c:v>2.6378523350336328E-3</c:v>
                </c:pt>
                <c:pt idx="19714">
                  <c:v>2.637719337320502E-3</c:v>
                </c:pt>
                <c:pt idx="19715">
                  <c:v>2.6375837978810492E-3</c:v>
                </c:pt>
                <c:pt idx="19716">
                  <c:v>2.6374467014527812E-3</c:v>
                </c:pt>
                <c:pt idx="19717">
                  <c:v>2.6373099167303141E-3</c:v>
                </c:pt>
                <c:pt idx="19718">
                  <c:v>2.6371751439668752E-3</c:v>
                </c:pt>
                <c:pt idx="19719">
                  <c:v>2.6370429577624237E-3</c:v>
                </c:pt>
                <c:pt idx="19720">
                  <c:v>2.6369124839047387E-3</c:v>
                </c:pt>
                <c:pt idx="19721">
                  <c:v>2.6367818919924447E-3</c:v>
                </c:pt>
                <c:pt idx="19722">
                  <c:v>2.6366494262679598E-3</c:v>
                </c:pt>
                <c:pt idx="19723">
                  <c:v>2.6365143941415752E-3</c:v>
                </c:pt>
                <c:pt idx="19724">
                  <c:v>2.6363775558250475E-3</c:v>
                </c:pt>
                <c:pt idx="19725">
                  <c:v>2.6362406958563918E-3</c:v>
                </c:pt>
                <c:pt idx="19726">
                  <c:v>2.6361056180364602E-3</c:v>
                </c:pt>
                <c:pt idx="19727">
                  <c:v>2.6359731298563976E-3</c:v>
                </c:pt>
                <c:pt idx="19728">
                  <c:v>2.6358425881805952E-3</c:v>
                </c:pt>
                <c:pt idx="19729">
                  <c:v>2.63571226177269E-3</c:v>
                </c:pt>
                <c:pt idx="19730">
                  <c:v>2.635580306332581E-3</c:v>
                </c:pt>
                <c:pt idx="19731">
                  <c:v>2.6354458029247399E-3</c:v>
                </c:pt>
                <c:pt idx="19732">
                  <c:v>2.63530927509548E-3</c:v>
                </c:pt>
                <c:pt idx="19733">
                  <c:v>2.6351723936532978E-3</c:v>
                </c:pt>
                <c:pt idx="19734">
                  <c:v>2.6350370355971617E-3</c:v>
                </c:pt>
                <c:pt idx="19735">
                  <c:v>2.6349042272701289E-3</c:v>
                </c:pt>
                <c:pt idx="19736">
                  <c:v>2.634773566782489E-3</c:v>
                </c:pt>
                <c:pt idx="19737">
                  <c:v>2.6346434507086782E-3</c:v>
                </c:pt>
                <c:pt idx="19738">
                  <c:v>2.6345119771957652E-3</c:v>
                </c:pt>
                <c:pt idx="19739">
                  <c:v>2.6343780168465026E-3</c:v>
                </c:pt>
                <c:pt idx="19740">
                  <c:v>2.634241848380348E-3</c:v>
                </c:pt>
                <c:pt idx="19741">
                  <c:v>2.6341050012727452E-3</c:v>
                </c:pt>
                <c:pt idx="19742">
                  <c:v>2.6339693942235261E-3</c:v>
                </c:pt>
                <c:pt idx="19743">
                  <c:v>2.6338362547711079E-3</c:v>
                </c:pt>
                <c:pt idx="19744">
                  <c:v>2.6337054283911252E-3</c:v>
                </c:pt>
                <c:pt idx="19745">
                  <c:v>2.6335754659125355E-3</c:v>
                </c:pt>
                <c:pt idx="19746">
                  <c:v>2.6334444398039007E-3</c:v>
                </c:pt>
                <c:pt idx="19747">
                  <c:v>2.6333110295634083E-3</c:v>
                </c:pt>
                <c:pt idx="19748">
                  <c:v>2.6331752650273631E-3</c:v>
                </c:pt>
                <c:pt idx="19749">
                  <c:v>2.6330385091596492E-3</c:v>
                </c:pt>
                <c:pt idx="19750">
                  <c:v>2.6329026902443195E-3</c:v>
                </c:pt>
                <c:pt idx="19751">
                  <c:v>2.6327692160444658E-3</c:v>
                </c:pt>
                <c:pt idx="19752">
                  <c:v>2.6326381813787177E-3</c:v>
                </c:pt>
                <c:pt idx="19753">
                  <c:v>2.6325083151360132E-3</c:v>
                </c:pt>
                <c:pt idx="19754">
                  <c:v>2.6323776963318082E-3</c:v>
                </c:pt>
                <c:pt idx="19755">
                  <c:v>2.6322448358583848E-3</c:v>
                </c:pt>
                <c:pt idx="19756">
                  <c:v>2.6321095147752672E-3</c:v>
                </c:pt>
                <c:pt idx="19757">
                  <c:v>2.6319729071957241E-3</c:v>
                </c:pt>
                <c:pt idx="19758">
                  <c:v>2.6318369187891691E-3</c:v>
                </c:pt>
                <c:pt idx="19759">
                  <c:v>2.6317031136166382E-3</c:v>
                </c:pt>
                <c:pt idx="19760">
                  <c:v>2.6315718336523885E-3</c:v>
                </c:pt>
                <c:pt idx="19761">
                  <c:v>2.6314420066221801E-3</c:v>
                </c:pt>
                <c:pt idx="19762">
                  <c:v>2.6313117501259925E-3</c:v>
                </c:pt>
                <c:pt idx="19763">
                  <c:v>2.6311794317074892E-3</c:v>
                </c:pt>
                <c:pt idx="19764">
                  <c:v>2.6310445879066035E-3</c:v>
                </c:pt>
                <c:pt idx="19765">
                  <c:v>2.6309081848520811E-3</c:v>
                </c:pt>
                <c:pt idx="19766">
                  <c:v>2.6307720738552305E-3</c:v>
                </c:pt>
                <c:pt idx="19767">
                  <c:v>2.6306379487984395E-3</c:v>
                </c:pt>
                <c:pt idx="19768">
                  <c:v>2.6305063925058832E-3</c:v>
                </c:pt>
                <c:pt idx="19769">
                  <c:v>2.6303765489491034E-3</c:v>
                </c:pt>
                <c:pt idx="19770">
                  <c:v>2.6302466056283649E-3</c:v>
                </c:pt>
                <c:pt idx="19771">
                  <c:v>2.6301148143266055E-3</c:v>
                </c:pt>
                <c:pt idx="19772">
                  <c:v>2.6299804753908682E-3</c:v>
                </c:pt>
                <c:pt idx="19773">
                  <c:v>2.6298443313483885E-3</c:v>
                </c:pt>
                <c:pt idx="19774">
                  <c:v>2.6297081483925857E-3</c:v>
                </c:pt>
                <c:pt idx="19775">
                  <c:v>2.6295737216486415E-3</c:v>
                </c:pt>
                <c:pt idx="19776">
                  <c:v>2.6294418644819779E-3</c:v>
                </c:pt>
                <c:pt idx="19777">
                  <c:v>2.6293119508684301E-3</c:v>
                </c:pt>
                <c:pt idx="19778">
                  <c:v>2.6291822682821676E-3</c:v>
                </c:pt>
                <c:pt idx="19779">
                  <c:v>2.6290509821974058E-3</c:v>
                </c:pt>
                <c:pt idx="19780">
                  <c:v>2.6289171690161901E-3</c:v>
                </c:pt>
                <c:pt idx="19781">
                  <c:v>2.628781335815851E-3</c:v>
                </c:pt>
                <c:pt idx="19782">
                  <c:v>2.6286451344068413E-3</c:v>
                </c:pt>
                <c:pt idx="19783">
                  <c:v>2.6285104309586352E-3</c:v>
                </c:pt>
                <c:pt idx="19784">
                  <c:v>2.6283782552475633E-3</c:v>
                </c:pt>
                <c:pt idx="19785">
                  <c:v>2.6282482211415674E-3</c:v>
                </c:pt>
                <c:pt idx="19786">
                  <c:v>2.628118744421037E-3</c:v>
                </c:pt>
                <c:pt idx="19787">
                  <c:v>2.6279879350722081E-3</c:v>
                </c:pt>
                <c:pt idx="19788">
                  <c:v>2.6278546615067645E-3</c:v>
                </c:pt>
                <c:pt idx="19789">
                  <c:v>2.6277191874612862E-3</c:v>
                </c:pt>
                <c:pt idx="19790">
                  <c:v>2.6275830230775283E-3</c:v>
                </c:pt>
                <c:pt idx="19791">
                  <c:v>2.6274480742581874E-3</c:v>
                </c:pt>
                <c:pt idx="19792">
                  <c:v>2.6273155694838692E-3</c:v>
                </c:pt>
                <c:pt idx="19793">
                  <c:v>2.6271853683760274E-3</c:v>
                </c:pt>
                <c:pt idx="19794">
                  <c:v>2.6270560411439281E-3</c:v>
                </c:pt>
                <c:pt idx="19795">
                  <c:v>2.6269256739575421E-3</c:v>
                </c:pt>
                <c:pt idx="19796">
                  <c:v>2.6267929466246248E-3</c:v>
                </c:pt>
                <c:pt idx="19797">
                  <c:v>2.6266578757296092E-3</c:v>
                </c:pt>
                <c:pt idx="19798">
                  <c:v>2.6265218048895766E-3</c:v>
                </c:pt>
                <c:pt idx="19799">
                  <c:v>2.626386647842289E-3</c:v>
                </c:pt>
                <c:pt idx="19800">
                  <c:v>2.6262538107933641E-3</c:v>
                </c:pt>
                <c:pt idx="19801">
                  <c:v>2.6261234008647266E-3</c:v>
                </c:pt>
                <c:pt idx="19802">
                  <c:v>2.6259941661773657E-3</c:v>
                </c:pt>
                <c:pt idx="19803">
                  <c:v>2.6258642010769558E-3</c:v>
                </c:pt>
                <c:pt idx="19804">
                  <c:v>2.6257320192537882E-3</c:v>
                </c:pt>
                <c:pt idx="19805">
                  <c:v>2.62559739046197E-3</c:v>
                </c:pt>
                <c:pt idx="19806">
                  <c:v>2.6254614697765631E-3</c:v>
                </c:pt>
                <c:pt idx="19807">
                  <c:v>2.6253261468185446E-3</c:v>
                </c:pt>
                <c:pt idx="19808">
                  <c:v>2.6251929816248536E-3</c:v>
                </c:pt>
                <c:pt idx="19809">
                  <c:v>2.6250623264311552E-3</c:v>
                </c:pt>
                <c:pt idx="19810">
                  <c:v>2.6249331277275866E-3</c:v>
                </c:pt>
                <c:pt idx="19811">
                  <c:v>2.6248035198135574E-3</c:v>
                </c:pt>
                <c:pt idx="19812">
                  <c:v>2.6246718754655411E-3</c:v>
                </c:pt>
                <c:pt idx="19813">
                  <c:v>2.6245377220468526E-3</c:v>
                </c:pt>
                <c:pt idx="19814">
                  <c:v>2.6244020072725303E-3</c:v>
                </c:pt>
                <c:pt idx="19815">
                  <c:v>2.6242665651743727E-3</c:v>
                </c:pt>
                <c:pt idx="19816">
                  <c:v>2.6241330832180612E-3</c:v>
                </c:pt>
                <c:pt idx="19817">
                  <c:v>2.6240021522825441E-3</c:v>
                </c:pt>
                <c:pt idx="19818">
                  <c:v>2.6238729343251981E-3</c:v>
                </c:pt>
                <c:pt idx="19819">
                  <c:v>2.6237436346334755E-3</c:v>
                </c:pt>
                <c:pt idx="19820">
                  <c:v>2.6236125125636998E-3</c:v>
                </c:pt>
                <c:pt idx="19821">
                  <c:v>2.6234788615618256E-3</c:v>
                </c:pt>
                <c:pt idx="19822">
                  <c:v>2.6233434066702211E-3</c:v>
                </c:pt>
                <c:pt idx="19823">
                  <c:v>2.623207895862666E-3</c:v>
                </c:pt>
                <c:pt idx="19824">
                  <c:v>2.6230741155685812E-3</c:v>
                </c:pt>
                <c:pt idx="19825">
                  <c:v>2.6229428848738028E-3</c:v>
                </c:pt>
                <c:pt idx="19826">
                  <c:v>2.6228135946647487E-3</c:v>
                </c:pt>
                <c:pt idx="19827">
                  <c:v>2.6226845509913889E-3</c:v>
                </c:pt>
                <c:pt idx="19828">
                  <c:v>2.6225539291094015E-3</c:v>
                </c:pt>
                <c:pt idx="19829">
                  <c:v>2.6224208009034402E-3</c:v>
                </c:pt>
                <c:pt idx="19830">
                  <c:v>2.6222856571830192E-3</c:v>
                </c:pt>
                <c:pt idx="19831">
                  <c:v>2.6221501309045226E-3</c:v>
                </c:pt>
                <c:pt idx="19832">
                  <c:v>2.6220160774136792E-3</c:v>
                </c:pt>
                <c:pt idx="19833">
                  <c:v>2.6218845297844612E-3</c:v>
                </c:pt>
                <c:pt idx="19834">
                  <c:v>2.6217551174419489E-3</c:v>
                </c:pt>
                <c:pt idx="19835">
                  <c:v>2.6216262752197612E-3</c:v>
                </c:pt>
                <c:pt idx="19836">
                  <c:v>2.6214961249247351E-3</c:v>
                </c:pt>
                <c:pt idx="19837">
                  <c:v>2.6213635329031012E-3</c:v>
                </c:pt>
                <c:pt idx="19838">
                  <c:v>2.6212287481078133E-3</c:v>
                </c:pt>
                <c:pt idx="19839">
                  <c:v>2.6210932615074313E-3</c:v>
                </c:pt>
                <c:pt idx="19840">
                  <c:v>2.6209589662390845E-3</c:v>
                </c:pt>
                <c:pt idx="19841">
                  <c:v>2.6208270916103179E-3</c:v>
                </c:pt>
                <c:pt idx="19842">
                  <c:v>2.6206975111913444E-3</c:v>
                </c:pt>
                <c:pt idx="19843">
                  <c:v>2.6205688144039811E-3</c:v>
                </c:pt>
                <c:pt idx="19844">
                  <c:v>2.6204391010753864E-3</c:v>
                </c:pt>
                <c:pt idx="19845">
                  <c:v>2.6203070514272285E-3</c:v>
                </c:pt>
                <c:pt idx="19846">
                  <c:v>2.6201726689860537E-3</c:v>
                </c:pt>
                <c:pt idx="19847">
                  <c:v>2.6200372781965226E-3</c:v>
                </c:pt>
                <c:pt idx="19848">
                  <c:v>2.6199027783067701E-3</c:v>
                </c:pt>
                <c:pt idx="19849">
                  <c:v>2.6197705738719721E-3</c:v>
                </c:pt>
                <c:pt idx="19850">
                  <c:v>2.619640784127083E-3</c:v>
                </c:pt>
                <c:pt idx="19851">
                  <c:v>2.6195121762449401E-3</c:v>
                </c:pt>
                <c:pt idx="19852">
                  <c:v>2.6193828598326378E-3</c:v>
                </c:pt>
                <c:pt idx="19853">
                  <c:v>2.6192513514597449E-3</c:v>
                </c:pt>
                <c:pt idx="19854">
                  <c:v>2.6191174097605152E-3</c:v>
                </c:pt>
                <c:pt idx="19855">
                  <c:v>2.6189821709572052E-3</c:v>
                </c:pt>
                <c:pt idx="19856">
                  <c:v>2.6188475087030052E-3</c:v>
                </c:pt>
                <c:pt idx="19857">
                  <c:v>2.6187149789415171E-3</c:v>
                </c:pt>
                <c:pt idx="19858">
                  <c:v>2.6185849439895408E-3</c:v>
                </c:pt>
                <c:pt idx="19859">
                  <c:v>2.6184563689119391E-3</c:v>
                </c:pt>
                <c:pt idx="19860">
                  <c:v>2.6183274046153817E-3</c:v>
                </c:pt>
                <c:pt idx="19861">
                  <c:v>2.6181964291660579E-3</c:v>
                </c:pt>
                <c:pt idx="19862">
                  <c:v>2.6180629609248822E-3</c:v>
                </c:pt>
                <c:pt idx="19863">
                  <c:v>2.6179279293863356E-3</c:v>
                </c:pt>
                <c:pt idx="19864">
                  <c:v>2.6177931514060468E-3</c:v>
                </c:pt>
                <c:pt idx="19865">
                  <c:v>2.6176603079884784E-3</c:v>
                </c:pt>
                <c:pt idx="19866">
                  <c:v>2.6175299979E-3</c:v>
                </c:pt>
                <c:pt idx="19867">
                  <c:v>2.6174014008880512E-3</c:v>
                </c:pt>
                <c:pt idx="19868">
                  <c:v>2.6172727399131112E-3</c:v>
                </c:pt>
                <c:pt idx="19869">
                  <c:v>2.6171422819368235E-3</c:v>
                </c:pt>
                <c:pt idx="19870">
                  <c:v>2.6170093136638427E-3</c:v>
                </c:pt>
                <c:pt idx="19871">
                  <c:v>2.6168745428494645E-3</c:v>
                </c:pt>
                <c:pt idx="19872">
                  <c:v>2.6167396993720385E-3</c:v>
                </c:pt>
                <c:pt idx="19873">
                  <c:v>2.6166065609461342E-3</c:v>
                </c:pt>
                <c:pt idx="19874">
                  <c:v>2.6164759522263052E-3</c:v>
                </c:pt>
                <c:pt idx="19875">
                  <c:v>2.6163472808107611E-3</c:v>
                </c:pt>
                <c:pt idx="19876">
                  <c:v>2.616218871191317E-3</c:v>
                </c:pt>
                <c:pt idx="19877">
                  <c:v>2.6160889084114792E-3</c:v>
                </c:pt>
                <c:pt idx="19878">
                  <c:v>2.6159564599813646E-3</c:v>
                </c:pt>
                <c:pt idx="19879">
                  <c:v>2.6158220006417491E-3</c:v>
                </c:pt>
                <c:pt idx="19880">
                  <c:v>2.6156871446379451E-3</c:v>
                </c:pt>
                <c:pt idx="19881">
                  <c:v>2.6155537364984452E-3</c:v>
                </c:pt>
                <c:pt idx="19882">
                  <c:v>2.6154228124613114E-3</c:v>
                </c:pt>
                <c:pt idx="19883">
                  <c:v>2.6152940173102802E-3</c:v>
                </c:pt>
                <c:pt idx="19884">
                  <c:v>2.6151658047807607E-3</c:v>
                </c:pt>
                <c:pt idx="19885">
                  <c:v>2.6150363084808297E-3</c:v>
                </c:pt>
                <c:pt idx="19886">
                  <c:v>2.6149043928150213E-3</c:v>
                </c:pt>
                <c:pt idx="19887">
                  <c:v>2.6147702921496272E-3</c:v>
                </c:pt>
                <c:pt idx="19888">
                  <c:v>2.6146354784394202E-3</c:v>
                </c:pt>
                <c:pt idx="19889">
                  <c:v>2.6145018320879398E-3</c:v>
                </c:pt>
                <c:pt idx="19890">
                  <c:v>2.6143705831162193E-3</c:v>
                </c:pt>
                <c:pt idx="19891">
                  <c:v>2.6142416188485442E-3</c:v>
                </c:pt>
                <c:pt idx="19892">
                  <c:v>2.6141135477527858E-3</c:v>
                </c:pt>
                <c:pt idx="19893">
                  <c:v>2.6139844832686848E-3</c:v>
                </c:pt>
                <c:pt idx="19894">
                  <c:v>2.6138531061344482E-3</c:v>
                </c:pt>
                <c:pt idx="19895">
                  <c:v>2.6137194070104852E-3</c:v>
                </c:pt>
                <c:pt idx="19896">
                  <c:v>2.6135846913419775E-3</c:v>
                </c:pt>
                <c:pt idx="19897">
                  <c:v>2.613450843944235E-3</c:v>
                </c:pt>
                <c:pt idx="19898">
                  <c:v>2.6133192676306726E-3</c:v>
                </c:pt>
                <c:pt idx="19899">
                  <c:v>2.6131900935613918E-3</c:v>
                </c:pt>
                <c:pt idx="19900">
                  <c:v>2.6130621077823436E-3</c:v>
                </c:pt>
                <c:pt idx="19901">
                  <c:v>2.6129334350931707E-3</c:v>
                </c:pt>
                <c:pt idx="19902">
                  <c:v>2.6128025950224992E-3</c:v>
                </c:pt>
                <c:pt idx="19903">
                  <c:v>2.6126693352680037E-3</c:v>
                </c:pt>
                <c:pt idx="19904">
                  <c:v>2.6125347733828275E-3</c:v>
                </c:pt>
                <c:pt idx="19905">
                  <c:v>2.6124007671329856E-3</c:v>
                </c:pt>
                <c:pt idx="19906">
                  <c:v>2.6122688683008631E-3</c:v>
                </c:pt>
                <c:pt idx="19907">
                  <c:v>2.6121394491065248E-3</c:v>
                </c:pt>
                <c:pt idx="19908">
                  <c:v>2.6120114930016135E-3</c:v>
                </c:pt>
                <c:pt idx="19909">
                  <c:v>2.6118831674080689E-3</c:v>
                </c:pt>
                <c:pt idx="19910">
                  <c:v>2.6117528557374698E-3</c:v>
                </c:pt>
                <c:pt idx="19911">
                  <c:v>2.6116200675202015E-3</c:v>
                </c:pt>
                <c:pt idx="19912">
                  <c:v>2.6114857142214652E-3</c:v>
                </c:pt>
                <c:pt idx="19913">
                  <c:v>2.6113515956237639E-3</c:v>
                </c:pt>
                <c:pt idx="19914">
                  <c:v>2.6112193862270552E-3</c:v>
                </c:pt>
                <c:pt idx="19915">
                  <c:v>2.6110896925199802E-3</c:v>
                </c:pt>
                <c:pt idx="19916">
                  <c:v>2.6109617118461491E-3</c:v>
                </c:pt>
                <c:pt idx="19917">
                  <c:v>2.610833684725498E-3</c:v>
                </c:pt>
                <c:pt idx="19918">
                  <c:v>2.6107038857557446E-3</c:v>
                </c:pt>
                <c:pt idx="19919">
                  <c:v>2.6105715950579702E-3</c:v>
                </c:pt>
                <c:pt idx="19920">
                  <c:v>2.6104375032960274E-3</c:v>
                </c:pt>
                <c:pt idx="19921">
                  <c:v>2.6103033223765361E-3</c:v>
                </c:pt>
                <c:pt idx="19922">
                  <c:v>2.6101708212810286E-3</c:v>
                </c:pt>
                <c:pt idx="19923">
                  <c:v>2.6100408300831998E-3</c:v>
                </c:pt>
                <c:pt idx="19924">
                  <c:v>2.6099127728963891E-3</c:v>
                </c:pt>
                <c:pt idx="19925">
                  <c:v>2.609784992521074E-3</c:v>
                </c:pt>
                <c:pt idx="19926">
                  <c:v>2.6096556837940125E-3</c:v>
                </c:pt>
                <c:pt idx="19927">
                  <c:v>2.6095239099917012E-3</c:v>
                </c:pt>
                <c:pt idx="19928">
                  <c:v>2.6093901299830552E-3</c:v>
                </c:pt>
                <c:pt idx="19929">
                  <c:v>2.6092559394443747E-3</c:v>
                </c:pt>
                <c:pt idx="19930">
                  <c:v>2.6091231720942604E-3</c:v>
                </c:pt>
                <c:pt idx="19931">
                  <c:v>2.6089928672031609E-3</c:v>
                </c:pt>
                <c:pt idx="19932">
                  <c:v>2.6088646847172588E-3</c:v>
                </c:pt>
                <c:pt idx="19933">
                  <c:v>2.6087370971233114E-3</c:v>
                </c:pt>
                <c:pt idx="19934">
                  <c:v>2.6086082498107052E-3</c:v>
                </c:pt>
                <c:pt idx="19935">
                  <c:v>2.6084770053641012E-3</c:v>
                </c:pt>
                <c:pt idx="19936">
                  <c:v>2.6083435837579985E-3</c:v>
                </c:pt>
                <c:pt idx="19937">
                  <c:v>2.6082094380914652E-3</c:v>
                </c:pt>
                <c:pt idx="19938">
                  <c:v>2.608076436066828E-3</c:v>
                </c:pt>
                <c:pt idx="19939">
                  <c:v>2.6079458083072605E-3</c:v>
                </c:pt>
                <c:pt idx="19940">
                  <c:v>2.6078174556984318E-3</c:v>
                </c:pt>
                <c:pt idx="19941">
                  <c:v>2.6076900055890507E-3</c:v>
                </c:pt>
                <c:pt idx="19942">
                  <c:v>2.6075615849867951E-3</c:v>
                </c:pt>
                <c:pt idx="19943">
                  <c:v>2.6074308752470285E-3</c:v>
                </c:pt>
                <c:pt idx="19944">
                  <c:v>2.6072978543535724E-3</c:v>
                </c:pt>
                <c:pt idx="19945">
                  <c:v>2.6071638089236906E-3</c:v>
                </c:pt>
                <c:pt idx="19946">
                  <c:v>2.6070306093968439E-3</c:v>
                </c:pt>
                <c:pt idx="19947">
                  <c:v>2.6068996567550052E-3</c:v>
                </c:pt>
                <c:pt idx="19948">
                  <c:v>2.6067710938977892E-3</c:v>
                </c:pt>
                <c:pt idx="19949">
                  <c:v>2.6066437255670982E-3</c:v>
                </c:pt>
                <c:pt idx="19950">
                  <c:v>2.6065156916862489E-3</c:v>
                </c:pt>
                <c:pt idx="19951">
                  <c:v>2.6063855148210032E-3</c:v>
                </c:pt>
                <c:pt idx="19952">
                  <c:v>2.6062529319136143E-3</c:v>
                </c:pt>
                <c:pt idx="19953">
                  <c:v>2.6061190420301199E-3</c:v>
                </c:pt>
                <c:pt idx="19954">
                  <c:v>2.6059856871298204E-3</c:v>
                </c:pt>
                <c:pt idx="19955">
                  <c:v>2.6058544147676242E-3</c:v>
                </c:pt>
                <c:pt idx="19956">
                  <c:v>2.6057256068910072E-3</c:v>
                </c:pt>
                <c:pt idx="19957">
                  <c:v>2.6055982651523118E-3</c:v>
                </c:pt>
                <c:pt idx="19958">
                  <c:v>2.6054705733969488E-3</c:v>
                </c:pt>
                <c:pt idx="19959">
                  <c:v>2.605340920436201E-3</c:v>
                </c:pt>
                <c:pt idx="19960">
                  <c:v>2.6052088071396758E-3</c:v>
                </c:pt>
                <c:pt idx="19961">
                  <c:v>2.6050751271327402E-3</c:v>
                </c:pt>
                <c:pt idx="19962">
                  <c:v>2.6049416632273645E-3</c:v>
                </c:pt>
                <c:pt idx="19963">
                  <c:v>2.6048100833769156E-3</c:v>
                </c:pt>
                <c:pt idx="19964">
                  <c:v>2.6046810016294216E-3</c:v>
                </c:pt>
                <c:pt idx="19965">
                  <c:v>2.6045536327325819E-3</c:v>
                </c:pt>
                <c:pt idx="19966">
                  <c:v>2.6044262346528444E-3</c:v>
                </c:pt>
                <c:pt idx="19967">
                  <c:v>2.6042970896536354E-3</c:v>
                </c:pt>
                <c:pt idx="19968">
                  <c:v>2.6041654714279183E-3</c:v>
                </c:pt>
                <c:pt idx="19969">
                  <c:v>2.604032053741994E-3</c:v>
                </c:pt>
                <c:pt idx="19970">
                  <c:v>2.6038985306535592E-3</c:v>
                </c:pt>
                <c:pt idx="19971">
                  <c:v>2.6037666623940259E-3</c:v>
                </c:pt>
                <c:pt idx="19972">
                  <c:v>2.6036372843087777E-3</c:v>
                </c:pt>
                <c:pt idx="19973">
                  <c:v>2.6035098368314795E-3</c:v>
                </c:pt>
                <c:pt idx="19974">
                  <c:v>2.6033826809390703E-3</c:v>
                </c:pt>
                <c:pt idx="19975">
                  <c:v>2.6032540212661041E-3</c:v>
                </c:pt>
                <c:pt idx="19976">
                  <c:v>2.6031229169942399E-3</c:v>
                </c:pt>
                <c:pt idx="19977">
                  <c:v>2.602989811315425E-3</c:v>
                </c:pt>
                <c:pt idx="19978">
                  <c:v>2.6028562814780641E-3</c:v>
                </c:pt>
                <c:pt idx="19979">
                  <c:v>2.6027241503988005E-3</c:v>
                </c:pt>
                <c:pt idx="19980">
                  <c:v>2.6025944602509204E-3</c:v>
                </c:pt>
                <c:pt idx="19981">
                  <c:v>2.6024668859488437E-3</c:v>
                </c:pt>
                <c:pt idx="19982">
                  <c:v>2.602339918581342E-3</c:v>
                </c:pt>
                <c:pt idx="19983">
                  <c:v>2.6022117152986412E-3</c:v>
                </c:pt>
                <c:pt idx="19984">
                  <c:v>2.6020811369854048E-3</c:v>
                </c:pt>
                <c:pt idx="19985">
                  <c:v>2.6019483894169789E-3</c:v>
                </c:pt>
                <c:pt idx="19986">
                  <c:v>2.6018149069937388E-3</c:v>
                </c:pt>
                <c:pt idx="19987">
                  <c:v>2.6016825447496479E-3</c:v>
                </c:pt>
                <c:pt idx="19988">
                  <c:v>2.6015525338002714E-3</c:v>
                </c:pt>
                <c:pt idx="19989">
                  <c:v>2.6014247884023935E-3</c:v>
                </c:pt>
                <c:pt idx="19990">
                  <c:v>2.6012979546216099E-3</c:v>
                </c:pt>
                <c:pt idx="19991">
                  <c:v>2.6011701729884078E-3</c:v>
                </c:pt>
                <c:pt idx="19992">
                  <c:v>2.6010401255743719E-3</c:v>
                </c:pt>
                <c:pt idx="19993">
                  <c:v>2.6009077778741067E-3</c:v>
                </c:pt>
                <c:pt idx="19994">
                  <c:v>2.6007743978469998E-3</c:v>
                </c:pt>
                <c:pt idx="19995">
                  <c:v>2.6006418416137916E-3</c:v>
                </c:pt>
                <c:pt idx="19996">
                  <c:v>2.6005115082370911E-3</c:v>
                </c:pt>
                <c:pt idx="19997">
                  <c:v>2.6003835521724804E-3</c:v>
                </c:pt>
                <c:pt idx="19998">
                  <c:v>2.600256796682189E-3</c:v>
                </c:pt>
                <c:pt idx="19999">
                  <c:v>2.600129396744328E-3</c:v>
                </c:pt>
                <c:pt idx="20000">
                  <c:v>2.5999998780383651E-3</c:v>
                </c:pt>
                <c:pt idx="20001">
                  <c:v>2.5998679669300552E-3</c:v>
                </c:pt>
                <c:pt idx="20002">
                  <c:v>2.5997347441787237E-3</c:v>
                </c:pt>
                <c:pt idx="20003">
                  <c:v>2.5996020360173552E-3</c:v>
                </c:pt>
                <c:pt idx="20004">
                  <c:v>2.5994713857083952E-3</c:v>
                </c:pt>
                <c:pt idx="20005">
                  <c:v>2.5993431847532197E-3</c:v>
                </c:pt>
                <c:pt idx="20006">
                  <c:v>2.5992164528204332E-3</c:v>
                </c:pt>
                <c:pt idx="20007">
                  <c:v>2.5990893900874612E-3</c:v>
                </c:pt>
                <c:pt idx="20008">
                  <c:v>2.5989603908182397E-3</c:v>
                </c:pt>
                <c:pt idx="20009">
                  <c:v>2.5988289473890852E-3</c:v>
                </c:pt>
                <c:pt idx="20010">
                  <c:v>2.5986959357732777E-3</c:v>
                </c:pt>
                <c:pt idx="20011">
                  <c:v>2.5985631219144051E-3</c:v>
                </c:pt>
                <c:pt idx="20012">
                  <c:v>2.5984321671784407E-3</c:v>
                </c:pt>
                <c:pt idx="20013">
                  <c:v>2.598303693011957E-3</c:v>
                </c:pt>
                <c:pt idx="20014">
                  <c:v>2.5981769313766201E-3</c:v>
                </c:pt>
                <c:pt idx="20015">
                  <c:v>2.598050157572928E-3</c:v>
                </c:pt>
                <c:pt idx="20016">
                  <c:v>2.5979216615585488E-3</c:v>
                </c:pt>
                <c:pt idx="20017">
                  <c:v>2.5977907107517617E-3</c:v>
                </c:pt>
                <c:pt idx="20018">
                  <c:v>2.5976579622131271E-3</c:v>
                </c:pt>
                <c:pt idx="20019">
                  <c:v>2.5975250922737202E-3</c:v>
                </c:pt>
                <c:pt idx="20020">
                  <c:v>2.5973938523985874E-3</c:v>
                </c:pt>
                <c:pt idx="20021">
                  <c:v>2.5972650830593975E-3</c:v>
                </c:pt>
                <c:pt idx="20022">
                  <c:v>2.5971382408174967E-3</c:v>
                </c:pt>
                <c:pt idx="20023">
                  <c:v>2.5970117046947116E-3</c:v>
                </c:pt>
                <c:pt idx="20024">
                  <c:v>2.5968836891271385E-3</c:v>
                </c:pt>
                <c:pt idx="20025">
                  <c:v>2.5967532493384711E-3</c:v>
                </c:pt>
                <c:pt idx="20026">
                  <c:v>2.5966208130364411E-3</c:v>
                </c:pt>
                <c:pt idx="20027">
                  <c:v>2.5964879391817868E-3</c:v>
                </c:pt>
                <c:pt idx="20028">
                  <c:v>2.5963564398978189E-3</c:v>
                </c:pt>
                <c:pt idx="20029">
                  <c:v>2.5962273601330202E-3</c:v>
                </c:pt>
                <c:pt idx="20030">
                  <c:v>2.5961003895780006E-3</c:v>
                </c:pt>
                <c:pt idx="20031">
                  <c:v>2.5959740377751801E-3</c:v>
                </c:pt>
                <c:pt idx="20032">
                  <c:v>2.5958464736146577E-3</c:v>
                </c:pt>
                <c:pt idx="20033">
                  <c:v>2.5957165563990688E-3</c:v>
                </c:pt>
                <c:pt idx="20034">
                  <c:v>2.5955844778951793E-3</c:v>
                </c:pt>
                <c:pt idx="20035">
                  <c:v>2.5954516539604092E-3</c:v>
                </c:pt>
                <c:pt idx="20036">
                  <c:v>2.5953199269936654E-3</c:v>
                </c:pt>
                <c:pt idx="20037">
                  <c:v>2.5951905284950813E-3</c:v>
                </c:pt>
                <c:pt idx="20038">
                  <c:v>2.5950633859041783E-3</c:v>
                </c:pt>
                <c:pt idx="20039">
                  <c:v>2.5949371638410343E-3</c:v>
                </c:pt>
                <c:pt idx="20040">
                  <c:v>2.5948100163134236E-3</c:v>
                </c:pt>
                <c:pt idx="20041">
                  <c:v>2.5946806262065452E-3</c:v>
                </c:pt>
                <c:pt idx="20042">
                  <c:v>2.5945489467108294E-3</c:v>
                </c:pt>
                <c:pt idx="20043">
                  <c:v>2.5944162272966212E-3</c:v>
                </c:pt>
                <c:pt idx="20044">
                  <c:v>2.5942843098231672E-3</c:v>
                </c:pt>
                <c:pt idx="20045">
                  <c:v>2.59415459134733E-3</c:v>
                </c:pt>
                <c:pt idx="20046">
                  <c:v>2.5940272376993832E-3</c:v>
                </c:pt>
                <c:pt idx="20047">
                  <c:v>2.5939010904877774E-3</c:v>
                </c:pt>
                <c:pt idx="20048">
                  <c:v>2.5937743196764395E-3</c:v>
                </c:pt>
                <c:pt idx="20049">
                  <c:v>2.5936454541336668E-3</c:v>
                </c:pt>
                <c:pt idx="20050">
                  <c:v>2.5935142098254416E-3</c:v>
                </c:pt>
                <c:pt idx="20051">
                  <c:v>2.5933816493831289E-3</c:v>
                </c:pt>
                <c:pt idx="20052">
                  <c:v>2.5932495833936647E-3</c:v>
                </c:pt>
                <c:pt idx="20053">
                  <c:v>2.5931195507635681E-3</c:v>
                </c:pt>
                <c:pt idx="20054">
                  <c:v>2.5929919523766899E-3</c:v>
                </c:pt>
                <c:pt idx="20055">
                  <c:v>2.5928658257351168E-3</c:v>
                </c:pt>
                <c:pt idx="20056">
                  <c:v>2.5927393872571462E-3</c:v>
                </c:pt>
                <c:pt idx="20057">
                  <c:v>2.5926110367109952E-3</c:v>
                </c:pt>
                <c:pt idx="20058">
                  <c:v>2.5924802581450759E-3</c:v>
                </c:pt>
                <c:pt idx="20059">
                  <c:v>2.5923479100665035E-3</c:v>
                </c:pt>
                <c:pt idx="20060">
                  <c:v>2.5922157416522588E-3</c:v>
                </c:pt>
                <c:pt idx="20061">
                  <c:v>2.5920854076412437E-3</c:v>
                </c:pt>
                <c:pt idx="20062">
                  <c:v>2.5919575367199612E-3</c:v>
                </c:pt>
                <c:pt idx="20063">
                  <c:v>2.5918313778756866E-3</c:v>
                </c:pt>
                <c:pt idx="20064">
                  <c:v>2.5917052236310392E-3</c:v>
                </c:pt>
                <c:pt idx="20065">
                  <c:v>2.5915773716654552E-3</c:v>
                </c:pt>
                <c:pt idx="20066">
                  <c:v>2.5914470832738307E-3</c:v>
                </c:pt>
                <c:pt idx="20067">
                  <c:v>2.5913149990009752E-3</c:v>
                </c:pt>
                <c:pt idx="20068">
                  <c:v>2.5911827775728018E-3</c:v>
                </c:pt>
                <c:pt idx="20069">
                  <c:v>2.5910521616728062E-3</c:v>
                </c:pt>
                <c:pt idx="20070">
                  <c:v>2.5909239967556287E-3</c:v>
                </c:pt>
                <c:pt idx="20071">
                  <c:v>2.5907977553194504E-3</c:v>
                </c:pt>
                <c:pt idx="20072">
                  <c:v>2.590671834300365E-3</c:v>
                </c:pt>
                <c:pt idx="20073">
                  <c:v>2.5905444579389452E-3</c:v>
                </c:pt>
                <c:pt idx="20074">
                  <c:v>2.5904146776356955E-3</c:v>
                </c:pt>
                <c:pt idx="20075">
                  <c:v>2.5902829058049351E-3</c:v>
                </c:pt>
                <c:pt idx="20076">
                  <c:v>2.5901506832589887E-3</c:v>
                </c:pt>
                <c:pt idx="20077">
                  <c:v>2.5900198113372212E-3</c:v>
                </c:pt>
                <c:pt idx="20078">
                  <c:v>2.5898913376375269E-3</c:v>
                </c:pt>
                <c:pt idx="20079">
                  <c:v>2.5897649664367137E-3</c:v>
                </c:pt>
                <c:pt idx="20080">
                  <c:v>2.5896392255836402E-3</c:v>
                </c:pt>
                <c:pt idx="20081">
                  <c:v>2.5895122956866626E-3</c:v>
                </c:pt>
                <c:pt idx="20082">
                  <c:v>2.5893830345825064E-3</c:v>
                </c:pt>
                <c:pt idx="20083">
                  <c:v>2.5892516202178496E-3</c:v>
                </c:pt>
                <c:pt idx="20084">
                  <c:v>2.5891194500617656E-3</c:v>
                </c:pt>
                <c:pt idx="20085">
                  <c:v>2.5889883539118056E-3</c:v>
                </c:pt>
                <c:pt idx="20086">
                  <c:v>2.5888595635465248E-3</c:v>
                </c:pt>
                <c:pt idx="20087">
                  <c:v>2.588733019402181E-3</c:v>
                </c:pt>
                <c:pt idx="20088">
                  <c:v>2.5886074044918672E-3</c:v>
                </c:pt>
                <c:pt idx="20089">
                  <c:v>2.588480886255132E-3</c:v>
                </c:pt>
                <c:pt idx="20090">
                  <c:v>2.5883521484862853E-3</c:v>
                </c:pt>
                <c:pt idx="20091">
                  <c:v>2.5882211322547015E-3</c:v>
                </c:pt>
                <c:pt idx="20092">
                  <c:v>2.5880890687089301E-3</c:v>
                </c:pt>
                <c:pt idx="20093">
                  <c:v>2.5879577855041718E-3</c:v>
                </c:pt>
                <c:pt idx="20094">
                  <c:v>2.5878286776067605E-3</c:v>
                </c:pt>
                <c:pt idx="20095">
                  <c:v>2.5877019220425491E-3</c:v>
                </c:pt>
                <c:pt idx="20096">
                  <c:v>2.5875763785935136E-3</c:v>
                </c:pt>
                <c:pt idx="20097">
                  <c:v>2.5874502321405306E-3</c:v>
                </c:pt>
                <c:pt idx="20098">
                  <c:v>2.5873220148142852E-3</c:v>
                </c:pt>
                <c:pt idx="20099">
                  <c:v>2.5871914323555073E-3</c:v>
                </c:pt>
                <c:pt idx="20100">
                  <c:v>2.5870595294449203E-3</c:v>
                </c:pt>
                <c:pt idx="20101">
                  <c:v>2.5869281011034486E-3</c:v>
                </c:pt>
                <c:pt idx="20102">
                  <c:v>2.5867986818195799E-3</c:v>
                </c:pt>
                <c:pt idx="20103">
                  <c:v>2.5866716816904185E-3</c:v>
                </c:pt>
                <c:pt idx="20104">
                  <c:v>2.5865461558704692E-3</c:v>
                </c:pt>
                <c:pt idx="20105">
                  <c:v>2.5864203369278952E-3</c:v>
                </c:pt>
                <c:pt idx="20106">
                  <c:v>2.5862926301856311E-3</c:v>
                </c:pt>
                <c:pt idx="20107">
                  <c:v>2.586162511527441E-3</c:v>
                </c:pt>
                <c:pt idx="20108">
                  <c:v>2.5860308221784252E-3</c:v>
                </c:pt>
                <c:pt idx="20109">
                  <c:v>2.5858992946503285E-3</c:v>
                </c:pt>
                <c:pt idx="20110">
                  <c:v>2.5857695770165395E-3</c:v>
                </c:pt>
                <c:pt idx="20111">
                  <c:v>2.5856423050468181E-3</c:v>
                </c:pt>
                <c:pt idx="20112">
                  <c:v>2.585516744567664E-3</c:v>
                </c:pt>
                <c:pt idx="20113">
                  <c:v>2.5853912052124072E-3</c:v>
                </c:pt>
                <c:pt idx="20114">
                  <c:v>2.5852639924086192E-3</c:v>
                </c:pt>
                <c:pt idx="20115">
                  <c:v>2.5851343614772182E-3</c:v>
                </c:pt>
                <c:pt idx="20116">
                  <c:v>2.5850029366351504E-3</c:v>
                </c:pt>
                <c:pt idx="20117">
                  <c:v>2.5848713591241699E-3</c:v>
                </c:pt>
                <c:pt idx="20118">
                  <c:v>2.584741362831937E-3</c:v>
                </c:pt>
                <c:pt idx="20119">
                  <c:v>2.5846137980545655E-3</c:v>
                </c:pt>
                <c:pt idx="20120">
                  <c:v>2.5844881530383852E-3</c:v>
                </c:pt>
                <c:pt idx="20121">
                  <c:v>2.5843628425038789E-3</c:v>
                </c:pt>
                <c:pt idx="20122">
                  <c:v>2.5842361004981156E-3</c:v>
                </c:pt>
                <c:pt idx="20123">
                  <c:v>2.5841069747313946E-3</c:v>
                </c:pt>
                <c:pt idx="20124">
                  <c:v>2.5839758625133607E-3</c:v>
                </c:pt>
                <c:pt idx="20125">
                  <c:v>2.5838442866462355E-3</c:v>
                </c:pt>
                <c:pt idx="20126">
                  <c:v>2.5837140376954921E-3</c:v>
                </c:pt>
                <c:pt idx="20127">
                  <c:v>2.5835861657845733E-3</c:v>
                </c:pt>
                <c:pt idx="20128">
                  <c:v>2.5834603895885442E-3</c:v>
                </c:pt>
                <c:pt idx="20129">
                  <c:v>2.5833352551165234E-3</c:v>
                </c:pt>
                <c:pt idx="20130">
                  <c:v>2.5832089546728811E-3</c:v>
                </c:pt>
                <c:pt idx="20131">
                  <c:v>2.5830803447428885E-3</c:v>
                </c:pt>
                <c:pt idx="20132">
                  <c:v>2.5829495896394741E-3</c:v>
                </c:pt>
                <c:pt idx="20133">
                  <c:v>2.5828180685967812E-3</c:v>
                </c:pt>
                <c:pt idx="20134">
                  <c:v>2.5826875988451212E-3</c:v>
                </c:pt>
                <c:pt idx="20135">
                  <c:v>2.5825594123371452E-3</c:v>
                </c:pt>
                <c:pt idx="20136">
                  <c:v>2.5824334623217957E-3</c:v>
                </c:pt>
                <c:pt idx="20137">
                  <c:v>2.5823084500452196E-3</c:v>
                </c:pt>
                <c:pt idx="20138">
                  <c:v>2.5821825563327075E-3</c:v>
                </c:pt>
                <c:pt idx="20139">
                  <c:v>2.5820544659816802E-3</c:v>
                </c:pt>
                <c:pt idx="20140">
                  <c:v>2.5819241081213732E-3</c:v>
                </c:pt>
                <c:pt idx="20141">
                  <c:v>2.5817926957444419E-3</c:v>
                </c:pt>
                <c:pt idx="20142">
                  <c:v>2.5816620423596442E-3</c:v>
                </c:pt>
                <c:pt idx="20143">
                  <c:v>2.5815335407596016E-3</c:v>
                </c:pt>
                <c:pt idx="20144">
                  <c:v>2.5814073789886252E-3</c:v>
                </c:pt>
                <c:pt idx="20145">
                  <c:v>2.5812824348311388E-3</c:v>
                </c:pt>
                <c:pt idx="20146">
                  <c:v>2.5811569080160415E-3</c:v>
                </c:pt>
                <c:pt idx="20147">
                  <c:v>2.5810293340084531E-3</c:v>
                </c:pt>
                <c:pt idx="20148">
                  <c:v>2.5808994084963446E-3</c:v>
                </c:pt>
                <c:pt idx="20149">
                  <c:v>2.5807681583854608E-3</c:v>
                </c:pt>
                <c:pt idx="20150">
                  <c:v>2.5806373632106536E-3</c:v>
                </c:pt>
                <c:pt idx="20151">
                  <c:v>2.5805085529816627E-3</c:v>
                </c:pt>
                <c:pt idx="20152">
                  <c:v>2.5803821468416916E-3</c:v>
                </c:pt>
                <c:pt idx="20153">
                  <c:v>2.5802572174182452E-3</c:v>
                </c:pt>
                <c:pt idx="20154">
                  <c:v>2.5801320133387166E-3</c:v>
                </c:pt>
                <c:pt idx="20155">
                  <c:v>2.5800049455298292E-3</c:v>
                </c:pt>
                <c:pt idx="20156">
                  <c:v>2.5798754818718637E-3</c:v>
                </c:pt>
                <c:pt idx="20157">
                  <c:v>2.5797444464904168E-3</c:v>
                </c:pt>
                <c:pt idx="20158">
                  <c:v>2.5796135553328692E-3</c:v>
                </c:pt>
                <c:pt idx="20159">
                  <c:v>2.5794844497697986E-3</c:v>
                </c:pt>
                <c:pt idx="20160">
                  <c:v>2.5793577724997721E-3</c:v>
                </c:pt>
                <c:pt idx="20161">
                  <c:v>2.5792328060036808E-3</c:v>
                </c:pt>
                <c:pt idx="20162">
                  <c:v>2.5791078769148586E-3</c:v>
                </c:pt>
                <c:pt idx="20163">
                  <c:v>2.5789812984344067E-3</c:v>
                </c:pt>
                <c:pt idx="20164">
                  <c:v>2.5788523200563941E-3</c:v>
                </c:pt>
                <c:pt idx="20165">
                  <c:v>2.5787215498562547E-3</c:v>
                </c:pt>
                <c:pt idx="20166">
                  <c:v>2.57859061171166E-3</c:v>
                </c:pt>
                <c:pt idx="20167">
                  <c:v>2.5784612307010409E-3</c:v>
                </c:pt>
                <c:pt idx="20168">
                  <c:v>2.578334261822727E-3</c:v>
                </c:pt>
                <c:pt idx="20169">
                  <c:v>2.5782092088842412E-3</c:v>
                </c:pt>
                <c:pt idx="20170">
                  <c:v>2.578084504261341E-3</c:v>
                </c:pt>
                <c:pt idx="20171">
                  <c:v>2.5779583918089802E-3</c:v>
                </c:pt>
                <c:pt idx="20172">
                  <c:v>2.5778299156781542E-3</c:v>
                </c:pt>
                <c:pt idx="20173">
                  <c:v>2.5776994582606761E-3</c:v>
                </c:pt>
                <c:pt idx="20174">
                  <c:v>2.5775685244860801E-3</c:v>
                </c:pt>
                <c:pt idx="20175">
                  <c:v>2.5774388941566116E-3</c:v>
                </c:pt>
                <c:pt idx="20176">
                  <c:v>2.5773116197993257E-3</c:v>
                </c:pt>
                <c:pt idx="20177">
                  <c:v>2.5771864343015452E-3</c:v>
                </c:pt>
                <c:pt idx="20178">
                  <c:v>2.5770619016874646E-3</c:v>
                </c:pt>
                <c:pt idx="20179">
                  <c:v>2.5769362259348881E-3</c:v>
                </c:pt>
                <c:pt idx="20180">
                  <c:v>2.5768082622901031E-3</c:v>
                </c:pt>
                <c:pt idx="20181">
                  <c:v>2.5766781616166439E-3</c:v>
                </c:pt>
                <c:pt idx="20182">
                  <c:v>2.5765472850659992E-3</c:v>
                </c:pt>
                <c:pt idx="20183">
                  <c:v>2.5764174373357793E-3</c:v>
                </c:pt>
                <c:pt idx="20184">
                  <c:v>2.5762898504500691E-3</c:v>
                </c:pt>
                <c:pt idx="20185">
                  <c:v>2.5761644902885608E-3</c:v>
                </c:pt>
                <c:pt idx="20186">
                  <c:v>2.5760400761716952E-3</c:v>
                </c:pt>
                <c:pt idx="20187">
                  <c:v>2.575914802264261E-3</c:v>
                </c:pt>
                <c:pt idx="20188">
                  <c:v>2.5757873544591651E-3</c:v>
                </c:pt>
                <c:pt idx="20189">
                  <c:v>2.5756576501242516E-3</c:v>
                </c:pt>
                <c:pt idx="20190">
                  <c:v>2.5755268842609759E-3</c:v>
                </c:pt>
                <c:pt idx="20191">
                  <c:v>2.5753968562892198E-3</c:v>
                </c:pt>
                <c:pt idx="20192">
                  <c:v>2.5752689567462572E-3</c:v>
                </c:pt>
                <c:pt idx="20193">
                  <c:v>2.5751433845200159E-3</c:v>
                </c:pt>
                <c:pt idx="20194">
                  <c:v>2.5750190352275817E-3</c:v>
                </c:pt>
                <c:pt idx="20195">
                  <c:v>2.5748941233769492E-3</c:v>
                </c:pt>
                <c:pt idx="20196">
                  <c:v>2.5747671878383971E-3</c:v>
                </c:pt>
                <c:pt idx="20197">
                  <c:v>2.5746379144174266E-3</c:v>
                </c:pt>
                <c:pt idx="20198">
                  <c:v>2.5745073124189485E-3</c:v>
                </c:pt>
                <c:pt idx="20199">
                  <c:v>2.57437714597156E-3</c:v>
                </c:pt>
                <c:pt idx="20200">
                  <c:v>2.5742489405468508E-3</c:v>
                </c:pt>
                <c:pt idx="20201">
                  <c:v>2.5741231241691032E-3</c:v>
                </c:pt>
                <c:pt idx="20202">
                  <c:v>2.5739987867610249E-3</c:v>
                </c:pt>
                <c:pt idx="20203">
                  <c:v>2.5738741929187919E-3</c:v>
                </c:pt>
                <c:pt idx="20204">
                  <c:v>2.5737477592208558E-3</c:v>
                </c:pt>
                <c:pt idx="20205">
                  <c:v>2.5736189457031102E-3</c:v>
                </c:pt>
                <c:pt idx="20206">
                  <c:v>2.5734885595723208E-3</c:v>
                </c:pt>
                <c:pt idx="20207">
                  <c:v>2.5733583003121245E-3</c:v>
                </c:pt>
                <c:pt idx="20208">
                  <c:v>2.5732298025540759E-3</c:v>
                </c:pt>
                <c:pt idx="20209">
                  <c:v>2.573103715773001E-3</c:v>
                </c:pt>
                <c:pt idx="20210">
                  <c:v>2.5729793389213849E-3</c:v>
                </c:pt>
                <c:pt idx="20211">
                  <c:v>2.5728550155221627E-3</c:v>
                </c:pt>
                <c:pt idx="20212">
                  <c:v>2.572729066574402E-3</c:v>
                </c:pt>
                <c:pt idx="20213">
                  <c:v>2.5726007358906288E-3</c:v>
                </c:pt>
                <c:pt idx="20214">
                  <c:v>2.5724706155889621E-3</c:v>
                </c:pt>
                <c:pt idx="20215">
                  <c:v>2.5723403123026592E-3</c:v>
                </c:pt>
                <c:pt idx="20216">
                  <c:v>2.5722115422884087E-3</c:v>
                </c:pt>
                <c:pt idx="20217">
                  <c:v>2.5720851651092227E-3</c:v>
                </c:pt>
                <c:pt idx="20218">
                  <c:v>2.5719606999490057E-3</c:v>
                </c:pt>
                <c:pt idx="20219">
                  <c:v>2.5718365967103691E-3</c:v>
                </c:pt>
                <c:pt idx="20220">
                  <c:v>2.5717111090567779E-3</c:v>
                </c:pt>
                <c:pt idx="20221">
                  <c:v>2.5715832777089588E-3</c:v>
                </c:pt>
                <c:pt idx="20222">
                  <c:v>2.5714534703256821E-3</c:v>
                </c:pt>
                <c:pt idx="20223">
                  <c:v>2.5713231741003872E-3</c:v>
                </c:pt>
                <c:pt idx="20224">
                  <c:v>2.5711941580834228E-3</c:v>
                </c:pt>
                <c:pt idx="20225">
                  <c:v>2.5710674770852136E-3</c:v>
                </c:pt>
                <c:pt idx="20226">
                  <c:v>2.5709428780215002E-3</c:v>
                </c:pt>
                <c:pt idx="20227">
                  <c:v>2.5708189427873676E-3</c:v>
                </c:pt>
                <c:pt idx="20228">
                  <c:v>2.5706938870108682E-3</c:v>
                </c:pt>
                <c:pt idx="20229">
                  <c:v>2.5705665648100852E-3</c:v>
                </c:pt>
                <c:pt idx="20230">
                  <c:v>2.5704371137814474E-3</c:v>
                </c:pt>
                <c:pt idx="20231">
                  <c:v>2.5703068771449583E-3</c:v>
                </c:pt>
                <c:pt idx="20232">
                  <c:v>2.5701776471004187E-3</c:v>
                </c:pt>
                <c:pt idx="20233">
                  <c:v>2.5700506556423936E-3</c:v>
                </c:pt>
                <c:pt idx="20234">
                  <c:v>2.5699258811014646E-3</c:v>
                </c:pt>
                <c:pt idx="20235">
                  <c:v>2.5698020607147791E-3</c:v>
                </c:pt>
                <c:pt idx="20236">
                  <c:v>2.5696774019402292E-3</c:v>
                </c:pt>
                <c:pt idx="20237">
                  <c:v>2.5695505918568811E-3</c:v>
                </c:pt>
                <c:pt idx="20238">
                  <c:v>2.5694215362479767E-3</c:v>
                </c:pt>
                <c:pt idx="20239">
                  <c:v>2.5692914122869216E-3</c:v>
                </c:pt>
                <c:pt idx="20240">
                  <c:v>2.5691620053626056E-3</c:v>
                </c:pt>
                <c:pt idx="20241">
                  <c:v>2.5690347036768494E-3</c:v>
                </c:pt>
                <c:pt idx="20242">
                  <c:v>2.5689097167882406E-3</c:v>
                </c:pt>
                <c:pt idx="20243">
                  <c:v>2.5687859579783217E-3</c:v>
                </c:pt>
                <c:pt idx="20244">
                  <c:v>2.5686616564652817E-3</c:v>
                </c:pt>
                <c:pt idx="20245">
                  <c:v>2.5685353545937396E-3</c:v>
                </c:pt>
                <c:pt idx="20246">
                  <c:v>2.5684067284550871E-3</c:v>
                </c:pt>
                <c:pt idx="20247">
                  <c:v>2.5682767699259246E-3</c:v>
                </c:pt>
                <c:pt idx="20248">
                  <c:v>2.5681472278082655E-3</c:v>
                </c:pt>
                <c:pt idx="20249">
                  <c:v>2.5680196229775818E-3</c:v>
                </c:pt>
                <c:pt idx="20250">
                  <c:v>2.5678943921761187E-3</c:v>
                </c:pt>
                <c:pt idx="20251">
                  <c:v>2.5677706424456332E-3</c:v>
                </c:pt>
                <c:pt idx="20252">
                  <c:v>2.5676466542610492E-3</c:v>
                </c:pt>
                <c:pt idx="20253">
                  <c:v>2.5675208498991214E-3</c:v>
                </c:pt>
                <c:pt idx="20254">
                  <c:v>2.5673926817084652E-3</c:v>
                </c:pt>
                <c:pt idx="20255">
                  <c:v>2.5672629401560102E-3</c:v>
                </c:pt>
                <c:pt idx="20256">
                  <c:v>2.5671333083618596E-3</c:v>
                </c:pt>
                <c:pt idx="20257">
                  <c:v>2.5670054141833662E-3</c:v>
                </c:pt>
                <c:pt idx="20258">
                  <c:v>2.5668799137212104E-3</c:v>
                </c:pt>
                <c:pt idx="20259">
                  <c:v>2.5667561222183282E-3</c:v>
                </c:pt>
                <c:pt idx="20260">
                  <c:v>2.5666323999775091E-3</c:v>
                </c:pt>
                <c:pt idx="20261">
                  <c:v>2.5665070758190893E-3</c:v>
                </c:pt>
                <c:pt idx="20262">
                  <c:v>2.5663793880174161E-3</c:v>
                </c:pt>
                <c:pt idx="20263">
                  <c:v>2.5662499129157517E-3</c:v>
                </c:pt>
                <c:pt idx="20264">
                  <c:v>2.566120240021846E-3</c:v>
                </c:pt>
                <c:pt idx="20265">
                  <c:v>2.5659920767590102E-3</c:v>
                </c:pt>
                <c:pt idx="20266">
                  <c:v>2.5658662871195044E-3</c:v>
                </c:pt>
                <c:pt idx="20267">
                  <c:v>2.5657424054804142E-3</c:v>
                </c:pt>
                <c:pt idx="20268">
                  <c:v>2.5656188991437768E-3</c:v>
                </c:pt>
                <c:pt idx="20269">
                  <c:v>2.565494031581328E-3</c:v>
                </c:pt>
                <c:pt idx="20270">
                  <c:v>2.5653668402107134E-3</c:v>
                </c:pt>
                <c:pt idx="20271">
                  <c:v>2.5652376781406423E-3</c:v>
                </c:pt>
                <c:pt idx="20272">
                  <c:v>2.5651080149639602E-3</c:v>
                </c:pt>
                <c:pt idx="20273">
                  <c:v>2.564979608991139E-3</c:v>
                </c:pt>
                <c:pt idx="20274">
                  <c:v>2.5648535171976751E-3</c:v>
                </c:pt>
                <c:pt idx="20275">
                  <c:v>2.5647295003456646E-3</c:v>
                </c:pt>
                <c:pt idx="20276">
                  <c:v>2.5646061580580012E-3</c:v>
                </c:pt>
                <c:pt idx="20277">
                  <c:v>2.5644817175893278E-3</c:v>
                </c:pt>
                <c:pt idx="20278">
                  <c:v>2.5643550320384716E-3</c:v>
                </c:pt>
                <c:pt idx="20279">
                  <c:v>2.5642262259151292E-3</c:v>
                </c:pt>
                <c:pt idx="20280">
                  <c:v>2.5640966246578212E-3</c:v>
                </c:pt>
                <c:pt idx="20281">
                  <c:v>2.5639680080038088E-3</c:v>
                </c:pt>
                <c:pt idx="20282">
                  <c:v>2.5638416078188888E-3</c:v>
                </c:pt>
                <c:pt idx="20283">
                  <c:v>2.5637174147066246E-3</c:v>
                </c:pt>
                <c:pt idx="20284">
                  <c:v>2.5635941836646241E-3</c:v>
                </c:pt>
                <c:pt idx="20285">
                  <c:v>2.5634701353971041E-3</c:v>
                </c:pt>
                <c:pt idx="20286">
                  <c:v>2.5633439582584683E-3</c:v>
                </c:pt>
                <c:pt idx="20287">
                  <c:v>2.5632155466220274E-3</c:v>
                </c:pt>
                <c:pt idx="20288">
                  <c:v>2.563086059995094E-3</c:v>
                </c:pt>
                <c:pt idx="20289">
                  <c:v>2.5629572697934652E-3</c:v>
                </c:pt>
                <c:pt idx="20290">
                  <c:v>2.5628305618048612E-3</c:v>
                </c:pt>
                <c:pt idx="20291">
                  <c:v>2.5627061560877244E-3</c:v>
                </c:pt>
                <c:pt idx="20292">
                  <c:v>2.5625829834212003E-3</c:v>
                </c:pt>
                <c:pt idx="20293">
                  <c:v>2.5624592876648312E-3</c:v>
                </c:pt>
                <c:pt idx="20294">
                  <c:v>2.5623336147053677E-3</c:v>
                </c:pt>
                <c:pt idx="20295">
                  <c:v>2.5622056310863213E-3</c:v>
                </c:pt>
                <c:pt idx="20296">
                  <c:v>2.5620763114270646E-3</c:v>
                </c:pt>
                <c:pt idx="20297">
                  <c:v>2.5619473892825812E-3</c:v>
                </c:pt>
                <c:pt idx="20298">
                  <c:v>2.5618203808754052E-3</c:v>
                </c:pt>
                <c:pt idx="20299">
                  <c:v>2.5616957315048182E-3</c:v>
                </c:pt>
                <c:pt idx="20300">
                  <c:v>2.561572565157085E-3</c:v>
                </c:pt>
                <c:pt idx="20301">
                  <c:v>2.5614491780959841E-3</c:v>
                </c:pt>
                <c:pt idx="20302">
                  <c:v>2.5613239983420318E-3</c:v>
                </c:pt>
                <c:pt idx="20303">
                  <c:v>2.5611964707116493E-3</c:v>
                </c:pt>
                <c:pt idx="20304">
                  <c:v>2.5610673691092932E-3</c:v>
                </c:pt>
                <c:pt idx="20305">
                  <c:v>2.5609383603912186E-3</c:v>
                </c:pt>
                <c:pt idx="20306">
                  <c:v>2.5608110656066916E-3</c:v>
                </c:pt>
                <c:pt idx="20307">
                  <c:v>2.5606861473336292E-3</c:v>
                </c:pt>
                <c:pt idx="20308">
                  <c:v>2.5605629369260642E-3</c:v>
                </c:pt>
                <c:pt idx="20309">
                  <c:v>2.5604398113574325E-3</c:v>
                </c:pt>
                <c:pt idx="20310">
                  <c:v>2.5603151072917259E-3</c:v>
                </c:pt>
                <c:pt idx="20311">
                  <c:v>2.5601880576064657E-3</c:v>
                </c:pt>
                <c:pt idx="20312">
                  <c:v>2.5600592230507592E-3</c:v>
                </c:pt>
                <c:pt idx="20313">
                  <c:v>2.559930176125047E-3</c:v>
                </c:pt>
                <c:pt idx="20314">
                  <c:v>2.5598026154085587E-3</c:v>
                </c:pt>
                <c:pt idx="20315">
                  <c:v>2.5596774091891437E-3</c:v>
                </c:pt>
                <c:pt idx="20316">
                  <c:v>2.5595541068559042E-3</c:v>
                </c:pt>
                <c:pt idx="20317">
                  <c:v>2.5594311929835211E-3</c:v>
                </c:pt>
                <c:pt idx="20318">
                  <c:v>2.5593069408510302E-3</c:v>
                </c:pt>
                <c:pt idx="20319">
                  <c:v>2.5591803846984058E-3</c:v>
                </c:pt>
                <c:pt idx="20320">
                  <c:v>2.559051863265245E-3</c:v>
                </c:pt>
                <c:pt idx="20321">
                  <c:v>2.5589228286785784E-3</c:v>
                </c:pt>
                <c:pt idx="20322">
                  <c:v>2.558795028521525E-3</c:v>
                </c:pt>
                <c:pt idx="20323">
                  <c:v>2.5586695218181078E-3</c:v>
                </c:pt>
                <c:pt idx="20324">
                  <c:v>2.5585460829967753E-3</c:v>
                </c:pt>
                <c:pt idx="20325">
                  <c:v>2.5584233292661202E-3</c:v>
                </c:pt>
                <c:pt idx="20326">
                  <c:v>2.5582994994831033E-3</c:v>
                </c:pt>
                <c:pt idx="20327">
                  <c:v>2.5581734458347601E-3</c:v>
                </c:pt>
                <c:pt idx="20328">
                  <c:v>2.5580452799222556E-3</c:v>
                </c:pt>
                <c:pt idx="20329">
                  <c:v>2.5579163095515822E-3</c:v>
                </c:pt>
                <c:pt idx="20330">
                  <c:v>2.5577883020330852E-3</c:v>
                </c:pt>
                <c:pt idx="20331">
                  <c:v>2.5576624890061798E-3</c:v>
                </c:pt>
                <c:pt idx="20332">
                  <c:v>2.5575388731715215E-3</c:v>
                </c:pt>
                <c:pt idx="20333">
                  <c:v>2.557416227132122E-3</c:v>
                </c:pt>
                <c:pt idx="20334">
                  <c:v>2.5572927847915938E-3</c:v>
                </c:pt>
                <c:pt idx="20335">
                  <c:v>2.5571672358671717E-3</c:v>
                </c:pt>
                <c:pt idx="20336">
                  <c:v>2.5570394634950198E-3</c:v>
                </c:pt>
                <c:pt idx="20337">
                  <c:v>2.5569106096769052E-3</c:v>
                </c:pt>
                <c:pt idx="20338">
                  <c:v>2.5567824319135467E-3</c:v>
                </c:pt>
                <c:pt idx="20339">
                  <c:v>2.556656313501438E-3</c:v>
                </c:pt>
                <c:pt idx="20340">
                  <c:v>2.5565324848300396E-3</c:v>
                </c:pt>
                <c:pt idx="20341">
                  <c:v>2.55640989401072E-3</c:v>
                </c:pt>
                <c:pt idx="20342">
                  <c:v>2.5562867994754802E-3</c:v>
                </c:pt>
                <c:pt idx="20343">
                  <c:v>2.556161750719624E-3</c:v>
                </c:pt>
                <c:pt idx="20344">
                  <c:v>2.5560344049030698E-3</c:v>
                </c:pt>
                <c:pt idx="20345">
                  <c:v>2.5559057195574937E-3</c:v>
                </c:pt>
                <c:pt idx="20346">
                  <c:v>2.5557774130701878E-3</c:v>
                </c:pt>
                <c:pt idx="20347">
                  <c:v>2.5556509969553581E-3</c:v>
                </c:pt>
                <c:pt idx="20348">
                  <c:v>2.5555269249103092E-3</c:v>
                </c:pt>
                <c:pt idx="20349">
                  <c:v>2.5554043376928011E-3</c:v>
                </c:pt>
                <c:pt idx="20350">
                  <c:v>2.5552815472659873E-3</c:v>
                </c:pt>
                <c:pt idx="20351">
                  <c:v>2.5551569874383076E-3</c:v>
                </c:pt>
                <c:pt idx="20352">
                  <c:v>2.5550300956471692E-3</c:v>
                </c:pt>
                <c:pt idx="20353">
                  <c:v>2.5549016294102015E-3</c:v>
                </c:pt>
                <c:pt idx="20354">
                  <c:v>2.5547732394191431E-3</c:v>
                </c:pt>
                <c:pt idx="20355">
                  <c:v>2.5546465398822637E-3</c:v>
                </c:pt>
                <c:pt idx="20356">
                  <c:v>2.5545221997081897E-3</c:v>
                </c:pt>
                <c:pt idx="20357">
                  <c:v>2.5543995661843843E-3</c:v>
                </c:pt>
                <c:pt idx="20358">
                  <c:v>2.5542770328461635E-3</c:v>
                </c:pt>
                <c:pt idx="20359">
                  <c:v>2.554152944222701E-3</c:v>
                </c:pt>
                <c:pt idx="20360">
                  <c:v>2.5540265279340802E-3</c:v>
                </c:pt>
                <c:pt idx="20361">
                  <c:v>2.5538983293141877E-3</c:v>
                </c:pt>
                <c:pt idx="20362">
                  <c:v>2.5537699039736954E-3</c:v>
                </c:pt>
                <c:pt idx="20363">
                  <c:v>2.5536429416378836E-3</c:v>
                </c:pt>
                <c:pt idx="20364">
                  <c:v>2.5535183147584036E-3</c:v>
                </c:pt>
                <c:pt idx="20365">
                  <c:v>2.553395587557036E-3</c:v>
                </c:pt>
                <c:pt idx="20366">
                  <c:v>2.5532732617551054E-3</c:v>
                </c:pt>
                <c:pt idx="20367">
                  <c:v>2.553149620437309E-3</c:v>
                </c:pt>
                <c:pt idx="20368">
                  <c:v>2.5530236947894592E-3</c:v>
                </c:pt>
                <c:pt idx="20369">
                  <c:v>2.5528958093611553E-3</c:v>
                </c:pt>
                <c:pt idx="20370">
                  <c:v>2.552767398947429E-3</c:v>
                </c:pt>
                <c:pt idx="20371">
                  <c:v>2.5526402004172671E-3</c:v>
                </c:pt>
                <c:pt idx="20372">
                  <c:v>2.5525152747284301E-3</c:v>
                </c:pt>
                <c:pt idx="20373">
                  <c:v>2.5523924097975602E-3</c:v>
                </c:pt>
                <c:pt idx="20374">
                  <c:v>2.5522702402778789E-3</c:v>
                </c:pt>
                <c:pt idx="20375">
                  <c:v>2.5521470166039906E-3</c:v>
                </c:pt>
                <c:pt idx="20376">
                  <c:v>2.5520215901567189E-3</c:v>
                </c:pt>
                <c:pt idx="20377">
                  <c:v>2.5518940598051316E-3</c:v>
                </c:pt>
                <c:pt idx="20378">
                  <c:v>2.5517657158704472E-3</c:v>
                </c:pt>
                <c:pt idx="20379">
                  <c:v>2.5516383132721358E-3</c:v>
                </c:pt>
                <c:pt idx="20380">
                  <c:v>2.5515130833271842E-3</c:v>
                </c:pt>
                <c:pt idx="20381">
                  <c:v>2.5513900406594452E-3</c:v>
                </c:pt>
                <c:pt idx="20382">
                  <c:v>2.5512679753234629E-3</c:v>
                </c:pt>
                <c:pt idx="20383">
                  <c:v>2.5511451343750947E-3</c:v>
                </c:pt>
                <c:pt idx="20384">
                  <c:v>2.551020208980446E-3</c:v>
                </c:pt>
                <c:pt idx="20385">
                  <c:v>2.5508930712092042E-3</c:v>
                </c:pt>
                <c:pt idx="20386">
                  <c:v>2.550764845716895E-3</c:v>
                </c:pt>
                <c:pt idx="20387">
                  <c:v>2.5506372761472818E-3</c:v>
                </c:pt>
                <c:pt idx="20388">
                  <c:v>2.5505117432299217E-3</c:v>
                </c:pt>
                <c:pt idx="20389">
                  <c:v>2.5503884875184642E-3</c:v>
                </c:pt>
                <c:pt idx="20390">
                  <c:v>2.5502664742925191E-3</c:v>
                </c:pt>
                <c:pt idx="20391">
                  <c:v>2.5501439764876901E-3</c:v>
                </c:pt>
                <c:pt idx="20392">
                  <c:v>2.550019547272906E-3</c:v>
                </c:pt>
                <c:pt idx="20393">
                  <c:v>2.5498928345867545E-3</c:v>
                </c:pt>
                <c:pt idx="20394">
                  <c:v>2.5497647790412715E-3</c:v>
                </c:pt>
                <c:pt idx="20395">
                  <c:v>2.5496370839353123E-3</c:v>
                </c:pt>
                <c:pt idx="20396">
                  <c:v>2.549511256020529E-3</c:v>
                </c:pt>
                <c:pt idx="20397">
                  <c:v>2.54938775723523E-3</c:v>
                </c:pt>
                <c:pt idx="20398">
                  <c:v>2.5492657449372848E-3</c:v>
                </c:pt>
                <c:pt idx="20399">
                  <c:v>2.5491435466998892E-3</c:v>
                </c:pt>
                <c:pt idx="20400">
                  <c:v>2.5490196021626292E-3</c:v>
                </c:pt>
                <c:pt idx="20401">
                  <c:v>2.5488933415349154E-3</c:v>
                </c:pt>
                <c:pt idx="20402">
                  <c:v>2.548765506121643E-3</c:v>
                </c:pt>
                <c:pt idx="20403">
                  <c:v>2.5486377305489662E-3</c:v>
                </c:pt>
                <c:pt idx="20404">
                  <c:v>2.5485116221523052E-3</c:v>
                </c:pt>
                <c:pt idx="20405">
                  <c:v>2.5483878560263367E-3</c:v>
                </c:pt>
                <c:pt idx="20406">
                  <c:v>2.5482657952159821E-3</c:v>
                </c:pt>
                <c:pt idx="20407">
                  <c:v>2.5481438497103846E-3</c:v>
                </c:pt>
                <c:pt idx="20408">
                  <c:v>2.5480203719242798E-3</c:v>
                </c:pt>
                <c:pt idx="20409">
                  <c:v>2.5478945843579104E-3</c:v>
                </c:pt>
                <c:pt idx="20410">
                  <c:v>2.5477670171070357E-3</c:v>
                </c:pt>
                <c:pt idx="20411">
                  <c:v>2.547639209009515E-3</c:v>
                </c:pt>
                <c:pt idx="20412">
                  <c:v>2.547512840927611E-3</c:v>
                </c:pt>
                <c:pt idx="20413">
                  <c:v>2.5473887893468659E-3</c:v>
                </c:pt>
                <c:pt idx="20414">
                  <c:v>2.5472666331441637E-3</c:v>
                </c:pt>
                <c:pt idx="20415">
                  <c:v>2.5471448910623497E-3</c:v>
                </c:pt>
                <c:pt idx="20416">
                  <c:v>2.5470218559893246E-3</c:v>
                </c:pt>
                <c:pt idx="20417">
                  <c:v>2.5468965561784651E-3</c:v>
                </c:pt>
                <c:pt idx="20418">
                  <c:v>2.5467693021666779E-3</c:v>
                </c:pt>
                <c:pt idx="20419">
                  <c:v>2.5466415115498837E-3</c:v>
                </c:pt>
                <c:pt idx="20420">
                  <c:v>2.5465149104968035E-3</c:v>
                </c:pt>
                <c:pt idx="20421">
                  <c:v>2.5463905617857841E-3</c:v>
                </c:pt>
                <c:pt idx="20422">
                  <c:v>2.5462682666454899E-3</c:v>
                </c:pt>
                <c:pt idx="20423">
                  <c:v>2.5461466770336414E-3</c:v>
                </c:pt>
                <c:pt idx="20424">
                  <c:v>2.5460240549374027E-3</c:v>
                </c:pt>
                <c:pt idx="20425">
                  <c:v>2.545899251035248E-3</c:v>
                </c:pt>
                <c:pt idx="20426">
                  <c:v>2.5457723516386652E-3</c:v>
                </c:pt>
                <c:pt idx="20427">
                  <c:v>2.5456446297307637E-3</c:v>
                </c:pt>
                <c:pt idx="20428">
                  <c:v>2.5455178278765028E-3</c:v>
                </c:pt>
                <c:pt idx="20429">
                  <c:v>2.5453931769759911E-3</c:v>
                </c:pt>
                <c:pt idx="20430">
                  <c:v>2.5452707034043435E-3</c:v>
                </c:pt>
                <c:pt idx="20431">
                  <c:v>2.5451492145150212E-3</c:v>
                </c:pt>
                <c:pt idx="20432">
                  <c:v>2.5450269704686695E-3</c:v>
                </c:pt>
                <c:pt idx="20433">
                  <c:v>2.5449026639647603E-3</c:v>
                </c:pt>
                <c:pt idx="20434">
                  <c:v>2.5447761561753586E-3</c:v>
                </c:pt>
                <c:pt idx="20435">
                  <c:v>2.5446485545676002E-3</c:v>
                </c:pt>
                <c:pt idx="20436">
                  <c:v>2.5445215889865996E-3</c:v>
                </c:pt>
                <c:pt idx="20437">
                  <c:v>2.5443966375206756E-3</c:v>
                </c:pt>
                <c:pt idx="20438">
                  <c:v>2.5442739507228604E-3</c:v>
                </c:pt>
                <c:pt idx="20439">
                  <c:v>2.5441525108783106E-3</c:v>
                </c:pt>
                <c:pt idx="20440">
                  <c:v>2.5440306053574669E-3</c:v>
                </c:pt>
                <c:pt idx="20441">
                  <c:v>2.5439067910665945E-3</c:v>
                </c:pt>
                <c:pt idx="20442">
                  <c:v>2.543780706883274E-3</c:v>
                </c:pt>
                <c:pt idx="20443">
                  <c:v>2.543653276666457E-3</c:v>
                </c:pt>
                <c:pt idx="20444">
                  <c:v>2.543526188705634E-3</c:v>
                </c:pt>
                <c:pt idx="20445">
                  <c:v>2.5434009449369762E-3</c:v>
                </c:pt>
                <c:pt idx="20446">
                  <c:v>2.5432780153847221E-3</c:v>
                </c:pt>
                <c:pt idx="20447">
                  <c:v>2.54315657383703E-3</c:v>
                </c:pt>
                <c:pt idx="20448">
                  <c:v>2.543034963388098E-3</c:v>
                </c:pt>
                <c:pt idx="20449">
                  <c:v>2.5429116295505789E-3</c:v>
                </c:pt>
                <c:pt idx="20450">
                  <c:v>2.5427859954551438E-3</c:v>
                </c:pt>
                <c:pt idx="20451">
                  <c:v>2.5426587863663992E-3</c:v>
                </c:pt>
                <c:pt idx="20452">
                  <c:v>2.5425316209434106E-3</c:v>
                </c:pt>
                <c:pt idx="20453">
                  <c:v>2.5424060996179052E-3</c:v>
                </c:pt>
                <c:pt idx="20454">
                  <c:v>2.5422829035279212E-3</c:v>
                </c:pt>
                <c:pt idx="20455">
                  <c:v>2.5421614113016002E-3</c:v>
                </c:pt>
                <c:pt idx="20456">
                  <c:v>2.5420400492741782E-3</c:v>
                </c:pt>
                <c:pt idx="20457">
                  <c:v>2.5419171777655921E-3</c:v>
                </c:pt>
                <c:pt idx="20458">
                  <c:v>2.5417920142918782E-3</c:v>
                </c:pt>
                <c:pt idx="20459">
                  <c:v>2.541665073886085E-3</c:v>
                </c:pt>
                <c:pt idx="20460">
                  <c:v>2.5415378787295786E-3</c:v>
                </c:pt>
                <c:pt idx="20461">
                  <c:v>2.5414121008132421E-3</c:v>
                </c:pt>
                <c:pt idx="20462">
                  <c:v>2.5412886205285414E-3</c:v>
                </c:pt>
                <c:pt idx="20463">
                  <c:v>2.5411670312316839E-3</c:v>
                </c:pt>
                <c:pt idx="20464">
                  <c:v>2.5410458685624902E-3</c:v>
                </c:pt>
                <c:pt idx="20465">
                  <c:v>2.5409234352090802E-3</c:v>
                </c:pt>
                <c:pt idx="20466">
                  <c:v>2.5407987566123894E-3</c:v>
                </c:pt>
                <c:pt idx="20467">
                  <c:v>2.5406721294719248E-3</c:v>
                </c:pt>
                <c:pt idx="20468">
                  <c:v>2.5405449543166952E-3</c:v>
                </c:pt>
                <c:pt idx="20469">
                  <c:v>2.5404189466294012E-3</c:v>
                </c:pt>
                <c:pt idx="20470">
                  <c:v>2.5402951708977106E-3</c:v>
                </c:pt>
                <c:pt idx="20471">
                  <c:v>2.5401734414879813E-3</c:v>
                </c:pt>
                <c:pt idx="20472">
                  <c:v>2.5400524275232188E-3</c:v>
                </c:pt>
                <c:pt idx="20473">
                  <c:v>2.5399304025175854E-3</c:v>
                </c:pt>
                <c:pt idx="20474">
                  <c:v>2.5398062165495582E-3</c:v>
                </c:pt>
                <c:pt idx="20475">
                  <c:v>2.5396799435455429E-3</c:v>
                </c:pt>
                <c:pt idx="20476">
                  <c:v>2.5395528392961743E-3</c:v>
                </c:pt>
                <c:pt idx="20477">
                  <c:v>2.5394266340485177E-3</c:v>
                </c:pt>
                <c:pt idx="20478">
                  <c:v>2.5393025581930649E-3</c:v>
                </c:pt>
                <c:pt idx="20479">
                  <c:v>2.5391806496861012E-3</c:v>
                </c:pt>
                <c:pt idx="20480">
                  <c:v>2.5390597330285192E-3</c:v>
                </c:pt>
                <c:pt idx="20481">
                  <c:v>2.5389380814381888E-3</c:v>
                </c:pt>
                <c:pt idx="20482">
                  <c:v>2.5388143892309412E-3</c:v>
                </c:pt>
                <c:pt idx="20483">
                  <c:v>2.5386885068479892E-3</c:v>
                </c:pt>
                <c:pt idx="20484">
                  <c:v>2.5385615247248742E-3</c:v>
                </c:pt>
                <c:pt idx="20485">
                  <c:v>2.5384351589662723E-3</c:v>
                </c:pt>
                <c:pt idx="20486">
                  <c:v>2.5383107849465104E-3</c:v>
                </c:pt>
                <c:pt idx="20487">
                  <c:v>2.5381886630549792E-3</c:v>
                </c:pt>
                <c:pt idx="20488">
                  <c:v>2.5380677924212035E-3</c:v>
                </c:pt>
                <c:pt idx="20489">
                  <c:v>2.5379464747816581E-3</c:v>
                </c:pt>
                <c:pt idx="20490">
                  <c:v>2.5378232708423835E-3</c:v>
                </c:pt>
                <c:pt idx="20491">
                  <c:v>2.537697810578261E-3</c:v>
                </c:pt>
                <c:pt idx="20492">
                  <c:v>2.5375710012603696E-3</c:v>
                </c:pt>
                <c:pt idx="20493">
                  <c:v>2.5374445162476746E-3</c:v>
                </c:pt>
                <c:pt idx="20494">
                  <c:v>2.5373198526091826E-3</c:v>
                </c:pt>
                <c:pt idx="20495">
                  <c:v>2.5371974883019251E-3</c:v>
                </c:pt>
                <c:pt idx="20496">
                  <c:v>2.5370766133759291E-3</c:v>
                </c:pt>
                <c:pt idx="20497">
                  <c:v>2.5369555863578152E-3</c:v>
                </c:pt>
                <c:pt idx="20498">
                  <c:v>2.5368328586740712E-3</c:v>
                </c:pt>
                <c:pt idx="20499">
                  <c:v>2.5367078465239751E-3</c:v>
                </c:pt>
                <c:pt idx="20500">
                  <c:v>2.5365812593025876E-3</c:v>
                </c:pt>
                <c:pt idx="20501">
                  <c:v>2.5364546998000387E-3</c:v>
                </c:pt>
                <c:pt idx="20502">
                  <c:v>2.5363297615146286E-3</c:v>
                </c:pt>
                <c:pt idx="20503">
                  <c:v>2.5362071314867945E-3</c:v>
                </c:pt>
                <c:pt idx="20504">
                  <c:v>2.5360862037553636E-3</c:v>
                </c:pt>
                <c:pt idx="20505">
                  <c:v>2.5359654208945578E-3</c:v>
                </c:pt>
                <c:pt idx="20506">
                  <c:v>2.5358431511481173E-3</c:v>
                </c:pt>
                <c:pt idx="20507">
                  <c:v>2.5357186071817942E-3</c:v>
                </c:pt>
                <c:pt idx="20508">
                  <c:v>2.5355922891395202E-3</c:v>
                </c:pt>
                <c:pt idx="20509">
                  <c:v>2.5354657026617792E-3</c:v>
                </c:pt>
                <c:pt idx="20510">
                  <c:v>2.5353405108607566E-3</c:v>
                </c:pt>
                <c:pt idx="20511">
                  <c:v>2.53521759790742E-3</c:v>
                </c:pt>
                <c:pt idx="20512">
                  <c:v>2.5350965714633412E-3</c:v>
                </c:pt>
                <c:pt idx="20513">
                  <c:v>2.5349759839416951E-3</c:v>
                </c:pt>
                <c:pt idx="20514">
                  <c:v>2.5348541478270232E-3</c:v>
                </c:pt>
                <c:pt idx="20515">
                  <c:v>2.5347300858659656E-3</c:v>
                </c:pt>
                <c:pt idx="20516">
                  <c:v>2.5346040810943745E-3</c:v>
                </c:pt>
                <c:pt idx="20517">
                  <c:v>2.5344775171054009E-3</c:v>
                </c:pt>
                <c:pt idx="20518">
                  <c:v>2.5343520987107602E-3</c:v>
                </c:pt>
                <c:pt idx="20519">
                  <c:v>2.5342288919977243E-3</c:v>
                </c:pt>
                <c:pt idx="20520">
                  <c:v>2.5341077242978403E-3</c:v>
                </c:pt>
                <c:pt idx="20521">
                  <c:v>2.5339872817613596E-3</c:v>
                </c:pt>
                <c:pt idx="20522">
                  <c:v>2.5338658494032358E-3</c:v>
                </c:pt>
                <c:pt idx="20523">
                  <c:v>2.5337422768027442E-3</c:v>
                </c:pt>
                <c:pt idx="20524">
                  <c:v>2.5336166256718332E-3</c:v>
                </c:pt>
                <c:pt idx="20525">
                  <c:v>2.5334901347531867E-3</c:v>
                </c:pt>
                <c:pt idx="20526">
                  <c:v>2.533364522013028E-3</c:v>
                </c:pt>
                <c:pt idx="20527">
                  <c:v>2.5332410172408592E-3</c:v>
                </c:pt>
                <c:pt idx="20528">
                  <c:v>2.5331196698060799E-3</c:v>
                </c:pt>
                <c:pt idx="20529">
                  <c:v>2.5329993212067081E-3</c:v>
                </c:pt>
                <c:pt idx="20530">
                  <c:v>2.5328782576699892E-3</c:v>
                </c:pt>
                <c:pt idx="20531">
                  <c:v>2.5327551752096621E-3</c:v>
                </c:pt>
                <c:pt idx="20532">
                  <c:v>2.5326299137010577E-3</c:v>
                </c:pt>
                <c:pt idx="20533">
                  <c:v>2.5325035467034839E-3</c:v>
                </c:pt>
                <c:pt idx="20534">
                  <c:v>2.5323777766395814E-3</c:v>
                </c:pt>
                <c:pt idx="20535">
                  <c:v>2.5322539760981979E-3</c:v>
                </c:pt>
                <c:pt idx="20536">
                  <c:v>2.5321324151441277E-3</c:v>
                </c:pt>
                <c:pt idx="20537">
                  <c:v>2.5320121095913414E-3</c:v>
                </c:pt>
                <c:pt idx="20538">
                  <c:v>2.5318913754736592E-3</c:v>
                </c:pt>
                <c:pt idx="20539">
                  <c:v>2.5317687773579295E-3</c:v>
                </c:pt>
                <c:pt idx="20540">
                  <c:v>2.5316439364728638E-3</c:v>
                </c:pt>
                <c:pt idx="20541">
                  <c:v>2.5315177436652995E-3</c:v>
                </c:pt>
                <c:pt idx="20542">
                  <c:v>2.5313918574424725E-3</c:v>
                </c:pt>
                <c:pt idx="20543">
                  <c:v>2.5312677699556594E-3</c:v>
                </c:pt>
                <c:pt idx="20544">
                  <c:v>2.531145966943444E-3</c:v>
                </c:pt>
                <c:pt idx="20545">
                  <c:v>2.5310256545510116E-3</c:v>
                </c:pt>
                <c:pt idx="20546">
                  <c:v>2.5309052066488581E-3</c:v>
                </c:pt>
                <c:pt idx="20547">
                  <c:v>2.530783080617082E-3</c:v>
                </c:pt>
                <c:pt idx="20548">
                  <c:v>2.5306586858689539E-3</c:v>
                </c:pt>
                <c:pt idx="20549">
                  <c:v>2.5305327160993012E-3</c:v>
                </c:pt>
                <c:pt idx="20550">
                  <c:v>2.5304067583270052E-3</c:v>
                </c:pt>
                <c:pt idx="20551">
                  <c:v>2.5302823990880578E-3</c:v>
                </c:pt>
                <c:pt idx="20552">
                  <c:v>2.5301603311864212E-3</c:v>
                </c:pt>
                <c:pt idx="20553">
                  <c:v>2.5300399639005692E-3</c:v>
                </c:pt>
                <c:pt idx="20554">
                  <c:v>2.5299197559371656E-3</c:v>
                </c:pt>
                <c:pt idx="20555">
                  <c:v>2.5297980834814737E-3</c:v>
                </c:pt>
                <c:pt idx="20556">
                  <c:v>2.5296741544810091E-3</c:v>
                </c:pt>
                <c:pt idx="20557">
                  <c:v>2.5295484543625402E-3</c:v>
                </c:pt>
                <c:pt idx="20558">
                  <c:v>2.5294224723406851E-3</c:v>
                </c:pt>
                <c:pt idx="20559">
                  <c:v>2.5292978626422296E-3</c:v>
                </c:pt>
                <c:pt idx="20560">
                  <c:v>2.5291755130931277E-3</c:v>
                </c:pt>
                <c:pt idx="20561">
                  <c:v>2.5290550454881541E-3</c:v>
                </c:pt>
                <c:pt idx="20562">
                  <c:v>2.5289350288908636E-3</c:v>
                </c:pt>
                <c:pt idx="20563">
                  <c:v>2.5288137855777209E-3</c:v>
                </c:pt>
                <c:pt idx="20564">
                  <c:v>2.5286903357176612E-3</c:v>
                </c:pt>
                <c:pt idx="20565">
                  <c:v>2.5285649488546347E-3</c:v>
                </c:pt>
                <c:pt idx="20566">
                  <c:v>2.5284389917762662E-3</c:v>
                </c:pt>
                <c:pt idx="20567">
                  <c:v>2.5283141586388259E-3</c:v>
                </c:pt>
                <c:pt idx="20568">
                  <c:v>2.528191517021129E-3</c:v>
                </c:pt>
                <c:pt idx="20569">
                  <c:v>2.5280709070492802E-3</c:v>
                </c:pt>
                <c:pt idx="20570">
                  <c:v>2.5279510317635567E-3</c:v>
                </c:pt>
                <c:pt idx="20571">
                  <c:v>2.527830187653346E-3</c:v>
                </c:pt>
                <c:pt idx="20572">
                  <c:v>2.5277072238976514E-3</c:v>
                </c:pt>
                <c:pt idx="20573">
                  <c:v>2.5275821901628412E-3</c:v>
                </c:pt>
                <c:pt idx="20574">
                  <c:v>2.527456308287115E-3</c:v>
                </c:pt>
                <c:pt idx="20575">
                  <c:v>2.5273312839931405E-3</c:v>
                </c:pt>
                <c:pt idx="20576">
                  <c:v>2.5272083463797152E-3</c:v>
                </c:pt>
                <c:pt idx="20577">
                  <c:v>2.527087556063061E-3</c:v>
                </c:pt>
                <c:pt idx="20578">
                  <c:v>2.5269677713892209E-3</c:v>
                </c:pt>
                <c:pt idx="20579">
                  <c:v>2.5268472915467889E-3</c:v>
                </c:pt>
                <c:pt idx="20580">
                  <c:v>2.5267248143275418E-3</c:v>
                </c:pt>
                <c:pt idx="20581">
                  <c:v>2.5266001692038627E-3</c:v>
                </c:pt>
                <c:pt idx="20582">
                  <c:v>2.5264744130130425E-3</c:v>
                </c:pt>
                <c:pt idx="20583">
                  <c:v>2.526349234554171E-3</c:v>
                </c:pt>
                <c:pt idx="20584">
                  <c:v>2.5262260035605298E-3</c:v>
                </c:pt>
                <c:pt idx="20585">
                  <c:v>2.5261049996131431E-3</c:v>
                </c:pt>
                <c:pt idx="20586">
                  <c:v>2.5259852550519354E-3</c:v>
                </c:pt>
                <c:pt idx="20587">
                  <c:v>2.5258651001393352E-3</c:v>
                </c:pt>
                <c:pt idx="20588">
                  <c:v>2.5257431033628647E-3</c:v>
                </c:pt>
                <c:pt idx="20589">
                  <c:v>2.5256188773596592E-3</c:v>
                </c:pt>
                <c:pt idx="20590">
                  <c:v>2.5254932967145212E-3</c:v>
                </c:pt>
                <c:pt idx="20591">
                  <c:v>2.5253680051615492E-3</c:v>
                </c:pt>
                <c:pt idx="20592">
                  <c:v>2.5252444898850117E-3</c:v>
                </c:pt>
                <c:pt idx="20593">
                  <c:v>2.5251232442556437E-3</c:v>
                </c:pt>
                <c:pt idx="20594">
                  <c:v>2.5250034903484151E-3</c:v>
                </c:pt>
                <c:pt idx="20595">
                  <c:v>2.5248836172896481E-3</c:v>
                </c:pt>
                <c:pt idx="20596">
                  <c:v>2.5247620884516399E-3</c:v>
                </c:pt>
                <c:pt idx="20597">
                  <c:v>2.5246383066052812E-3</c:v>
                </c:pt>
                <c:pt idx="20598">
                  <c:v>2.5245129499127592E-3</c:v>
                </c:pt>
                <c:pt idx="20599">
                  <c:v>2.5243875897190283E-3</c:v>
                </c:pt>
                <c:pt idx="20600">
                  <c:v>2.5242638055700452E-3</c:v>
                </c:pt>
                <c:pt idx="20601">
                  <c:v>2.5241422958959892E-3</c:v>
                </c:pt>
                <c:pt idx="20602">
                  <c:v>2.5240224850457621E-3</c:v>
                </c:pt>
                <c:pt idx="20603">
                  <c:v>2.5239028477523706E-3</c:v>
                </c:pt>
                <c:pt idx="20604">
                  <c:v>2.523781768159481E-3</c:v>
                </c:pt>
                <c:pt idx="20605">
                  <c:v>2.5236584496265849E-3</c:v>
                </c:pt>
                <c:pt idx="20606">
                  <c:v>2.5235333630335955E-3</c:v>
                </c:pt>
                <c:pt idx="20607">
                  <c:v>2.5234079812836013E-3</c:v>
                </c:pt>
                <c:pt idx="20608">
                  <c:v>2.5232839497120814E-3</c:v>
                </c:pt>
                <c:pt idx="20609">
                  <c:v>2.5231621596772612E-3</c:v>
                </c:pt>
                <c:pt idx="20610">
                  <c:v>2.5230422469365646E-3</c:v>
                </c:pt>
                <c:pt idx="20611">
                  <c:v>2.5229227970817412E-3</c:v>
                </c:pt>
                <c:pt idx="20612">
                  <c:v>2.5228021421761413E-3</c:v>
                </c:pt>
                <c:pt idx="20613">
                  <c:v>2.5226792999257712E-3</c:v>
                </c:pt>
                <c:pt idx="20614">
                  <c:v>2.5225545265526697E-3</c:v>
                </c:pt>
                <c:pt idx="20615">
                  <c:v>2.5224291721684792E-3</c:v>
                </c:pt>
                <c:pt idx="20616">
                  <c:v>2.5223049202899692E-3</c:v>
                </c:pt>
                <c:pt idx="20617">
                  <c:v>2.5221828398812032E-3</c:v>
                </c:pt>
                <c:pt idx="20618">
                  <c:v>2.5220627836940162E-3</c:v>
                </c:pt>
                <c:pt idx="20619">
                  <c:v>2.5219434715224452E-3</c:v>
                </c:pt>
                <c:pt idx="20620">
                  <c:v>2.5218232113033692E-3</c:v>
                </c:pt>
                <c:pt idx="20621">
                  <c:v>2.5217008519131012E-3</c:v>
                </c:pt>
                <c:pt idx="20622">
                  <c:v>2.5215764311393792E-3</c:v>
                </c:pt>
                <c:pt idx="20623">
                  <c:v>2.5214511540582693E-3</c:v>
                </c:pt>
                <c:pt idx="20624">
                  <c:v>2.5213267141865848E-3</c:v>
                </c:pt>
                <c:pt idx="20625">
                  <c:v>2.5212043398441185E-3</c:v>
                </c:pt>
                <c:pt idx="20626">
                  <c:v>2.5210841027295174E-3</c:v>
                </c:pt>
                <c:pt idx="20627">
                  <c:v>2.5209648778888932E-3</c:v>
                </c:pt>
                <c:pt idx="20628">
                  <c:v>2.5208449774240041E-3</c:v>
                </c:pt>
                <c:pt idx="20629">
                  <c:v>2.5207231009832607E-3</c:v>
                </c:pt>
                <c:pt idx="20630">
                  <c:v>2.5205990677973798E-3</c:v>
                </c:pt>
                <c:pt idx="20631">
                  <c:v>2.5204739181344067E-3</c:v>
                </c:pt>
                <c:pt idx="20632">
                  <c:v>2.5203493272284859E-3</c:v>
                </c:pt>
                <c:pt idx="20633">
                  <c:v>2.5202266618885812E-3</c:v>
                </c:pt>
                <c:pt idx="20634">
                  <c:v>2.5201062110547044E-3</c:v>
                </c:pt>
                <c:pt idx="20635">
                  <c:v>2.5199870234354801E-3</c:v>
                </c:pt>
                <c:pt idx="20636">
                  <c:v>2.5198674434534058E-3</c:v>
                </c:pt>
                <c:pt idx="20637">
                  <c:v>2.5197460435751793E-3</c:v>
                </c:pt>
                <c:pt idx="20638">
                  <c:v>2.519622427999039E-3</c:v>
                </c:pt>
                <c:pt idx="20639">
                  <c:v>2.5194974552086675E-3</c:v>
                </c:pt>
                <c:pt idx="20640">
                  <c:v>2.5193727542433967E-3</c:v>
                </c:pt>
                <c:pt idx="20641">
                  <c:v>2.5192498072723292E-3</c:v>
                </c:pt>
                <c:pt idx="20642">
                  <c:v>2.5191291151507931E-3</c:v>
                </c:pt>
                <c:pt idx="20643">
                  <c:v>2.5190099157198233E-3</c:v>
                </c:pt>
                <c:pt idx="20644">
                  <c:v>2.5188906132736387E-3</c:v>
                </c:pt>
                <c:pt idx="20645">
                  <c:v>2.5187696772143052E-3</c:v>
                </c:pt>
                <c:pt idx="20646">
                  <c:v>2.518646503812109E-3</c:v>
                </c:pt>
                <c:pt idx="20647">
                  <c:v>2.5185217558626955E-3</c:v>
                </c:pt>
                <c:pt idx="20648">
                  <c:v>2.5183969891339692E-3</c:v>
                </c:pt>
                <c:pt idx="20649">
                  <c:v>2.5182737761550492E-3</c:v>
                </c:pt>
                <c:pt idx="20650">
                  <c:v>2.5181528208469252E-3</c:v>
                </c:pt>
                <c:pt idx="20651">
                  <c:v>2.5180335624612445E-3</c:v>
                </c:pt>
                <c:pt idx="20652">
                  <c:v>2.5179144916517662E-3</c:v>
                </c:pt>
                <c:pt idx="20653">
                  <c:v>2.5177940005366309E-3</c:v>
                </c:pt>
                <c:pt idx="20654">
                  <c:v>2.5176712880158004E-3</c:v>
                </c:pt>
                <c:pt idx="20655">
                  <c:v>2.5175468105908191E-3</c:v>
                </c:pt>
                <c:pt idx="20656">
                  <c:v>2.5174220249670615E-3</c:v>
                </c:pt>
                <c:pt idx="20657">
                  <c:v>2.5172985675835577E-3</c:v>
                </c:pt>
                <c:pt idx="20658">
                  <c:v>2.5171773332097152E-3</c:v>
                </c:pt>
                <c:pt idx="20659">
                  <c:v>2.5170579713968601E-3</c:v>
                </c:pt>
                <c:pt idx="20660">
                  <c:v>2.5169390841435278E-3</c:v>
                </c:pt>
                <c:pt idx="20661">
                  <c:v>2.5168190132941587E-3</c:v>
                </c:pt>
                <c:pt idx="20662">
                  <c:v>2.5166967742049802E-3</c:v>
                </c:pt>
                <c:pt idx="20663">
                  <c:v>2.5165726099443632E-3</c:v>
                </c:pt>
                <c:pt idx="20664">
                  <c:v>2.5164478540766221E-3</c:v>
                </c:pt>
                <c:pt idx="20665">
                  <c:v>2.5163241794956175E-3</c:v>
                </c:pt>
                <c:pt idx="20666">
                  <c:v>2.5162026564458707E-3</c:v>
                </c:pt>
                <c:pt idx="20667">
                  <c:v>2.5160831501378888E-3</c:v>
                </c:pt>
                <c:pt idx="20668">
                  <c:v>2.515964396984227E-3</c:v>
                </c:pt>
                <c:pt idx="20669">
                  <c:v>2.5158447163419252E-3</c:v>
                </c:pt>
                <c:pt idx="20670">
                  <c:v>2.5157229568805411E-3</c:v>
                </c:pt>
                <c:pt idx="20671">
                  <c:v>2.5155991446743613E-3</c:v>
                </c:pt>
                <c:pt idx="20672">
                  <c:v>2.515474468178651E-3</c:v>
                </c:pt>
                <c:pt idx="20673">
                  <c:v>2.5153506087422892E-3</c:v>
                </c:pt>
                <c:pt idx="20674">
                  <c:v>2.5152287938193319E-3</c:v>
                </c:pt>
                <c:pt idx="20675">
                  <c:v>2.5151091060282332E-3</c:v>
                </c:pt>
                <c:pt idx="20676">
                  <c:v>2.5149904369684019E-3</c:v>
                </c:pt>
                <c:pt idx="20677">
                  <c:v>2.5148711116063597E-3</c:v>
                </c:pt>
                <c:pt idx="20678">
                  <c:v>2.5147498315243656E-3</c:v>
                </c:pt>
                <c:pt idx="20679">
                  <c:v>2.5146264058707951E-3</c:v>
                </c:pt>
                <c:pt idx="20680">
                  <c:v>2.5145018584962278E-3</c:v>
                </c:pt>
                <c:pt idx="20681">
                  <c:v>2.5143778511283496E-3</c:v>
                </c:pt>
                <c:pt idx="20682">
                  <c:v>2.5142557475844054E-3</c:v>
                </c:pt>
                <c:pt idx="20683">
                  <c:v>2.5141358460080022E-3</c:v>
                </c:pt>
                <c:pt idx="20684">
                  <c:v>2.5140172113206002E-3</c:v>
                </c:pt>
                <c:pt idx="20685">
                  <c:v>2.5138982020361479E-3</c:v>
                </c:pt>
                <c:pt idx="20686">
                  <c:v>2.5137773946578481E-3</c:v>
                </c:pt>
                <c:pt idx="20687">
                  <c:v>2.5136543850959392E-3</c:v>
                </c:pt>
                <c:pt idx="20688">
                  <c:v>2.5135300158924314E-3</c:v>
                </c:pt>
                <c:pt idx="20689">
                  <c:v>2.513405901470069E-3</c:v>
                </c:pt>
                <c:pt idx="20690">
                  <c:v>2.5132835189358611E-3</c:v>
                </c:pt>
                <c:pt idx="20691">
                  <c:v>2.513163376483999E-3</c:v>
                </c:pt>
                <c:pt idx="20692">
                  <c:v>2.5130447275591994E-3</c:v>
                </c:pt>
                <c:pt idx="20693">
                  <c:v>2.5129259915360551E-3</c:v>
                </c:pt>
                <c:pt idx="20694">
                  <c:v>2.5128056438829061E-3</c:v>
                </c:pt>
                <c:pt idx="20695">
                  <c:v>2.5126830745093669E-3</c:v>
                </c:pt>
                <c:pt idx="20696">
                  <c:v>2.5125589310090934E-3</c:v>
                </c:pt>
                <c:pt idx="20697">
                  <c:v>2.5124347536695196E-3</c:v>
                </c:pt>
                <c:pt idx="20698">
                  <c:v>2.5123121079769291E-3</c:v>
                </c:pt>
                <c:pt idx="20699">
                  <c:v>2.5121917032096012E-3</c:v>
                </c:pt>
                <c:pt idx="20700">
                  <c:v>2.5120729933557576E-3</c:v>
                </c:pt>
                <c:pt idx="20701">
                  <c:v>2.5119544848849914E-3</c:v>
                </c:pt>
                <c:pt idx="20702">
                  <c:v>2.5118345779049631E-3</c:v>
                </c:pt>
                <c:pt idx="20703">
                  <c:v>2.5117124669828662E-3</c:v>
                </c:pt>
                <c:pt idx="20704">
                  <c:v>2.5115885944088827E-3</c:v>
                </c:pt>
                <c:pt idx="20705">
                  <c:v>2.5114644008037068E-3</c:v>
                </c:pt>
                <c:pt idx="20706">
                  <c:v>2.5113415137055402E-3</c:v>
                </c:pt>
                <c:pt idx="20707">
                  <c:v>2.5112208311756402E-3</c:v>
                </c:pt>
                <c:pt idx="20708">
                  <c:v>2.5111020163921492E-3</c:v>
                </c:pt>
                <c:pt idx="20709">
                  <c:v>2.5109836876396792E-3</c:v>
                </c:pt>
                <c:pt idx="20710">
                  <c:v>2.5108641965373851E-3</c:v>
                </c:pt>
                <c:pt idx="20711">
                  <c:v>2.5107425562031693E-3</c:v>
                </c:pt>
                <c:pt idx="20712">
                  <c:v>2.5106189967183477E-3</c:v>
                </c:pt>
                <c:pt idx="20713">
                  <c:v>2.5104948352276217E-3</c:v>
                </c:pt>
                <c:pt idx="20714">
                  <c:v>2.5103717340190256E-3</c:v>
                </c:pt>
                <c:pt idx="20715">
                  <c:v>2.5102507645144412E-3</c:v>
                </c:pt>
                <c:pt idx="20716">
                  <c:v>2.5101318042177272E-3</c:v>
                </c:pt>
                <c:pt idx="20717">
                  <c:v>2.5100136060256192E-3</c:v>
                </c:pt>
                <c:pt idx="20718">
                  <c:v>2.509894500687605E-3</c:v>
                </c:pt>
                <c:pt idx="20719">
                  <c:v>2.5097733367608842E-3</c:v>
                </c:pt>
                <c:pt idx="20720">
                  <c:v>2.5096501287696807E-3</c:v>
                </c:pt>
                <c:pt idx="20721">
                  <c:v>2.5095260486887863E-3</c:v>
                </c:pt>
                <c:pt idx="20722">
                  <c:v>2.5094027657373268E-3</c:v>
                </c:pt>
                <c:pt idx="20723">
                  <c:v>2.5092815064183182E-3</c:v>
                </c:pt>
                <c:pt idx="20724">
                  <c:v>2.509162364109268E-3</c:v>
                </c:pt>
                <c:pt idx="20725">
                  <c:v>2.5090442468172088E-3</c:v>
                </c:pt>
                <c:pt idx="20726">
                  <c:v>2.5089254923248202E-3</c:v>
                </c:pt>
                <c:pt idx="20727">
                  <c:v>2.5088048042241611E-3</c:v>
                </c:pt>
                <c:pt idx="20728">
                  <c:v>2.5086819817387042E-3</c:v>
                </c:pt>
                <c:pt idx="20729">
                  <c:v>2.5085580324519692E-3</c:v>
                </c:pt>
                <c:pt idx="20730">
                  <c:v>2.5084346046439403E-3</c:v>
                </c:pt>
                <c:pt idx="20731">
                  <c:v>2.5083130590740077E-3</c:v>
                </c:pt>
                <c:pt idx="20732">
                  <c:v>2.5081937029357484E-3</c:v>
                </c:pt>
                <c:pt idx="20733">
                  <c:v>2.508075617208894E-3</c:v>
                </c:pt>
                <c:pt idx="20734">
                  <c:v>2.5079571744303498E-3</c:v>
                </c:pt>
                <c:pt idx="20735">
                  <c:v>2.507836955195897E-3</c:v>
                </c:pt>
                <c:pt idx="20736">
                  <c:v>2.5077145472768439E-3</c:v>
                </c:pt>
                <c:pt idx="20737">
                  <c:v>2.5075907774315511E-3</c:v>
                </c:pt>
                <c:pt idx="20738">
                  <c:v>2.5074672455443203E-3</c:v>
                </c:pt>
                <c:pt idx="20739">
                  <c:v>2.5073454236140837E-3</c:v>
                </c:pt>
                <c:pt idx="20740">
                  <c:v>2.5072258270300812E-3</c:v>
                </c:pt>
                <c:pt idx="20741">
                  <c:v>2.5071077246798055E-3</c:v>
                </c:pt>
                <c:pt idx="20742">
                  <c:v>2.5069895509309535E-3</c:v>
                </c:pt>
                <c:pt idx="20743">
                  <c:v>2.5068697873535666E-3</c:v>
                </c:pt>
                <c:pt idx="20744">
                  <c:v>2.5067478176348012E-3</c:v>
                </c:pt>
                <c:pt idx="20745">
                  <c:v>2.5066242743293707E-3</c:v>
                </c:pt>
                <c:pt idx="20746">
                  <c:v>2.5065006823402512E-3</c:v>
                </c:pt>
                <c:pt idx="20747">
                  <c:v>2.5063786000860742E-3</c:v>
                </c:pt>
                <c:pt idx="20748">
                  <c:v>2.5062587420704497E-3</c:v>
                </c:pt>
                <c:pt idx="20749">
                  <c:v>2.5061405768537458E-3</c:v>
                </c:pt>
                <c:pt idx="20750">
                  <c:v>2.5060226266167751E-3</c:v>
                </c:pt>
                <c:pt idx="20751">
                  <c:v>2.5059032994711001E-3</c:v>
                </c:pt>
                <c:pt idx="20752">
                  <c:v>2.5057817857761897E-3</c:v>
                </c:pt>
                <c:pt idx="20753">
                  <c:v>2.5056585137760989E-3</c:v>
                </c:pt>
                <c:pt idx="20754">
                  <c:v>2.505534908119382E-3</c:v>
                </c:pt>
                <c:pt idx="20755">
                  <c:v>2.5054125874396952E-3</c:v>
                </c:pt>
                <c:pt idx="20756">
                  <c:v>2.5052924529725277E-3</c:v>
                </c:pt>
                <c:pt idx="20757">
                  <c:v>2.505174181357402E-3</c:v>
                </c:pt>
                <c:pt idx="20758">
                  <c:v>2.5050564070450286E-3</c:v>
                </c:pt>
                <c:pt idx="20759">
                  <c:v>2.5049374914223313E-3</c:v>
                </c:pt>
                <c:pt idx="20760">
                  <c:v>2.5048164454786952E-3</c:v>
                </c:pt>
                <c:pt idx="20761">
                  <c:v>2.5046934864731952E-3</c:v>
                </c:pt>
                <c:pt idx="20762">
                  <c:v>2.5045699152578611E-3</c:v>
                </c:pt>
                <c:pt idx="20763">
                  <c:v>2.5044473835325698E-3</c:v>
                </c:pt>
                <c:pt idx="20764">
                  <c:v>2.5043269637948992E-3</c:v>
                </c:pt>
                <c:pt idx="20765">
                  <c:v>2.5042085456785388E-3</c:v>
                </c:pt>
                <c:pt idx="20766">
                  <c:v>2.5040908984310666E-3</c:v>
                </c:pt>
                <c:pt idx="20767">
                  <c:v>2.5039723641662012E-3</c:v>
                </c:pt>
                <c:pt idx="20768">
                  <c:v>2.5038517914218006E-3</c:v>
                </c:pt>
                <c:pt idx="20769">
                  <c:v>2.5037291833335316E-3</c:v>
                </c:pt>
                <c:pt idx="20770">
                  <c:v>2.5036056955349919E-3</c:v>
                </c:pt>
                <c:pt idx="20771">
                  <c:v>2.5034829851541041E-3</c:v>
                </c:pt>
                <c:pt idx="20772">
                  <c:v>2.5033622776589738E-3</c:v>
                </c:pt>
                <c:pt idx="20773">
                  <c:v>2.5032436770271692E-3</c:v>
                </c:pt>
                <c:pt idx="20774">
                  <c:v>2.503126107528772E-3</c:v>
                </c:pt>
                <c:pt idx="20775">
                  <c:v>2.5030079197139454E-3</c:v>
                </c:pt>
                <c:pt idx="20776">
                  <c:v>2.502887819258968E-3</c:v>
                </c:pt>
                <c:pt idx="20777">
                  <c:v>2.5027655956181795E-3</c:v>
                </c:pt>
                <c:pt idx="20778">
                  <c:v>2.5026422402572631E-3</c:v>
                </c:pt>
                <c:pt idx="20779">
                  <c:v>2.5025193880671816E-3</c:v>
                </c:pt>
                <c:pt idx="20780">
                  <c:v>2.5023983966846646E-3</c:v>
                </c:pt>
                <c:pt idx="20781">
                  <c:v>2.5022795822014932E-3</c:v>
                </c:pt>
                <c:pt idx="20782">
                  <c:v>2.5021620415023945E-3</c:v>
                </c:pt>
                <c:pt idx="20783">
                  <c:v>2.5020441610786883E-3</c:v>
                </c:pt>
                <c:pt idx="20784">
                  <c:v>2.5019245256737203E-3</c:v>
                </c:pt>
                <c:pt idx="20785">
                  <c:v>2.5018027150670681E-3</c:v>
                </c:pt>
                <c:pt idx="20786">
                  <c:v>2.5016795403902201E-3</c:v>
                </c:pt>
                <c:pt idx="20787">
                  <c:v>2.5015565870668412E-3</c:v>
                </c:pt>
                <c:pt idx="20788">
                  <c:v>2.5014353219431004E-3</c:v>
                </c:pt>
                <c:pt idx="20789">
                  <c:v>2.5013162674610867E-3</c:v>
                </c:pt>
                <c:pt idx="20790">
                  <c:v>2.5011987077916283E-3</c:v>
                </c:pt>
                <c:pt idx="20791">
                  <c:v>2.501081092208575E-3</c:v>
                </c:pt>
                <c:pt idx="20792">
                  <c:v>2.5009619084181444E-3</c:v>
                </c:pt>
                <c:pt idx="20793">
                  <c:v>2.5008405340213812E-3</c:v>
                </c:pt>
                <c:pt idx="20794">
                  <c:v>2.5007175866956478E-3</c:v>
                </c:pt>
                <c:pt idx="20795">
                  <c:v>2.5005945760551459E-3</c:v>
                </c:pt>
                <c:pt idx="20796">
                  <c:v>2.5004730534267851E-3</c:v>
                </c:pt>
                <c:pt idx="20797">
                  <c:v>2.5003537384094294E-3</c:v>
                </c:pt>
                <c:pt idx="20798">
                  <c:v>2.5002361139726194E-3</c:v>
                </c:pt>
                <c:pt idx="20799">
                  <c:v>2.5001187179044203E-3</c:v>
                </c:pt>
                <c:pt idx="20800">
                  <c:v>2.4999999663337293E-3</c:v>
                </c:pt>
                <c:pt idx="20801">
                  <c:v>2.4998790455356642E-3</c:v>
                </c:pt>
                <c:pt idx="20802">
                  <c:v>2.4997563698718798E-3</c:v>
                </c:pt>
                <c:pt idx="20803">
                  <c:v>2.4996333481305637E-3</c:v>
                </c:pt>
                <c:pt idx="20804">
                  <c:v>2.4995115900379771E-3</c:v>
                </c:pt>
                <c:pt idx="20805">
                  <c:v>2.499391999887691E-3</c:v>
                </c:pt>
                <c:pt idx="20806">
                  <c:v>2.4992742676169691E-3</c:v>
                </c:pt>
                <c:pt idx="20807">
                  <c:v>2.4991570437233788E-3</c:v>
                </c:pt>
                <c:pt idx="20808">
                  <c:v>2.4990386993539028E-3</c:v>
                </c:pt>
                <c:pt idx="20809">
                  <c:v>2.4989182434778001E-3</c:v>
                </c:pt>
                <c:pt idx="20810">
                  <c:v>2.498795880694943E-3</c:v>
                </c:pt>
                <c:pt idx="20811">
                  <c:v>2.4986728956908027E-3</c:v>
                </c:pt>
                <c:pt idx="20812">
                  <c:v>2.4985509295952137E-3</c:v>
                </c:pt>
                <c:pt idx="20813">
                  <c:v>2.4984310558814221E-3</c:v>
                </c:pt>
                <c:pt idx="20814">
                  <c:v>2.498313176151123E-3</c:v>
                </c:pt>
                <c:pt idx="20815">
                  <c:v>2.4981960758702652E-3</c:v>
                </c:pt>
                <c:pt idx="20816">
                  <c:v>2.4980781084883402E-3</c:v>
                </c:pt>
                <c:pt idx="20817">
                  <c:v>2.4979581226151982E-3</c:v>
                </c:pt>
                <c:pt idx="20818">
                  <c:v>2.4978361101578952E-3</c:v>
                </c:pt>
                <c:pt idx="20819">
                  <c:v>2.4977132105470199E-3</c:v>
                </c:pt>
                <c:pt idx="20820">
                  <c:v>2.4975910688580733E-3</c:v>
                </c:pt>
                <c:pt idx="20821">
                  <c:v>2.4974709094417648E-3</c:v>
                </c:pt>
                <c:pt idx="20822">
                  <c:v>2.4973528467186123E-3</c:v>
                </c:pt>
                <c:pt idx="20823">
                  <c:v>2.4972358210782349E-3</c:v>
                </c:pt>
                <c:pt idx="20824">
                  <c:v>2.4971181957894216E-3</c:v>
                </c:pt>
                <c:pt idx="20825">
                  <c:v>2.4969986786858001E-3</c:v>
                </c:pt>
                <c:pt idx="20826">
                  <c:v>2.4968770496065192E-3</c:v>
                </c:pt>
                <c:pt idx="20827">
                  <c:v>2.4967542840474456E-3</c:v>
                </c:pt>
                <c:pt idx="20828">
                  <c:v>2.4966320035692863E-3</c:v>
                </c:pt>
                <c:pt idx="20829">
                  <c:v>2.4965115626226155E-3</c:v>
                </c:pt>
                <c:pt idx="20830">
                  <c:v>2.4963932860472852E-3</c:v>
                </c:pt>
                <c:pt idx="20831">
                  <c:v>2.4962762864810801E-3</c:v>
                </c:pt>
                <c:pt idx="20832">
                  <c:v>2.4961589643014001E-3</c:v>
                </c:pt>
                <c:pt idx="20833">
                  <c:v>2.4960399084527612E-3</c:v>
                </c:pt>
                <c:pt idx="20834">
                  <c:v>2.4959186908685965E-3</c:v>
                </c:pt>
                <c:pt idx="20835">
                  <c:v>2.4957961072087872E-3</c:v>
                </c:pt>
                <c:pt idx="20836">
                  <c:v>2.4956737285141035E-3</c:v>
                </c:pt>
                <c:pt idx="20837">
                  <c:v>2.495553016434273E-3</c:v>
                </c:pt>
                <c:pt idx="20838">
                  <c:v>2.4954345003238552E-3</c:v>
                </c:pt>
                <c:pt idx="20839">
                  <c:v>2.4953174794790371E-3</c:v>
                </c:pt>
                <c:pt idx="20840">
                  <c:v>2.4952004179931157E-3</c:v>
                </c:pt>
                <c:pt idx="20841">
                  <c:v>2.4950818097418982E-3</c:v>
                </c:pt>
                <c:pt idx="20842">
                  <c:v>2.4949610263750492E-3</c:v>
                </c:pt>
                <c:pt idx="20843">
                  <c:v>2.4948386708525602E-3</c:v>
                </c:pt>
                <c:pt idx="20844">
                  <c:v>2.4947162375951802E-3</c:v>
                </c:pt>
                <c:pt idx="20845">
                  <c:v>2.4945952708150293E-3</c:v>
                </c:pt>
                <c:pt idx="20846">
                  <c:v>2.4944764950777143E-3</c:v>
                </c:pt>
                <c:pt idx="20847">
                  <c:v>2.4943594076006002E-3</c:v>
                </c:pt>
                <c:pt idx="20848">
                  <c:v>2.4942425616755002E-3</c:v>
                </c:pt>
                <c:pt idx="20849">
                  <c:v>2.4941243814613997E-3</c:v>
                </c:pt>
                <c:pt idx="20850">
                  <c:v>2.4940040492706203E-3</c:v>
                </c:pt>
                <c:pt idx="20851">
                  <c:v>2.4938819657445506E-3</c:v>
                </c:pt>
                <c:pt idx="20852">
                  <c:v>2.4937595239222445E-3</c:v>
                </c:pt>
                <c:pt idx="20853">
                  <c:v>2.4936383246203352E-3</c:v>
                </c:pt>
                <c:pt idx="20854">
                  <c:v>2.4935192750761203E-3</c:v>
                </c:pt>
                <c:pt idx="20855">
                  <c:v>2.4934020783624303E-3</c:v>
                </c:pt>
                <c:pt idx="20856">
                  <c:v>2.4932854009052045E-3</c:v>
                </c:pt>
                <c:pt idx="20857">
                  <c:v>2.4931676236033262E-3</c:v>
                </c:pt>
                <c:pt idx="20858">
                  <c:v>2.4930477535125102E-3</c:v>
                </c:pt>
                <c:pt idx="20859">
                  <c:v>2.4929259827349008E-3</c:v>
                </c:pt>
                <c:pt idx="20860">
                  <c:v>2.4928035799147504E-3</c:v>
                </c:pt>
                <c:pt idx="20861">
                  <c:v>2.492682175630377E-3</c:v>
                </c:pt>
                <c:pt idx="20862">
                  <c:v>2.4925628442321992E-3</c:v>
                </c:pt>
                <c:pt idx="20863">
                  <c:v>2.4924454991298354E-3</c:v>
                </c:pt>
                <c:pt idx="20864">
                  <c:v>2.4923289418761012E-3</c:v>
                </c:pt>
                <c:pt idx="20865">
                  <c:v>2.4922115372272759E-3</c:v>
                </c:pt>
                <c:pt idx="20866">
                  <c:v>2.4920921339552167E-3</c:v>
                </c:pt>
                <c:pt idx="20867">
                  <c:v>2.491970712896475E-3</c:v>
                </c:pt>
                <c:pt idx="20868">
                  <c:v>2.4918483974158061E-3</c:v>
                </c:pt>
                <c:pt idx="20869">
                  <c:v>2.4917268205754402E-3</c:v>
                </c:pt>
                <c:pt idx="20870">
                  <c:v>2.4916072055276282E-3</c:v>
                </c:pt>
                <c:pt idx="20871">
                  <c:v>2.4914896769802678E-3</c:v>
                </c:pt>
                <c:pt idx="20872">
                  <c:v>2.4913731913002988E-3</c:v>
                </c:pt>
                <c:pt idx="20873">
                  <c:v>2.4912561244260188E-3</c:v>
                </c:pt>
                <c:pt idx="20874">
                  <c:v>2.4911371864202452E-3</c:v>
                </c:pt>
                <c:pt idx="20875">
                  <c:v>2.4910161476591202E-3</c:v>
                </c:pt>
                <c:pt idx="20876">
                  <c:v>2.4908939678155492E-3</c:v>
                </c:pt>
                <c:pt idx="20877">
                  <c:v>2.4907722551787792E-3</c:v>
                </c:pt>
                <c:pt idx="20878">
                  <c:v>2.4906523609508667E-3</c:v>
                </c:pt>
                <c:pt idx="20879">
                  <c:v>2.4905346185716162E-3</c:v>
                </c:pt>
                <c:pt idx="20880">
                  <c:v>2.4904181562809841E-3</c:v>
                </c:pt>
                <c:pt idx="20881">
                  <c:v>2.4903013882742052E-3</c:v>
                </c:pt>
                <c:pt idx="20882">
                  <c:v>2.4901829077495002E-3</c:v>
                </c:pt>
                <c:pt idx="20883">
                  <c:v>2.4900622789379052E-3</c:v>
                </c:pt>
                <c:pt idx="20884">
                  <c:v>2.489940282181692E-3</c:v>
                </c:pt>
                <c:pt idx="20885">
                  <c:v>2.4898184742162318E-3</c:v>
                </c:pt>
                <c:pt idx="20886">
                  <c:v>2.4896983114522592E-3</c:v>
                </c:pt>
                <c:pt idx="20887">
                  <c:v>2.4895803300181603E-3</c:v>
                </c:pt>
                <c:pt idx="20888">
                  <c:v>2.4894638441788678E-3</c:v>
                </c:pt>
                <c:pt idx="20889">
                  <c:v>2.4893473327607281E-3</c:v>
                </c:pt>
                <c:pt idx="20890">
                  <c:v>2.4892292958416007E-3</c:v>
                </c:pt>
                <c:pt idx="20891">
                  <c:v>2.4891090992527152E-3</c:v>
                </c:pt>
                <c:pt idx="20892">
                  <c:v>2.4889873313953207E-3</c:v>
                </c:pt>
                <c:pt idx="20893">
                  <c:v>2.4888654715915382E-3</c:v>
                </c:pt>
                <c:pt idx="20894">
                  <c:v>2.4887450569164899E-3</c:v>
                </c:pt>
                <c:pt idx="20895">
                  <c:v>2.4886268167758252E-3</c:v>
                </c:pt>
                <c:pt idx="20896">
                  <c:v>2.4885102624748103E-3</c:v>
                </c:pt>
                <c:pt idx="20897">
                  <c:v>2.4883939627060691E-3</c:v>
                </c:pt>
                <c:pt idx="20898">
                  <c:v>2.4882763496705028E-3</c:v>
                </c:pt>
                <c:pt idx="20899">
                  <c:v>2.4881566018377516E-3</c:v>
                </c:pt>
                <c:pt idx="20900">
                  <c:v>2.4880351062893892E-3</c:v>
                </c:pt>
                <c:pt idx="20901">
                  <c:v>2.4879132404260012E-3</c:v>
                </c:pt>
                <c:pt idx="20902">
                  <c:v>2.4877925961529559E-3</c:v>
                </c:pt>
                <c:pt idx="20903">
                  <c:v>2.4876740835385208E-3</c:v>
                </c:pt>
                <c:pt idx="20904">
                  <c:v>2.4875574186306653E-3</c:v>
                </c:pt>
                <c:pt idx="20905">
                  <c:v>2.4874412836658802E-3</c:v>
                </c:pt>
                <c:pt idx="20906">
                  <c:v>2.4873240692861384E-3</c:v>
                </c:pt>
                <c:pt idx="20907">
                  <c:v>2.4872047807387135E-3</c:v>
                </c:pt>
                <c:pt idx="20908">
                  <c:v>2.4870835977878645E-3</c:v>
                </c:pt>
                <c:pt idx="20909">
                  <c:v>2.4869617731610163E-3</c:v>
                </c:pt>
                <c:pt idx="20910">
                  <c:v>2.4868409269040827E-3</c:v>
                </c:pt>
                <c:pt idx="20911">
                  <c:v>2.4867221341476711E-3</c:v>
                </c:pt>
                <c:pt idx="20912">
                  <c:v>2.4866053199508937E-3</c:v>
                </c:pt>
                <c:pt idx="20913">
                  <c:v>2.4864893018227323E-3</c:v>
                </c:pt>
                <c:pt idx="20914">
                  <c:v>2.4863724557971012E-3</c:v>
                </c:pt>
                <c:pt idx="20915">
                  <c:v>2.4862536308963151E-3</c:v>
                </c:pt>
                <c:pt idx="20916">
                  <c:v>2.4861327970428374E-3</c:v>
                </c:pt>
                <c:pt idx="20917">
                  <c:v>2.4860110616718692E-3</c:v>
                </c:pt>
                <c:pt idx="20918">
                  <c:v>2.4858900458715753E-3</c:v>
                </c:pt>
                <c:pt idx="20919">
                  <c:v>2.4857709715161258E-3</c:v>
                </c:pt>
                <c:pt idx="20920">
                  <c:v>2.4856539734470781E-3</c:v>
                </c:pt>
                <c:pt idx="20921">
                  <c:v>2.4855380238674413E-3</c:v>
                </c:pt>
                <c:pt idx="20922">
                  <c:v>2.4854215113358203E-3</c:v>
                </c:pt>
                <c:pt idx="20923">
                  <c:v>2.4853031482147329E-3</c:v>
                </c:pt>
                <c:pt idx="20924">
                  <c:v>2.4851826955677651E-3</c:v>
                </c:pt>
                <c:pt idx="20925">
                  <c:v>2.4850610973905412E-3</c:v>
                </c:pt>
                <c:pt idx="20926">
                  <c:v>2.4849399487596735E-3</c:v>
                </c:pt>
                <c:pt idx="20927">
                  <c:v>2.4848205975676664E-3</c:v>
                </c:pt>
                <c:pt idx="20928">
                  <c:v>2.4847033857076355E-3</c:v>
                </c:pt>
                <c:pt idx="20929">
                  <c:v>2.4845874568723866E-3</c:v>
                </c:pt>
                <c:pt idx="20930">
                  <c:v>2.4844712390066212E-3</c:v>
                </c:pt>
                <c:pt idx="20931">
                  <c:v>2.4843533296136982E-3</c:v>
                </c:pt>
                <c:pt idx="20932">
                  <c:v>2.4842332853642992E-3</c:v>
                </c:pt>
                <c:pt idx="20933">
                  <c:v>2.4841118714357571E-3</c:v>
                </c:pt>
                <c:pt idx="20934">
                  <c:v>2.4839906303353648E-3</c:v>
                </c:pt>
                <c:pt idx="20935">
                  <c:v>2.4838710131933161E-3</c:v>
                </c:pt>
                <c:pt idx="20936">
                  <c:v>2.4837535627749473E-3</c:v>
                </c:pt>
                <c:pt idx="20937">
                  <c:v>2.48363760815867E-3</c:v>
                </c:pt>
                <c:pt idx="20938">
                  <c:v>2.4835216428178326E-3</c:v>
                </c:pt>
                <c:pt idx="20939">
                  <c:v>2.4834041730637676E-3</c:v>
                </c:pt>
                <c:pt idx="20940">
                  <c:v>2.483284559040639E-3</c:v>
                </c:pt>
                <c:pt idx="20941">
                  <c:v>2.4831633747479857E-3</c:v>
                </c:pt>
                <c:pt idx="20942">
                  <c:v>2.4830420845038267E-3</c:v>
                </c:pt>
                <c:pt idx="20943">
                  <c:v>2.4829222182249349E-3</c:v>
                </c:pt>
                <c:pt idx="20944">
                  <c:v>2.4828045100319103E-3</c:v>
                </c:pt>
                <c:pt idx="20945">
                  <c:v>2.4826884851595577E-3</c:v>
                </c:pt>
                <c:pt idx="20946">
                  <c:v>2.4825727275988654E-3</c:v>
                </c:pt>
                <c:pt idx="20947">
                  <c:v>2.4824556776037827E-3</c:v>
                </c:pt>
                <c:pt idx="20948">
                  <c:v>2.4823365099196212E-3</c:v>
                </c:pt>
                <c:pt idx="20949">
                  <c:v>2.4822155982270984E-3</c:v>
                </c:pt>
                <c:pt idx="20950">
                  <c:v>2.4820943043982837E-3</c:v>
                </c:pt>
                <c:pt idx="20951">
                  <c:v>2.4819742114265235E-3</c:v>
                </c:pt>
                <c:pt idx="20952">
                  <c:v>2.4818562320997766E-3</c:v>
                </c:pt>
                <c:pt idx="20953">
                  <c:v>2.4817400952822826E-3</c:v>
                </c:pt>
                <c:pt idx="20954">
                  <c:v>2.481624498904024E-3</c:v>
                </c:pt>
                <c:pt idx="20955">
                  <c:v>2.481507843340659E-3</c:v>
                </c:pt>
                <c:pt idx="20956">
                  <c:v>2.4813891321346405E-3</c:v>
                </c:pt>
                <c:pt idx="20957">
                  <c:v>2.4812685328704492E-3</c:v>
                </c:pt>
                <c:pt idx="20958">
                  <c:v>2.4811472824823773E-3</c:v>
                </c:pt>
                <c:pt idx="20959">
                  <c:v>2.4810269905034439E-3</c:v>
                </c:pt>
                <c:pt idx="20960">
                  <c:v>2.4809087327489223E-3</c:v>
                </c:pt>
                <c:pt idx="20961">
                  <c:v>2.4807924457706529E-3</c:v>
                </c:pt>
                <c:pt idx="20962">
                  <c:v>2.4806769629041239E-3</c:v>
                </c:pt>
                <c:pt idx="20963">
                  <c:v>2.4805606714312111E-3</c:v>
                </c:pt>
                <c:pt idx="20964">
                  <c:v>2.4804424207117998E-3</c:v>
                </c:pt>
                <c:pt idx="20965">
                  <c:v>2.4803221699089789E-3</c:v>
                </c:pt>
                <c:pt idx="20966">
                  <c:v>2.4802010106636002E-3</c:v>
                </c:pt>
                <c:pt idx="20967">
                  <c:v>2.4800805521293487E-3</c:v>
                </c:pt>
                <c:pt idx="20968">
                  <c:v>2.4799620148239837E-3</c:v>
                </c:pt>
                <c:pt idx="20969">
                  <c:v>2.4798455435707137E-3</c:v>
                </c:pt>
                <c:pt idx="20970">
                  <c:v>2.4797301262684192E-3</c:v>
                </c:pt>
                <c:pt idx="20971">
                  <c:v>2.4796141640467152E-3</c:v>
                </c:pt>
                <c:pt idx="20972">
                  <c:v>2.4794963716370292E-3</c:v>
                </c:pt>
                <c:pt idx="20973">
                  <c:v>2.4793765009391458E-3</c:v>
                </c:pt>
                <c:pt idx="20974">
                  <c:v>2.4792554804158522E-3</c:v>
                </c:pt>
                <c:pt idx="20975">
                  <c:v>2.4791348919900717E-3</c:v>
                </c:pt>
                <c:pt idx="20976">
                  <c:v>2.4790160801848398E-3</c:v>
                </c:pt>
                <c:pt idx="20977">
                  <c:v>2.4788993952018115E-3</c:v>
                </c:pt>
                <c:pt idx="20978">
                  <c:v>2.4787839960383382E-3</c:v>
                </c:pt>
                <c:pt idx="20979">
                  <c:v>2.4786683243205087E-3</c:v>
                </c:pt>
                <c:pt idx="20980">
                  <c:v>2.4785509819070452E-3</c:v>
                </c:pt>
                <c:pt idx="20981">
                  <c:v>2.4784315180485612E-3</c:v>
                </c:pt>
                <c:pt idx="20982">
                  <c:v>2.4783106829088216E-3</c:v>
                </c:pt>
                <c:pt idx="20983">
                  <c:v>2.4781900048442052E-3</c:v>
                </c:pt>
                <c:pt idx="20984">
                  <c:v>2.4780709296639007E-3</c:v>
                </c:pt>
                <c:pt idx="20985">
                  <c:v>2.4779540066349097E-3</c:v>
                </c:pt>
                <c:pt idx="20986">
                  <c:v>2.4778385794953402E-3</c:v>
                </c:pt>
                <c:pt idx="20987">
                  <c:v>2.4777231562797012E-3</c:v>
                </c:pt>
                <c:pt idx="20988">
                  <c:v>2.4776062495634084E-3</c:v>
                </c:pt>
                <c:pt idx="20989">
                  <c:v>2.4774872139330258E-3</c:v>
                </c:pt>
                <c:pt idx="20990">
                  <c:v>2.4773666091421802E-3</c:v>
                </c:pt>
                <c:pt idx="20991">
                  <c:v>2.4772458845988199E-3</c:v>
                </c:pt>
                <c:pt idx="20992">
                  <c:v>2.4771265630408692E-3</c:v>
                </c:pt>
                <c:pt idx="20993">
                  <c:v>2.4770093831804714E-3</c:v>
                </c:pt>
                <c:pt idx="20994">
                  <c:v>2.4768938840251148E-3</c:v>
                </c:pt>
                <c:pt idx="20995">
                  <c:v>2.4767786647621644E-3</c:v>
                </c:pt>
                <c:pt idx="20996">
                  <c:v>2.4766621737089727E-3</c:v>
                </c:pt>
                <c:pt idx="20997">
                  <c:v>2.476543582003294E-3</c:v>
                </c:pt>
                <c:pt idx="20998">
                  <c:v>2.476423250082435E-3</c:v>
                </c:pt>
                <c:pt idx="20999">
                  <c:v>2.4763025243993344E-3</c:v>
                </c:pt>
                <c:pt idx="21000">
                  <c:v>2.4761829790350388E-3</c:v>
                </c:pt>
                <c:pt idx="21001">
                  <c:v>2.4760655293876678E-3</c:v>
                </c:pt>
                <c:pt idx="21002">
                  <c:v>2.4759499169803752E-3</c:v>
                </c:pt>
                <c:pt idx="21003">
                  <c:v>2.4758348553202652E-3</c:v>
                </c:pt>
                <c:pt idx="21004">
                  <c:v>2.4757187545067891E-3</c:v>
                </c:pt>
                <c:pt idx="21005">
                  <c:v>2.4756006164796188E-3</c:v>
                </c:pt>
                <c:pt idx="21006">
                  <c:v>2.4754805967999692E-3</c:v>
                </c:pt>
                <c:pt idx="21007">
                  <c:v>2.4753599167318145E-3</c:v>
                </c:pt>
                <c:pt idx="21008">
                  <c:v>2.4752401753153678E-3</c:v>
                </c:pt>
                <c:pt idx="21009">
                  <c:v>2.4751224489564429E-3</c:v>
                </c:pt>
                <c:pt idx="21010">
                  <c:v>2.4750066855445132E-3</c:v>
                </c:pt>
                <c:pt idx="21011">
                  <c:v>2.4748917341128039E-3</c:v>
                </c:pt>
                <c:pt idx="21012">
                  <c:v>2.4747759931611131E-3</c:v>
                </c:pt>
                <c:pt idx="21013">
                  <c:v>2.4746583124726257E-3</c:v>
                </c:pt>
                <c:pt idx="21014">
                  <c:v>2.4745386406040812E-3</c:v>
                </c:pt>
                <c:pt idx="21015">
                  <c:v>2.4744180535362071E-3</c:v>
                </c:pt>
                <c:pt idx="21016">
                  <c:v>2.4742981485280351E-3</c:v>
                </c:pt>
                <c:pt idx="21017">
                  <c:v>2.4741801446639682E-3</c:v>
                </c:pt>
                <c:pt idx="21018">
                  <c:v>2.4740641965984391E-3</c:v>
                </c:pt>
                <c:pt idx="21019">
                  <c:v>2.4739493077871812E-3</c:v>
                </c:pt>
                <c:pt idx="21020">
                  <c:v>2.4738338918813335E-3</c:v>
                </c:pt>
                <c:pt idx="21021">
                  <c:v>2.4737166660491459E-3</c:v>
                </c:pt>
                <c:pt idx="21022">
                  <c:v>2.4735973731737151E-3</c:v>
                </c:pt>
                <c:pt idx="21023">
                  <c:v>2.4734769263283231E-3</c:v>
                </c:pt>
                <c:pt idx="21024">
                  <c:v>2.4733568943410352E-3</c:v>
                </c:pt>
                <c:pt idx="21025">
                  <c:v>2.4732386183068601E-3</c:v>
                </c:pt>
                <c:pt idx="21026">
                  <c:v>2.4731224565927787E-3</c:v>
                </c:pt>
                <c:pt idx="21027">
                  <c:v>2.4730075833537019E-3</c:v>
                </c:pt>
                <c:pt idx="21028">
                  <c:v>2.4728924538290373E-3</c:v>
                </c:pt>
                <c:pt idx="21029">
                  <c:v>2.4727756742819952E-3</c:v>
                </c:pt>
                <c:pt idx="21030">
                  <c:v>2.4726567866817997E-3</c:v>
                </c:pt>
                <c:pt idx="21031">
                  <c:v>2.4725365263286851E-3</c:v>
                </c:pt>
                <c:pt idx="21032">
                  <c:v>2.4724164075050395E-3</c:v>
                </c:pt>
                <c:pt idx="21033">
                  <c:v>2.4722978706596252E-3</c:v>
                </c:pt>
                <c:pt idx="21034">
                  <c:v>2.4721814714275441E-3</c:v>
                </c:pt>
                <c:pt idx="21035">
                  <c:v>2.4720665680541191E-3</c:v>
                </c:pt>
                <c:pt idx="21036">
                  <c:v>2.4719516830495397E-3</c:v>
                </c:pt>
                <c:pt idx="21037">
                  <c:v>2.4718353352828522E-3</c:v>
                </c:pt>
                <c:pt idx="21038">
                  <c:v>2.4717168739110582E-3</c:v>
                </c:pt>
                <c:pt idx="21039">
                  <c:v>2.4715968445960458E-3</c:v>
                </c:pt>
                <c:pt idx="21040">
                  <c:v>2.4714766819293886E-3</c:v>
                </c:pt>
                <c:pt idx="21041">
                  <c:v>2.4713579014505292E-3</c:v>
                </c:pt>
                <c:pt idx="21042">
                  <c:v>2.4712412463413535E-3</c:v>
                </c:pt>
                <c:pt idx="21043">
                  <c:v>2.4711262692266129E-3</c:v>
                </c:pt>
                <c:pt idx="21044">
                  <c:v>2.4710115843886282E-3</c:v>
                </c:pt>
                <c:pt idx="21045">
                  <c:v>2.4708956482177662E-3</c:v>
                </c:pt>
                <c:pt idx="21046">
                  <c:v>2.4707776283593849E-3</c:v>
                </c:pt>
                <c:pt idx="21047">
                  <c:v>2.4706578721632494E-3</c:v>
                </c:pt>
                <c:pt idx="21048">
                  <c:v>2.4705377107720203E-3</c:v>
                </c:pt>
                <c:pt idx="21049">
                  <c:v>2.4704187093548247E-3</c:v>
                </c:pt>
                <c:pt idx="21050">
                  <c:v>2.4703017858118685E-3</c:v>
                </c:pt>
                <c:pt idx="21051">
                  <c:v>2.4701866941694941E-3</c:v>
                </c:pt>
                <c:pt idx="21052">
                  <c:v>2.4700721633962937E-3</c:v>
                </c:pt>
                <c:pt idx="21053">
                  <c:v>2.4699566133050115E-3</c:v>
                </c:pt>
                <c:pt idx="21054">
                  <c:v>2.4698390443330812E-3</c:v>
                </c:pt>
                <c:pt idx="21055">
                  <c:v>2.4697196001733815E-3</c:v>
                </c:pt>
                <c:pt idx="21056">
                  <c:v>2.4695994865416575E-3</c:v>
                </c:pt>
                <c:pt idx="21057">
                  <c:v>2.469480292005684E-3</c:v>
                </c:pt>
                <c:pt idx="21058">
                  <c:v>2.4693630934692385E-3</c:v>
                </c:pt>
                <c:pt idx="21059">
                  <c:v>2.4692478500060052E-3</c:v>
                </c:pt>
                <c:pt idx="21060">
                  <c:v>2.4691334262189452E-3</c:v>
                </c:pt>
                <c:pt idx="21061">
                  <c:v>2.4690182317955258E-3</c:v>
                </c:pt>
                <c:pt idx="21062">
                  <c:v>2.4689011170264843E-3</c:v>
                </c:pt>
                <c:pt idx="21063">
                  <c:v>2.468782020013615E-3</c:v>
                </c:pt>
                <c:pt idx="21064">
                  <c:v>2.4686620012107992E-3</c:v>
                </c:pt>
                <c:pt idx="21065">
                  <c:v>2.4685426460224315E-3</c:v>
                </c:pt>
                <c:pt idx="21066">
                  <c:v>2.4684251720239014E-3</c:v>
                </c:pt>
                <c:pt idx="21067">
                  <c:v>2.4683097435522095E-3</c:v>
                </c:pt>
                <c:pt idx="21068">
                  <c:v>2.4681953794818993E-3</c:v>
                </c:pt>
                <c:pt idx="21069">
                  <c:v>2.4680805059360436E-3</c:v>
                </c:pt>
                <c:pt idx="21070">
                  <c:v>2.467963842586453E-3</c:v>
                </c:pt>
                <c:pt idx="21071">
                  <c:v>2.4678451234448171E-3</c:v>
                </c:pt>
                <c:pt idx="21072">
                  <c:v>2.4677252463372297E-3</c:v>
                </c:pt>
                <c:pt idx="21073">
                  <c:v>2.4676057670557452E-3</c:v>
                </c:pt>
                <c:pt idx="21074">
                  <c:v>2.4674880232098467E-3</c:v>
                </c:pt>
                <c:pt idx="21075">
                  <c:v>2.4673723811904275E-3</c:v>
                </c:pt>
                <c:pt idx="21076">
                  <c:v>2.4672580301641706E-3</c:v>
                </c:pt>
                <c:pt idx="21077">
                  <c:v>2.4671434389157785E-3</c:v>
                </c:pt>
                <c:pt idx="21078">
                  <c:v>2.4670272181610102E-3</c:v>
                </c:pt>
                <c:pt idx="21079">
                  <c:v>2.4669089027246592E-3</c:v>
                </c:pt>
                <c:pt idx="21080">
                  <c:v>2.4667892131922191E-3</c:v>
                </c:pt>
                <c:pt idx="21081">
                  <c:v>2.4666696498488344E-3</c:v>
                </c:pt>
                <c:pt idx="21082">
                  <c:v>2.4665516477444254E-3</c:v>
                </c:pt>
                <c:pt idx="21083">
                  <c:v>2.4664357687502409E-3</c:v>
                </c:pt>
                <c:pt idx="21084">
                  <c:v>2.4663213854677498E-3</c:v>
                </c:pt>
                <c:pt idx="21085">
                  <c:v>2.4662070347975852E-3</c:v>
                </c:pt>
                <c:pt idx="21086">
                  <c:v>2.4660912419311063E-3</c:v>
                </c:pt>
                <c:pt idx="21087">
                  <c:v>2.465973350722048E-3</c:v>
                </c:pt>
                <c:pt idx="21088">
                  <c:v>2.4658538928934242E-3</c:v>
                </c:pt>
                <c:pt idx="21089">
                  <c:v>2.4657342883137295E-3</c:v>
                </c:pt>
                <c:pt idx="21090">
                  <c:v>2.4656160453050994E-3</c:v>
                </c:pt>
                <c:pt idx="21091">
                  <c:v>2.4654999113989059E-3</c:v>
                </c:pt>
                <c:pt idx="21092">
                  <c:v>2.4653854526833245E-3</c:v>
                </c:pt>
                <c:pt idx="21093">
                  <c:v>2.4652712984346448E-3</c:v>
                </c:pt>
                <c:pt idx="21094">
                  <c:v>2.4651559131250705E-3</c:v>
                </c:pt>
                <c:pt idx="21095">
                  <c:v>2.4650384610212582E-3</c:v>
                </c:pt>
                <c:pt idx="21096">
                  <c:v>2.4649192765398005E-3</c:v>
                </c:pt>
                <c:pt idx="21097">
                  <c:v>2.464799675621159E-3</c:v>
                </c:pt>
                <c:pt idx="21098">
                  <c:v>2.4646812145237592E-3</c:v>
                </c:pt>
                <c:pt idx="21099">
                  <c:v>2.4645648135432248E-3</c:v>
                </c:pt>
                <c:pt idx="21100">
                  <c:v>2.4644502390550002E-3</c:v>
                </c:pt>
                <c:pt idx="21101">
                  <c:v>2.4643362353741452E-3</c:v>
                </c:pt>
                <c:pt idx="21102">
                  <c:v>2.4642212320156991E-3</c:v>
                </c:pt>
                <c:pt idx="21103">
                  <c:v>2.4641042280139133E-3</c:v>
                </c:pt>
                <c:pt idx="21104">
                  <c:v>2.4639853553467014E-3</c:v>
                </c:pt>
                <c:pt idx="21105">
                  <c:v>2.4638658043027802E-3</c:v>
                </c:pt>
                <c:pt idx="21106">
                  <c:v>2.4637471529984326E-3</c:v>
                </c:pt>
                <c:pt idx="21107">
                  <c:v>2.4636304787442084E-3</c:v>
                </c:pt>
                <c:pt idx="21108">
                  <c:v>2.4635157516460803E-3</c:v>
                </c:pt>
                <c:pt idx="21109">
                  <c:v>2.4634018517497641E-3</c:v>
                </c:pt>
                <c:pt idx="21110">
                  <c:v>2.4632871998997046E-3</c:v>
                </c:pt>
                <c:pt idx="21111">
                  <c:v>2.4631706469771461E-3</c:v>
                </c:pt>
                <c:pt idx="21112">
                  <c:v>2.463052120778735E-3</c:v>
                </c:pt>
                <c:pt idx="21113">
                  <c:v>2.4629326663637243E-3</c:v>
                </c:pt>
                <c:pt idx="21114">
                  <c:v>2.4628138573221854E-3</c:v>
                </c:pt>
                <c:pt idx="21115">
                  <c:v>2.4626969096461391E-3</c:v>
                </c:pt>
                <c:pt idx="21116">
                  <c:v>2.462581997208068E-3</c:v>
                </c:pt>
                <c:pt idx="21117">
                  <c:v>2.4624681541644349E-3</c:v>
                </c:pt>
                <c:pt idx="21118">
                  <c:v>2.4623538190604792E-3</c:v>
                </c:pt>
                <c:pt idx="21119">
                  <c:v>2.4622377141370277E-3</c:v>
                </c:pt>
                <c:pt idx="21120">
                  <c:v>2.4621195646781892E-3</c:v>
                </c:pt>
                <c:pt idx="21121">
                  <c:v>2.4620002534037552E-3</c:v>
                </c:pt>
                <c:pt idx="21122">
                  <c:v>2.461881323128886E-3</c:v>
                </c:pt>
                <c:pt idx="21123">
                  <c:v>2.4617641079211503E-3</c:v>
                </c:pt>
                <c:pt idx="21124">
                  <c:v>2.4616489820554633E-3</c:v>
                </c:pt>
                <c:pt idx="21125">
                  <c:v>2.4615351495658002E-3</c:v>
                </c:pt>
                <c:pt idx="21126">
                  <c:v>2.4614210927141941E-3</c:v>
                </c:pt>
                <c:pt idx="21127">
                  <c:v>2.4613054267159352E-3</c:v>
                </c:pt>
                <c:pt idx="21128">
                  <c:v>2.4611876793867882E-3</c:v>
                </c:pt>
                <c:pt idx="21129">
                  <c:v>2.4610685567448992E-3</c:v>
                </c:pt>
                <c:pt idx="21130">
                  <c:v>2.4609495451547812E-3</c:v>
                </c:pt>
                <c:pt idx="21131">
                  <c:v>2.4608320742300436E-3</c:v>
                </c:pt>
                <c:pt idx="21132">
                  <c:v>2.4607167119478483E-3</c:v>
                </c:pt>
                <c:pt idx="21133">
                  <c:v>2.4606028451159777E-3</c:v>
                </c:pt>
                <c:pt idx="21134">
                  <c:v>2.4604890249406417E-3</c:v>
                </c:pt>
                <c:pt idx="21135">
                  <c:v>2.4603737829632295E-3</c:v>
                </c:pt>
                <c:pt idx="21136">
                  <c:v>2.4602564578589843E-3</c:v>
                </c:pt>
                <c:pt idx="21137">
                  <c:v>2.4601375675634839E-3</c:v>
                </c:pt>
                <c:pt idx="21138">
                  <c:v>2.4600185173149214E-3</c:v>
                </c:pt>
                <c:pt idx="21139">
                  <c:v>2.4599008082002442E-3</c:v>
                </c:pt>
                <c:pt idx="21140">
                  <c:v>2.4597851919816683E-3</c:v>
                </c:pt>
                <c:pt idx="21141">
                  <c:v>2.4596712480582442E-3</c:v>
                </c:pt>
                <c:pt idx="21142">
                  <c:v>2.4595576205998547E-3</c:v>
                </c:pt>
                <c:pt idx="21143">
                  <c:v>2.4594427821686797E-3</c:v>
                </c:pt>
                <c:pt idx="21144">
                  <c:v>2.4593258937647064E-3</c:v>
                </c:pt>
                <c:pt idx="21145">
                  <c:v>2.459207277024244E-3</c:v>
                </c:pt>
                <c:pt idx="21146">
                  <c:v>2.4590882327931848E-3</c:v>
                </c:pt>
                <c:pt idx="21147">
                  <c:v>2.4589703084209259E-3</c:v>
                </c:pt>
                <c:pt idx="21148">
                  <c:v>2.4588544264934477E-3</c:v>
                </c:pt>
                <c:pt idx="21149">
                  <c:v>2.4587403655826441E-3</c:v>
                </c:pt>
                <c:pt idx="21150">
                  <c:v>2.458626885235818E-3</c:v>
                </c:pt>
                <c:pt idx="21151">
                  <c:v>2.4585124246587027E-3</c:v>
                </c:pt>
                <c:pt idx="21152">
                  <c:v>2.4583959815800442E-3</c:v>
                </c:pt>
                <c:pt idx="21153">
                  <c:v>2.4582776764145412E-3</c:v>
                </c:pt>
                <c:pt idx="21154">
                  <c:v>2.4581586841443473E-3</c:v>
                </c:pt>
                <c:pt idx="21155">
                  <c:v>2.4580405724555412E-3</c:v>
                </c:pt>
                <c:pt idx="21156">
                  <c:v>2.4579244189756929E-3</c:v>
                </c:pt>
                <c:pt idx="21157">
                  <c:v>2.4578102046927492E-3</c:v>
                </c:pt>
                <c:pt idx="21158">
                  <c:v>2.457696824969091E-3</c:v>
                </c:pt>
                <c:pt idx="21159">
                  <c:v>2.4575827117751443E-3</c:v>
                </c:pt>
                <c:pt idx="21160">
                  <c:v>2.4574667166641752E-3</c:v>
                </c:pt>
                <c:pt idx="21161">
                  <c:v>2.4573487572759484E-3</c:v>
                </c:pt>
                <c:pt idx="21162">
                  <c:v>2.4572298634063161E-3</c:v>
                </c:pt>
                <c:pt idx="21163">
                  <c:v>2.4571115968715371E-3</c:v>
                </c:pt>
                <c:pt idx="21164">
                  <c:v>2.4569951720072192E-3</c:v>
                </c:pt>
                <c:pt idx="21165">
                  <c:v>2.4568807720759052E-3</c:v>
                </c:pt>
                <c:pt idx="21166">
                  <c:v>2.4567674463800491E-3</c:v>
                </c:pt>
                <c:pt idx="21167">
                  <c:v>2.4566536458372232E-3</c:v>
                </c:pt>
                <c:pt idx="21168">
                  <c:v>2.4565380953215088E-3</c:v>
                </c:pt>
                <c:pt idx="21169">
                  <c:v>2.4564205115315601E-3</c:v>
                </c:pt>
                <c:pt idx="21170">
                  <c:v>2.4563017622208361E-3</c:v>
                </c:pt>
                <c:pt idx="21171">
                  <c:v>2.4561833772864658E-3</c:v>
                </c:pt>
                <c:pt idx="21172">
                  <c:v>2.4560666871989477E-3</c:v>
                </c:pt>
                <c:pt idx="21173">
                  <c:v>2.4559520739791028E-3</c:v>
                </c:pt>
                <c:pt idx="21174">
                  <c:v>2.4558387563847219E-3</c:v>
                </c:pt>
                <c:pt idx="21175">
                  <c:v>2.4557252300874302E-3</c:v>
                </c:pt>
                <c:pt idx="21176">
                  <c:v>2.4556101148479146E-3</c:v>
                </c:pt>
                <c:pt idx="21177">
                  <c:v>2.4554929316066079E-3</c:v>
                </c:pt>
                <c:pt idx="21178">
                  <c:v>2.4553743719605849E-3</c:v>
                </c:pt>
                <c:pt idx="21179">
                  <c:v>2.4552559084300408E-3</c:v>
                </c:pt>
                <c:pt idx="21180">
                  <c:v>2.4551389651558822E-3</c:v>
                </c:pt>
                <c:pt idx="21181">
                  <c:v>2.4550241160924283E-3</c:v>
                </c:pt>
                <c:pt idx="21182">
                  <c:v>2.454910762105396E-3</c:v>
                </c:pt>
                <c:pt idx="21183">
                  <c:v>2.4547974686219302E-3</c:v>
                </c:pt>
                <c:pt idx="21184">
                  <c:v>2.4546827735602759E-3</c:v>
                </c:pt>
                <c:pt idx="21185">
                  <c:v>2.4545660105403841E-3</c:v>
                </c:pt>
                <c:pt idx="21186">
                  <c:v>2.4544476838604013E-3</c:v>
                </c:pt>
                <c:pt idx="21187">
                  <c:v>2.4543291842207661E-3</c:v>
                </c:pt>
                <c:pt idx="21188">
                  <c:v>2.454212005456017E-3</c:v>
                </c:pt>
                <c:pt idx="21189">
                  <c:v>2.4540969034420952E-3</c:v>
                </c:pt>
                <c:pt idx="21190">
                  <c:v>2.4539834707379463E-3</c:v>
                </c:pt>
                <c:pt idx="21191">
                  <c:v>2.4538703663070623E-3</c:v>
                </c:pt>
                <c:pt idx="21192">
                  <c:v>2.4537560708090241E-3</c:v>
                </c:pt>
                <c:pt idx="21193">
                  <c:v>2.4536397420877546E-3</c:v>
                </c:pt>
                <c:pt idx="21194">
                  <c:v>2.4535216891506252E-3</c:v>
                </c:pt>
                <c:pt idx="21195">
                  <c:v>2.453403197855965E-3</c:v>
                </c:pt>
                <c:pt idx="21196">
                  <c:v>2.4532858066464492E-3</c:v>
                </c:pt>
                <c:pt idx="21197">
                  <c:v>2.4531704402948992E-3</c:v>
                </c:pt>
                <c:pt idx="21198">
                  <c:v>2.4530568894184789E-3</c:v>
                </c:pt>
                <c:pt idx="21199">
                  <c:v>2.4529439286831768E-3</c:v>
                </c:pt>
                <c:pt idx="21200">
                  <c:v>2.4528300069733802E-3</c:v>
                </c:pt>
                <c:pt idx="21201">
                  <c:v>2.452714120808443E-3</c:v>
                </c:pt>
                <c:pt idx="21202">
                  <c:v>2.452596379190129E-3</c:v>
                </c:pt>
                <c:pt idx="21203">
                  <c:v>2.4524779419136992E-3</c:v>
                </c:pt>
                <c:pt idx="21204">
                  <c:v>2.4523603662567456E-3</c:v>
                </c:pt>
                <c:pt idx="21205">
                  <c:v>2.4522447300754698E-3</c:v>
                </c:pt>
                <c:pt idx="21206">
                  <c:v>2.4521310250911212E-3</c:v>
                </c:pt>
                <c:pt idx="21207">
                  <c:v>2.4520181618574253E-3</c:v>
                </c:pt>
                <c:pt idx="21208">
                  <c:v>2.4519045834394812E-3</c:v>
                </c:pt>
                <c:pt idx="21209">
                  <c:v>2.4517891421428984E-3</c:v>
                </c:pt>
                <c:pt idx="21210">
                  <c:v>2.4516717455970441E-3</c:v>
                </c:pt>
                <c:pt idx="21211">
                  <c:v>2.4515534084647694E-3</c:v>
                </c:pt>
                <c:pt idx="21212">
                  <c:v>2.4514356808292377E-3</c:v>
                </c:pt>
                <c:pt idx="21213">
                  <c:v>2.4513197752978563E-3</c:v>
                </c:pt>
                <c:pt idx="21214">
                  <c:v>2.4512058843793507E-3</c:v>
                </c:pt>
                <c:pt idx="21215">
                  <c:v>2.4510930723873432E-3</c:v>
                </c:pt>
                <c:pt idx="21216">
                  <c:v>2.4509798025617612E-3</c:v>
                </c:pt>
                <c:pt idx="21217">
                  <c:v>2.4508648024730091E-3</c:v>
                </c:pt>
                <c:pt idx="21218">
                  <c:v>2.4507477803747601E-3</c:v>
                </c:pt>
                <c:pt idx="21219">
                  <c:v>2.450629589192978E-3</c:v>
                </c:pt>
                <c:pt idx="21220">
                  <c:v>2.4505117459657456E-3</c:v>
                </c:pt>
                <c:pt idx="21221">
                  <c:v>2.4503955775124235E-3</c:v>
                </c:pt>
                <c:pt idx="21222">
                  <c:v>2.4502814734630829E-3</c:v>
                </c:pt>
                <c:pt idx="21223">
                  <c:v>2.4501686671572292E-3</c:v>
                </c:pt>
                <c:pt idx="21224">
                  <c:v>2.4500556676083011E-3</c:v>
                </c:pt>
                <c:pt idx="21225">
                  <c:v>2.4499410991672865E-3</c:v>
                </c:pt>
                <c:pt idx="21226">
                  <c:v>2.4498244760313864E-3</c:v>
                </c:pt>
                <c:pt idx="21227">
                  <c:v>2.4497064755215296E-3</c:v>
                </c:pt>
                <c:pt idx="21228">
                  <c:v>2.4495885563898482E-3</c:v>
                </c:pt>
                <c:pt idx="21229">
                  <c:v>2.4494721372689942E-3</c:v>
                </c:pt>
                <c:pt idx="21230">
                  <c:v>2.4493577979633734E-3</c:v>
                </c:pt>
                <c:pt idx="21231">
                  <c:v>2.4492449532494505E-3</c:v>
                </c:pt>
                <c:pt idx="21232">
                  <c:v>2.4491321826910798E-3</c:v>
                </c:pt>
                <c:pt idx="21233">
                  <c:v>2.4490180306093244E-3</c:v>
                </c:pt>
                <c:pt idx="21234">
                  <c:v>2.4489018256903684E-3</c:v>
                </c:pt>
                <c:pt idx="21235">
                  <c:v>2.4487840587436574E-3</c:v>
                </c:pt>
                <c:pt idx="21236">
                  <c:v>2.4486661060238867E-3</c:v>
                </c:pt>
                <c:pt idx="21237">
                  <c:v>2.4485494540968595E-3</c:v>
                </c:pt>
                <c:pt idx="21238">
                  <c:v>2.4484348628367233E-3</c:v>
                </c:pt>
                <c:pt idx="21239">
                  <c:v>2.4483219378126199E-3</c:v>
                </c:pt>
                <c:pt idx="21240">
                  <c:v>2.4482093526822612E-3</c:v>
                </c:pt>
                <c:pt idx="21241">
                  <c:v>2.4480955962093492E-3</c:v>
                </c:pt>
                <c:pt idx="21242">
                  <c:v>2.4479798231907411E-3</c:v>
                </c:pt>
                <c:pt idx="21243">
                  <c:v>2.4478623301549081E-3</c:v>
                </c:pt>
                <c:pt idx="21244">
                  <c:v>2.4477443880789357E-3</c:v>
                </c:pt>
                <c:pt idx="21245">
                  <c:v>2.4476275265017081E-3</c:v>
                </c:pt>
                <c:pt idx="21246">
                  <c:v>2.4475126722807911E-3</c:v>
                </c:pt>
                <c:pt idx="21247">
                  <c:v>2.4473996279290051E-3</c:v>
                </c:pt>
                <c:pt idx="21248">
                  <c:v>2.4472871831181194E-3</c:v>
                </c:pt>
                <c:pt idx="21249">
                  <c:v>2.4471737963986089E-3</c:v>
                </c:pt>
                <c:pt idx="21250">
                  <c:v>2.4470584631751994E-3</c:v>
                </c:pt>
                <c:pt idx="21251">
                  <c:v>2.4469412811854285E-3</c:v>
                </c:pt>
                <c:pt idx="21252">
                  <c:v>2.4468233951565241E-3</c:v>
                </c:pt>
                <c:pt idx="21253">
                  <c:v>2.4467063519797811E-3</c:v>
                </c:pt>
                <c:pt idx="21254">
                  <c:v>2.4465912296529851E-3</c:v>
                </c:pt>
                <c:pt idx="21255">
                  <c:v>2.4464780304834987E-3</c:v>
                </c:pt>
                <c:pt idx="21256">
                  <c:v>2.4463656800920502E-3</c:v>
                </c:pt>
                <c:pt idx="21257">
                  <c:v>2.4462526326067707E-3</c:v>
                </c:pt>
                <c:pt idx="21258">
                  <c:v>2.4461377411645609E-3</c:v>
                </c:pt>
                <c:pt idx="21259">
                  <c:v>2.4460209035293682E-3</c:v>
                </c:pt>
                <c:pt idx="21260">
                  <c:v>2.4459031193604952E-3</c:v>
                </c:pt>
                <c:pt idx="21261">
                  <c:v>2.4457859270488776E-3</c:v>
                </c:pt>
                <c:pt idx="21262">
                  <c:v>2.4456705374031646E-3</c:v>
                </c:pt>
                <c:pt idx="21263">
                  <c:v>2.4455571520360891E-3</c:v>
                </c:pt>
                <c:pt idx="21264">
                  <c:v>2.4454448501385201E-3</c:v>
                </c:pt>
                <c:pt idx="21265">
                  <c:v>2.4453321072227755E-3</c:v>
                </c:pt>
                <c:pt idx="21266">
                  <c:v>2.4452176536173768E-3</c:v>
                </c:pt>
                <c:pt idx="21267">
                  <c:v>2.4451011892699442E-3</c:v>
                </c:pt>
                <c:pt idx="21268">
                  <c:v>2.44498355241669E-3</c:v>
                </c:pt>
                <c:pt idx="21269">
                  <c:v>2.4448662472955655E-3</c:v>
                </c:pt>
                <c:pt idx="21270">
                  <c:v>2.4447505970218745E-3</c:v>
                </c:pt>
                <c:pt idx="21271">
                  <c:v>2.4446369986999821E-3</c:v>
                </c:pt>
                <c:pt idx="21272">
                  <c:v>2.4445247001100186E-3</c:v>
                </c:pt>
                <c:pt idx="21273">
                  <c:v>2.4444122235396477E-3</c:v>
                </c:pt>
                <c:pt idx="21274">
                  <c:v>2.4442981979739676E-3</c:v>
                </c:pt>
                <c:pt idx="21275">
                  <c:v>2.4441821309974989E-3</c:v>
                </c:pt>
                <c:pt idx="21276">
                  <c:v>2.4440646857987807E-3</c:v>
                </c:pt>
                <c:pt idx="21277">
                  <c:v>2.4439473074378049E-3</c:v>
                </c:pt>
                <c:pt idx="21278">
                  <c:v>2.4438314090044545E-3</c:v>
                </c:pt>
                <c:pt idx="21279">
                  <c:v>2.4437175760276841E-3</c:v>
                </c:pt>
                <c:pt idx="21280">
                  <c:v>2.4436052370488911E-3</c:v>
                </c:pt>
                <c:pt idx="21281">
                  <c:v>2.4434929856845876E-3</c:v>
                </c:pt>
                <c:pt idx="21282">
                  <c:v>2.443379372683819E-3</c:v>
                </c:pt>
                <c:pt idx="21283">
                  <c:v>2.4432637219189762E-3</c:v>
                </c:pt>
                <c:pt idx="21284">
                  <c:v>2.4431465108581802E-3</c:v>
                </c:pt>
                <c:pt idx="21285">
                  <c:v>2.4430291014020983E-3</c:v>
                </c:pt>
                <c:pt idx="21286">
                  <c:v>2.4429129728320842E-3</c:v>
                </c:pt>
                <c:pt idx="21287">
                  <c:v>2.4427988889065069E-3</c:v>
                </c:pt>
                <c:pt idx="21288">
                  <c:v>2.4426864680565283E-3</c:v>
                </c:pt>
                <c:pt idx="21289">
                  <c:v>2.4425743985351136E-3</c:v>
                </c:pt>
                <c:pt idx="21290">
                  <c:v>2.4424611772160998E-3</c:v>
                </c:pt>
                <c:pt idx="21291">
                  <c:v>2.442345955956866E-3</c:v>
                </c:pt>
                <c:pt idx="21292">
                  <c:v>2.4422290189554676E-3</c:v>
                </c:pt>
                <c:pt idx="21293">
                  <c:v>2.4421116224135051E-3</c:v>
                </c:pt>
                <c:pt idx="21294">
                  <c:v>2.4419952869696852E-3</c:v>
                </c:pt>
                <c:pt idx="21295">
                  <c:v>2.4418809414656004E-3</c:v>
                </c:pt>
                <c:pt idx="21296">
                  <c:v>2.441768400161564E-3</c:v>
                </c:pt>
                <c:pt idx="21297">
                  <c:v>2.4416564676230002E-3</c:v>
                </c:pt>
                <c:pt idx="21298">
                  <c:v>2.4415436120533152E-3</c:v>
                </c:pt>
                <c:pt idx="21299">
                  <c:v>2.4414288278360274E-3</c:v>
                </c:pt>
                <c:pt idx="21300">
                  <c:v>2.4413122015915843E-3</c:v>
                </c:pt>
                <c:pt idx="21301">
                  <c:v>2.4411948630973534E-3</c:v>
                </c:pt>
                <c:pt idx="21302">
                  <c:v>2.4410783488808202E-3</c:v>
                </c:pt>
                <c:pt idx="21303">
                  <c:v>2.4409637369957079E-3</c:v>
                </c:pt>
                <c:pt idx="21304">
                  <c:v>2.440851040189929E-3</c:v>
                </c:pt>
                <c:pt idx="21305">
                  <c:v>2.4407391990275682E-3</c:v>
                </c:pt>
                <c:pt idx="21306">
                  <c:v>2.4406266786679491E-3</c:v>
                </c:pt>
                <c:pt idx="21307">
                  <c:v>2.4405123331568321E-3</c:v>
                </c:pt>
                <c:pt idx="21308">
                  <c:v>2.4403960505363464E-3</c:v>
                </c:pt>
                <c:pt idx="21309">
                  <c:v>2.4402788155905202E-3</c:v>
                </c:pt>
                <c:pt idx="21310">
                  <c:v>2.4401621550592932E-3</c:v>
                </c:pt>
                <c:pt idx="21311">
                  <c:v>2.4400472778832202E-3</c:v>
                </c:pt>
                <c:pt idx="21312">
                  <c:v>2.4399343946383254E-3</c:v>
                </c:pt>
                <c:pt idx="21313">
                  <c:v>2.4398225992599866E-3</c:v>
                </c:pt>
                <c:pt idx="21314">
                  <c:v>2.4397103794826592E-3</c:v>
                </c:pt>
                <c:pt idx="21315">
                  <c:v>2.4395964684537442E-3</c:v>
                </c:pt>
                <c:pt idx="21316">
                  <c:v>2.4394805579521692E-3</c:v>
                </c:pt>
                <c:pt idx="21317">
                  <c:v>2.4393634716609412E-3</c:v>
                </c:pt>
                <c:pt idx="21318">
                  <c:v>2.4392467010769152E-3</c:v>
                </c:pt>
                <c:pt idx="21319">
                  <c:v>2.4391315655594619E-3</c:v>
                </c:pt>
                <c:pt idx="21320">
                  <c:v>2.4390184695537455E-3</c:v>
                </c:pt>
                <c:pt idx="21321">
                  <c:v>2.4389066751407582E-3</c:v>
                </c:pt>
                <c:pt idx="21322">
                  <c:v>2.4387947178148755E-3</c:v>
                </c:pt>
                <c:pt idx="21323">
                  <c:v>2.4386812312380286E-3</c:v>
                </c:pt>
                <c:pt idx="21324">
                  <c:v>2.438565716511085E-3</c:v>
                </c:pt>
                <c:pt idx="21325">
                  <c:v>2.4384488228327032E-3</c:v>
                </c:pt>
                <c:pt idx="21326">
                  <c:v>2.4383319816464757E-3</c:v>
                </c:pt>
                <c:pt idx="21327">
                  <c:v>2.4382166004659452E-3</c:v>
                </c:pt>
                <c:pt idx="21328">
                  <c:v>2.4381032704206052E-3</c:v>
                </c:pt>
                <c:pt idx="21329">
                  <c:v>2.4379914336722782E-3</c:v>
                </c:pt>
                <c:pt idx="21330">
                  <c:v>2.4378796978063886E-3</c:v>
                </c:pt>
                <c:pt idx="21331">
                  <c:v>2.4377666200241926E-3</c:v>
                </c:pt>
                <c:pt idx="21332">
                  <c:v>2.4376515195028712E-3</c:v>
                </c:pt>
                <c:pt idx="21333">
                  <c:v>2.437534860515192E-3</c:v>
                </c:pt>
                <c:pt idx="21334">
                  <c:v>2.4374179906989802E-3</c:v>
                </c:pt>
                <c:pt idx="21335">
                  <c:v>2.4373023820364543E-3</c:v>
                </c:pt>
                <c:pt idx="21336">
                  <c:v>2.4371888020575656E-3</c:v>
                </c:pt>
                <c:pt idx="21337">
                  <c:v>2.4370768819086839E-3</c:v>
                </c:pt>
                <c:pt idx="21338">
                  <c:v>2.4369653243395827E-3</c:v>
                </c:pt>
                <c:pt idx="21339">
                  <c:v>2.4368526343395902E-3</c:v>
                </c:pt>
                <c:pt idx="21340">
                  <c:v>2.4367379609327639E-3</c:v>
                </c:pt>
                <c:pt idx="21341">
                  <c:v>2.4366215761337001E-3</c:v>
                </c:pt>
                <c:pt idx="21342">
                  <c:v>2.4365047214738342E-3</c:v>
                </c:pt>
                <c:pt idx="21343">
                  <c:v>2.4363889086957274E-3</c:v>
                </c:pt>
                <c:pt idx="21344">
                  <c:v>2.4362750685257791E-3</c:v>
                </c:pt>
                <c:pt idx="21345">
                  <c:v>2.4361630268251626E-3</c:v>
                </c:pt>
                <c:pt idx="21346">
                  <c:v>2.4360516029413672E-3</c:v>
                </c:pt>
                <c:pt idx="21347">
                  <c:v>2.4359392747172175E-3</c:v>
                </c:pt>
                <c:pt idx="21348">
                  <c:v>2.4358250356069592E-3</c:v>
                </c:pt>
                <c:pt idx="21349">
                  <c:v>2.4357089612596847E-3</c:v>
                </c:pt>
                <c:pt idx="21350">
                  <c:v>2.4355921666202322E-3</c:v>
                </c:pt>
                <c:pt idx="21351">
                  <c:v>2.4354761778752534E-3</c:v>
                </c:pt>
                <c:pt idx="21352">
                  <c:v>2.4353620730500182E-3</c:v>
                </c:pt>
                <c:pt idx="21353">
                  <c:v>2.4352498751888728E-3</c:v>
                </c:pt>
                <c:pt idx="21354">
                  <c:v>2.4351385396766392E-3</c:v>
                </c:pt>
                <c:pt idx="21355">
                  <c:v>2.4350265426715503E-3</c:v>
                </c:pt>
                <c:pt idx="21356">
                  <c:v>2.4349127392046788E-3</c:v>
                </c:pt>
                <c:pt idx="21357">
                  <c:v>2.4347970077381329E-3</c:v>
                </c:pt>
                <c:pt idx="21358">
                  <c:v>2.4346803183083266E-3</c:v>
                </c:pt>
                <c:pt idx="21359">
                  <c:v>2.4345641860454201E-3</c:v>
                </c:pt>
                <c:pt idx="21360">
                  <c:v>2.4344498179538023E-3</c:v>
                </c:pt>
                <c:pt idx="21361">
                  <c:v>2.4343374334336622E-3</c:v>
                </c:pt>
                <c:pt idx="21362">
                  <c:v>2.4342261410330661E-3</c:v>
                </c:pt>
                <c:pt idx="21363">
                  <c:v>2.4341144406583755E-3</c:v>
                </c:pt>
                <c:pt idx="21364">
                  <c:v>2.4340010683354153E-3</c:v>
                </c:pt>
                <c:pt idx="21365">
                  <c:v>2.4338857078101787E-3</c:v>
                </c:pt>
                <c:pt idx="21366">
                  <c:v>2.4337691683480652E-3</c:v>
                </c:pt>
                <c:pt idx="21367">
                  <c:v>2.4336529287637453E-3</c:v>
                </c:pt>
                <c:pt idx="21368">
                  <c:v>2.4335383046098884E-3</c:v>
                </c:pt>
                <c:pt idx="21369">
                  <c:v>2.4334257075406419E-3</c:v>
                </c:pt>
                <c:pt idx="21370">
                  <c:v>2.4333144137990391E-3</c:v>
                </c:pt>
                <c:pt idx="21371">
                  <c:v>2.4332029720187972E-3</c:v>
                </c:pt>
                <c:pt idx="21372">
                  <c:v>2.4330900205805491E-3</c:v>
                </c:pt>
                <c:pt idx="21373">
                  <c:v>2.4329750542288848E-3</c:v>
                </c:pt>
                <c:pt idx="21374">
                  <c:v>2.4328587083138767E-3</c:v>
                </c:pt>
                <c:pt idx="21375">
                  <c:v>2.432742400738278E-3</c:v>
                </c:pt>
                <c:pt idx="21376">
                  <c:v>2.4326275334066688E-3</c:v>
                </c:pt>
                <c:pt idx="21377">
                  <c:v>2.4325147029265752E-3</c:v>
                </c:pt>
                <c:pt idx="21378">
                  <c:v>2.4324033649369275E-3</c:v>
                </c:pt>
                <c:pt idx="21379">
                  <c:v>2.43229214090873E-3</c:v>
                </c:pt>
                <c:pt idx="21380">
                  <c:v>2.4321795945188409E-3</c:v>
                </c:pt>
                <c:pt idx="21381">
                  <c:v>2.4320650403662331E-3</c:v>
                </c:pt>
                <c:pt idx="21382">
                  <c:v>2.4319489296729577E-3</c:v>
                </c:pt>
                <c:pt idx="21383">
                  <c:v>2.4318325959049552E-3</c:v>
                </c:pt>
                <c:pt idx="21384">
                  <c:v>2.4317175037311192E-3</c:v>
                </c:pt>
                <c:pt idx="21385">
                  <c:v>2.4316044243420068E-3</c:v>
                </c:pt>
                <c:pt idx="21386">
                  <c:v>2.4314930014537354E-3</c:v>
                </c:pt>
                <c:pt idx="21387">
                  <c:v>2.4313819522148996E-3</c:v>
                </c:pt>
                <c:pt idx="21388">
                  <c:v>2.4312697897350306E-3</c:v>
                </c:pt>
                <c:pt idx="21389">
                  <c:v>2.4311556603094481E-3</c:v>
                </c:pt>
                <c:pt idx="21390">
                  <c:v>2.4310398239150771E-3</c:v>
                </c:pt>
                <c:pt idx="21391">
                  <c:v>2.4309235075177129E-3</c:v>
                </c:pt>
                <c:pt idx="21392">
                  <c:v>2.4308082139684732E-3</c:v>
                </c:pt>
                <c:pt idx="21393">
                  <c:v>2.4306948757807584E-3</c:v>
                </c:pt>
                <c:pt idx="21394">
                  <c:v>2.4305833302713242E-3</c:v>
                </c:pt>
                <c:pt idx="21395">
                  <c:v>2.4304724114589237E-3</c:v>
                </c:pt>
                <c:pt idx="21396">
                  <c:v>2.4303606068117405E-3</c:v>
                </c:pt>
                <c:pt idx="21397">
                  <c:v>2.4302469089453856E-3</c:v>
                </c:pt>
                <c:pt idx="21398">
                  <c:v>2.4301313826818032E-3</c:v>
                </c:pt>
                <c:pt idx="21399">
                  <c:v>2.4300151282498467E-3</c:v>
                </c:pt>
                <c:pt idx="21400">
                  <c:v>2.4298996615187002E-3</c:v>
                </c:pt>
                <c:pt idx="21401">
                  <c:v>2.429786060402144E-3</c:v>
                </c:pt>
                <c:pt idx="21402">
                  <c:v>2.4296743580983523E-3</c:v>
                </c:pt>
                <c:pt idx="21403">
                  <c:v>2.4295635246910211E-3</c:v>
                </c:pt>
                <c:pt idx="21404">
                  <c:v>2.4294520473048201E-3</c:v>
                </c:pt>
                <c:pt idx="21405">
                  <c:v>2.4293387820312714E-3</c:v>
                </c:pt>
                <c:pt idx="21406">
                  <c:v>2.429223597892825E-3</c:v>
                </c:pt>
                <c:pt idx="21407">
                  <c:v>2.42910745030486E-3</c:v>
                </c:pt>
                <c:pt idx="21408">
                  <c:v>2.4289918428293308E-3</c:v>
                </c:pt>
                <c:pt idx="21409">
                  <c:v>2.4288779804674814E-3</c:v>
                </c:pt>
                <c:pt idx="21410">
                  <c:v>2.4287660913060879E-3</c:v>
                </c:pt>
                <c:pt idx="21411">
                  <c:v>2.4286552983751042E-3</c:v>
                </c:pt>
                <c:pt idx="21412">
                  <c:v>2.4285441137024506E-3</c:v>
                </c:pt>
                <c:pt idx="21413">
                  <c:v>2.4284312762508039E-3</c:v>
                </c:pt>
                <c:pt idx="21414">
                  <c:v>2.4283164618675098E-3</c:v>
                </c:pt>
                <c:pt idx="21415">
                  <c:v>2.4282004655347745E-3</c:v>
                </c:pt>
                <c:pt idx="21416">
                  <c:v>2.4280847534440837E-3</c:v>
                </c:pt>
                <c:pt idx="21417">
                  <c:v>2.4279706372916246E-3</c:v>
                </c:pt>
                <c:pt idx="21418">
                  <c:v>2.4278585358101677E-3</c:v>
                </c:pt>
                <c:pt idx="21419">
                  <c:v>2.4277477392673514E-3</c:v>
                </c:pt>
                <c:pt idx="21420">
                  <c:v>2.4276368093688132E-3</c:v>
                </c:pt>
                <c:pt idx="21421">
                  <c:v>2.4275243892547386E-3</c:v>
                </c:pt>
                <c:pt idx="21422">
                  <c:v>2.4274099674393692E-3</c:v>
                </c:pt>
                <c:pt idx="21423">
                  <c:v>2.4272941655642415E-3</c:v>
                </c:pt>
                <c:pt idx="21424">
                  <c:v>2.4271783880666876E-3</c:v>
                </c:pt>
                <c:pt idx="21425">
                  <c:v>2.4270640312104639E-3</c:v>
                </c:pt>
                <c:pt idx="21426">
                  <c:v>2.4269516969602258E-3</c:v>
                </c:pt>
                <c:pt idx="21427">
                  <c:v>2.4268408542900514E-3</c:v>
                </c:pt>
                <c:pt idx="21428">
                  <c:v>2.4267301384733602E-3</c:v>
                </c:pt>
                <c:pt idx="21429">
                  <c:v>2.4266181196852168E-3</c:v>
                </c:pt>
                <c:pt idx="21430">
                  <c:v>2.4265041080618792E-3</c:v>
                </c:pt>
                <c:pt idx="21431">
                  <c:v>2.4263885419180892E-3</c:v>
                </c:pt>
                <c:pt idx="21432">
                  <c:v>2.4262727406383186E-3</c:v>
                </c:pt>
                <c:pt idx="21433">
                  <c:v>2.4261581615648287E-3</c:v>
                </c:pt>
                <c:pt idx="21434">
                  <c:v>2.4260455794392027E-3</c:v>
                </c:pt>
                <c:pt idx="21435">
                  <c:v>2.425934650403176E-3</c:v>
                </c:pt>
                <c:pt idx="21436">
                  <c:v>2.4258241059066992E-3</c:v>
                </c:pt>
                <c:pt idx="21437">
                  <c:v>2.4257124671835635E-3</c:v>
                </c:pt>
                <c:pt idx="21438">
                  <c:v>2.4255988779036015E-3</c:v>
                </c:pt>
                <c:pt idx="21439">
                  <c:v>2.4254835861502685E-3</c:v>
                </c:pt>
                <c:pt idx="21440">
                  <c:v>2.4253678044277804E-3</c:v>
                </c:pt>
                <c:pt idx="21441">
                  <c:v>2.4252530267010802E-3</c:v>
                </c:pt>
                <c:pt idx="21442">
                  <c:v>2.4251401871740802E-3</c:v>
                </c:pt>
                <c:pt idx="21443">
                  <c:v>2.4250291344753792E-3</c:v>
                </c:pt>
                <c:pt idx="21444">
                  <c:v>2.424918717184791E-3</c:v>
                </c:pt>
                <c:pt idx="21445">
                  <c:v>2.4248074323813353E-3</c:v>
                </c:pt>
                <c:pt idx="21446">
                  <c:v>2.424694271931269E-3</c:v>
                </c:pt>
                <c:pt idx="21447">
                  <c:v>2.4245792899721241E-3</c:v>
                </c:pt>
                <c:pt idx="21448">
                  <c:v>2.4244635721326719E-3</c:v>
                </c:pt>
                <c:pt idx="21449">
                  <c:v>2.4243486239882268E-3</c:v>
                </c:pt>
                <c:pt idx="21450">
                  <c:v>2.4242355232593992E-3</c:v>
                </c:pt>
                <c:pt idx="21451">
                  <c:v>2.4241243131570829E-3</c:v>
                </c:pt>
                <c:pt idx="21452">
                  <c:v>2.4240139783428239E-3</c:v>
                </c:pt>
                <c:pt idx="21453">
                  <c:v>2.4239030168749683E-3</c:v>
                </c:pt>
                <c:pt idx="21454">
                  <c:v>2.4237902859793234E-3</c:v>
                </c:pt>
                <c:pt idx="21455">
                  <c:v>2.4236756453776247E-3</c:v>
                </c:pt>
                <c:pt idx="21456">
                  <c:v>2.4235600359898812E-3</c:v>
                </c:pt>
                <c:pt idx="21457">
                  <c:v>2.4234449498514777E-3</c:v>
                </c:pt>
                <c:pt idx="21458">
                  <c:v>2.423331589894885E-3</c:v>
                </c:pt>
                <c:pt idx="21459">
                  <c:v>2.4232201927573034E-3</c:v>
                </c:pt>
                <c:pt idx="21460">
                  <c:v>2.4231098958207849E-3</c:v>
                </c:pt>
                <c:pt idx="21461">
                  <c:v>2.4229992231843602E-3</c:v>
                </c:pt>
                <c:pt idx="21462">
                  <c:v>2.4228869168048837E-3</c:v>
                </c:pt>
                <c:pt idx="21463">
                  <c:v>2.4227726447637976E-3</c:v>
                </c:pt>
                <c:pt idx="21464">
                  <c:v>2.4226571878935431E-3</c:v>
                </c:pt>
                <c:pt idx="21465">
                  <c:v>2.4225419998212794E-3</c:v>
                </c:pt>
                <c:pt idx="21466">
                  <c:v>2.4224283883381207E-3</c:v>
                </c:pt>
                <c:pt idx="21467">
                  <c:v>2.4223167791266155E-3</c:v>
                </c:pt>
                <c:pt idx="21468">
                  <c:v>2.4222064763424812E-3</c:v>
                </c:pt>
                <c:pt idx="21469">
                  <c:v>2.4220960546962019E-3</c:v>
                </c:pt>
                <c:pt idx="21470">
                  <c:v>2.4219841621272854E-3</c:v>
                </c:pt>
                <c:pt idx="21471">
                  <c:v>2.4218702810440604E-3</c:v>
                </c:pt>
                <c:pt idx="21472">
                  <c:v>2.4217550195184388E-3</c:v>
                </c:pt>
                <c:pt idx="21473">
                  <c:v>2.4216397685974467E-3</c:v>
                </c:pt>
                <c:pt idx="21474">
                  <c:v>2.4215259188731658E-3</c:v>
                </c:pt>
                <c:pt idx="21475">
                  <c:v>2.4214140775479509E-3</c:v>
                </c:pt>
                <c:pt idx="21476">
                  <c:v>2.4213037267901616E-3</c:v>
                </c:pt>
                <c:pt idx="21477">
                  <c:v>2.4211935155929254E-3</c:v>
                </c:pt>
                <c:pt idx="21478">
                  <c:v>2.4210820206512391E-3</c:v>
                </c:pt>
                <c:pt idx="21479">
                  <c:v>2.4209685477527298E-3</c:v>
                </c:pt>
                <c:pt idx="21480">
                  <c:v>2.4208535224468481E-3</c:v>
                </c:pt>
                <c:pt idx="21481">
                  <c:v>2.4207382501267188E-3</c:v>
                </c:pt>
                <c:pt idx="21482">
                  <c:v>2.4206241807953471E-3</c:v>
                </c:pt>
                <c:pt idx="21483">
                  <c:v>2.4205120926371658E-3</c:v>
                </c:pt>
                <c:pt idx="21484">
                  <c:v>2.4204016540767602E-3</c:v>
                </c:pt>
                <c:pt idx="21485">
                  <c:v>2.4202916107685353E-3</c:v>
                </c:pt>
                <c:pt idx="21486">
                  <c:v>2.4201804920738661E-3</c:v>
                </c:pt>
                <c:pt idx="21487">
                  <c:v>2.4200674391389549E-3</c:v>
                </c:pt>
                <c:pt idx="21488">
                  <c:v>2.4199526882966505E-3</c:v>
                </c:pt>
                <c:pt idx="21489">
                  <c:v>2.4198374376930322E-3</c:v>
                </c:pt>
                <c:pt idx="21490">
                  <c:v>2.4197231724127012E-3</c:v>
                </c:pt>
                <c:pt idx="21491">
                  <c:v>2.4196108282549902E-3</c:v>
                </c:pt>
                <c:pt idx="21492">
                  <c:v>2.419500265017944E-3</c:v>
                </c:pt>
                <c:pt idx="21493">
                  <c:v>2.4193903457329548E-3</c:v>
                </c:pt>
                <c:pt idx="21494">
                  <c:v>2.4192795770748947E-3</c:v>
                </c:pt>
                <c:pt idx="21495">
                  <c:v>2.4191669502486189E-3</c:v>
                </c:pt>
                <c:pt idx="21496">
                  <c:v>2.4190525088485697E-3</c:v>
                </c:pt>
                <c:pt idx="21497">
                  <c:v>2.4189373240184856E-3</c:v>
                </c:pt>
                <c:pt idx="21498">
                  <c:v>2.4188228910639194E-3</c:v>
                </c:pt>
                <c:pt idx="21499">
                  <c:v>2.4187102874317964E-3</c:v>
                </c:pt>
                <c:pt idx="21500">
                  <c:v>2.4185995662060903E-3</c:v>
                </c:pt>
                <c:pt idx="21501">
                  <c:v>2.4184897265060552E-3</c:v>
                </c:pt>
                <c:pt idx="21502">
                  <c:v>2.4183792772906492E-3</c:v>
                </c:pt>
                <c:pt idx="21503">
                  <c:v>2.4182670769926336E-3</c:v>
                </c:pt>
                <c:pt idx="21504">
                  <c:v>2.4181529761704455E-3</c:v>
                </c:pt>
                <c:pt idx="21505">
                  <c:v>2.418037901373469E-3</c:v>
                </c:pt>
                <c:pt idx="21506">
                  <c:v>2.4179233331523891E-3</c:v>
                </c:pt>
                <c:pt idx="21507">
                  <c:v>2.4178104723063245E-3</c:v>
                </c:pt>
                <c:pt idx="21508">
                  <c:v>2.4176995638883116E-3</c:v>
                </c:pt>
                <c:pt idx="21509">
                  <c:v>2.4175897595036886E-3</c:v>
                </c:pt>
                <c:pt idx="21510">
                  <c:v>2.4174795952720952E-3</c:v>
                </c:pt>
                <c:pt idx="21511">
                  <c:v>2.4173678162007612E-3</c:v>
                </c:pt>
                <c:pt idx="21512">
                  <c:v>2.4172540827364585E-3</c:v>
                </c:pt>
                <c:pt idx="21513">
                  <c:v>2.4171391616942006E-3</c:v>
                </c:pt>
                <c:pt idx="21514">
                  <c:v>2.4170244941957792E-3</c:v>
                </c:pt>
                <c:pt idx="21515">
                  <c:v>2.4169113840795614E-3</c:v>
                </c:pt>
                <c:pt idx="21516">
                  <c:v>2.4168002638505141E-3</c:v>
                </c:pt>
                <c:pt idx="21517">
                  <c:v>2.4166904514171992E-3</c:v>
                </c:pt>
                <c:pt idx="21518">
                  <c:v>2.4165805344277883E-3</c:v>
                </c:pt>
                <c:pt idx="21519">
                  <c:v>2.4164691656600188E-3</c:v>
                </c:pt>
                <c:pt idx="21520">
                  <c:v>2.4163558215392735E-3</c:v>
                </c:pt>
                <c:pt idx="21521">
                  <c:v>2.4162410967054982E-3</c:v>
                </c:pt>
                <c:pt idx="21522">
                  <c:v>2.4161263688903659E-3</c:v>
                </c:pt>
                <c:pt idx="21523">
                  <c:v>2.4160130229843391E-3</c:v>
                </c:pt>
                <c:pt idx="21524">
                  <c:v>2.4159016713093959E-3</c:v>
                </c:pt>
                <c:pt idx="21525">
                  <c:v>2.4157918090887279E-3</c:v>
                </c:pt>
                <c:pt idx="21526">
                  <c:v>2.4156820989526002E-3</c:v>
                </c:pt>
                <c:pt idx="21527">
                  <c:v>2.4155711241370032E-3</c:v>
                </c:pt>
                <c:pt idx="21528">
                  <c:v>2.4154581861934427E-3</c:v>
                </c:pt>
                <c:pt idx="21529">
                  <c:v>2.4153436980469392E-3</c:v>
                </c:pt>
                <c:pt idx="21530">
                  <c:v>2.4152289511888427E-3</c:v>
                </c:pt>
                <c:pt idx="21531">
                  <c:v>2.4151153882711052E-3</c:v>
                </c:pt>
                <c:pt idx="21532">
                  <c:v>2.4150037908142342E-3</c:v>
                </c:pt>
                <c:pt idx="21533">
                  <c:v>2.4148938393842726E-3</c:v>
                </c:pt>
                <c:pt idx="21534">
                  <c:v>2.4147842937435392E-3</c:v>
                </c:pt>
                <c:pt idx="21535">
                  <c:v>2.4146736913838005E-3</c:v>
                </c:pt>
                <c:pt idx="21536">
                  <c:v>2.4145611710280515E-3</c:v>
                </c:pt>
                <c:pt idx="21537">
                  <c:v>2.4144469574000258E-3</c:v>
                </c:pt>
                <c:pt idx="21538">
                  <c:v>2.4143322343905612E-3</c:v>
                </c:pt>
                <c:pt idx="21539">
                  <c:v>2.4142184782102237E-3</c:v>
                </c:pt>
                <c:pt idx="21540">
                  <c:v>2.4141066261600982E-3</c:v>
                </c:pt>
                <c:pt idx="21541">
                  <c:v>2.41399654906666E-3</c:v>
                </c:pt>
                <c:pt idx="21542">
                  <c:v>2.4138871243040427E-3</c:v>
                </c:pt>
                <c:pt idx="21543">
                  <c:v>2.4137768681276057E-3</c:v>
                </c:pt>
                <c:pt idx="21544">
                  <c:v>2.4136647711673559E-3</c:v>
                </c:pt>
                <c:pt idx="21545">
                  <c:v>2.4135508666145492E-3</c:v>
                </c:pt>
                <c:pt idx="21546">
                  <c:v>2.4134362112422409E-3</c:v>
                </c:pt>
                <c:pt idx="21547">
                  <c:v>2.4133222901106207E-3</c:v>
                </c:pt>
                <c:pt idx="21548">
                  <c:v>2.4132101803137364E-3</c:v>
                </c:pt>
                <c:pt idx="21549">
                  <c:v>2.413099944670483E-3</c:v>
                </c:pt>
                <c:pt idx="21550">
                  <c:v>2.4129905966384342E-3</c:v>
                </c:pt>
                <c:pt idx="21551">
                  <c:v>2.4128806560438547E-3</c:v>
                </c:pt>
                <c:pt idx="21552">
                  <c:v>2.4127689825979258E-3</c:v>
                </c:pt>
                <c:pt idx="21553">
                  <c:v>2.4126554178317194E-3</c:v>
                </c:pt>
                <c:pt idx="21554">
                  <c:v>2.4125408740478587E-3</c:v>
                </c:pt>
                <c:pt idx="21555">
                  <c:v>2.4124268203543687E-3</c:v>
                </c:pt>
                <c:pt idx="21556">
                  <c:v>2.4123144553535752E-3</c:v>
                </c:pt>
                <c:pt idx="21557">
                  <c:v>2.4122040323812633E-3</c:v>
                </c:pt>
                <c:pt idx="21558">
                  <c:v>2.4120947171381792E-3</c:v>
                </c:pt>
                <c:pt idx="21559">
                  <c:v>2.4119850577139852E-3</c:v>
                </c:pt>
                <c:pt idx="21560">
                  <c:v>2.41187380222144E-3</c:v>
                </c:pt>
                <c:pt idx="21561">
                  <c:v>2.4117606036023892E-3</c:v>
                </c:pt>
                <c:pt idx="21562">
                  <c:v>2.4116462147857477E-3</c:v>
                </c:pt>
                <c:pt idx="21563">
                  <c:v>2.4115320644468381E-3</c:v>
                </c:pt>
                <c:pt idx="21564">
                  <c:v>2.4114194524246192E-3</c:v>
                </c:pt>
                <c:pt idx="21565">
                  <c:v>2.4113088179206254E-3</c:v>
                </c:pt>
                <c:pt idx="21566">
                  <c:v>2.4111994924620552E-3</c:v>
                </c:pt>
                <c:pt idx="21567">
                  <c:v>2.4110900765678092E-3</c:v>
                </c:pt>
                <c:pt idx="21568">
                  <c:v>2.4109792278918202E-3</c:v>
                </c:pt>
                <c:pt idx="21569">
                  <c:v>2.4108664169979251E-3</c:v>
                </c:pt>
                <c:pt idx="21570">
                  <c:v>2.4107522252306982E-3</c:v>
                </c:pt>
                <c:pt idx="21571">
                  <c:v>2.4106380170811808E-3</c:v>
                </c:pt>
                <c:pt idx="21572">
                  <c:v>2.4105251717091002E-3</c:v>
                </c:pt>
                <c:pt idx="21573">
                  <c:v>2.4104143064394984E-3</c:v>
                </c:pt>
                <c:pt idx="21574">
                  <c:v>2.4103049294120962E-3</c:v>
                </c:pt>
                <c:pt idx="21575">
                  <c:v>2.41019571681212E-3</c:v>
                </c:pt>
                <c:pt idx="21576">
                  <c:v>2.4100852584366945E-3</c:v>
                </c:pt>
                <c:pt idx="21577">
                  <c:v>2.4099728517124365E-3</c:v>
                </c:pt>
                <c:pt idx="21578">
                  <c:v>2.4098588970793483E-3</c:v>
                </c:pt>
                <c:pt idx="21579">
                  <c:v>2.409744672216425E-3</c:v>
                </c:pt>
                <c:pt idx="21580">
                  <c:v>2.4096316124132232E-3</c:v>
                </c:pt>
                <c:pt idx="21581">
                  <c:v>2.4095205024211174E-3</c:v>
                </c:pt>
                <c:pt idx="21582">
                  <c:v>2.4094110348074336E-3</c:v>
                </c:pt>
                <c:pt idx="21583">
                  <c:v>2.4093019833464212E-3</c:v>
                </c:pt>
                <c:pt idx="21584">
                  <c:v>2.4091918936624229E-3</c:v>
                </c:pt>
                <c:pt idx="21585">
                  <c:v>2.4090799021541992E-3</c:v>
                </c:pt>
                <c:pt idx="21586">
                  <c:v>2.4089662220766017E-3</c:v>
                </c:pt>
                <c:pt idx="21587">
                  <c:v>2.4088520231674792E-3</c:v>
                </c:pt>
                <c:pt idx="21588">
                  <c:v>2.4087387727702832E-3</c:v>
                </c:pt>
                <c:pt idx="21589">
                  <c:v>2.4086274095954001E-3</c:v>
                </c:pt>
                <c:pt idx="21590">
                  <c:v>2.4085178153581892E-3</c:v>
                </c:pt>
                <c:pt idx="21591">
                  <c:v>2.4084088816673692E-3</c:v>
                </c:pt>
                <c:pt idx="21592">
                  <c:v>2.4082991343428208E-3</c:v>
                </c:pt>
                <c:pt idx="21593">
                  <c:v>2.4081875635251662E-3</c:v>
                </c:pt>
                <c:pt idx="21594">
                  <c:v>2.4080741921408983E-3</c:v>
                </c:pt>
                <c:pt idx="21595">
                  <c:v>2.407960062705957E-3</c:v>
                </c:pt>
                <c:pt idx="21596">
                  <c:v>2.4078466500599481E-3</c:v>
                </c:pt>
                <c:pt idx="21597">
                  <c:v>2.4077350308661207E-3</c:v>
                </c:pt>
                <c:pt idx="21598">
                  <c:v>2.4076252775414655E-3</c:v>
                </c:pt>
                <c:pt idx="21599">
                  <c:v>2.4075164177633926E-3</c:v>
                </c:pt>
                <c:pt idx="21600">
                  <c:v>2.4074069821919063E-3</c:v>
                </c:pt>
                <c:pt idx="21601">
                  <c:v>2.4072958318868492E-3</c:v>
                </c:pt>
                <c:pt idx="21602">
                  <c:v>2.4071827994864648E-3</c:v>
                </c:pt>
                <c:pt idx="21603">
                  <c:v>2.4070687831695002E-3</c:v>
                </c:pt>
                <c:pt idx="21604">
                  <c:v>2.4069552406435946E-3</c:v>
                </c:pt>
                <c:pt idx="21605">
                  <c:v>2.4068433682519611E-3</c:v>
                </c:pt>
                <c:pt idx="21606">
                  <c:v>2.4067334274814789E-3</c:v>
                </c:pt>
                <c:pt idx="21607">
                  <c:v>2.4066245980014092E-3</c:v>
                </c:pt>
                <c:pt idx="21608">
                  <c:v>2.4065154398207928E-3</c:v>
                </c:pt>
                <c:pt idx="21609">
                  <c:v>2.4064047042119813E-3</c:v>
                </c:pt>
                <c:pt idx="21610">
                  <c:v>2.4062920367402068E-3</c:v>
                </c:pt>
                <c:pt idx="21611">
                  <c:v>2.4061781765785384E-3</c:v>
                </c:pt>
                <c:pt idx="21612">
                  <c:v>2.4060645400146856E-3</c:v>
                </c:pt>
                <c:pt idx="21613">
                  <c:v>2.4059524228426002E-3</c:v>
                </c:pt>
                <c:pt idx="21614">
                  <c:v>2.4058422708359692E-3</c:v>
                </c:pt>
                <c:pt idx="21615">
                  <c:v>2.4057334290075176E-3</c:v>
                </c:pt>
                <c:pt idx="21616">
                  <c:v>2.4056245106800211E-3</c:v>
                </c:pt>
                <c:pt idx="21617">
                  <c:v>2.405514178420646E-3</c:v>
                </c:pt>
                <c:pt idx="21618">
                  <c:v>2.4054018970516857E-3</c:v>
                </c:pt>
                <c:pt idx="21619">
                  <c:v>2.4052882347577191E-3</c:v>
                </c:pt>
                <c:pt idx="21620">
                  <c:v>2.4051745428637088E-3</c:v>
                </c:pt>
                <c:pt idx="21621">
                  <c:v>2.4050621947702927E-3</c:v>
                </c:pt>
                <c:pt idx="21622">
                  <c:v>2.4049518126905665E-3</c:v>
                </c:pt>
                <c:pt idx="21623">
                  <c:v>2.4048429175436135E-3</c:v>
                </c:pt>
                <c:pt idx="21624">
                  <c:v>2.4047341989877815E-3</c:v>
                </c:pt>
                <c:pt idx="21625">
                  <c:v>2.4046242534007212E-3</c:v>
                </c:pt>
                <c:pt idx="21626">
                  <c:v>2.4045123741938943E-3</c:v>
                </c:pt>
                <c:pt idx="21627">
                  <c:v>2.4043989494606012E-3</c:v>
                </c:pt>
                <c:pt idx="21628">
                  <c:v>2.4042852431562451E-3</c:v>
                </c:pt>
                <c:pt idx="21629">
                  <c:v>2.4041726831976282E-3</c:v>
                </c:pt>
                <c:pt idx="21630">
                  <c:v>2.4040620574629526E-3</c:v>
                </c:pt>
                <c:pt idx="21631">
                  <c:v>2.4039530703820746E-3</c:v>
                </c:pt>
                <c:pt idx="21632">
                  <c:v>2.4038445096456352E-3</c:v>
                </c:pt>
                <c:pt idx="21633">
                  <c:v>2.4037349290120698E-3</c:v>
                </c:pt>
                <c:pt idx="21634">
                  <c:v>2.4036234626536842E-3</c:v>
                </c:pt>
                <c:pt idx="21635">
                  <c:v>2.4035103124951667E-3</c:v>
                </c:pt>
                <c:pt idx="21636">
                  <c:v>2.4033966342231752E-3</c:v>
                </c:pt>
                <c:pt idx="21637">
                  <c:v>2.4032838863213943E-3</c:v>
                </c:pt>
                <c:pt idx="21638">
                  <c:v>2.4031730088184926E-3</c:v>
                </c:pt>
                <c:pt idx="21639">
                  <c:v>2.4030638941804601E-3</c:v>
                </c:pt>
                <c:pt idx="21640">
                  <c:v>2.4029554481430687E-3</c:v>
                </c:pt>
                <c:pt idx="21641">
                  <c:v>2.4028462060744684E-3</c:v>
                </c:pt>
                <c:pt idx="21642">
                  <c:v>2.4027351577099094E-3</c:v>
                </c:pt>
                <c:pt idx="21643">
                  <c:v>2.4026223158482027E-3</c:v>
                </c:pt>
                <c:pt idx="21644">
                  <c:v>2.4025087088610591E-3</c:v>
                </c:pt>
                <c:pt idx="21645">
                  <c:v>2.4023958013926223E-3</c:v>
                </c:pt>
                <c:pt idx="21646">
                  <c:v>2.4022846695985218E-3</c:v>
                </c:pt>
                <c:pt idx="21647">
                  <c:v>2.4021753953585925E-3</c:v>
                </c:pt>
                <c:pt idx="21648">
                  <c:v>2.4020670204523563E-3</c:v>
                </c:pt>
                <c:pt idx="21649">
                  <c:v>2.4019580863396998E-3</c:v>
                </c:pt>
                <c:pt idx="21650">
                  <c:v>2.4018474554982632E-3</c:v>
                </c:pt>
                <c:pt idx="21651">
                  <c:v>2.4017349518064808E-3</c:v>
                </c:pt>
                <c:pt idx="21652">
                  <c:v>2.4016214594413487E-3</c:v>
                </c:pt>
                <c:pt idx="21653">
                  <c:v>2.4015084247524182E-3</c:v>
                </c:pt>
                <c:pt idx="21654">
                  <c:v>2.4013970417626658E-3</c:v>
                </c:pt>
                <c:pt idx="21655">
                  <c:v>2.4012875799797641E-3</c:v>
                </c:pt>
                <c:pt idx="21656">
                  <c:v>2.4011792329156662E-3</c:v>
                </c:pt>
                <c:pt idx="21657">
                  <c:v>2.4010705724480412E-3</c:v>
                </c:pt>
                <c:pt idx="21658">
                  <c:v>2.4009603530617996E-3</c:v>
                </c:pt>
                <c:pt idx="21659">
                  <c:v>2.4008482130724877E-3</c:v>
                </c:pt>
                <c:pt idx="21660">
                  <c:v>2.4007348780265367E-3</c:v>
                </c:pt>
                <c:pt idx="21661">
                  <c:v>2.4006217518828784E-3</c:v>
                </c:pt>
                <c:pt idx="21662">
                  <c:v>2.4005101263457982E-3</c:v>
                </c:pt>
                <c:pt idx="21663">
                  <c:v>2.4004004536382047E-3</c:v>
                </c:pt>
                <c:pt idx="21664">
                  <c:v>2.4002920921263275E-3</c:v>
                </c:pt>
                <c:pt idx="21665">
                  <c:v>2.4001836678701005E-3</c:v>
                </c:pt>
                <c:pt idx="21666">
                  <c:v>2.4000738483859873E-3</c:v>
                </c:pt>
                <c:pt idx="21667">
                  <c:v>2.3999620928733486E-3</c:v>
                </c:pt>
                <c:pt idx="21668">
                  <c:v>2.3998489564910131E-3</c:v>
                </c:pt>
                <c:pt idx="21669">
                  <c:v>2.3997357774721405E-3</c:v>
                </c:pt>
                <c:pt idx="21670">
                  <c:v>2.3996239234309017E-3</c:v>
                </c:pt>
                <c:pt idx="21671">
                  <c:v>2.3995140213546751E-3</c:v>
                </c:pt>
                <c:pt idx="21672">
                  <c:v>2.3994056048060827E-3</c:v>
                </c:pt>
                <c:pt idx="21673">
                  <c:v>2.3992973768349607E-3</c:v>
                </c:pt>
                <c:pt idx="21674">
                  <c:v>2.3991879404181766E-3</c:v>
                </c:pt>
                <c:pt idx="21675">
                  <c:v>2.3990765850603656E-3</c:v>
                </c:pt>
                <c:pt idx="21676">
                  <c:v>2.398963686645105E-3</c:v>
                </c:pt>
                <c:pt idx="21677">
                  <c:v>2.3988504954927667E-3</c:v>
                </c:pt>
                <c:pt idx="21678">
                  <c:v>2.3987384321375142E-3</c:v>
                </c:pt>
                <c:pt idx="21679">
                  <c:v>2.3986282874818346E-3</c:v>
                </c:pt>
                <c:pt idx="21680">
                  <c:v>2.3985197776806209E-3</c:v>
                </c:pt>
                <c:pt idx="21681">
                  <c:v>2.3984117042458392E-3</c:v>
                </c:pt>
                <c:pt idx="21682">
                  <c:v>2.3983026290709661E-3</c:v>
                </c:pt>
                <c:pt idx="21683">
                  <c:v>2.3981916841982207E-3</c:v>
                </c:pt>
                <c:pt idx="21684">
                  <c:v>2.3980790603596105E-3</c:v>
                </c:pt>
                <c:pt idx="21685">
                  <c:v>2.3979658992917736E-3</c:v>
                </c:pt>
                <c:pt idx="21686">
                  <c:v>2.3978536506265202E-3</c:v>
                </c:pt>
                <c:pt idx="21687">
                  <c:v>2.3977432556210412E-3</c:v>
                </c:pt>
                <c:pt idx="21688">
                  <c:v>2.3976346173551198E-3</c:v>
                </c:pt>
                <c:pt idx="21689">
                  <c:v>2.3975266555846695E-3</c:v>
                </c:pt>
                <c:pt idx="21690">
                  <c:v>2.3974179152094002E-3</c:v>
                </c:pt>
                <c:pt idx="21691">
                  <c:v>2.3973073856420014E-3</c:v>
                </c:pt>
                <c:pt idx="21692">
                  <c:v>2.3971950696893016E-3</c:v>
                </c:pt>
                <c:pt idx="21693">
                  <c:v>2.3970819816908698E-3</c:v>
                </c:pt>
                <c:pt idx="21694">
                  <c:v>2.3969695761208594E-3</c:v>
                </c:pt>
                <c:pt idx="21695">
                  <c:v>2.3968589285517932E-3</c:v>
                </c:pt>
                <c:pt idx="21696">
                  <c:v>2.3967501301923673E-3</c:v>
                </c:pt>
                <c:pt idx="21697">
                  <c:v>2.3966422368072817E-3</c:v>
                </c:pt>
                <c:pt idx="21698">
                  <c:v>2.3965338006223446E-3</c:v>
                </c:pt>
                <c:pt idx="21699">
                  <c:v>2.3964236856008187E-3</c:v>
                </c:pt>
                <c:pt idx="21700">
                  <c:v>2.3963117069930092E-3</c:v>
                </c:pt>
                <c:pt idx="21701">
                  <c:v>2.3961987350953912E-3</c:v>
                </c:pt>
                <c:pt idx="21702">
                  <c:v>2.3960862049419202E-3</c:v>
                </c:pt>
                <c:pt idx="21703">
                  <c:v>2.3959753081752009E-3</c:v>
                </c:pt>
                <c:pt idx="21704">
                  <c:v>2.3958663221950306E-3</c:v>
                </c:pt>
                <c:pt idx="21705">
                  <c:v>2.3957584542309519E-3</c:v>
                </c:pt>
                <c:pt idx="21706">
                  <c:v>2.3956502879785417E-3</c:v>
                </c:pt>
                <c:pt idx="21707">
                  <c:v>2.3955405811872752E-3</c:v>
                </c:pt>
                <c:pt idx="21708">
                  <c:v>2.3954289650483787E-3</c:v>
                </c:pt>
                <c:pt idx="21709">
                  <c:v>2.3953161516098755E-3</c:v>
                </c:pt>
                <c:pt idx="21710">
                  <c:v>2.3952035325607982E-3</c:v>
                </c:pt>
                <c:pt idx="21711">
                  <c:v>2.3950923954720693E-3</c:v>
                </c:pt>
                <c:pt idx="21712">
                  <c:v>2.3949831988942382E-3</c:v>
                </c:pt>
                <c:pt idx="21713">
                  <c:v>2.3948753144161037E-3</c:v>
                </c:pt>
                <c:pt idx="21714">
                  <c:v>2.394767380768179E-3</c:v>
                </c:pt>
                <c:pt idx="21715">
                  <c:v>2.3946580704514438E-3</c:v>
                </c:pt>
                <c:pt idx="21716">
                  <c:v>2.3945468371594785E-3</c:v>
                </c:pt>
                <c:pt idx="21717">
                  <c:v>2.394434223158437E-3</c:v>
                </c:pt>
                <c:pt idx="21718">
                  <c:v>2.3943215536637798E-3</c:v>
                </c:pt>
                <c:pt idx="21719">
                  <c:v>2.3942101904766231E-3</c:v>
                </c:pt>
                <c:pt idx="21720">
                  <c:v>2.3941007652463491E-3</c:v>
                </c:pt>
                <c:pt idx="21721">
                  <c:v>2.3939928240443611E-3</c:v>
                </c:pt>
                <c:pt idx="21722">
                  <c:v>2.3938850832307197E-3</c:v>
                </c:pt>
                <c:pt idx="21723">
                  <c:v>2.3937761523994431E-3</c:v>
                </c:pt>
                <c:pt idx="21724">
                  <c:v>2.3936653172552847E-3</c:v>
                </c:pt>
                <c:pt idx="21725">
                  <c:v>2.3935529416078791E-3</c:v>
                </c:pt>
                <c:pt idx="21726">
                  <c:v>2.3934402622306592E-3</c:v>
                </c:pt>
                <c:pt idx="21727">
                  <c:v>2.393328692265999E-3</c:v>
                </c:pt>
                <c:pt idx="21728">
                  <c:v>2.3932190255394792E-3</c:v>
                </c:pt>
                <c:pt idx="21729">
                  <c:v>2.3931109897947392E-3</c:v>
                </c:pt>
                <c:pt idx="21730">
                  <c:v>2.3930034002705653E-3</c:v>
                </c:pt>
                <c:pt idx="21731">
                  <c:v>2.3928948269958208E-3</c:v>
                </c:pt>
                <c:pt idx="21732">
                  <c:v>2.3927843999776602E-3</c:v>
                </c:pt>
                <c:pt idx="21733">
                  <c:v>2.3926722988915888E-3</c:v>
                </c:pt>
                <c:pt idx="21734">
                  <c:v>2.3925596516248277E-3</c:v>
                </c:pt>
                <c:pt idx="21735">
                  <c:v>2.3924478989657311E-3</c:v>
                </c:pt>
                <c:pt idx="21736">
                  <c:v>2.3923379833115251E-3</c:v>
                </c:pt>
                <c:pt idx="21737">
                  <c:v>2.3922298182202477E-3</c:v>
                </c:pt>
                <c:pt idx="21738">
                  <c:v>2.3921223373617631E-3</c:v>
                </c:pt>
                <c:pt idx="21739">
                  <c:v>2.3920140951501638E-3</c:v>
                </c:pt>
                <c:pt idx="21740">
                  <c:v>2.3919040807571699E-3</c:v>
                </c:pt>
                <c:pt idx="21741">
                  <c:v>2.3917922871319612E-3</c:v>
                </c:pt>
                <c:pt idx="21742">
                  <c:v>2.3916797146933434E-3</c:v>
                </c:pt>
                <c:pt idx="21743">
                  <c:v>2.391567807771249E-3</c:v>
                </c:pt>
                <c:pt idx="21744">
                  <c:v>2.3914576412807638E-3</c:v>
                </c:pt>
                <c:pt idx="21745">
                  <c:v>2.3913493156268867E-3</c:v>
                </c:pt>
                <c:pt idx="21746">
                  <c:v>2.3912419004434465E-3</c:v>
                </c:pt>
                <c:pt idx="21747">
                  <c:v>2.3911339586877756E-3</c:v>
                </c:pt>
                <c:pt idx="21748">
                  <c:v>2.3910243558756795E-3</c:v>
                </c:pt>
                <c:pt idx="21749">
                  <c:v>2.3909128987594811E-3</c:v>
                </c:pt>
                <c:pt idx="21750">
                  <c:v>2.3908004438754752E-3</c:v>
                </c:pt>
                <c:pt idx="21751">
                  <c:v>2.3906884149846731E-3</c:v>
                </c:pt>
                <c:pt idx="21752">
                  <c:v>2.3905780012903753E-3</c:v>
                </c:pt>
                <c:pt idx="21753">
                  <c:v>2.3904694879570082E-3</c:v>
                </c:pt>
                <c:pt idx="21754">
                  <c:v>2.3903620958077689E-3</c:v>
                </c:pt>
                <c:pt idx="21755">
                  <c:v>2.3902544203052586E-3</c:v>
                </c:pt>
                <c:pt idx="21756">
                  <c:v>2.3901452225144992E-3</c:v>
                </c:pt>
                <c:pt idx="21757">
                  <c:v>2.3900341266264082E-3</c:v>
                </c:pt>
                <c:pt idx="21758">
                  <c:v>2.3899218313178294E-3</c:v>
                </c:pt>
                <c:pt idx="21759">
                  <c:v>2.3898097160666336E-3</c:v>
                </c:pt>
                <c:pt idx="21760">
                  <c:v>2.3896990642676692E-3</c:v>
                </c:pt>
                <c:pt idx="21761">
                  <c:v>2.3895903406790306E-3</c:v>
                </c:pt>
                <c:pt idx="21762">
                  <c:v>2.3894829299822033E-3</c:v>
                </c:pt>
                <c:pt idx="21763">
                  <c:v>2.3893754835117827E-3</c:v>
                </c:pt>
                <c:pt idx="21764">
                  <c:v>2.3892666787876092E-3</c:v>
                </c:pt>
                <c:pt idx="21765">
                  <c:v>2.3891559641132068E-3</c:v>
                </c:pt>
                <c:pt idx="21766">
                  <c:v>2.3890438689940672E-3</c:v>
                </c:pt>
                <c:pt idx="21767">
                  <c:v>2.388931705701858E-3</c:v>
                </c:pt>
                <c:pt idx="21768">
                  <c:v>2.3888208301987772E-3</c:v>
                </c:pt>
                <c:pt idx="21769">
                  <c:v>2.3887118786853488E-3</c:v>
                </c:pt>
                <c:pt idx="21770">
                  <c:v>2.3886044096082027E-3</c:v>
                </c:pt>
                <c:pt idx="21771">
                  <c:v>2.3884971525567024E-3</c:v>
                </c:pt>
                <c:pt idx="21772">
                  <c:v>2.3883887237590752E-3</c:v>
                </c:pt>
                <c:pt idx="21773">
                  <c:v>2.3882784052259099E-3</c:v>
                </c:pt>
                <c:pt idx="21774">
                  <c:v>2.388166548827406E-3</c:v>
                </c:pt>
                <c:pt idx="21775">
                  <c:v>2.3880543778777258E-3</c:v>
                </c:pt>
                <c:pt idx="21776">
                  <c:v>2.3879432981190052E-3</c:v>
                </c:pt>
                <c:pt idx="21777">
                  <c:v>2.3878341062000615E-3</c:v>
                </c:pt>
                <c:pt idx="21778">
                  <c:v>2.3877265413182699E-3</c:v>
                </c:pt>
                <c:pt idx="21779">
                  <c:v>2.3876194323451485E-3</c:v>
                </c:pt>
                <c:pt idx="21780">
                  <c:v>2.3875113574447554E-3</c:v>
                </c:pt>
                <c:pt idx="21781">
                  <c:v>2.3874014446828812E-3</c:v>
                </c:pt>
                <c:pt idx="21782">
                  <c:v>2.3872898628134486E-3</c:v>
                </c:pt>
                <c:pt idx="21783">
                  <c:v>2.3871777259742663E-3</c:v>
                </c:pt>
                <c:pt idx="21784">
                  <c:v>2.3870664661191482E-3</c:v>
                </c:pt>
                <c:pt idx="21785">
                  <c:v>2.3869570266981388E-3</c:v>
                </c:pt>
                <c:pt idx="21786">
                  <c:v>2.3868493316133387E-3</c:v>
                </c:pt>
                <c:pt idx="21787">
                  <c:v>2.3867423283429811E-3</c:v>
                </c:pt>
                <c:pt idx="21788">
                  <c:v>2.386634580797996E-3</c:v>
                </c:pt>
                <c:pt idx="21789">
                  <c:v>2.3865250779894682E-3</c:v>
                </c:pt>
                <c:pt idx="21790">
                  <c:v>2.3864138031418837E-3</c:v>
                </c:pt>
                <c:pt idx="21791">
                  <c:v>2.3863017428640263E-3</c:v>
                </c:pt>
                <c:pt idx="21792">
                  <c:v>2.3861903313676202E-3</c:v>
                </c:pt>
                <c:pt idx="21793">
                  <c:v>2.3860806428372058E-3</c:v>
                </c:pt>
                <c:pt idx="21794">
                  <c:v>2.38597278674292E-3</c:v>
                </c:pt>
                <c:pt idx="21795">
                  <c:v>2.3858658464723506E-3</c:v>
                </c:pt>
                <c:pt idx="21796">
                  <c:v>2.3857583956798773E-3</c:v>
                </c:pt>
                <c:pt idx="21797">
                  <c:v>2.3856493014994995E-3</c:v>
                </c:pt>
                <c:pt idx="21798">
                  <c:v>2.3855383623144614E-3</c:v>
                </c:pt>
                <c:pt idx="21799">
                  <c:v>2.3854264210202572E-3</c:v>
                </c:pt>
                <c:pt idx="21800">
                  <c:v>2.3853148901478052E-3</c:v>
                </c:pt>
                <c:pt idx="21801">
                  <c:v>2.3852049564031031E-3</c:v>
                </c:pt>
                <c:pt idx="21802">
                  <c:v>2.3850969125893151E-3</c:v>
                </c:pt>
                <c:pt idx="21803">
                  <c:v>2.3849899930001189E-3</c:v>
                </c:pt>
                <c:pt idx="21804">
                  <c:v>2.3848828048143086E-3</c:v>
                </c:pt>
                <c:pt idx="21805">
                  <c:v>2.3847741124623598E-3</c:v>
                </c:pt>
                <c:pt idx="21806">
                  <c:v>2.3846635332575041E-3</c:v>
                </c:pt>
                <c:pt idx="21807">
                  <c:v>2.384551752631664E-3</c:v>
                </c:pt>
                <c:pt idx="21808">
                  <c:v>2.3844401379102477E-3</c:v>
                </c:pt>
                <c:pt idx="21809">
                  <c:v>2.3843299682703017E-3</c:v>
                </c:pt>
                <c:pt idx="21810">
                  <c:v>2.3842217145586442E-3</c:v>
                </c:pt>
                <c:pt idx="21811">
                  <c:v>2.384114774420729E-3</c:v>
                </c:pt>
                <c:pt idx="21812">
                  <c:v>2.3840078117288192E-3</c:v>
                </c:pt>
                <c:pt idx="21813">
                  <c:v>2.3838995090550612E-3</c:v>
                </c:pt>
                <c:pt idx="21814">
                  <c:v>2.383789309427356E-3</c:v>
                </c:pt>
                <c:pt idx="21815">
                  <c:v>2.3836777297213535E-3</c:v>
                </c:pt>
                <c:pt idx="21816">
                  <c:v>2.3835660693385654E-3</c:v>
                </c:pt>
                <c:pt idx="21817">
                  <c:v>2.3834556783773847E-3</c:v>
                </c:pt>
                <c:pt idx="21818">
                  <c:v>2.3833471974798082E-3</c:v>
                </c:pt>
                <c:pt idx="21819">
                  <c:v>2.383240197335444E-3</c:v>
                </c:pt>
                <c:pt idx="21820">
                  <c:v>2.383133420682164E-3</c:v>
                </c:pt>
                <c:pt idx="21821">
                  <c:v>2.3830254903989558E-3</c:v>
                </c:pt>
                <c:pt idx="21822">
                  <c:v>2.3829156849064352E-3</c:v>
                </c:pt>
                <c:pt idx="21823">
                  <c:v>2.3828043442686857E-3</c:v>
                </c:pt>
                <c:pt idx="21824">
                  <c:v>2.3826926784280287E-3</c:v>
                </c:pt>
                <c:pt idx="21825">
                  <c:v>2.3825820857184352E-3</c:v>
                </c:pt>
                <c:pt idx="21826">
                  <c:v>2.3824733655133912E-3</c:v>
                </c:pt>
                <c:pt idx="21827">
                  <c:v>2.3823662683303292E-3</c:v>
                </c:pt>
                <c:pt idx="21828">
                  <c:v>2.3822596365798416E-3</c:v>
                </c:pt>
                <c:pt idx="21829">
                  <c:v>2.3821520565604189E-3</c:v>
                </c:pt>
                <c:pt idx="21830">
                  <c:v>2.3820426544889535E-3</c:v>
                </c:pt>
                <c:pt idx="21831">
                  <c:v>2.3819315883313666E-3</c:v>
                </c:pt>
                <c:pt idx="21832">
                  <c:v>2.3818199585755218E-3</c:v>
                </c:pt>
                <c:pt idx="21833">
                  <c:v>2.3817091883501012E-3</c:v>
                </c:pt>
                <c:pt idx="21834">
                  <c:v>2.3816002220719804E-3</c:v>
                </c:pt>
                <c:pt idx="21835">
                  <c:v>2.3814929938544504E-3</c:v>
                </c:pt>
                <c:pt idx="21836">
                  <c:v>2.381386464879144E-3</c:v>
                </c:pt>
                <c:pt idx="21837">
                  <c:v>2.381279208535929E-3</c:v>
                </c:pt>
                <c:pt idx="21838">
                  <c:v>2.3811702137543894E-3</c:v>
                </c:pt>
                <c:pt idx="21839">
                  <c:v>2.3810594541659119E-3</c:v>
                </c:pt>
                <c:pt idx="21840">
                  <c:v>2.3809479026792092E-3</c:v>
                </c:pt>
                <c:pt idx="21841">
                  <c:v>2.3808369834142787E-3</c:v>
                </c:pt>
                <c:pt idx="21842">
                  <c:v>2.3807277697530651E-3</c:v>
                </c:pt>
                <c:pt idx="21843">
                  <c:v>2.3806203801010079E-3</c:v>
                </c:pt>
                <c:pt idx="21844">
                  <c:v>2.3805139114849937E-3</c:v>
                </c:pt>
                <c:pt idx="21845">
                  <c:v>2.3804069482216712E-3</c:v>
                </c:pt>
                <c:pt idx="21846">
                  <c:v>2.3802983591277552E-3</c:v>
                </c:pt>
                <c:pt idx="21847">
                  <c:v>2.3801879343449046E-3</c:v>
                </c:pt>
                <c:pt idx="21848">
                  <c:v>2.3800765032464801E-3</c:v>
                </c:pt>
                <c:pt idx="21849">
                  <c:v>2.3799654671761428E-3</c:v>
                </c:pt>
                <c:pt idx="21850">
                  <c:v>2.3798560102857988E-3</c:v>
                </c:pt>
                <c:pt idx="21851">
                  <c:v>2.3797484328926572E-3</c:v>
                </c:pt>
                <c:pt idx="21852">
                  <c:v>2.3796419826387868E-3</c:v>
                </c:pt>
                <c:pt idx="21853">
                  <c:v>2.3795352783681852E-3</c:v>
                </c:pt>
                <c:pt idx="21854">
                  <c:v>2.3794270879257356E-3</c:v>
                </c:pt>
                <c:pt idx="21855">
                  <c:v>2.3793170218682999E-3</c:v>
                </c:pt>
                <c:pt idx="21856">
                  <c:v>2.3792057525080022E-3</c:v>
                </c:pt>
                <c:pt idx="21857">
                  <c:v>2.3790946350765985E-3</c:v>
                </c:pt>
                <c:pt idx="21858">
                  <c:v>2.3789849444923717E-3</c:v>
                </c:pt>
                <c:pt idx="21859">
                  <c:v>2.3788771575735846E-3</c:v>
                </c:pt>
                <c:pt idx="21860">
                  <c:v>2.3787706848018217E-3</c:v>
                </c:pt>
                <c:pt idx="21861">
                  <c:v>2.3786642025208716E-3</c:v>
                </c:pt>
                <c:pt idx="21862">
                  <c:v>2.3785563983877412E-3</c:v>
                </c:pt>
                <c:pt idx="21863">
                  <c:v>2.378446710267683E-3</c:v>
                </c:pt>
                <c:pt idx="21864">
                  <c:v>2.3783356425363398E-3</c:v>
                </c:pt>
                <c:pt idx="21865">
                  <c:v>2.3782244817984882E-3</c:v>
                </c:pt>
                <c:pt idx="21866">
                  <c:v>2.3781145722644578E-3</c:v>
                </c:pt>
                <c:pt idx="21867">
                  <c:v>2.3780065589096202E-3</c:v>
                </c:pt>
                <c:pt idx="21868">
                  <c:v>2.3779000245352385E-3</c:v>
                </c:pt>
                <c:pt idx="21869">
                  <c:v>2.3777937249474185E-3</c:v>
                </c:pt>
                <c:pt idx="21870">
                  <c:v>2.3776862896915814E-3</c:v>
                </c:pt>
                <c:pt idx="21871">
                  <c:v>2.3775769937013202E-3</c:v>
                </c:pt>
                <c:pt idx="21872">
                  <c:v>2.3774661653667719E-3</c:v>
                </c:pt>
                <c:pt idx="21873">
                  <c:v>2.3773550013452857E-3</c:v>
                </c:pt>
                <c:pt idx="21874">
                  <c:v>2.3772448925555001E-3</c:v>
                </c:pt>
                <c:pt idx="21875">
                  <c:v>2.3771366409983253E-3</c:v>
                </c:pt>
                <c:pt idx="21876">
                  <c:v>2.3770300083786936E-3</c:v>
                </c:pt>
                <c:pt idx="21877">
                  <c:v>2.3769238505532398E-3</c:v>
                </c:pt>
                <c:pt idx="21878">
                  <c:v>2.3768167619534495E-3</c:v>
                </c:pt>
                <c:pt idx="21879">
                  <c:v>2.3767078670385682E-3</c:v>
                </c:pt>
                <c:pt idx="21880">
                  <c:v>2.3765973131187517E-3</c:v>
                </c:pt>
                <c:pt idx="21881">
                  <c:v>2.3764861871309571E-3</c:v>
                </c:pt>
                <c:pt idx="21882">
                  <c:v>2.3763759033885177E-3</c:v>
                </c:pt>
                <c:pt idx="21883">
                  <c:v>2.3762674071904142E-3</c:v>
                </c:pt>
                <c:pt idx="21884">
                  <c:v>2.3761606427295892E-3</c:v>
                </c:pt>
                <c:pt idx="21885">
                  <c:v>2.376054584786718E-3</c:v>
                </c:pt>
                <c:pt idx="21886">
                  <c:v>2.375947816212269E-3</c:v>
                </c:pt>
                <c:pt idx="21887">
                  <c:v>2.3758393259323092E-3</c:v>
                </c:pt>
                <c:pt idx="21888">
                  <c:v>2.3757290781154248E-3</c:v>
                </c:pt>
                <c:pt idx="21889">
                  <c:v>2.3756180320794883E-3</c:v>
                </c:pt>
                <c:pt idx="21890">
                  <c:v>2.3755076018794892E-3</c:v>
                </c:pt>
                <c:pt idx="21891">
                  <c:v>2.3753988600238867E-3</c:v>
                </c:pt>
                <c:pt idx="21892">
                  <c:v>2.3752919337250381E-3</c:v>
                </c:pt>
                <c:pt idx="21893">
                  <c:v>2.3751859335353139E-3</c:v>
                </c:pt>
                <c:pt idx="21894">
                  <c:v>2.3750794543986827E-3</c:v>
                </c:pt>
                <c:pt idx="21895">
                  <c:v>2.3749713668780852E-3</c:v>
                </c:pt>
                <c:pt idx="21896">
                  <c:v>2.3748614529996732E-3</c:v>
                </c:pt>
                <c:pt idx="21897">
                  <c:v>2.3747505287324056E-3</c:v>
                </c:pt>
                <c:pt idx="21898">
                  <c:v>2.3746399842757928E-3</c:v>
                </c:pt>
                <c:pt idx="21899">
                  <c:v>2.3745310011717858E-3</c:v>
                </c:pt>
                <c:pt idx="21900">
                  <c:v>2.3744238871283886E-3</c:v>
                </c:pt>
                <c:pt idx="21901">
                  <c:v>2.3743179030148135E-3</c:v>
                </c:pt>
                <c:pt idx="21902">
                  <c:v>2.3742116792892865E-3</c:v>
                </c:pt>
                <c:pt idx="21903">
                  <c:v>2.3741039872591202E-3</c:v>
                </c:pt>
                <c:pt idx="21904">
                  <c:v>2.3739944308446021E-3</c:v>
                </c:pt>
                <c:pt idx="21905">
                  <c:v>2.3738836693623852E-3</c:v>
                </c:pt>
                <c:pt idx="21906">
                  <c:v>2.3737730460091644E-3</c:v>
                </c:pt>
                <c:pt idx="21907">
                  <c:v>2.3736638314045409E-3</c:v>
                </c:pt>
                <c:pt idx="21908">
                  <c:v>2.3735565082222639E-3</c:v>
                </c:pt>
                <c:pt idx="21909">
                  <c:v>2.3734504996532576E-3</c:v>
                </c:pt>
                <c:pt idx="21910">
                  <c:v>2.3733444944467877E-3</c:v>
                </c:pt>
                <c:pt idx="21911">
                  <c:v>2.3732371853764523E-3</c:v>
                </c:pt>
                <c:pt idx="21912">
                  <c:v>2.373128005256523E-3</c:v>
                </c:pt>
                <c:pt idx="21913">
                  <c:v>2.3730174460912619E-3</c:v>
                </c:pt>
                <c:pt idx="21914">
                  <c:v>2.3729067817620372E-3</c:v>
                </c:pt>
                <c:pt idx="21915">
                  <c:v>2.3727973505675852E-3</c:v>
                </c:pt>
                <c:pt idx="21916">
                  <c:v>2.3726898017098568E-3</c:v>
                </c:pt>
                <c:pt idx="21917">
                  <c:v>2.3725837299716792E-3</c:v>
                </c:pt>
                <c:pt idx="21918">
                  <c:v>2.3724779041472918E-3</c:v>
                </c:pt>
                <c:pt idx="21919">
                  <c:v>2.3723709604636469E-3</c:v>
                </c:pt>
                <c:pt idx="21920">
                  <c:v>2.3722621704688599E-3</c:v>
                </c:pt>
                <c:pt idx="21921">
                  <c:v>2.3721518510101489E-3</c:v>
                </c:pt>
                <c:pt idx="21922">
                  <c:v>2.3720411855463748E-3</c:v>
                </c:pt>
                <c:pt idx="21923">
                  <c:v>2.3719315575742822E-3</c:v>
                </c:pt>
                <c:pt idx="21924">
                  <c:v>2.3718237716262216E-3</c:v>
                </c:pt>
                <c:pt idx="21925">
                  <c:v>2.3717176004634092E-3</c:v>
                </c:pt>
                <c:pt idx="21926">
                  <c:v>2.3716119132957928E-3</c:v>
                </c:pt>
                <c:pt idx="21927">
                  <c:v>2.3715053126860202E-3</c:v>
                </c:pt>
                <c:pt idx="21928">
                  <c:v>2.3713969214255626E-3</c:v>
                </c:pt>
                <c:pt idx="21929">
                  <c:v>2.3712868762999282E-3</c:v>
                </c:pt>
                <c:pt idx="21930">
                  <c:v>2.3711762507934893E-3</c:v>
                </c:pt>
                <c:pt idx="21931">
                  <c:v>2.3710664504145748E-3</c:v>
                </c:pt>
                <c:pt idx="21932">
                  <c:v>2.3709584212607648E-3</c:v>
                </c:pt>
                <c:pt idx="21933">
                  <c:v>2.3708521174743546E-3</c:v>
                </c:pt>
                <c:pt idx="21934">
                  <c:v>2.3707465273314012E-3</c:v>
                </c:pt>
                <c:pt idx="21935">
                  <c:v>2.3706402431242341E-3</c:v>
                </c:pt>
                <c:pt idx="21936">
                  <c:v>2.3705322538521683E-3</c:v>
                </c:pt>
                <c:pt idx="21937">
                  <c:v>2.3704225143499711E-3</c:v>
                </c:pt>
                <c:pt idx="21938">
                  <c:v>2.3703119704532841E-3</c:v>
                </c:pt>
                <c:pt idx="21939">
                  <c:v>2.370202026179026E-3</c:v>
                </c:pt>
                <c:pt idx="21940">
                  <c:v>2.3700937530925269E-3</c:v>
                </c:pt>
                <c:pt idx="21941">
                  <c:v>2.3699872870858252E-3</c:v>
                </c:pt>
                <c:pt idx="21942">
                  <c:v>2.3698817521238692E-3</c:v>
                </c:pt>
                <c:pt idx="21943">
                  <c:v>2.3697757537427615E-3</c:v>
                </c:pt>
                <c:pt idx="21944">
                  <c:v>2.3696681643140135E-3</c:v>
                </c:pt>
                <c:pt idx="21945">
                  <c:v>2.3695587578731352E-3</c:v>
                </c:pt>
                <c:pt idx="21946">
                  <c:v>2.3694483371015087E-3</c:v>
                </c:pt>
                <c:pt idx="21947">
                  <c:v>2.3693382810977487E-3</c:v>
                </c:pt>
                <c:pt idx="21948">
                  <c:v>2.3692297687389753E-3</c:v>
                </c:pt>
                <c:pt idx="21949">
                  <c:v>2.3691231150021292E-3</c:v>
                </c:pt>
                <c:pt idx="21950">
                  <c:v>2.3690175938631914E-3</c:v>
                </c:pt>
                <c:pt idx="21951">
                  <c:v>2.3689118473436454E-3</c:v>
                </c:pt>
                <c:pt idx="21952">
                  <c:v>2.3688046502601812E-3</c:v>
                </c:pt>
                <c:pt idx="21953">
                  <c:v>2.3686956000151136E-3</c:v>
                </c:pt>
                <c:pt idx="21954">
                  <c:v>2.3685853430528642E-3</c:v>
                </c:pt>
                <c:pt idx="21955">
                  <c:v>2.3684752105936672E-3</c:v>
                </c:pt>
                <c:pt idx="21956">
                  <c:v>2.3683664689194612E-3</c:v>
                </c:pt>
                <c:pt idx="21957">
                  <c:v>2.3682596064447171E-3</c:v>
                </c:pt>
                <c:pt idx="21958">
                  <c:v>2.3681540589441368E-3</c:v>
                </c:pt>
                <c:pt idx="21959">
                  <c:v>2.3680485275063652E-3</c:v>
                </c:pt>
                <c:pt idx="21960">
                  <c:v>2.3679417100525885E-3</c:v>
                </c:pt>
                <c:pt idx="21961">
                  <c:v>2.3678330344564062E-3</c:v>
                </c:pt>
                <c:pt idx="21962">
                  <c:v>2.3677229804783292E-3</c:v>
                </c:pt>
                <c:pt idx="21963">
                  <c:v>2.3676128093492268E-3</c:v>
                </c:pt>
                <c:pt idx="21964">
                  <c:v>2.3675038534336952E-3</c:v>
                </c:pt>
                <c:pt idx="21965">
                  <c:v>2.3673967660546589E-3</c:v>
                </c:pt>
                <c:pt idx="21966">
                  <c:v>2.367291153847542E-3</c:v>
                </c:pt>
                <c:pt idx="21967">
                  <c:v>2.3671857985150171E-3</c:v>
                </c:pt>
                <c:pt idx="21968">
                  <c:v>2.3670793429798383E-3</c:v>
                </c:pt>
                <c:pt idx="21969">
                  <c:v>2.3669710555050461E-3</c:v>
                </c:pt>
                <c:pt idx="21970">
                  <c:v>2.3668612415246202E-3</c:v>
                </c:pt>
                <c:pt idx="21971">
                  <c:v>2.3667510713851802E-3</c:v>
                </c:pt>
                <c:pt idx="21972">
                  <c:v>2.3666419211555551E-3</c:v>
                </c:pt>
                <c:pt idx="21973">
                  <c:v>2.3665345978049041E-3</c:v>
                </c:pt>
                <c:pt idx="21974">
                  <c:v>2.3664288850205788E-3</c:v>
                </c:pt>
                <c:pt idx="21975">
                  <c:v>2.3663236652736942E-3</c:v>
                </c:pt>
                <c:pt idx="21976">
                  <c:v>2.3662175492556443E-3</c:v>
                </c:pt>
                <c:pt idx="21977">
                  <c:v>2.3661096581787952E-3</c:v>
                </c:pt>
                <c:pt idx="21978">
                  <c:v>2.3660001184338227E-3</c:v>
                </c:pt>
                <c:pt idx="21979">
                  <c:v>2.3658899901503453E-3</c:v>
                </c:pt>
                <c:pt idx="21980">
                  <c:v>2.3657806700425046E-3</c:v>
                </c:pt>
                <c:pt idx="21981">
                  <c:v>2.3656731049241067E-3</c:v>
                </c:pt>
                <c:pt idx="21982">
                  <c:v>2.3655672587578227E-3</c:v>
                </c:pt>
                <c:pt idx="21983">
                  <c:v>2.3654621332119797E-3</c:v>
                </c:pt>
                <c:pt idx="21984">
                  <c:v>2.3653563300017489E-3</c:v>
                </c:pt>
                <c:pt idx="21985">
                  <c:v>2.3652488382752573E-3</c:v>
                </c:pt>
                <c:pt idx="21986">
                  <c:v>2.3651396036611892E-3</c:v>
                </c:pt>
                <c:pt idx="21987">
                  <c:v>2.3650295586207658E-3</c:v>
                </c:pt>
                <c:pt idx="21988">
                  <c:v>2.3649200971601492E-3</c:v>
                </c:pt>
                <c:pt idx="21989">
                  <c:v>2.3648122898329103E-3</c:v>
                </c:pt>
                <c:pt idx="21990">
                  <c:v>2.3647062810849863E-3</c:v>
                </c:pt>
                <c:pt idx="21991">
                  <c:v>2.3646012081816703E-3</c:v>
                </c:pt>
                <c:pt idx="21992">
                  <c:v>2.364495687215821E-3</c:v>
                </c:pt>
                <c:pt idx="21993">
                  <c:v>2.3643885924288653E-3</c:v>
                </c:pt>
                <c:pt idx="21994">
                  <c:v>2.3642796899890905E-3</c:v>
                </c:pt>
                <c:pt idx="21995">
                  <c:v>2.3641697694064333E-3</c:v>
                </c:pt>
                <c:pt idx="21996">
                  <c:v>2.3640601987218062E-3</c:v>
                </c:pt>
                <c:pt idx="21997">
                  <c:v>2.3639521540937997E-3</c:v>
                </c:pt>
                <c:pt idx="21998">
                  <c:v>2.3638459576476958E-3</c:v>
                </c:pt>
                <c:pt idx="21999">
                  <c:v>2.3637408963467989E-3</c:v>
                </c:pt>
                <c:pt idx="22000">
                  <c:v>2.3636356237247544E-3</c:v>
                </c:pt>
                <c:pt idx="22001">
                  <c:v>2.3635289181537975E-3</c:v>
                </c:pt>
                <c:pt idx="22002">
                  <c:v>2.3634203706353798E-3</c:v>
                </c:pt>
                <c:pt idx="22003">
                  <c:v>2.3633106148640212E-3</c:v>
                </c:pt>
                <c:pt idx="22004">
                  <c:v>2.3632009701420888E-3</c:v>
                </c:pt>
                <c:pt idx="22005">
                  <c:v>2.3630926983756492E-3</c:v>
                </c:pt>
                <c:pt idx="22006">
                  <c:v>2.3629862936066243E-3</c:v>
                </c:pt>
                <c:pt idx="22007">
                  <c:v>2.3628812040687392E-3</c:v>
                </c:pt>
                <c:pt idx="22008">
                  <c:v>2.3627761431243193E-3</c:v>
                </c:pt>
                <c:pt idx="22009">
                  <c:v>2.3626698138721142E-3</c:v>
                </c:pt>
                <c:pt idx="22010">
                  <c:v>2.3625616393541187E-3</c:v>
                </c:pt>
                <c:pt idx="22011">
                  <c:v>2.3624520872135937E-3</c:v>
                </c:pt>
                <c:pt idx="22012">
                  <c:v>2.3623424061037187E-3</c:v>
                </c:pt>
                <c:pt idx="22013">
                  <c:v>2.3622339224330003E-3</c:v>
                </c:pt>
                <c:pt idx="22014">
                  <c:v>2.3621272935410997E-3</c:v>
                </c:pt>
                <c:pt idx="22015">
                  <c:v>2.3620221377882397E-3</c:v>
                </c:pt>
                <c:pt idx="22016">
                  <c:v>2.3619172497060699E-3</c:v>
                </c:pt>
                <c:pt idx="22017">
                  <c:v>2.3618112789267915E-3</c:v>
                </c:pt>
                <c:pt idx="22018">
                  <c:v>2.3617034905273962E-3</c:v>
                </c:pt>
                <c:pt idx="22019">
                  <c:v>2.3615941786572937E-3</c:v>
                </c:pt>
                <c:pt idx="22020">
                  <c:v>2.3614845006365752E-3</c:v>
                </c:pt>
                <c:pt idx="22021">
                  <c:v>2.3613758251008229E-3</c:v>
                </c:pt>
                <c:pt idx="22022">
                  <c:v>2.3612689613625253E-3</c:v>
                </c:pt>
                <c:pt idx="22023">
                  <c:v>2.3611637039063836E-3</c:v>
                </c:pt>
                <c:pt idx="22024">
                  <c:v>2.3610589483728682E-3</c:v>
                </c:pt>
                <c:pt idx="22025">
                  <c:v>2.3609533135792132E-3</c:v>
                </c:pt>
                <c:pt idx="22026">
                  <c:v>2.3608459192461543E-3</c:v>
                </c:pt>
                <c:pt idx="22027">
                  <c:v>2.3607368814981119E-3</c:v>
                </c:pt>
                <c:pt idx="22028">
                  <c:v>2.3606272472072218E-3</c:v>
                </c:pt>
                <c:pt idx="22029">
                  <c:v>2.3605184043046109E-3</c:v>
                </c:pt>
                <c:pt idx="22030">
                  <c:v>2.3604113002393236E-3</c:v>
                </c:pt>
                <c:pt idx="22031">
                  <c:v>2.3603059086664958E-3</c:v>
                </c:pt>
                <c:pt idx="22032">
                  <c:v>2.3602012445444287E-3</c:v>
                </c:pt>
                <c:pt idx="22033">
                  <c:v>2.3600959189915612E-3</c:v>
                </c:pt>
                <c:pt idx="22034">
                  <c:v>2.3599889213793621E-3</c:v>
                </c:pt>
                <c:pt idx="22035">
                  <c:v>2.3598801882568181E-3</c:v>
                </c:pt>
                <c:pt idx="22036">
                  <c:v>2.3597706388178981E-3</c:v>
                </c:pt>
                <c:pt idx="22037">
                  <c:v>2.3596616570856002E-3</c:v>
                </c:pt>
                <c:pt idx="22038">
                  <c:v>2.3595543125342192E-3</c:v>
                </c:pt>
                <c:pt idx="22039">
                  <c:v>2.3594487580390431E-3</c:v>
                </c:pt>
                <c:pt idx="22040">
                  <c:v>2.3593441440543082E-3</c:v>
                </c:pt>
                <c:pt idx="22041">
                  <c:v>2.3592390971940392E-3</c:v>
                </c:pt>
                <c:pt idx="22042">
                  <c:v>2.3591324936298227E-3</c:v>
                </c:pt>
                <c:pt idx="22043">
                  <c:v>2.3590240917849212E-3</c:v>
                </c:pt>
                <c:pt idx="22044">
                  <c:v>2.3589146681129943E-3</c:v>
                </c:pt>
                <c:pt idx="22045">
                  <c:v>2.3588055796407437E-3</c:v>
                </c:pt>
                <c:pt idx="22046">
                  <c:v>2.3586979997553808E-3</c:v>
                </c:pt>
                <c:pt idx="22047">
                  <c:v>2.3585922576112636E-3</c:v>
                </c:pt>
                <c:pt idx="22048">
                  <c:v>2.3584876530404891E-3</c:v>
                </c:pt>
                <c:pt idx="22049">
                  <c:v>2.3583828510378452E-3</c:v>
                </c:pt>
                <c:pt idx="22050">
                  <c:v>2.3582766335761237E-3</c:v>
                </c:pt>
                <c:pt idx="22051">
                  <c:v>2.358168585371878E-3</c:v>
                </c:pt>
                <c:pt idx="22052">
                  <c:v>2.3580593274910981E-3</c:v>
                </c:pt>
                <c:pt idx="22053">
                  <c:v>2.3579501673767211E-3</c:v>
                </c:pt>
                <c:pt idx="22054">
                  <c:v>2.3578423625217142E-3</c:v>
                </c:pt>
                <c:pt idx="22055">
                  <c:v>2.3577364124834051E-3</c:v>
                </c:pt>
                <c:pt idx="22056">
                  <c:v>2.3576317778309054E-3</c:v>
                </c:pt>
                <c:pt idx="22057">
                  <c:v>2.3575271841344636E-3</c:v>
                </c:pt>
                <c:pt idx="22058">
                  <c:v>2.3574213396997754E-3</c:v>
                </c:pt>
                <c:pt idx="22059">
                  <c:v>2.3573136628448812E-3</c:v>
                </c:pt>
                <c:pt idx="22060">
                  <c:v>2.3572046092212471E-3</c:v>
                </c:pt>
                <c:pt idx="22061">
                  <c:v>2.3570954149769552E-3</c:v>
                </c:pt>
                <c:pt idx="22062">
                  <c:v>2.3569874005432067E-3</c:v>
                </c:pt>
                <c:pt idx="22063">
                  <c:v>2.3568812271735078E-3</c:v>
                </c:pt>
                <c:pt idx="22064">
                  <c:v>2.3567765248261336E-3</c:v>
                </c:pt>
                <c:pt idx="22065">
                  <c:v>2.3566721007825175E-3</c:v>
                </c:pt>
                <c:pt idx="22066">
                  <c:v>2.3565666113973612E-3</c:v>
                </c:pt>
                <c:pt idx="22067">
                  <c:v>2.3564593186593437E-3</c:v>
                </c:pt>
                <c:pt idx="22068">
                  <c:v>2.3563505055607887E-3</c:v>
                </c:pt>
                <c:pt idx="22069">
                  <c:v>2.356241316480651E-3</c:v>
                </c:pt>
                <c:pt idx="22070">
                  <c:v>2.3561331126165002E-3</c:v>
                </c:pt>
                <c:pt idx="22071">
                  <c:v>2.3560267055319395E-3</c:v>
                </c:pt>
                <c:pt idx="22072">
                  <c:v>2.3559219003812886E-3</c:v>
                </c:pt>
                <c:pt idx="22073">
                  <c:v>2.3558176058832278E-3</c:v>
                </c:pt>
                <c:pt idx="22074">
                  <c:v>2.3557124489772992E-3</c:v>
                </c:pt>
                <c:pt idx="22075">
                  <c:v>2.3556055479788435E-3</c:v>
                </c:pt>
                <c:pt idx="22076">
                  <c:v>2.3554970088734092E-3</c:v>
                </c:pt>
                <c:pt idx="22077">
                  <c:v>2.3553878653724066E-3</c:v>
                </c:pt>
                <c:pt idx="22078">
                  <c:v>2.3552794966356367E-3</c:v>
                </c:pt>
                <c:pt idx="22079">
                  <c:v>2.3551728506673399E-3</c:v>
                </c:pt>
                <c:pt idx="22080">
                  <c:v>2.3550679106886987E-3</c:v>
                </c:pt>
                <c:pt idx="22081">
                  <c:v>2.3549637048461002E-3</c:v>
                </c:pt>
                <c:pt idx="22082">
                  <c:v>2.3548588536414987E-3</c:v>
                </c:pt>
                <c:pt idx="22083">
                  <c:v>2.3547523467430005E-3</c:v>
                </c:pt>
                <c:pt idx="22084">
                  <c:v>2.3546441117450268E-3</c:v>
                </c:pt>
                <c:pt idx="22085">
                  <c:v>2.3545350546807986E-3</c:v>
                </c:pt>
                <c:pt idx="22086">
                  <c:v>2.3544265496179815E-3</c:v>
                </c:pt>
                <c:pt idx="22087">
                  <c:v>2.3543196648851752E-3</c:v>
                </c:pt>
                <c:pt idx="22088">
                  <c:v>2.3542145616637792E-3</c:v>
                </c:pt>
                <c:pt idx="22089">
                  <c:v>2.3541104034862878E-3</c:v>
                </c:pt>
                <c:pt idx="22090">
                  <c:v>2.3540058274521295E-3</c:v>
                </c:pt>
                <c:pt idx="22091">
                  <c:v>2.3538997117223126E-3</c:v>
                </c:pt>
                <c:pt idx="22092">
                  <c:v>2.353791807095855E-3</c:v>
                </c:pt>
                <c:pt idx="22093">
                  <c:v>2.3536828770845991E-3</c:v>
                </c:pt>
                <c:pt idx="22094">
                  <c:v>2.353574267744598E-3</c:v>
                </c:pt>
                <c:pt idx="22095">
                  <c:v>2.3534671496397781E-3</c:v>
                </c:pt>
                <c:pt idx="22096">
                  <c:v>2.3533618588356753E-3</c:v>
                </c:pt>
                <c:pt idx="22097">
                  <c:v>2.353257707915524E-3</c:v>
                </c:pt>
                <c:pt idx="22098">
                  <c:v>2.3531533732840939E-3</c:v>
                </c:pt>
                <c:pt idx="22099">
                  <c:v>2.3530476405590251E-3</c:v>
                </c:pt>
                <c:pt idx="22100">
                  <c:v>2.3529400882864888E-3</c:v>
                </c:pt>
                <c:pt idx="22101">
                  <c:v>2.3528313250243621E-3</c:v>
                </c:pt>
                <c:pt idx="22102">
                  <c:v>2.3527226464146156E-3</c:v>
                </c:pt>
                <c:pt idx="22103">
                  <c:v>2.3526153055006987E-3</c:v>
                </c:pt>
                <c:pt idx="22104">
                  <c:v>2.3525098072446219E-3</c:v>
                </c:pt>
                <c:pt idx="22105">
                  <c:v>2.3524056244281747E-3</c:v>
                </c:pt>
                <c:pt idx="22106">
                  <c:v>2.3523014947641131E-3</c:v>
                </c:pt>
                <c:pt idx="22107">
                  <c:v>2.3521961317934247E-3</c:v>
                </c:pt>
                <c:pt idx="22108">
                  <c:v>2.3520889492166627E-3</c:v>
                </c:pt>
                <c:pt idx="22109">
                  <c:v>2.3519803908179462E-3</c:v>
                </c:pt>
                <c:pt idx="22110">
                  <c:v>2.3518716803125352E-3</c:v>
                </c:pt>
                <c:pt idx="22111">
                  <c:v>2.3517641321339558E-3</c:v>
                </c:pt>
                <c:pt idx="22112">
                  <c:v>2.351658411347806E-3</c:v>
                </c:pt>
                <c:pt idx="22113">
                  <c:v>2.3515541593848188E-3</c:v>
                </c:pt>
                <c:pt idx="22114">
                  <c:v>2.3514501961973879E-3</c:v>
                </c:pt>
                <c:pt idx="22115">
                  <c:v>2.3513451848749967E-3</c:v>
                </c:pt>
                <c:pt idx="22116">
                  <c:v>2.3512383844145977E-3</c:v>
                </c:pt>
                <c:pt idx="22117">
                  <c:v>2.3511300667777356E-3</c:v>
                </c:pt>
                <c:pt idx="22118">
                  <c:v>2.3510213634871991E-3</c:v>
                </c:pt>
                <c:pt idx="22119">
                  <c:v>2.3509136282983782E-3</c:v>
                </c:pt>
                <c:pt idx="22120">
                  <c:v>2.3508076749350136E-3</c:v>
                </c:pt>
                <c:pt idx="22121">
                  <c:v>2.3507033190945906E-3</c:v>
                </c:pt>
                <c:pt idx="22122">
                  <c:v>2.3505994824831213E-3</c:v>
                </c:pt>
                <c:pt idx="22123">
                  <c:v>2.3504948001585152E-3</c:v>
                </c:pt>
                <c:pt idx="22124">
                  <c:v>2.3503883891158078E-3</c:v>
                </c:pt>
                <c:pt idx="22125">
                  <c:v>2.3502803453277956E-3</c:v>
                </c:pt>
                <c:pt idx="22126">
                  <c:v>2.3501716894413797E-3</c:v>
                </c:pt>
                <c:pt idx="22127">
                  <c:v>2.3500637918571292E-3</c:v>
                </c:pt>
                <c:pt idx="22128">
                  <c:v>2.3499576010556802E-3</c:v>
                </c:pt>
                <c:pt idx="22129">
                  <c:v>2.3498531096990067E-3</c:v>
                </c:pt>
                <c:pt idx="22130">
                  <c:v>2.3497493590203282E-3</c:v>
                </c:pt>
                <c:pt idx="22131">
                  <c:v>2.3496449788849832E-3</c:v>
                </c:pt>
                <c:pt idx="22132">
                  <c:v>2.3495389593299184E-3</c:v>
                </c:pt>
                <c:pt idx="22133">
                  <c:v>2.3494312191189091E-3</c:v>
                </c:pt>
                <c:pt idx="22134">
                  <c:v>2.3493226512301775E-3</c:v>
                </c:pt>
                <c:pt idx="22135">
                  <c:v>2.3492146198041742E-3</c:v>
                </c:pt>
                <c:pt idx="22136">
                  <c:v>2.3491081919585098E-3</c:v>
                </c:pt>
                <c:pt idx="22137">
                  <c:v>2.3490035370586741E-3</c:v>
                </c:pt>
                <c:pt idx="22138">
                  <c:v>2.3488998316055212E-3</c:v>
                </c:pt>
                <c:pt idx="22139">
                  <c:v>2.3487957231478856E-3</c:v>
                </c:pt>
                <c:pt idx="22140">
                  <c:v>2.3486900918944223E-3</c:v>
                </c:pt>
                <c:pt idx="22141">
                  <c:v>2.3485826811395212E-3</c:v>
                </c:pt>
                <c:pt idx="22142">
                  <c:v>2.3484742415667923E-3</c:v>
                </c:pt>
                <c:pt idx="22143">
                  <c:v>2.3483661083051719E-3</c:v>
                </c:pt>
                <c:pt idx="22144">
                  <c:v>2.3482594490445837E-3</c:v>
                </c:pt>
                <c:pt idx="22145">
                  <c:v>2.3481546066449889E-3</c:v>
                </c:pt>
                <c:pt idx="22146">
                  <c:v>2.3480509063240015E-3</c:v>
                </c:pt>
                <c:pt idx="22147">
                  <c:v>2.3479470358452898E-3</c:v>
                </c:pt>
                <c:pt idx="22148">
                  <c:v>2.3478417845145642E-3</c:v>
                </c:pt>
                <c:pt idx="22149">
                  <c:v>2.3477347248209626E-3</c:v>
                </c:pt>
                <c:pt idx="22150">
                  <c:v>2.3476264529336791E-3</c:v>
                </c:pt>
                <c:pt idx="22151">
                  <c:v>2.3475182527521394E-3</c:v>
                </c:pt>
                <c:pt idx="22152">
                  <c:v>2.3474113728346813E-3</c:v>
                </c:pt>
                <c:pt idx="22153">
                  <c:v>2.3473063234385602E-3</c:v>
                </c:pt>
                <c:pt idx="22154">
                  <c:v>2.3472025894366259E-3</c:v>
                </c:pt>
                <c:pt idx="22155">
                  <c:v>2.3470989206186314E-3</c:v>
                </c:pt>
                <c:pt idx="22156">
                  <c:v>2.3469940357886592E-3</c:v>
                </c:pt>
                <c:pt idx="22157">
                  <c:v>2.3468873441348844E-3</c:v>
                </c:pt>
                <c:pt idx="22158">
                  <c:v>2.3467792776974343E-3</c:v>
                </c:pt>
                <c:pt idx="22159">
                  <c:v>2.3466710478308992E-3</c:v>
                </c:pt>
                <c:pt idx="22160">
                  <c:v>2.3465639629513761E-3</c:v>
                </c:pt>
                <c:pt idx="22161">
                  <c:v>2.3464586918361427E-3</c:v>
                </c:pt>
                <c:pt idx="22162">
                  <c:v>2.3463548872638238E-3</c:v>
                </c:pt>
                <c:pt idx="22163">
                  <c:v>2.346251381779262E-3</c:v>
                </c:pt>
                <c:pt idx="22164">
                  <c:v>2.3461468452184182E-3</c:v>
                </c:pt>
                <c:pt idx="22165">
                  <c:v>2.3460405336817587E-3</c:v>
                </c:pt>
                <c:pt idx="22166">
                  <c:v>2.3459327082252955E-3</c:v>
                </c:pt>
                <c:pt idx="22167">
                  <c:v>2.3458244876002742E-3</c:v>
                </c:pt>
                <c:pt idx="22168">
                  <c:v>2.3457172181162735E-3</c:v>
                </c:pt>
                <c:pt idx="22169">
                  <c:v>2.345611715567414E-3</c:v>
                </c:pt>
                <c:pt idx="22170">
                  <c:v>2.3455078060689652E-3</c:v>
                </c:pt>
                <c:pt idx="22171">
                  <c:v>2.3454044242239838E-3</c:v>
                </c:pt>
                <c:pt idx="22172">
                  <c:v>2.3453002132042735E-3</c:v>
                </c:pt>
                <c:pt idx="22173">
                  <c:v>2.345194288768432E-3</c:v>
                </c:pt>
                <c:pt idx="22174">
                  <c:v>2.3450867370014591E-3</c:v>
                </c:pt>
                <c:pt idx="22175">
                  <c:v>2.3449785655814208E-3</c:v>
                </c:pt>
                <c:pt idx="22176">
                  <c:v>2.3448711361621711E-3</c:v>
                </c:pt>
                <c:pt idx="22177">
                  <c:v>2.3447653976230946E-3</c:v>
                </c:pt>
                <c:pt idx="22178">
                  <c:v>2.3446613519429063E-3</c:v>
                </c:pt>
                <c:pt idx="22179">
                  <c:v>2.3445580533410244E-3</c:v>
                </c:pt>
                <c:pt idx="22180">
                  <c:v>2.3444541410256982E-3</c:v>
                </c:pt>
                <c:pt idx="22181">
                  <c:v>2.3443486054738087E-3</c:v>
                </c:pt>
                <c:pt idx="22182">
                  <c:v>2.3442413567411639E-3</c:v>
                </c:pt>
                <c:pt idx="22183">
                  <c:v>2.344133274856065E-3</c:v>
                </c:pt>
                <c:pt idx="22184">
                  <c:v>2.3440257140601491E-3</c:v>
                </c:pt>
                <c:pt idx="22185">
                  <c:v>2.3439197401957414E-3</c:v>
                </c:pt>
                <c:pt idx="22186">
                  <c:v>2.3438155306916746E-3</c:v>
                </c:pt>
                <c:pt idx="22187">
                  <c:v>2.3437122749080212E-3</c:v>
                </c:pt>
                <c:pt idx="22188">
                  <c:v>2.3436086308068938E-3</c:v>
                </c:pt>
                <c:pt idx="22189">
                  <c:v>2.3435034807017612E-3</c:v>
                </c:pt>
                <c:pt idx="22190">
                  <c:v>2.3433965605007419E-3</c:v>
                </c:pt>
                <c:pt idx="22191">
                  <c:v>2.3432886081718881E-3</c:v>
                </c:pt>
                <c:pt idx="22192">
                  <c:v>2.3431809479608945E-3</c:v>
                </c:pt>
                <c:pt idx="22193">
                  <c:v>2.3430747446336812E-3</c:v>
                </c:pt>
                <c:pt idx="22194">
                  <c:v>2.3429703477292592E-3</c:v>
                </c:pt>
                <c:pt idx="22195">
                  <c:v>2.3428670949837463E-3</c:v>
                </c:pt>
                <c:pt idx="22196">
                  <c:v>2.3427636854685308E-3</c:v>
                </c:pt>
                <c:pt idx="22197">
                  <c:v>2.3426589122197993E-3</c:v>
                </c:pt>
                <c:pt idx="22198">
                  <c:v>2.3425523417816793E-3</c:v>
                </c:pt>
                <c:pt idx="22199">
                  <c:v>2.3424445580532511E-3</c:v>
                </c:pt>
                <c:pt idx="22200">
                  <c:v>2.3423368332496711E-3</c:v>
                </c:pt>
                <c:pt idx="22201">
                  <c:v>2.3422304114094849E-3</c:v>
                </c:pt>
                <c:pt idx="22202">
                  <c:v>2.3421258079770186E-3</c:v>
                </c:pt>
                <c:pt idx="22203">
                  <c:v>2.3420225197954146E-3</c:v>
                </c:pt>
                <c:pt idx="22204">
                  <c:v>2.3419193086662653E-3</c:v>
                </c:pt>
                <c:pt idx="22205">
                  <c:v>2.3418148986835952E-3</c:v>
                </c:pt>
                <c:pt idx="22206">
                  <c:v>2.3417086946271397E-3</c:v>
                </c:pt>
                <c:pt idx="22207">
                  <c:v>2.3416011169153602E-3</c:v>
                </c:pt>
                <c:pt idx="22208">
                  <c:v>2.3414933646140781E-3</c:v>
                </c:pt>
                <c:pt idx="22209">
                  <c:v>2.3413867401029221E-3</c:v>
                </c:pt>
                <c:pt idx="22210">
                  <c:v>2.3412819157716792E-3</c:v>
                </c:pt>
                <c:pt idx="22211">
                  <c:v>2.3411785556234012E-3</c:v>
                </c:pt>
                <c:pt idx="22212">
                  <c:v>2.3410755047171376E-3</c:v>
                </c:pt>
                <c:pt idx="22213">
                  <c:v>2.3409714396463795E-3</c:v>
                </c:pt>
                <c:pt idx="22214">
                  <c:v>2.3408656137091795E-3</c:v>
                </c:pt>
                <c:pt idx="22215">
                  <c:v>2.3407582771801001E-3</c:v>
                </c:pt>
                <c:pt idx="22216">
                  <c:v>2.3406505361230887E-3</c:v>
                </c:pt>
                <c:pt idx="22217">
                  <c:v>2.3405437293988348E-3</c:v>
                </c:pt>
                <c:pt idx="22218">
                  <c:v>2.3404386747833011E-3</c:v>
                </c:pt>
                <c:pt idx="22219">
                  <c:v>2.3403352086853765E-3</c:v>
                </c:pt>
                <c:pt idx="22220">
                  <c:v>2.3402322785152155E-3</c:v>
                </c:pt>
                <c:pt idx="22221">
                  <c:v>2.3401285355535801E-3</c:v>
                </c:pt>
                <c:pt idx="22222">
                  <c:v>2.3400230944053422E-3</c:v>
                </c:pt>
                <c:pt idx="22223">
                  <c:v>2.3399160313915214E-3</c:v>
                </c:pt>
                <c:pt idx="22224">
                  <c:v>2.3398083413164691E-3</c:v>
                </c:pt>
                <c:pt idx="22225">
                  <c:v>2.3397013771002491E-3</c:v>
                </c:pt>
                <c:pt idx="22226">
                  <c:v>2.3395960879444683E-3</c:v>
                </c:pt>
                <c:pt idx="22227">
                  <c:v>2.3394924850216768E-3</c:v>
                </c:pt>
                <c:pt idx="22228">
                  <c:v>2.3393896354376152E-3</c:v>
                </c:pt>
                <c:pt idx="22229">
                  <c:v>2.3392861877225002E-3</c:v>
                </c:pt>
                <c:pt idx="22230">
                  <c:v>2.3391811328632305E-3</c:v>
                </c:pt>
                <c:pt idx="22231">
                  <c:v>2.3390743723290192E-3</c:v>
                </c:pt>
                <c:pt idx="22232">
                  <c:v>2.3389667733027192E-3</c:v>
                </c:pt>
                <c:pt idx="22233">
                  <c:v>2.3388596801557967E-3</c:v>
                </c:pt>
                <c:pt idx="22234">
                  <c:v>2.3387541573920072E-3</c:v>
                </c:pt>
                <c:pt idx="22235">
                  <c:v>2.3386503903840977E-3</c:v>
                </c:pt>
                <c:pt idx="22236">
                  <c:v>2.3385475812428952E-3</c:v>
                </c:pt>
                <c:pt idx="22237">
                  <c:v>2.3384443983074802E-3</c:v>
                </c:pt>
                <c:pt idx="22238">
                  <c:v>2.3383397260523494E-3</c:v>
                </c:pt>
                <c:pt idx="22239">
                  <c:v>2.338233293116341E-3</c:v>
                </c:pt>
                <c:pt idx="22240">
                  <c:v>2.3381258248640555E-3</c:v>
                </c:pt>
                <c:pt idx="22241">
                  <c:v>2.3380186347016388E-3</c:v>
                </c:pt>
                <c:pt idx="22242">
                  <c:v>2.3379128844221411E-3</c:v>
                </c:pt>
                <c:pt idx="22243">
                  <c:v>2.3378089301294568E-3</c:v>
                </c:pt>
                <c:pt idx="22244">
                  <c:v>2.3377061219631637E-3</c:v>
                </c:pt>
                <c:pt idx="22245">
                  <c:v>2.3376031702512126E-3</c:v>
                </c:pt>
                <c:pt idx="22246">
                  <c:v>2.3374988718017952E-3</c:v>
                </c:pt>
                <c:pt idx="22247">
                  <c:v>2.3373927873247282E-3</c:v>
                </c:pt>
                <c:pt idx="22248">
                  <c:v>2.3372854885666712E-3</c:v>
                </c:pt>
                <c:pt idx="22249">
                  <c:v>2.3371782361167434E-3</c:v>
                </c:pt>
                <c:pt idx="22250">
                  <c:v>2.3370722694597838E-3</c:v>
                </c:pt>
                <c:pt idx="22251">
                  <c:v>2.3369681091202407E-3</c:v>
                </c:pt>
                <c:pt idx="22252">
                  <c:v>2.3368652637919375E-3</c:v>
                </c:pt>
                <c:pt idx="22253">
                  <c:v>2.3367625072230878E-3</c:v>
                </c:pt>
                <c:pt idx="22254">
                  <c:v>2.3366585688238827E-3</c:v>
                </c:pt>
                <c:pt idx="22255">
                  <c:v>2.3365528490682467E-3</c:v>
                </c:pt>
                <c:pt idx="22256">
                  <c:v>2.3364457568742863E-3</c:v>
                </c:pt>
                <c:pt idx="22257">
                  <c:v>2.3363384790907227E-3</c:v>
                </c:pt>
                <c:pt idx="22258">
                  <c:v>2.3362323120423812E-3</c:v>
                </c:pt>
                <c:pt idx="22259">
                  <c:v>2.3361279316336525E-3</c:v>
                </c:pt>
                <c:pt idx="22260">
                  <c:v>2.3360250129695549E-3</c:v>
                </c:pt>
                <c:pt idx="22261">
                  <c:v>2.3359224135454447E-3</c:v>
                </c:pt>
                <c:pt idx="22262">
                  <c:v>2.3358188167227397E-3</c:v>
                </c:pt>
                <c:pt idx="22263">
                  <c:v>2.3357134730899987E-3</c:v>
                </c:pt>
                <c:pt idx="22264">
                  <c:v>2.3356066222632531E-3</c:v>
                </c:pt>
                <c:pt idx="22265">
                  <c:v>2.3354993577030495E-3</c:v>
                </c:pt>
                <c:pt idx="22266">
                  <c:v>2.3353930108186809E-3</c:v>
                </c:pt>
                <c:pt idx="22267">
                  <c:v>2.3352884012805427E-3</c:v>
                </c:pt>
                <c:pt idx="22268">
                  <c:v>2.3351853756680774E-3</c:v>
                </c:pt>
                <c:pt idx="22269">
                  <c:v>2.3350828941091847E-3</c:v>
                </c:pt>
                <c:pt idx="22270">
                  <c:v>2.3349796159881264E-3</c:v>
                </c:pt>
                <c:pt idx="22271">
                  <c:v>2.3348746548375802E-3</c:v>
                </c:pt>
                <c:pt idx="22272">
                  <c:v>2.3347680773372192E-3</c:v>
                </c:pt>
                <c:pt idx="22273">
                  <c:v>2.3346608655122687E-3</c:v>
                </c:pt>
                <c:pt idx="22274">
                  <c:v>2.3345543635623412E-3</c:v>
                </c:pt>
                <c:pt idx="22275">
                  <c:v>2.3344495209358528E-3</c:v>
                </c:pt>
                <c:pt idx="22276">
                  <c:v>2.3343463578775893E-3</c:v>
                </c:pt>
                <c:pt idx="22277">
                  <c:v>2.3342439542800991E-3</c:v>
                </c:pt>
                <c:pt idx="22278">
                  <c:v>2.3341409679745219E-3</c:v>
                </c:pt>
                <c:pt idx="22279">
                  <c:v>2.3340363905266556E-3</c:v>
                </c:pt>
                <c:pt idx="22280">
                  <c:v>2.3339301149393451E-3</c:v>
                </c:pt>
                <c:pt idx="22281">
                  <c:v>2.3338229956537623E-3</c:v>
                </c:pt>
                <c:pt idx="22282">
                  <c:v>2.3337163672000893E-3</c:v>
                </c:pt>
                <c:pt idx="22283">
                  <c:v>2.3336112926812791E-3</c:v>
                </c:pt>
                <c:pt idx="22284">
                  <c:v>2.3335079652957642E-3</c:v>
                </c:pt>
                <c:pt idx="22285">
                  <c:v>2.3334055997974242E-3</c:v>
                </c:pt>
                <c:pt idx="22286">
                  <c:v>2.3333028748658007E-3</c:v>
                </c:pt>
                <c:pt idx="22287">
                  <c:v>2.333198677191675E-3</c:v>
                </c:pt>
                <c:pt idx="22288">
                  <c:v>2.3330927282604534E-3</c:v>
                </c:pt>
                <c:pt idx="22289">
                  <c:v>2.3329857409443593E-3</c:v>
                </c:pt>
                <c:pt idx="22290">
                  <c:v>2.3328790178539787E-3</c:v>
                </c:pt>
                <c:pt idx="22291">
                  <c:v>2.3327737177614456E-3</c:v>
                </c:pt>
                <c:pt idx="22292">
                  <c:v>2.3326702032226581E-3</c:v>
                </c:pt>
                <c:pt idx="22293">
                  <c:v>2.3325678366664495E-3</c:v>
                </c:pt>
                <c:pt idx="22294">
                  <c:v>2.3324653396261733E-3</c:v>
                </c:pt>
                <c:pt idx="22295">
                  <c:v>2.3323615127226805E-3</c:v>
                </c:pt>
                <c:pt idx="22296">
                  <c:v>2.3322559109409777E-3</c:v>
                </c:pt>
                <c:pt idx="22297">
                  <c:v>2.3321490939920185E-3</c:v>
                </c:pt>
                <c:pt idx="22298">
                  <c:v>2.3320423108970628E-3</c:v>
                </c:pt>
                <c:pt idx="22299">
                  <c:v>2.3319367965541752E-3</c:v>
                </c:pt>
                <c:pt idx="22300">
                  <c:v>2.3318330764622482E-3</c:v>
                </c:pt>
                <c:pt idx="22301">
                  <c:v>2.3317306710469612E-3</c:v>
                </c:pt>
                <c:pt idx="22302">
                  <c:v>2.3316283659382737E-3</c:v>
                </c:pt>
                <c:pt idx="22303">
                  <c:v>2.3315248958879335E-3</c:v>
                </c:pt>
                <c:pt idx="22304">
                  <c:v>2.3314196571654392E-3</c:v>
                </c:pt>
                <c:pt idx="22305">
                  <c:v>2.3313130473088901E-3</c:v>
                </c:pt>
                <c:pt idx="22306">
                  <c:v>2.3312062410213419E-3</c:v>
                </c:pt>
                <c:pt idx="22307">
                  <c:v>2.3311005285551602E-3</c:v>
                </c:pt>
                <c:pt idx="22308">
                  <c:v>2.3309965892325851E-3</c:v>
                </c:pt>
                <c:pt idx="22309">
                  <c:v>2.3308941091392797E-3</c:v>
                </c:pt>
                <c:pt idx="22310">
                  <c:v>2.3307919581292812E-3</c:v>
                </c:pt>
                <c:pt idx="22311">
                  <c:v>2.3306888263417334E-3</c:v>
                </c:pt>
                <c:pt idx="22312">
                  <c:v>2.3305839617473643E-3</c:v>
                </c:pt>
                <c:pt idx="22313">
                  <c:v>2.3304775934255917E-3</c:v>
                </c:pt>
                <c:pt idx="22314">
                  <c:v>2.3303708023169989E-3</c:v>
                </c:pt>
                <c:pt idx="22315">
                  <c:v>2.3302649123775492E-3</c:v>
                </c:pt>
                <c:pt idx="22316">
                  <c:v>2.3301607450858606E-3</c:v>
                </c:pt>
                <c:pt idx="22317">
                  <c:v>2.3300581570699828E-3</c:v>
                </c:pt>
                <c:pt idx="22318">
                  <c:v>2.3299561210866136E-3</c:v>
                </c:pt>
                <c:pt idx="22319">
                  <c:v>2.3298533046175606E-3</c:v>
                </c:pt>
                <c:pt idx="22320">
                  <c:v>2.329748820203779E-3</c:v>
                </c:pt>
                <c:pt idx="22321">
                  <c:v>2.3296427250050628E-3</c:v>
                </c:pt>
                <c:pt idx="22322">
                  <c:v>2.3295359883615777E-3</c:v>
                </c:pt>
                <c:pt idx="22323">
                  <c:v>2.3294299457661811E-3</c:v>
                </c:pt>
                <c:pt idx="22324">
                  <c:v>2.3293255468398387E-3</c:v>
                </c:pt>
                <c:pt idx="22325">
                  <c:v>2.3292228207790235E-3</c:v>
                </c:pt>
                <c:pt idx="22326">
                  <c:v>2.3291208601644198E-3</c:v>
                </c:pt>
                <c:pt idx="22327">
                  <c:v>2.3290183321064552E-3</c:v>
                </c:pt>
                <c:pt idx="22328">
                  <c:v>2.3289142288178215E-3</c:v>
                </c:pt>
                <c:pt idx="22329">
                  <c:v>2.3288084349539525E-3</c:v>
                </c:pt>
                <c:pt idx="22330">
                  <c:v>2.3287017923174719E-3</c:v>
                </c:pt>
                <c:pt idx="22331">
                  <c:v>2.3285956256263412E-3</c:v>
                </c:pt>
                <c:pt idx="22332">
                  <c:v>2.3284909965216012E-3</c:v>
                </c:pt>
                <c:pt idx="22333">
                  <c:v>2.3283881059102942E-3</c:v>
                </c:pt>
                <c:pt idx="22334">
                  <c:v>2.3282861810823936E-3</c:v>
                </c:pt>
                <c:pt idx="22335">
                  <c:v>2.3281839110212412E-3</c:v>
                </c:pt>
                <c:pt idx="22336">
                  <c:v>2.3280801846881408E-3</c:v>
                </c:pt>
                <c:pt idx="22337">
                  <c:v>2.3279747165296889E-3</c:v>
                </c:pt>
                <c:pt idx="22338">
                  <c:v>2.3278682070361051E-3</c:v>
                </c:pt>
                <c:pt idx="22339">
                  <c:v>2.3277619480664615E-3</c:v>
                </c:pt>
                <c:pt idx="22340">
                  <c:v>2.327657095324771E-3</c:v>
                </c:pt>
                <c:pt idx="22341">
                  <c:v>2.3275540177073559E-3</c:v>
                </c:pt>
                <c:pt idx="22342">
                  <c:v>2.3274520898189208E-3</c:v>
                </c:pt>
                <c:pt idx="22343">
                  <c:v>2.3273500443471125E-3</c:v>
                </c:pt>
                <c:pt idx="22344">
                  <c:v>2.3272466857650912E-3</c:v>
                </c:pt>
                <c:pt idx="22345">
                  <c:v>2.3271415634415022E-3</c:v>
                </c:pt>
                <c:pt idx="22346">
                  <c:v>2.3270352251672692E-3</c:v>
                </c:pt>
                <c:pt idx="22347">
                  <c:v>2.3269289084539742E-3</c:v>
                </c:pt>
                <c:pt idx="22348">
                  <c:v>2.3268238435805912E-3</c:v>
                </c:pt>
                <c:pt idx="22349">
                  <c:v>2.3267205609160289E-3</c:v>
                </c:pt>
                <c:pt idx="22350">
                  <c:v>2.3266185924999952E-3</c:v>
                </c:pt>
                <c:pt idx="22351">
                  <c:v>2.3265167357794112E-3</c:v>
                </c:pt>
                <c:pt idx="22352">
                  <c:v>2.3264137308722042E-3</c:v>
                </c:pt>
                <c:pt idx="22353">
                  <c:v>2.3263089699437221E-3</c:v>
                </c:pt>
                <c:pt idx="22354">
                  <c:v>2.3262028392713467E-3</c:v>
                </c:pt>
                <c:pt idx="22355">
                  <c:v>2.3260965014836256E-3</c:v>
                </c:pt>
                <c:pt idx="22356">
                  <c:v>2.3259912407435825E-3</c:v>
                </c:pt>
                <c:pt idx="22357">
                  <c:v>2.3258877396956697E-3</c:v>
                </c:pt>
                <c:pt idx="22358">
                  <c:v>2.3257856952859542E-3</c:v>
                </c:pt>
                <c:pt idx="22359">
                  <c:v>2.3256839896497977E-3</c:v>
                </c:pt>
                <c:pt idx="22360">
                  <c:v>2.3255813197133198E-3</c:v>
                </c:pt>
                <c:pt idx="22361">
                  <c:v>2.3254769309198338E-3</c:v>
                </c:pt>
                <c:pt idx="22362">
                  <c:v>2.3253710419330652E-3</c:v>
                </c:pt>
                <c:pt idx="22363">
                  <c:v>2.3252647212566092E-3</c:v>
                </c:pt>
                <c:pt idx="22364">
                  <c:v>2.3251592853917699E-3</c:v>
                </c:pt>
                <c:pt idx="22365">
                  <c:v>2.3250555575402751E-3</c:v>
                </c:pt>
                <c:pt idx="22366">
                  <c:v>2.3249534042579811E-3</c:v>
                </c:pt>
                <c:pt idx="22367">
                  <c:v>2.324851810841863E-3</c:v>
                </c:pt>
                <c:pt idx="22368">
                  <c:v>2.3247494528649284E-3</c:v>
                </c:pt>
                <c:pt idx="22369">
                  <c:v>2.3246454419556997E-3</c:v>
                </c:pt>
                <c:pt idx="22370">
                  <c:v>2.3245398258743858E-3</c:v>
                </c:pt>
                <c:pt idx="22371">
                  <c:v>2.3244335613696408E-3</c:v>
                </c:pt>
                <c:pt idx="22372">
                  <c:v>2.3243279752417439E-3</c:v>
                </c:pt>
                <c:pt idx="22373">
                  <c:v>2.3242240172109303E-3</c:v>
                </c:pt>
                <c:pt idx="22374">
                  <c:v>2.3241217253061092E-3</c:v>
                </c:pt>
                <c:pt idx="22375">
                  <c:v>2.3240202046977882E-3</c:v>
                </c:pt>
                <c:pt idx="22376">
                  <c:v>2.3239181317540295E-3</c:v>
                </c:pt>
                <c:pt idx="22377">
                  <c:v>2.3238144994011441E-3</c:v>
                </c:pt>
                <c:pt idx="22378">
                  <c:v>2.3237091840650672E-3</c:v>
                </c:pt>
                <c:pt idx="22379">
                  <c:v>2.3236030150122012E-3</c:v>
                </c:pt>
                <c:pt idx="22380">
                  <c:v>2.323497307177787E-3</c:v>
                </c:pt>
                <c:pt idx="22381">
                  <c:v>2.3233931206806482E-3</c:v>
                </c:pt>
                <c:pt idx="22382">
                  <c:v>2.3232906640206392E-3</c:v>
                </c:pt>
                <c:pt idx="22383">
                  <c:v>2.3231891769175997E-3</c:v>
                </c:pt>
                <c:pt idx="22384">
                  <c:v>2.3230873586218503E-3</c:v>
                </c:pt>
                <c:pt idx="22385">
                  <c:v>2.3229841004185291E-3</c:v>
                </c:pt>
                <c:pt idx="22386">
                  <c:v>2.3228791098287727E-3</c:v>
                </c:pt>
                <c:pt idx="22387">
                  <c:v>2.3227730750704392E-3</c:v>
                </c:pt>
                <c:pt idx="22388">
                  <c:v>2.322667277295098E-3</c:v>
                </c:pt>
                <c:pt idx="22389">
                  <c:v>2.3225628690925551E-3</c:v>
                </c:pt>
                <c:pt idx="22390">
                  <c:v>2.3224602255889756E-3</c:v>
                </c:pt>
                <c:pt idx="22391">
                  <c:v>2.3223587334525735E-3</c:v>
                </c:pt>
                <c:pt idx="22392">
                  <c:v>2.3222571364739878E-3</c:v>
                </c:pt>
                <c:pt idx="22393">
                  <c:v>2.3221542430177412E-3</c:v>
                </c:pt>
                <c:pt idx="22394">
                  <c:v>2.3220495969430428E-3</c:v>
                </c:pt>
                <c:pt idx="22395">
                  <c:v>2.3219437342358266E-3</c:v>
                </c:pt>
                <c:pt idx="22396">
                  <c:v>2.3218378809559815E-3</c:v>
                </c:pt>
                <c:pt idx="22397">
                  <c:v>2.3217332627319008E-3</c:v>
                </c:pt>
                <c:pt idx="22398">
                  <c:v>2.3216304146992141E-3</c:v>
                </c:pt>
                <c:pt idx="22399">
                  <c:v>2.3215288803948918E-3</c:v>
                </c:pt>
                <c:pt idx="22400">
                  <c:v>2.3214274690181108E-3</c:v>
                </c:pt>
                <c:pt idx="22401">
                  <c:v>2.3213249260769413E-3</c:v>
                </c:pt>
                <c:pt idx="22402">
                  <c:v>2.3212206397315647E-3</c:v>
                </c:pt>
                <c:pt idx="22403">
                  <c:v>2.3211149851169563E-3</c:v>
                </c:pt>
                <c:pt idx="22404">
                  <c:v>2.3210091128581562E-3</c:v>
                </c:pt>
                <c:pt idx="22405">
                  <c:v>2.3209043010125226E-3</c:v>
                </c:pt>
                <c:pt idx="22406">
                  <c:v>2.3208012354524092E-3</c:v>
                </c:pt>
                <c:pt idx="22407">
                  <c:v>2.3206996238649509E-3</c:v>
                </c:pt>
                <c:pt idx="22408">
                  <c:v>2.3205983605898792E-3</c:v>
                </c:pt>
                <c:pt idx="22409">
                  <c:v>2.3204961493488176E-3</c:v>
                </c:pt>
                <c:pt idx="22410">
                  <c:v>2.3203922331471011E-3</c:v>
                </c:pt>
                <c:pt idx="22411">
                  <c:v>2.320286820352391E-3</c:v>
                </c:pt>
                <c:pt idx="22412">
                  <c:v>2.3201809671141039E-3</c:v>
                </c:pt>
                <c:pt idx="22413">
                  <c:v>2.3200759824779315E-3</c:v>
                </c:pt>
                <c:pt idx="22414">
                  <c:v>2.3199726912847777E-3</c:v>
                </c:pt>
                <c:pt idx="22415">
                  <c:v>2.3198709698986427E-3</c:v>
                </c:pt>
                <c:pt idx="22416">
                  <c:v>2.3197698160686937E-3</c:v>
                </c:pt>
                <c:pt idx="22417">
                  <c:v>2.3196679134522978E-3</c:v>
                </c:pt>
                <c:pt idx="22418">
                  <c:v>2.3195643728437794E-3</c:v>
                </c:pt>
                <c:pt idx="22419">
                  <c:v>2.3194592327229016E-3</c:v>
                </c:pt>
                <c:pt idx="22420">
                  <c:v>2.3193534373398767E-3</c:v>
                </c:pt>
                <c:pt idx="22421">
                  <c:v>2.319248304816873E-3</c:v>
                </c:pt>
                <c:pt idx="22422">
                  <c:v>2.3191447849012742E-3</c:v>
                </c:pt>
                <c:pt idx="22423">
                  <c:v>2.3190429243362199E-3</c:v>
                </c:pt>
                <c:pt idx="22424">
                  <c:v>2.3189418407845571E-3</c:v>
                </c:pt>
                <c:pt idx="22425">
                  <c:v>2.3188402198497148E-3</c:v>
                </c:pt>
                <c:pt idx="22426">
                  <c:v>2.3187370552375411E-3</c:v>
                </c:pt>
                <c:pt idx="22427">
                  <c:v>2.3186322152610375E-3</c:v>
                </c:pt>
                <c:pt idx="22428">
                  <c:v>2.3185265167522291E-3</c:v>
                </c:pt>
                <c:pt idx="22429">
                  <c:v>2.3184212648931805E-3</c:v>
                </c:pt>
                <c:pt idx="22430">
                  <c:v>2.318317518221381E-3</c:v>
                </c:pt>
                <c:pt idx="22431">
                  <c:v>2.3182154927147538E-3</c:v>
                </c:pt>
                <c:pt idx="22432">
                  <c:v>2.3181144404175514E-3</c:v>
                </c:pt>
                <c:pt idx="22433">
                  <c:v>2.3180130708100842E-3</c:v>
                </c:pt>
                <c:pt idx="22434">
                  <c:v>2.3179102775537012E-3</c:v>
                </c:pt>
                <c:pt idx="22435">
                  <c:v>2.317805761356235E-3</c:v>
                </c:pt>
                <c:pt idx="22436">
                  <c:v>2.3177001982719906E-3</c:v>
                </c:pt>
                <c:pt idx="22437">
                  <c:v>2.3175948587892321E-3</c:v>
                </c:pt>
                <c:pt idx="22438">
                  <c:v>2.3174908923382065E-3</c:v>
                </c:pt>
                <c:pt idx="22439">
                  <c:v>2.3173886801657285E-3</c:v>
                </c:pt>
                <c:pt idx="22440">
                  <c:v>2.3172876208918088E-3</c:v>
                </c:pt>
                <c:pt idx="22441">
                  <c:v>2.3171864693589555E-3</c:v>
                </c:pt>
                <c:pt idx="22442">
                  <c:v>2.3170840378610802E-3</c:v>
                </c:pt>
                <c:pt idx="22443">
                  <c:v>2.3169798648538967E-3</c:v>
                </c:pt>
                <c:pt idx="22444">
                  <c:v>2.3168744746323191E-3</c:v>
                </c:pt>
                <c:pt idx="22445">
                  <c:v>2.316769081862504E-3</c:v>
                </c:pt>
                <c:pt idx="22446">
                  <c:v>2.3166649074915788E-3</c:v>
                </c:pt>
                <c:pt idx="22447">
                  <c:v>2.3165624913198571E-3</c:v>
                </c:pt>
                <c:pt idx="22448">
                  <c:v>2.3164613882656095E-3</c:v>
                </c:pt>
                <c:pt idx="22449">
                  <c:v>2.3163604192157745E-3</c:v>
                </c:pt>
                <c:pt idx="22450">
                  <c:v>2.3162583350917845E-3</c:v>
                </c:pt>
                <c:pt idx="22451">
                  <c:v>2.3161545201465395E-3</c:v>
                </c:pt>
                <c:pt idx="22452">
                  <c:v>2.3160493384898548E-3</c:v>
                </c:pt>
                <c:pt idx="22453">
                  <c:v>2.3159439288140938E-3</c:v>
                </c:pt>
                <c:pt idx="22454">
                  <c:v>2.3158395630552228E-3</c:v>
                </c:pt>
                <c:pt idx="22455">
                  <c:v>2.3157369302203592E-3</c:v>
                </c:pt>
                <c:pt idx="22456">
                  <c:v>2.3156357486194506E-3</c:v>
                </c:pt>
                <c:pt idx="22457">
                  <c:v>2.3155349247198508E-3</c:v>
                </c:pt>
                <c:pt idx="22458">
                  <c:v>2.3154331690467627E-3</c:v>
                </c:pt>
                <c:pt idx="22459">
                  <c:v>2.3153297222556798E-3</c:v>
                </c:pt>
                <c:pt idx="22460">
                  <c:v>2.3152247825368945E-3</c:v>
                </c:pt>
                <c:pt idx="22461">
                  <c:v>2.3151193937679631E-3</c:v>
                </c:pt>
                <c:pt idx="22462">
                  <c:v>2.3150148575386245E-3</c:v>
                </c:pt>
                <c:pt idx="22463">
                  <c:v>2.3149120002461552E-3</c:v>
                </c:pt>
                <c:pt idx="22464">
                  <c:v>2.3148107079440394E-3</c:v>
                </c:pt>
                <c:pt idx="22465">
                  <c:v>2.3147099907460536E-3</c:v>
                </c:pt>
                <c:pt idx="22466">
                  <c:v>2.3146085403866552E-3</c:v>
                </c:pt>
                <c:pt idx="22467">
                  <c:v>2.3145054669030584E-3</c:v>
                </c:pt>
                <c:pt idx="22468">
                  <c:v>2.3144007996126689E-3</c:v>
                </c:pt>
                <c:pt idx="22469">
                  <c:v>2.3142954703597378E-3</c:v>
                </c:pt>
                <c:pt idx="22470">
                  <c:v>2.3141907886032212E-3</c:v>
                </c:pt>
                <c:pt idx="22471">
                  <c:v>2.3140877040465232E-3</c:v>
                </c:pt>
                <c:pt idx="22472">
                  <c:v>2.3139862720300652E-3</c:v>
                </c:pt>
                <c:pt idx="22473">
                  <c:v>2.3138856226119012E-3</c:v>
                </c:pt>
                <c:pt idx="22474">
                  <c:v>2.3137844506085606E-3</c:v>
                </c:pt>
                <c:pt idx="22475">
                  <c:v>2.313681750570121E-3</c:v>
                </c:pt>
                <c:pt idx="22476">
                  <c:v>2.3135773828121846E-3</c:v>
                </c:pt>
                <c:pt idx="22477">
                  <c:v>2.3134721518334889E-3</c:v>
                </c:pt>
                <c:pt idx="22478">
                  <c:v>2.3133673530927766E-3</c:v>
                </c:pt>
                <c:pt idx="22479">
                  <c:v>2.3132640434879092E-3</c:v>
                </c:pt>
                <c:pt idx="22480">
                  <c:v>2.3131624463615242E-3</c:v>
                </c:pt>
                <c:pt idx="22481">
                  <c:v>2.3130618259773962E-3</c:v>
                </c:pt>
                <c:pt idx="22482">
                  <c:v>2.3129609020087357E-3</c:v>
                </c:pt>
                <c:pt idx="22483">
                  <c:v>2.3128585705445067E-3</c:v>
                </c:pt>
                <c:pt idx="22484">
                  <c:v>2.3127545255902781E-3</c:v>
                </c:pt>
                <c:pt idx="22485">
                  <c:v>2.3126494311447852E-3</c:v>
                </c:pt>
                <c:pt idx="22486">
                  <c:v>2.3125445470773076E-3</c:v>
                </c:pt>
                <c:pt idx="22487">
                  <c:v>2.3124410196140328E-3</c:v>
                </c:pt>
                <c:pt idx="22488">
                  <c:v>2.3123392360143882E-3</c:v>
                </c:pt>
                <c:pt idx="22489">
                  <c:v>2.3122386067393566E-3</c:v>
                </c:pt>
                <c:pt idx="22490">
                  <c:v>2.3121378976321471E-3</c:v>
                </c:pt>
                <c:pt idx="22491">
                  <c:v>2.312035924953292E-3</c:v>
                </c:pt>
                <c:pt idx="22492">
                  <c:v>2.3119322218597429E-3</c:v>
                </c:pt>
                <c:pt idx="22493">
                  <c:v>2.3118273010684872E-3</c:v>
                </c:pt>
                <c:pt idx="22494">
                  <c:v>2.3117223659098627E-3</c:v>
                </c:pt>
                <c:pt idx="22495">
                  <c:v>2.3116186326197713E-3</c:v>
                </c:pt>
                <c:pt idx="22496">
                  <c:v>2.3115166455623623E-3</c:v>
                </c:pt>
                <c:pt idx="22497">
                  <c:v>2.3114159709221437E-3</c:v>
                </c:pt>
                <c:pt idx="22498">
                  <c:v>2.3113154412095736E-3</c:v>
                </c:pt>
                <c:pt idx="22499">
                  <c:v>2.3112138127819198E-3</c:v>
                </c:pt>
                <c:pt idx="22500">
                  <c:v>2.3111104660813969E-3</c:v>
                </c:pt>
                <c:pt idx="22501">
                  <c:v>2.3110057543091179E-3</c:v>
                </c:pt>
                <c:pt idx="22502">
                  <c:v>2.3109008042951984E-3</c:v>
                </c:pt>
                <c:pt idx="22503">
                  <c:v>2.3107968818392882E-3</c:v>
                </c:pt>
                <c:pt idx="22504">
                  <c:v>2.3106946789911652E-3</c:v>
                </c:pt>
                <c:pt idx="22505">
                  <c:v>2.3105939245663802E-3</c:v>
                </c:pt>
                <c:pt idx="22506">
                  <c:v>2.310493537083545E-3</c:v>
                </c:pt>
                <c:pt idx="22507">
                  <c:v>2.3103922338788187E-3</c:v>
                </c:pt>
                <c:pt idx="22508">
                  <c:v>2.3102892533449402E-3</c:v>
                </c:pt>
                <c:pt idx="22509">
                  <c:v>2.3101847836124656E-3</c:v>
                </c:pt>
                <c:pt idx="22510">
                  <c:v>2.3100798563690152E-3</c:v>
                </c:pt>
                <c:pt idx="22511">
                  <c:v>2.3099757657485298E-3</c:v>
                </c:pt>
                <c:pt idx="22512">
                  <c:v>2.3098733396229414E-3</c:v>
                </c:pt>
                <c:pt idx="22513">
                  <c:v>2.3097724736177148E-3</c:v>
                </c:pt>
                <c:pt idx="22514">
                  <c:v>2.309672190124084E-3</c:v>
                </c:pt>
                <c:pt idx="22515">
                  <c:v>2.3095711889458605E-3</c:v>
                </c:pt>
                <c:pt idx="22516">
                  <c:v>2.309468579439164E-3</c:v>
                </c:pt>
                <c:pt idx="22517">
                  <c:v>2.3093643818760212E-3</c:v>
                </c:pt>
                <c:pt idx="22518">
                  <c:v>2.3092595157866791E-3</c:v>
                </c:pt>
                <c:pt idx="22519">
                  <c:v>2.3091552819821401E-3</c:v>
                </c:pt>
                <c:pt idx="22520">
                  <c:v>2.3090526300517827E-3</c:v>
                </c:pt>
                <c:pt idx="22521">
                  <c:v>2.3089516238174643E-3</c:v>
                </c:pt>
                <c:pt idx="22522">
                  <c:v>2.3088514056359912E-3</c:v>
                </c:pt>
                <c:pt idx="22523">
                  <c:v>2.3087506795142513E-3</c:v>
                </c:pt>
                <c:pt idx="22524">
                  <c:v>2.3086484409103655E-3</c:v>
                </c:pt>
                <c:pt idx="22525">
                  <c:v>2.3085445422568805E-3</c:v>
                </c:pt>
                <c:pt idx="22526">
                  <c:v>2.3084397758197047E-3</c:v>
                </c:pt>
                <c:pt idx="22527">
                  <c:v>2.3083354273642815E-3</c:v>
                </c:pt>
                <c:pt idx="22528">
                  <c:v>2.3082325520916566E-3</c:v>
                </c:pt>
                <c:pt idx="22529">
                  <c:v>2.3081313805967969E-3</c:v>
                </c:pt>
                <c:pt idx="22530">
                  <c:v>2.3080311892589452E-3</c:v>
                </c:pt>
                <c:pt idx="22531">
                  <c:v>2.3079307079069697E-3</c:v>
                </c:pt>
                <c:pt idx="22532">
                  <c:v>2.3078288351078982E-3</c:v>
                </c:pt>
                <c:pt idx="22533">
                  <c:v>2.3077252582749102E-3</c:v>
                </c:pt>
                <c:pt idx="22534">
                  <c:v>2.3076206294584396E-3</c:v>
                </c:pt>
                <c:pt idx="22535">
                  <c:v>2.3075161979530241E-3</c:v>
                </c:pt>
                <c:pt idx="22536">
                  <c:v>2.307413106737345E-3</c:v>
                </c:pt>
                <c:pt idx="22537">
                  <c:v>2.3073117489764788E-3</c:v>
                </c:pt>
                <c:pt idx="22538">
                  <c:v>2.3072115468623939E-3</c:v>
                </c:pt>
                <c:pt idx="22539">
                  <c:v>2.307111277187821E-3</c:v>
                </c:pt>
                <c:pt idx="22540">
                  <c:v>2.3070097602164229E-3</c:v>
                </c:pt>
                <c:pt idx="22541">
                  <c:v>2.306906523909778E-3</c:v>
                </c:pt>
                <c:pt idx="22542">
                  <c:v>2.3068020695193271E-3</c:v>
                </c:pt>
                <c:pt idx="22543">
                  <c:v>2.3066975890973589E-3</c:v>
                </c:pt>
                <c:pt idx="22544">
                  <c:v>2.3065942941393434E-3</c:v>
                </c:pt>
                <c:pt idx="22545">
                  <c:v>2.3064927334735027E-3</c:v>
                </c:pt>
                <c:pt idx="22546">
                  <c:v>2.3063924844366765E-3</c:v>
                </c:pt>
                <c:pt idx="22547">
                  <c:v>2.3062923910985161E-3</c:v>
                </c:pt>
                <c:pt idx="22548">
                  <c:v>2.3061912152739852E-3</c:v>
                </c:pt>
                <c:pt idx="22549">
                  <c:v>2.3060883336901233E-3</c:v>
                </c:pt>
                <c:pt idx="22550">
                  <c:v>2.3059840887547419E-3</c:v>
                </c:pt>
                <c:pt idx="22551">
                  <c:v>2.3058795955059551E-3</c:v>
                </c:pt>
                <c:pt idx="22552">
                  <c:v>2.3057761135927488E-3</c:v>
                </c:pt>
                <c:pt idx="22553">
                  <c:v>2.3056743380166595E-3</c:v>
                </c:pt>
                <c:pt idx="22554">
                  <c:v>2.3055740079826431E-3</c:v>
                </c:pt>
                <c:pt idx="22555">
                  <c:v>2.3054740539844212E-3</c:v>
                </c:pt>
                <c:pt idx="22556">
                  <c:v>2.3053732001760254E-3</c:v>
                </c:pt>
                <c:pt idx="22557">
                  <c:v>2.3052706827733091E-3</c:v>
                </c:pt>
                <c:pt idx="22558">
                  <c:v>2.3051666799637233E-3</c:v>
                </c:pt>
                <c:pt idx="22559">
                  <c:v>2.3050622113265583E-3</c:v>
                </c:pt>
                <c:pt idx="22560">
                  <c:v>2.3049585635405382E-3</c:v>
                </c:pt>
                <c:pt idx="22561">
                  <c:v>2.3048565658716756E-3</c:v>
                </c:pt>
                <c:pt idx="22562">
                  <c:v>2.3047561234009559E-3</c:v>
                </c:pt>
                <c:pt idx="22563">
                  <c:v>2.3046562707103612E-3</c:v>
                </c:pt>
                <c:pt idx="22564">
                  <c:v>2.3045557156648748E-3</c:v>
                </c:pt>
                <c:pt idx="22565">
                  <c:v>2.3044535670145492E-3</c:v>
                </c:pt>
                <c:pt idx="22566">
                  <c:v>2.3043498361017883E-3</c:v>
                </c:pt>
                <c:pt idx="22567">
                  <c:v>2.3042454302344027E-3</c:v>
                </c:pt>
                <c:pt idx="22568">
                  <c:v>2.3041416415910199E-3</c:v>
                </c:pt>
                <c:pt idx="22569">
                  <c:v>2.3040394195779682E-3</c:v>
                </c:pt>
                <c:pt idx="22570">
                  <c:v>2.3039388363837432E-3</c:v>
                </c:pt>
                <c:pt idx="22571">
                  <c:v>2.3038390465681402E-3</c:v>
                </c:pt>
                <c:pt idx="22572">
                  <c:v>2.3037387633053565E-3</c:v>
                </c:pt>
                <c:pt idx="22573">
                  <c:v>2.3036369830243442E-3</c:v>
                </c:pt>
                <c:pt idx="22574">
                  <c:v>2.3035335503877761E-3</c:v>
                </c:pt>
                <c:pt idx="22575">
                  <c:v>2.3034292455285888E-3</c:v>
                </c:pt>
                <c:pt idx="22576">
                  <c:v>2.3033253445492075E-3</c:v>
                </c:pt>
                <c:pt idx="22577">
                  <c:v>2.3032229008974857E-3</c:v>
                </c:pt>
                <c:pt idx="22578">
                  <c:v>2.3031221523096292E-3</c:v>
                </c:pt>
                <c:pt idx="22579">
                  <c:v>2.3030223871769676E-3</c:v>
                </c:pt>
                <c:pt idx="22580">
                  <c:v>2.3029223454465258E-3</c:v>
                </c:pt>
                <c:pt idx="22581">
                  <c:v>2.3028209282131371E-3</c:v>
                </c:pt>
                <c:pt idx="22582">
                  <c:v>2.3027178164061412E-3</c:v>
                </c:pt>
                <c:pt idx="22583">
                  <c:v>2.3026136502342473E-3</c:v>
                </c:pt>
                <c:pt idx="22584">
                  <c:v>2.3025096684616275E-3</c:v>
                </c:pt>
                <c:pt idx="22585">
                  <c:v>2.3024070107766611E-3</c:v>
                </c:pt>
                <c:pt idx="22586">
                  <c:v>2.3023060761444402E-3</c:v>
                </c:pt>
                <c:pt idx="22587">
                  <c:v>2.3022062983787425E-3</c:v>
                </c:pt>
                <c:pt idx="22588">
                  <c:v>2.3021064651706355E-3</c:v>
                </c:pt>
                <c:pt idx="22589">
                  <c:v>2.3020054008225238E-3</c:v>
                </c:pt>
                <c:pt idx="22590">
                  <c:v>2.3019026282030397E-3</c:v>
                </c:pt>
                <c:pt idx="22591">
                  <c:v>2.3017986372093884E-3</c:v>
                </c:pt>
                <c:pt idx="22592">
                  <c:v>2.3016946086735456E-3</c:v>
                </c:pt>
                <c:pt idx="22593">
                  <c:v>2.3015917493221559E-3</c:v>
                </c:pt>
                <c:pt idx="22594">
                  <c:v>2.3014906123489456E-3</c:v>
                </c:pt>
                <c:pt idx="22595">
                  <c:v>2.3013907861298812E-3</c:v>
                </c:pt>
                <c:pt idx="22596">
                  <c:v>2.3012911262298439E-3</c:v>
                </c:pt>
                <c:pt idx="22597">
                  <c:v>2.3011903999425967E-3</c:v>
                </c:pt>
                <c:pt idx="22598">
                  <c:v>2.3010879803743852E-3</c:v>
                </c:pt>
                <c:pt idx="22599">
                  <c:v>2.3009841992540688E-3</c:v>
                </c:pt>
                <c:pt idx="22600">
                  <c:v>2.300880159897939E-3</c:v>
                </c:pt>
                <c:pt idx="22601">
                  <c:v>2.3007771157904852E-3</c:v>
                </c:pt>
                <c:pt idx="22602">
                  <c:v>2.3006757647952582E-3</c:v>
                </c:pt>
                <c:pt idx="22603">
                  <c:v>2.300575856391381E-3</c:v>
                </c:pt>
                <c:pt idx="22604">
                  <c:v>2.3004763329719231E-3</c:v>
                </c:pt>
                <c:pt idx="22605">
                  <c:v>2.3003759255150417E-3</c:v>
                </c:pt>
                <c:pt idx="22606">
                  <c:v>2.3002738681446051E-3</c:v>
                </c:pt>
                <c:pt idx="22607">
                  <c:v>2.3001703292204602E-3</c:v>
                </c:pt>
                <c:pt idx="22608">
                  <c:v>2.3000663162947269E-3</c:v>
                </c:pt>
                <c:pt idx="22609">
                  <c:v>2.299963108592153E-3</c:v>
                </c:pt>
                <c:pt idx="22610">
                  <c:v>2.2998615366932201E-3</c:v>
                </c:pt>
                <c:pt idx="22611">
                  <c:v>2.2997615150190959E-3</c:v>
                </c:pt>
                <c:pt idx="22612">
                  <c:v>2.2996620902561975E-3</c:v>
                </c:pt>
                <c:pt idx="22613">
                  <c:v>2.2995619783221588E-3</c:v>
                </c:pt>
                <c:pt idx="22614">
                  <c:v>2.2994602874347975E-3</c:v>
                </c:pt>
                <c:pt idx="22615">
                  <c:v>2.2993570201217451E-3</c:v>
                </c:pt>
                <c:pt idx="22616">
                  <c:v>2.2992530715592791E-3</c:v>
                </c:pt>
                <c:pt idx="22617">
                  <c:v>2.2991497253095992E-3</c:v>
                </c:pt>
                <c:pt idx="22618">
                  <c:v>2.2990479305280559E-3</c:v>
                </c:pt>
                <c:pt idx="22619">
                  <c:v>2.298947767656124E-3</c:v>
                </c:pt>
                <c:pt idx="22620">
                  <c:v>2.2988484033612221E-3</c:v>
                </c:pt>
                <c:pt idx="22621">
                  <c:v>2.2987485599616792E-3</c:v>
                </c:pt>
                <c:pt idx="22622">
                  <c:v>2.2986472349190656E-3</c:v>
                </c:pt>
                <c:pt idx="22623">
                  <c:v>2.2985442652382051E-3</c:v>
                </c:pt>
                <c:pt idx="22624">
                  <c:v>2.2984404190182967E-3</c:v>
                </c:pt>
                <c:pt idx="22625">
                  <c:v>2.2983369627292069E-3</c:v>
                </c:pt>
                <c:pt idx="22626">
                  <c:v>2.2982349480102286E-3</c:v>
                </c:pt>
                <c:pt idx="22627">
                  <c:v>2.2981346196287813E-3</c:v>
                </c:pt>
                <c:pt idx="22628">
                  <c:v>2.2980352778855856E-3</c:v>
                </c:pt>
                <c:pt idx="22629">
                  <c:v>2.2979356728083256E-3</c:v>
                </c:pt>
                <c:pt idx="22630">
                  <c:v>2.2978347080682953E-3</c:v>
                </c:pt>
                <c:pt idx="22631">
                  <c:v>2.2977320582185457E-3</c:v>
                </c:pt>
                <c:pt idx="22632">
                  <c:v>2.2976283517317972E-3</c:v>
                </c:pt>
                <c:pt idx="22633">
                  <c:v>2.2975248168863095E-3</c:v>
                </c:pt>
                <c:pt idx="22634">
                  <c:v>2.2974225900383098E-3</c:v>
                </c:pt>
                <c:pt idx="22635">
                  <c:v>2.2973220758483099E-3</c:v>
                </c:pt>
                <c:pt idx="22636">
                  <c:v>2.2972227196435212E-3</c:v>
                </c:pt>
                <c:pt idx="22637">
                  <c:v>2.2971233199622076E-3</c:v>
                </c:pt>
                <c:pt idx="22638">
                  <c:v>2.2970227051803687E-3</c:v>
                </c:pt>
                <c:pt idx="22639">
                  <c:v>2.2969203931748608E-3</c:v>
                </c:pt>
                <c:pt idx="22640">
                  <c:v>2.2968168625992495E-3</c:v>
                </c:pt>
                <c:pt idx="22641">
                  <c:v>2.2967132831228092E-3</c:v>
                </c:pt>
                <c:pt idx="22642">
                  <c:v>2.2966108566756169E-3</c:v>
                </c:pt>
                <c:pt idx="22643">
                  <c:v>2.2965101407195596E-3</c:v>
                </c:pt>
                <c:pt idx="22644">
                  <c:v>2.2964107345574292E-3</c:v>
                </c:pt>
                <c:pt idx="22645">
                  <c:v>2.2963115051854929E-3</c:v>
                </c:pt>
                <c:pt idx="22646">
                  <c:v>2.296211225396741E-3</c:v>
                </c:pt>
                <c:pt idx="22647">
                  <c:v>2.2961092647698841E-3</c:v>
                </c:pt>
                <c:pt idx="22648">
                  <c:v>2.2960059444683142E-3</c:v>
                </c:pt>
                <c:pt idx="22649">
                  <c:v>2.2959023561562692E-3</c:v>
                </c:pt>
                <c:pt idx="22650">
                  <c:v>2.2957997471406938E-3</c:v>
                </c:pt>
                <c:pt idx="22651">
                  <c:v>2.2956988180584371E-3</c:v>
                </c:pt>
                <c:pt idx="22652">
                  <c:v>2.2955993285485614E-3</c:v>
                </c:pt>
                <c:pt idx="22653">
                  <c:v>2.2955002328280058E-3</c:v>
                </c:pt>
                <c:pt idx="22654">
                  <c:v>2.2954002687048222E-3</c:v>
                </c:pt>
                <c:pt idx="22655">
                  <c:v>2.2952986682945723E-3</c:v>
                </c:pt>
                <c:pt idx="22656">
                  <c:v>2.2951955902440553E-3</c:v>
                </c:pt>
                <c:pt idx="22657">
                  <c:v>2.2950920301590813E-3</c:v>
                </c:pt>
                <c:pt idx="22658">
                  <c:v>2.2949892598119978E-3</c:v>
                </c:pt>
                <c:pt idx="22659">
                  <c:v>2.2948881110193397E-3</c:v>
                </c:pt>
                <c:pt idx="22660">
                  <c:v>2.2947885074280612E-3</c:v>
                </c:pt>
                <c:pt idx="22661">
                  <c:v>2.2946895077432606E-3</c:v>
                </c:pt>
                <c:pt idx="22662">
                  <c:v>2.2945898359261608E-3</c:v>
                </c:pt>
                <c:pt idx="22663">
                  <c:v>2.2944885997352709E-3</c:v>
                </c:pt>
                <c:pt idx="22664">
                  <c:v>2.2943857929971145E-3</c:v>
                </c:pt>
                <c:pt idx="22665">
                  <c:v>2.2942822988468599E-3</c:v>
                </c:pt>
                <c:pt idx="22666">
                  <c:v>2.2941793922466348E-3</c:v>
                </c:pt>
                <c:pt idx="22667">
                  <c:v>2.2940780220337647E-3</c:v>
                </c:pt>
                <c:pt idx="22668">
                  <c:v>2.2939782767901974E-3</c:v>
                </c:pt>
                <c:pt idx="22669">
                  <c:v>2.2938793351963212E-3</c:v>
                </c:pt>
                <c:pt idx="22670">
                  <c:v>2.293779928690942E-3</c:v>
                </c:pt>
                <c:pt idx="22671">
                  <c:v>2.2936790558291372E-3</c:v>
                </c:pt>
                <c:pt idx="22672">
                  <c:v>2.2935765460688397E-3</c:v>
                </c:pt>
                <c:pt idx="22673">
                  <c:v>2.2934731555740292E-3</c:v>
                </c:pt>
                <c:pt idx="22674">
                  <c:v>2.2933701412127211E-3</c:v>
                </c:pt>
                <c:pt idx="22675">
                  <c:v>2.2932685527612064E-3</c:v>
                </c:pt>
                <c:pt idx="22676">
                  <c:v>2.2931686419092301E-3</c:v>
                </c:pt>
                <c:pt idx="22677">
                  <c:v>2.2930697207649083E-3</c:v>
                </c:pt>
                <c:pt idx="22678">
                  <c:v>2.2929705493988936E-3</c:v>
                </c:pt>
                <c:pt idx="22679">
                  <c:v>2.2928700341067905E-3</c:v>
                </c:pt>
                <c:pt idx="22680">
                  <c:v>2.2927678431717475E-3</c:v>
                </c:pt>
                <c:pt idx="22681">
                  <c:v>2.2926645934354842E-3</c:v>
                </c:pt>
                <c:pt idx="22682">
                  <c:v>2.2925615027348453E-3</c:v>
                </c:pt>
                <c:pt idx="22683">
                  <c:v>2.2924597040528899E-3</c:v>
                </c:pt>
                <c:pt idx="22684">
                  <c:v>2.2923596076421075E-3</c:v>
                </c:pt>
                <c:pt idx="22685">
                  <c:v>2.292260670235561E-3</c:v>
                </c:pt>
                <c:pt idx="22686">
                  <c:v>2.292161701167604E-3</c:v>
                </c:pt>
                <c:pt idx="22687">
                  <c:v>2.2920615329218492E-3</c:v>
                </c:pt>
                <c:pt idx="22688">
                  <c:v>2.2919596784835281E-3</c:v>
                </c:pt>
                <c:pt idx="22689">
                  <c:v>2.2918566053721752E-3</c:v>
                </c:pt>
                <c:pt idx="22690">
                  <c:v>2.2917534721519422E-3</c:v>
                </c:pt>
                <c:pt idx="22691">
                  <c:v>2.2916514759293398E-3</c:v>
                </c:pt>
                <c:pt idx="22692">
                  <c:v>2.2915511783381292E-3</c:v>
                </c:pt>
                <c:pt idx="22693">
                  <c:v>2.291452189496627E-3</c:v>
                </c:pt>
                <c:pt idx="22694">
                  <c:v>2.2913533877687402E-3</c:v>
                </c:pt>
                <c:pt idx="22695">
                  <c:v>2.2912535514665057E-3</c:v>
                </c:pt>
                <c:pt idx="22696">
                  <c:v>2.2911520467331472E-3</c:v>
                </c:pt>
                <c:pt idx="22697">
                  <c:v>2.2910491842791747E-3</c:v>
                </c:pt>
                <c:pt idx="22698">
                  <c:v>2.2909460441863771E-3</c:v>
                </c:pt>
                <c:pt idx="22699">
                  <c:v>2.2908438675715652E-3</c:v>
                </c:pt>
                <c:pt idx="22700">
                  <c:v>2.2907433577574383E-3</c:v>
                </c:pt>
                <c:pt idx="22701">
                  <c:v>2.2906442844296392E-3</c:v>
                </c:pt>
                <c:pt idx="22702">
                  <c:v>2.2905456135538307E-3</c:v>
                </c:pt>
                <c:pt idx="22703">
                  <c:v>2.2904460897731627E-3</c:v>
                </c:pt>
                <c:pt idx="22704">
                  <c:v>2.2903449432775695E-3</c:v>
                </c:pt>
                <c:pt idx="22705">
                  <c:v>2.2902423231142728E-3</c:v>
                </c:pt>
                <c:pt idx="22706">
                  <c:v>2.2901392130232636E-3</c:v>
                </c:pt>
                <c:pt idx="22707">
                  <c:v>2.2900368773265656E-3</c:v>
                </c:pt>
                <c:pt idx="22708">
                  <c:v>2.2899361489993938E-3</c:v>
                </c:pt>
                <c:pt idx="22709">
                  <c:v>2.2898369608011725E-3</c:v>
                </c:pt>
                <c:pt idx="22710">
                  <c:v>2.2897383833702751E-3</c:v>
                </c:pt>
                <c:pt idx="22711">
                  <c:v>2.28963914870215E-3</c:v>
                </c:pt>
                <c:pt idx="22712">
                  <c:v>2.2895383641678277E-3</c:v>
                </c:pt>
                <c:pt idx="22713">
                  <c:v>2.2894360150052897E-3</c:v>
                </c:pt>
                <c:pt idx="22714">
                  <c:v>2.2893329723986328E-3</c:v>
                </c:pt>
                <c:pt idx="22715">
                  <c:v>2.2892305027265233E-3</c:v>
                </c:pt>
                <c:pt idx="22716">
                  <c:v>2.2891295544422716E-3</c:v>
                </c:pt>
                <c:pt idx="22717">
                  <c:v>2.2890302241568008E-3</c:v>
                </c:pt>
                <c:pt idx="22718">
                  <c:v>2.2889317024693909E-3</c:v>
                </c:pt>
                <c:pt idx="22719">
                  <c:v>2.2888327299154334E-3</c:v>
                </c:pt>
                <c:pt idx="22720">
                  <c:v>2.2887323062034701E-3</c:v>
                </c:pt>
                <c:pt idx="22721">
                  <c:v>2.2886302533543425E-3</c:v>
                </c:pt>
                <c:pt idx="22722">
                  <c:v>2.2885273156947636E-3</c:v>
                </c:pt>
                <c:pt idx="22723">
                  <c:v>2.2884247405217458E-3</c:v>
                </c:pt>
                <c:pt idx="22724">
                  <c:v>2.2883235756950733E-3</c:v>
                </c:pt>
                <c:pt idx="22725">
                  <c:v>2.2882240797190336E-3</c:v>
                </c:pt>
                <c:pt idx="22726">
                  <c:v>2.288125576407841E-3</c:v>
                </c:pt>
                <c:pt idx="22727">
                  <c:v>2.2880268358373194E-3</c:v>
                </c:pt>
                <c:pt idx="22728">
                  <c:v>2.2879267669743252E-3</c:v>
                </c:pt>
                <c:pt idx="22729">
                  <c:v>2.2878250319373497E-3</c:v>
                </c:pt>
                <c:pt idx="22730">
                  <c:v>2.2877222360414137E-3</c:v>
                </c:pt>
                <c:pt idx="22731">
                  <c:v>2.2876195867264763E-3</c:v>
                </c:pt>
                <c:pt idx="22732">
                  <c:v>2.2875182135622275E-3</c:v>
                </c:pt>
                <c:pt idx="22733">
                  <c:v>2.2874185322908002E-3</c:v>
                </c:pt>
                <c:pt idx="22734">
                  <c:v>2.2873200109444049E-3</c:v>
                </c:pt>
                <c:pt idx="22735">
                  <c:v>2.2872214696022558E-3</c:v>
                </c:pt>
                <c:pt idx="22736">
                  <c:v>2.2871217448890207E-3</c:v>
                </c:pt>
                <c:pt idx="22737">
                  <c:v>2.287020344997105E-3</c:v>
                </c:pt>
                <c:pt idx="22738">
                  <c:v>2.2869177264209428E-3</c:v>
                </c:pt>
                <c:pt idx="22739">
                  <c:v>2.2868150366769763E-3</c:v>
                </c:pt>
                <c:pt idx="22740">
                  <c:v>2.2867134680219416E-3</c:v>
                </c:pt>
                <c:pt idx="22741">
                  <c:v>2.2866135861662452E-3</c:v>
                </c:pt>
                <c:pt idx="22742">
                  <c:v>2.2865150119333075E-3</c:v>
                </c:pt>
                <c:pt idx="22743">
                  <c:v>2.2864166349910952E-3</c:v>
                </c:pt>
                <c:pt idx="22744">
                  <c:v>2.2863172391898575E-3</c:v>
                </c:pt>
                <c:pt idx="22745">
                  <c:v>2.2862161873283353E-3</c:v>
                </c:pt>
                <c:pt idx="22746">
                  <c:v>2.2861137797757485E-3</c:v>
                </c:pt>
                <c:pt idx="22747">
                  <c:v>2.2860110851007651E-3</c:v>
                </c:pt>
                <c:pt idx="22748">
                  <c:v>2.2859093382182282E-3</c:v>
                </c:pt>
                <c:pt idx="22749">
                  <c:v>2.285809245050111E-3</c:v>
                </c:pt>
                <c:pt idx="22750">
                  <c:v>2.2857105852164628E-3</c:v>
                </c:pt>
                <c:pt idx="22751">
                  <c:v>2.2856123363566771E-3</c:v>
                </c:pt>
                <c:pt idx="22752">
                  <c:v>2.2855132499537295E-3</c:v>
                </c:pt>
                <c:pt idx="22753">
                  <c:v>2.2854125543534652E-3</c:v>
                </c:pt>
                <c:pt idx="22754">
                  <c:v>2.2853103891161408E-3</c:v>
                </c:pt>
                <c:pt idx="22755">
                  <c:v>2.2852077261959233E-3</c:v>
                </c:pt>
                <c:pt idx="22756">
                  <c:v>2.2851058224671009E-3</c:v>
                </c:pt>
                <c:pt idx="22757">
                  <c:v>2.2850055119872092E-3</c:v>
                </c:pt>
                <c:pt idx="22758">
                  <c:v>2.2849067365159426E-3</c:v>
                </c:pt>
                <c:pt idx="22759">
                  <c:v>2.2848085785399297E-3</c:v>
                </c:pt>
                <c:pt idx="22760">
                  <c:v>2.284709778079032E-3</c:v>
                </c:pt>
                <c:pt idx="22761">
                  <c:v>2.2846094421876653E-3</c:v>
                </c:pt>
                <c:pt idx="22762">
                  <c:v>2.2845075476268487E-3</c:v>
                </c:pt>
                <c:pt idx="22763">
                  <c:v>2.2844049537189821E-3</c:v>
                </c:pt>
                <c:pt idx="22764">
                  <c:v>2.284302918276292E-3</c:v>
                </c:pt>
                <c:pt idx="22765">
                  <c:v>2.2842023893030689E-3</c:v>
                </c:pt>
                <c:pt idx="22766">
                  <c:v>2.2841034713288666E-3</c:v>
                </c:pt>
                <c:pt idx="22767">
                  <c:v>2.2840053667781686E-3</c:v>
                </c:pt>
                <c:pt idx="22768">
                  <c:v>2.2839068252590356E-3</c:v>
                </c:pt>
                <c:pt idx="22769">
                  <c:v>2.2838068476922612E-3</c:v>
                </c:pt>
                <c:pt idx="22770">
                  <c:v>2.2837052487704084E-3</c:v>
                </c:pt>
                <c:pt idx="22771">
                  <c:v>2.2836027610802037E-3</c:v>
                </c:pt>
                <c:pt idx="22772">
                  <c:v>2.2835006223787483E-3</c:v>
                </c:pt>
                <c:pt idx="22773">
                  <c:v>2.2833998785567098E-3</c:v>
                </c:pt>
                <c:pt idx="22774">
                  <c:v>2.2833007948262203E-3</c:v>
                </c:pt>
                <c:pt idx="22775">
                  <c:v>2.283202706606972E-3</c:v>
                </c:pt>
                <c:pt idx="22776">
                  <c:v>2.2831043939420394E-3</c:v>
                </c:pt>
                <c:pt idx="22777">
                  <c:v>2.2830047685156356E-3</c:v>
                </c:pt>
                <c:pt idx="22778">
                  <c:v>2.2829034863857552E-3</c:v>
                </c:pt>
                <c:pt idx="22779">
                  <c:v>2.2828011414442301E-3</c:v>
                </c:pt>
                <c:pt idx="22780">
                  <c:v>2.2826989307787428E-3</c:v>
                </c:pt>
                <c:pt idx="22781">
                  <c:v>2.2825979805062187E-3</c:v>
                </c:pt>
                <c:pt idx="22782">
                  <c:v>2.2824987117572404E-3</c:v>
                </c:pt>
                <c:pt idx="22783">
                  <c:v>2.2824006037571042E-3</c:v>
                </c:pt>
                <c:pt idx="22784">
                  <c:v>2.2823024872789251E-3</c:v>
                </c:pt>
                <c:pt idx="22785">
                  <c:v>2.2822032031208422E-3</c:v>
                </c:pt>
                <c:pt idx="22786">
                  <c:v>2.2821022547803806E-3</c:v>
                </c:pt>
                <c:pt idx="22787">
                  <c:v>2.2820000878347895E-3</c:v>
                </c:pt>
                <c:pt idx="22788">
                  <c:v>2.2818978388102376E-3</c:v>
                </c:pt>
                <c:pt idx="22789">
                  <c:v>2.2817966950880275E-3</c:v>
                </c:pt>
                <c:pt idx="22790">
                  <c:v>2.2816972263612458E-3</c:v>
                </c:pt>
                <c:pt idx="22791">
                  <c:v>2.2815990640487611E-3</c:v>
                </c:pt>
                <c:pt idx="22792">
                  <c:v>2.2815011090593028E-3</c:v>
                </c:pt>
                <c:pt idx="22793">
                  <c:v>2.2814021507997209E-3</c:v>
                </c:pt>
                <c:pt idx="22794">
                  <c:v>2.2813015488142656E-3</c:v>
                </c:pt>
                <c:pt idx="22795">
                  <c:v>2.2811995932414944E-3</c:v>
                </c:pt>
                <c:pt idx="22796">
                  <c:v>2.2810973412061559E-3</c:v>
                </c:pt>
                <c:pt idx="22797">
                  <c:v>2.2809960214096926E-3</c:v>
                </c:pt>
                <c:pt idx="22798">
                  <c:v>2.280896342288021E-3</c:v>
                </c:pt>
                <c:pt idx="22799">
                  <c:v>2.2807980932842051E-3</c:v>
                </c:pt>
                <c:pt idx="22800">
                  <c:v>2.2807002636368937E-3</c:v>
                </c:pt>
                <c:pt idx="22801">
                  <c:v>2.2806016116729585E-3</c:v>
                </c:pt>
                <c:pt idx="22802">
                  <c:v>2.2805013639747192E-3</c:v>
                </c:pt>
                <c:pt idx="22803">
                  <c:v>2.2803996507269396E-3</c:v>
                </c:pt>
                <c:pt idx="22804">
                  <c:v>2.28029743217771E-3</c:v>
                </c:pt>
                <c:pt idx="22805">
                  <c:v>2.2801959577566531E-3</c:v>
                </c:pt>
                <c:pt idx="22806">
                  <c:v>2.2800960625282566E-3</c:v>
                </c:pt>
                <c:pt idx="22807">
                  <c:v>2.2799976971411839E-3</c:v>
                </c:pt>
                <c:pt idx="22808">
                  <c:v>2.2798999558458991E-3</c:v>
                </c:pt>
                <c:pt idx="22809">
                  <c:v>2.2798015866764623E-3</c:v>
                </c:pt>
                <c:pt idx="22810">
                  <c:v>2.2797016964404677E-3</c:v>
                </c:pt>
                <c:pt idx="22811">
                  <c:v>2.2796002535324807E-3</c:v>
                </c:pt>
                <c:pt idx="22812">
                  <c:v>2.2794981055022042E-3</c:v>
                </c:pt>
                <c:pt idx="22813">
                  <c:v>2.2793965016127109E-3</c:v>
                </c:pt>
                <c:pt idx="22814">
                  <c:v>2.2792963893551932E-3</c:v>
                </c:pt>
                <c:pt idx="22815">
                  <c:v>2.2791978810685356E-3</c:v>
                </c:pt>
                <c:pt idx="22816">
                  <c:v>2.2791001909094584E-3</c:v>
                </c:pt>
                <c:pt idx="22817">
                  <c:v>2.2790020775342451E-3</c:v>
                </c:pt>
                <c:pt idx="22818">
                  <c:v>2.2789025431340492E-3</c:v>
                </c:pt>
                <c:pt idx="22819">
                  <c:v>2.2788013951807891E-3</c:v>
                </c:pt>
                <c:pt idx="22820">
                  <c:v>2.2786993546179248E-3</c:v>
                </c:pt>
                <c:pt idx="22821">
                  <c:v>2.2785976496938493E-3</c:v>
                </c:pt>
                <c:pt idx="22822">
                  <c:v>2.2784973242783598E-3</c:v>
                </c:pt>
                <c:pt idx="22823">
                  <c:v>2.2783986501859312E-3</c:v>
                </c:pt>
                <c:pt idx="22824">
                  <c:v>2.2783009743417492E-3</c:v>
                </c:pt>
                <c:pt idx="22825">
                  <c:v>2.2782030867180992E-3</c:v>
                </c:pt>
                <c:pt idx="22826">
                  <c:v>2.2781039017618103E-3</c:v>
                </c:pt>
                <c:pt idx="22827">
                  <c:v>2.2780030695734579E-3</c:v>
                </c:pt>
                <c:pt idx="22828">
                  <c:v>2.2779011727244139E-3</c:v>
                </c:pt>
                <c:pt idx="22829">
                  <c:v>2.2777993979947817E-3</c:v>
                </c:pt>
                <c:pt idx="22830">
                  <c:v>2.2776988680100695E-3</c:v>
                </c:pt>
                <c:pt idx="22831">
                  <c:v>2.2776000091892629E-3</c:v>
                </c:pt>
                <c:pt idx="22832">
                  <c:v>2.2775023118455869E-3</c:v>
                </c:pt>
                <c:pt idx="22833">
                  <c:v>2.2774046173948802E-3</c:v>
                </c:pt>
                <c:pt idx="22834">
                  <c:v>2.2773057708406256E-3</c:v>
                </c:pt>
                <c:pt idx="22835">
                  <c:v>2.2772052710821169E-3</c:v>
                </c:pt>
                <c:pt idx="22836">
                  <c:v>2.2771035528867168E-3</c:v>
                </c:pt>
                <c:pt idx="22837">
                  <c:v>2.2770017418474657E-3</c:v>
                </c:pt>
                <c:pt idx="22838">
                  <c:v>2.2769010204454422E-3</c:v>
                </c:pt>
                <c:pt idx="22839">
                  <c:v>2.2768019622634002E-3</c:v>
                </c:pt>
                <c:pt idx="22840">
                  <c:v>2.2767042092070085E-3</c:v>
                </c:pt>
                <c:pt idx="22841">
                  <c:v>2.2766066733624639E-3</c:v>
                </c:pt>
                <c:pt idx="22842">
                  <c:v>2.2765081497111536E-3</c:v>
                </c:pt>
                <c:pt idx="22843">
                  <c:v>2.2764079946315618E-3</c:v>
                </c:pt>
                <c:pt idx="22844">
                  <c:v>2.2763064881414804E-3</c:v>
                </c:pt>
                <c:pt idx="22845">
                  <c:v>2.2762046759905192E-3</c:v>
                </c:pt>
                <c:pt idx="22846">
                  <c:v>2.2761037806560422E-3</c:v>
                </c:pt>
                <c:pt idx="22847">
                  <c:v>2.2760045130035271E-3</c:v>
                </c:pt>
                <c:pt idx="22848">
                  <c:v>2.2759066721887281E-3</c:v>
                </c:pt>
                <c:pt idx="22849">
                  <c:v>2.2758092589751817E-3</c:v>
                </c:pt>
                <c:pt idx="22850">
                  <c:v>2.2757110385373544E-3</c:v>
                </c:pt>
                <c:pt idx="22851">
                  <c:v>2.2756112357735052E-3</c:v>
                </c:pt>
                <c:pt idx="22852">
                  <c:v>2.2755099716034472E-3</c:v>
                </c:pt>
                <c:pt idx="22853">
                  <c:v>2.2754081946485738E-3</c:v>
                </c:pt>
                <c:pt idx="22854">
                  <c:v>2.2753071468972819E-3</c:v>
                </c:pt>
                <c:pt idx="22855">
                  <c:v>2.2752076643466992E-3</c:v>
                </c:pt>
                <c:pt idx="22856">
                  <c:v>2.275109706424275E-3</c:v>
                </c:pt>
                <c:pt idx="22857">
                  <c:v>2.2750123790601742E-3</c:v>
                </c:pt>
                <c:pt idx="22858">
                  <c:v>2.2749144382920826E-3</c:v>
                </c:pt>
                <c:pt idx="22859">
                  <c:v>2.2748149907496152E-3</c:v>
                </c:pt>
                <c:pt idx="22860">
                  <c:v>2.2747139965703859E-3</c:v>
                </c:pt>
                <c:pt idx="22861">
                  <c:v>2.2746122916198152E-3</c:v>
                </c:pt>
                <c:pt idx="22862">
                  <c:v>2.2745111166294521E-3</c:v>
                </c:pt>
                <c:pt idx="22863">
                  <c:v>2.2744114185143461E-3</c:v>
                </c:pt>
                <c:pt idx="22864">
                  <c:v>2.2743133173144018E-3</c:v>
                </c:pt>
                <c:pt idx="22865">
                  <c:v>2.2742160388261458E-3</c:v>
                </c:pt>
                <c:pt idx="22866">
                  <c:v>2.2741183507295213E-3</c:v>
                </c:pt>
                <c:pt idx="22867">
                  <c:v>2.2740192565430676E-3</c:v>
                </c:pt>
                <c:pt idx="22868">
                  <c:v>2.2739185566246862E-3</c:v>
                </c:pt>
                <c:pt idx="22869">
                  <c:v>2.2738169603706013E-3</c:v>
                </c:pt>
                <c:pt idx="22870">
                  <c:v>2.2737156865520148E-3</c:v>
                </c:pt>
                <c:pt idx="22871">
                  <c:v>2.273615776966957E-3</c:v>
                </c:pt>
                <c:pt idx="22872">
                  <c:v>2.2735175099277299E-3</c:v>
                </c:pt>
                <c:pt idx="22873">
                  <c:v>2.2734202437657762E-3</c:v>
                </c:pt>
                <c:pt idx="22874">
                  <c:v>2.2733227783444257E-3</c:v>
                </c:pt>
                <c:pt idx="22875">
                  <c:v>2.2732240309175289E-3</c:v>
                </c:pt>
                <c:pt idx="22876">
                  <c:v>2.2731236457302034E-3</c:v>
                </c:pt>
                <c:pt idx="22877">
                  <c:v>2.2730221941354312E-3</c:v>
                </c:pt>
                <c:pt idx="22878">
                  <c:v>2.2729208526504709E-3</c:v>
                </c:pt>
                <c:pt idx="22879">
                  <c:v>2.2728207403715623E-3</c:v>
                </c:pt>
                <c:pt idx="22880">
                  <c:v>2.2727222889071075E-3</c:v>
                </c:pt>
                <c:pt idx="22881">
                  <c:v>2.2726249995537627E-3</c:v>
                </c:pt>
                <c:pt idx="22882">
                  <c:v>2.2725277243191492E-3</c:v>
                </c:pt>
                <c:pt idx="22883">
                  <c:v>2.2724293124430648E-3</c:v>
                </c:pt>
                <c:pt idx="22884">
                  <c:v>2.2723292583223245E-3</c:v>
                </c:pt>
                <c:pt idx="22885">
                  <c:v>2.2722279860206015E-3</c:v>
                </c:pt>
                <c:pt idx="22886">
                  <c:v>2.2721266102551192E-3</c:v>
                </c:pt>
                <c:pt idx="22887">
                  <c:v>2.2720263085825145E-3</c:v>
                </c:pt>
                <c:pt idx="22888">
                  <c:v>2.2719276583832706E-3</c:v>
                </c:pt>
                <c:pt idx="22889">
                  <c:v>2.271830311942045E-3</c:v>
                </c:pt>
                <c:pt idx="22890">
                  <c:v>2.2717331924594821E-3</c:v>
                </c:pt>
                <c:pt idx="22891">
                  <c:v>2.271635100508658E-3</c:v>
                </c:pt>
                <c:pt idx="22892">
                  <c:v>2.2715353893901294E-3</c:v>
                </c:pt>
                <c:pt idx="22893">
                  <c:v>2.2714343291097062E-3</c:v>
                </c:pt>
                <c:pt idx="22894">
                  <c:v>2.2713329541106096E-3</c:v>
                </c:pt>
                <c:pt idx="22895">
                  <c:v>2.2712324806358581E-3</c:v>
                </c:pt>
                <c:pt idx="22896">
                  <c:v>2.2711336218972852E-3</c:v>
                </c:pt>
                <c:pt idx="22897">
                  <c:v>2.2710361866538102E-3</c:v>
                </c:pt>
                <c:pt idx="22898">
                  <c:v>2.2709391871199459E-3</c:v>
                </c:pt>
                <c:pt idx="22899">
                  <c:v>2.2708413953208381E-3</c:v>
                </c:pt>
                <c:pt idx="22900">
                  <c:v>2.2707420345491939E-3</c:v>
                </c:pt>
                <c:pt idx="22901">
                  <c:v>2.2706412165694138E-3</c:v>
                </c:pt>
                <c:pt idx="22902">
                  <c:v>2.2705398784551465E-3</c:v>
                </c:pt>
                <c:pt idx="22903">
                  <c:v>2.2704392547574846E-3</c:v>
                </c:pt>
                <c:pt idx="22904">
                  <c:v>2.2703401823329509E-3</c:v>
                </c:pt>
                <c:pt idx="22905">
                  <c:v>2.2702426292784787E-3</c:v>
                </c:pt>
                <c:pt idx="22906">
                  <c:v>2.2701457131203652E-3</c:v>
                </c:pt>
                <c:pt idx="22907">
                  <c:v>2.2700481978888817E-3</c:v>
                </c:pt>
                <c:pt idx="22908">
                  <c:v>2.2699491901035989E-3</c:v>
                </c:pt>
                <c:pt idx="22909">
                  <c:v>2.2698486417535592E-3</c:v>
                </c:pt>
                <c:pt idx="22910">
                  <c:v>2.269747377107916E-3</c:v>
                </c:pt>
                <c:pt idx="22911">
                  <c:v>2.2696466283845802E-3</c:v>
                </c:pt>
                <c:pt idx="22912">
                  <c:v>2.2695473418603528E-3</c:v>
                </c:pt>
                <c:pt idx="22913">
                  <c:v>2.269449645168935E-3</c:v>
                </c:pt>
                <c:pt idx="22914">
                  <c:v>2.2693527756547692E-3</c:v>
                </c:pt>
                <c:pt idx="22915">
                  <c:v>2.2692555099965987E-3</c:v>
                </c:pt>
                <c:pt idx="22916">
                  <c:v>2.2691568530965544E-3</c:v>
                </c:pt>
                <c:pt idx="22917">
                  <c:v>2.2690565983040302E-3</c:v>
                </c:pt>
                <c:pt idx="22918">
                  <c:v>2.2689554435634802E-3</c:v>
                </c:pt>
                <c:pt idx="22919">
                  <c:v>2.2688545982005358E-3</c:v>
                </c:pt>
                <c:pt idx="22920">
                  <c:v>2.2687551018914635E-3</c:v>
                </c:pt>
                <c:pt idx="22921">
                  <c:v>2.2686572393429871E-3</c:v>
                </c:pt>
                <c:pt idx="22922">
                  <c:v>2.2685603801941936E-3</c:v>
                </c:pt>
                <c:pt idx="22923">
                  <c:v>2.2684633341611689E-3</c:v>
                </c:pt>
                <c:pt idx="22924">
                  <c:v>2.2683650213484426E-3</c:v>
                </c:pt>
                <c:pt idx="22925">
                  <c:v>2.2682650802465024E-3</c:v>
                </c:pt>
                <c:pt idx="22926">
                  <c:v>2.2681640710913481E-3</c:v>
                </c:pt>
                <c:pt idx="22927">
                  <c:v>2.268063160182009E-3</c:v>
                </c:pt>
                <c:pt idx="22928">
                  <c:v>2.2679634630485192E-3</c:v>
                </c:pt>
                <c:pt idx="22929">
                  <c:v>2.2678654163907352E-3</c:v>
                </c:pt>
                <c:pt idx="22930">
                  <c:v>2.2677685323851541E-3</c:v>
                </c:pt>
                <c:pt idx="22931">
                  <c:v>2.2676716735800613E-3</c:v>
                </c:pt>
                <c:pt idx="22932">
                  <c:v>2.2675736934819691E-3</c:v>
                </c:pt>
                <c:pt idx="22933">
                  <c:v>2.2674740820797009E-3</c:v>
                </c:pt>
                <c:pt idx="22934">
                  <c:v>2.2673732528389378E-3</c:v>
                </c:pt>
                <c:pt idx="22935">
                  <c:v>2.2672723096579879E-3</c:v>
                </c:pt>
                <c:pt idx="22936">
                  <c:v>2.2671724251455954E-3</c:v>
                </c:pt>
                <c:pt idx="22937">
                  <c:v>2.2670741803891936E-3</c:v>
                </c:pt>
                <c:pt idx="22938">
                  <c:v>2.2669772379454176E-3</c:v>
                </c:pt>
                <c:pt idx="22939">
                  <c:v>2.2668805320664636E-3</c:v>
                </c:pt>
                <c:pt idx="22940">
                  <c:v>2.2667828689337329E-3</c:v>
                </c:pt>
                <c:pt idx="22941">
                  <c:v>2.266683598856528E-3</c:v>
                </c:pt>
                <c:pt idx="22942">
                  <c:v>2.2665829819366635E-3</c:v>
                </c:pt>
                <c:pt idx="22943">
                  <c:v>2.266482041379375E-3</c:v>
                </c:pt>
                <c:pt idx="22944">
                  <c:v>2.2663819871837293E-3</c:v>
                </c:pt>
                <c:pt idx="22945">
                  <c:v>2.2662835348256382E-3</c:v>
                </c:pt>
                <c:pt idx="22946">
                  <c:v>2.2661865025587541E-3</c:v>
                </c:pt>
                <c:pt idx="22947">
                  <c:v>2.2660899139747997E-3</c:v>
                </c:pt>
                <c:pt idx="22948">
                  <c:v>2.2659925479523498E-3</c:v>
                </c:pt>
                <c:pt idx="22949">
                  <c:v>2.2658936262558282E-3</c:v>
                </c:pt>
                <c:pt idx="22950">
                  <c:v>2.2657932516029484E-3</c:v>
                </c:pt>
                <c:pt idx="22951">
                  <c:v>2.2656923495981592E-3</c:v>
                </c:pt>
                <c:pt idx="22952">
                  <c:v>2.2655921473596916E-3</c:v>
                </c:pt>
                <c:pt idx="22953">
                  <c:v>2.2654934825310892E-3</c:v>
                </c:pt>
                <c:pt idx="22954">
                  <c:v>2.2653963317705943E-3</c:v>
                </c:pt>
                <c:pt idx="22955">
                  <c:v>2.2652998241173153E-3</c:v>
                </c:pt>
                <c:pt idx="22956">
                  <c:v>2.2652027315828611E-3</c:v>
                </c:pt>
                <c:pt idx="22957">
                  <c:v>2.2651041606435857E-3</c:v>
                </c:pt>
                <c:pt idx="22958">
                  <c:v>2.2650040552474561E-3</c:v>
                </c:pt>
                <c:pt idx="22959">
                  <c:v>2.2649032281547503E-3</c:v>
                </c:pt>
                <c:pt idx="22960">
                  <c:v>2.2648029030880997E-3</c:v>
                </c:pt>
                <c:pt idx="22961">
                  <c:v>2.2647040256247538E-3</c:v>
                </c:pt>
                <c:pt idx="22962">
                  <c:v>2.2646067308860953E-3</c:v>
                </c:pt>
                <c:pt idx="22963">
                  <c:v>2.2645102676730946E-3</c:v>
                </c:pt>
                <c:pt idx="22964">
                  <c:v>2.2644134216381851E-3</c:v>
                </c:pt>
                <c:pt idx="22965">
                  <c:v>2.2643151991224254E-3</c:v>
                </c:pt>
                <c:pt idx="22966">
                  <c:v>2.2642153865711822E-3</c:v>
                </c:pt>
                <c:pt idx="22967">
                  <c:v>2.2641146705719897E-3</c:v>
                </c:pt>
                <c:pt idx="22968">
                  <c:v>2.264014251036642E-3</c:v>
                </c:pt>
                <c:pt idx="22969">
                  <c:v>2.2639151654705808E-3</c:v>
                </c:pt>
                <c:pt idx="22970">
                  <c:v>2.2638177048725661E-3</c:v>
                </c:pt>
                <c:pt idx="22971">
                  <c:v>2.2637212500913879E-3</c:v>
                </c:pt>
                <c:pt idx="22972">
                  <c:v>2.2636246206575151E-3</c:v>
                </c:pt>
                <c:pt idx="22973">
                  <c:v>2.2635267395689045E-3</c:v>
                </c:pt>
                <c:pt idx="22974">
                  <c:v>2.2634272396612944E-3</c:v>
                </c:pt>
                <c:pt idx="22975">
                  <c:v>2.2633266701542719E-3</c:v>
                </c:pt>
                <c:pt idx="22976">
                  <c:v>2.2632261871735051E-3</c:v>
                </c:pt>
                <c:pt idx="22977">
                  <c:v>2.2631269026464887E-3</c:v>
                </c:pt>
                <c:pt idx="22978">
                  <c:v>2.2630292582676501E-3</c:v>
                </c:pt>
                <c:pt idx="22979">
                  <c:v>2.262932776990426E-3</c:v>
                </c:pt>
                <c:pt idx="22980">
                  <c:v>2.2628363318528337E-3</c:v>
                </c:pt>
                <c:pt idx="22981">
                  <c:v>2.2627387806577024E-3</c:v>
                </c:pt>
                <c:pt idx="22982">
                  <c:v>2.2626396090793797E-3</c:v>
                </c:pt>
                <c:pt idx="22983">
                  <c:v>2.2625392200902208E-3</c:v>
                </c:pt>
                <c:pt idx="22984">
                  <c:v>2.2624387068266925E-3</c:v>
                </c:pt>
                <c:pt idx="22985">
                  <c:v>2.2623392369267316E-3</c:v>
                </c:pt>
                <c:pt idx="22986">
                  <c:v>2.2622413950949402E-3</c:v>
                </c:pt>
                <c:pt idx="22987">
                  <c:v>2.2621448540538292E-3</c:v>
                </c:pt>
                <c:pt idx="22988">
                  <c:v>2.262048559044457E-3</c:v>
                </c:pt>
                <c:pt idx="22989">
                  <c:v>2.261951321872506E-3</c:v>
                </c:pt>
                <c:pt idx="22990">
                  <c:v>2.2618524899416762E-3</c:v>
                </c:pt>
                <c:pt idx="22991">
                  <c:v>2.2617523135569193E-3</c:v>
                </c:pt>
                <c:pt idx="22992">
                  <c:v>2.2616518047536291E-3</c:v>
                </c:pt>
                <c:pt idx="22993">
                  <c:v>2.2615521672778652E-3</c:v>
                </c:pt>
                <c:pt idx="22994">
                  <c:v>2.2614541187884092E-3</c:v>
                </c:pt>
                <c:pt idx="22995">
                  <c:v>2.2613574869260232E-3</c:v>
                </c:pt>
                <c:pt idx="22996">
                  <c:v>2.261261306586338E-3</c:v>
                </c:pt>
                <c:pt idx="22997">
                  <c:v>2.2611643635033576E-3</c:v>
                </c:pt>
                <c:pt idx="22998">
                  <c:v>2.2610658779898402E-3</c:v>
                </c:pt>
                <c:pt idx="22999">
                  <c:v>2.2609659438242802E-3</c:v>
                </c:pt>
                <c:pt idx="23000">
                  <c:v>2.2608654752203292E-3</c:v>
                </c:pt>
                <c:pt idx="23001">
                  <c:v>2.2607656918680352E-3</c:v>
                </c:pt>
                <c:pt idx="23002">
                  <c:v>2.2606674321266852E-3</c:v>
                </c:pt>
                <c:pt idx="23003">
                  <c:v>2.2605706811085289E-3</c:v>
                </c:pt>
                <c:pt idx="23004">
                  <c:v>2.2604745792827669E-3</c:v>
                </c:pt>
                <c:pt idx="23005">
                  <c:v>2.2603779066306092E-3</c:v>
                </c:pt>
                <c:pt idx="23006">
                  <c:v>2.260279769651112E-3</c:v>
                </c:pt>
                <c:pt idx="23007">
                  <c:v>2.260180104357609E-3</c:v>
                </c:pt>
                <c:pt idx="23008">
                  <c:v>2.2600797120885287E-3</c:v>
                </c:pt>
                <c:pt idx="23009">
                  <c:v>2.2599798080897011E-3</c:v>
                </c:pt>
                <c:pt idx="23010">
                  <c:v>2.2598813371785542E-3</c:v>
                </c:pt>
                <c:pt idx="23011">
                  <c:v>2.2597844418590194E-3</c:v>
                </c:pt>
                <c:pt idx="23012">
                  <c:v>2.2596883822977591E-3</c:v>
                </c:pt>
                <c:pt idx="23013">
                  <c:v>2.2595919530956701E-3</c:v>
                </c:pt>
                <c:pt idx="23014">
                  <c:v>2.2594941620870212E-3</c:v>
                </c:pt>
                <c:pt idx="23015">
                  <c:v>2.2593947889166586E-3</c:v>
                </c:pt>
                <c:pt idx="23016">
                  <c:v>2.2592945089093988E-3</c:v>
                </c:pt>
                <c:pt idx="23017">
                  <c:v>2.2591945125952297E-3</c:v>
                </c:pt>
                <c:pt idx="23018">
                  <c:v>2.2590958352604299E-3</c:v>
                </c:pt>
                <c:pt idx="23019">
                  <c:v>2.2589987740944907E-3</c:v>
                </c:pt>
                <c:pt idx="23020">
                  <c:v>2.2589027210586092E-3</c:v>
                </c:pt>
                <c:pt idx="23021">
                  <c:v>2.2588065054592182E-3</c:v>
                </c:pt>
                <c:pt idx="23022">
                  <c:v>2.2587090532296592E-3</c:v>
                </c:pt>
                <c:pt idx="23023">
                  <c:v>2.2586099916496469E-3</c:v>
                </c:pt>
                <c:pt idx="23024">
                  <c:v>2.2585098590223352E-3</c:v>
                </c:pt>
                <c:pt idx="23025">
                  <c:v>2.2584098013447552E-3</c:v>
                </c:pt>
                <c:pt idx="23026">
                  <c:v>2.2583109269064027E-3</c:v>
                </c:pt>
                <c:pt idx="23027">
                  <c:v>2.2582136823004763E-3</c:v>
                </c:pt>
                <c:pt idx="23028">
                  <c:v>2.2581176011552289E-3</c:v>
                </c:pt>
                <c:pt idx="23029">
                  <c:v>2.2580215669474484E-3</c:v>
                </c:pt>
                <c:pt idx="23030">
                  <c:v>2.2579244418051356E-3</c:v>
                </c:pt>
                <c:pt idx="23031">
                  <c:v>2.2578257071806745E-3</c:v>
                </c:pt>
                <c:pt idx="23032">
                  <c:v>2.25772575565701E-3</c:v>
                </c:pt>
                <c:pt idx="23033">
                  <c:v>2.2576256696655952E-3</c:v>
                </c:pt>
                <c:pt idx="23034">
                  <c:v>2.2575266118514412E-3</c:v>
                </c:pt>
                <c:pt idx="23035">
                  <c:v>2.2574291704475489E-3</c:v>
                </c:pt>
                <c:pt idx="23036">
                  <c:v>2.2573330282370488E-3</c:v>
                </c:pt>
                <c:pt idx="23037">
                  <c:v>2.2572371413872674E-3</c:v>
                </c:pt>
                <c:pt idx="23038">
                  <c:v>2.2571403273435801E-3</c:v>
                </c:pt>
                <c:pt idx="23039">
                  <c:v>2.2570419306887717E-3</c:v>
                </c:pt>
                <c:pt idx="23040">
                  <c:v>2.2569421920370447E-3</c:v>
                </c:pt>
                <c:pt idx="23041">
                  <c:v>2.2568421123219718E-3</c:v>
                </c:pt>
                <c:pt idx="23042">
                  <c:v>2.2567428890280187E-3</c:v>
                </c:pt>
                <c:pt idx="23043">
                  <c:v>2.2566452419166792E-3</c:v>
                </c:pt>
                <c:pt idx="23044">
                  <c:v>2.2565490079091226E-3</c:v>
                </c:pt>
                <c:pt idx="23045">
                  <c:v>2.2564532331318331E-3</c:v>
                </c:pt>
                <c:pt idx="23046">
                  <c:v>2.2563567101759412E-3</c:v>
                </c:pt>
                <c:pt idx="23047">
                  <c:v>2.2562586579778811E-3</c:v>
                </c:pt>
                <c:pt idx="23048">
                  <c:v>2.2561591614837207E-3</c:v>
                </c:pt>
                <c:pt idx="23049">
                  <c:v>2.2560591235940967E-3</c:v>
                </c:pt>
                <c:pt idx="23050">
                  <c:v>2.2559597565761816E-3</c:v>
                </c:pt>
                <c:pt idx="23051">
                  <c:v>2.255861899434579E-3</c:v>
                </c:pt>
                <c:pt idx="23052">
                  <c:v>2.2557655456293259E-3</c:v>
                </c:pt>
                <c:pt idx="23053">
                  <c:v>2.2556698469773052E-3</c:v>
                </c:pt>
                <c:pt idx="23054">
                  <c:v>2.255573591417267E-3</c:v>
                </c:pt>
                <c:pt idx="23055">
                  <c:v>2.2554758855360042E-3</c:v>
                </c:pt>
                <c:pt idx="23056">
                  <c:v>2.2553766575176409E-3</c:v>
                </c:pt>
                <c:pt idx="23057">
                  <c:v>2.2552766973651952E-3</c:v>
                </c:pt>
                <c:pt idx="23058">
                  <c:v>2.2551772118666203E-3</c:v>
                </c:pt>
                <c:pt idx="23059">
                  <c:v>2.2550791450201002E-3</c:v>
                </c:pt>
                <c:pt idx="23060">
                  <c:v>2.2549826466079586E-3</c:v>
                </c:pt>
                <c:pt idx="23061">
                  <c:v>2.2548869880723459E-3</c:v>
                </c:pt>
                <c:pt idx="23062">
                  <c:v>2.2547909729370001E-3</c:v>
                </c:pt>
                <c:pt idx="23063">
                  <c:v>2.2546936105829712E-3</c:v>
                </c:pt>
                <c:pt idx="23064">
                  <c:v>2.2545946739570086E-3</c:v>
                </c:pt>
                <c:pt idx="23065">
                  <c:v>2.2544948272148592E-3</c:v>
                </c:pt>
                <c:pt idx="23066">
                  <c:v>2.2543952515368215E-3</c:v>
                </c:pt>
                <c:pt idx="23067">
                  <c:v>2.2542969799425579E-3</c:v>
                </c:pt>
                <c:pt idx="23068">
                  <c:v>2.2542003157119852E-3</c:v>
                </c:pt>
                <c:pt idx="23069">
                  <c:v>2.2541046618221442E-3</c:v>
                </c:pt>
                <c:pt idx="23070">
                  <c:v>2.2540088573167762E-3</c:v>
                </c:pt>
                <c:pt idx="23071">
                  <c:v>2.2539118311058412E-3</c:v>
                </c:pt>
                <c:pt idx="23072">
                  <c:v>2.2538132050107821E-3</c:v>
                </c:pt>
                <c:pt idx="23073">
                  <c:v>2.2537135065174791E-3</c:v>
                </c:pt>
                <c:pt idx="23074">
                  <c:v>2.2536138715392212E-3</c:v>
                </c:pt>
                <c:pt idx="23075">
                  <c:v>2.253515404692691E-3</c:v>
                </c:pt>
                <c:pt idx="23076">
                  <c:v>2.2534185573751253E-3</c:v>
                </c:pt>
                <c:pt idx="23077">
                  <c:v>2.2533228737881801E-3</c:v>
                </c:pt>
                <c:pt idx="23078">
                  <c:v>2.2532272477965094E-3</c:v>
                </c:pt>
                <c:pt idx="23079">
                  <c:v>2.2531305458815252E-3</c:v>
                </c:pt>
                <c:pt idx="23080">
                  <c:v>2.2530322453650294E-3</c:v>
                </c:pt>
                <c:pt idx="23081">
                  <c:v>2.2529327285436811E-3</c:v>
                </c:pt>
                <c:pt idx="23082">
                  <c:v>2.2528330672007602E-3</c:v>
                </c:pt>
                <c:pt idx="23083">
                  <c:v>2.2527344189666875E-3</c:v>
                </c:pt>
                <c:pt idx="23084">
                  <c:v>2.2526373755152591E-3</c:v>
                </c:pt>
                <c:pt idx="23085">
                  <c:v>2.252541629585731E-3</c:v>
                </c:pt>
                <c:pt idx="23086">
                  <c:v>2.2524461482093792E-3</c:v>
                </c:pt>
                <c:pt idx="23087">
                  <c:v>2.2523497544860412E-3</c:v>
                </c:pt>
                <c:pt idx="23088">
                  <c:v>2.2522517902611745E-3</c:v>
                </c:pt>
                <c:pt idx="23089">
                  <c:v>2.2521524865635758E-3</c:v>
                </c:pt>
                <c:pt idx="23090">
                  <c:v>2.2520528332927027E-3</c:v>
                </c:pt>
                <c:pt idx="23091">
                  <c:v>2.2519540216634592E-3</c:v>
                </c:pt>
                <c:pt idx="23092">
                  <c:v>2.2518567734608054E-3</c:v>
                </c:pt>
                <c:pt idx="23093">
                  <c:v>2.2517609347806281E-3</c:v>
                </c:pt>
                <c:pt idx="23094">
                  <c:v>2.2516655629074432E-3</c:v>
                </c:pt>
                <c:pt idx="23095">
                  <c:v>2.2515694572906694E-3</c:v>
                </c:pt>
                <c:pt idx="23096">
                  <c:v>2.2514718355648991E-3</c:v>
                </c:pt>
                <c:pt idx="23097">
                  <c:v>2.2513727739495292E-3</c:v>
                </c:pt>
                <c:pt idx="23098">
                  <c:v>2.2512731641097087E-3</c:v>
                </c:pt>
                <c:pt idx="23099">
                  <c:v>2.2511742108953297E-3</c:v>
                </c:pt>
                <c:pt idx="23100">
                  <c:v>2.2510767538869805E-3</c:v>
                </c:pt>
                <c:pt idx="23101">
                  <c:v>2.2509807947870887E-3</c:v>
                </c:pt>
                <c:pt idx="23102">
                  <c:v>2.2508854966783289E-3</c:v>
                </c:pt>
                <c:pt idx="23103">
                  <c:v>2.2507896554445892E-3</c:v>
                </c:pt>
                <c:pt idx="23104">
                  <c:v>2.2506923778244292E-3</c:v>
                </c:pt>
                <c:pt idx="23105">
                  <c:v>2.2505935842772043E-3</c:v>
                </c:pt>
                <c:pt idx="23106">
                  <c:v>2.250494053556585E-3</c:v>
                </c:pt>
                <c:pt idx="23107">
                  <c:v>2.2503949840117E-3</c:v>
                </c:pt>
                <c:pt idx="23108">
                  <c:v>2.2502973187631023E-3</c:v>
                </c:pt>
                <c:pt idx="23109">
                  <c:v>2.2502012147682872E-3</c:v>
                </c:pt>
                <c:pt idx="23110">
                  <c:v>2.2501059546552412E-3</c:v>
                </c:pt>
                <c:pt idx="23111">
                  <c:v>2.2500103508447402E-3</c:v>
                </c:pt>
                <c:pt idx="23112">
                  <c:v>2.249913414317308E-3</c:v>
                </c:pt>
                <c:pt idx="23113">
                  <c:v>2.2498149114229555E-3</c:v>
                </c:pt>
                <c:pt idx="23114">
                  <c:v>2.2497154952414284E-3</c:v>
                </c:pt>
                <c:pt idx="23115">
                  <c:v>2.2496163376355851E-3</c:v>
                </c:pt>
                <c:pt idx="23116">
                  <c:v>2.2495184693118952E-3</c:v>
                </c:pt>
                <c:pt idx="23117">
                  <c:v>2.2494221995414494E-3</c:v>
                </c:pt>
                <c:pt idx="23118">
                  <c:v>2.2493269422211113E-3</c:v>
                </c:pt>
                <c:pt idx="23119">
                  <c:v>2.2492315460933172E-3</c:v>
                </c:pt>
                <c:pt idx="23120">
                  <c:v>2.2491349430850075E-3</c:v>
                </c:pt>
                <c:pt idx="23121">
                  <c:v>2.2490367496560658E-3</c:v>
                </c:pt>
                <c:pt idx="23122">
                  <c:v>2.2489374825736086E-3</c:v>
                </c:pt>
                <c:pt idx="23123">
                  <c:v>2.2488382677120825E-3</c:v>
                </c:pt>
                <c:pt idx="23124">
                  <c:v>2.2487402059812676E-3</c:v>
                </c:pt>
                <c:pt idx="23125">
                  <c:v>2.2486437534887252E-3</c:v>
                </c:pt>
                <c:pt idx="23126">
                  <c:v>2.2485484649089052E-3</c:v>
                </c:pt>
                <c:pt idx="23127">
                  <c:v>2.2484532444434152E-3</c:v>
                </c:pt>
                <c:pt idx="23128">
                  <c:v>2.2483569629546279E-3</c:v>
                </c:pt>
                <c:pt idx="23129">
                  <c:v>2.2482590937241485E-3</c:v>
                </c:pt>
                <c:pt idx="23130">
                  <c:v>2.2481600088647257E-3</c:v>
                </c:pt>
                <c:pt idx="23131">
                  <c:v>2.2480607695680218E-3</c:v>
                </c:pt>
                <c:pt idx="23132">
                  <c:v>2.2479625284290523E-3</c:v>
                </c:pt>
                <c:pt idx="23133">
                  <c:v>2.2478658804756992E-3</c:v>
                </c:pt>
                <c:pt idx="23134">
                  <c:v>2.2477705282997586E-3</c:v>
                </c:pt>
                <c:pt idx="23135">
                  <c:v>2.2476754497341819E-3</c:v>
                </c:pt>
                <c:pt idx="23136">
                  <c:v>2.2475794735475605E-3</c:v>
                </c:pt>
                <c:pt idx="23137">
                  <c:v>2.2474819389305843E-3</c:v>
                </c:pt>
                <c:pt idx="23138">
                  <c:v>2.2473830674311439E-3</c:v>
                </c:pt>
                <c:pt idx="23139">
                  <c:v>2.2472838379820254E-3</c:v>
                </c:pt>
                <c:pt idx="23140">
                  <c:v>2.2471854355210776E-3</c:v>
                </c:pt>
                <c:pt idx="23141">
                  <c:v>2.2470885837785892E-3</c:v>
                </c:pt>
                <c:pt idx="23142">
                  <c:v>2.2469931379202612E-3</c:v>
                </c:pt>
                <c:pt idx="23143">
                  <c:v>2.2468981663161611E-3</c:v>
                </c:pt>
                <c:pt idx="23144">
                  <c:v>2.2468024752747627E-3</c:v>
                </c:pt>
                <c:pt idx="23145">
                  <c:v>2.2467052812022411E-3</c:v>
                </c:pt>
                <c:pt idx="23146">
                  <c:v>2.2466066516961462E-3</c:v>
                </c:pt>
                <c:pt idx="23147">
                  <c:v>2.2465074672633309E-3</c:v>
                </c:pt>
                <c:pt idx="23148">
                  <c:v>2.2464089253424052E-3</c:v>
                </c:pt>
                <c:pt idx="23149">
                  <c:v>2.2463118660215609E-3</c:v>
                </c:pt>
                <c:pt idx="23150">
                  <c:v>2.2462162991411854E-3</c:v>
                </c:pt>
                <c:pt idx="23151">
                  <c:v>2.2461213989682983E-3</c:v>
                </c:pt>
                <c:pt idx="23152">
                  <c:v>2.2460259693190552E-3</c:v>
                </c:pt>
                <c:pt idx="23153">
                  <c:v>2.2459291171470211E-3</c:v>
                </c:pt>
                <c:pt idx="23154">
                  <c:v>2.2458307552902252E-3</c:v>
                </c:pt>
                <c:pt idx="23155">
                  <c:v>2.2457316513385126E-3</c:v>
                </c:pt>
                <c:pt idx="23156">
                  <c:v>2.2456329952216152E-3</c:v>
                </c:pt>
                <c:pt idx="23157">
                  <c:v>2.2455357291248589E-3</c:v>
                </c:pt>
                <c:pt idx="23158">
                  <c:v>2.2454400170787941E-3</c:v>
                </c:pt>
                <c:pt idx="23159">
                  <c:v>2.2453451528080082E-3</c:v>
                </c:pt>
                <c:pt idx="23160">
                  <c:v>2.2452499576043642E-3</c:v>
                </c:pt>
                <c:pt idx="23161">
                  <c:v>2.24515344409964E-3</c:v>
                </c:pt>
                <c:pt idx="23162">
                  <c:v>2.2450553721475334E-3</c:v>
                </c:pt>
                <c:pt idx="23163">
                  <c:v>2.2449563838442283E-3</c:v>
                </c:pt>
                <c:pt idx="23164">
                  <c:v>2.244857641767622E-3</c:v>
                </c:pt>
                <c:pt idx="23165">
                  <c:v>2.2447601742651012E-3</c:v>
                </c:pt>
                <c:pt idx="23166">
                  <c:v>2.2446642965007479E-3</c:v>
                </c:pt>
                <c:pt idx="23167">
                  <c:v>2.2445694331958725E-3</c:v>
                </c:pt>
                <c:pt idx="23168">
                  <c:v>2.2444744427529131E-3</c:v>
                </c:pt>
                <c:pt idx="23169">
                  <c:v>2.2443782601553964E-3</c:v>
                </c:pt>
                <c:pt idx="23170">
                  <c:v>2.2442804965973001E-3</c:v>
                </c:pt>
                <c:pt idx="23171">
                  <c:v>2.2441816582248579E-3</c:v>
                </c:pt>
                <c:pt idx="23172">
                  <c:v>2.2440828609184677E-3</c:v>
                </c:pt>
                <c:pt idx="23173">
                  <c:v>2.2439852018478067E-3</c:v>
                </c:pt>
                <c:pt idx="23174">
                  <c:v>2.2438891417379879E-3</c:v>
                </c:pt>
                <c:pt idx="23175">
                  <c:v>2.2437942456363506E-3</c:v>
                </c:pt>
                <c:pt idx="23176">
                  <c:v>2.2436994280306253E-3</c:v>
                </c:pt>
                <c:pt idx="23177">
                  <c:v>2.2436035641910249E-3</c:v>
                </c:pt>
                <c:pt idx="23178">
                  <c:v>2.2435061234483138E-3</c:v>
                </c:pt>
                <c:pt idx="23179">
                  <c:v>2.2434074678328443E-3</c:v>
                </c:pt>
                <c:pt idx="23180">
                  <c:v>2.2433086480012909E-3</c:v>
                </c:pt>
                <c:pt idx="23181">
                  <c:v>2.243210811492946E-3</c:v>
                </c:pt>
                <c:pt idx="23182">
                  <c:v>2.243114556604107E-3</c:v>
                </c:pt>
                <c:pt idx="23183">
                  <c:v>2.2430195956762889E-3</c:v>
                </c:pt>
                <c:pt idx="23184">
                  <c:v>2.242924917282185E-3</c:v>
                </c:pt>
                <c:pt idx="23185">
                  <c:v>2.2428293558726556E-3</c:v>
                </c:pt>
                <c:pt idx="23186">
                  <c:v>2.242732248065329E-3</c:v>
                </c:pt>
                <c:pt idx="23187">
                  <c:v>2.2426338060307091E-3</c:v>
                </c:pt>
                <c:pt idx="23188">
                  <c:v>2.2425349978022419E-3</c:v>
                </c:pt>
                <c:pt idx="23189">
                  <c:v>2.2424370020337212E-3</c:v>
                </c:pt>
                <c:pt idx="23190">
                  <c:v>2.2423405443235452E-3</c:v>
                </c:pt>
                <c:pt idx="23191">
                  <c:v>2.2422454888032387E-3</c:v>
                </c:pt>
                <c:pt idx="23192">
                  <c:v>2.2421509148563014E-3</c:v>
                </c:pt>
                <c:pt idx="23193">
                  <c:v>2.2420556356504426E-3</c:v>
                </c:pt>
                <c:pt idx="23194">
                  <c:v>2.2419588664359634E-3</c:v>
                </c:pt>
                <c:pt idx="23195">
                  <c:v>2.2418606662925095E-3</c:v>
                </c:pt>
                <c:pt idx="23196">
                  <c:v>2.2417619046453899E-3</c:v>
                </c:pt>
                <c:pt idx="23197">
                  <c:v>2.2416637715284441E-3</c:v>
                </c:pt>
                <c:pt idx="23198">
                  <c:v>2.2415671074698211E-3</c:v>
                </c:pt>
                <c:pt idx="23199">
                  <c:v>2.2414719303446152E-3</c:v>
                </c:pt>
                <c:pt idx="23200">
                  <c:v>2.2413774255229516E-3</c:v>
                </c:pt>
                <c:pt idx="23201">
                  <c:v>2.241282404740249E-3</c:v>
                </c:pt>
                <c:pt idx="23202">
                  <c:v>2.2411859752272498E-3</c:v>
                </c:pt>
                <c:pt idx="23203">
                  <c:v>2.2410880423032052E-3</c:v>
                </c:pt>
                <c:pt idx="23204">
                  <c:v>2.2409893624791735E-3</c:v>
                </c:pt>
                <c:pt idx="23205">
                  <c:v>2.2408911172852046E-3</c:v>
                </c:pt>
                <c:pt idx="23206">
                  <c:v>2.2407942479146354E-3</c:v>
                </c:pt>
                <c:pt idx="23207">
                  <c:v>2.2406989253699202E-3</c:v>
                </c:pt>
                <c:pt idx="23208">
                  <c:v>2.2406044543836286E-3</c:v>
                </c:pt>
                <c:pt idx="23209">
                  <c:v>2.240509665092517E-3</c:v>
                </c:pt>
                <c:pt idx="23210">
                  <c:v>2.2404135718305323E-3</c:v>
                </c:pt>
                <c:pt idx="23211">
                  <c:v>2.2403159280545014E-3</c:v>
                </c:pt>
                <c:pt idx="23212">
                  <c:v>2.2402173649689072E-3</c:v>
                </c:pt>
                <c:pt idx="23213">
                  <c:v>2.2401190358992211E-3</c:v>
                </c:pt>
                <c:pt idx="23214">
                  <c:v>2.2400219667888452E-3</c:v>
                </c:pt>
                <c:pt idx="23215">
                  <c:v>2.2399264785975407E-3</c:v>
                </c:pt>
                <c:pt idx="23216">
                  <c:v>2.2398320067764012E-3</c:v>
                </c:pt>
                <c:pt idx="23217">
                  <c:v>2.2397374193489682E-3</c:v>
                </c:pt>
                <c:pt idx="23218">
                  <c:v>2.2396416543943123E-3</c:v>
                </c:pt>
                <c:pt idx="23219">
                  <c:v>2.2395443179351452E-3</c:v>
                </c:pt>
                <c:pt idx="23220">
                  <c:v>2.2394459055939037E-3</c:v>
                </c:pt>
                <c:pt idx="23221">
                  <c:v>2.2393475233019257E-3</c:v>
                </c:pt>
                <c:pt idx="23222">
                  <c:v>2.2392502644561058E-3</c:v>
                </c:pt>
                <c:pt idx="23223">
                  <c:v>2.2391545943074818E-3</c:v>
                </c:pt>
                <c:pt idx="23224">
                  <c:v>2.2390600881770652E-3</c:v>
                </c:pt>
                <c:pt idx="23225">
                  <c:v>2.238965670788011E-3</c:v>
                </c:pt>
                <c:pt idx="23226">
                  <c:v>2.2388702218444413E-3</c:v>
                </c:pt>
                <c:pt idx="23227">
                  <c:v>2.2387732068146846E-3</c:v>
                </c:pt>
                <c:pt idx="23228">
                  <c:v>2.238674977747488E-3</c:v>
                </c:pt>
                <c:pt idx="23229">
                  <c:v>2.2385765748209703E-3</c:v>
                </c:pt>
                <c:pt idx="23230">
                  <c:v>2.2384791404990272E-3</c:v>
                </c:pt>
                <c:pt idx="23231">
                  <c:v>2.2383832762617418E-3</c:v>
                </c:pt>
                <c:pt idx="23232">
                  <c:v>2.2382887040983692E-3</c:v>
                </c:pt>
                <c:pt idx="23233">
                  <c:v>2.2381944232594242E-3</c:v>
                </c:pt>
                <c:pt idx="23234">
                  <c:v>2.2380992738911891E-3</c:v>
                </c:pt>
                <c:pt idx="23235">
                  <c:v>2.2380025901187748E-3</c:v>
                </c:pt>
                <c:pt idx="23236">
                  <c:v>2.2379045748381612E-3</c:v>
                </c:pt>
                <c:pt idx="23237">
                  <c:v>2.2378061852503252E-3</c:v>
                </c:pt>
                <c:pt idx="23238">
                  <c:v>2.2377085937186512E-3</c:v>
                </c:pt>
                <c:pt idx="23239">
                  <c:v>2.2376125276333671E-3</c:v>
                </c:pt>
                <c:pt idx="23240">
                  <c:v>2.23751785998876E-3</c:v>
                </c:pt>
                <c:pt idx="23241">
                  <c:v>2.237423681109818E-3</c:v>
                </c:pt>
                <c:pt idx="23242">
                  <c:v>2.2373288110233676E-3</c:v>
                </c:pt>
                <c:pt idx="23243">
                  <c:v>2.2372324638953367E-3</c:v>
                </c:pt>
                <c:pt idx="23244">
                  <c:v>2.2371346903905099E-3</c:v>
                </c:pt>
                <c:pt idx="23245">
                  <c:v>2.2370363489290787E-3</c:v>
                </c:pt>
                <c:pt idx="23246">
                  <c:v>2.2369386221469203E-3</c:v>
                </c:pt>
                <c:pt idx="23247">
                  <c:v>2.236842350945623E-3</c:v>
                </c:pt>
                <c:pt idx="23248">
                  <c:v>2.2367475611324203E-3</c:v>
                </c:pt>
                <c:pt idx="23249">
                  <c:v>2.2366534490998887E-3</c:v>
                </c:pt>
                <c:pt idx="23250">
                  <c:v>2.2365588344893266E-3</c:v>
                </c:pt>
                <c:pt idx="23251">
                  <c:v>2.2364628248699313E-3</c:v>
                </c:pt>
                <c:pt idx="23252">
                  <c:v>2.2363653181437688E-3</c:v>
                </c:pt>
                <c:pt idx="23253">
                  <c:v>2.2362670598276412E-3</c:v>
                </c:pt>
                <c:pt idx="23254">
                  <c:v>2.2361692230719052E-3</c:v>
                </c:pt>
                <c:pt idx="23255">
                  <c:v>2.2360727480220683E-3</c:v>
                </c:pt>
                <c:pt idx="23256">
                  <c:v>2.2359778125523311E-3</c:v>
                </c:pt>
                <c:pt idx="23257">
                  <c:v>2.2358837323150642E-3</c:v>
                </c:pt>
                <c:pt idx="23258">
                  <c:v>2.2357893462655229E-3</c:v>
                </c:pt>
                <c:pt idx="23259">
                  <c:v>2.2356936704899816E-3</c:v>
                </c:pt>
                <c:pt idx="23260">
                  <c:v>2.2355964521468177E-3</c:v>
                </c:pt>
                <c:pt idx="23261">
                  <c:v>2.2354983116400552E-3</c:v>
                </c:pt>
                <c:pt idx="23262">
                  <c:v>2.2354003930755311E-3</c:v>
                </c:pt>
                <c:pt idx="23263">
                  <c:v>2.2353037199483818E-3</c:v>
                </c:pt>
                <c:pt idx="23264">
                  <c:v>2.2352086189178192E-3</c:v>
                </c:pt>
                <c:pt idx="23265">
                  <c:v>2.235114536070722E-3</c:v>
                </c:pt>
                <c:pt idx="23266">
                  <c:v>2.2350203490127695E-3</c:v>
                </c:pt>
                <c:pt idx="23267">
                  <c:v>2.23492499895669E-3</c:v>
                </c:pt>
                <c:pt idx="23268">
                  <c:v>2.2348280868476002E-3</c:v>
                </c:pt>
                <c:pt idx="23269">
                  <c:v>2.2347300978806306E-3</c:v>
                </c:pt>
                <c:pt idx="23270">
                  <c:v>2.2346321280828996E-3</c:v>
                </c:pt>
                <c:pt idx="23271">
                  <c:v>2.234535267046749E-3</c:v>
                </c:pt>
                <c:pt idx="23272">
                  <c:v>2.2344399844583186E-3</c:v>
                </c:pt>
                <c:pt idx="23273">
                  <c:v>2.2343458658139752E-3</c:v>
                </c:pt>
                <c:pt idx="23274">
                  <c:v>2.2342518460214691E-3</c:v>
                </c:pt>
                <c:pt idx="23275">
                  <c:v>2.2341568092443627E-3</c:v>
                </c:pt>
                <c:pt idx="23276">
                  <c:v>2.2340602171759499E-3</c:v>
                </c:pt>
                <c:pt idx="23277">
                  <c:v>2.2339624119833775E-3</c:v>
                </c:pt>
                <c:pt idx="23278">
                  <c:v>2.2338644234225252E-3</c:v>
                </c:pt>
                <c:pt idx="23279">
                  <c:v>2.2337673888628787E-3</c:v>
                </c:pt>
                <c:pt idx="23280">
                  <c:v>2.2336719128845397E-3</c:v>
                </c:pt>
                <c:pt idx="23281">
                  <c:v>2.2335777270234281E-3</c:v>
                </c:pt>
                <c:pt idx="23282">
                  <c:v>2.2334838411461467E-3</c:v>
                </c:pt>
                <c:pt idx="23283">
                  <c:v>2.2333891011069237E-3</c:v>
                </c:pt>
                <c:pt idx="23284">
                  <c:v>2.2332928386180209E-3</c:v>
                </c:pt>
                <c:pt idx="23285">
                  <c:v>2.2331952474027483E-3</c:v>
                </c:pt>
                <c:pt idx="23286">
                  <c:v>2.2330972738964484E-3</c:v>
                </c:pt>
                <c:pt idx="23287">
                  <c:v>2.2330000841661092E-3</c:v>
                </c:pt>
                <c:pt idx="23288">
                  <c:v>2.2329044073185092E-3</c:v>
                </c:pt>
                <c:pt idx="23289">
                  <c:v>2.2328101251084787E-3</c:v>
                </c:pt>
                <c:pt idx="23290">
                  <c:v>2.2327163387309812E-3</c:v>
                </c:pt>
                <c:pt idx="23291">
                  <c:v>2.2326218750712179E-3</c:v>
                </c:pt>
                <c:pt idx="23292">
                  <c:v>2.2325259472814364E-3</c:v>
                </c:pt>
                <c:pt idx="23293">
                  <c:v>2.2324285977135942E-3</c:v>
                </c:pt>
                <c:pt idx="23294">
                  <c:v>2.2323306738588956E-3</c:v>
                </c:pt>
                <c:pt idx="23295">
                  <c:v>2.2322333509624914E-3</c:v>
                </c:pt>
                <c:pt idx="23296">
                  <c:v>2.2321374702336952E-3</c:v>
                </c:pt>
                <c:pt idx="23297">
                  <c:v>2.2320430653103092E-3</c:v>
                </c:pt>
                <c:pt idx="23298">
                  <c:v>2.2319493435272002E-3</c:v>
                </c:pt>
                <c:pt idx="23299">
                  <c:v>2.2318551324176394E-3</c:v>
                </c:pt>
                <c:pt idx="23300">
                  <c:v>2.2317595399498347E-3</c:v>
                </c:pt>
                <c:pt idx="23301">
                  <c:v>2.2316624567092283E-3</c:v>
                </c:pt>
                <c:pt idx="23302">
                  <c:v>2.2315646173024866E-3</c:v>
                </c:pt>
                <c:pt idx="23303">
                  <c:v>2.2314671865204892E-3</c:v>
                </c:pt>
                <c:pt idx="23304">
                  <c:v>2.2313711034059242E-3</c:v>
                </c:pt>
                <c:pt idx="23305">
                  <c:v>2.231276552605509E-3</c:v>
                </c:pt>
                <c:pt idx="23306">
                  <c:v>2.2311828606038741E-3</c:v>
                </c:pt>
                <c:pt idx="23307">
                  <c:v>2.2310888751480998E-3</c:v>
                </c:pt>
                <c:pt idx="23308">
                  <c:v>2.2309936141261572E-3</c:v>
                </c:pt>
                <c:pt idx="23309">
                  <c:v>2.230896818495341E-3</c:v>
                </c:pt>
                <c:pt idx="23310">
                  <c:v>2.2307990979499774E-3</c:v>
                </c:pt>
                <c:pt idx="23311">
                  <c:v>2.2307015874091069E-3</c:v>
                </c:pt>
                <c:pt idx="23312">
                  <c:v>2.2306053078761652E-3</c:v>
                </c:pt>
                <c:pt idx="23313">
                  <c:v>2.2305105916146329E-3</c:v>
                </c:pt>
                <c:pt idx="23314">
                  <c:v>2.2304168952536349E-3</c:v>
                </c:pt>
                <c:pt idx="23315">
                  <c:v>2.230323105942096E-3</c:v>
                </c:pt>
                <c:pt idx="23316">
                  <c:v>2.2302281680636835E-3</c:v>
                </c:pt>
                <c:pt idx="23317">
                  <c:v>2.2301316775786978E-3</c:v>
                </c:pt>
                <c:pt idx="23318">
                  <c:v>2.2300341093506402E-3</c:v>
                </c:pt>
                <c:pt idx="23319">
                  <c:v>2.229936549547461E-3</c:v>
                </c:pt>
                <c:pt idx="23320">
                  <c:v>2.2298400839256085E-3</c:v>
                </c:pt>
                <c:pt idx="23321">
                  <c:v>2.2297451865167786E-3</c:v>
                </c:pt>
                <c:pt idx="23322">
                  <c:v>2.2296514528948592E-3</c:v>
                </c:pt>
                <c:pt idx="23323">
                  <c:v>2.229557828101544E-3</c:v>
                </c:pt>
                <c:pt idx="23324">
                  <c:v>2.2294632007847166E-3</c:v>
                </c:pt>
                <c:pt idx="23325">
                  <c:v>2.229367028949005E-3</c:v>
                </c:pt>
                <c:pt idx="23326">
                  <c:v>2.2292696449792032E-3</c:v>
                </c:pt>
                <c:pt idx="23327">
                  <c:v>2.2291720682651997E-3</c:v>
                </c:pt>
                <c:pt idx="23328">
                  <c:v>2.229075431063533E-3</c:v>
                </c:pt>
                <c:pt idx="23329">
                  <c:v>2.2289803409717523E-3</c:v>
                </c:pt>
                <c:pt idx="23330">
                  <c:v>2.2288865389719584E-3</c:v>
                </c:pt>
                <c:pt idx="23331">
                  <c:v>2.228793045485406E-3</c:v>
                </c:pt>
                <c:pt idx="23332">
                  <c:v>2.2286987120861881E-3</c:v>
                </c:pt>
                <c:pt idx="23333">
                  <c:v>2.2286028681524519E-3</c:v>
                </c:pt>
                <c:pt idx="23334">
                  <c:v>2.2285056983358418E-3</c:v>
                </c:pt>
                <c:pt idx="23335">
                  <c:v>2.2284081383726643E-3</c:v>
                </c:pt>
                <c:pt idx="23336">
                  <c:v>2.2283113480280514E-3</c:v>
                </c:pt>
                <c:pt idx="23337">
                  <c:v>2.2282160580509584E-3</c:v>
                </c:pt>
                <c:pt idx="23338">
                  <c:v>2.22812215885545E-3</c:v>
                </c:pt>
                <c:pt idx="23339">
                  <c:v>2.2280287624351068E-3</c:v>
                </c:pt>
                <c:pt idx="23340">
                  <c:v>2.2279347025325204E-3</c:v>
                </c:pt>
                <c:pt idx="23341">
                  <c:v>2.2278391913558592E-3</c:v>
                </c:pt>
                <c:pt idx="23342">
                  <c:v>2.227742263045568E-3</c:v>
                </c:pt>
                <c:pt idx="23343">
                  <c:v>2.2276447542395072E-3</c:v>
                </c:pt>
                <c:pt idx="23344">
                  <c:v>2.2275478327996889E-3</c:v>
                </c:pt>
                <c:pt idx="23345">
                  <c:v>2.2274523401784492E-3</c:v>
                </c:pt>
                <c:pt idx="23346">
                  <c:v>2.2273583177435091E-3</c:v>
                </c:pt>
                <c:pt idx="23347">
                  <c:v>2.2272649836921239E-3</c:v>
                </c:pt>
                <c:pt idx="23348">
                  <c:v>2.2271711734355246E-3</c:v>
                </c:pt>
                <c:pt idx="23349">
                  <c:v>2.2270759954004411E-3</c:v>
                </c:pt>
                <c:pt idx="23350">
                  <c:v>2.2269793329554063E-3</c:v>
                </c:pt>
                <c:pt idx="23351">
                  <c:v>2.2268819098805281E-3</c:v>
                </c:pt>
                <c:pt idx="23352">
                  <c:v>2.2267848826277776E-3</c:v>
                </c:pt>
                <c:pt idx="23353">
                  <c:v>2.2266891890828176E-3</c:v>
                </c:pt>
                <c:pt idx="23354">
                  <c:v>2.2265950205666179E-3</c:v>
                </c:pt>
                <c:pt idx="23355">
                  <c:v>2.2265017143090343E-3</c:v>
                </c:pt>
                <c:pt idx="23356">
                  <c:v>2.2264081268221392E-3</c:v>
                </c:pt>
                <c:pt idx="23357">
                  <c:v>2.2263132778440752E-3</c:v>
                </c:pt>
                <c:pt idx="23358">
                  <c:v>2.2262169022275765E-3</c:v>
                </c:pt>
                <c:pt idx="23359">
                  <c:v>2.2261195990473681E-3</c:v>
                </c:pt>
                <c:pt idx="23360">
                  <c:v>2.2260224940687128E-3</c:v>
                </c:pt>
                <c:pt idx="23361">
                  <c:v>2.2259266057607307E-3</c:v>
                </c:pt>
                <c:pt idx="23362">
                  <c:v>2.2258322718967955E-3</c:v>
                </c:pt>
                <c:pt idx="23363">
                  <c:v>2.225738959555564E-3</c:v>
                </c:pt>
                <c:pt idx="23364">
                  <c:v>2.2256455653900452E-3</c:v>
                </c:pt>
                <c:pt idx="23365">
                  <c:v>2.2255510369916134E-3</c:v>
                </c:pt>
                <c:pt idx="23366">
                  <c:v>2.2254549654273205E-3</c:v>
                </c:pt>
                <c:pt idx="23367">
                  <c:v>2.2253578153242442E-3</c:v>
                </c:pt>
                <c:pt idx="23368">
                  <c:v>2.2252606630360251E-3</c:v>
                </c:pt>
                <c:pt idx="23369">
                  <c:v>2.225164590452868E-3</c:v>
                </c:pt>
                <c:pt idx="23370">
                  <c:v>2.2250700758631192E-3</c:v>
                </c:pt>
                <c:pt idx="23371">
                  <c:v>2.2249767248212859E-3</c:v>
                </c:pt>
                <c:pt idx="23372">
                  <c:v>2.2248834924523367E-3</c:v>
                </c:pt>
                <c:pt idx="23373">
                  <c:v>2.2247892719127285E-3</c:v>
                </c:pt>
                <c:pt idx="23374">
                  <c:v>2.2246935176037821E-3</c:v>
                </c:pt>
                <c:pt idx="23375">
                  <c:v>2.2245965522265094E-3</c:v>
                </c:pt>
                <c:pt idx="23376">
                  <c:v>2.2244993848607899E-3</c:v>
                </c:pt>
                <c:pt idx="23377">
                  <c:v>2.2244031426325306E-3</c:v>
                </c:pt>
                <c:pt idx="23378">
                  <c:v>2.2243084360747982E-3</c:v>
                </c:pt>
                <c:pt idx="23379">
                  <c:v>2.2242150155164543E-3</c:v>
                </c:pt>
                <c:pt idx="23380">
                  <c:v>2.2241219118719967E-3</c:v>
                </c:pt>
                <c:pt idx="23381">
                  <c:v>2.2240279824468469E-3</c:v>
                </c:pt>
                <c:pt idx="23382">
                  <c:v>2.223932554362716E-3</c:v>
                </c:pt>
                <c:pt idx="23383">
                  <c:v>2.2238358032998832E-3</c:v>
                </c:pt>
                <c:pt idx="23384">
                  <c:v>2.2237386543618857E-3</c:v>
                </c:pt>
                <c:pt idx="23385">
                  <c:v>2.223642261007009E-3</c:v>
                </c:pt>
                <c:pt idx="23386">
                  <c:v>2.2235473555530438E-3</c:v>
                </c:pt>
                <c:pt idx="23387">
                  <c:v>2.223453836972747E-3</c:v>
                </c:pt>
                <c:pt idx="23388">
                  <c:v>2.2233608279874141E-3</c:v>
                </c:pt>
                <c:pt idx="23389">
                  <c:v>2.2232671691953818E-3</c:v>
                </c:pt>
                <c:pt idx="23390">
                  <c:v>2.2231720719296725E-3</c:v>
                </c:pt>
                <c:pt idx="23391">
                  <c:v>2.2230755622194005E-3</c:v>
                </c:pt>
                <c:pt idx="23392">
                  <c:v>2.2229784659244891E-3</c:v>
                </c:pt>
                <c:pt idx="23393">
                  <c:v>2.2228819435318441E-3</c:v>
                </c:pt>
                <c:pt idx="23394">
                  <c:v>2.2227868366729046E-3</c:v>
                </c:pt>
                <c:pt idx="23395">
                  <c:v>2.222693194345547E-3</c:v>
                </c:pt>
                <c:pt idx="23396">
                  <c:v>2.2226002455300511E-3</c:v>
                </c:pt>
                <c:pt idx="23397">
                  <c:v>2.2225068335011491E-3</c:v>
                </c:pt>
                <c:pt idx="23398">
                  <c:v>2.2224120672028691E-3</c:v>
                </c:pt>
                <c:pt idx="23399">
                  <c:v>2.2223158228855048E-3</c:v>
                </c:pt>
                <c:pt idx="23400">
                  <c:v>2.2222188135858187E-3</c:v>
                </c:pt>
                <c:pt idx="23401">
                  <c:v>2.2221221874375594E-3</c:v>
                </c:pt>
                <c:pt idx="23402">
                  <c:v>2.2220268811161325E-3</c:v>
                </c:pt>
                <c:pt idx="23403">
                  <c:v>2.221933092519366E-3</c:v>
                </c:pt>
                <c:pt idx="23404">
                  <c:v>2.2218401695358065E-3</c:v>
                </c:pt>
                <c:pt idx="23405">
                  <c:v>2.2217469774155822E-3</c:v>
                </c:pt>
                <c:pt idx="23406">
                  <c:v>2.2216525377946102E-3</c:v>
                </c:pt>
                <c:pt idx="23407">
                  <c:v>2.2215565795166612E-3</c:v>
                </c:pt>
                <c:pt idx="23408">
                  <c:v>2.2214596911263652E-3</c:v>
                </c:pt>
                <c:pt idx="23409">
                  <c:v>2.2213629892683792E-3</c:v>
                </c:pt>
                <c:pt idx="23410">
                  <c:v>2.2212674898355552E-3</c:v>
                </c:pt>
                <c:pt idx="23411">
                  <c:v>2.2211735360179218E-3</c:v>
                </c:pt>
                <c:pt idx="23412">
                  <c:v>2.2210806052514209E-3</c:v>
                </c:pt>
                <c:pt idx="23413">
                  <c:v>2.2209876036540658E-3</c:v>
                </c:pt>
                <c:pt idx="23414">
                  <c:v>2.2208934820607752E-3</c:v>
                </c:pt>
                <c:pt idx="23415">
                  <c:v>2.22079782673619E-3</c:v>
                </c:pt>
                <c:pt idx="23416">
                  <c:v>2.2207010921653477E-3</c:v>
                </c:pt>
                <c:pt idx="23417">
                  <c:v>2.220604344932525E-3</c:v>
                </c:pt>
                <c:pt idx="23418">
                  <c:v>2.2205086630318251E-3</c:v>
                </c:pt>
                <c:pt idx="23419">
                  <c:v>2.2204145289205996E-3</c:v>
                </c:pt>
                <c:pt idx="23420">
                  <c:v>2.2203215580375844E-3</c:v>
                </c:pt>
                <c:pt idx="23421">
                  <c:v>2.2202287155404605E-3</c:v>
                </c:pt>
                <c:pt idx="23422">
                  <c:v>2.22013489911785E-3</c:v>
                </c:pt>
                <c:pt idx="23423">
                  <c:v>2.2200395596522638E-3</c:v>
                </c:pt>
                <c:pt idx="23424">
                  <c:v>2.2199430102585608E-3</c:v>
                </c:pt>
                <c:pt idx="23425">
                  <c:v>2.2198462497627792E-3</c:v>
                </c:pt>
                <c:pt idx="23426">
                  <c:v>2.2197504001427084E-3</c:v>
                </c:pt>
                <c:pt idx="23427">
                  <c:v>2.2196560747863412E-3</c:v>
                </c:pt>
                <c:pt idx="23428">
                  <c:v>2.2195630332703651E-3</c:v>
                </c:pt>
                <c:pt idx="23429">
                  <c:v>2.219470316941443E-3</c:v>
                </c:pt>
                <c:pt idx="23430">
                  <c:v>2.2193767888472144E-3</c:v>
                </c:pt>
                <c:pt idx="23431">
                  <c:v>2.219281773929719E-3</c:v>
                </c:pt>
                <c:pt idx="23432">
                  <c:v>2.2191854389973292E-3</c:v>
                </c:pt>
                <c:pt idx="23433">
                  <c:v>2.2190886985868018E-3</c:v>
                </c:pt>
                <c:pt idx="23434">
                  <c:v>2.2189926998451635E-3</c:v>
                </c:pt>
                <c:pt idx="23435">
                  <c:v>2.2188981765865292E-3</c:v>
                </c:pt>
                <c:pt idx="23436">
                  <c:v>2.2188050362427414E-3</c:v>
                </c:pt>
                <c:pt idx="23437">
                  <c:v>2.2187124121920612E-3</c:v>
                </c:pt>
                <c:pt idx="23438">
                  <c:v>2.2186191518867252E-3</c:v>
                </c:pt>
                <c:pt idx="23439">
                  <c:v>2.2185244658523891E-3</c:v>
                </c:pt>
                <c:pt idx="23440">
                  <c:v>2.2184283721063103E-3</c:v>
                </c:pt>
                <c:pt idx="23441">
                  <c:v>2.2183316858055422E-3</c:v>
                </c:pt>
                <c:pt idx="23442">
                  <c:v>2.2182355600701242E-3</c:v>
                </c:pt>
                <c:pt idx="23443">
                  <c:v>2.2181408366476652E-3</c:v>
                </c:pt>
                <c:pt idx="23444">
                  <c:v>2.218047572067412E-3</c:v>
                </c:pt>
                <c:pt idx="23445">
                  <c:v>2.2179550060135492E-3</c:v>
                </c:pt>
                <c:pt idx="23446">
                  <c:v>2.217861989609687E-3</c:v>
                </c:pt>
                <c:pt idx="23447">
                  <c:v>2.2177676323749526E-3</c:v>
                </c:pt>
                <c:pt idx="23448">
                  <c:v>2.2176718035392252E-3</c:v>
                </c:pt>
                <c:pt idx="23449">
                  <c:v>2.2175752054786452E-3</c:v>
                </c:pt>
                <c:pt idx="23450">
                  <c:v>2.2174789780297004E-3</c:v>
                </c:pt>
                <c:pt idx="23451">
                  <c:v>2.2173840566050897E-3</c:v>
                </c:pt>
                <c:pt idx="23452">
                  <c:v>2.2172906455830616E-3</c:v>
                </c:pt>
                <c:pt idx="23453">
                  <c:v>2.2171981034249202E-3</c:v>
                </c:pt>
                <c:pt idx="23454">
                  <c:v>2.2171053040915324E-3</c:v>
                </c:pt>
                <c:pt idx="23455">
                  <c:v>2.217011271163609E-3</c:v>
                </c:pt>
                <c:pt idx="23456">
                  <c:v>2.2169157275704395E-3</c:v>
                </c:pt>
                <c:pt idx="23457">
                  <c:v>2.2168192514155811E-3</c:v>
                </c:pt>
                <c:pt idx="23458">
                  <c:v>2.2167229502563523E-3</c:v>
                </c:pt>
                <c:pt idx="23459">
                  <c:v>2.2166278373682135E-3</c:v>
                </c:pt>
                <c:pt idx="23460">
                  <c:v>2.216534261265462E-3</c:v>
                </c:pt>
                <c:pt idx="23461">
                  <c:v>2.2164417096497673E-3</c:v>
                </c:pt>
                <c:pt idx="23462">
                  <c:v>2.2163490980649449E-3</c:v>
                </c:pt>
                <c:pt idx="23463">
                  <c:v>2.2162553806246827E-3</c:v>
                </c:pt>
                <c:pt idx="23464">
                  <c:v>2.2161601388809402E-3</c:v>
                </c:pt>
                <c:pt idx="23465">
                  <c:v>2.2160638172705012E-3</c:v>
                </c:pt>
                <c:pt idx="23466">
                  <c:v>2.2159674726532782E-3</c:v>
                </c:pt>
                <c:pt idx="23467">
                  <c:v>2.2158721790981337E-3</c:v>
                </c:pt>
                <c:pt idx="23468">
                  <c:v>2.2157784231445128E-3</c:v>
                </c:pt>
                <c:pt idx="23469">
                  <c:v>2.2156858300198868E-3</c:v>
                </c:pt>
                <c:pt idx="23470">
                  <c:v>2.2155933748641441E-3</c:v>
                </c:pt>
                <c:pt idx="23471">
                  <c:v>2.2154999599209692E-3</c:v>
                </c:pt>
                <c:pt idx="23472">
                  <c:v>2.2154050326375551E-3</c:v>
                </c:pt>
                <c:pt idx="23473">
                  <c:v>2.2153088966396987E-3</c:v>
                </c:pt>
                <c:pt idx="23474">
                  <c:v>2.2152125405553286E-3</c:v>
                </c:pt>
                <c:pt idx="23475">
                  <c:v>2.2151170811975469E-3</c:v>
                </c:pt>
                <c:pt idx="23476">
                  <c:v>2.2150231347293232E-3</c:v>
                </c:pt>
                <c:pt idx="23477">
                  <c:v>2.2149304698772616E-3</c:v>
                </c:pt>
                <c:pt idx="23478">
                  <c:v>2.2148381383591542E-3</c:v>
                </c:pt>
                <c:pt idx="23479">
                  <c:v>2.2147450089752391E-3</c:v>
                </c:pt>
                <c:pt idx="23480">
                  <c:v>2.2146504045637617E-3</c:v>
                </c:pt>
                <c:pt idx="23481">
                  <c:v>2.2145544831597701E-3</c:v>
                </c:pt>
                <c:pt idx="23482">
                  <c:v>2.2144581487991036E-3</c:v>
                </c:pt>
                <c:pt idx="23483">
                  <c:v>2.2143625423134755E-3</c:v>
                </c:pt>
                <c:pt idx="23484">
                  <c:v>2.2142683989417582E-3</c:v>
                </c:pt>
                <c:pt idx="23485">
                  <c:v>2.2141756344761072E-3</c:v>
                </c:pt>
                <c:pt idx="23486">
                  <c:v>2.214083392881381E-3</c:v>
                </c:pt>
                <c:pt idx="23487">
                  <c:v>2.2139905284613184E-3</c:v>
                </c:pt>
                <c:pt idx="23488">
                  <c:v>2.2138962510011573E-3</c:v>
                </c:pt>
                <c:pt idx="23489">
                  <c:v>2.213800570604964E-3</c:v>
                </c:pt>
                <c:pt idx="23490">
                  <c:v>2.2137042918014939E-3</c:v>
                </c:pt>
                <c:pt idx="23491">
                  <c:v>2.2136085603526958E-3</c:v>
                </c:pt>
                <c:pt idx="23492">
                  <c:v>2.2135142180601886E-3</c:v>
                </c:pt>
                <c:pt idx="23493">
                  <c:v>2.2134213288866216E-3</c:v>
                </c:pt>
                <c:pt idx="23494">
                  <c:v>2.2133291431415563E-3</c:v>
                </c:pt>
                <c:pt idx="23495">
                  <c:v>2.2132365197823976E-3</c:v>
                </c:pt>
                <c:pt idx="23496">
                  <c:v>2.2131425689603801E-3</c:v>
                </c:pt>
                <c:pt idx="23497">
                  <c:v>2.2130471529819436E-3</c:v>
                </c:pt>
                <c:pt idx="23498">
                  <c:v>2.2129509636447378E-3</c:v>
                </c:pt>
                <c:pt idx="23499">
                  <c:v>2.2128551325093265E-3</c:v>
                </c:pt>
                <c:pt idx="23500">
                  <c:v>2.2127605936739432E-3</c:v>
                </c:pt>
                <c:pt idx="23501">
                  <c:v>2.2126675579019206E-3</c:v>
                </c:pt>
                <c:pt idx="23502">
                  <c:v>2.2125753941416551E-3</c:v>
                </c:pt>
                <c:pt idx="23503">
                  <c:v>2.2124829850374782E-3</c:v>
                </c:pt>
                <c:pt idx="23504">
                  <c:v>2.21238935616098E-3</c:v>
                </c:pt>
                <c:pt idx="23505">
                  <c:v>2.2122942246206212E-3</c:v>
                </c:pt>
                <c:pt idx="23506">
                  <c:v>2.2121981581673202E-3</c:v>
                </c:pt>
                <c:pt idx="23507">
                  <c:v>2.2121022553043971E-3</c:v>
                </c:pt>
                <c:pt idx="23508">
                  <c:v>2.2120075266495696E-3</c:v>
                </c:pt>
                <c:pt idx="23509">
                  <c:v>2.211914325949956E-3</c:v>
                </c:pt>
                <c:pt idx="23510">
                  <c:v>2.2118221510820492E-3</c:v>
                </c:pt>
                <c:pt idx="23511">
                  <c:v>2.2117299269761412E-3</c:v>
                </c:pt>
                <c:pt idx="23512">
                  <c:v>2.2116366110592192E-3</c:v>
                </c:pt>
                <c:pt idx="23513">
                  <c:v>2.2115417802593849E-3</c:v>
                </c:pt>
                <c:pt idx="23514">
                  <c:v>2.21144586905828E-3</c:v>
                </c:pt>
                <c:pt idx="23515">
                  <c:v>2.2113499246364447E-3</c:v>
                </c:pt>
                <c:pt idx="23516">
                  <c:v>2.2112550171089688E-3</c:v>
                </c:pt>
                <c:pt idx="23517">
                  <c:v>2.2111616370115812E-3</c:v>
                </c:pt>
                <c:pt idx="23518">
                  <c:v>2.2110694192655597E-3</c:v>
                </c:pt>
                <c:pt idx="23519">
                  <c:v>2.210977348942547E-3</c:v>
                </c:pt>
                <c:pt idx="23520">
                  <c:v>2.210884332863601E-3</c:v>
                </c:pt>
                <c:pt idx="23521">
                  <c:v>2.2107898151232392E-3</c:v>
                </c:pt>
                <c:pt idx="23522">
                  <c:v>2.210694089954363E-3</c:v>
                </c:pt>
                <c:pt idx="23523">
                  <c:v>2.2105981358426043E-3</c:v>
                </c:pt>
                <c:pt idx="23524">
                  <c:v>2.210503064420223E-3</c:v>
                </c:pt>
                <c:pt idx="23525">
                  <c:v>2.2104094945462932E-3</c:v>
                </c:pt>
                <c:pt idx="23526">
                  <c:v>2.2103172040000662E-3</c:v>
                </c:pt>
                <c:pt idx="23527">
                  <c:v>2.2102252548096752E-3</c:v>
                </c:pt>
                <c:pt idx="23528">
                  <c:v>2.2101325215378095E-3</c:v>
                </c:pt>
                <c:pt idx="23529">
                  <c:v>2.2100383249938531E-3</c:v>
                </c:pt>
                <c:pt idx="23530">
                  <c:v>2.2099428145373203E-3</c:v>
                </c:pt>
                <c:pt idx="23531">
                  <c:v>2.2098468837687137E-3</c:v>
                </c:pt>
                <c:pt idx="23532">
                  <c:v>2.2097516672009146E-3</c:v>
                </c:pt>
                <c:pt idx="23533">
                  <c:v>2.2096579014268952E-3</c:v>
                </c:pt>
                <c:pt idx="23534">
                  <c:v>2.2095655105011532E-3</c:v>
                </c:pt>
                <c:pt idx="23535">
                  <c:v>2.2094736489050373E-3</c:v>
                </c:pt>
                <c:pt idx="23536">
                  <c:v>2.2093811777910313E-3</c:v>
                </c:pt>
                <c:pt idx="23537">
                  <c:v>2.2092873062700812E-3</c:v>
                </c:pt>
                <c:pt idx="23538">
                  <c:v>2.2091920366307232E-3</c:v>
                </c:pt>
                <c:pt idx="23539">
                  <c:v>2.209096162847729E-3</c:v>
                </c:pt>
                <c:pt idx="23540">
                  <c:v>2.2090008233340255E-3</c:v>
                </c:pt>
                <c:pt idx="23541">
                  <c:v>2.2089068598839892E-3</c:v>
                </c:pt>
                <c:pt idx="23542">
                  <c:v>2.2088143437966256E-3</c:v>
                </c:pt>
                <c:pt idx="23543">
                  <c:v>2.2087225359286402E-3</c:v>
                </c:pt>
                <c:pt idx="23544">
                  <c:v>2.2086303030559454E-3</c:v>
                </c:pt>
                <c:pt idx="23545">
                  <c:v>2.2085367560180694E-3</c:v>
                </c:pt>
                <c:pt idx="23546">
                  <c:v>2.2084417502939687E-3</c:v>
                </c:pt>
                <c:pt idx="23547">
                  <c:v>2.2083459671846323E-3</c:v>
                </c:pt>
                <c:pt idx="23548">
                  <c:v>2.2082505299961274E-3</c:v>
                </c:pt>
                <c:pt idx="23549">
                  <c:v>2.2081563714614057E-3</c:v>
                </c:pt>
                <c:pt idx="23550">
                  <c:v>2.2080637086342391E-3</c:v>
                </c:pt>
                <c:pt idx="23551">
                  <c:v>2.2079719208652677E-3</c:v>
                </c:pt>
                <c:pt idx="23552">
                  <c:v>2.2078798994546282E-3</c:v>
                </c:pt>
                <c:pt idx="23553">
                  <c:v>2.2077866720101608E-3</c:v>
                </c:pt>
                <c:pt idx="23554">
                  <c:v>2.2076919499122308E-3</c:v>
                </c:pt>
                <c:pt idx="23555">
                  <c:v>2.2075962906469154E-3</c:v>
                </c:pt>
                <c:pt idx="23556">
                  <c:v>2.2075007836971279E-3</c:v>
                </c:pt>
                <c:pt idx="23557">
                  <c:v>2.2074064369831392E-3</c:v>
                </c:pt>
                <c:pt idx="23558">
                  <c:v>2.2073136093944089E-3</c:v>
                </c:pt>
                <c:pt idx="23559">
                  <c:v>2.2072218088919206E-3</c:v>
                </c:pt>
                <c:pt idx="23560">
                  <c:v>2.2071299697530768E-3</c:v>
                </c:pt>
                <c:pt idx="23561">
                  <c:v>2.2070370527520252E-3</c:v>
                </c:pt>
                <c:pt idx="23562">
                  <c:v>2.206942630280837E-3</c:v>
                </c:pt>
                <c:pt idx="23563">
                  <c:v>2.2068471269585687E-3</c:v>
                </c:pt>
                <c:pt idx="23564">
                  <c:v>2.2067515803312569E-3</c:v>
                </c:pt>
                <c:pt idx="23565">
                  <c:v>2.2066570565324396E-3</c:v>
                </c:pt>
                <c:pt idx="23566">
                  <c:v>2.2065640500091663E-3</c:v>
                </c:pt>
                <c:pt idx="23567">
                  <c:v>2.2064722052823876E-3</c:v>
                </c:pt>
                <c:pt idx="23568">
                  <c:v>2.2063805173050052E-3</c:v>
                </c:pt>
                <c:pt idx="23569">
                  <c:v>2.2062878974973203E-3</c:v>
                </c:pt>
                <c:pt idx="23570">
                  <c:v>2.2061937866826595E-3</c:v>
                </c:pt>
                <c:pt idx="23571">
                  <c:v>2.2060984697966192E-3</c:v>
                </c:pt>
                <c:pt idx="23572">
                  <c:v>2.2060029152381837E-3</c:v>
                </c:pt>
                <c:pt idx="23573">
                  <c:v>2.2059082294431749E-3</c:v>
                </c:pt>
                <c:pt idx="23574">
                  <c:v>2.205815033888797E-3</c:v>
                </c:pt>
                <c:pt idx="23575">
                  <c:v>2.2057231153104692E-3</c:v>
                </c:pt>
                <c:pt idx="23576">
                  <c:v>2.2056315459860927E-3</c:v>
                </c:pt>
                <c:pt idx="23577">
                  <c:v>2.2055392062500867E-3</c:v>
                </c:pt>
                <c:pt idx="23578">
                  <c:v>2.2054454149570382E-3</c:v>
                </c:pt>
                <c:pt idx="23579">
                  <c:v>2.2053503128879196E-3</c:v>
                </c:pt>
                <c:pt idx="23580">
                  <c:v>2.2052547832732395E-3</c:v>
                </c:pt>
                <c:pt idx="23581">
                  <c:v>2.2051599543039453E-3</c:v>
                </c:pt>
                <c:pt idx="23582">
                  <c:v>2.2050665638573917E-3</c:v>
                </c:pt>
                <c:pt idx="23583">
                  <c:v>2.204974544153243E-3</c:v>
                </c:pt>
                <c:pt idx="23584">
                  <c:v>2.2048830601195677E-3</c:v>
                </c:pt>
                <c:pt idx="23585">
                  <c:v>2.2047909797544159E-3</c:v>
                </c:pt>
                <c:pt idx="23586">
                  <c:v>2.2046975115596543E-3</c:v>
                </c:pt>
                <c:pt idx="23587">
                  <c:v>2.2046026501051212E-3</c:v>
                </c:pt>
                <c:pt idx="23588">
                  <c:v>2.2045071788856026E-3</c:v>
                </c:pt>
                <c:pt idx="23589">
                  <c:v>2.20441222897439E-3</c:v>
                </c:pt>
                <c:pt idx="23590">
                  <c:v>2.2043186420981956E-3</c:v>
                </c:pt>
                <c:pt idx="23591">
                  <c:v>2.2042264967962201E-3</c:v>
                </c:pt>
                <c:pt idx="23592">
                  <c:v>2.204135064394556E-3</c:v>
                </c:pt>
                <c:pt idx="23593">
                  <c:v>2.2040432194719412E-3</c:v>
                </c:pt>
                <c:pt idx="23594">
                  <c:v>2.2039500736115909E-3</c:v>
                </c:pt>
                <c:pt idx="23595">
                  <c:v>2.2038554755600915E-3</c:v>
                </c:pt>
                <c:pt idx="23596">
                  <c:v>2.2037600962030806E-3</c:v>
                </c:pt>
                <c:pt idx="23597">
                  <c:v>2.2036650506138226E-3</c:v>
                </c:pt>
                <c:pt idx="23598">
                  <c:v>2.2035712701099458E-3</c:v>
                </c:pt>
                <c:pt idx="23599">
                  <c:v>2.2034789779420173E-3</c:v>
                </c:pt>
                <c:pt idx="23600">
                  <c:v>2.2033875637784196E-3</c:v>
                </c:pt>
                <c:pt idx="23601">
                  <c:v>2.2032959275473762E-3</c:v>
                </c:pt>
                <c:pt idx="23602">
                  <c:v>2.2032030989375313E-3</c:v>
                </c:pt>
                <c:pt idx="23603">
                  <c:v>2.2031087836929825E-3</c:v>
                </c:pt>
                <c:pt idx="23604">
                  <c:v>2.2030135291222453E-3</c:v>
                </c:pt>
                <c:pt idx="23605">
                  <c:v>2.2029184157214788E-3</c:v>
                </c:pt>
                <c:pt idx="23606">
                  <c:v>2.2028244486745644E-3</c:v>
                </c:pt>
                <c:pt idx="23607">
                  <c:v>2.2027319919237292E-3</c:v>
                </c:pt>
                <c:pt idx="23608">
                  <c:v>2.2026405634246837E-3</c:v>
                </c:pt>
                <c:pt idx="23609">
                  <c:v>2.2025491067626537E-3</c:v>
                </c:pt>
                <c:pt idx="23610">
                  <c:v>2.2024565860919412E-3</c:v>
                </c:pt>
                <c:pt idx="23611">
                  <c:v>2.2023625693556891E-3</c:v>
                </c:pt>
                <c:pt idx="23612">
                  <c:v>2.2022674714020467E-3</c:v>
                </c:pt>
                <c:pt idx="23613">
                  <c:v>2.2021723201875675E-3</c:v>
                </c:pt>
                <c:pt idx="23614">
                  <c:v>2.2020781778370486E-3</c:v>
                </c:pt>
                <c:pt idx="23615">
                  <c:v>2.2019855426248986E-3</c:v>
                </c:pt>
                <c:pt idx="23616">
                  <c:v>2.2018940685781686E-3</c:v>
                </c:pt>
                <c:pt idx="23617">
                  <c:v>2.2018027604807202E-3</c:v>
                </c:pt>
                <c:pt idx="23618">
                  <c:v>2.2017105343731871E-3</c:v>
                </c:pt>
                <c:pt idx="23619">
                  <c:v>2.201616827888483E-3</c:v>
                </c:pt>
                <c:pt idx="23620">
                  <c:v>2.2015219167596861E-3</c:v>
                </c:pt>
                <c:pt idx="23621">
                  <c:v>2.201426759354589E-3</c:v>
                </c:pt>
                <c:pt idx="23622">
                  <c:v>2.2013324568975843E-3</c:v>
                </c:pt>
                <c:pt idx="23623">
                  <c:v>2.2012396334069205E-3</c:v>
                </c:pt>
                <c:pt idx="23624">
                  <c:v>2.2011480844785192E-3</c:v>
                </c:pt>
                <c:pt idx="23625">
                  <c:v>2.2010568925795631E-3</c:v>
                </c:pt>
                <c:pt idx="23626">
                  <c:v>2.2009649438251093E-3</c:v>
                </c:pt>
                <c:pt idx="23627">
                  <c:v>2.200871555188038E-3</c:v>
                </c:pt>
                <c:pt idx="23628">
                  <c:v>2.2007768589669507E-3</c:v>
                </c:pt>
                <c:pt idx="23629">
                  <c:v>2.200681728087532E-3</c:v>
                </c:pt>
                <c:pt idx="23630">
                  <c:v>2.2005872844161017E-3</c:v>
                </c:pt>
                <c:pt idx="23631">
                  <c:v>2.2004942670455357E-3</c:v>
                </c:pt>
                <c:pt idx="23632">
                  <c:v>2.2004026162643752E-3</c:v>
                </c:pt>
                <c:pt idx="23633">
                  <c:v>2.2003115073779295E-3</c:v>
                </c:pt>
                <c:pt idx="23634">
                  <c:v>2.2002198152261698E-3</c:v>
                </c:pt>
                <c:pt idx="23635">
                  <c:v>2.2001267477662935E-3</c:v>
                </c:pt>
                <c:pt idx="23636">
                  <c:v>2.2000322919454333E-3</c:v>
                </c:pt>
                <c:pt idx="23637">
                  <c:v>2.1999372208519673E-3</c:v>
                </c:pt>
                <c:pt idx="23638">
                  <c:v>2.1998426582293352E-3</c:v>
                </c:pt>
                <c:pt idx="23639">
                  <c:v>2.1997494456770452E-3</c:v>
                </c:pt>
                <c:pt idx="23640">
                  <c:v>2.1996576688791602E-3</c:v>
                </c:pt>
                <c:pt idx="23641">
                  <c:v>2.1995666095537087E-3</c:v>
                </c:pt>
                <c:pt idx="23642">
                  <c:v>2.1994751500664681E-3</c:v>
                </c:pt>
                <c:pt idx="23643">
                  <c:v>2.199382402798791E-3</c:v>
                </c:pt>
                <c:pt idx="23644">
                  <c:v>2.1992882098591684E-3</c:v>
                </c:pt>
                <c:pt idx="23645">
                  <c:v>2.1991932317986847E-3</c:v>
                </c:pt>
                <c:pt idx="23646">
                  <c:v>2.1990985754798157E-3</c:v>
                </c:pt>
                <c:pt idx="23647">
                  <c:v>2.1990051707555152E-3</c:v>
                </c:pt>
                <c:pt idx="23648">
                  <c:v>2.1989132469804849E-3</c:v>
                </c:pt>
                <c:pt idx="23649">
                  <c:v>2.1988222040567802E-3</c:v>
                </c:pt>
                <c:pt idx="23650">
                  <c:v>2.1987309505128809E-3</c:v>
                </c:pt>
                <c:pt idx="23651">
                  <c:v>2.1986385181620369E-3</c:v>
                </c:pt>
                <c:pt idx="23652">
                  <c:v>2.1985446072029661E-3</c:v>
                </c:pt>
                <c:pt idx="23653">
                  <c:v>2.1984497548533611E-3</c:v>
                </c:pt>
                <c:pt idx="23654">
                  <c:v>2.1983550326563736E-3</c:v>
                </c:pt>
                <c:pt idx="23655">
                  <c:v>2.1982614430212555E-3</c:v>
                </c:pt>
                <c:pt idx="23656">
                  <c:v>2.1981693548544195E-3</c:v>
                </c:pt>
                <c:pt idx="23657">
                  <c:v>2.1980782960171149E-3</c:v>
                </c:pt>
                <c:pt idx="23658">
                  <c:v>2.1979872193629226E-3</c:v>
                </c:pt>
                <c:pt idx="23659">
                  <c:v>2.1978950924587942E-3</c:v>
                </c:pt>
                <c:pt idx="23660">
                  <c:v>2.1978014788849756E-3</c:v>
                </c:pt>
                <c:pt idx="23661">
                  <c:v>2.1977067838098606E-3</c:v>
                </c:pt>
                <c:pt idx="23662">
                  <c:v>2.1976120256455242E-3</c:v>
                </c:pt>
                <c:pt idx="23663">
                  <c:v>2.1975182624814613E-3</c:v>
                </c:pt>
                <c:pt idx="23664">
                  <c:v>2.1974259963362642E-3</c:v>
                </c:pt>
                <c:pt idx="23665">
                  <c:v>2.1973348906503903E-3</c:v>
                </c:pt>
                <c:pt idx="23666">
                  <c:v>2.1972439599883082E-3</c:v>
                </c:pt>
                <c:pt idx="23667">
                  <c:v>2.197152125031568E-3</c:v>
                </c:pt>
                <c:pt idx="23668">
                  <c:v>2.1970588203024202E-3</c:v>
                </c:pt>
                <c:pt idx="23669">
                  <c:v>2.1969643124255226E-3</c:v>
                </c:pt>
                <c:pt idx="23670">
                  <c:v>2.1968695497928672E-3</c:v>
                </c:pt>
                <c:pt idx="23671">
                  <c:v>2.1967756284029592E-3</c:v>
                </c:pt>
                <c:pt idx="23672">
                  <c:v>2.1966831747389135E-3</c:v>
                </c:pt>
                <c:pt idx="23673">
                  <c:v>2.1965919931622151E-3</c:v>
                </c:pt>
                <c:pt idx="23674">
                  <c:v>2.1965011762690597E-3</c:v>
                </c:pt>
                <c:pt idx="23675">
                  <c:v>2.1964096159634667E-3</c:v>
                </c:pt>
                <c:pt idx="23676">
                  <c:v>2.1963166274088478E-3</c:v>
                </c:pt>
                <c:pt idx="23677">
                  <c:v>2.1962223345168837E-3</c:v>
                </c:pt>
                <c:pt idx="23678">
                  <c:v>2.1961275999732811E-3</c:v>
                </c:pt>
                <c:pt idx="23679">
                  <c:v>2.1960335393175693E-3</c:v>
                </c:pt>
                <c:pt idx="23680">
                  <c:v>2.1959408927901092E-3</c:v>
                </c:pt>
                <c:pt idx="23681">
                  <c:v>2.1958496086528644E-3</c:v>
                </c:pt>
                <c:pt idx="23682">
                  <c:v>2.1957588725190946E-3</c:v>
                </c:pt>
                <c:pt idx="23683">
                  <c:v>2.1956675660668589E-3</c:v>
                </c:pt>
                <c:pt idx="23684">
                  <c:v>2.1955748967720425E-3</c:v>
                </c:pt>
                <c:pt idx="23685">
                  <c:v>2.1954808440543252E-3</c:v>
                </c:pt>
                <c:pt idx="23686">
                  <c:v>2.1953861706689292E-3</c:v>
                </c:pt>
                <c:pt idx="23687">
                  <c:v>2.1952919930395142E-3</c:v>
                </c:pt>
                <c:pt idx="23688">
                  <c:v>2.1951991525796452E-3</c:v>
                </c:pt>
                <c:pt idx="23689">
                  <c:v>2.1951077420238061E-3</c:v>
                </c:pt>
                <c:pt idx="23690">
                  <c:v>2.1950170534049949E-3</c:v>
                </c:pt>
                <c:pt idx="23691">
                  <c:v>2.1949259768598004E-3</c:v>
                </c:pt>
                <c:pt idx="23692">
                  <c:v>2.1948336256214984E-3</c:v>
                </c:pt>
                <c:pt idx="23693">
                  <c:v>2.19473983525378E-3</c:v>
                </c:pt>
                <c:pt idx="23694">
                  <c:v>2.1946452560536152E-3</c:v>
                </c:pt>
                <c:pt idx="23695">
                  <c:v>2.1945509866948582E-3</c:v>
                </c:pt>
                <c:pt idx="23696">
                  <c:v>2.1944579555172802E-3</c:v>
                </c:pt>
                <c:pt idx="23697">
                  <c:v>2.1943663978878239E-3</c:v>
                </c:pt>
                <c:pt idx="23698">
                  <c:v>2.1942757238588378E-3</c:v>
                </c:pt>
                <c:pt idx="23699">
                  <c:v>2.1941848505308823E-3</c:v>
                </c:pt>
                <c:pt idx="23700">
                  <c:v>2.1940928118849598E-3</c:v>
                </c:pt>
                <c:pt idx="23701">
                  <c:v>2.1939993026643722E-3</c:v>
                </c:pt>
                <c:pt idx="23702">
                  <c:v>2.1939048500822108E-3</c:v>
                </c:pt>
                <c:pt idx="23703">
                  <c:v>2.1938105167624202E-3</c:v>
                </c:pt>
                <c:pt idx="23704">
                  <c:v>2.1937173023021733E-3</c:v>
                </c:pt>
                <c:pt idx="23705">
                  <c:v>2.1936255804842451E-3</c:v>
                </c:pt>
                <c:pt idx="23706">
                  <c:v>2.193534888986996E-3</c:v>
                </c:pt>
                <c:pt idx="23707">
                  <c:v>2.1934441898927583E-3</c:v>
                </c:pt>
                <c:pt idx="23708">
                  <c:v>2.1933524542130192E-3</c:v>
                </c:pt>
                <c:pt idx="23709">
                  <c:v>2.1932592412501452E-3</c:v>
                </c:pt>
                <c:pt idx="23710">
                  <c:v>2.1931649465834297E-3</c:v>
                </c:pt>
                <c:pt idx="23711">
                  <c:v>2.1930705791253237E-3</c:v>
                </c:pt>
                <c:pt idx="23712">
                  <c:v>2.1929771929040812E-3</c:v>
                </c:pt>
                <c:pt idx="23713">
                  <c:v>2.1928852936004342E-3</c:v>
                </c:pt>
                <c:pt idx="23714">
                  <c:v>2.1927945539759615E-3</c:v>
                </c:pt>
                <c:pt idx="23715">
                  <c:v>2.1927039983256091E-3</c:v>
                </c:pt>
                <c:pt idx="23716">
                  <c:v>2.1926125519917692E-3</c:v>
                </c:pt>
                <c:pt idx="23717">
                  <c:v>2.192519646464931E-3</c:v>
                </c:pt>
                <c:pt idx="23718">
                  <c:v>2.1924255393546777E-3</c:v>
                </c:pt>
                <c:pt idx="23719">
                  <c:v>2.1923311691325253E-3</c:v>
                </c:pt>
                <c:pt idx="23720">
                  <c:v>2.1922376265570602E-3</c:v>
                </c:pt>
                <c:pt idx="23721">
                  <c:v>2.1921455405010692E-3</c:v>
                </c:pt>
                <c:pt idx="23722">
                  <c:v>2.1920547239973648E-3</c:v>
                </c:pt>
                <c:pt idx="23723">
                  <c:v>2.1919642797110879E-3</c:v>
                </c:pt>
                <c:pt idx="23724">
                  <c:v>2.1918731053430867E-3</c:v>
                </c:pt>
                <c:pt idx="23725">
                  <c:v>2.1917805143186575E-3</c:v>
                </c:pt>
                <c:pt idx="23726">
                  <c:v>2.1916866222571802E-3</c:v>
                </c:pt>
                <c:pt idx="23727">
                  <c:v>2.1915922816690102E-3</c:v>
                </c:pt>
                <c:pt idx="23728">
                  <c:v>2.1914986017651395E-3</c:v>
                </c:pt>
                <c:pt idx="23729">
                  <c:v>2.1914063238662978E-3</c:v>
                </c:pt>
                <c:pt idx="23730">
                  <c:v>2.1913154041131597E-3</c:v>
                </c:pt>
                <c:pt idx="23731">
                  <c:v>2.1912250383580626E-3</c:v>
                </c:pt>
                <c:pt idx="23732">
                  <c:v>2.1911341151127292E-3</c:v>
                </c:pt>
                <c:pt idx="23733">
                  <c:v>2.1910418414344576E-3</c:v>
                </c:pt>
                <c:pt idx="23734">
                  <c:v>2.1909481893097778E-3</c:v>
                </c:pt>
                <c:pt idx="23735">
                  <c:v>2.1908539112336627E-3</c:v>
                </c:pt>
                <c:pt idx="23736">
                  <c:v>2.1907601163204298E-3</c:v>
                </c:pt>
                <c:pt idx="23737">
                  <c:v>2.1906676457397758E-3</c:v>
                </c:pt>
                <c:pt idx="23738">
                  <c:v>2.1905765991830002E-3</c:v>
                </c:pt>
                <c:pt idx="23739">
                  <c:v>2.1904862789215241E-3</c:v>
                </c:pt>
                <c:pt idx="23740">
                  <c:v>2.1903955828462647E-3</c:v>
                </c:pt>
                <c:pt idx="23741">
                  <c:v>2.1903036250953212E-3</c:v>
                </c:pt>
                <c:pt idx="23742">
                  <c:v>2.1902102347801352E-3</c:v>
                </c:pt>
                <c:pt idx="23743">
                  <c:v>2.1901160520234678E-3</c:v>
                </c:pt>
                <c:pt idx="23744">
                  <c:v>2.1900221673329346E-3</c:v>
                </c:pt>
                <c:pt idx="23745">
                  <c:v>2.1899295074874247E-3</c:v>
                </c:pt>
                <c:pt idx="23746">
                  <c:v>2.1898383137750861E-3</c:v>
                </c:pt>
                <c:pt idx="23747">
                  <c:v>2.1897480063156542E-3</c:v>
                </c:pt>
                <c:pt idx="23748">
                  <c:v>2.1896575107534892E-3</c:v>
                </c:pt>
                <c:pt idx="23749">
                  <c:v>2.1895658632797312E-3</c:v>
                </c:pt>
                <c:pt idx="23750">
                  <c:v>2.1894727532713498E-3</c:v>
                </c:pt>
                <c:pt idx="23751">
                  <c:v>2.1893786980224593E-3</c:v>
                </c:pt>
                <c:pt idx="23752">
                  <c:v>2.1892847512717897E-3</c:v>
                </c:pt>
                <c:pt idx="23753">
                  <c:v>2.1891919097675903E-3</c:v>
                </c:pt>
                <c:pt idx="23754">
                  <c:v>2.1891005520822248E-3</c:v>
                </c:pt>
                <c:pt idx="23755">
                  <c:v>2.1890102256230692E-3</c:v>
                </c:pt>
                <c:pt idx="23756">
                  <c:v>2.1889199016618568E-3</c:v>
                </c:pt>
                <c:pt idx="23757">
                  <c:v>2.1888285546855721E-3</c:v>
                </c:pt>
                <c:pt idx="23758">
                  <c:v>2.1887357398030212E-3</c:v>
                </c:pt>
                <c:pt idx="23759">
                  <c:v>2.1886418430942392E-3</c:v>
                </c:pt>
                <c:pt idx="23760">
                  <c:v>2.188547864017054E-3</c:v>
                </c:pt>
                <c:pt idx="23761">
                  <c:v>2.1884548525131667E-3</c:v>
                </c:pt>
                <c:pt idx="23762">
                  <c:v>2.1883633178441026E-3</c:v>
                </c:pt>
                <c:pt idx="23763">
                  <c:v>2.188272942001144E-3</c:v>
                </c:pt>
                <c:pt idx="23764">
                  <c:v>2.1881827589595917E-3</c:v>
                </c:pt>
                <c:pt idx="23765">
                  <c:v>2.1880916987420062E-3</c:v>
                </c:pt>
                <c:pt idx="23766">
                  <c:v>2.1879991898851492E-3</c:v>
                </c:pt>
                <c:pt idx="23767">
                  <c:v>2.1879054810762071E-3</c:v>
                </c:pt>
                <c:pt idx="23768">
                  <c:v>2.1878115009212962E-3</c:v>
                </c:pt>
                <c:pt idx="23769">
                  <c:v>2.1877183349257342E-3</c:v>
                </c:pt>
                <c:pt idx="23770">
                  <c:v>2.1876266142775635E-3</c:v>
                </c:pt>
                <c:pt idx="23771">
                  <c:v>2.187536160587472E-3</c:v>
                </c:pt>
                <c:pt idx="23772">
                  <c:v>2.1874460865296402E-3</c:v>
                </c:pt>
                <c:pt idx="23773">
                  <c:v>2.1873552956091602E-3</c:v>
                </c:pt>
                <c:pt idx="23774">
                  <c:v>2.1872630995836292E-3</c:v>
                </c:pt>
                <c:pt idx="23775">
                  <c:v>2.1871696058740515E-3</c:v>
                </c:pt>
                <c:pt idx="23776">
                  <c:v>2.1870756568798002E-3</c:v>
                </c:pt>
                <c:pt idx="23777">
                  <c:v>2.1869823554820258E-3</c:v>
                </c:pt>
                <c:pt idx="23778">
                  <c:v>2.1868904440155092E-3</c:v>
                </c:pt>
                <c:pt idx="23779">
                  <c:v>2.1867998864057827E-3</c:v>
                </c:pt>
                <c:pt idx="23780">
                  <c:v>2.1867098886756207E-3</c:v>
                </c:pt>
                <c:pt idx="23781">
                  <c:v>2.1866193461656802E-3</c:v>
                </c:pt>
                <c:pt idx="23782">
                  <c:v>2.1865274655764998E-3</c:v>
                </c:pt>
                <c:pt idx="23783">
                  <c:v>2.1864342115549829E-3</c:v>
                </c:pt>
                <c:pt idx="23784">
                  <c:v>2.1863403264083632E-3</c:v>
                </c:pt>
                <c:pt idx="23785">
                  <c:v>2.1862469119524044E-3</c:v>
                </c:pt>
                <c:pt idx="23786">
                  <c:v>2.1861548090558553E-3</c:v>
                </c:pt>
                <c:pt idx="23787">
                  <c:v>2.1860641242740552E-3</c:v>
                </c:pt>
                <c:pt idx="23788">
                  <c:v>2.1859741700406376E-3</c:v>
                </c:pt>
                <c:pt idx="23789">
                  <c:v>2.1858838519841612E-3</c:v>
                </c:pt>
                <c:pt idx="23790">
                  <c:v>2.1857922851997048E-3</c:v>
                </c:pt>
                <c:pt idx="23791">
                  <c:v>2.1856992924380219E-3</c:v>
                </c:pt>
                <c:pt idx="23792">
                  <c:v>2.1856055037271786E-3</c:v>
                </c:pt>
                <c:pt idx="23793">
                  <c:v>2.1855120014312138E-3</c:v>
                </c:pt>
                <c:pt idx="23794">
                  <c:v>2.1854197107210841E-3</c:v>
                </c:pt>
                <c:pt idx="23795">
                  <c:v>2.185328878716144E-3</c:v>
                </c:pt>
                <c:pt idx="23796">
                  <c:v>2.1852389355209016E-3</c:v>
                </c:pt>
                <c:pt idx="23797">
                  <c:v>2.1851488152952181E-3</c:v>
                </c:pt>
                <c:pt idx="23798">
                  <c:v>2.1850575564819896E-3</c:v>
                </c:pt>
                <c:pt idx="23799">
                  <c:v>2.1849648431800151E-3</c:v>
                </c:pt>
                <c:pt idx="23800">
                  <c:v>2.1848711828495707E-3</c:v>
                </c:pt>
                <c:pt idx="23801">
                  <c:v>2.1847776203782411E-3</c:v>
                </c:pt>
                <c:pt idx="23802">
                  <c:v>2.1846851496292201E-3</c:v>
                </c:pt>
                <c:pt idx="23803">
                  <c:v>2.1845941538784983E-3</c:v>
                </c:pt>
                <c:pt idx="23804">
                  <c:v>2.1845041901751602E-3</c:v>
                </c:pt>
                <c:pt idx="23805">
                  <c:v>2.1844142389406403E-3</c:v>
                </c:pt>
                <c:pt idx="23806">
                  <c:v>2.1843232781679819E-3</c:v>
                </c:pt>
                <c:pt idx="23807">
                  <c:v>2.1842308588557418E-3</c:v>
                </c:pt>
                <c:pt idx="23808">
                  <c:v>2.1841373576739725E-3</c:v>
                </c:pt>
                <c:pt idx="23809">
                  <c:v>2.1840437646707812E-3</c:v>
                </c:pt>
                <c:pt idx="23810">
                  <c:v>2.1839511256766643E-3</c:v>
                </c:pt>
                <c:pt idx="23811">
                  <c:v>2.1838599534535186E-3</c:v>
                </c:pt>
                <c:pt idx="23812">
                  <c:v>2.1837699391315645E-3</c:v>
                </c:pt>
                <c:pt idx="23813">
                  <c:v>2.1836801263163206E-3</c:v>
                </c:pt>
                <c:pt idx="23814">
                  <c:v>2.1835894497294075E-3</c:v>
                </c:pt>
                <c:pt idx="23815">
                  <c:v>2.183497335030947E-3</c:v>
                </c:pt>
                <c:pt idx="23816">
                  <c:v>2.1834040220776478E-3</c:v>
                </c:pt>
                <c:pt idx="23817">
                  <c:v>2.1833104296652608E-3</c:v>
                </c:pt>
                <c:pt idx="23818">
                  <c:v>2.1832176380329814E-3</c:v>
                </c:pt>
                <c:pt idx="23819">
                  <c:v>2.1831262806105219E-3</c:v>
                </c:pt>
                <c:pt idx="23820">
                  <c:v>2.1830361874937603E-3</c:v>
                </c:pt>
                <c:pt idx="23821">
                  <c:v>2.1829464813062603E-3</c:v>
                </c:pt>
                <c:pt idx="23822">
                  <c:v>2.1828560713641771E-3</c:v>
                </c:pt>
                <c:pt idx="23823">
                  <c:v>2.1827642678270906E-3</c:v>
                </c:pt>
                <c:pt idx="23824">
                  <c:v>2.1826711700106602E-3</c:v>
                </c:pt>
                <c:pt idx="23825">
                  <c:v>2.1825776102675017E-3</c:v>
                </c:pt>
                <c:pt idx="23826">
                  <c:v>2.182484685147965E-3</c:v>
                </c:pt>
                <c:pt idx="23827">
                  <c:v>2.1823931379355023E-3</c:v>
                </c:pt>
                <c:pt idx="23828">
                  <c:v>2.1823029402473705E-3</c:v>
                </c:pt>
                <c:pt idx="23829">
                  <c:v>2.1822133082084675E-3</c:v>
                </c:pt>
                <c:pt idx="23830">
                  <c:v>2.1821231439833103E-3</c:v>
                </c:pt>
                <c:pt idx="23831">
                  <c:v>2.1820316539766025E-3</c:v>
                </c:pt>
                <c:pt idx="23832">
                  <c:v>2.1819387955883535E-3</c:v>
                </c:pt>
                <c:pt idx="23833">
                  <c:v>2.1818453010103091E-3</c:v>
                </c:pt>
                <c:pt idx="23834">
                  <c:v>2.1817522647706892E-3</c:v>
                </c:pt>
                <c:pt idx="23835">
                  <c:v>2.1816605273810422E-3</c:v>
                </c:pt>
                <c:pt idx="23836">
                  <c:v>2.1815702021688089E-3</c:v>
                </c:pt>
                <c:pt idx="23837">
                  <c:v>2.1814806116540256E-3</c:v>
                </c:pt>
                <c:pt idx="23838">
                  <c:v>2.1813906691859463E-3</c:v>
                </c:pt>
                <c:pt idx="23839">
                  <c:v>2.181299490867949E-3</c:v>
                </c:pt>
                <c:pt idx="23840">
                  <c:v>2.181206893180894E-3</c:v>
                </c:pt>
                <c:pt idx="23841">
                  <c:v>2.1811134961372412E-3</c:v>
                </c:pt>
                <c:pt idx="23842">
                  <c:v>2.1810203739801855E-3</c:v>
                </c:pt>
                <c:pt idx="23843">
                  <c:v>2.1809284502266038E-3</c:v>
                </c:pt>
                <c:pt idx="23844">
                  <c:v>2.1808379777377373E-3</c:v>
                </c:pt>
                <c:pt idx="23845">
                  <c:v>2.1807483965209842E-3</c:v>
                </c:pt>
                <c:pt idx="23846">
                  <c:v>2.1806586492230779E-3</c:v>
                </c:pt>
                <c:pt idx="23847">
                  <c:v>2.1805677765795975E-3</c:v>
                </c:pt>
                <c:pt idx="23848">
                  <c:v>2.1804754574985402E-3</c:v>
                </c:pt>
                <c:pt idx="23849">
                  <c:v>2.1803821896908952E-3</c:v>
                </c:pt>
                <c:pt idx="23850">
                  <c:v>2.1802890092272442E-3</c:v>
                </c:pt>
                <c:pt idx="23851">
                  <c:v>2.1801969070503165E-3</c:v>
                </c:pt>
                <c:pt idx="23852">
                  <c:v>2.1801062710545874E-3</c:v>
                </c:pt>
                <c:pt idx="23853">
                  <c:v>2.1800166678441245E-3</c:v>
                </c:pt>
                <c:pt idx="23854">
                  <c:v>2.1799270869504277E-3</c:v>
                </c:pt>
                <c:pt idx="23855">
                  <c:v>2.1798365099024129E-3</c:v>
                </c:pt>
                <c:pt idx="23856">
                  <c:v>2.1797444836708737E-3</c:v>
                </c:pt>
                <c:pt idx="23857">
                  <c:v>2.1796513756045192E-3</c:v>
                </c:pt>
                <c:pt idx="23858">
                  <c:v>2.1795581663866625E-3</c:v>
                </c:pt>
                <c:pt idx="23859">
                  <c:v>2.1794658977124597E-3</c:v>
                </c:pt>
                <c:pt idx="23860">
                  <c:v>2.1793750857646951E-3</c:v>
                </c:pt>
                <c:pt idx="23861">
                  <c:v>2.1792854307223792E-3</c:v>
                </c:pt>
                <c:pt idx="23862">
                  <c:v>2.1791959857712208E-3</c:v>
                </c:pt>
                <c:pt idx="23863">
                  <c:v>2.1791056903502077E-3</c:v>
                </c:pt>
                <c:pt idx="23864">
                  <c:v>2.1790139673190409E-3</c:v>
                </c:pt>
                <c:pt idx="23865">
                  <c:v>2.178921047795229E-3</c:v>
                </c:pt>
                <c:pt idx="23866">
                  <c:v>2.1788278408190129E-3</c:v>
                </c:pt>
                <c:pt idx="23867">
                  <c:v>2.1787354213510602E-3</c:v>
                </c:pt>
                <c:pt idx="23868">
                  <c:v>2.1786444249901667E-3</c:v>
                </c:pt>
                <c:pt idx="23869">
                  <c:v>2.178554690225439E-3</c:v>
                </c:pt>
                <c:pt idx="23870">
                  <c:v>2.1784653495701932E-3</c:v>
                </c:pt>
                <c:pt idx="23871">
                  <c:v>2.1783753181581454E-3</c:v>
                </c:pt>
                <c:pt idx="23872">
                  <c:v>2.1782839046195841E-3</c:v>
                </c:pt>
                <c:pt idx="23873">
                  <c:v>2.1781912002572586E-3</c:v>
                </c:pt>
                <c:pt idx="23874">
                  <c:v>2.1780980274408112E-3</c:v>
                </c:pt>
                <c:pt idx="23875">
                  <c:v>2.1780054763894095E-3</c:v>
                </c:pt>
                <c:pt idx="23876">
                  <c:v>2.1779142912705589E-3</c:v>
                </c:pt>
                <c:pt idx="23877">
                  <c:v>2.1778244513009069E-3</c:v>
                </c:pt>
                <c:pt idx="23878">
                  <c:v>2.1777351826394653E-3</c:v>
                </c:pt>
                <c:pt idx="23879">
                  <c:v>2.1776453942691037E-3</c:v>
                </c:pt>
                <c:pt idx="23880">
                  <c:v>2.177554292358917E-3</c:v>
                </c:pt>
                <c:pt idx="23881">
                  <c:v>2.1774618271538592E-3</c:v>
                </c:pt>
                <c:pt idx="23882">
                  <c:v>2.1773687208021036E-3</c:v>
                </c:pt>
                <c:pt idx="23883">
                  <c:v>2.1772760605556652E-3</c:v>
                </c:pt>
                <c:pt idx="23884">
                  <c:v>2.1771846865134186E-3</c:v>
                </c:pt>
                <c:pt idx="23885">
                  <c:v>2.1770947186838152E-3</c:v>
                </c:pt>
                <c:pt idx="23886">
                  <c:v>2.1770054895979092E-3</c:v>
                </c:pt>
                <c:pt idx="23887">
                  <c:v>2.1769159203083453E-3</c:v>
                </c:pt>
                <c:pt idx="23888">
                  <c:v>2.1768251279774657E-3</c:v>
                </c:pt>
                <c:pt idx="23889">
                  <c:v>2.1767329229061554E-3</c:v>
                </c:pt>
                <c:pt idx="23890">
                  <c:v>2.1766399151698077E-3</c:v>
                </c:pt>
                <c:pt idx="23891">
                  <c:v>2.176547170913882E-3</c:v>
                </c:pt>
                <c:pt idx="23892">
                  <c:v>2.1764556119556067E-3</c:v>
                </c:pt>
                <c:pt idx="23893">
                  <c:v>2.176365496809796E-3</c:v>
                </c:pt>
                <c:pt idx="23894">
                  <c:v>2.1762762753052352E-3</c:v>
                </c:pt>
                <c:pt idx="23895">
                  <c:v>2.1761868985468056E-3</c:v>
                </c:pt>
                <c:pt idx="23896">
                  <c:v>2.1760964096029676E-3</c:v>
                </c:pt>
                <c:pt idx="23897">
                  <c:v>2.176004482277455E-3</c:v>
                </c:pt>
                <c:pt idx="23898">
                  <c:v>2.1759116046158981E-3</c:v>
                </c:pt>
                <c:pt idx="23899">
                  <c:v>2.1758188039061989E-3</c:v>
                </c:pt>
                <c:pt idx="23900">
                  <c:v>2.1757270681358031E-3</c:v>
                </c:pt>
                <c:pt idx="23901">
                  <c:v>2.1756367897335402E-3</c:v>
                </c:pt>
                <c:pt idx="23902">
                  <c:v>2.1755475447722012E-3</c:v>
                </c:pt>
                <c:pt idx="23903">
                  <c:v>2.1754583318537067E-3</c:v>
                </c:pt>
                <c:pt idx="23904">
                  <c:v>2.1753681360720382E-3</c:v>
                </c:pt>
                <c:pt idx="23905">
                  <c:v>2.1752765004518062E-3</c:v>
                </c:pt>
                <c:pt idx="23906">
                  <c:v>2.1751837831084013E-3</c:v>
                </c:pt>
                <c:pt idx="23907">
                  <c:v>2.1750909554052252E-3</c:v>
                </c:pt>
                <c:pt idx="23908">
                  <c:v>2.1749990548786159E-3</c:v>
                </c:pt>
                <c:pt idx="23909">
                  <c:v>2.1749086010536042E-3</c:v>
                </c:pt>
                <c:pt idx="23910">
                  <c:v>2.1748193030684962E-3</c:v>
                </c:pt>
                <c:pt idx="23911">
                  <c:v>2.1747302236392995E-3</c:v>
                </c:pt>
                <c:pt idx="23912">
                  <c:v>2.1746403069400392E-3</c:v>
                </c:pt>
                <c:pt idx="23913">
                  <c:v>2.1745489731053581E-3</c:v>
                </c:pt>
                <c:pt idx="23914">
                  <c:v>2.1744564446041278E-3</c:v>
                </c:pt>
                <c:pt idx="23915">
                  <c:v>2.1743636207758989E-3</c:v>
                </c:pt>
                <c:pt idx="23916">
                  <c:v>2.1742715712909015E-3</c:v>
                </c:pt>
                <c:pt idx="23917">
                  <c:v>2.1741809338452194E-3</c:v>
                </c:pt>
                <c:pt idx="23918">
                  <c:v>2.1740915552298811E-3</c:v>
                </c:pt>
                <c:pt idx="23919">
                  <c:v>2.1740025777886849E-3</c:v>
                </c:pt>
                <c:pt idx="23920">
                  <c:v>2.1739129224788542E-3</c:v>
                </c:pt>
                <c:pt idx="23921">
                  <c:v>2.1738218964693235E-3</c:v>
                </c:pt>
                <c:pt idx="23922">
                  <c:v>2.1737295831414419E-3</c:v>
                </c:pt>
                <c:pt idx="23923">
                  <c:v>2.1736367949456892E-3</c:v>
                </c:pt>
                <c:pt idx="23924">
                  <c:v>2.1735446157698695E-3</c:v>
                </c:pt>
                <c:pt idx="23925">
                  <c:v>2.1734537906017881E-3</c:v>
                </c:pt>
                <c:pt idx="23926">
                  <c:v>2.173364306166028E-3</c:v>
                </c:pt>
                <c:pt idx="23927">
                  <c:v>2.1732753985878811E-3</c:v>
                </c:pt>
                <c:pt idx="23928">
                  <c:v>2.1731859836628042E-3</c:v>
                </c:pt>
                <c:pt idx="23929">
                  <c:v>2.1730952673835848E-3</c:v>
                </c:pt>
                <c:pt idx="23930">
                  <c:v>2.1730031929312692E-3</c:v>
                </c:pt>
                <c:pt idx="23931">
                  <c:v>2.1729104724819404E-3</c:v>
                </c:pt>
                <c:pt idx="23932">
                  <c:v>2.1728181860231383E-3</c:v>
                </c:pt>
                <c:pt idx="23933">
                  <c:v>2.1727271731863266E-3</c:v>
                </c:pt>
                <c:pt idx="23934">
                  <c:v>2.1726375605707012E-3</c:v>
                </c:pt>
                <c:pt idx="23935">
                  <c:v>2.1725486906433397E-3</c:v>
                </c:pt>
                <c:pt idx="23936">
                  <c:v>2.1724594921427778E-3</c:v>
                </c:pt>
                <c:pt idx="23937">
                  <c:v>2.1723690833401277E-3</c:v>
                </c:pt>
                <c:pt idx="23938">
                  <c:v>2.1722772684454046E-3</c:v>
                </c:pt>
                <c:pt idx="23939">
                  <c:v>2.172184647675126E-3</c:v>
                </c:pt>
                <c:pt idx="23940">
                  <c:v>2.172092279100187E-3</c:v>
                </c:pt>
                <c:pt idx="23941">
                  <c:v>2.1720010827934776E-3</c:v>
                </c:pt>
                <c:pt idx="23942">
                  <c:v>2.1719113228357862E-3</c:v>
                </c:pt>
                <c:pt idx="23943">
                  <c:v>2.171822458796299E-3</c:v>
                </c:pt>
                <c:pt idx="23944">
                  <c:v>2.1717334502092292E-3</c:v>
                </c:pt>
                <c:pt idx="23945">
                  <c:v>2.1716433425154266E-3</c:v>
                </c:pt>
                <c:pt idx="23946">
                  <c:v>2.1715518044999132E-3</c:v>
                </c:pt>
                <c:pt idx="23947">
                  <c:v>2.1714593146265285E-3</c:v>
                </c:pt>
                <c:pt idx="23948">
                  <c:v>2.1713668914348076E-3</c:v>
                </c:pt>
                <c:pt idx="23949">
                  <c:v>2.1712755199228034E-3</c:v>
                </c:pt>
                <c:pt idx="23950">
                  <c:v>2.1711855969703806E-3</c:v>
                </c:pt>
                <c:pt idx="23951">
                  <c:v>2.1710967080334031E-3</c:v>
                </c:pt>
                <c:pt idx="23952">
                  <c:v>2.1710078607445082E-3</c:v>
                </c:pt>
                <c:pt idx="23953">
                  <c:v>2.1709180437913234E-3</c:v>
                </c:pt>
                <c:pt idx="23954">
                  <c:v>2.1708267963329877E-3</c:v>
                </c:pt>
                <c:pt idx="23955">
                  <c:v>2.1707344673389871E-3</c:v>
                </c:pt>
                <c:pt idx="23956">
                  <c:v>2.1706420188977202E-3</c:v>
                </c:pt>
                <c:pt idx="23957">
                  <c:v>2.1705504843637408E-3</c:v>
                </c:pt>
                <c:pt idx="23958">
                  <c:v>2.1704603865266001E-3</c:v>
                </c:pt>
                <c:pt idx="23959">
                  <c:v>2.1703714433950402E-3</c:v>
                </c:pt>
                <c:pt idx="23960">
                  <c:v>2.1702827271655048E-3</c:v>
                </c:pt>
                <c:pt idx="23961">
                  <c:v>2.1701931867642212E-3</c:v>
                </c:pt>
                <c:pt idx="23962">
                  <c:v>2.1701022396753431E-3</c:v>
                </c:pt>
                <c:pt idx="23963">
                  <c:v>2.1700100998089402E-3</c:v>
                </c:pt>
                <c:pt idx="23964">
                  <c:v>2.1699176568584803E-3</c:v>
                </c:pt>
                <c:pt idx="23965">
                  <c:v>2.1698259751923897E-3</c:v>
                </c:pt>
                <c:pt idx="23966">
                  <c:v>2.1697356945331297E-3</c:v>
                </c:pt>
                <c:pt idx="23967">
                  <c:v>2.1696466698830938E-3</c:v>
                </c:pt>
                <c:pt idx="23968">
                  <c:v>2.1695580533574012E-3</c:v>
                </c:pt>
                <c:pt idx="23969">
                  <c:v>2.1694687717422998E-3</c:v>
                </c:pt>
                <c:pt idx="23970">
                  <c:v>2.1693781308124282E-3</c:v>
                </c:pt>
                <c:pt idx="23971">
                  <c:v>2.1692862061186442E-3</c:v>
                </c:pt>
                <c:pt idx="23972">
                  <c:v>2.1691938002556632E-3</c:v>
                </c:pt>
                <c:pt idx="23973">
                  <c:v>2.1691019907802639E-3</c:v>
                </c:pt>
                <c:pt idx="23974">
                  <c:v>2.1690115234376086E-3</c:v>
                </c:pt>
                <c:pt idx="23975">
                  <c:v>2.168922392369411E-3</c:v>
                </c:pt>
                <c:pt idx="23976">
                  <c:v>2.1688338435998651E-3</c:v>
                </c:pt>
                <c:pt idx="23977">
                  <c:v>2.1687447997307849E-3</c:v>
                </c:pt>
                <c:pt idx="23978">
                  <c:v>2.1686544666372092E-3</c:v>
                </c:pt>
                <c:pt idx="23979">
                  <c:v>2.1685627805266079E-3</c:v>
                </c:pt>
                <c:pt idx="23980">
                  <c:v>2.1684704436740992E-3</c:v>
                </c:pt>
                <c:pt idx="23981">
                  <c:v>2.1683785288148212E-3</c:v>
                </c:pt>
                <c:pt idx="23982">
                  <c:v>2.1682878750588362E-3</c:v>
                </c:pt>
                <c:pt idx="23983">
                  <c:v>2.1681986155066488E-3</c:v>
                </c:pt>
                <c:pt idx="23984">
                  <c:v>2.16811010248673E-3</c:v>
                </c:pt>
                <c:pt idx="23985">
                  <c:v>2.168021272405762E-3</c:v>
                </c:pt>
                <c:pt idx="23986">
                  <c:v>2.1679312446927124E-3</c:v>
                </c:pt>
                <c:pt idx="23987">
                  <c:v>2.1678398175549477E-3</c:v>
                </c:pt>
                <c:pt idx="23988">
                  <c:v>2.1677475814279026E-3</c:v>
                </c:pt>
                <c:pt idx="23989">
                  <c:v>2.1676555863313351E-3</c:v>
                </c:pt>
                <c:pt idx="23990">
                  <c:v>2.1675647505496887E-3</c:v>
                </c:pt>
                <c:pt idx="23991">
                  <c:v>2.1674753436430752E-3</c:v>
                </c:pt>
                <c:pt idx="23992">
                  <c:v>2.167386834840595E-3</c:v>
                </c:pt>
                <c:pt idx="23993">
                  <c:v>2.1672981920767397E-3</c:v>
                </c:pt>
                <c:pt idx="23994">
                  <c:v>2.1672084632035865E-3</c:v>
                </c:pt>
                <c:pt idx="23995">
                  <c:v>2.1671173120722631E-3</c:v>
                </c:pt>
                <c:pt idx="23996">
                  <c:v>2.1670252076477219E-3</c:v>
                </c:pt>
                <c:pt idx="23997">
                  <c:v>2.1669331597555671E-3</c:v>
                </c:pt>
                <c:pt idx="23998">
                  <c:v>2.1668421503710381E-3</c:v>
                </c:pt>
                <c:pt idx="23999">
                  <c:v>2.1667525807425158E-3</c:v>
                </c:pt>
                <c:pt idx="24000">
                  <c:v>2.1666640456239092E-3</c:v>
                </c:pt>
                <c:pt idx="24001">
                  <c:v>2.1665755616388492E-3</c:v>
                </c:pt>
                <c:pt idx="24002">
                  <c:v>2.1664861210964996E-3</c:v>
                </c:pt>
                <c:pt idx="24003">
                  <c:v>2.1663952593704654E-3</c:v>
                </c:pt>
                <c:pt idx="24004">
                  <c:v>2.1663033163710882E-3</c:v>
                </c:pt>
                <c:pt idx="24005">
                  <c:v>2.1662112449566374E-3</c:v>
                </c:pt>
                <c:pt idx="24006">
                  <c:v>2.1661200742775478E-3</c:v>
                </c:pt>
                <c:pt idx="24007">
                  <c:v>2.1660303303109156E-3</c:v>
                </c:pt>
                <c:pt idx="24008">
                  <c:v>2.1659417398477892E-3</c:v>
                </c:pt>
                <c:pt idx="24009">
                  <c:v>2.1658533845152488E-3</c:v>
                </c:pt>
                <c:pt idx="24010">
                  <c:v>2.1657642180084075E-3</c:v>
                </c:pt>
                <c:pt idx="24011">
                  <c:v>2.1656736552344985E-3</c:v>
                </c:pt>
                <c:pt idx="24012">
                  <c:v>2.1655819016340675E-3</c:v>
                </c:pt>
                <c:pt idx="24013">
                  <c:v>2.1654898373089492E-3</c:v>
                </c:pt>
                <c:pt idx="24014">
                  <c:v>2.1653985213149454E-3</c:v>
                </c:pt>
                <c:pt idx="24015">
                  <c:v>2.1653085953307252E-3</c:v>
                </c:pt>
                <c:pt idx="24016">
                  <c:v>2.165219922480241E-3</c:v>
                </c:pt>
                <c:pt idx="24017">
                  <c:v>2.1651316645909533E-3</c:v>
                </c:pt>
                <c:pt idx="24018">
                  <c:v>2.1650427542831887E-3</c:v>
                </c:pt>
                <c:pt idx="24019">
                  <c:v>2.1649524960036183E-3</c:v>
                </c:pt>
                <c:pt idx="24020">
                  <c:v>2.1648609575626557E-3</c:v>
                </c:pt>
                <c:pt idx="24021">
                  <c:v>2.1647689317624212E-3</c:v>
                </c:pt>
                <c:pt idx="24022">
                  <c:v>2.1646774898294802E-3</c:v>
                </c:pt>
                <c:pt idx="24023">
                  <c:v>2.1645873782041788E-3</c:v>
                </c:pt>
                <c:pt idx="24024">
                  <c:v>2.1644985983553695E-3</c:v>
                </c:pt>
                <c:pt idx="24025">
                  <c:v>2.1644104061389648E-3</c:v>
                </c:pt>
                <c:pt idx="24026">
                  <c:v>2.1643217309566132E-3</c:v>
                </c:pt>
                <c:pt idx="24027">
                  <c:v>2.1642317786234044E-3</c:v>
                </c:pt>
                <c:pt idx="24028">
                  <c:v>2.1641404784626663E-3</c:v>
                </c:pt>
                <c:pt idx="24029">
                  <c:v>2.1640485229195042E-3</c:v>
                </c:pt>
                <c:pt idx="24030">
                  <c:v>2.1639569774888558E-3</c:v>
                </c:pt>
                <c:pt idx="24031">
                  <c:v>2.1638666807062652E-3</c:v>
                </c:pt>
                <c:pt idx="24032">
                  <c:v>2.1637777720848804E-3</c:v>
                </c:pt>
                <c:pt idx="24033">
                  <c:v>2.1636896137403115E-3</c:v>
                </c:pt>
                <c:pt idx="24034">
                  <c:v>2.1636011497294309E-3</c:v>
                </c:pt>
                <c:pt idx="24035">
                  <c:v>2.1635115006873942E-3</c:v>
                </c:pt>
                <c:pt idx="24036">
                  <c:v>2.1634204589063856E-3</c:v>
                </c:pt>
                <c:pt idx="24037">
                  <c:v>2.1633286051179808E-3</c:v>
                </c:pt>
                <c:pt idx="24038">
                  <c:v>2.1632369813144479E-3</c:v>
                </c:pt>
                <c:pt idx="24039">
                  <c:v>2.1631465039484645E-3</c:v>
                </c:pt>
                <c:pt idx="24040">
                  <c:v>2.1630574479736329E-3</c:v>
                </c:pt>
                <c:pt idx="24041">
                  <c:v>2.1629692921988591E-3</c:v>
                </c:pt>
                <c:pt idx="24042">
                  <c:v>2.1628810129298592E-3</c:v>
                </c:pt>
                <c:pt idx="24043">
                  <c:v>2.1627916604680629E-3</c:v>
                </c:pt>
                <c:pt idx="24044">
                  <c:v>2.1627008938145446E-3</c:v>
                </c:pt>
                <c:pt idx="24045">
                  <c:v>2.162609172517916E-3</c:v>
                </c:pt>
                <c:pt idx="24046">
                  <c:v>2.162517497724344E-3</c:v>
                </c:pt>
                <c:pt idx="24047">
                  <c:v>2.1624268483534286E-3</c:v>
                </c:pt>
                <c:pt idx="24048">
                  <c:v>2.1623376299404135E-3</c:v>
                </c:pt>
                <c:pt idx="24049">
                  <c:v>2.1622494464527786E-3</c:v>
                </c:pt>
                <c:pt idx="24050">
                  <c:v>2.1621613234653848E-3</c:v>
                </c:pt>
                <c:pt idx="24051">
                  <c:v>2.1620722569362875E-3</c:v>
                </c:pt>
                <c:pt idx="24052">
                  <c:v>2.1619817785325408E-3</c:v>
                </c:pt>
                <c:pt idx="24053">
                  <c:v>2.1618902191915777E-3</c:v>
                </c:pt>
                <c:pt idx="24054">
                  <c:v>2.1617985225863266E-3</c:v>
                </c:pt>
                <c:pt idx="24055">
                  <c:v>2.1617077136413701E-3</c:v>
                </c:pt>
                <c:pt idx="24056">
                  <c:v>2.1616183214452698E-3</c:v>
                </c:pt>
                <c:pt idx="24057">
                  <c:v>2.1615300814838492E-3</c:v>
                </c:pt>
                <c:pt idx="24058">
                  <c:v>2.1614420847650946E-3</c:v>
                </c:pt>
                <c:pt idx="24059">
                  <c:v>2.1613532897690802E-3</c:v>
                </c:pt>
                <c:pt idx="24060">
                  <c:v>2.1612631088990452E-3</c:v>
                </c:pt>
                <c:pt idx="24061">
                  <c:v>2.16117173921446E-3</c:v>
                </c:pt>
                <c:pt idx="24062">
                  <c:v>2.1610800512799162E-3</c:v>
                </c:pt>
                <c:pt idx="24063">
                  <c:v>2.1609890988281396E-3</c:v>
                </c:pt>
                <c:pt idx="24064">
                  <c:v>2.1608995254247991E-3</c:v>
                </c:pt>
                <c:pt idx="24065">
                  <c:v>2.1608112022262721E-3</c:v>
                </c:pt>
                <c:pt idx="24066">
                  <c:v>2.1607233007135103E-3</c:v>
                </c:pt>
                <c:pt idx="24067">
                  <c:v>2.1606347593456669E-3</c:v>
                </c:pt>
                <c:pt idx="24068">
                  <c:v>2.1605448813067723E-3</c:v>
                </c:pt>
                <c:pt idx="24069">
                  <c:v>2.1604537267562026E-3</c:v>
                </c:pt>
                <c:pt idx="24070">
                  <c:v>2.160362078766521E-3</c:v>
                </c:pt>
                <c:pt idx="24071">
                  <c:v>2.160271002235092E-3</c:v>
                </c:pt>
                <c:pt idx="24072">
                  <c:v>2.1601812442361527E-3</c:v>
                </c:pt>
                <c:pt idx="24073">
                  <c:v>2.1600928134764648E-3</c:v>
                </c:pt>
                <c:pt idx="24074">
                  <c:v>2.1600049755767891E-3</c:v>
                </c:pt>
                <c:pt idx="24075">
                  <c:v>2.159916666731718E-3</c:v>
                </c:pt>
                <c:pt idx="24076">
                  <c:v>2.1598270927533827E-3</c:v>
                </c:pt>
                <c:pt idx="24077">
                  <c:v>2.1597361761697396E-3</c:v>
                </c:pt>
                <c:pt idx="24078">
                  <c:v>2.1596445996663414E-3</c:v>
                </c:pt>
                <c:pt idx="24079">
                  <c:v>2.1595534215105082E-3</c:v>
                </c:pt>
                <c:pt idx="24080">
                  <c:v>2.1594634796108787E-3</c:v>
                </c:pt>
                <c:pt idx="24081">
                  <c:v>2.1593749198053642E-3</c:v>
                </c:pt>
                <c:pt idx="24082">
                  <c:v>2.1592871139229394E-3</c:v>
                </c:pt>
                <c:pt idx="24083">
                  <c:v>2.1591990136523471E-3</c:v>
                </c:pt>
                <c:pt idx="24084">
                  <c:v>2.1591097408825673E-3</c:v>
                </c:pt>
                <c:pt idx="24085">
                  <c:v>2.1590190820772411E-3</c:v>
                </c:pt>
                <c:pt idx="24086">
                  <c:v>2.1589276083409663E-3</c:v>
                </c:pt>
                <c:pt idx="24087">
                  <c:v>2.1588363536622752E-3</c:v>
                </c:pt>
                <c:pt idx="24088">
                  <c:v>2.1587462326194892E-3</c:v>
                </c:pt>
                <c:pt idx="24089">
                  <c:v>2.1586575254746382E-3</c:v>
                </c:pt>
                <c:pt idx="24090">
                  <c:v>2.1585697205369452E-3</c:v>
                </c:pt>
                <c:pt idx="24091">
                  <c:v>2.1584818024539903E-3</c:v>
                </c:pt>
                <c:pt idx="24092">
                  <c:v>2.1583928240140552E-3</c:v>
                </c:pt>
                <c:pt idx="24093">
                  <c:v>2.1583024394513286E-3</c:v>
                </c:pt>
                <c:pt idx="24094">
                  <c:v>2.1582110989798852E-3</c:v>
                </c:pt>
                <c:pt idx="24095">
                  <c:v>2.1581197951011117E-3</c:v>
                </c:pt>
                <c:pt idx="24096">
                  <c:v>2.1580295036467841E-3</c:v>
                </c:pt>
                <c:pt idx="24097">
                  <c:v>2.1579406343582427E-3</c:v>
                </c:pt>
                <c:pt idx="24098">
                  <c:v>2.1578528003326001E-3</c:v>
                </c:pt>
                <c:pt idx="24099">
                  <c:v>2.1577650360561046E-3</c:v>
                </c:pt>
                <c:pt idx="24100">
                  <c:v>2.1576763411624992E-3</c:v>
                </c:pt>
                <c:pt idx="24101">
                  <c:v>2.157586243690422E-3</c:v>
                </c:pt>
                <c:pt idx="24102">
                  <c:v>2.1574950656900412E-3</c:v>
                </c:pt>
                <c:pt idx="24103">
                  <c:v>2.1574037416937247E-3</c:v>
                </c:pt>
                <c:pt idx="24104">
                  <c:v>2.1573132923790065E-3</c:v>
                </c:pt>
                <c:pt idx="24105">
                  <c:v>2.157224249870669E-3</c:v>
                </c:pt>
                <c:pt idx="24106">
                  <c:v>2.1571363582623786E-3</c:v>
                </c:pt>
                <c:pt idx="24107">
                  <c:v>2.1570487178934252E-3</c:v>
                </c:pt>
                <c:pt idx="24108">
                  <c:v>2.1569602920444519E-3</c:v>
                </c:pt>
                <c:pt idx="24109">
                  <c:v>2.1568704906866532E-3</c:v>
                </c:pt>
                <c:pt idx="24110">
                  <c:v>2.1567795025863156E-3</c:v>
                </c:pt>
                <c:pt idx="24111">
                  <c:v>2.156688188824989E-3</c:v>
                </c:pt>
                <c:pt idx="24112">
                  <c:v>2.1565975978024678E-3</c:v>
                </c:pt>
                <c:pt idx="24113">
                  <c:v>2.1565083749028931E-3</c:v>
                </c:pt>
                <c:pt idx="24114">
                  <c:v>2.1564203992266479E-3</c:v>
                </c:pt>
                <c:pt idx="24115">
                  <c:v>2.1563328518496355E-3</c:v>
                </c:pt>
                <c:pt idx="24116">
                  <c:v>2.1562446770739432E-3</c:v>
                </c:pt>
                <c:pt idx="24117">
                  <c:v>2.1561551768856839E-3</c:v>
                </c:pt>
                <c:pt idx="24118">
                  <c:v>2.1560644038818065E-3</c:v>
                </c:pt>
                <c:pt idx="24119">
                  <c:v>2.1559731314680078E-3</c:v>
                </c:pt>
                <c:pt idx="24120">
                  <c:v>2.1558824182140238E-3</c:v>
                </c:pt>
                <c:pt idx="24121">
                  <c:v>2.1557930117674048E-3</c:v>
                </c:pt>
                <c:pt idx="24122">
                  <c:v>2.1557049279843418E-3</c:v>
                </c:pt>
                <c:pt idx="24123">
                  <c:v>2.1556174421838241E-3</c:v>
                </c:pt>
                <c:pt idx="24124">
                  <c:v>2.1555294973462152E-3</c:v>
                </c:pt>
                <c:pt idx="24125">
                  <c:v>2.1554402993368867E-3</c:v>
                </c:pt>
                <c:pt idx="24126">
                  <c:v>2.1553497639764012E-3</c:v>
                </c:pt>
                <c:pt idx="24127">
                  <c:v>2.1552585642608947E-3</c:v>
                </c:pt>
                <c:pt idx="24128">
                  <c:v>2.1551677512429892E-3</c:v>
                </c:pt>
                <c:pt idx="24129">
                  <c:v>2.1550781621527066E-3</c:v>
                </c:pt>
                <c:pt idx="24130">
                  <c:v>2.1549899490656858E-3</c:v>
                </c:pt>
                <c:pt idx="24131">
                  <c:v>2.1549024934507791E-3</c:v>
                </c:pt>
                <c:pt idx="24132">
                  <c:v>2.1548147546102026E-3</c:v>
                </c:pt>
                <c:pt idx="24133">
                  <c:v>2.15472585573358E-3</c:v>
                </c:pt>
                <c:pt idx="24134">
                  <c:v>2.154635577541867E-3</c:v>
                </c:pt>
                <c:pt idx="24135">
                  <c:v>2.1545444815890442E-3</c:v>
                </c:pt>
                <c:pt idx="24136">
                  <c:v>2.1544535938839956E-3</c:v>
                </c:pt>
                <c:pt idx="24137">
                  <c:v>2.1543638270886882E-3</c:v>
                </c:pt>
                <c:pt idx="24138">
                  <c:v>2.1542754666893774E-3</c:v>
                </c:pt>
                <c:pt idx="24139">
                  <c:v>2.1541880104165054E-3</c:v>
                </c:pt>
                <c:pt idx="24140">
                  <c:v>2.1541004512301686E-3</c:v>
                </c:pt>
                <c:pt idx="24141">
                  <c:v>2.1540118444423047E-3</c:v>
                </c:pt>
                <c:pt idx="24142">
                  <c:v>2.153921839602418E-3</c:v>
                </c:pt>
                <c:pt idx="24143">
                  <c:v>2.15383087767148E-3</c:v>
                </c:pt>
                <c:pt idx="24144">
                  <c:v>2.153739942540769E-3</c:v>
                </c:pt>
                <c:pt idx="24145">
                  <c:v>2.1536500069227393E-3</c:v>
                </c:pt>
                <c:pt idx="24146">
                  <c:v>2.1535614846848001E-3</c:v>
                </c:pt>
                <c:pt idx="24147">
                  <c:v>2.153473997970343E-3</c:v>
                </c:pt>
                <c:pt idx="24148">
                  <c:v>2.1533865901372214E-3</c:v>
                </c:pt>
                <c:pt idx="24149">
                  <c:v>2.1532982645209361E-3</c:v>
                </c:pt>
                <c:pt idx="24150">
                  <c:v>2.1532085456091401E-3</c:v>
                </c:pt>
                <c:pt idx="24151">
                  <c:v>2.1531177466497294E-3</c:v>
                </c:pt>
                <c:pt idx="24152">
                  <c:v>2.1530267930792188E-3</c:v>
                </c:pt>
                <c:pt idx="24153">
                  <c:v>2.152936701307501E-3</c:v>
                </c:pt>
                <c:pt idx="24154">
                  <c:v>2.1528480064211307E-3</c:v>
                </c:pt>
                <c:pt idx="24155">
                  <c:v>2.1527604610353762E-3</c:v>
                </c:pt>
                <c:pt idx="24156">
                  <c:v>2.152673174771305E-3</c:v>
                </c:pt>
                <c:pt idx="24157">
                  <c:v>2.1525851157251571E-3</c:v>
                </c:pt>
                <c:pt idx="24158">
                  <c:v>2.1524956915072876E-3</c:v>
                </c:pt>
                <c:pt idx="24159">
                  <c:v>2.1524050826779492E-3</c:v>
                </c:pt>
                <c:pt idx="24160">
                  <c:v>2.1523141408898083E-3</c:v>
                </c:pt>
                <c:pt idx="24161">
                  <c:v>2.1522239092001787E-3</c:v>
                </c:pt>
                <c:pt idx="24162">
                  <c:v>2.1521350347441437E-3</c:v>
                </c:pt>
                <c:pt idx="24163">
                  <c:v>2.1520474044783027E-3</c:v>
                </c:pt>
                <c:pt idx="24164">
                  <c:v>2.1519602090150792E-3</c:v>
                </c:pt>
                <c:pt idx="24165">
                  <c:v>2.1518723985033258E-3</c:v>
                </c:pt>
                <c:pt idx="24166">
                  <c:v>2.1517832737950292E-3</c:v>
                </c:pt>
                <c:pt idx="24167">
                  <c:v>2.1516928800126402E-3</c:v>
                </c:pt>
                <c:pt idx="24168">
                  <c:v>2.1516019809575001E-3</c:v>
                </c:pt>
                <c:pt idx="24169">
                  <c:v>2.1515116288735635E-3</c:v>
                </c:pt>
                <c:pt idx="24170">
                  <c:v>2.1514225719219422E-3</c:v>
                </c:pt>
                <c:pt idx="24171">
                  <c:v>2.1513348330205401E-3</c:v>
                </c:pt>
                <c:pt idx="24172">
                  <c:v>2.1512476971202871E-3</c:v>
                </c:pt>
                <c:pt idx="24173">
                  <c:v>2.1511601139797398E-3</c:v>
                </c:pt>
                <c:pt idx="24174">
                  <c:v>2.1510712895729906E-3</c:v>
                </c:pt>
                <c:pt idx="24175">
                  <c:v>2.1509811331003482E-3</c:v>
                </c:pt>
                <c:pt idx="24176">
                  <c:v>2.1508903079384386E-3</c:v>
                </c:pt>
                <c:pt idx="24177">
                  <c:v>2.1507998579382483E-3</c:v>
                </c:pt>
                <c:pt idx="24178">
                  <c:v>2.1507106196003898E-3</c:v>
                </c:pt>
                <c:pt idx="24179">
                  <c:v>2.1506227511518452E-3</c:v>
                </c:pt>
                <c:pt idx="24180">
                  <c:v>2.150535643628331E-3</c:v>
                </c:pt>
                <c:pt idx="24181">
                  <c:v>2.1504482639267478E-3</c:v>
                </c:pt>
                <c:pt idx="24182">
                  <c:v>2.1503597365836401E-3</c:v>
                </c:pt>
                <c:pt idx="24183">
                  <c:v>2.1502698366622401E-3</c:v>
                </c:pt>
                <c:pt idx="24184">
                  <c:v>2.1501791162419552E-3</c:v>
                </c:pt>
                <c:pt idx="24185">
                  <c:v>2.1500885933761053E-3</c:v>
                </c:pt>
                <c:pt idx="24186">
                  <c:v>2.1499991787691402E-3</c:v>
                </c:pt>
                <c:pt idx="24187">
                  <c:v>2.1499111630480811E-3</c:v>
                </c:pt>
                <c:pt idx="24188">
                  <c:v>2.1498240532860429E-3</c:v>
                </c:pt>
                <c:pt idx="24189">
                  <c:v>2.1497368507260774E-3</c:v>
                </c:pt>
                <c:pt idx="24190">
                  <c:v>2.1496486132398583E-3</c:v>
                </c:pt>
                <c:pt idx="24191">
                  <c:v>2.1495589857737827E-3</c:v>
                </c:pt>
                <c:pt idx="24192">
                  <c:v>2.1494684001165396E-3</c:v>
                </c:pt>
                <c:pt idx="24193">
                  <c:v>2.1493778315840716E-3</c:v>
                </c:pt>
                <c:pt idx="24194">
                  <c:v>2.1492882497385472E-3</c:v>
                </c:pt>
                <c:pt idx="24195">
                  <c:v>2.1492000724943556E-3</c:v>
                </c:pt>
                <c:pt idx="24196">
                  <c:v>2.1491129309582878E-3</c:v>
                </c:pt>
                <c:pt idx="24197">
                  <c:v>2.1490258773200124E-3</c:v>
                </c:pt>
                <c:pt idx="24198">
                  <c:v>2.1489379186423602E-3</c:v>
                </c:pt>
                <c:pt idx="24199">
                  <c:v>2.1488485759384741E-3</c:v>
                </c:pt>
                <c:pt idx="24200">
                  <c:v>2.1487581537383681E-3</c:v>
                </c:pt>
                <c:pt idx="24201">
                  <c:v>2.148667568427581E-3</c:v>
                </c:pt>
                <c:pt idx="24202">
                  <c:v>2.1485778321281143E-3</c:v>
                </c:pt>
                <c:pt idx="24203">
                  <c:v>2.1484894828147916E-3</c:v>
                </c:pt>
                <c:pt idx="24204">
                  <c:v>2.1484022815387851E-3</c:v>
                </c:pt>
                <c:pt idx="24205">
                  <c:v>2.1483153471535126E-3</c:v>
                </c:pt>
                <c:pt idx="24206">
                  <c:v>2.1482276525853611E-3</c:v>
                </c:pt>
                <c:pt idx="24207">
                  <c:v>2.1481386031541876E-3</c:v>
                </c:pt>
                <c:pt idx="24208">
                  <c:v>2.1480483713007936E-3</c:v>
                </c:pt>
                <c:pt idx="24209">
                  <c:v>2.1479577993028685E-3</c:v>
                </c:pt>
                <c:pt idx="24210">
                  <c:v>2.1478679248663258E-3</c:v>
                </c:pt>
                <c:pt idx="24211">
                  <c:v>2.1477793968102798E-3</c:v>
                </c:pt>
                <c:pt idx="24212">
                  <c:v>2.1476921098605435E-3</c:v>
                </c:pt>
                <c:pt idx="24213">
                  <c:v>2.1476052641078197E-3</c:v>
                </c:pt>
                <c:pt idx="24214">
                  <c:v>2.1475178155510918E-3</c:v>
                </c:pt>
                <c:pt idx="24215">
                  <c:v>2.1474290639712412E-3</c:v>
                </c:pt>
                <c:pt idx="24216">
                  <c:v>2.1473390471034785E-3</c:v>
                </c:pt>
                <c:pt idx="24217">
                  <c:v>2.1472485192069691E-3</c:v>
                </c:pt>
                <c:pt idx="24218">
                  <c:v>2.147158526202223E-3</c:v>
                </c:pt>
                <c:pt idx="24219">
                  <c:v>2.147069816704881E-3</c:v>
                </c:pt>
                <c:pt idx="24220">
                  <c:v>2.1469824206075752E-3</c:v>
                </c:pt>
                <c:pt idx="24221">
                  <c:v>2.1468956324271352E-3</c:v>
                </c:pt>
                <c:pt idx="24222">
                  <c:v>2.1468084086924792E-3</c:v>
                </c:pt>
                <c:pt idx="24223">
                  <c:v>2.1467199555410656E-3</c:v>
                </c:pt>
                <c:pt idx="24224">
                  <c:v>2.1466301756394601E-3</c:v>
                </c:pt>
                <c:pt idx="24225">
                  <c:v>2.1465397228142076E-3</c:v>
                </c:pt>
                <c:pt idx="24226">
                  <c:v>2.1464496337281367E-3</c:v>
                </c:pt>
                <c:pt idx="24227">
                  <c:v>2.146360744102226E-3</c:v>
                </c:pt>
                <c:pt idx="24228">
                  <c:v>2.1462732182293254E-3</c:v>
                </c:pt>
                <c:pt idx="24229">
                  <c:v>2.1461864566392885E-3</c:v>
                </c:pt>
                <c:pt idx="24230">
                  <c:v>2.1460994338048434E-3</c:v>
                </c:pt>
                <c:pt idx="24231">
                  <c:v>2.1460112756548481E-3</c:v>
                </c:pt>
                <c:pt idx="24232">
                  <c:v>2.1459217516790843E-3</c:v>
                </c:pt>
                <c:pt idx="24233">
                  <c:v>2.1458314045578963E-3</c:v>
                </c:pt>
                <c:pt idx="24234">
                  <c:v>2.1457412444134769E-3</c:v>
                </c:pt>
                <c:pt idx="24235">
                  <c:v>2.1456521799520932E-3</c:v>
                </c:pt>
                <c:pt idx="24236">
                  <c:v>2.1455645068590343E-3</c:v>
                </c:pt>
                <c:pt idx="24237">
                  <c:v>2.145477741471865E-3</c:v>
                </c:pt>
                <c:pt idx="24238">
                  <c:v>2.1453908932869675E-3</c:v>
                </c:pt>
                <c:pt idx="24239">
                  <c:v>2.1453030227713363E-3</c:v>
                </c:pt>
                <c:pt idx="24240">
                  <c:v>2.1452137703487392E-3</c:v>
                </c:pt>
                <c:pt idx="24241">
                  <c:v>2.1451235587160705E-3</c:v>
                </c:pt>
                <c:pt idx="24242">
                  <c:v>2.1450333546486843E-3</c:v>
                </c:pt>
                <c:pt idx="24243">
                  <c:v>2.1449441245282542E-3</c:v>
                </c:pt>
                <c:pt idx="24244">
                  <c:v>2.1448562902377402E-3</c:v>
                </c:pt>
                <c:pt idx="24245">
                  <c:v>2.1447694917651403E-3</c:v>
                </c:pt>
                <c:pt idx="24246">
                  <c:v>2.1446827900920007E-3</c:v>
                </c:pt>
                <c:pt idx="24247">
                  <c:v>2.1445951960334612E-3</c:v>
                </c:pt>
                <c:pt idx="24248">
                  <c:v>2.1445062272039809E-3</c:v>
                </c:pt>
                <c:pt idx="24249">
                  <c:v>2.1444161794994076E-3</c:v>
                </c:pt>
                <c:pt idx="24250">
                  <c:v>2.1443259602989999E-3</c:v>
                </c:pt>
                <c:pt idx="24251">
                  <c:v>2.1442365774174172E-3</c:v>
                </c:pt>
                <c:pt idx="24252">
                  <c:v>2.1441485716448602E-3</c:v>
                </c:pt>
                <c:pt idx="24253">
                  <c:v>2.1440617123834474E-3</c:v>
                </c:pt>
                <c:pt idx="24254">
                  <c:v>2.1439751276694998E-3</c:v>
                </c:pt>
                <c:pt idx="24255">
                  <c:v>2.1438877952736812E-3</c:v>
                </c:pt>
                <c:pt idx="24256">
                  <c:v>2.143799118294952E-3</c:v>
                </c:pt>
                <c:pt idx="24257">
                  <c:v>2.1437092611404397E-3</c:v>
                </c:pt>
                <c:pt idx="24258">
                  <c:v>2.1436190567666962E-3</c:v>
                </c:pt>
                <c:pt idx="24259">
                  <c:v>2.1435295375197391E-3</c:v>
                </c:pt>
                <c:pt idx="24260">
                  <c:v>2.1434413538366612E-3</c:v>
                </c:pt>
                <c:pt idx="24261">
                  <c:v>2.1433544081261406E-3</c:v>
                </c:pt>
                <c:pt idx="24262">
                  <c:v>2.1432679098990891E-3</c:v>
                </c:pt>
                <c:pt idx="24263">
                  <c:v>2.1431808210075911E-3</c:v>
                </c:pt>
                <c:pt idx="24264">
                  <c:v>2.1430924402236792E-3</c:v>
                </c:pt>
                <c:pt idx="24265">
                  <c:v>2.143002797981795E-3</c:v>
                </c:pt>
                <c:pt idx="24266">
                  <c:v>2.1429126390610114E-3</c:v>
                </c:pt>
                <c:pt idx="24267">
                  <c:v>2.1428230030609294E-3</c:v>
                </c:pt>
                <c:pt idx="24268">
                  <c:v>2.1427346389935806E-3</c:v>
                </c:pt>
                <c:pt idx="24269">
                  <c:v>2.1426475836399746E-3</c:v>
                </c:pt>
                <c:pt idx="24270">
                  <c:v>2.1425611410171852E-3</c:v>
                </c:pt>
                <c:pt idx="24271">
                  <c:v>2.1424742744162455E-3</c:v>
                </c:pt>
                <c:pt idx="24272">
                  <c:v>2.142386190192008E-3</c:v>
                </c:pt>
                <c:pt idx="24273">
                  <c:v>2.1422967845629035E-3</c:v>
                </c:pt>
                <c:pt idx="24274">
                  <c:v>2.1422067018745682E-3</c:v>
                </c:pt>
                <c:pt idx="24275">
                  <c:v>2.1421169716154343E-3</c:v>
                </c:pt>
                <c:pt idx="24276">
                  <c:v>2.1420284286772853E-3</c:v>
                </c:pt>
                <c:pt idx="24277">
                  <c:v>2.1419412433341892E-3</c:v>
                </c:pt>
                <c:pt idx="24278">
                  <c:v>2.1418548255378294E-3</c:v>
                </c:pt>
                <c:pt idx="24279">
                  <c:v>2.1417681573175748E-3</c:v>
                </c:pt>
                <c:pt idx="24280">
                  <c:v>2.1416803660393355E-3</c:v>
                </c:pt>
                <c:pt idx="24281">
                  <c:v>2.1415912157029156E-3</c:v>
                </c:pt>
                <c:pt idx="24282">
                  <c:v>2.1415012396647812E-3</c:v>
                </c:pt>
                <c:pt idx="24283">
                  <c:v>2.141411440140452E-3</c:v>
                </c:pt>
                <c:pt idx="24284">
                  <c:v>2.1413227237981852E-3</c:v>
                </c:pt>
                <c:pt idx="24285">
                  <c:v>2.1412353912996411E-3</c:v>
                </c:pt>
                <c:pt idx="24286">
                  <c:v>2.1411489681692451E-3</c:v>
                </c:pt>
                <c:pt idx="24287">
                  <c:v>2.1410624721269226E-3</c:v>
                </c:pt>
                <c:pt idx="24288">
                  <c:v>2.1409749662697863E-3</c:v>
                </c:pt>
                <c:pt idx="24289">
                  <c:v>2.1408860865789266E-3</c:v>
                </c:pt>
                <c:pt idx="24290">
                  <c:v>2.1407962467391902E-3</c:v>
                </c:pt>
                <c:pt idx="24291">
                  <c:v>2.1407064050203354E-3</c:v>
                </c:pt>
                <c:pt idx="24292">
                  <c:v>2.1406175245937756E-3</c:v>
                </c:pt>
                <c:pt idx="24293">
                  <c:v>2.1405300312335408E-3</c:v>
                </c:pt>
                <c:pt idx="24294">
                  <c:v>2.1404435737270842E-3</c:v>
                </c:pt>
                <c:pt idx="24295">
                  <c:v>2.1403572218080136E-3</c:v>
                </c:pt>
                <c:pt idx="24296">
                  <c:v>2.1402699900681587E-3</c:v>
                </c:pt>
                <c:pt idx="24297">
                  <c:v>2.1401813927981687E-3</c:v>
                </c:pt>
                <c:pt idx="24298">
                  <c:v>2.1400917173430346E-3</c:v>
                </c:pt>
                <c:pt idx="24299">
                  <c:v>2.1400018621203494E-3</c:v>
                </c:pt>
                <c:pt idx="24300">
                  <c:v>2.1399128306183882E-3</c:v>
                </c:pt>
                <c:pt idx="24301">
                  <c:v>2.1398251663708326E-3</c:v>
                </c:pt>
                <c:pt idx="24302">
                  <c:v>2.1397386470462616E-3</c:v>
                </c:pt>
                <c:pt idx="24303">
                  <c:v>2.1396524098146767E-3</c:v>
                </c:pt>
                <c:pt idx="24304">
                  <c:v>2.1395654373045554E-3</c:v>
                </c:pt>
                <c:pt idx="24305">
                  <c:v>2.1394771304626718E-3</c:v>
                </c:pt>
                <c:pt idx="24306">
                  <c:v>2.1393876457477911E-3</c:v>
                </c:pt>
                <c:pt idx="24307">
                  <c:v>2.1392978068489892E-3</c:v>
                </c:pt>
                <c:pt idx="24308">
                  <c:v>2.1392086407442932E-3</c:v>
                </c:pt>
                <c:pt idx="24309">
                  <c:v>2.1391207994235404E-3</c:v>
                </c:pt>
                <c:pt idx="24310">
                  <c:v>2.1390341928925558E-3</c:v>
                </c:pt>
                <c:pt idx="24311">
                  <c:v>2.1389480400246462E-3</c:v>
                </c:pt>
                <c:pt idx="24312">
                  <c:v>2.1388613085274971E-3</c:v>
                </c:pt>
                <c:pt idx="24313">
                  <c:v>2.138773296225823E-3</c:v>
                </c:pt>
                <c:pt idx="24314">
                  <c:v>2.1386840263390452E-3</c:v>
                </c:pt>
                <c:pt idx="24315">
                  <c:v>2.1385942342279649E-3</c:v>
                </c:pt>
                <c:pt idx="24316">
                  <c:v>2.1385049531742208E-3</c:v>
                </c:pt>
                <c:pt idx="24317">
                  <c:v>2.138416932528771E-3</c:v>
                </c:pt>
                <c:pt idx="24318">
                  <c:v>2.1383302158755409E-3</c:v>
                </c:pt>
                <c:pt idx="24319">
                  <c:v>2.1382441166662813E-3</c:v>
                </c:pt>
                <c:pt idx="24320">
                  <c:v>2.1381576049457692E-3</c:v>
                </c:pt>
                <c:pt idx="24321">
                  <c:v>2.1380698873393446E-3</c:v>
                </c:pt>
                <c:pt idx="24322">
                  <c:v>2.1379808537023257E-3</c:v>
                </c:pt>
                <c:pt idx="24323">
                  <c:v>2.1378911389682382E-3</c:v>
                </c:pt>
                <c:pt idx="24324">
                  <c:v>2.1378017654650476E-3</c:v>
                </c:pt>
                <c:pt idx="24325">
                  <c:v>2.1377135672066908E-3</c:v>
                </c:pt>
                <c:pt idx="24326">
                  <c:v>2.1376267203643854E-3</c:v>
                </c:pt>
                <c:pt idx="24327">
                  <c:v>2.1375406442397452E-3</c:v>
                </c:pt>
                <c:pt idx="24328">
                  <c:v>2.1374543283994205E-3</c:v>
                </c:pt>
                <c:pt idx="24329">
                  <c:v>2.1373669016904696E-3</c:v>
                </c:pt>
                <c:pt idx="24330">
                  <c:v>2.1372781227053592E-3</c:v>
                </c:pt>
                <c:pt idx="24331">
                  <c:v>2.1371885155514296E-3</c:v>
                </c:pt>
                <c:pt idx="24332">
                  <c:v>2.1370990745621585E-3</c:v>
                </c:pt>
                <c:pt idx="24333">
                  <c:v>2.1370107043286002E-3</c:v>
                </c:pt>
                <c:pt idx="24334">
                  <c:v>2.1369237104077623E-3</c:v>
                </c:pt>
                <c:pt idx="24335">
                  <c:v>2.1368376274337182E-3</c:v>
                </c:pt>
                <c:pt idx="24336">
                  <c:v>2.1367514813200382E-3</c:v>
                </c:pt>
                <c:pt idx="24337">
                  <c:v>2.1366643378282067E-3</c:v>
                </c:pt>
                <c:pt idx="24338">
                  <c:v>2.1365758285756715E-3</c:v>
                </c:pt>
                <c:pt idx="24339">
                  <c:v>2.1364863583145832E-3</c:v>
                </c:pt>
                <c:pt idx="24340">
                  <c:v>2.1363968768440692E-3</c:v>
                </c:pt>
                <c:pt idx="24341">
                  <c:v>2.1363083440961985E-3</c:v>
                </c:pt>
                <c:pt idx="24342">
                  <c:v>2.1362211896592993E-3</c:v>
                </c:pt>
                <c:pt idx="24343">
                  <c:v>2.1361350710391697E-3</c:v>
                </c:pt>
                <c:pt idx="24344">
                  <c:v>2.1360490666815202E-3</c:v>
                </c:pt>
                <c:pt idx="24345">
                  <c:v>2.1359621949787549E-3</c:v>
                </c:pt>
                <c:pt idx="24346">
                  <c:v>2.1358739669718033E-3</c:v>
                </c:pt>
                <c:pt idx="24347">
                  <c:v>2.1357846615374845E-3</c:v>
                </c:pt>
                <c:pt idx="24348">
                  <c:v>2.1356951681763452E-3</c:v>
                </c:pt>
                <c:pt idx="24349">
                  <c:v>2.1356064860318267E-3</c:v>
                </c:pt>
                <c:pt idx="24350">
                  <c:v>2.1355191613098086E-3</c:v>
                </c:pt>
                <c:pt idx="24351">
                  <c:v>2.1354329798616047E-3</c:v>
                </c:pt>
                <c:pt idx="24352">
                  <c:v>2.1353470879416857E-3</c:v>
                </c:pt>
                <c:pt idx="24353">
                  <c:v>2.1352604730493878E-3</c:v>
                </c:pt>
                <c:pt idx="24354">
                  <c:v>2.135172534047347E-3</c:v>
                </c:pt>
                <c:pt idx="24355">
                  <c:v>2.1350834195304736E-3</c:v>
                </c:pt>
                <c:pt idx="24356">
                  <c:v>2.1349939439739753E-3</c:v>
                </c:pt>
                <c:pt idx="24357">
                  <c:v>2.1349051289802231E-3</c:v>
                </c:pt>
                <c:pt idx="24358">
                  <c:v>2.1348176280273257E-3</c:v>
                </c:pt>
                <c:pt idx="24359">
                  <c:v>2.1347313586332533E-3</c:v>
                </c:pt>
                <c:pt idx="24360">
                  <c:v>2.134645548976044E-3</c:v>
                </c:pt>
                <c:pt idx="24361">
                  <c:v>2.1345591726210852E-3</c:v>
                </c:pt>
                <c:pt idx="24362">
                  <c:v>2.1344715265065486E-3</c:v>
                </c:pt>
                <c:pt idx="24363">
                  <c:v>2.1343826267219198E-3</c:v>
                </c:pt>
                <c:pt idx="24364">
                  <c:v>2.1342931992711991E-3</c:v>
                </c:pt>
                <c:pt idx="24365">
                  <c:v>2.134204271121546E-3</c:v>
                </c:pt>
                <c:pt idx="24366">
                  <c:v>2.1341165919060152E-3</c:v>
                </c:pt>
                <c:pt idx="24367">
                  <c:v>2.1340302119266202E-3</c:v>
                </c:pt>
                <c:pt idx="24368">
                  <c:v>2.1339444540047245E-3</c:v>
                </c:pt>
                <c:pt idx="24369">
                  <c:v>2.1338582949299483E-3</c:v>
                </c:pt>
                <c:pt idx="24370">
                  <c:v>2.1337709416506703E-3</c:v>
                </c:pt>
                <c:pt idx="24371">
                  <c:v>2.1336822777432052E-3</c:v>
                </c:pt>
                <c:pt idx="24372">
                  <c:v>2.1335929287975819E-3</c:v>
                </c:pt>
                <c:pt idx="24373">
                  <c:v>2.1335039099954212E-3</c:v>
                </c:pt>
                <c:pt idx="24374">
                  <c:v>2.1334160544248279E-3</c:v>
                </c:pt>
                <c:pt idx="24375">
                  <c:v>2.133329544070976E-3</c:v>
                </c:pt>
                <c:pt idx="24376">
                  <c:v>2.1332438075138192E-3</c:v>
                </c:pt>
                <c:pt idx="24377">
                  <c:v>2.1331578418377194E-3</c:v>
                </c:pt>
                <c:pt idx="24378">
                  <c:v>2.1330707774142492E-3</c:v>
                </c:pt>
                <c:pt idx="24379">
                  <c:v>2.1329823675104963E-3</c:v>
                </c:pt>
                <c:pt idx="24380">
                  <c:v>2.1328931270588867E-3</c:v>
                </c:pt>
                <c:pt idx="24381">
                  <c:v>2.1328040425358011E-3</c:v>
                </c:pt>
                <c:pt idx="24382">
                  <c:v>2.1327160164164652E-3</c:v>
                </c:pt>
                <c:pt idx="24383">
                  <c:v>2.1326293590729815E-3</c:v>
                </c:pt>
                <c:pt idx="24384">
                  <c:v>2.1325436141723742E-3</c:v>
                </c:pt>
                <c:pt idx="24385">
                  <c:v>2.1324578157918238E-3</c:v>
                </c:pt>
                <c:pt idx="24386">
                  <c:v>2.1323710323908002E-3</c:v>
                </c:pt>
                <c:pt idx="24387">
                  <c:v>2.1322828913013406E-3</c:v>
                </c:pt>
                <c:pt idx="24388">
                  <c:v>2.1321937884218015E-3</c:v>
                </c:pt>
                <c:pt idx="24389">
                  <c:v>2.1321046651156415E-3</c:v>
                </c:pt>
                <c:pt idx="24390">
                  <c:v>2.1320164780471392E-3</c:v>
                </c:pt>
                <c:pt idx="24391">
                  <c:v>2.1319296605429756E-3</c:v>
                </c:pt>
                <c:pt idx="24392">
                  <c:v>2.1318438787466002E-3</c:v>
                </c:pt>
                <c:pt idx="24393">
                  <c:v>2.1317582197759952E-3</c:v>
                </c:pt>
                <c:pt idx="24394">
                  <c:v>2.1316717058473935E-3</c:v>
                </c:pt>
                <c:pt idx="24395">
                  <c:v>2.1315838448253206E-3</c:v>
                </c:pt>
                <c:pt idx="24396">
                  <c:v>2.1314949072004812E-3</c:v>
                </c:pt>
                <c:pt idx="24397">
                  <c:v>2.1314057736010576E-3</c:v>
                </c:pt>
                <c:pt idx="24398">
                  <c:v>2.131317438807615E-3</c:v>
                </c:pt>
                <c:pt idx="24399">
                  <c:v>2.1312304516278376E-3</c:v>
                </c:pt>
                <c:pt idx="24400">
                  <c:v>2.1311446060125997E-3</c:v>
                </c:pt>
                <c:pt idx="24401">
                  <c:v>2.1310590572517002E-3</c:v>
                </c:pt>
                <c:pt idx="24402">
                  <c:v>2.1309727977280079E-3</c:v>
                </c:pt>
                <c:pt idx="24403">
                  <c:v>2.1308852242871352E-3</c:v>
                </c:pt>
                <c:pt idx="24404">
                  <c:v>2.1307964777441549E-3</c:v>
                </c:pt>
                <c:pt idx="24405">
                  <c:v>2.1307073634137287E-3</c:v>
                </c:pt>
                <c:pt idx="24406">
                  <c:v>2.1306188975154642E-3</c:v>
                </c:pt>
                <c:pt idx="24407">
                  <c:v>2.1305317349519849E-3</c:v>
                </c:pt>
                <c:pt idx="24408">
                  <c:v>2.1304458006690626E-3</c:v>
                </c:pt>
                <c:pt idx="24409">
                  <c:v>2.1303603320920093E-3</c:v>
                </c:pt>
                <c:pt idx="24410">
                  <c:v>2.1302743086456756E-3</c:v>
                </c:pt>
                <c:pt idx="24411">
                  <c:v>2.1301870264415846E-3</c:v>
                </c:pt>
                <c:pt idx="24412">
                  <c:v>2.1300984945237227E-3</c:v>
                </c:pt>
                <c:pt idx="24413">
                  <c:v>2.1300094296006593E-3</c:v>
                </c:pt>
                <c:pt idx="24414">
                  <c:v>2.1299208523286525E-3</c:v>
                </c:pt>
                <c:pt idx="24415">
                  <c:v>2.1298335125669709E-3</c:v>
                </c:pt>
                <c:pt idx="24416">
                  <c:v>2.129747467251582E-3</c:v>
                </c:pt>
                <c:pt idx="24417">
                  <c:v>2.1296620485085891E-3</c:v>
                </c:pt>
                <c:pt idx="24418">
                  <c:v>2.1295762398633282E-3</c:v>
                </c:pt>
                <c:pt idx="24419">
                  <c:v>2.1294892486389723E-3</c:v>
                </c:pt>
                <c:pt idx="24420">
                  <c:v>2.1294009522163488E-3</c:v>
                </c:pt>
                <c:pt idx="24421">
                  <c:v>2.129311966910049E-3</c:v>
                </c:pt>
                <c:pt idx="24422">
                  <c:v>2.1292233007699636E-3</c:v>
                </c:pt>
                <c:pt idx="24423">
                  <c:v>2.1291357859109521E-3</c:v>
                </c:pt>
                <c:pt idx="24424">
                  <c:v>2.1290496100496398E-3</c:v>
                </c:pt>
                <c:pt idx="24425">
                  <c:v>2.1289642109732702E-3</c:v>
                </c:pt>
                <c:pt idx="24426">
                  <c:v>2.128878593263999E-3</c:v>
                </c:pt>
                <c:pt idx="24427">
                  <c:v>2.1287918888607516E-3</c:v>
                </c:pt>
                <c:pt idx="24428">
                  <c:v>2.1287038457862457E-3</c:v>
                </c:pt>
                <c:pt idx="24429">
                  <c:v>2.1286149698719762E-3</c:v>
                </c:pt>
                <c:pt idx="24430">
                  <c:v>2.128526239762161E-3</c:v>
                </c:pt>
                <c:pt idx="24431">
                  <c:v>2.1284385557783117E-3</c:v>
                </c:pt>
                <c:pt idx="24432">
                  <c:v>2.1283522330281437E-3</c:v>
                </c:pt>
                <c:pt idx="24433">
                  <c:v>2.1282668241353621E-3</c:v>
                </c:pt>
                <c:pt idx="24434">
                  <c:v>2.1281813713106465E-3</c:v>
                </c:pt>
                <c:pt idx="24435">
                  <c:v>2.1280949457444043E-3</c:v>
                </c:pt>
                <c:pt idx="24436">
                  <c:v>2.1280071705607789E-3</c:v>
                </c:pt>
                <c:pt idx="24437">
                  <c:v>2.1279184328826506E-3</c:v>
                </c:pt>
                <c:pt idx="24438">
                  <c:v>2.1278296656729711E-3</c:v>
                </c:pt>
                <c:pt idx="24439">
                  <c:v>2.1277418223002251E-3</c:v>
                </c:pt>
                <c:pt idx="24440">
                  <c:v>2.1276553397542924E-3</c:v>
                </c:pt>
                <c:pt idx="24441">
                  <c:v>2.1275698927362605E-3</c:v>
                </c:pt>
                <c:pt idx="24442">
                  <c:v>2.1274845769963797E-3</c:v>
                </c:pt>
                <c:pt idx="24443">
                  <c:v>2.1273984185974457E-3</c:v>
                </c:pt>
                <c:pt idx="24444">
                  <c:v>2.1273109223001832E-3</c:v>
                </c:pt>
                <c:pt idx="24445">
                  <c:v>2.1272223502906955E-3</c:v>
                </c:pt>
                <c:pt idx="24446">
                  <c:v>2.1271335743693171E-3</c:v>
                </c:pt>
                <c:pt idx="24447">
                  <c:v>2.1270455849362402E-3</c:v>
                </c:pt>
                <c:pt idx="24448">
                  <c:v>2.126958933331403E-3</c:v>
                </c:pt>
                <c:pt idx="24449">
                  <c:v>2.1268734215226276E-3</c:v>
                </c:pt>
                <c:pt idx="24450">
                  <c:v>2.1267882137860411E-3</c:v>
                </c:pt>
                <c:pt idx="24451">
                  <c:v>2.1267023074001282E-3</c:v>
                </c:pt>
                <c:pt idx="24452">
                  <c:v>2.1266150972599602E-3</c:v>
                </c:pt>
                <c:pt idx="24453">
                  <c:v>2.1265267164840298E-3</c:v>
                </c:pt>
                <c:pt idx="24454">
                  <c:v>2.1264379612797612E-3</c:v>
                </c:pt>
                <c:pt idx="24455">
                  <c:v>2.1263498424772083E-3</c:v>
                </c:pt>
                <c:pt idx="24456">
                  <c:v>2.1262630163405476E-3</c:v>
                </c:pt>
                <c:pt idx="24457">
                  <c:v>2.1261774151597542E-3</c:v>
                </c:pt>
                <c:pt idx="24458">
                  <c:v>2.1260922855500211E-3</c:v>
                </c:pt>
                <c:pt idx="24459">
                  <c:v>2.1260066127970706E-3</c:v>
                </c:pt>
                <c:pt idx="24460">
                  <c:v>2.1259196922449892E-3</c:v>
                </c:pt>
                <c:pt idx="24461">
                  <c:v>2.1258315259760174E-3</c:v>
                </c:pt>
                <c:pt idx="24462">
                  <c:v>2.1257428214642555E-3</c:v>
                </c:pt>
                <c:pt idx="24463">
                  <c:v>2.1256545930591858E-3</c:v>
                </c:pt>
                <c:pt idx="24464">
                  <c:v>2.1255675907910451E-3</c:v>
                </c:pt>
                <c:pt idx="24465">
                  <c:v>2.1254818781463397E-3</c:v>
                </c:pt>
                <c:pt idx="24466">
                  <c:v>2.1253967964913116E-3</c:v>
                </c:pt>
                <c:pt idx="24467">
                  <c:v>2.1253113360776097E-3</c:v>
                </c:pt>
                <c:pt idx="24468">
                  <c:v>2.1252247046542332E-3</c:v>
                </c:pt>
                <c:pt idx="24469">
                  <c:v>2.1251367734892845E-3</c:v>
                </c:pt>
                <c:pt idx="24470">
                  <c:v>2.1250481496897507E-3</c:v>
                </c:pt>
                <c:pt idx="24471">
                  <c:v>2.1249598341885078E-3</c:v>
                </c:pt>
                <c:pt idx="24472">
                  <c:v>2.1248726580805578E-3</c:v>
                </c:pt>
                <c:pt idx="24473">
                  <c:v>2.1247868147322652E-3</c:v>
                </c:pt>
                <c:pt idx="24474">
                  <c:v>2.1247017510672844E-3</c:v>
                </c:pt>
                <c:pt idx="24475">
                  <c:v>2.1246164791456448E-3</c:v>
                </c:pt>
                <c:pt idx="24476">
                  <c:v>2.1245301325155874E-3</c:v>
                </c:pt>
                <c:pt idx="24477">
                  <c:v>2.124442454035951E-3</c:v>
                </c:pt>
                <c:pt idx="24478">
                  <c:v>2.1243539405107043E-3</c:v>
                </c:pt>
                <c:pt idx="24479">
                  <c:v>2.1242655627770877E-3</c:v>
                </c:pt>
                <c:pt idx="24480">
                  <c:v>2.1241782189655948E-3</c:v>
                </c:pt>
                <c:pt idx="24481">
                  <c:v>2.1240922288408627E-3</c:v>
                </c:pt>
                <c:pt idx="24482">
                  <c:v>2.1240071539074174E-3</c:v>
                </c:pt>
                <c:pt idx="24483">
                  <c:v>2.1239220444792431E-3</c:v>
                </c:pt>
                <c:pt idx="24484">
                  <c:v>2.1238359745100696E-3</c:v>
                </c:pt>
                <c:pt idx="24485">
                  <c:v>2.1237485629928836E-3</c:v>
                </c:pt>
                <c:pt idx="24486">
                  <c:v>2.1236601883528891E-3</c:v>
                </c:pt>
                <c:pt idx="24487">
                  <c:v>2.1235717751876835E-3</c:v>
                </c:pt>
                <c:pt idx="24488">
                  <c:v>2.1234842735426474E-3</c:v>
                </c:pt>
                <c:pt idx="24489">
                  <c:v>2.1233981239964666E-3</c:v>
                </c:pt>
                <c:pt idx="24490">
                  <c:v>2.1233130097282377E-3</c:v>
                </c:pt>
                <c:pt idx="24491">
                  <c:v>2.1232280350806242E-3</c:v>
                </c:pt>
                <c:pt idx="24492">
                  <c:v>2.1231422299851882E-3</c:v>
                </c:pt>
                <c:pt idx="24493">
                  <c:v>2.123055096170604E-3</c:v>
                </c:pt>
                <c:pt idx="24494">
                  <c:v>2.1229668875992992E-3</c:v>
                </c:pt>
                <c:pt idx="24495">
                  <c:v>2.1228784672882597E-3</c:v>
                </c:pt>
                <c:pt idx="24496">
                  <c:v>2.1227908212404592E-3</c:v>
                </c:pt>
                <c:pt idx="24497">
                  <c:v>2.1227045032590841E-3</c:v>
                </c:pt>
                <c:pt idx="24498">
                  <c:v>2.1226193232469991E-3</c:v>
                </c:pt>
                <c:pt idx="24499">
                  <c:v>2.1225344544177262E-3</c:v>
                </c:pt>
                <c:pt idx="24500">
                  <c:v>2.1224488989570202E-3</c:v>
                </c:pt>
                <c:pt idx="24501">
                  <c:v>2.1223620498750681E-3</c:v>
                </c:pt>
                <c:pt idx="24502">
                  <c:v>2.1222740326764813E-3</c:v>
                </c:pt>
                <c:pt idx="24503">
                  <c:v>2.1221856345145546E-3</c:v>
                </c:pt>
                <c:pt idx="24504">
                  <c:v>2.1220978608234653E-3</c:v>
                </c:pt>
                <c:pt idx="24505">
                  <c:v>2.1220113691667814E-3</c:v>
                </c:pt>
                <c:pt idx="24506">
                  <c:v>2.1219260990955812E-3</c:v>
                </c:pt>
                <c:pt idx="24507">
                  <c:v>2.1218413063579032E-3</c:v>
                </c:pt>
                <c:pt idx="24508">
                  <c:v>2.1217559821012592E-3</c:v>
                </c:pt>
                <c:pt idx="24509">
                  <c:v>2.1216694209608188E-3</c:v>
                </c:pt>
                <c:pt idx="24510">
                  <c:v>2.1215816181400821E-3</c:v>
                </c:pt>
                <c:pt idx="24511">
                  <c:v>2.1214932719395624E-3</c:v>
                </c:pt>
                <c:pt idx="24512">
                  <c:v>2.1214053904062839E-3</c:v>
                </c:pt>
                <c:pt idx="24513">
                  <c:v>2.1213187236869477E-3</c:v>
                </c:pt>
                <c:pt idx="24514">
                  <c:v>2.1212333417359249E-3</c:v>
                </c:pt>
                <c:pt idx="24515">
                  <c:v>2.1211485950952654E-3</c:v>
                </c:pt>
                <c:pt idx="24516">
                  <c:v>2.1210634807332638E-3</c:v>
                </c:pt>
                <c:pt idx="24517">
                  <c:v>2.1209772068750744E-3</c:v>
                </c:pt>
                <c:pt idx="24518">
                  <c:v>2.1208896387580282E-3</c:v>
                </c:pt>
                <c:pt idx="24519">
                  <c:v>2.1208013743491002E-3</c:v>
                </c:pt>
                <c:pt idx="24520">
                  <c:v>2.1207134074790832E-3</c:v>
                </c:pt>
                <c:pt idx="24521">
                  <c:v>2.1206265681771677E-3</c:v>
                </c:pt>
                <c:pt idx="24522">
                  <c:v>2.1205410553784857E-3</c:v>
                </c:pt>
                <c:pt idx="24523">
                  <c:v>2.1204563250726452E-3</c:v>
                </c:pt>
                <c:pt idx="24524">
                  <c:v>2.1203713967774449E-3</c:v>
                </c:pt>
                <c:pt idx="24525">
                  <c:v>2.1202854056916942E-3</c:v>
                </c:pt>
                <c:pt idx="24526">
                  <c:v>2.1201980895900994E-3</c:v>
                </c:pt>
                <c:pt idx="24527">
                  <c:v>2.1201099363220652E-3</c:v>
                </c:pt>
                <c:pt idx="24528">
                  <c:v>2.1200219089432277E-3</c:v>
                </c:pt>
                <c:pt idx="24529">
                  <c:v>2.1199349033564018E-3</c:v>
                </c:pt>
                <c:pt idx="24530">
                  <c:v>2.1198492439051687E-3</c:v>
                </c:pt>
                <c:pt idx="24531">
                  <c:v>2.1197645008995598E-3</c:v>
                </c:pt>
                <c:pt idx="24532">
                  <c:v>2.1196797327265042E-3</c:v>
                </c:pt>
                <c:pt idx="24533">
                  <c:v>2.1195940161348402E-3</c:v>
                </c:pt>
                <c:pt idx="24534">
                  <c:v>2.1195069660622876E-3</c:v>
                </c:pt>
                <c:pt idx="24535">
                  <c:v>2.1194189523138307E-3</c:v>
                </c:pt>
                <c:pt idx="24536">
                  <c:v>2.1193308911568306E-3</c:v>
                </c:pt>
                <c:pt idx="24537">
                  <c:v>2.1192437292868543E-3</c:v>
                </c:pt>
                <c:pt idx="24538">
                  <c:v>2.1191579107977458E-3</c:v>
                </c:pt>
                <c:pt idx="24539">
                  <c:v>2.1190731272675801E-3</c:v>
                </c:pt>
                <c:pt idx="24540">
                  <c:v>2.1189884915915197E-3</c:v>
                </c:pt>
                <c:pt idx="24541">
                  <c:v>2.1189030375915012E-3</c:v>
                </c:pt>
                <c:pt idx="24542">
                  <c:v>2.1188162640351851E-3</c:v>
                </c:pt>
                <c:pt idx="24543">
                  <c:v>2.1187284167416992E-3</c:v>
                </c:pt>
                <c:pt idx="24544">
                  <c:v>2.1186403499891889E-3</c:v>
                </c:pt>
                <c:pt idx="24545">
                  <c:v>2.1185530453668652E-3</c:v>
                </c:pt>
                <c:pt idx="24546">
                  <c:v>2.1184670590731697E-3</c:v>
                </c:pt>
                <c:pt idx="24547">
                  <c:v>2.1183822088645756E-3</c:v>
                </c:pt>
                <c:pt idx="24548">
                  <c:v>2.1182976768431292E-3</c:v>
                </c:pt>
                <c:pt idx="24549">
                  <c:v>2.1182124701131203E-3</c:v>
                </c:pt>
                <c:pt idx="24550">
                  <c:v>2.1181259798647403E-3</c:v>
                </c:pt>
                <c:pt idx="24551">
                  <c:v>2.1180383240707421E-3</c:v>
                </c:pt>
                <c:pt idx="24552">
                  <c:v>2.1179502808833252E-3</c:v>
                </c:pt>
                <c:pt idx="24553">
                  <c:v>2.1178628503348306E-3</c:v>
                </c:pt>
                <c:pt idx="24554">
                  <c:v>2.1177766912268059E-3</c:v>
                </c:pt>
                <c:pt idx="24555">
                  <c:v>2.1176917502890458E-3</c:v>
                </c:pt>
                <c:pt idx="24556">
                  <c:v>2.1176072923455029E-3</c:v>
                </c:pt>
                <c:pt idx="24557">
                  <c:v>2.1175223144061011E-3</c:v>
                </c:pt>
                <c:pt idx="24558">
                  <c:v>2.1174361104548192E-3</c:v>
                </c:pt>
                <c:pt idx="24559">
                  <c:v>2.1173486688987582E-3</c:v>
                </c:pt>
                <c:pt idx="24560">
                  <c:v>2.1172606789254863E-3</c:v>
                </c:pt>
                <c:pt idx="24561">
                  <c:v>2.1171731422842789E-3</c:v>
                </c:pt>
                <c:pt idx="24562">
                  <c:v>2.1170868091844571E-3</c:v>
                </c:pt>
                <c:pt idx="24563">
                  <c:v>2.1170017559662855E-3</c:v>
                </c:pt>
                <c:pt idx="24564">
                  <c:v>2.1169173422836214E-3</c:v>
                </c:pt>
                <c:pt idx="24565">
                  <c:v>2.1168325718113452E-3</c:v>
                </c:pt>
                <c:pt idx="24566">
                  <c:v>2.116746653300419E-3</c:v>
                </c:pt>
                <c:pt idx="24567">
                  <c:v>2.1166594460387792E-3</c:v>
                </c:pt>
                <c:pt idx="24568">
                  <c:v>2.1165715389205001E-3</c:v>
                </c:pt>
                <c:pt idx="24569">
                  <c:v>2.1164839186895192E-3</c:v>
                </c:pt>
                <c:pt idx="24570">
                  <c:v>2.1163974142639741E-3</c:v>
                </c:pt>
                <c:pt idx="24571">
                  <c:v>2.1163122300674846E-3</c:v>
                </c:pt>
                <c:pt idx="24572">
                  <c:v>2.1162278310855802E-3</c:v>
                </c:pt>
                <c:pt idx="24573">
                  <c:v>2.1161432442733299E-3</c:v>
                </c:pt>
                <c:pt idx="24574">
                  <c:v>2.1160576065210085E-3</c:v>
                </c:pt>
                <c:pt idx="24575">
                  <c:v>2.1159706505979518E-3</c:v>
                </c:pt>
                <c:pt idx="24576">
                  <c:v>2.1158828554717116E-3</c:v>
                </c:pt>
                <c:pt idx="24577">
                  <c:v>2.1157951764417442E-3</c:v>
                </c:pt>
                <c:pt idx="24578">
                  <c:v>2.1157085071471888E-3</c:v>
                </c:pt>
                <c:pt idx="24579">
                  <c:v>2.1156231764333602E-3</c:v>
                </c:pt>
                <c:pt idx="24580">
                  <c:v>2.1155387633408494E-3</c:v>
                </c:pt>
                <c:pt idx="24581">
                  <c:v>2.1154543342991588E-3</c:v>
                </c:pt>
                <c:pt idx="24582">
                  <c:v>2.1153689688833592E-3</c:v>
                </c:pt>
                <c:pt idx="24583">
                  <c:v>2.1152822780511602E-3</c:v>
                </c:pt>
                <c:pt idx="24584">
                  <c:v>2.1151946230641271E-3</c:v>
                </c:pt>
                <c:pt idx="24585">
                  <c:v>2.1151069118946811E-3</c:v>
                </c:pt>
                <c:pt idx="24586">
                  <c:v>2.1150200878623814E-3</c:v>
                </c:pt>
                <c:pt idx="24587">
                  <c:v>2.1149345985033065E-3</c:v>
                </c:pt>
                <c:pt idx="24588">
                  <c:v>2.1148501437160318E-3</c:v>
                </c:pt>
                <c:pt idx="24589">
                  <c:v>2.1147658449082942E-3</c:v>
                </c:pt>
                <c:pt idx="24590">
                  <c:v>2.1146807398135401E-3</c:v>
                </c:pt>
                <c:pt idx="24591">
                  <c:v>2.1145943243086641E-3</c:v>
                </c:pt>
                <c:pt idx="24592">
                  <c:v>2.1145068361493055E-3</c:v>
                </c:pt>
                <c:pt idx="24593">
                  <c:v>2.1144191209191868E-3</c:v>
                </c:pt>
                <c:pt idx="24594">
                  <c:v>2.114332155777816E-3</c:v>
                </c:pt>
                <c:pt idx="24595">
                  <c:v>2.1142464992515027E-3</c:v>
                </c:pt>
                <c:pt idx="24596">
                  <c:v>2.1141619768695612E-3</c:v>
                </c:pt>
                <c:pt idx="24597">
                  <c:v>2.114077779573864E-3</c:v>
                </c:pt>
                <c:pt idx="24598">
                  <c:v>2.1139929193979244E-3</c:v>
                </c:pt>
                <c:pt idx="24599">
                  <c:v>2.1139067857761091E-3</c:v>
                </c:pt>
                <c:pt idx="24600">
                  <c:v>2.1138194892307547E-3</c:v>
                </c:pt>
                <c:pt idx="24601">
                  <c:v>2.1137317989658073E-3</c:v>
                </c:pt>
                <c:pt idx="24602">
                  <c:v>2.1136447096062752E-3</c:v>
                </c:pt>
                <c:pt idx="24603">
                  <c:v>2.1135588811309692E-3</c:v>
                </c:pt>
                <c:pt idx="24604">
                  <c:v>2.113474267366668E-3</c:v>
                </c:pt>
                <c:pt idx="24605">
                  <c:v>2.1133901421565449E-3</c:v>
                </c:pt>
                <c:pt idx="24606">
                  <c:v>2.1133055083731355E-3</c:v>
                </c:pt>
                <c:pt idx="24607">
                  <c:v>2.1132196594062292E-3</c:v>
                </c:pt>
                <c:pt idx="24608">
                  <c:v>2.1131325769482602E-3</c:v>
                </c:pt>
                <c:pt idx="24609">
                  <c:v>2.1130449411341482E-3</c:v>
                </c:pt>
                <c:pt idx="24610">
                  <c:v>2.1129577474205286E-3</c:v>
                </c:pt>
                <c:pt idx="24611">
                  <c:v>2.1128717460262261E-3</c:v>
                </c:pt>
                <c:pt idx="24612">
                  <c:v>2.1127870195960692E-3</c:v>
                </c:pt>
                <c:pt idx="24613">
                  <c:v>2.1127029368320032E-3</c:v>
                </c:pt>
                <c:pt idx="24614">
                  <c:v>2.1126185081052217E-3</c:v>
                </c:pt>
                <c:pt idx="24615">
                  <c:v>2.112532942741446E-3</c:v>
                </c:pt>
                <c:pt idx="24616">
                  <c:v>2.1124460941597469E-3</c:v>
                </c:pt>
                <c:pt idx="24617">
                  <c:v>2.1123585422481985E-3</c:v>
                </c:pt>
                <c:pt idx="24618">
                  <c:v>2.1122712666794049E-3</c:v>
                </c:pt>
                <c:pt idx="24619">
                  <c:v>2.1121850952157697E-3</c:v>
                </c:pt>
                <c:pt idx="24620">
                  <c:v>2.1121002376898691E-3</c:v>
                </c:pt>
                <c:pt idx="24621">
                  <c:v>2.1120161680134798E-3</c:v>
                </c:pt>
                <c:pt idx="24622">
                  <c:v>2.1119319205583696E-3</c:v>
                </c:pt>
                <c:pt idx="24623">
                  <c:v>2.1118466339463183E-3</c:v>
                </c:pt>
                <c:pt idx="24624">
                  <c:v>2.1117600360194911E-3</c:v>
                </c:pt>
                <c:pt idx="24625">
                  <c:v>2.1116725969358343E-3</c:v>
                </c:pt>
                <c:pt idx="24626">
                  <c:v>2.1115852642641991E-3</c:v>
                </c:pt>
                <c:pt idx="24627">
                  <c:v>2.1114989293446367E-3</c:v>
                </c:pt>
                <c:pt idx="24628">
                  <c:v>2.1114139254477548E-3</c:v>
                </c:pt>
                <c:pt idx="24629">
                  <c:v>2.111329840270263E-3</c:v>
                </c:pt>
                <c:pt idx="24630">
                  <c:v>2.1112457482536486E-3</c:v>
                </c:pt>
                <c:pt idx="24631">
                  <c:v>2.1111607318298575E-3</c:v>
                </c:pt>
                <c:pt idx="24632">
                  <c:v>2.1110743980510011E-3</c:v>
                </c:pt>
                <c:pt idx="24633">
                  <c:v>2.1109870997116451E-3</c:v>
                </c:pt>
                <c:pt idx="24634">
                  <c:v>2.1108997365245482E-3</c:v>
                </c:pt>
                <c:pt idx="24635">
                  <c:v>2.110813248407597E-3</c:v>
                </c:pt>
                <c:pt idx="24636">
                  <c:v>2.1107280862670223E-3</c:v>
                </c:pt>
                <c:pt idx="24637">
                  <c:v>2.1106439582439193E-3</c:v>
                </c:pt>
                <c:pt idx="24638">
                  <c:v>2.1105599942186277E-3</c:v>
                </c:pt>
                <c:pt idx="24639">
                  <c:v>2.1104752358567279E-3</c:v>
                </c:pt>
                <c:pt idx="24640">
                  <c:v>2.1103891762138558E-3</c:v>
                </c:pt>
                <c:pt idx="24641">
                  <c:v>2.1103020450614304E-3</c:v>
                </c:pt>
                <c:pt idx="24642">
                  <c:v>2.1102146793330998E-3</c:v>
                </c:pt>
                <c:pt idx="24643">
                  <c:v>2.1101280517432115E-3</c:v>
                </c:pt>
                <c:pt idx="24644">
                  <c:v>2.1100427230793637E-3</c:v>
                </c:pt>
                <c:pt idx="24645">
                  <c:v>2.1099585265634741E-3</c:v>
                </c:pt>
                <c:pt idx="24646">
                  <c:v>2.1098746619286086E-3</c:v>
                </c:pt>
                <c:pt idx="24647">
                  <c:v>2.1097901461478016E-3</c:v>
                </c:pt>
                <c:pt idx="24648">
                  <c:v>2.1097043669630147E-3</c:v>
                </c:pt>
                <c:pt idx="24649">
                  <c:v>2.109617427527011E-3</c:v>
                </c:pt>
                <c:pt idx="24650">
                  <c:v>2.1095300881481195E-3</c:v>
                </c:pt>
                <c:pt idx="24651">
                  <c:v>2.1094433380390082E-3</c:v>
                </c:pt>
                <c:pt idx="24652">
                  <c:v>2.1093578382957202E-3</c:v>
                </c:pt>
                <c:pt idx="24653">
                  <c:v>2.1092735497609425E-3</c:v>
                </c:pt>
                <c:pt idx="24654">
                  <c:v>2.1091897552405294E-3</c:v>
                </c:pt>
                <c:pt idx="24655">
                  <c:v>2.1091054634694802E-3</c:v>
                </c:pt>
                <c:pt idx="24656">
                  <c:v>2.1090199672997231E-3</c:v>
                </c:pt>
                <c:pt idx="24657">
                  <c:v>2.108933241790031E-3</c:v>
                </c:pt>
                <c:pt idx="24658">
                  <c:v>2.1088459580827891E-3</c:v>
                </c:pt>
                <c:pt idx="24659">
                  <c:v>2.108759105347355E-3</c:v>
                </c:pt>
                <c:pt idx="24660">
                  <c:v>2.1086734337597028E-3</c:v>
                </c:pt>
                <c:pt idx="24661">
                  <c:v>2.1085890321886013E-3</c:v>
                </c:pt>
                <c:pt idx="24662">
                  <c:v>2.1085052783205785E-3</c:v>
                </c:pt>
                <c:pt idx="24663">
                  <c:v>2.1084211892125862E-3</c:v>
                </c:pt>
                <c:pt idx="24664">
                  <c:v>2.1083359748133661E-3</c:v>
                </c:pt>
                <c:pt idx="24665">
                  <c:v>2.108249482753097E-3</c:v>
                </c:pt>
                <c:pt idx="24666">
                  <c:v>2.1081622839802952E-3</c:v>
                </c:pt>
                <c:pt idx="24667">
                  <c:v>2.1080753511119469E-3</c:v>
                </c:pt>
                <c:pt idx="24668">
                  <c:v>2.1079895107108128E-3</c:v>
                </c:pt>
                <c:pt idx="24669">
                  <c:v>2.107904977939569E-3</c:v>
                </c:pt>
                <c:pt idx="24670">
                  <c:v>2.1078212355669225E-3</c:v>
                </c:pt>
                <c:pt idx="24671">
                  <c:v>2.1077373253605663E-3</c:v>
                </c:pt>
                <c:pt idx="24672">
                  <c:v>2.1076523877132242E-3</c:v>
                </c:pt>
                <c:pt idx="24673">
                  <c:v>2.1075661456173797E-3</c:v>
                </c:pt>
                <c:pt idx="24674">
                  <c:v>2.1074790604931055E-3</c:v>
                </c:pt>
                <c:pt idx="24675">
                  <c:v>2.1073920722044868E-3</c:v>
                </c:pt>
                <c:pt idx="24676">
                  <c:v>2.1073060697576456E-3</c:v>
                </c:pt>
                <c:pt idx="24677">
                  <c:v>2.1072213907727426E-3</c:v>
                </c:pt>
                <c:pt idx="24678">
                  <c:v>2.1071376315285953E-3</c:v>
                </c:pt>
                <c:pt idx="24679">
                  <c:v>2.1070538744481001E-3</c:v>
                </c:pt>
                <c:pt idx="24680">
                  <c:v>2.1069692048500412E-3</c:v>
                </c:pt>
                <c:pt idx="24681">
                  <c:v>2.1068832259546711E-3</c:v>
                </c:pt>
                <c:pt idx="24682">
                  <c:v>2.1067962821654353E-3</c:v>
                </c:pt>
                <c:pt idx="24683">
                  <c:v>2.1067092649707602E-3</c:v>
                </c:pt>
                <c:pt idx="24684">
                  <c:v>2.1066231108617796E-3</c:v>
                </c:pt>
                <c:pt idx="24685">
                  <c:v>2.1065382740435212E-3</c:v>
                </c:pt>
                <c:pt idx="24686">
                  <c:v>2.1064544708220955E-3</c:v>
                </c:pt>
                <c:pt idx="24687">
                  <c:v>2.1063708395105641E-3</c:v>
                </c:pt>
                <c:pt idx="24688">
                  <c:v>2.1062864257266841E-3</c:v>
                </c:pt>
                <c:pt idx="24689">
                  <c:v>2.1062007197736048E-3</c:v>
                </c:pt>
                <c:pt idx="24690">
                  <c:v>2.1061139435172294E-3</c:v>
                </c:pt>
                <c:pt idx="24691">
                  <c:v>2.1060269252854997E-3</c:v>
                </c:pt>
                <c:pt idx="24692">
                  <c:v>2.1059406333325489E-3</c:v>
                </c:pt>
                <c:pt idx="24693">
                  <c:v>2.1058556306414408E-3</c:v>
                </c:pt>
                <c:pt idx="24694">
                  <c:v>2.1057717580470845E-3</c:v>
                </c:pt>
                <c:pt idx="24695">
                  <c:v>2.105688224025128E-3</c:v>
                </c:pt>
                <c:pt idx="24696">
                  <c:v>2.1056040504980385E-3</c:v>
                </c:pt>
                <c:pt idx="24697">
                  <c:v>2.1055186235780557E-3</c:v>
                </c:pt>
                <c:pt idx="24698">
                  <c:v>2.1054320391285628E-3</c:v>
                </c:pt>
                <c:pt idx="24699">
                  <c:v>2.1053450486148554E-3</c:v>
                </c:pt>
                <c:pt idx="24700">
                  <c:v>2.1052586358325407E-3</c:v>
                </c:pt>
                <c:pt idx="24701">
                  <c:v>2.1051734629356552E-3</c:v>
                </c:pt>
                <c:pt idx="24702">
                  <c:v>2.1050894977023217E-3</c:v>
                </c:pt>
                <c:pt idx="24703">
                  <c:v>2.105006031844743E-3</c:v>
                </c:pt>
                <c:pt idx="24704">
                  <c:v>2.1049220799599162E-3</c:v>
                </c:pt>
                <c:pt idx="24705">
                  <c:v>2.1048369344174212E-3</c:v>
                </c:pt>
                <c:pt idx="24706">
                  <c:v>2.1047505637227649E-3</c:v>
                </c:pt>
                <c:pt idx="24707">
                  <c:v>2.1046636300857471E-3</c:v>
                </c:pt>
                <c:pt idx="24708">
                  <c:v>2.1045771163940691E-3</c:v>
                </c:pt>
                <c:pt idx="24709">
                  <c:v>2.1044917727291944E-3</c:v>
                </c:pt>
                <c:pt idx="24710">
                  <c:v>2.1044076941038083E-3</c:v>
                </c:pt>
                <c:pt idx="24711">
                  <c:v>2.1043242671259445E-3</c:v>
                </c:pt>
                <c:pt idx="24712">
                  <c:v>2.1042405155274214E-3</c:v>
                </c:pt>
                <c:pt idx="24713">
                  <c:v>2.1041556499276012E-3</c:v>
                </c:pt>
                <c:pt idx="24714">
                  <c:v>2.1040695122469619E-3</c:v>
                </c:pt>
                <c:pt idx="24715">
                  <c:v>2.1039826645606751E-3</c:v>
                </c:pt>
                <c:pt idx="24716">
                  <c:v>2.1038960724460362E-3</c:v>
                </c:pt>
                <c:pt idx="24717">
                  <c:v>2.1038105612228822E-3</c:v>
                </c:pt>
                <c:pt idx="24718">
                  <c:v>2.1037263513058548E-3</c:v>
                </c:pt>
                <c:pt idx="24719">
                  <c:v>2.1036429342516376E-3</c:v>
                </c:pt>
                <c:pt idx="24720">
                  <c:v>2.1035593592029309E-3</c:v>
                </c:pt>
                <c:pt idx="24721">
                  <c:v>2.1034747683621995E-3</c:v>
                </c:pt>
                <c:pt idx="24722">
                  <c:v>2.1033888799488801E-3</c:v>
                </c:pt>
                <c:pt idx="24723">
                  <c:v>2.1033021467167451E-3</c:v>
                </c:pt>
                <c:pt idx="24724">
                  <c:v>2.1032155008508411E-3</c:v>
                </c:pt>
                <c:pt idx="24725">
                  <c:v>2.1031298289892779E-3</c:v>
                </c:pt>
                <c:pt idx="24726">
                  <c:v>2.1030454730267207E-3</c:v>
                </c:pt>
                <c:pt idx="24727">
                  <c:v>2.1029620377505608E-3</c:v>
                </c:pt>
                <c:pt idx="24728">
                  <c:v>2.1028786135343807E-3</c:v>
                </c:pt>
                <c:pt idx="24729">
                  <c:v>2.1027942886132204E-3</c:v>
                </c:pt>
                <c:pt idx="24730">
                  <c:v>2.102708662448429E-3</c:v>
                </c:pt>
                <c:pt idx="24731">
                  <c:v>2.1026220711277592E-3</c:v>
                </c:pt>
                <c:pt idx="24732">
                  <c:v>2.1025353979507492E-3</c:v>
                </c:pt>
                <c:pt idx="24733">
                  <c:v>2.1024495759571836E-3</c:v>
                </c:pt>
                <c:pt idx="24734">
                  <c:v>2.1023650625802202E-3</c:v>
                </c:pt>
                <c:pt idx="24735">
                  <c:v>2.1022815822140852E-3</c:v>
                </c:pt>
                <c:pt idx="24736">
                  <c:v>2.1021982815646097E-3</c:v>
                </c:pt>
                <c:pt idx="24737">
                  <c:v>2.1021142102213204E-3</c:v>
                </c:pt>
                <c:pt idx="24738">
                  <c:v>2.1020288558028762E-3</c:v>
                </c:pt>
                <c:pt idx="24739">
                  <c:v>2.1019424323478432E-3</c:v>
                </c:pt>
                <c:pt idx="24740">
                  <c:v>2.1018557596227411E-3</c:v>
                </c:pt>
                <c:pt idx="24741">
                  <c:v>2.1017698014070005E-3</c:v>
                </c:pt>
                <c:pt idx="24742">
                  <c:v>2.1016851228139372E-3</c:v>
                </c:pt>
                <c:pt idx="24743">
                  <c:v>2.1016015722124456E-3</c:v>
                </c:pt>
                <c:pt idx="24744">
                  <c:v>2.1015183667723743E-3</c:v>
                </c:pt>
                <c:pt idx="24745">
                  <c:v>2.1014345333749372E-3</c:v>
                </c:pt>
                <c:pt idx="24746">
                  <c:v>2.1013494565646782E-3</c:v>
                </c:pt>
                <c:pt idx="24747">
                  <c:v>2.1012632249951782E-3</c:v>
                </c:pt>
                <c:pt idx="24748">
                  <c:v>2.1011765813411126E-3</c:v>
                </c:pt>
                <c:pt idx="24749">
                  <c:v>2.1010905039767491E-3</c:v>
                </c:pt>
                <c:pt idx="24750">
                  <c:v>2.1010056560555584E-3</c:v>
                </c:pt>
                <c:pt idx="24751">
                  <c:v>2.1009220122113208E-3</c:v>
                </c:pt>
                <c:pt idx="24752">
                  <c:v>2.1008388730064014E-3</c:v>
                </c:pt>
                <c:pt idx="24753">
                  <c:v>2.1007552588988812E-3</c:v>
                </c:pt>
                <c:pt idx="24754">
                  <c:v>2.1006704618309812E-3</c:v>
                </c:pt>
                <c:pt idx="24755">
                  <c:v>2.1005844438346066E-3</c:v>
                </c:pt>
                <c:pt idx="24756">
                  <c:v>2.1004978582466294E-3</c:v>
                </c:pt>
                <c:pt idx="24757">
                  <c:v>2.1004116816790651E-3</c:v>
                </c:pt>
                <c:pt idx="24758">
                  <c:v>2.1003266640678849E-3</c:v>
                </c:pt>
                <c:pt idx="24759">
                  <c:v>2.1002429064904591E-3</c:v>
                </c:pt>
                <c:pt idx="24760">
                  <c:v>2.1001598044133262E-3</c:v>
                </c:pt>
                <c:pt idx="24761">
                  <c:v>2.1000763882321641E-3</c:v>
                </c:pt>
                <c:pt idx="24762">
                  <c:v>2.0999918692838192E-3</c:v>
                </c:pt>
                <c:pt idx="24763">
                  <c:v>2.0999060838575645E-3</c:v>
                </c:pt>
                <c:pt idx="24764">
                  <c:v>2.0998195852211742E-3</c:v>
                </c:pt>
                <c:pt idx="24765">
                  <c:v>2.0997333319283692E-3</c:v>
                </c:pt>
                <c:pt idx="24766">
                  <c:v>2.0996481480134136E-3</c:v>
                </c:pt>
                <c:pt idx="24767">
                  <c:v>2.0995642590655294E-3</c:v>
                </c:pt>
                <c:pt idx="24768">
                  <c:v>2.0994811653607752E-3</c:v>
                </c:pt>
                <c:pt idx="24769">
                  <c:v>2.0993979233956601E-3</c:v>
                </c:pt>
                <c:pt idx="24770">
                  <c:v>2.0993136772206452E-3</c:v>
                </c:pt>
                <c:pt idx="24771">
                  <c:v>2.0992281403581833E-3</c:v>
                </c:pt>
                <c:pt idx="24772">
                  <c:v>2.0991417569666197E-3</c:v>
                </c:pt>
                <c:pt idx="24773">
                  <c:v>2.0990554515780877E-3</c:v>
                </c:pt>
                <c:pt idx="24774">
                  <c:v>2.0989701084290426E-3</c:v>
                </c:pt>
                <c:pt idx="24775">
                  <c:v>2.0988860736144048E-3</c:v>
                </c:pt>
                <c:pt idx="24776">
                  <c:v>2.0988029603569822E-3</c:v>
                </c:pt>
                <c:pt idx="24777">
                  <c:v>2.09871986695026E-3</c:v>
                </c:pt>
                <c:pt idx="24778">
                  <c:v>2.0986358845743783E-3</c:v>
                </c:pt>
                <c:pt idx="24779">
                  <c:v>2.0985506090040831E-3</c:v>
                </c:pt>
                <c:pt idx="24780">
                  <c:v>2.0984643680863491E-3</c:v>
                </c:pt>
                <c:pt idx="24781">
                  <c:v>2.0983780369672042E-3</c:v>
                </c:pt>
                <c:pt idx="24782">
                  <c:v>2.0982925452111413E-3</c:v>
                </c:pt>
                <c:pt idx="24783">
                  <c:v>2.0982083534094912E-3</c:v>
                </c:pt>
                <c:pt idx="24784">
                  <c:v>2.0981251939681737E-3</c:v>
                </c:pt>
                <c:pt idx="24785">
                  <c:v>2.0980422219458628E-3</c:v>
                </c:pt>
                <c:pt idx="24786">
                  <c:v>2.0979584909229351E-3</c:v>
                </c:pt>
                <c:pt idx="24787">
                  <c:v>2.0978734859008908E-3</c:v>
                </c:pt>
                <c:pt idx="24788">
                  <c:v>2.0977874131685448E-3</c:v>
                </c:pt>
                <c:pt idx="24789">
                  <c:v>2.0977010839752053E-3</c:v>
                </c:pt>
                <c:pt idx="24790">
                  <c:v>2.0976154576115222E-3</c:v>
                </c:pt>
                <c:pt idx="24791">
                  <c:v>2.0975311012567423E-3</c:v>
                </c:pt>
                <c:pt idx="24792">
                  <c:v>2.0974478707351889E-3</c:v>
                </c:pt>
                <c:pt idx="24793">
                  <c:v>2.0973649918626094E-3</c:v>
                </c:pt>
                <c:pt idx="24794">
                  <c:v>2.0972814964879661E-3</c:v>
                </c:pt>
                <c:pt idx="24795">
                  <c:v>2.097196767649326E-3</c:v>
                </c:pt>
                <c:pt idx="24796">
                  <c:v>2.0971108868694534E-3</c:v>
                </c:pt>
                <c:pt idx="24797">
                  <c:v>2.0970245880846819E-3</c:v>
                </c:pt>
                <c:pt idx="24798">
                  <c:v>2.0969388442440601E-3</c:v>
                </c:pt>
                <c:pt idx="24799">
                  <c:v>2.0968543194426546E-3</c:v>
                </c:pt>
                <c:pt idx="24800">
                  <c:v>2.0967709950906748E-3</c:v>
                </c:pt>
                <c:pt idx="24801">
                  <c:v>2.0966881805447287E-3</c:v>
                </c:pt>
                <c:pt idx="24802">
                  <c:v>2.0966049021227781E-3</c:v>
                </c:pt>
                <c:pt idx="24803">
                  <c:v>2.0965204513938031E-3</c:v>
                </c:pt>
                <c:pt idx="24804">
                  <c:v>2.0964347839952466E-3</c:v>
                </c:pt>
                <c:pt idx="24805">
                  <c:v>2.0963485444504089E-3</c:v>
                </c:pt>
                <c:pt idx="24806">
                  <c:v>2.0962627031020278E-3</c:v>
                </c:pt>
                <c:pt idx="24807">
                  <c:v>2.0961780096901538E-3</c:v>
                </c:pt>
                <c:pt idx="24808">
                  <c:v>2.0960945712782792E-3</c:v>
                </c:pt>
                <c:pt idx="24809">
                  <c:v>2.0960117921288183E-3</c:v>
                </c:pt>
                <c:pt idx="24810">
                  <c:v>2.0959287092898972E-3</c:v>
                </c:pt>
                <c:pt idx="24811">
                  <c:v>2.095844534862174E-3</c:v>
                </c:pt>
                <c:pt idx="24812">
                  <c:v>2.0957590995815132E-3</c:v>
                </c:pt>
                <c:pt idx="24813">
                  <c:v>2.0956729479738347E-3</c:v>
                </c:pt>
                <c:pt idx="24814">
                  <c:v>2.0955870315856892E-3</c:v>
                </c:pt>
                <c:pt idx="24815">
                  <c:v>2.0955021731237627E-3</c:v>
                </c:pt>
                <c:pt idx="24816">
                  <c:v>2.0954186032751169E-3</c:v>
                </c:pt>
                <c:pt idx="24817">
                  <c:v>2.0953358309669851E-3</c:v>
                </c:pt>
                <c:pt idx="24818">
                  <c:v>2.0952529200283631E-3</c:v>
                </c:pt>
                <c:pt idx="24819">
                  <c:v>2.0951690163952801E-3</c:v>
                </c:pt>
                <c:pt idx="24820">
                  <c:v>2.0950838289684882E-3</c:v>
                </c:pt>
                <c:pt idx="24821">
                  <c:v>2.0949977933815288E-3</c:v>
                </c:pt>
                <c:pt idx="24822">
                  <c:v>2.0949118265398041E-3</c:v>
                </c:pt>
                <c:pt idx="24823">
                  <c:v>2.0948268102450492E-3</c:v>
                </c:pt>
                <c:pt idx="24824">
                  <c:v>2.0947430947189185E-3</c:v>
                </c:pt>
                <c:pt idx="24825">
                  <c:v>2.0946603015469466E-3</c:v>
                </c:pt>
                <c:pt idx="24826">
                  <c:v>2.0945775369116126E-3</c:v>
                </c:pt>
                <c:pt idx="24827">
                  <c:v>2.0944938949665052E-3</c:v>
                </c:pt>
                <c:pt idx="24828">
                  <c:v>2.0944089678712487E-3</c:v>
                </c:pt>
                <c:pt idx="24829">
                  <c:v>2.0943230753065105E-3</c:v>
                </c:pt>
                <c:pt idx="24830">
                  <c:v>2.0942370843003259E-3</c:v>
                </c:pt>
                <c:pt idx="24831">
                  <c:v>2.0941519209183215E-3</c:v>
                </c:pt>
                <c:pt idx="24832">
                  <c:v>2.094068048840918E-3</c:v>
                </c:pt>
                <c:pt idx="24833">
                  <c:v>2.0939852084097092E-3</c:v>
                </c:pt>
                <c:pt idx="24834">
                  <c:v>2.0939025629963699E-3</c:v>
                </c:pt>
                <c:pt idx="24835">
                  <c:v>2.0938191701906374E-3</c:v>
                </c:pt>
                <c:pt idx="24836">
                  <c:v>2.0937345124434703E-3</c:v>
                </c:pt>
                <c:pt idx="24837">
                  <c:v>2.0936487883709888E-3</c:v>
                </c:pt>
                <c:pt idx="24838">
                  <c:v>2.0935628007494652E-3</c:v>
                </c:pt>
                <c:pt idx="24839">
                  <c:v>2.0934775043672167E-3</c:v>
                </c:pt>
                <c:pt idx="24840">
                  <c:v>2.0933934684056756E-3</c:v>
                </c:pt>
                <c:pt idx="24841">
                  <c:v>2.0933105560667648E-3</c:v>
                </c:pt>
                <c:pt idx="24842">
                  <c:v>2.0932280017637644E-3</c:v>
                </c:pt>
                <c:pt idx="24843">
                  <c:v>2.0931448423220601E-3</c:v>
                </c:pt>
                <c:pt idx="24844">
                  <c:v>2.0930604593336821E-3</c:v>
                </c:pt>
                <c:pt idx="24845">
                  <c:v>2.0929749272690945E-3</c:v>
                </c:pt>
                <c:pt idx="24846">
                  <c:v>2.0928889713783447E-3</c:v>
                </c:pt>
                <c:pt idx="24847">
                  <c:v>2.0928035591817684E-3</c:v>
                </c:pt>
                <c:pt idx="24848">
                  <c:v>2.0927193556588711E-3</c:v>
                </c:pt>
                <c:pt idx="24849">
                  <c:v>2.092636348917739E-3</c:v>
                </c:pt>
                <c:pt idx="24850">
                  <c:v>2.0925538570534196E-3</c:v>
                </c:pt>
                <c:pt idx="24851">
                  <c:v>2.0924709122421919E-3</c:v>
                </c:pt>
                <c:pt idx="24852">
                  <c:v>2.0923868057333601E-3</c:v>
                </c:pt>
                <c:pt idx="24853">
                  <c:v>2.0923014868482826E-3</c:v>
                </c:pt>
                <c:pt idx="24854">
                  <c:v>2.0922155913558993E-3</c:v>
                </c:pt>
                <c:pt idx="24855">
                  <c:v>2.0921300833362448E-3</c:v>
                </c:pt>
                <c:pt idx="24856">
                  <c:v>2.0920457122838277E-3</c:v>
                </c:pt>
                <c:pt idx="24857">
                  <c:v>2.0919625911702848E-3</c:v>
                </c:pt>
                <c:pt idx="24858">
                  <c:v>2.0918801329915951E-3</c:v>
                </c:pt>
                <c:pt idx="24859">
                  <c:v>2.0917973814366963E-3</c:v>
                </c:pt>
                <c:pt idx="24860">
                  <c:v>2.0917135494156222E-3</c:v>
                </c:pt>
                <c:pt idx="24861">
                  <c:v>2.0916284621880022E-3</c:v>
                </c:pt>
                <c:pt idx="24862">
                  <c:v>2.0915426556031647E-3</c:v>
                </c:pt>
                <c:pt idx="24863">
                  <c:v>2.0914570742170792E-3</c:v>
                </c:pt>
                <c:pt idx="24864">
                  <c:v>2.0913725393674671E-3</c:v>
                </c:pt>
                <c:pt idx="24865">
                  <c:v>2.0912892867631996E-3</c:v>
                </c:pt>
                <c:pt idx="24866">
                  <c:v>2.0912068339148187E-3</c:v>
                </c:pt>
                <c:pt idx="24867">
                  <c:v>2.0911242519623752E-3</c:v>
                </c:pt>
                <c:pt idx="24868">
                  <c:v>2.0910406887643183E-3</c:v>
                </c:pt>
                <c:pt idx="24869">
                  <c:v>2.0909558486744005E-3</c:v>
                </c:pt>
                <c:pt idx="24870">
                  <c:v>2.0908701588715217E-3</c:v>
                </c:pt>
                <c:pt idx="24871">
                  <c:v>2.0907845286606457E-3</c:v>
                </c:pt>
                <c:pt idx="24872">
                  <c:v>2.0906998373763654E-3</c:v>
                </c:pt>
                <c:pt idx="24873">
                  <c:v>2.0906164392941987E-3</c:v>
                </c:pt>
                <c:pt idx="24874">
                  <c:v>2.0905339642901784E-3</c:v>
                </c:pt>
                <c:pt idx="24875">
                  <c:v>2.0904515264048057E-3</c:v>
                </c:pt>
                <c:pt idx="24876">
                  <c:v>2.0903682227928692E-3</c:v>
                </c:pt>
                <c:pt idx="24877">
                  <c:v>2.0902836420696892E-3</c:v>
                </c:pt>
                <c:pt idx="24878">
                  <c:v>2.090198095823584E-3</c:v>
                </c:pt>
                <c:pt idx="24879">
                  <c:v>2.0901124430001247E-3</c:v>
                </c:pt>
                <c:pt idx="24880">
                  <c:v>2.0900276061431551E-3</c:v>
                </c:pt>
                <c:pt idx="24881">
                  <c:v>2.0899440519536092E-3</c:v>
                </c:pt>
                <c:pt idx="24882">
                  <c:v>2.0898615286334314E-3</c:v>
                </c:pt>
                <c:pt idx="24883">
                  <c:v>2.0897792078273256E-3</c:v>
                </c:pt>
                <c:pt idx="24884">
                  <c:v>2.0896961511525291E-3</c:v>
                </c:pt>
                <c:pt idx="24885">
                  <c:v>2.0896118385752612E-3</c:v>
                </c:pt>
                <c:pt idx="24886">
                  <c:v>2.0895264611155671E-3</c:v>
                </c:pt>
                <c:pt idx="24887">
                  <c:v>2.0894408131207427E-3</c:v>
                </c:pt>
                <c:pt idx="24888">
                  <c:v>2.0893558448636315E-3</c:v>
                </c:pt>
                <c:pt idx="24889">
                  <c:v>2.0892721274648877E-3</c:v>
                </c:pt>
                <c:pt idx="24890">
                  <c:v>2.0891895314267004E-3</c:v>
                </c:pt>
                <c:pt idx="24891">
                  <c:v>2.0891072997117652E-3</c:v>
                </c:pt>
                <c:pt idx="24892">
                  <c:v>2.0890244741299446E-3</c:v>
                </c:pt>
                <c:pt idx="24893">
                  <c:v>2.0889404348871992E-3</c:v>
                </c:pt>
                <c:pt idx="24894">
                  <c:v>2.0888552494793852E-3</c:v>
                </c:pt>
                <c:pt idx="24895">
                  <c:v>2.0887696345222835E-3</c:v>
                </c:pt>
                <c:pt idx="24896">
                  <c:v>2.0886845521043943E-3</c:v>
                </c:pt>
                <c:pt idx="24897">
                  <c:v>2.0886006680332012E-3</c:v>
                </c:pt>
                <c:pt idx="24898">
                  <c:v>2.0885179770367092E-3</c:v>
                </c:pt>
                <c:pt idx="24899">
                  <c:v>2.088435805892856E-3</c:v>
                </c:pt>
                <c:pt idx="24900">
                  <c:v>2.0883531926343154E-3</c:v>
                </c:pt>
                <c:pt idx="24901">
                  <c:v>2.0882694282435181E-3</c:v>
                </c:pt>
                <c:pt idx="24902">
                  <c:v>2.088184455803581E-3</c:v>
                </c:pt>
                <c:pt idx="24903">
                  <c:v>2.0880989023879856E-3</c:v>
                </c:pt>
                <c:pt idx="24904">
                  <c:v>2.0880137258209859E-3</c:v>
                </c:pt>
                <c:pt idx="24905">
                  <c:v>2.0879296753025709E-3</c:v>
                </c:pt>
                <c:pt idx="24906">
                  <c:v>2.0878468696352002E-3</c:v>
                </c:pt>
                <c:pt idx="24907">
                  <c:v>2.0877647304863916E-3</c:v>
                </c:pt>
                <c:pt idx="24908">
                  <c:v>2.0876823081739412E-3</c:v>
                </c:pt>
                <c:pt idx="24909">
                  <c:v>2.087598816462284E-3</c:v>
                </c:pt>
                <c:pt idx="24910">
                  <c:v>2.0875140752112877E-3</c:v>
                </c:pt>
                <c:pt idx="24911">
                  <c:v>2.0874286116585642E-3</c:v>
                </c:pt>
                <c:pt idx="24912">
                  <c:v>2.0873433633863494E-3</c:v>
                </c:pt>
                <c:pt idx="24913">
                  <c:v>2.0872591503226451E-3</c:v>
                </c:pt>
                <c:pt idx="24914">
                  <c:v>2.0871762131228037E-3</c:v>
                </c:pt>
                <c:pt idx="24915">
                  <c:v>2.0870940778131486E-3</c:v>
                </c:pt>
                <c:pt idx="24916">
                  <c:v>2.0870118228230559E-3</c:v>
                </c:pt>
                <c:pt idx="24917">
                  <c:v>2.0869285979699362E-3</c:v>
                </c:pt>
                <c:pt idx="24918">
                  <c:v>2.0868441031342794E-3</c:v>
                </c:pt>
                <c:pt idx="24919">
                  <c:v>2.0867587571102792E-3</c:v>
                </c:pt>
                <c:pt idx="24920">
                  <c:v>2.0866734616287637E-3</c:v>
                </c:pt>
                <c:pt idx="24921">
                  <c:v>2.0865890935254042E-3</c:v>
                </c:pt>
                <c:pt idx="24922">
                  <c:v>2.0865060110574272E-3</c:v>
                </c:pt>
                <c:pt idx="24923">
                  <c:v>2.0864238523194845E-3</c:v>
                </c:pt>
                <c:pt idx="24924">
                  <c:v>2.0863417391791214E-3</c:v>
                </c:pt>
                <c:pt idx="24925">
                  <c:v>2.0862587718194952E-3</c:v>
                </c:pt>
                <c:pt idx="24926">
                  <c:v>2.0861745353817252E-3</c:v>
                </c:pt>
                <c:pt idx="24927">
                  <c:v>2.0860893334353442E-3</c:v>
                </c:pt>
                <c:pt idx="24928">
                  <c:v>2.0860040168789598E-3</c:v>
                </c:pt>
                <c:pt idx="24929">
                  <c:v>2.085919504712179E-3</c:v>
                </c:pt>
                <c:pt idx="24930">
                  <c:v>2.0858362665887092E-3</c:v>
                </c:pt>
                <c:pt idx="24931">
                  <c:v>2.0857540584959212E-3</c:v>
                </c:pt>
                <c:pt idx="24932">
                  <c:v>2.0856720603116292E-3</c:v>
                </c:pt>
                <c:pt idx="24933">
                  <c:v>2.085589337698225E-3</c:v>
                </c:pt>
                <c:pt idx="24934">
                  <c:v>2.0855053682023502E-3</c:v>
                </c:pt>
                <c:pt idx="24935">
                  <c:v>2.0854203353238743E-3</c:v>
                </c:pt>
                <c:pt idx="24936">
                  <c:v>2.0853350250253106E-3</c:v>
                </c:pt>
                <c:pt idx="24937">
                  <c:v>2.0852503830512403E-3</c:v>
                </c:pt>
                <c:pt idx="24938">
                  <c:v>2.0851669823993297E-3</c:v>
                </c:pt>
                <c:pt idx="24939">
                  <c:v>2.085084700795201E-3</c:v>
                </c:pt>
                <c:pt idx="24940">
                  <c:v>2.0850027897029652E-3</c:v>
                </c:pt>
                <c:pt idx="24941">
                  <c:v>2.0849202959247045E-3</c:v>
                </c:pt>
                <c:pt idx="24942">
                  <c:v>2.0848365983393859E-3</c:v>
                </c:pt>
                <c:pt idx="24943">
                  <c:v>2.0847517575455343E-3</c:v>
                </c:pt>
                <c:pt idx="24944">
                  <c:v>2.0846664815764686E-3</c:v>
                </c:pt>
                <c:pt idx="24945">
                  <c:v>2.0845817270861017E-3</c:v>
                </c:pt>
                <c:pt idx="24946">
                  <c:v>2.0844981606541572E-3</c:v>
                </c:pt>
                <c:pt idx="24947">
                  <c:v>2.0844157835511992E-3</c:v>
                </c:pt>
                <c:pt idx="24948">
                  <c:v>2.0843339311826638E-3</c:v>
                </c:pt>
                <c:pt idx="24949">
                  <c:v>2.0842516474353797E-3</c:v>
                </c:pt>
                <c:pt idx="24950">
                  <c:v>2.0841682230770611E-3</c:v>
                </c:pt>
                <c:pt idx="24951">
                  <c:v>2.0840835950297152E-3</c:v>
                </c:pt>
                <c:pt idx="24952">
                  <c:v>2.0839983817301289E-3</c:v>
                </c:pt>
                <c:pt idx="24953">
                  <c:v>2.0839135347539496E-3</c:v>
                </c:pt>
                <c:pt idx="24954">
                  <c:v>2.0838298029583267E-3</c:v>
                </c:pt>
                <c:pt idx="24955">
                  <c:v>2.0837473108998982E-3</c:v>
                </c:pt>
                <c:pt idx="24956">
                  <c:v>2.083665488855883E-3</c:v>
                </c:pt>
                <c:pt idx="24957">
                  <c:v>2.0835833937608871E-3</c:v>
                </c:pt>
                <c:pt idx="24958">
                  <c:v>2.0835002402779983E-3</c:v>
                </c:pt>
                <c:pt idx="24959">
                  <c:v>2.0834158429431236E-3</c:v>
                </c:pt>
                <c:pt idx="24960">
                  <c:v>2.0833307204468294E-3</c:v>
                </c:pt>
                <c:pt idx="24961">
                  <c:v>2.0832458034145541E-3</c:v>
                </c:pt>
                <c:pt idx="24962">
                  <c:v>2.0831619103245415E-3</c:v>
                </c:pt>
                <c:pt idx="24963">
                  <c:v>2.0830792867038766E-3</c:v>
                </c:pt>
                <c:pt idx="24964">
                  <c:v>2.0829974670275703E-3</c:v>
                </c:pt>
                <c:pt idx="24965">
                  <c:v>2.0829155369925111E-3</c:v>
                </c:pt>
                <c:pt idx="24966">
                  <c:v>2.0828326484107788E-3</c:v>
                </c:pt>
                <c:pt idx="24967">
                  <c:v>2.0827484967628966E-3</c:v>
                </c:pt>
                <c:pt idx="24968">
                  <c:v>2.0826634925276552E-3</c:v>
                </c:pt>
                <c:pt idx="24969">
                  <c:v>2.0825785298883878E-3</c:v>
                </c:pt>
                <c:pt idx="24970">
                  <c:v>2.0824944831505008E-3</c:v>
                </c:pt>
                <c:pt idx="24971">
                  <c:v>2.0824117144814676E-3</c:v>
                </c:pt>
                <c:pt idx="24972">
                  <c:v>2.0823298701232282E-3</c:v>
                </c:pt>
                <c:pt idx="24973">
                  <c:v>2.0822480797392227E-3</c:v>
                </c:pt>
                <c:pt idx="24974">
                  <c:v>2.0821654465676435E-3</c:v>
                </c:pt>
                <c:pt idx="24975">
                  <c:v>2.0820815523447918E-3</c:v>
                </c:pt>
                <c:pt idx="24976">
                  <c:v>2.0819966926944929E-3</c:v>
                </c:pt>
                <c:pt idx="24977">
                  <c:v>2.0819117105039392E-3</c:v>
                </c:pt>
                <c:pt idx="24978">
                  <c:v>2.0818275212065871E-3</c:v>
                </c:pt>
                <c:pt idx="24979">
                  <c:v>2.0817445973418656E-3</c:v>
                </c:pt>
                <c:pt idx="24980">
                  <c:v>2.0816627026080895E-3</c:v>
                </c:pt>
                <c:pt idx="24981">
                  <c:v>2.0815810250764295E-3</c:v>
                </c:pt>
                <c:pt idx="24982">
                  <c:v>2.0814986344714192E-3</c:v>
                </c:pt>
                <c:pt idx="24983">
                  <c:v>2.0814150059846009E-3</c:v>
                </c:pt>
                <c:pt idx="24984">
                  <c:v>2.0813303156712666E-3</c:v>
                </c:pt>
                <c:pt idx="24985">
                  <c:v>2.0812453411529915E-3</c:v>
                </c:pt>
                <c:pt idx="24986">
                  <c:v>2.0811610236339622E-3</c:v>
                </c:pt>
                <c:pt idx="24987">
                  <c:v>2.0810779379271983E-3</c:v>
                </c:pt>
                <c:pt idx="24988">
                  <c:v>2.0809959689055964E-3</c:v>
                </c:pt>
                <c:pt idx="24989">
                  <c:v>2.0809143764867191E-3</c:v>
                </c:pt>
                <c:pt idx="24990">
                  <c:v>2.0808322124721734E-3</c:v>
                </c:pt>
                <c:pt idx="24991">
                  <c:v>2.0807488544724081E-3</c:v>
                </c:pt>
                <c:pt idx="24992">
                  <c:v>2.0806643562652411E-3</c:v>
                </c:pt>
                <c:pt idx="24993">
                  <c:v>2.0805794173532608E-3</c:v>
                </c:pt>
                <c:pt idx="24994">
                  <c:v>2.0804949889533307E-3</c:v>
                </c:pt>
                <c:pt idx="24995">
                  <c:v>2.0804117383624097E-3</c:v>
                </c:pt>
                <c:pt idx="24996">
                  <c:v>2.0803296733167887E-3</c:v>
                </c:pt>
                <c:pt idx="24997">
                  <c:v>2.0802481377942507E-3</c:v>
                </c:pt>
                <c:pt idx="24998">
                  <c:v>2.0801661815332355E-3</c:v>
                </c:pt>
                <c:pt idx="24999">
                  <c:v>2.0800830951382249E-3</c:v>
                </c:pt>
                <c:pt idx="25000">
                  <c:v>2.0799988094466295E-3</c:v>
                </c:pt>
                <c:pt idx="25001">
                  <c:v>2.0799139343170032E-3</c:v>
                </c:pt>
                <c:pt idx="25002">
                  <c:v>2.0798294150839247E-3</c:v>
                </c:pt>
                <c:pt idx="25003">
                  <c:v>2.0797460002139672E-3</c:v>
                </c:pt>
                <c:pt idx="25004">
                  <c:v>2.0796638199420021E-3</c:v>
                </c:pt>
                <c:pt idx="25005">
                  <c:v>2.0795823130934188E-3</c:v>
                </c:pt>
                <c:pt idx="25006">
                  <c:v>2.0795005432072185E-3</c:v>
                </c:pt>
                <c:pt idx="25007">
                  <c:v>2.0794177258888057E-3</c:v>
                </c:pt>
                <c:pt idx="25008">
                  <c:v>2.0793336704253876E-3</c:v>
                </c:pt>
                <c:pt idx="25009">
                  <c:v>2.0792488870246587E-3</c:v>
                </c:pt>
                <c:pt idx="25010">
                  <c:v>2.0791642993726084E-3</c:v>
                </c:pt>
                <c:pt idx="25011">
                  <c:v>2.0790807244580487E-3</c:v>
                </c:pt>
                <c:pt idx="25012">
                  <c:v>2.0789984126059415E-3</c:v>
                </c:pt>
                <c:pt idx="25013">
                  <c:v>2.0789169066731152E-3</c:v>
                </c:pt>
                <c:pt idx="25014">
                  <c:v>2.0788352996020092E-3</c:v>
                </c:pt>
                <c:pt idx="25015">
                  <c:v>2.0787527452345482E-3</c:v>
                </c:pt>
                <c:pt idx="25016">
                  <c:v>2.0786689347238154E-3</c:v>
                </c:pt>
                <c:pt idx="25017">
                  <c:v>2.0785842703022815E-3</c:v>
                </c:pt>
                <c:pt idx="25018">
                  <c:v>2.0784996386323338E-3</c:v>
                </c:pt>
                <c:pt idx="25019">
                  <c:v>2.0784159114584384E-3</c:v>
                </c:pt>
                <c:pt idx="25020">
                  <c:v>2.0783334547875686E-3</c:v>
                </c:pt>
                <c:pt idx="25021">
                  <c:v>2.078251922937987E-3</c:v>
                </c:pt>
                <c:pt idx="25022">
                  <c:v>2.0781704533378242E-3</c:v>
                </c:pt>
                <c:pt idx="25023">
                  <c:v>2.0780881523064167E-3</c:v>
                </c:pt>
                <c:pt idx="25024">
                  <c:v>2.0780045982440052E-3</c:v>
                </c:pt>
                <c:pt idx="25025">
                  <c:v>2.0779200789012753E-3</c:v>
                </c:pt>
                <c:pt idx="25026">
                  <c:v>2.0778354291895924E-3</c:v>
                </c:pt>
                <c:pt idx="25027">
                  <c:v>2.0777515609548803E-3</c:v>
                </c:pt>
                <c:pt idx="25028">
                  <c:v>2.0776689495558571E-3</c:v>
                </c:pt>
                <c:pt idx="25029">
                  <c:v>2.0775873663279191E-3</c:v>
                </c:pt>
                <c:pt idx="25030">
                  <c:v>2.0775060074956237E-3</c:v>
                </c:pt>
                <c:pt idx="25031">
                  <c:v>2.0774239468624306E-3</c:v>
                </c:pt>
                <c:pt idx="25032">
                  <c:v>2.0773406573284811E-3</c:v>
                </c:pt>
                <c:pt idx="25033">
                  <c:v>2.0772563075794042E-3</c:v>
                </c:pt>
                <c:pt idx="25034">
                  <c:v>2.0771716669398649E-3</c:v>
                </c:pt>
                <c:pt idx="25035">
                  <c:v>2.07708767206178E-3</c:v>
                </c:pt>
                <c:pt idx="25036">
                  <c:v>2.0770048995126652E-3</c:v>
                </c:pt>
                <c:pt idx="25037">
                  <c:v>2.0769232412370135E-3</c:v>
                </c:pt>
                <c:pt idx="25038">
                  <c:v>2.0768419655579815E-3</c:v>
                </c:pt>
                <c:pt idx="25039">
                  <c:v>2.0767601292836727E-3</c:v>
                </c:pt>
                <c:pt idx="25040">
                  <c:v>2.076677108813766E-3</c:v>
                </c:pt>
                <c:pt idx="25041">
                  <c:v>2.0765929511814452E-3</c:v>
                </c:pt>
                <c:pt idx="25042">
                  <c:v>2.0765083474100412E-3</c:v>
                </c:pt>
                <c:pt idx="25043">
                  <c:v>2.0764242432774103E-3</c:v>
                </c:pt>
                <c:pt idx="25044">
                  <c:v>2.0763413067432781E-3</c:v>
                </c:pt>
                <c:pt idx="25045">
                  <c:v>2.0762595519336199E-3</c:v>
                </c:pt>
                <c:pt idx="25046">
                  <c:v>2.0761783313434962E-3</c:v>
                </c:pt>
                <c:pt idx="25047">
                  <c:v>2.0760967005600496E-3</c:v>
                </c:pt>
                <c:pt idx="25048">
                  <c:v>2.0760139500753702E-3</c:v>
                </c:pt>
                <c:pt idx="25049">
                  <c:v>2.0759300047182021E-3</c:v>
                </c:pt>
                <c:pt idx="25050">
                  <c:v>2.0758454658270998E-3</c:v>
                </c:pt>
                <c:pt idx="25051">
                  <c:v>2.075761272503356E-3</c:v>
                </c:pt>
                <c:pt idx="25052">
                  <c:v>2.0756781727759195E-3</c:v>
                </c:pt>
                <c:pt idx="25053">
                  <c:v>2.0755963024825424E-3</c:v>
                </c:pt>
                <c:pt idx="25054">
                  <c:v>2.0755151089355411E-3</c:v>
                </c:pt>
                <c:pt idx="25055">
                  <c:v>2.0754336622656592E-3</c:v>
                </c:pt>
                <c:pt idx="25056">
                  <c:v>2.0753511790637547E-3</c:v>
                </c:pt>
                <c:pt idx="25057">
                  <c:v>2.0752674634427273E-3</c:v>
                </c:pt>
                <c:pt idx="25058">
                  <c:v>2.0751830171914839E-3</c:v>
                </c:pt>
                <c:pt idx="25059">
                  <c:v>2.0750987570738641E-3</c:v>
                </c:pt>
                <c:pt idx="25060">
                  <c:v>2.0750154985504751E-3</c:v>
                </c:pt>
                <c:pt idx="25061">
                  <c:v>2.0749334966707242E-3</c:v>
                </c:pt>
                <c:pt idx="25062">
                  <c:v>2.0748523026068591E-3</c:v>
                </c:pt>
                <c:pt idx="25063">
                  <c:v>2.0747710165247252E-3</c:v>
                </c:pt>
                <c:pt idx="25064">
                  <c:v>2.0746887943306883E-3</c:v>
                </c:pt>
                <c:pt idx="25065">
                  <c:v>2.0746053229222681E-3</c:v>
                </c:pt>
                <c:pt idx="25066">
                  <c:v>2.0745209963541648E-3</c:v>
                </c:pt>
                <c:pt idx="25067">
                  <c:v>2.0744366937946921E-3</c:v>
                </c:pt>
                <c:pt idx="25068">
                  <c:v>2.074353284397183E-3</c:v>
                </c:pt>
                <c:pt idx="25069">
                  <c:v>2.0742711379379652E-3</c:v>
                </c:pt>
                <c:pt idx="25070">
                  <c:v>2.0741899167411601E-3</c:v>
                </c:pt>
                <c:pt idx="25071">
                  <c:v>2.074108765968316E-3</c:v>
                </c:pt>
                <c:pt idx="25072">
                  <c:v>2.0740267950454883E-3</c:v>
                </c:pt>
                <c:pt idx="25073">
                  <c:v>2.0739435791048847E-3</c:v>
                </c:pt>
                <c:pt idx="25074">
                  <c:v>2.0738593980961888E-3</c:v>
                </c:pt>
                <c:pt idx="25075">
                  <c:v>2.0737750789906169E-3</c:v>
                </c:pt>
                <c:pt idx="25076">
                  <c:v>2.073691530025516E-3</c:v>
                </c:pt>
                <c:pt idx="25077">
                  <c:v>2.0736092293132994E-3</c:v>
                </c:pt>
                <c:pt idx="25078">
                  <c:v>2.073527955752965E-3</c:v>
                </c:pt>
                <c:pt idx="25079">
                  <c:v>2.0734469136826643E-3</c:v>
                </c:pt>
                <c:pt idx="25080">
                  <c:v>2.0733651810009202E-3</c:v>
                </c:pt>
                <c:pt idx="25081">
                  <c:v>2.0732822283795892E-3</c:v>
                </c:pt>
                <c:pt idx="25082">
                  <c:v>2.0731982172090629E-3</c:v>
                </c:pt>
                <c:pt idx="25083">
                  <c:v>2.0731139085609215E-3</c:v>
                </c:pt>
                <c:pt idx="25084">
                  <c:v>2.0730302345234692E-3</c:v>
                </c:pt>
                <c:pt idx="25085">
                  <c:v>2.0729477733585381E-3</c:v>
                </c:pt>
                <c:pt idx="25086">
                  <c:v>2.0728664240070587E-3</c:v>
                </c:pt>
                <c:pt idx="25087">
                  <c:v>2.0727854631501022E-3</c:v>
                </c:pt>
                <c:pt idx="25088">
                  <c:v>2.0727039526087592E-3</c:v>
                </c:pt>
                <c:pt idx="25089">
                  <c:v>2.0726212676290012E-3</c:v>
                </c:pt>
                <c:pt idx="25090">
                  <c:v>2.0725374485749118E-3</c:v>
                </c:pt>
                <c:pt idx="25091">
                  <c:v>2.0724531780419281E-3</c:v>
                </c:pt>
                <c:pt idx="25092">
                  <c:v>2.0723693963672512E-3</c:v>
                </c:pt>
                <c:pt idx="25093">
                  <c:v>2.0722867721196495E-3</c:v>
                </c:pt>
                <c:pt idx="25094">
                  <c:v>2.0722053257391767E-3</c:v>
                </c:pt>
                <c:pt idx="25095">
                  <c:v>2.0721244181834083E-3</c:v>
                </c:pt>
                <c:pt idx="25096">
                  <c:v>2.0720431108849522E-3</c:v>
                </c:pt>
                <c:pt idx="25097">
                  <c:v>2.0719606942736957E-3</c:v>
                </c:pt>
                <c:pt idx="25098">
                  <c:v>2.0718770872450152E-3</c:v>
                </c:pt>
                <c:pt idx="25099">
                  <c:v>2.0717928826754612E-3</c:v>
                </c:pt>
                <c:pt idx="25100">
                  <c:v>2.0717090134410869E-3</c:v>
                </c:pt>
                <c:pt idx="25101">
                  <c:v>2.0716262270868736E-3</c:v>
                </c:pt>
                <c:pt idx="25102">
                  <c:v>2.071544664978647E-3</c:v>
                </c:pt>
                <c:pt idx="25103">
                  <c:v>2.0714637828547636E-3</c:v>
                </c:pt>
                <c:pt idx="25104">
                  <c:v>2.0713826574247991E-3</c:v>
                </c:pt>
                <c:pt idx="25105">
                  <c:v>2.0713005063075062E-3</c:v>
                </c:pt>
                <c:pt idx="25106">
                  <c:v>2.0712171285153292E-3</c:v>
                </c:pt>
                <c:pt idx="25107">
                  <c:v>2.0711330174820256E-3</c:v>
                </c:pt>
                <c:pt idx="25108">
                  <c:v>2.0710490830669628E-3</c:v>
                </c:pt>
                <c:pt idx="25109">
                  <c:v>2.0709661391641833E-3</c:v>
                </c:pt>
                <c:pt idx="25110">
                  <c:v>2.0708844454749016E-3</c:v>
                </c:pt>
                <c:pt idx="25111">
                  <c:v>2.0708035614206842E-3</c:v>
                </c:pt>
                <c:pt idx="25112">
                  <c:v>2.0707225943684716E-3</c:v>
                </c:pt>
                <c:pt idx="25113">
                  <c:v>2.0706407023231305E-3</c:v>
                </c:pt>
                <c:pt idx="25114">
                  <c:v>2.0705575679977753E-3</c:v>
                </c:pt>
                <c:pt idx="25115">
                  <c:v>2.0704735773376059E-3</c:v>
                </c:pt>
                <c:pt idx="25116">
                  <c:v>2.0703896020436811E-3</c:v>
                </c:pt>
                <c:pt idx="25117">
                  <c:v>2.0703065086486146E-3</c:v>
                </c:pt>
                <c:pt idx="25118">
                  <c:v>2.0702246706287208E-3</c:v>
                </c:pt>
                <c:pt idx="25119">
                  <c:v>2.0701437582438332E-3</c:v>
                </c:pt>
                <c:pt idx="25120">
                  <c:v>2.0700629243575667E-3</c:v>
                </c:pt>
                <c:pt idx="25121">
                  <c:v>2.0699812815278516E-3</c:v>
                </c:pt>
                <c:pt idx="25122">
                  <c:v>2.0698984016861402E-3</c:v>
                </c:pt>
                <c:pt idx="25123">
                  <c:v>2.0698145570528098E-3</c:v>
                </c:pt>
                <c:pt idx="25124">
                  <c:v>2.069730566694533E-3</c:v>
                </c:pt>
                <c:pt idx="25125">
                  <c:v>2.0696473352197087E-3</c:v>
                </c:pt>
                <c:pt idx="25126">
                  <c:v>2.0695653434294292E-3</c:v>
                </c:pt>
                <c:pt idx="25127">
                  <c:v>2.0694843777133124E-3</c:v>
                </c:pt>
                <c:pt idx="25128">
                  <c:v>2.0694036504833443E-3</c:v>
                </c:pt>
                <c:pt idx="25129">
                  <c:v>2.0693222437487661E-3</c:v>
                </c:pt>
                <c:pt idx="25130">
                  <c:v>2.0692396260155784E-3</c:v>
                </c:pt>
                <c:pt idx="25131">
                  <c:v>2.0691559514528215E-3</c:v>
                </c:pt>
                <c:pt idx="25132">
                  <c:v>2.0690719729228699E-3</c:v>
                </c:pt>
                <c:pt idx="25133">
                  <c:v>2.0689886179394395E-3</c:v>
                </c:pt>
                <c:pt idx="25134">
                  <c:v>2.0689064663990979E-3</c:v>
                </c:pt>
                <c:pt idx="25135">
                  <c:v>2.0688254241646867E-3</c:v>
                </c:pt>
                <c:pt idx="25136">
                  <c:v>2.0687447762275692E-3</c:v>
                </c:pt>
                <c:pt idx="25137">
                  <c:v>2.0686635894279059E-3</c:v>
                </c:pt>
                <c:pt idx="25138">
                  <c:v>2.0685812379144706E-3</c:v>
                </c:pt>
                <c:pt idx="25139">
                  <c:v>2.0684977554570974E-3</c:v>
                </c:pt>
                <c:pt idx="25140">
                  <c:v>2.0684138162746011E-3</c:v>
                </c:pt>
                <c:pt idx="25141">
                  <c:v>2.0683303552622243E-3</c:v>
                </c:pt>
                <c:pt idx="25142">
                  <c:v>2.0682480415446392E-3</c:v>
                </c:pt>
                <c:pt idx="25143">
                  <c:v>2.0681669018010836E-3</c:v>
                </c:pt>
                <c:pt idx="25144">
                  <c:v>2.0680863053969744E-3</c:v>
                </c:pt>
                <c:pt idx="25145">
                  <c:v>2.0680053196069099E-3</c:v>
                </c:pt>
                <c:pt idx="25146">
                  <c:v>2.0679232348480812E-3</c:v>
                </c:pt>
                <c:pt idx="25147">
                  <c:v>2.0678399641571661E-3</c:v>
                </c:pt>
                <c:pt idx="25148">
                  <c:v>2.0677560920065205E-3</c:v>
                </c:pt>
                <c:pt idx="25149">
                  <c:v>2.0676725450552691E-3</c:v>
                </c:pt>
                <c:pt idx="25150">
                  <c:v>2.0675900703186543E-3</c:v>
                </c:pt>
                <c:pt idx="25151">
                  <c:v>2.0675088146164906E-3</c:v>
                </c:pt>
                <c:pt idx="25152">
                  <c:v>2.0674282420524723E-3</c:v>
                </c:pt>
                <c:pt idx="25153">
                  <c:v>2.0673474359018795E-3</c:v>
                </c:pt>
                <c:pt idx="25154">
                  <c:v>2.0672656148532165E-3</c:v>
                </c:pt>
                <c:pt idx="25155">
                  <c:v>2.0671825728917109E-3</c:v>
                </c:pt>
                <c:pt idx="25156">
                  <c:v>2.0670987951592482E-3</c:v>
                </c:pt>
                <c:pt idx="25157">
                  <c:v>2.0670151846286238E-3</c:v>
                </c:pt>
                <c:pt idx="25158">
                  <c:v>2.0669325535895202E-3</c:v>
                </c:pt>
                <c:pt idx="25159">
                  <c:v>2.0668511663229786E-3</c:v>
                </c:pt>
                <c:pt idx="25160">
                  <c:v>2.0667705904341312E-3</c:v>
                </c:pt>
                <c:pt idx="25161">
                  <c:v>2.0666899404685854E-3</c:v>
                </c:pt>
                <c:pt idx="25162">
                  <c:v>2.0666083765631467E-3</c:v>
                </c:pt>
                <c:pt idx="25163">
                  <c:v>2.0665255773170605E-3</c:v>
                </c:pt>
                <c:pt idx="25164">
                  <c:v>2.0664419206338738E-3</c:v>
                </c:pt>
                <c:pt idx="25165">
                  <c:v>2.0663582707744002E-3</c:v>
                </c:pt>
                <c:pt idx="25166">
                  <c:v>2.0662754916214152E-3</c:v>
                </c:pt>
                <c:pt idx="25167">
                  <c:v>2.0661939602825271E-3</c:v>
                </c:pt>
                <c:pt idx="25168">
                  <c:v>2.0661133548835497E-3</c:v>
                </c:pt>
                <c:pt idx="25169">
                  <c:v>2.0660328359588319E-3</c:v>
                </c:pt>
                <c:pt idx="25170">
                  <c:v>2.0659515192226652E-3</c:v>
                </c:pt>
                <c:pt idx="25171">
                  <c:v>2.0658689734724864E-3</c:v>
                </c:pt>
                <c:pt idx="25172">
                  <c:v>2.0657854632705392E-3</c:v>
                </c:pt>
                <c:pt idx="25173">
                  <c:v>2.0657017998146612E-3</c:v>
                </c:pt>
                <c:pt idx="25174">
                  <c:v>2.0656188840643352E-3</c:v>
                </c:pt>
                <c:pt idx="25175">
                  <c:v>2.0655371994449771E-3</c:v>
                </c:pt>
                <c:pt idx="25176">
                  <c:v>2.0654565397643901E-3</c:v>
                </c:pt>
                <c:pt idx="25177">
                  <c:v>2.0653761254685872E-3</c:v>
                </c:pt>
                <c:pt idx="25178">
                  <c:v>2.0652950426928319E-3</c:v>
                </c:pt>
                <c:pt idx="25179">
                  <c:v>2.065212757838949E-3</c:v>
                </c:pt>
                <c:pt idx="25180">
                  <c:v>2.0651294179280639E-3</c:v>
                </c:pt>
                <c:pt idx="25181">
                  <c:v>2.0650457676570418E-3</c:v>
                </c:pt>
                <c:pt idx="25182">
                  <c:v>2.0649627299544992E-3</c:v>
                </c:pt>
                <c:pt idx="25183">
                  <c:v>2.0648808862929286E-3</c:v>
                </c:pt>
                <c:pt idx="25184">
                  <c:v>2.0648001493830019E-3</c:v>
                </c:pt>
                <c:pt idx="25185">
                  <c:v>2.0647198124788282E-3</c:v>
                </c:pt>
                <c:pt idx="25186">
                  <c:v>2.0646389474454937E-3</c:v>
                </c:pt>
                <c:pt idx="25187">
                  <c:v>2.0645569273902192E-3</c:v>
                </c:pt>
                <c:pt idx="25188">
                  <c:v>2.0644737795630381E-3</c:v>
                </c:pt>
                <c:pt idx="25189">
                  <c:v>2.0643901698571905E-3</c:v>
                </c:pt>
                <c:pt idx="25190">
                  <c:v>2.0643070277249487E-3</c:v>
                </c:pt>
                <c:pt idx="25191">
                  <c:v>2.0642250227945413E-3</c:v>
                </c:pt>
                <c:pt idx="25192">
                  <c:v>2.0641441879099562E-3</c:v>
                </c:pt>
                <c:pt idx="25193">
                  <c:v>2.064063900790065E-3</c:v>
                </c:pt>
                <c:pt idx="25194">
                  <c:v>2.0639832345476241E-3</c:v>
                </c:pt>
                <c:pt idx="25195">
                  <c:v>2.0639014796359672E-3</c:v>
                </c:pt>
                <c:pt idx="25196">
                  <c:v>2.0638185433071929E-3</c:v>
                </c:pt>
                <c:pt idx="25197">
                  <c:v>2.0637350016869884E-3</c:v>
                </c:pt>
                <c:pt idx="25198">
                  <c:v>2.063651775226185E-3</c:v>
                </c:pt>
                <c:pt idx="25199">
                  <c:v>2.06356961036508E-3</c:v>
                </c:pt>
                <c:pt idx="25200">
                  <c:v>2.0634886593040602E-3</c:v>
                </c:pt>
                <c:pt idx="25201">
                  <c:v>2.0634083944517001E-3</c:v>
                </c:pt>
                <c:pt idx="25202">
                  <c:v>2.0633279056357259E-3</c:v>
                </c:pt>
                <c:pt idx="25203">
                  <c:v>2.0632464126555091E-3</c:v>
                </c:pt>
                <c:pt idx="25204">
                  <c:v>2.0631637045416709E-3</c:v>
                </c:pt>
                <c:pt idx="25205">
                  <c:v>2.0630802582073224E-3</c:v>
                </c:pt>
                <c:pt idx="25206">
                  <c:v>2.0629969697565642E-3</c:v>
                </c:pt>
                <c:pt idx="25207">
                  <c:v>2.0629146498376918E-3</c:v>
                </c:pt>
                <c:pt idx="25208">
                  <c:v>2.0628335672401611E-3</c:v>
                </c:pt>
                <c:pt idx="25209">
                  <c:v>2.0627532976873371E-3</c:v>
                </c:pt>
                <c:pt idx="25210">
                  <c:v>2.0626729628808191E-3</c:v>
                </c:pt>
                <c:pt idx="25211">
                  <c:v>2.0625917251223249E-3</c:v>
                </c:pt>
                <c:pt idx="25212">
                  <c:v>2.0625092589670073E-3</c:v>
                </c:pt>
                <c:pt idx="25213">
                  <c:v>2.0624259343443043E-3</c:v>
                </c:pt>
                <c:pt idx="25214">
                  <c:v>2.0623426081018219E-3</c:v>
                </c:pt>
                <c:pt idx="25215">
                  <c:v>2.0622601414440052E-3</c:v>
                </c:pt>
                <c:pt idx="25216">
                  <c:v>2.0621789150416401E-3</c:v>
                </c:pt>
                <c:pt idx="25217">
                  <c:v>2.0620986148173212E-3</c:v>
                </c:pt>
                <c:pt idx="25218">
                  <c:v>2.0620184089446192E-3</c:v>
                </c:pt>
                <c:pt idx="25219">
                  <c:v>2.0619374163182626E-3</c:v>
                </c:pt>
                <c:pt idx="25220">
                  <c:v>2.0618552026676492E-3</c:v>
                </c:pt>
                <c:pt idx="25221">
                  <c:v>2.0617720249676806E-3</c:v>
                </c:pt>
                <c:pt idx="25222">
                  <c:v>2.0616886865830277E-3</c:v>
                </c:pt>
                <c:pt idx="25223">
                  <c:v>2.0616060848048117E-3</c:v>
                </c:pt>
                <c:pt idx="25224">
                  <c:v>2.0615247056191078E-3</c:v>
                </c:pt>
                <c:pt idx="25225">
                  <c:v>2.0614443501799297E-3</c:v>
                </c:pt>
                <c:pt idx="25226">
                  <c:v>2.0613642469275296E-3</c:v>
                </c:pt>
                <c:pt idx="25227">
                  <c:v>2.0612834861379811E-3</c:v>
                </c:pt>
                <c:pt idx="25228">
                  <c:v>2.0612015321700501E-3</c:v>
                </c:pt>
                <c:pt idx="25229">
                  <c:v>2.0611185249698087E-3</c:v>
                </c:pt>
                <c:pt idx="25230">
                  <c:v>2.0610352011123227E-3</c:v>
                </c:pt>
                <c:pt idx="25231">
                  <c:v>2.0609524789309617E-3</c:v>
                </c:pt>
                <c:pt idx="25232">
                  <c:v>2.0608709414159251E-3</c:v>
                </c:pt>
                <c:pt idx="25233">
                  <c:v>2.0607905080522802E-3</c:v>
                </c:pt>
                <c:pt idx="25234">
                  <c:v>2.060710480309434E-3</c:v>
                </c:pt>
                <c:pt idx="25235">
                  <c:v>2.0606299350827482E-3</c:v>
                </c:pt>
                <c:pt idx="25236">
                  <c:v>2.0605482444930791E-3</c:v>
                </c:pt>
                <c:pt idx="25237">
                  <c:v>2.0604654293443557E-3</c:v>
                </c:pt>
                <c:pt idx="25238">
                  <c:v>2.0603821472552275E-3</c:v>
                </c:pt>
                <c:pt idx="25239">
                  <c:v>2.0602993222343896E-3</c:v>
                </c:pt>
                <c:pt idx="25240">
                  <c:v>2.0602176243618084E-3</c:v>
                </c:pt>
                <c:pt idx="25241">
                  <c:v>2.0601370925724827E-3</c:v>
                </c:pt>
                <c:pt idx="25242">
                  <c:v>2.0600571128844558E-3</c:v>
                </c:pt>
                <c:pt idx="25243">
                  <c:v>2.0599767642444761E-3</c:v>
                </c:pt>
                <c:pt idx="25244">
                  <c:v>2.0598953371903472E-3</c:v>
                </c:pt>
                <c:pt idx="25245">
                  <c:v>2.0598127332630387E-3</c:v>
                </c:pt>
                <c:pt idx="25246">
                  <c:v>2.059729520298858E-3</c:v>
                </c:pt>
                <c:pt idx="25247">
                  <c:v>2.0596466125492397E-3</c:v>
                </c:pt>
                <c:pt idx="25248">
                  <c:v>2.0595647558350285E-3</c:v>
                </c:pt>
                <c:pt idx="25249">
                  <c:v>2.0594841076642706E-3</c:v>
                </c:pt>
                <c:pt idx="25250">
                  <c:v>2.0594041486903243E-3</c:v>
                </c:pt>
                <c:pt idx="25251">
                  <c:v>2.0593239752796999E-3</c:v>
                </c:pt>
                <c:pt idx="25252">
                  <c:v>2.0592428083834068E-3</c:v>
                </c:pt>
                <c:pt idx="25253">
                  <c:v>2.0591604321492938E-3</c:v>
                </c:pt>
                <c:pt idx="25254">
                  <c:v>2.0590773153244392E-3</c:v>
                </c:pt>
                <c:pt idx="25255">
                  <c:v>2.0589943471625363E-3</c:v>
                </c:pt>
                <c:pt idx="25256">
                  <c:v>2.0589123366337786E-3</c:v>
                </c:pt>
                <c:pt idx="25257">
                  <c:v>2.0588315569654491E-3</c:v>
                </c:pt>
                <c:pt idx="25258">
                  <c:v>2.0587515919339989E-3</c:v>
                </c:pt>
                <c:pt idx="25259">
                  <c:v>2.0586715703743812E-3</c:v>
                </c:pt>
                <c:pt idx="25260">
                  <c:v>2.058590656785461E-3</c:v>
                </c:pt>
                <c:pt idx="25261">
                  <c:v>2.0585085217476092E-3</c:v>
                </c:pt>
                <c:pt idx="25262">
                  <c:v>2.0584255272831998E-3</c:v>
                </c:pt>
                <c:pt idx="25263">
                  <c:v>2.0583425228538044E-3</c:v>
                </c:pt>
                <c:pt idx="25264">
                  <c:v>2.0582603669575422E-3</c:v>
                </c:pt>
                <c:pt idx="25265">
                  <c:v>2.05817944376098E-3</c:v>
                </c:pt>
                <c:pt idx="25266">
                  <c:v>2.0580994469146076E-3</c:v>
                </c:pt>
                <c:pt idx="25267">
                  <c:v>2.0580195521997602E-3</c:v>
                </c:pt>
                <c:pt idx="25268">
                  <c:v>2.0579388817151137E-3</c:v>
                </c:pt>
                <c:pt idx="25269">
                  <c:v>2.0578569981873599E-3</c:v>
                </c:pt>
                <c:pt idx="25270">
                  <c:v>2.0577741510743983E-3</c:v>
                </c:pt>
                <c:pt idx="25271">
                  <c:v>2.0576911359434266E-3</c:v>
                </c:pt>
                <c:pt idx="25272">
                  <c:v>2.0576088463981992E-3</c:v>
                </c:pt>
                <c:pt idx="25273">
                  <c:v>2.0575277709224717E-3</c:v>
                </c:pt>
                <c:pt idx="25274">
                  <c:v>2.057447717944963E-3</c:v>
                </c:pt>
                <c:pt idx="25275">
                  <c:v>2.0573679238603988E-3</c:v>
                </c:pt>
                <c:pt idx="25276">
                  <c:v>2.0572874831001151E-3</c:v>
                </c:pt>
                <c:pt idx="25277">
                  <c:v>2.0572058580401315E-3</c:v>
                </c:pt>
                <c:pt idx="25278">
                  <c:v>2.0571231816238792E-3</c:v>
                </c:pt>
                <c:pt idx="25279">
                  <c:v>2.057040182348193E-3</c:v>
                </c:pt>
                <c:pt idx="25280">
                  <c:v>2.0569577739415691E-3</c:v>
                </c:pt>
                <c:pt idx="25281">
                  <c:v>2.0568765408543292E-3</c:v>
                </c:pt>
                <c:pt idx="25282">
                  <c:v>2.0567964092729602E-3</c:v>
                </c:pt>
                <c:pt idx="25283">
                  <c:v>2.0567166888349315E-3</c:v>
                </c:pt>
                <c:pt idx="25284">
                  <c:v>2.0566364614708213E-3</c:v>
                </c:pt>
                <c:pt idx="25285">
                  <c:v>2.0565550983695628E-3</c:v>
                </c:pt>
                <c:pt idx="25286">
                  <c:v>2.0564726139622787E-3</c:v>
                </c:pt>
                <c:pt idx="25287">
                  <c:v>2.0563896576437481E-3</c:v>
                </c:pt>
                <c:pt idx="25288">
                  <c:v>2.0563071479788551E-3</c:v>
                </c:pt>
                <c:pt idx="25289">
                  <c:v>2.0562257554481468E-3</c:v>
                </c:pt>
                <c:pt idx="25290">
                  <c:v>2.0561455250043665E-3</c:v>
                </c:pt>
                <c:pt idx="25291">
                  <c:v>2.0560658509107947E-3</c:v>
                </c:pt>
                <c:pt idx="25292">
                  <c:v>2.0559858179436635E-3</c:v>
                </c:pt>
                <c:pt idx="25293">
                  <c:v>2.0559047167728892E-3</c:v>
                </c:pt>
                <c:pt idx="25294">
                  <c:v>2.0558224433011633E-3</c:v>
                </c:pt>
                <c:pt idx="25295">
                  <c:v>2.0557395571325424E-3</c:v>
                </c:pt>
                <c:pt idx="25296">
                  <c:v>2.0556569663281407E-3</c:v>
                </c:pt>
                <c:pt idx="25297">
                  <c:v>2.0555754160454472E-3</c:v>
                </c:pt>
                <c:pt idx="25298">
                  <c:v>2.0554950690279752E-3</c:v>
                </c:pt>
                <c:pt idx="25299">
                  <c:v>2.0554154141139177E-3</c:v>
                </c:pt>
                <c:pt idx="25300">
                  <c:v>2.0553355541948841E-3</c:v>
                </c:pt>
                <c:pt idx="25301">
                  <c:v>2.0552547114134454E-3</c:v>
                </c:pt>
                <c:pt idx="25302">
                  <c:v>2.0551726651060601E-3</c:v>
                </c:pt>
                <c:pt idx="25303">
                  <c:v>2.0550898759161451E-3</c:v>
                </c:pt>
                <c:pt idx="25304">
                  <c:v>2.0550072262653452E-3</c:v>
                </c:pt>
                <c:pt idx="25305">
                  <c:v>2.0549255234098705E-3</c:v>
                </c:pt>
                <c:pt idx="25306">
                  <c:v>2.0548450449446188E-3</c:v>
                </c:pt>
                <c:pt idx="25307">
                  <c:v>2.0547653826345422E-3</c:v>
                </c:pt>
                <c:pt idx="25308">
                  <c:v>2.0546856724249852E-3</c:v>
                </c:pt>
                <c:pt idx="25309">
                  <c:v>2.0546050810438077E-3</c:v>
                </c:pt>
                <c:pt idx="25310">
                  <c:v>2.054523275165151E-3</c:v>
                </c:pt>
                <c:pt idx="25311">
                  <c:v>2.054440608970985E-3</c:v>
                </c:pt>
                <c:pt idx="25312">
                  <c:v>2.0543579245641762E-3</c:v>
                </c:pt>
                <c:pt idx="25313">
                  <c:v>2.0542760777090192E-3</c:v>
                </c:pt>
                <c:pt idx="25314">
                  <c:v>2.0541954560011292E-3</c:v>
                </c:pt>
                <c:pt idx="25315">
                  <c:v>2.05411576075047E-3</c:v>
                </c:pt>
                <c:pt idx="25316">
                  <c:v>2.0540361753144912E-3</c:v>
                </c:pt>
                <c:pt idx="25317">
                  <c:v>2.0539558250189322E-3</c:v>
                </c:pt>
                <c:pt idx="25318">
                  <c:v>2.0538742696524603E-3</c:v>
                </c:pt>
                <c:pt idx="25319">
                  <c:v>2.0537917512258187E-3</c:v>
                </c:pt>
                <c:pt idx="25320">
                  <c:v>2.0537090575444856E-3</c:v>
                </c:pt>
                <c:pt idx="25321">
                  <c:v>2.0536270785062789E-3</c:v>
                </c:pt>
                <c:pt idx="25322">
                  <c:v>2.0535463050302878E-3</c:v>
                </c:pt>
                <c:pt idx="25323">
                  <c:v>2.0534665527490014E-3</c:v>
                </c:pt>
                <c:pt idx="25324">
                  <c:v>2.0533870659718264E-3</c:v>
                </c:pt>
                <c:pt idx="25325">
                  <c:v>2.0533069432992854E-3</c:v>
                </c:pt>
                <c:pt idx="25326">
                  <c:v>2.0532256451844281E-3</c:v>
                </c:pt>
                <c:pt idx="25327">
                  <c:v>2.0531432976399239E-3</c:v>
                </c:pt>
                <c:pt idx="25328">
                  <c:v>2.0530606211279319E-3</c:v>
                </c:pt>
                <c:pt idx="25329">
                  <c:v>2.0529785247627155E-3</c:v>
                </c:pt>
                <c:pt idx="25330">
                  <c:v>2.0528975943978857E-3</c:v>
                </c:pt>
                <c:pt idx="25331">
                  <c:v>2.052817762848904E-3</c:v>
                </c:pt>
                <c:pt idx="25332">
                  <c:v>2.0527383478740808E-3</c:v>
                </c:pt>
                <c:pt idx="25333">
                  <c:v>2.0526584364438643E-3</c:v>
                </c:pt>
                <c:pt idx="25334">
                  <c:v>2.0525773988691212E-3</c:v>
                </c:pt>
                <c:pt idx="25335">
                  <c:v>2.0524952432807828E-3</c:v>
                </c:pt>
                <c:pt idx="25336">
                  <c:v>2.0524126109004188E-3</c:v>
                </c:pt>
                <c:pt idx="25337">
                  <c:v>2.0523304148491561E-3</c:v>
                </c:pt>
                <c:pt idx="25338">
                  <c:v>2.0522493259575972E-3</c:v>
                </c:pt>
                <c:pt idx="25339">
                  <c:v>2.0521693951236273E-3</c:v>
                </c:pt>
                <c:pt idx="25340">
                  <c:v>2.0520900248018597E-3</c:v>
                </c:pt>
                <c:pt idx="25341">
                  <c:v>2.0520103055933058E-3</c:v>
                </c:pt>
                <c:pt idx="25342">
                  <c:v>2.0519295283469956E-3</c:v>
                </c:pt>
                <c:pt idx="25343">
                  <c:v>2.0518475833996397E-3</c:v>
                </c:pt>
                <c:pt idx="25344">
                  <c:v>2.0517650221798557E-3</c:v>
                </c:pt>
                <c:pt idx="25345">
                  <c:v>2.0516827465679286E-3</c:v>
                </c:pt>
                <c:pt idx="25346">
                  <c:v>2.0516015010145616E-3</c:v>
                </c:pt>
                <c:pt idx="25347">
                  <c:v>2.0515214534271402E-3</c:v>
                </c:pt>
                <c:pt idx="25348">
                  <c:v>2.0514421007691167E-3</c:v>
                </c:pt>
                <c:pt idx="25349">
                  <c:v>2.0513625524431391E-3</c:v>
                </c:pt>
                <c:pt idx="25350">
                  <c:v>2.0512820318228289E-3</c:v>
                </c:pt>
                <c:pt idx="25351">
                  <c:v>2.0512003135039238E-3</c:v>
                </c:pt>
                <c:pt idx="25352">
                  <c:v>2.051117850088326E-3</c:v>
                </c:pt>
                <c:pt idx="25353">
                  <c:v>2.0510355171841311E-3</c:v>
                </c:pt>
                <c:pt idx="25354">
                  <c:v>2.0509541202981627E-3</c:v>
                </c:pt>
                <c:pt idx="25355">
                  <c:v>2.0508739413235182E-3</c:v>
                </c:pt>
                <c:pt idx="25356">
                  <c:v>2.0507945799492569E-3</c:v>
                </c:pt>
                <c:pt idx="25357">
                  <c:v>2.0507151792080987E-3</c:v>
                </c:pt>
                <c:pt idx="25358">
                  <c:v>2.0506349080881845E-3</c:v>
                </c:pt>
                <c:pt idx="25359">
                  <c:v>2.0505534294252867E-3</c:v>
                </c:pt>
                <c:pt idx="25360">
                  <c:v>2.0504710896273692E-3</c:v>
                </c:pt>
                <c:pt idx="25361">
                  <c:v>2.0503887234659345E-3</c:v>
                </c:pt>
                <c:pt idx="25362">
                  <c:v>2.0503071839444945E-3</c:v>
                </c:pt>
                <c:pt idx="25363">
                  <c:v>2.05022686202161E-3</c:v>
                </c:pt>
                <c:pt idx="25364">
                  <c:v>2.0501474665986655E-3</c:v>
                </c:pt>
                <c:pt idx="25365">
                  <c:v>2.0500681885776782E-3</c:v>
                </c:pt>
                <c:pt idx="25366">
                  <c:v>2.0499881565339412E-3</c:v>
                </c:pt>
                <c:pt idx="25367">
                  <c:v>2.0499069273821149E-3</c:v>
                </c:pt>
                <c:pt idx="25368">
                  <c:v>2.0498247357552592E-3</c:v>
                </c:pt>
                <c:pt idx="25369">
                  <c:v>2.0497423617328592E-3</c:v>
                </c:pt>
                <c:pt idx="25370">
                  <c:v>2.0496606914887287E-3</c:v>
                </c:pt>
                <c:pt idx="25371">
                  <c:v>2.0495802183156495E-3</c:v>
                </c:pt>
                <c:pt idx="25372">
                  <c:v>2.049500764979196E-3</c:v>
                </c:pt>
                <c:pt idx="25373">
                  <c:v>2.0494215836638712E-3</c:v>
                </c:pt>
                <c:pt idx="25374">
                  <c:v>2.0493417771529142E-3</c:v>
                </c:pt>
                <c:pt idx="25375">
                  <c:v>2.049260804035401E-3</c:v>
                </c:pt>
                <c:pt idx="25376">
                  <c:v>2.0491787834646712E-3</c:v>
                </c:pt>
                <c:pt idx="25377">
                  <c:v>2.0490964279117002E-3</c:v>
                </c:pt>
                <c:pt idx="25378">
                  <c:v>2.0490146418676095E-3</c:v>
                </c:pt>
                <c:pt idx="25379">
                  <c:v>2.0489340125330168E-3</c:v>
                </c:pt>
                <c:pt idx="25380">
                  <c:v>2.0488544792804436E-3</c:v>
                </c:pt>
                <c:pt idx="25381">
                  <c:v>2.0487753679420385E-3</c:v>
                </c:pt>
                <c:pt idx="25382">
                  <c:v>2.0486957705323616E-3</c:v>
                </c:pt>
                <c:pt idx="25383">
                  <c:v>2.0486150565372785E-3</c:v>
                </c:pt>
                <c:pt idx="25384">
                  <c:v>2.0485332278598195E-3</c:v>
                </c:pt>
                <c:pt idx="25385">
                  <c:v>2.0484509175987312E-3</c:v>
                </c:pt>
                <c:pt idx="25386">
                  <c:v>2.0483690334318007E-3</c:v>
                </c:pt>
                <c:pt idx="25387">
                  <c:v>2.0482882464898009E-3</c:v>
                </c:pt>
                <c:pt idx="25388">
                  <c:v>2.0482086135436587E-3</c:v>
                </c:pt>
                <c:pt idx="25389">
                  <c:v>2.0481295451857118E-3</c:v>
                </c:pt>
                <c:pt idx="25390">
                  <c:v>2.0480501378366631E-3</c:v>
                </c:pt>
                <c:pt idx="25391">
                  <c:v>2.0479696825710862E-3</c:v>
                </c:pt>
                <c:pt idx="25392">
                  <c:v>2.047888064231436E-3</c:v>
                </c:pt>
                <c:pt idx="25393">
                  <c:v>2.0478058261274626E-3</c:v>
                </c:pt>
                <c:pt idx="25394">
                  <c:v>2.0477238639682385E-3</c:v>
                </c:pt>
                <c:pt idx="25395">
                  <c:v>2.0476429214550604E-3</c:v>
                </c:pt>
                <c:pt idx="25396">
                  <c:v>2.0475631715880802E-3</c:v>
                </c:pt>
                <c:pt idx="25397">
                  <c:v>2.0474841193967152E-3</c:v>
                </c:pt>
                <c:pt idx="25398">
                  <c:v>2.047404880780397E-3</c:v>
                </c:pt>
                <c:pt idx="25399">
                  <c:v>2.0473246803826878E-3</c:v>
                </c:pt>
                <c:pt idx="25400">
                  <c:v>2.0472432881286653E-3</c:v>
                </c:pt>
                <c:pt idx="25401">
                  <c:v>2.0471611486405027E-3</c:v>
                </c:pt>
                <c:pt idx="25402">
                  <c:v>2.0470791307315196E-3</c:v>
                </c:pt>
                <c:pt idx="25403">
                  <c:v>2.0469980381242585E-3</c:v>
                </c:pt>
                <c:pt idx="25404">
                  <c:v>2.0469181569411992E-3</c:v>
                </c:pt>
                <c:pt idx="25405">
                  <c:v>2.0468390947314986E-3</c:v>
                </c:pt>
                <c:pt idx="25406">
                  <c:v>2.0467600015921412E-3</c:v>
                </c:pt>
                <c:pt idx="25407">
                  <c:v>2.0466800488021996E-3</c:v>
                </c:pt>
                <c:pt idx="25408">
                  <c:v>2.0465988954264003E-3</c:v>
                </c:pt>
                <c:pt idx="25409">
                  <c:v>2.0465168801645996E-3</c:v>
                </c:pt>
                <c:pt idx="25410">
                  <c:v>2.0464348304844691E-3</c:v>
                </c:pt>
                <c:pt idx="25411">
                  <c:v>2.0463535966022952E-3</c:v>
                </c:pt>
                <c:pt idx="25412">
                  <c:v>2.0462735727740612E-3</c:v>
                </c:pt>
                <c:pt idx="25413">
                  <c:v>2.0461944754250412E-3</c:v>
                </c:pt>
                <c:pt idx="25414">
                  <c:v>2.0461155029700452E-3</c:v>
                </c:pt>
                <c:pt idx="25415">
                  <c:v>2.0460357872560458E-3</c:v>
                </c:pt>
                <c:pt idx="25416">
                  <c:v>2.04595488238709E-3</c:v>
                </c:pt>
                <c:pt idx="25417">
                  <c:v>2.0458730156875235E-3</c:v>
                </c:pt>
                <c:pt idx="25418">
                  <c:v>2.0457909595465872E-3</c:v>
                </c:pt>
                <c:pt idx="25419">
                  <c:v>2.0457095963964857E-3</c:v>
                </c:pt>
                <c:pt idx="25420">
                  <c:v>2.0456294218426092E-3</c:v>
                </c:pt>
                <c:pt idx="25421">
                  <c:v>2.0455502657136292E-3</c:v>
                </c:pt>
                <c:pt idx="25422">
                  <c:v>2.0454713880294346E-3</c:v>
                </c:pt>
                <c:pt idx="25423">
                  <c:v>2.045391895768996E-3</c:v>
                </c:pt>
                <c:pt idx="25424">
                  <c:v>2.0453112457160093E-3</c:v>
                </c:pt>
                <c:pt idx="25425">
                  <c:v>2.0452295502352402E-3</c:v>
                </c:pt>
                <c:pt idx="25426">
                  <c:v>2.0451475138499194E-3</c:v>
                </c:pt>
                <c:pt idx="25427">
                  <c:v>2.0450660364195131E-3</c:v>
                </c:pt>
                <c:pt idx="25428">
                  <c:v>2.0449857064360837E-3</c:v>
                </c:pt>
                <c:pt idx="25429">
                  <c:v>2.0449064697578012E-3</c:v>
                </c:pt>
                <c:pt idx="25430">
                  <c:v>2.0448276602436292E-3</c:v>
                </c:pt>
                <c:pt idx="25431">
                  <c:v>2.0447483749561992E-3</c:v>
                </c:pt>
                <c:pt idx="25432">
                  <c:v>2.0446679826089695E-3</c:v>
                </c:pt>
                <c:pt idx="25433">
                  <c:v>2.0445864789485802E-3</c:v>
                </c:pt>
                <c:pt idx="25434">
                  <c:v>2.0445044890013277E-3</c:v>
                </c:pt>
                <c:pt idx="25435">
                  <c:v>2.0444229150023314E-3</c:v>
                </c:pt>
                <c:pt idx="25436">
                  <c:v>2.0443424283332532E-3</c:v>
                </c:pt>
                <c:pt idx="25437">
                  <c:v>2.0442630915666411E-3</c:v>
                </c:pt>
                <c:pt idx="25438">
                  <c:v>2.0441843233789852E-3</c:v>
                </c:pt>
                <c:pt idx="25439">
                  <c:v>2.0441052260054653E-3</c:v>
                </c:pt>
                <c:pt idx="25440">
                  <c:v>2.0440250907919092E-3</c:v>
                </c:pt>
                <c:pt idx="25441">
                  <c:v>2.0439437971576596E-3</c:v>
                </c:pt>
                <c:pt idx="25442">
                  <c:v>2.0438618803499892E-3</c:v>
                </c:pt>
                <c:pt idx="25443">
                  <c:v>2.0437802299166806E-3</c:v>
                </c:pt>
                <c:pt idx="25444">
                  <c:v>2.0436995887674527E-3</c:v>
                </c:pt>
                <c:pt idx="25445">
                  <c:v>2.04362013492478E-3</c:v>
                </c:pt>
                <c:pt idx="25446">
                  <c:v>2.0435413814250294E-3</c:v>
                </c:pt>
                <c:pt idx="25447">
                  <c:v>2.0434624506499286E-3</c:v>
                </c:pt>
                <c:pt idx="25448">
                  <c:v>2.0433825685513495E-3</c:v>
                </c:pt>
                <c:pt idx="25449">
                  <c:v>2.0433015004531112E-3</c:v>
                </c:pt>
                <c:pt idx="25450">
                  <c:v>2.0432196830591498E-3</c:v>
                </c:pt>
                <c:pt idx="25451">
                  <c:v>2.0431379784069921E-3</c:v>
                </c:pt>
                <c:pt idx="25452">
                  <c:v>2.0430571884004658E-3</c:v>
                </c:pt>
                <c:pt idx="25453">
                  <c:v>2.0429776033233002E-3</c:v>
                </c:pt>
                <c:pt idx="25454">
                  <c:v>2.0428988385211106E-3</c:v>
                </c:pt>
                <c:pt idx="25455">
                  <c:v>2.0428200511317892E-3</c:v>
                </c:pt>
                <c:pt idx="25456">
                  <c:v>2.0427404147555788E-3</c:v>
                </c:pt>
                <c:pt idx="25457">
                  <c:v>2.0426595847528105E-3</c:v>
                </c:pt>
                <c:pt idx="25458">
                  <c:v>2.0425778921808221E-3</c:v>
                </c:pt>
                <c:pt idx="25459">
                  <c:v>2.0424961572309652E-3</c:v>
                </c:pt>
                <c:pt idx="25460">
                  <c:v>2.0424152273063696E-3</c:v>
                </c:pt>
                <c:pt idx="25461">
                  <c:v>2.0423354998956584E-3</c:v>
                </c:pt>
                <c:pt idx="25462">
                  <c:v>2.0422566988807342E-3</c:v>
                </c:pt>
                <c:pt idx="25463">
                  <c:v>2.0421780301575192E-3</c:v>
                </c:pt>
                <c:pt idx="25464">
                  <c:v>2.0420986288662239E-3</c:v>
                </c:pt>
                <c:pt idx="25465">
                  <c:v>2.0420180463630402E-3</c:v>
                </c:pt>
                <c:pt idx="25466">
                  <c:v>2.04193650273217E-3</c:v>
                </c:pt>
                <c:pt idx="25467">
                  <c:v>2.0418547627083254E-3</c:v>
                </c:pt>
                <c:pt idx="25468">
                  <c:v>2.041773704964975E-3</c:v>
                </c:pt>
                <c:pt idx="25469">
                  <c:v>2.0416938273597192E-3</c:v>
                </c:pt>
                <c:pt idx="25470">
                  <c:v>2.0416149667146642E-3</c:v>
                </c:pt>
                <c:pt idx="25471">
                  <c:v>2.0415363908454906E-3</c:v>
                </c:pt>
                <c:pt idx="25472">
                  <c:v>2.04145721093958E-3</c:v>
                </c:pt>
                <c:pt idx="25473">
                  <c:v>2.0413768820330062E-3</c:v>
                </c:pt>
                <c:pt idx="25474">
                  <c:v>2.0412955097724212E-3</c:v>
                </c:pt>
                <c:pt idx="25475">
                  <c:v>2.0412137907765892E-3</c:v>
                </c:pt>
                <c:pt idx="25476">
                  <c:v>2.0411326202652352E-3</c:v>
                </c:pt>
                <c:pt idx="25477">
                  <c:v>2.0410525879668191E-3</c:v>
                </c:pt>
                <c:pt idx="25478">
                  <c:v>2.0409736461543797E-3</c:v>
                </c:pt>
                <c:pt idx="25479">
                  <c:v>2.0408951366667951E-3</c:v>
                </c:pt>
                <c:pt idx="25480">
                  <c:v>2.0408161616183194E-3</c:v>
                </c:pt>
                <c:pt idx="25481">
                  <c:v>2.0407360890019374E-3</c:v>
                </c:pt>
                <c:pt idx="25482">
                  <c:v>2.0406549084789252E-3</c:v>
                </c:pt>
                <c:pt idx="25483">
                  <c:v>2.0405732370533409E-3</c:v>
                </c:pt>
                <c:pt idx="25484">
                  <c:v>2.0404919715186491E-3</c:v>
                </c:pt>
                <c:pt idx="25485">
                  <c:v>2.0404117834587642E-3</c:v>
                </c:pt>
                <c:pt idx="25486">
                  <c:v>2.0403327411768683E-3</c:v>
                </c:pt>
                <c:pt idx="25487">
                  <c:v>2.0402542713803696E-3</c:v>
                </c:pt>
                <c:pt idx="25488">
                  <c:v>2.040175482113259E-3</c:v>
                </c:pt>
                <c:pt idx="25489">
                  <c:v>2.0400956650379102E-3</c:v>
                </c:pt>
                <c:pt idx="25490">
                  <c:v>2.0400146942210011E-3</c:v>
                </c:pt>
                <c:pt idx="25491">
                  <c:v>2.0399330969035549E-3</c:v>
                </c:pt>
                <c:pt idx="25492">
                  <c:v>2.0398517564821413E-3</c:v>
                </c:pt>
                <c:pt idx="25493">
                  <c:v>2.0397714150333732E-3</c:v>
                </c:pt>
                <c:pt idx="25494">
                  <c:v>2.0396922555322812E-3</c:v>
                </c:pt>
                <c:pt idx="25495">
                  <c:v>2.0396137989632792E-3</c:v>
                </c:pt>
                <c:pt idx="25496">
                  <c:v>2.0395351741758394E-3</c:v>
                </c:pt>
                <c:pt idx="25497">
                  <c:v>2.0394556084677674E-3</c:v>
                </c:pt>
                <c:pt idx="25498">
                  <c:v>2.039374862630605E-3</c:v>
                </c:pt>
                <c:pt idx="25499">
                  <c:v>2.0392933655111654E-3</c:v>
                </c:pt>
                <c:pt idx="25500">
                  <c:v>2.0392119723901952E-3</c:v>
                </c:pt>
                <c:pt idx="25501">
                  <c:v>2.0391314833191837E-3</c:v>
                </c:pt>
                <c:pt idx="25502">
                  <c:v>2.0390521926754637E-3</c:v>
                </c:pt>
                <c:pt idx="25503">
                  <c:v>2.0389737235377552E-3</c:v>
                </c:pt>
                <c:pt idx="25504">
                  <c:v>2.0388952400614809E-3</c:v>
                </c:pt>
                <c:pt idx="25505">
                  <c:v>2.03881591819768E-3</c:v>
                </c:pt>
                <c:pt idx="25506">
                  <c:v>2.0387354096683312E-3</c:v>
                </c:pt>
                <c:pt idx="25507">
                  <c:v>2.0386540379534342E-3</c:v>
                </c:pt>
                <c:pt idx="25508">
                  <c:v>2.0385726159957342E-3</c:v>
                </c:pt>
                <c:pt idx="25509">
                  <c:v>2.0384919883597412E-3</c:v>
                </c:pt>
                <c:pt idx="25510">
                  <c:v>2.038412555702483E-3</c:v>
                </c:pt>
                <c:pt idx="25511">
                  <c:v>2.03833404929572E-3</c:v>
                </c:pt>
                <c:pt idx="25512">
                  <c:v>2.0382556824846787E-3</c:v>
                </c:pt>
                <c:pt idx="25513">
                  <c:v>2.0381765937239685E-3</c:v>
                </c:pt>
                <c:pt idx="25514">
                  <c:v>2.0380963316840132E-3</c:v>
                </c:pt>
                <c:pt idx="25515">
                  <c:v>2.0380151092769714E-3</c:v>
                </c:pt>
                <c:pt idx="25516">
                  <c:v>2.0379336836188508E-3</c:v>
                </c:pt>
                <c:pt idx="25517">
                  <c:v>2.0378529296076159E-3</c:v>
                </c:pt>
                <c:pt idx="25518">
                  <c:v>2.0377733472933387E-3</c:v>
                </c:pt>
                <c:pt idx="25519">
                  <c:v>2.0376947804223973E-3</c:v>
                </c:pt>
                <c:pt idx="25520">
                  <c:v>2.0376165045666202E-3</c:v>
                </c:pt>
                <c:pt idx="25521">
                  <c:v>2.0375376351341292E-3</c:v>
                </c:pt>
                <c:pt idx="25522">
                  <c:v>2.0374576254704952E-3</c:v>
                </c:pt>
                <c:pt idx="25523">
                  <c:v>2.037376574574189E-3</c:v>
                </c:pt>
                <c:pt idx="25524">
                  <c:v>2.0372951712027592E-3</c:v>
                </c:pt>
                <c:pt idx="25525">
                  <c:v>2.0372143059284404E-3</c:v>
                </c:pt>
                <c:pt idx="25526">
                  <c:v>2.0371345696617643E-3</c:v>
                </c:pt>
                <c:pt idx="25527">
                  <c:v>2.0370559210201979E-3</c:v>
                </c:pt>
                <c:pt idx="25528">
                  <c:v>2.0369777097759426E-3</c:v>
                </c:pt>
                <c:pt idx="25529">
                  <c:v>2.0368990430979406E-3</c:v>
                </c:pt>
                <c:pt idx="25530">
                  <c:v>2.0368192883100781E-3</c:v>
                </c:pt>
                <c:pt idx="25531">
                  <c:v>2.0367384290587943E-3</c:v>
                </c:pt>
                <c:pt idx="25532">
                  <c:v>2.0366570743758777E-3</c:v>
                </c:pt>
                <c:pt idx="25533">
                  <c:v>2.0365761156145301E-3</c:v>
                </c:pt>
                <c:pt idx="25534">
                  <c:v>2.0364962245128237E-3</c:v>
                </c:pt>
                <c:pt idx="25535">
                  <c:v>2.03641747503418E-3</c:v>
                </c:pt>
                <c:pt idx="25536">
                  <c:v>2.0363393018639248E-3</c:v>
                </c:pt>
                <c:pt idx="25537">
                  <c:v>2.0362608188489312E-3</c:v>
                </c:pt>
                <c:pt idx="25538">
                  <c:v>2.0361813180126832E-3</c:v>
                </c:pt>
                <c:pt idx="25539">
                  <c:v>2.0361006681392049E-3</c:v>
                </c:pt>
                <c:pt idx="25540">
                  <c:v>2.0360193885191453E-3</c:v>
                </c:pt>
                <c:pt idx="25541">
                  <c:v>2.0359383564083002E-3</c:v>
                </c:pt>
                <c:pt idx="25542">
                  <c:v>2.0358583130091947E-3</c:v>
                </c:pt>
                <c:pt idx="25543">
                  <c:v>2.0357794461801442E-3</c:v>
                </c:pt>
                <c:pt idx="25544">
                  <c:v>2.0357012847951042E-3</c:v>
                </c:pt>
                <c:pt idx="25545">
                  <c:v>2.0356229641564304E-3</c:v>
                </c:pt>
                <c:pt idx="25546">
                  <c:v>2.035543712945067E-3</c:v>
                </c:pt>
                <c:pt idx="25547">
                  <c:v>2.0354632874884392E-3</c:v>
                </c:pt>
                <c:pt idx="25548">
                  <c:v>2.0353821088372362E-3</c:v>
                </c:pt>
                <c:pt idx="25549">
                  <c:v>2.0353010255346011E-3</c:v>
                </c:pt>
                <c:pt idx="25550">
                  <c:v>2.0352208357464602E-3</c:v>
                </c:pt>
                <c:pt idx="25551">
                  <c:v>2.0351418378767882E-3</c:v>
                </c:pt>
                <c:pt idx="25552">
                  <c:v>2.0350636626744242E-3</c:v>
                </c:pt>
                <c:pt idx="25553">
                  <c:v>2.0349854812887667E-3</c:v>
                </c:pt>
                <c:pt idx="25554">
                  <c:v>2.0349064720508472E-3</c:v>
                </c:pt>
                <c:pt idx="25555">
                  <c:v>2.0348262831096399E-3</c:v>
                </c:pt>
                <c:pt idx="25556">
                  <c:v>2.0347452304326605E-3</c:v>
                </c:pt>
                <c:pt idx="25557">
                  <c:v>2.0346641197417749E-3</c:v>
                </c:pt>
                <c:pt idx="25558">
                  <c:v>2.0345837927379404E-3</c:v>
                </c:pt>
                <c:pt idx="25559">
                  <c:v>2.0345046531830011E-3</c:v>
                </c:pt>
                <c:pt idx="25560">
                  <c:v>2.0344264396721808E-3</c:v>
                </c:pt>
                <c:pt idx="25561">
                  <c:v>2.0343483729682228E-3</c:v>
                </c:pt>
                <c:pt idx="25562">
                  <c:v>2.0342695948607366E-3</c:v>
                </c:pt>
                <c:pt idx="25563">
                  <c:v>2.0341896513958852E-3</c:v>
                </c:pt>
                <c:pt idx="25564">
                  <c:v>2.0341087483814885E-3</c:v>
                </c:pt>
                <c:pt idx="25565">
                  <c:v>2.0340276353505555E-3</c:v>
                </c:pt>
                <c:pt idx="25566">
                  <c:v>2.033947183409328E-3</c:v>
                </c:pt>
                <c:pt idx="25567">
                  <c:v>2.0338678947411665E-3</c:v>
                </c:pt>
                <c:pt idx="25568">
                  <c:v>2.0337896199480649E-3</c:v>
                </c:pt>
                <c:pt idx="25569">
                  <c:v>2.0337116423184936E-3</c:v>
                </c:pt>
                <c:pt idx="25570">
                  <c:v>2.0336330814930202E-3</c:v>
                </c:pt>
                <c:pt idx="25571">
                  <c:v>2.0335533891833592E-3</c:v>
                </c:pt>
                <c:pt idx="25572">
                  <c:v>2.0334726578091792E-3</c:v>
                </c:pt>
                <c:pt idx="25573">
                  <c:v>2.0333915683100217E-3</c:v>
                </c:pt>
                <c:pt idx="25574">
                  <c:v>2.0333110066032226E-3</c:v>
                </c:pt>
                <c:pt idx="25575">
                  <c:v>2.0332315647276903E-3</c:v>
                </c:pt>
                <c:pt idx="25576">
                  <c:v>2.0331532075755208E-3</c:v>
                </c:pt>
                <c:pt idx="25577">
                  <c:v>2.0330752928054891E-3</c:v>
                </c:pt>
                <c:pt idx="25578">
                  <c:v>2.0329969326442132E-3</c:v>
                </c:pt>
                <c:pt idx="25579">
                  <c:v>2.0329174937971004E-3</c:v>
                </c:pt>
                <c:pt idx="25580">
                  <c:v>2.0328369539657732E-3</c:v>
                </c:pt>
                <c:pt idx="25581">
                  <c:v>2.0327559142595628E-3</c:v>
                </c:pt>
                <c:pt idx="25582">
                  <c:v>2.0326752605931077E-3</c:v>
                </c:pt>
                <c:pt idx="25583">
                  <c:v>2.0325956648111826E-3</c:v>
                </c:pt>
                <c:pt idx="25584">
                  <c:v>2.0325172064676413E-3</c:v>
                </c:pt>
                <c:pt idx="25585">
                  <c:v>2.0324393281727386E-3</c:v>
                </c:pt>
                <c:pt idx="25586">
                  <c:v>2.0323611495701751E-3</c:v>
                </c:pt>
                <c:pt idx="25587">
                  <c:v>2.032281963088506E-3</c:v>
                </c:pt>
                <c:pt idx="25588">
                  <c:v>2.0322016322985447E-3</c:v>
                </c:pt>
                <c:pt idx="25589">
                  <c:v>2.0321206685962215E-3</c:v>
                </c:pt>
                <c:pt idx="25590">
                  <c:v>2.0320399431071712E-3</c:v>
                </c:pt>
                <c:pt idx="25591">
                  <c:v>2.0319601961194672E-3</c:v>
                </c:pt>
                <c:pt idx="25592">
                  <c:v>2.0318816203059942E-3</c:v>
                </c:pt>
                <c:pt idx="25593">
                  <c:v>2.0318037523720626E-3</c:v>
                </c:pt>
                <c:pt idx="25594">
                  <c:v>2.0317257340577992E-3</c:v>
                </c:pt>
                <c:pt idx="25595">
                  <c:v>2.0316467954639293E-3</c:v>
                </c:pt>
                <c:pt idx="25596">
                  <c:v>2.0315666885214506E-3</c:v>
                </c:pt>
                <c:pt idx="25597">
                  <c:v>2.0314858265454289E-3</c:v>
                </c:pt>
                <c:pt idx="25598">
                  <c:v>2.0314050513608878E-3</c:v>
                </c:pt>
                <c:pt idx="25599">
                  <c:v>2.0313251592154451E-3</c:v>
                </c:pt>
                <c:pt idx="25600">
                  <c:v>2.0312464524733752E-3</c:v>
                </c:pt>
                <c:pt idx="25601">
                  <c:v>2.0311685694910002E-3</c:v>
                </c:pt>
                <c:pt idx="25602">
                  <c:v>2.0310906883880151E-3</c:v>
                </c:pt>
                <c:pt idx="25603">
                  <c:v>2.0310119899040434E-3</c:v>
                </c:pt>
                <c:pt idx="25604">
                  <c:v>2.0309321186798941E-3</c:v>
                </c:pt>
                <c:pt idx="25605">
                  <c:v>2.0308513832350398E-3</c:v>
                </c:pt>
                <c:pt idx="25606">
                  <c:v>2.0307705820982991E-3</c:v>
                </c:pt>
                <c:pt idx="25607">
                  <c:v>2.0306905540825866E-3</c:v>
                </c:pt>
                <c:pt idx="25608">
                  <c:v>2.0306117059916712E-3</c:v>
                </c:pt>
                <c:pt idx="25609">
                  <c:v>2.0305337836782041E-3</c:v>
                </c:pt>
                <c:pt idx="25610">
                  <c:v>2.0304560152905582E-3</c:v>
                </c:pt>
                <c:pt idx="25611">
                  <c:v>2.0303775459735605E-3</c:v>
                </c:pt>
                <c:pt idx="25612">
                  <c:v>2.0302979192099481E-3</c:v>
                </c:pt>
                <c:pt idx="25613">
                  <c:v>2.0302173337704752E-3</c:v>
                </c:pt>
                <c:pt idx="25614">
                  <c:v>2.0301365316409883E-3</c:v>
                </c:pt>
                <c:pt idx="25615">
                  <c:v>2.0300563801200597E-3</c:v>
                </c:pt>
                <c:pt idx="25616">
                  <c:v>2.0299773834658807E-3</c:v>
                </c:pt>
                <c:pt idx="25617">
                  <c:v>2.0298993990678043E-3</c:v>
                </c:pt>
                <c:pt idx="25618">
                  <c:v>2.0298217178913911E-3</c:v>
                </c:pt>
                <c:pt idx="25619">
                  <c:v>2.0297434638211422E-3</c:v>
                </c:pt>
                <c:pt idx="25620">
                  <c:v>2.0296640869908382E-3</c:v>
                </c:pt>
                <c:pt idx="25621">
                  <c:v>2.0295836733102688E-3</c:v>
                </c:pt>
                <c:pt idx="25622">
                  <c:v>2.0295028959440402E-3</c:v>
                </c:pt>
                <c:pt idx="25623">
                  <c:v>2.0294226361476896E-3</c:v>
                </c:pt>
                <c:pt idx="25624">
                  <c:v>2.0293434870353082E-3</c:v>
                </c:pt>
                <c:pt idx="25625">
                  <c:v>2.0292654197042737E-3</c:v>
                </c:pt>
                <c:pt idx="25626">
                  <c:v>2.0291877996535092E-3</c:v>
                </c:pt>
                <c:pt idx="25627">
                  <c:v>2.029109744169743E-3</c:v>
                </c:pt>
                <c:pt idx="25628">
                  <c:v>2.0290306193900191E-3</c:v>
                </c:pt>
                <c:pt idx="25629">
                  <c:v>2.0289503971406002E-3</c:v>
                </c:pt>
                <c:pt idx="25630">
                  <c:v>2.0288696706580954E-3</c:v>
                </c:pt>
                <c:pt idx="25631">
                  <c:v>2.0287893204204892E-3</c:v>
                </c:pt>
                <c:pt idx="25632">
                  <c:v>2.0287100183324484E-3</c:v>
                </c:pt>
                <c:pt idx="25633">
                  <c:v>2.0286318494689148E-3</c:v>
                </c:pt>
                <c:pt idx="25634">
                  <c:v>2.0285542643124843E-3</c:v>
                </c:pt>
                <c:pt idx="25635">
                  <c:v>2.0284763882971292E-3</c:v>
                </c:pt>
                <c:pt idx="25636">
                  <c:v>2.0283975143000148E-3</c:v>
                </c:pt>
                <c:pt idx="25637">
                  <c:v>2.0283175007474951E-3</c:v>
                </c:pt>
                <c:pt idx="25638">
                  <c:v>2.0282368511962516E-3</c:v>
                </c:pt>
                <c:pt idx="25639">
                  <c:v>2.0281564306526751E-3</c:v>
                </c:pt>
                <c:pt idx="25640">
                  <c:v>2.028076978450507E-3</c:v>
                </c:pt>
                <c:pt idx="25641">
                  <c:v>2.0279986920091484E-3</c:v>
                </c:pt>
                <c:pt idx="25642">
                  <c:v>2.0279211158072317E-3</c:v>
                </c:pt>
                <c:pt idx="25643">
                  <c:v>2.0278433980074613E-3</c:v>
                </c:pt>
                <c:pt idx="25644">
                  <c:v>2.0277647701663808E-3</c:v>
                </c:pt>
                <c:pt idx="25645">
                  <c:v>2.0276849798855812E-3</c:v>
                </c:pt>
                <c:pt idx="25646">
                  <c:v>2.0276044328048641E-3</c:v>
                </c:pt>
                <c:pt idx="25647">
                  <c:v>2.0275239640506516E-3</c:v>
                </c:pt>
                <c:pt idx="25648">
                  <c:v>2.0274443679200839E-3</c:v>
                </c:pt>
                <c:pt idx="25649">
                  <c:v>2.0273659506720066E-3</c:v>
                </c:pt>
                <c:pt idx="25650">
                  <c:v>2.0272883582078778E-3</c:v>
                </c:pt>
                <c:pt idx="25651">
                  <c:v>2.0272107755939239E-3</c:v>
                </c:pt>
                <c:pt idx="25652">
                  <c:v>2.0271323860064812E-3</c:v>
                </c:pt>
                <c:pt idx="25653">
                  <c:v>2.0270528306423562E-3</c:v>
                </c:pt>
                <c:pt idx="25654">
                  <c:v>2.0269724106370952E-3</c:v>
                </c:pt>
                <c:pt idx="25655">
                  <c:v>2.026891917354375E-3</c:v>
                </c:pt>
                <c:pt idx="25656">
                  <c:v>2.0268121866950828E-3</c:v>
                </c:pt>
                <c:pt idx="25657">
                  <c:v>2.0267336284425694E-3</c:v>
                </c:pt>
                <c:pt idx="25658">
                  <c:v>2.0266559956413155E-3</c:v>
                </c:pt>
                <c:pt idx="25659">
                  <c:v>2.0265785237934182E-3</c:v>
                </c:pt>
                <c:pt idx="25660">
                  <c:v>2.0265003614186351E-3</c:v>
                </c:pt>
                <c:pt idx="25661">
                  <c:v>2.0264210494965909E-3</c:v>
                </c:pt>
                <c:pt idx="25662">
                  <c:v>2.0263407798277251E-3</c:v>
                </c:pt>
                <c:pt idx="25663">
                  <c:v>2.0262602868865052E-3</c:v>
                </c:pt>
                <c:pt idx="25664">
                  <c:v>2.0261804341484765E-3</c:v>
                </c:pt>
                <c:pt idx="25665">
                  <c:v>2.0261017278887091E-3</c:v>
                </c:pt>
                <c:pt idx="25666">
                  <c:v>2.0260240322161412E-3</c:v>
                </c:pt>
                <c:pt idx="25667">
                  <c:v>2.0259466457339232E-3</c:v>
                </c:pt>
                <c:pt idx="25668">
                  <c:v>2.0258686965815911E-3</c:v>
                </c:pt>
                <c:pt idx="25669">
                  <c:v>2.0257896333702387E-3</c:v>
                </c:pt>
                <c:pt idx="25670">
                  <c:v>2.0257095355682622E-3</c:v>
                </c:pt>
                <c:pt idx="25671">
                  <c:v>2.0256290686083808E-3</c:v>
                </c:pt>
                <c:pt idx="25672">
                  <c:v>2.0255491090776481E-3</c:v>
                </c:pt>
                <c:pt idx="25673">
                  <c:v>2.0254702511128854E-3</c:v>
                </c:pt>
                <c:pt idx="25674">
                  <c:v>2.0253924719478892E-3</c:v>
                </c:pt>
                <c:pt idx="25675">
                  <c:v>2.0253151448753472E-3</c:v>
                </c:pt>
                <c:pt idx="25676">
                  <c:v>2.0252373922442692E-3</c:v>
                </c:pt>
                <c:pt idx="25677">
                  <c:v>2.0251585796728618E-3</c:v>
                </c:pt>
                <c:pt idx="25678">
                  <c:v>2.0250786731809238E-3</c:v>
                </c:pt>
                <c:pt idx="25679">
                  <c:v>2.0249982581819295E-3</c:v>
                </c:pt>
                <c:pt idx="25680">
                  <c:v>2.0249182097194212E-3</c:v>
                </c:pt>
                <c:pt idx="25681">
                  <c:v>2.0248391997116956E-3</c:v>
                </c:pt>
                <c:pt idx="25682">
                  <c:v>2.0247613186861256E-3</c:v>
                </c:pt>
                <c:pt idx="25683">
                  <c:v>2.0246840249450292E-3</c:v>
                </c:pt>
                <c:pt idx="25684">
                  <c:v>2.0246064497060601E-3</c:v>
                </c:pt>
                <c:pt idx="25685">
                  <c:v>2.0245278863377575E-3</c:v>
                </c:pt>
                <c:pt idx="25686">
                  <c:v>2.0244481881903182E-3</c:v>
                </c:pt>
                <c:pt idx="25687">
                  <c:v>2.0243678510364726E-3</c:v>
                </c:pt>
                <c:pt idx="25688">
                  <c:v>2.0242877337743612E-3</c:v>
                </c:pt>
                <c:pt idx="25689">
                  <c:v>2.0242085747441494E-3</c:v>
                </c:pt>
                <c:pt idx="25690">
                  <c:v>2.0241305760442829E-3</c:v>
                </c:pt>
                <c:pt idx="25691">
                  <c:v>2.024053289868944E-3</c:v>
                </c:pt>
                <c:pt idx="25692">
                  <c:v>2.0239758707880002E-3</c:v>
                </c:pt>
                <c:pt idx="25693">
                  <c:v>2.0238975518493295E-3</c:v>
                </c:pt>
                <c:pt idx="25694">
                  <c:v>2.023818076391618E-3</c:v>
                </c:pt>
                <c:pt idx="25695">
                  <c:v>2.0237378424393629E-3</c:v>
                </c:pt>
                <c:pt idx="25696">
                  <c:v>2.0236576784400462E-3</c:v>
                </c:pt>
                <c:pt idx="25697">
                  <c:v>2.0235783767087751E-3</c:v>
                </c:pt>
                <c:pt idx="25698">
                  <c:v>2.0235002473337703E-3</c:v>
                </c:pt>
                <c:pt idx="25699">
                  <c:v>2.0234229436996392E-3</c:v>
                </c:pt>
                <c:pt idx="25700">
                  <c:v>2.0233456577952442E-3</c:v>
                </c:pt>
                <c:pt idx="25701">
                  <c:v>2.0232675752612623E-3</c:v>
                </c:pt>
                <c:pt idx="25702">
                  <c:v>2.0231883339140782E-3</c:v>
                </c:pt>
                <c:pt idx="25703">
                  <c:v>2.0231082275690409E-3</c:v>
                </c:pt>
                <c:pt idx="25704">
                  <c:v>2.0230280404526318E-3</c:v>
                </c:pt>
                <c:pt idx="25705">
                  <c:v>2.0229486055302597E-3</c:v>
                </c:pt>
                <c:pt idx="25706">
                  <c:v>2.022870335503078E-3</c:v>
                </c:pt>
                <c:pt idx="25707">
                  <c:v>2.0227929905422552E-3</c:v>
                </c:pt>
                <c:pt idx="25708">
                  <c:v>2.0227158134716026E-3</c:v>
                </c:pt>
                <c:pt idx="25709">
                  <c:v>2.0226379562051366E-3</c:v>
                </c:pt>
                <c:pt idx="25710">
                  <c:v>2.0225589572789491E-3</c:v>
                </c:pt>
                <c:pt idx="25711">
                  <c:v>2.0224790015896518E-3</c:v>
                </c:pt>
                <c:pt idx="25712">
                  <c:v>2.0223988161360402E-3</c:v>
                </c:pt>
                <c:pt idx="25713">
                  <c:v>2.0223192605556763E-3</c:v>
                </c:pt>
                <c:pt idx="25714">
                  <c:v>2.0222408430831829E-3</c:v>
                </c:pt>
                <c:pt idx="25715">
                  <c:v>2.0221634344797837E-3</c:v>
                </c:pt>
                <c:pt idx="25716">
                  <c:v>2.0220863409467892E-3</c:v>
                </c:pt>
                <c:pt idx="25717">
                  <c:v>2.0220086948893397E-3</c:v>
                </c:pt>
                <c:pt idx="25718">
                  <c:v>2.0219299434506353E-3</c:v>
                </c:pt>
                <c:pt idx="25719">
                  <c:v>2.0218501597256038E-3</c:v>
                </c:pt>
                <c:pt idx="25720">
                  <c:v>2.0217700014580407E-3</c:v>
                </c:pt>
                <c:pt idx="25721">
                  <c:v>2.0216903405602892E-3</c:v>
                </c:pt>
                <c:pt idx="25722">
                  <c:v>2.0216117721399457E-3</c:v>
                </c:pt>
                <c:pt idx="25723">
                  <c:v>2.0215342794989251E-3</c:v>
                </c:pt>
                <c:pt idx="25724">
                  <c:v>2.0214572436773669E-3</c:v>
                </c:pt>
                <c:pt idx="25725">
                  <c:v>2.0213797920884515E-3</c:v>
                </c:pt>
                <c:pt idx="25726">
                  <c:v>2.0213012898804309E-3</c:v>
                </c:pt>
                <c:pt idx="25727">
                  <c:v>2.021221697335047E-3</c:v>
                </c:pt>
                <c:pt idx="25728">
                  <c:v>2.021141592091998E-3</c:v>
                </c:pt>
                <c:pt idx="25729">
                  <c:v>2.0210618437630406E-3</c:v>
                </c:pt>
                <c:pt idx="25730">
                  <c:v>2.0209831242343681E-3</c:v>
                </c:pt>
                <c:pt idx="25731">
                  <c:v>2.0209055294175202E-3</c:v>
                </c:pt>
                <c:pt idx="25732">
                  <c:v>2.0208285253823432E-3</c:v>
                </c:pt>
                <c:pt idx="25733">
                  <c:v>2.0207512491231057E-3</c:v>
                </c:pt>
                <c:pt idx="25734">
                  <c:v>2.0206729945420592E-3</c:v>
                </c:pt>
                <c:pt idx="25735">
                  <c:v>2.0205936099810021E-3</c:v>
                </c:pt>
                <c:pt idx="25736">
                  <c:v>2.0205135834835812E-3</c:v>
                </c:pt>
                <c:pt idx="25737">
                  <c:v>2.0204337678511584E-3</c:v>
                </c:pt>
                <c:pt idx="25738">
                  <c:v>2.020354900391525E-3</c:v>
                </c:pt>
                <c:pt idx="25739">
                  <c:v>2.0202771878152052E-3</c:v>
                </c:pt>
                <c:pt idx="25740">
                  <c:v>2.0202001899745545E-3</c:v>
                </c:pt>
                <c:pt idx="25741">
                  <c:v>2.0201230678309084E-3</c:v>
                </c:pt>
                <c:pt idx="25742">
                  <c:v>2.0200450559584582E-3</c:v>
                </c:pt>
                <c:pt idx="25743">
                  <c:v>2.0199658934989388E-3</c:v>
                </c:pt>
                <c:pt idx="25744">
                  <c:v>2.019885970921155E-3</c:v>
                </c:pt>
                <c:pt idx="25745">
                  <c:v>2.0198061100136187E-3</c:v>
                </c:pt>
                <c:pt idx="25746">
                  <c:v>2.0197271010781942E-3</c:v>
                </c:pt>
                <c:pt idx="25747">
                  <c:v>2.0196492579679097E-3</c:v>
                </c:pt>
                <c:pt idx="25748">
                  <c:v>2.0195722414889203E-3</c:v>
                </c:pt>
                <c:pt idx="25749">
                  <c:v>2.0194952505286469E-3</c:v>
                </c:pt>
                <c:pt idx="25750">
                  <c:v>2.0194174732192567E-3</c:v>
                </c:pt>
                <c:pt idx="25751">
                  <c:v>2.0193385440597355E-3</c:v>
                </c:pt>
                <c:pt idx="25752">
                  <c:v>2.0192587496085271E-3</c:v>
                </c:pt>
                <c:pt idx="25753">
                  <c:v>2.0191788669830482E-3</c:v>
                </c:pt>
                <c:pt idx="25754">
                  <c:v>2.0190997261901851E-3</c:v>
                </c:pt>
                <c:pt idx="25755">
                  <c:v>2.019021742787746E-3</c:v>
                </c:pt>
                <c:pt idx="25756">
                  <c:v>2.0189446840087263E-3</c:v>
                </c:pt>
                <c:pt idx="25757">
                  <c:v>2.0188677999667648E-3</c:v>
                </c:pt>
                <c:pt idx="25758">
                  <c:v>2.0187902459889179E-3</c:v>
                </c:pt>
                <c:pt idx="25759">
                  <c:v>2.0187115582268019E-3</c:v>
                </c:pt>
                <c:pt idx="25760">
                  <c:v>2.0186319147391342E-3</c:v>
                </c:pt>
                <c:pt idx="25761">
                  <c:v>2.0185520350848637E-3</c:v>
                </c:pt>
                <c:pt idx="25762">
                  <c:v>2.0184727750489611E-3</c:v>
                </c:pt>
                <c:pt idx="25763">
                  <c:v>2.0183946447689654E-3</c:v>
                </c:pt>
                <c:pt idx="25764">
                  <c:v>2.0183175215914484E-3</c:v>
                </c:pt>
                <c:pt idx="25765">
                  <c:v>2.0182407192764688E-3</c:v>
                </c:pt>
                <c:pt idx="25766">
                  <c:v>2.0181633745050792E-3</c:v>
                </c:pt>
                <c:pt idx="25767">
                  <c:v>2.0180849330066475E-3</c:v>
                </c:pt>
                <c:pt idx="25768">
                  <c:v>2.0180054615701877E-3</c:v>
                </c:pt>
                <c:pt idx="25769">
                  <c:v>2.0179256102933951E-3</c:v>
                </c:pt>
                <c:pt idx="25770">
                  <c:v>2.0178462464080292E-3</c:v>
                </c:pt>
                <c:pt idx="25771">
                  <c:v>2.0177679659411198E-3</c:v>
                </c:pt>
                <c:pt idx="25772">
                  <c:v>2.0176907581948835E-3</c:v>
                </c:pt>
                <c:pt idx="25773">
                  <c:v>2.0176140119107619E-3</c:v>
                </c:pt>
                <c:pt idx="25774">
                  <c:v>2.017536859567634E-3</c:v>
                </c:pt>
                <c:pt idx="25775">
                  <c:v>2.0174586658920552E-3</c:v>
                </c:pt>
                <c:pt idx="25776">
                  <c:v>2.0173793854956694E-3</c:v>
                </c:pt>
                <c:pt idx="25777">
                  <c:v>2.017299588293618E-3</c:v>
                </c:pt>
                <c:pt idx="25778">
                  <c:v>2.0172201384687149E-3</c:v>
                </c:pt>
                <c:pt idx="25779">
                  <c:v>2.0171417078299484E-3</c:v>
                </c:pt>
                <c:pt idx="25780">
                  <c:v>2.0170643976053452E-3</c:v>
                </c:pt>
                <c:pt idx="25781">
                  <c:v>2.0169876815801582E-3</c:v>
                </c:pt>
                <c:pt idx="25782">
                  <c:v>2.0169107025181012E-3</c:v>
                </c:pt>
                <c:pt idx="25783">
                  <c:v>2.0168327548968352E-3</c:v>
                </c:pt>
                <c:pt idx="25784">
                  <c:v>2.0167536821168721E-3</c:v>
                </c:pt>
                <c:pt idx="25785">
                  <c:v>2.0166739645476532E-3</c:v>
                </c:pt>
                <c:pt idx="25786">
                  <c:v>2.0165944489051821E-3</c:v>
                </c:pt>
                <c:pt idx="25787">
                  <c:v>2.0165158714267888E-3</c:v>
                </c:pt>
                <c:pt idx="25788">
                  <c:v>2.0164384433687004E-3</c:v>
                </c:pt>
                <c:pt idx="25789">
                  <c:v>2.0163617321842242E-3</c:v>
                </c:pt>
                <c:pt idx="25790">
                  <c:v>2.0162849052103218E-3</c:v>
                </c:pt>
                <c:pt idx="25791">
                  <c:v>2.0162071985820439E-3</c:v>
                </c:pt>
                <c:pt idx="25792">
                  <c:v>2.0161283473094011E-3</c:v>
                </c:pt>
                <c:pt idx="25793">
                  <c:v>2.0160487343649138E-3</c:v>
                </c:pt>
                <c:pt idx="25794">
                  <c:v>2.0159691748981353E-3</c:v>
                </c:pt>
                <c:pt idx="25795">
                  <c:v>2.0158904571670852E-3</c:v>
                </c:pt>
                <c:pt idx="25796">
                  <c:v>2.0158128987256235E-3</c:v>
                </c:pt>
                <c:pt idx="25797">
                  <c:v>2.0157361677401206E-3</c:v>
                </c:pt>
                <c:pt idx="25798">
                  <c:v>2.0156594699724637E-3</c:v>
                </c:pt>
                <c:pt idx="25799">
                  <c:v>2.0155819960729245E-3</c:v>
                </c:pt>
                <c:pt idx="25800">
                  <c:v>2.0155033772854252E-3</c:v>
                </c:pt>
                <c:pt idx="25801">
                  <c:v>2.0154238929745811E-3</c:v>
                </c:pt>
                <c:pt idx="25802">
                  <c:v>2.0153443131768439E-3</c:v>
                </c:pt>
                <c:pt idx="25803">
                  <c:v>2.0152654649179995E-3</c:v>
                </c:pt>
                <c:pt idx="25804">
                  <c:v>2.0151877665520114E-3</c:v>
                </c:pt>
                <c:pt idx="25805">
                  <c:v>2.0151109923093012E-3</c:v>
                </c:pt>
                <c:pt idx="25806">
                  <c:v>2.0150343995612601E-3</c:v>
                </c:pt>
                <c:pt idx="25807">
                  <c:v>2.0149571470663942E-3</c:v>
                </c:pt>
                <c:pt idx="25808">
                  <c:v>2.0148787686502891E-3</c:v>
                </c:pt>
                <c:pt idx="25809">
                  <c:v>2.0147994355993676E-3</c:v>
                </c:pt>
                <c:pt idx="25810">
                  <c:v>2.0147198600684486E-3</c:v>
                </c:pt>
                <c:pt idx="25811">
                  <c:v>2.0146408939757587E-3</c:v>
                </c:pt>
                <c:pt idx="25812">
                  <c:v>2.0145630493056455E-3</c:v>
                </c:pt>
                <c:pt idx="25813">
                  <c:v>2.0144862099236382E-3</c:v>
                </c:pt>
                <c:pt idx="25814">
                  <c:v>2.0144096971091868E-3</c:v>
                </c:pt>
                <c:pt idx="25815">
                  <c:v>2.0143326518290692E-3</c:v>
                </c:pt>
                <c:pt idx="25816">
                  <c:v>2.0142545184523956E-3</c:v>
                </c:pt>
                <c:pt idx="25817">
                  <c:v>2.0141753575292401E-3</c:v>
                </c:pt>
                <c:pt idx="25818">
                  <c:v>2.0140958115540297E-3</c:v>
                </c:pt>
                <c:pt idx="25819">
                  <c:v>2.0140167430723901E-3</c:v>
                </c:pt>
                <c:pt idx="25820">
                  <c:v>2.0139387489800488E-3</c:v>
                </c:pt>
                <c:pt idx="25821">
                  <c:v>2.0138618245121591E-3</c:v>
                </c:pt>
                <c:pt idx="25822">
                  <c:v>2.0137853660654936E-3</c:v>
                </c:pt>
                <c:pt idx="25823">
                  <c:v>2.0137085111857282E-3</c:v>
                </c:pt>
                <c:pt idx="25824">
                  <c:v>2.013630624225569E-3</c:v>
                </c:pt>
                <c:pt idx="25825">
                  <c:v>2.0135516541938672E-3</c:v>
                </c:pt>
                <c:pt idx="25826">
                  <c:v>2.0134721633302977E-3</c:v>
                </c:pt>
                <c:pt idx="25827">
                  <c:v>2.0133930103919092E-3</c:v>
                </c:pt>
                <c:pt idx="25828">
                  <c:v>2.01331486706588E-3</c:v>
                </c:pt>
                <c:pt idx="25829">
                  <c:v>2.0132378398296786E-3</c:v>
                </c:pt>
                <c:pt idx="25830">
                  <c:v>2.0131614101319955E-3</c:v>
                </c:pt>
                <c:pt idx="25831">
                  <c:v>2.0130847264984812E-3</c:v>
                </c:pt>
                <c:pt idx="25832">
                  <c:v>2.0130070840234291E-3</c:v>
                </c:pt>
                <c:pt idx="25833">
                  <c:v>2.0129283212326635E-3</c:v>
                </c:pt>
                <c:pt idx="25834">
                  <c:v>2.0128489108759309E-3</c:v>
                </c:pt>
                <c:pt idx="25835">
                  <c:v>2.0127696935956767E-3</c:v>
                </c:pt>
                <c:pt idx="25836">
                  <c:v>2.0126914045211549E-3</c:v>
                </c:pt>
                <c:pt idx="25837">
                  <c:v>2.0126142593884489E-3</c:v>
                </c:pt>
                <c:pt idx="25838">
                  <c:v>2.0125378331948647E-3</c:v>
                </c:pt>
                <c:pt idx="25839">
                  <c:v>2.0124612996370592E-3</c:v>
                </c:pt>
                <c:pt idx="25840">
                  <c:v>2.0123838964447981E-3</c:v>
                </c:pt>
                <c:pt idx="25841">
                  <c:v>2.0123053545611429E-3</c:v>
                </c:pt>
                <c:pt idx="25842">
                  <c:v>2.0122260495214609E-3</c:v>
                </c:pt>
                <c:pt idx="25843">
                  <c:v>2.0121467898564492E-3</c:v>
                </c:pt>
                <c:pt idx="25844">
                  <c:v>2.0120683617501937E-3</c:v>
                </c:pt>
                <c:pt idx="25845">
                  <c:v>2.0119910863940129E-3</c:v>
                </c:pt>
                <c:pt idx="25846">
                  <c:v>2.0119146392534532E-3</c:v>
                </c:pt>
                <c:pt idx="25847">
                  <c:v>2.0118382329406552E-3</c:v>
                </c:pt>
                <c:pt idx="25848">
                  <c:v>2.0117610606501389E-3</c:v>
                </c:pt>
                <c:pt idx="25849">
                  <c:v>2.011682750432604E-3</c:v>
                </c:pt>
                <c:pt idx="25850">
                  <c:v>2.0116035745214342E-3</c:v>
                </c:pt>
                <c:pt idx="25851">
                  <c:v>2.0115242959003405E-3</c:v>
                </c:pt>
                <c:pt idx="25852">
                  <c:v>2.0114457385918944E-3</c:v>
                </c:pt>
                <c:pt idx="25853">
                  <c:v>2.0113683236862539E-3</c:v>
                </c:pt>
                <c:pt idx="25854">
                  <c:v>2.0112918323473097E-3</c:v>
                </c:pt>
                <c:pt idx="25855">
                  <c:v>2.0112155291720744E-3</c:v>
                </c:pt>
                <c:pt idx="25856">
                  <c:v>2.0111385763685059E-3</c:v>
                </c:pt>
                <c:pt idx="25857">
                  <c:v>2.0110605054940102E-3</c:v>
                </c:pt>
                <c:pt idx="25858">
                  <c:v>2.0109814811278192E-3</c:v>
                </c:pt>
                <c:pt idx="25859">
                  <c:v>2.0109022080564104E-3</c:v>
                </c:pt>
                <c:pt idx="25860">
                  <c:v>2.0108235343175096E-3</c:v>
                </c:pt>
                <c:pt idx="25861">
                  <c:v>2.0107459736867788E-3</c:v>
                </c:pt>
                <c:pt idx="25862">
                  <c:v>2.0106694164827043E-3</c:v>
                </c:pt>
                <c:pt idx="25863">
                  <c:v>2.0105931914648142E-3</c:v>
                </c:pt>
                <c:pt idx="25864">
                  <c:v>2.0105164438950955E-3</c:v>
                </c:pt>
                <c:pt idx="25865">
                  <c:v>2.0104386168353252E-3</c:v>
                </c:pt>
                <c:pt idx="25866">
                  <c:v>2.0103597646632409E-3</c:v>
                </c:pt>
                <c:pt idx="25867">
                  <c:v>2.0102805223126802E-3</c:v>
                </c:pt>
                <c:pt idx="25868">
                  <c:v>2.0102017476379156E-3</c:v>
                </c:pt>
                <c:pt idx="25869">
                  <c:v>2.0101240383532401E-3</c:v>
                </c:pt>
                <c:pt idx="25870">
                  <c:v>2.0100473955599447E-3</c:v>
                </c:pt>
                <c:pt idx="25871">
                  <c:v>2.0099712232641296E-3</c:v>
                </c:pt>
                <c:pt idx="25872">
                  <c:v>2.0098946640792342E-3</c:v>
                </c:pt>
                <c:pt idx="25873">
                  <c:v>2.0098170820312005E-3</c:v>
                </c:pt>
                <c:pt idx="25874">
                  <c:v>2.0097384205929802E-3</c:v>
                </c:pt>
                <c:pt idx="25875">
                  <c:v>2.0096592343777277E-3</c:v>
                </c:pt>
                <c:pt idx="25876">
                  <c:v>2.0095803767201052E-3</c:v>
                </c:pt>
                <c:pt idx="25877">
                  <c:v>2.0095025191415898E-3</c:v>
                </c:pt>
                <c:pt idx="25878">
                  <c:v>2.009425773302439E-3</c:v>
                </c:pt>
                <c:pt idx="25879">
                  <c:v>2.0093496282630081E-3</c:v>
                </c:pt>
                <c:pt idx="25880">
                  <c:v>2.0092732383032471E-3</c:v>
                </c:pt>
                <c:pt idx="25881">
                  <c:v>2.0091958991746272E-3</c:v>
                </c:pt>
                <c:pt idx="25882">
                  <c:v>2.0091174445943921E-3</c:v>
                </c:pt>
                <c:pt idx="25883">
                  <c:v>2.0090383397468868E-3</c:v>
                </c:pt>
                <c:pt idx="25884">
                  <c:v>2.0089594192129992E-3</c:v>
                </c:pt>
                <c:pt idx="25885">
                  <c:v>2.0088814169767688E-3</c:v>
                </c:pt>
                <c:pt idx="25886">
                  <c:v>2.0088045531889212E-3</c:v>
                </c:pt>
                <c:pt idx="25887">
                  <c:v>2.0087284103341026E-3</c:v>
                </c:pt>
                <c:pt idx="25888">
                  <c:v>2.0086521684524491E-3</c:v>
                </c:pt>
                <c:pt idx="25889">
                  <c:v>2.0085750669018932E-3</c:v>
                </c:pt>
                <c:pt idx="25890">
                  <c:v>2.0084968326227015E-3</c:v>
                </c:pt>
                <c:pt idx="25891">
                  <c:v>2.0084178337718447E-3</c:v>
                </c:pt>
                <c:pt idx="25892">
                  <c:v>2.0083388722815297E-3</c:v>
                </c:pt>
                <c:pt idx="25893">
                  <c:v>2.0082607322322692E-3</c:v>
                </c:pt>
                <c:pt idx="25894">
                  <c:v>2.008183738390009E-3</c:v>
                </c:pt>
                <c:pt idx="25895">
                  <c:v>2.0081075734588402E-3</c:v>
                </c:pt>
                <c:pt idx="25896">
                  <c:v>2.008031456876795E-3</c:v>
                </c:pt>
                <c:pt idx="25897">
                  <c:v>2.0079545844083023E-3</c:v>
                </c:pt>
                <c:pt idx="25898">
                  <c:v>2.0078765809720769E-3</c:v>
                </c:pt>
                <c:pt idx="25899">
                  <c:v>2.0077977117325691E-3</c:v>
                </c:pt>
                <c:pt idx="25900">
                  <c:v>2.0077187326489596E-3</c:v>
                </c:pt>
                <c:pt idx="25901">
                  <c:v>2.0076404647190313E-3</c:v>
                </c:pt>
                <c:pt idx="25902">
                  <c:v>2.0075633317097642E-3</c:v>
                </c:pt>
                <c:pt idx="25903">
                  <c:v>2.0074871216548152E-3</c:v>
                </c:pt>
                <c:pt idx="25904">
                  <c:v>2.0074111063448402E-3</c:v>
                </c:pt>
                <c:pt idx="25905">
                  <c:v>2.0073344514547095E-3</c:v>
                </c:pt>
                <c:pt idx="25906">
                  <c:v>2.0072566863308878E-3</c:v>
                </c:pt>
                <c:pt idx="25907">
                  <c:v>2.0071779689101953E-3</c:v>
                </c:pt>
                <c:pt idx="25908">
                  <c:v>2.0070989966464812E-3</c:v>
                </c:pt>
                <c:pt idx="25909">
                  <c:v>2.0070206136836772E-3</c:v>
                </c:pt>
                <c:pt idx="25910">
                  <c:v>2.0069433355337967E-3</c:v>
                </c:pt>
                <c:pt idx="25911">
                  <c:v>2.0068670589027649E-3</c:v>
                </c:pt>
                <c:pt idx="25912">
                  <c:v>2.0067911199908783E-3</c:v>
                </c:pt>
                <c:pt idx="25913">
                  <c:v>2.0067146683644854E-3</c:v>
                </c:pt>
                <c:pt idx="25914">
                  <c:v>2.0066371458303516E-3</c:v>
                </c:pt>
                <c:pt idx="25915">
                  <c:v>2.0065586006599752E-3</c:v>
                </c:pt>
                <c:pt idx="25916">
                  <c:v>2.0064796602692267E-3</c:v>
                </c:pt>
                <c:pt idx="25917">
                  <c:v>2.0064011778162002E-3</c:v>
                </c:pt>
                <c:pt idx="25918">
                  <c:v>2.0063237517842255E-3</c:v>
                </c:pt>
                <c:pt idx="25919">
                  <c:v>2.0062473890742377E-3</c:v>
                </c:pt>
                <c:pt idx="25920">
                  <c:v>2.0061715012559909E-3</c:v>
                </c:pt>
                <c:pt idx="25921">
                  <c:v>2.0060952360111657E-3</c:v>
                </c:pt>
                <c:pt idx="25922">
                  <c:v>2.0060179570855802E-3</c:v>
                </c:pt>
                <c:pt idx="25923">
                  <c:v>2.0059396024826688E-3</c:v>
                </c:pt>
                <c:pt idx="25924">
                  <c:v>2.0058607192377756E-3</c:v>
                </c:pt>
                <c:pt idx="25925">
                  <c:v>2.0057821552669449E-3</c:v>
                </c:pt>
                <c:pt idx="25926">
                  <c:v>2.0057045818824958E-3</c:v>
                </c:pt>
                <c:pt idx="25927">
                  <c:v>2.0056281158613602E-3</c:v>
                </c:pt>
                <c:pt idx="25928">
                  <c:v>2.0055522538241248E-3</c:v>
                </c:pt>
                <c:pt idx="25929">
                  <c:v>2.0054761557969812E-3</c:v>
                </c:pt>
                <c:pt idx="25930">
                  <c:v>2.0053991182286792E-3</c:v>
                </c:pt>
                <c:pt idx="25931">
                  <c:v>2.0053209700933851E-3</c:v>
                </c:pt>
                <c:pt idx="25932">
                  <c:v>2.0052421690641867E-3</c:v>
                </c:pt>
                <c:pt idx="25933">
                  <c:v>2.0051635436725535E-3</c:v>
                </c:pt>
                <c:pt idx="25934">
                  <c:v>2.0050858267207598E-3</c:v>
                </c:pt>
                <c:pt idx="25935">
                  <c:v>2.0050092427095116E-3</c:v>
                </c:pt>
                <c:pt idx="25936">
                  <c:v>2.0049333815543315E-3</c:v>
                </c:pt>
                <c:pt idx="25937">
                  <c:v>2.0048574296224874E-3</c:v>
                </c:pt>
                <c:pt idx="25938">
                  <c:v>2.0047806279329962E-3</c:v>
                </c:pt>
                <c:pt idx="25939">
                  <c:v>2.0047026994869212E-3</c:v>
                </c:pt>
                <c:pt idx="25940">
                  <c:v>2.0046240051213877E-3</c:v>
                </c:pt>
                <c:pt idx="25941">
                  <c:v>2.0045453401904612E-3</c:v>
                </c:pt>
                <c:pt idx="25942">
                  <c:v>2.0044674866420641E-3</c:v>
                </c:pt>
                <c:pt idx="25943">
                  <c:v>2.0043907727544785E-3</c:v>
                </c:pt>
                <c:pt idx="25944">
                  <c:v>2.0043148884100067E-3</c:v>
                </c:pt>
                <c:pt idx="25945">
                  <c:v>2.0042390598480914E-3</c:v>
                </c:pt>
                <c:pt idx="25946">
                  <c:v>2.0041624854283293E-3</c:v>
                </c:pt>
                <c:pt idx="25947">
                  <c:v>2.0040847869980645E-3</c:v>
                </c:pt>
                <c:pt idx="25948">
                  <c:v>2.0040062227147048E-3</c:v>
                </c:pt>
                <c:pt idx="25949">
                  <c:v>2.0039275415413426E-3</c:v>
                </c:pt>
                <c:pt idx="25950">
                  <c:v>2.0038495614296652E-3</c:v>
                </c:pt>
                <c:pt idx="25951">
                  <c:v>2.0037727087647496E-3</c:v>
                </c:pt>
                <c:pt idx="25952">
                  <c:v>2.0036967783867675E-3</c:v>
                </c:pt>
                <c:pt idx="25953">
                  <c:v>2.0036210492478681E-3</c:v>
                </c:pt>
                <c:pt idx="25954">
                  <c:v>2.0035446905069809E-3</c:v>
                </c:pt>
                <c:pt idx="25955">
                  <c:v>2.0034672293563109E-3</c:v>
                </c:pt>
                <c:pt idx="25956">
                  <c:v>2.0033888171545246E-3</c:v>
                </c:pt>
                <c:pt idx="25957">
                  <c:v>2.0033101440586612E-3</c:v>
                </c:pt>
                <c:pt idx="25958">
                  <c:v>2.0032320503058439E-3</c:v>
                </c:pt>
                <c:pt idx="25959">
                  <c:v>2.0031550530901412E-3</c:v>
                </c:pt>
                <c:pt idx="25960">
                  <c:v>2.0030790554397752E-3</c:v>
                </c:pt>
                <c:pt idx="25961">
                  <c:v>2.0030034009566352E-3</c:v>
                </c:pt>
                <c:pt idx="25962">
                  <c:v>2.0029272435201292E-3</c:v>
                </c:pt>
                <c:pt idx="25963">
                  <c:v>2.0028500237338031E-3</c:v>
                </c:pt>
                <c:pt idx="25964">
                  <c:v>2.0027717838285797E-3</c:v>
                </c:pt>
                <c:pt idx="25965">
                  <c:v>2.0026931437448427E-3</c:v>
                </c:pt>
                <c:pt idx="25966">
                  <c:v>2.0026149519400292E-3</c:v>
                </c:pt>
                <c:pt idx="25967">
                  <c:v>2.0025378076174855E-3</c:v>
                </c:pt>
                <c:pt idx="25968">
                  <c:v>2.0024617234119602E-3</c:v>
                </c:pt>
                <c:pt idx="25969">
                  <c:v>2.0023861184111091E-3</c:v>
                </c:pt>
                <c:pt idx="25970">
                  <c:v>2.0023101453652092E-3</c:v>
                </c:pt>
                <c:pt idx="25971">
                  <c:v>2.0022331677859019E-3</c:v>
                </c:pt>
                <c:pt idx="25972">
                  <c:v>2.002155118272965E-3</c:v>
                </c:pt>
                <c:pt idx="25973">
                  <c:v>2.0020765363326152E-3</c:v>
                </c:pt>
                <c:pt idx="25974">
                  <c:v>2.0019982644661812E-3</c:v>
                </c:pt>
                <c:pt idx="25975">
                  <c:v>2.0019209737340026E-3</c:v>
                </c:pt>
                <c:pt idx="25976">
                  <c:v>2.0018447859641631E-3</c:v>
                </c:pt>
                <c:pt idx="25977">
                  <c:v>2.0017692052860759E-3</c:v>
                </c:pt>
                <c:pt idx="25978">
                  <c:v>2.0016933974639612E-3</c:v>
                </c:pt>
                <c:pt idx="25979">
                  <c:v>2.0016166596833898E-3</c:v>
                </c:pt>
                <c:pt idx="25980">
                  <c:v>2.0015388162404777E-3</c:v>
                </c:pt>
                <c:pt idx="25981">
                  <c:v>2.0014603173508449E-3</c:v>
                </c:pt>
                <c:pt idx="25982">
                  <c:v>2.0013819855089852E-3</c:v>
                </c:pt>
                <c:pt idx="25983">
                  <c:v>2.0013045522994247E-3</c:v>
                </c:pt>
                <c:pt idx="25984">
                  <c:v>2.0012282465085652E-3</c:v>
                </c:pt>
                <c:pt idx="25985">
                  <c:v>2.0011526654267614E-3</c:v>
                </c:pt>
                <c:pt idx="25986">
                  <c:v>2.0010770017318989E-3</c:v>
                </c:pt>
                <c:pt idx="25987">
                  <c:v>2.0010004981363652E-3</c:v>
                </c:pt>
                <c:pt idx="25988">
                  <c:v>2.0009228737651792E-3</c:v>
                </c:pt>
                <c:pt idx="25989">
                  <c:v>2.0008444821937397E-3</c:v>
                </c:pt>
                <c:pt idx="25990">
                  <c:v>2.0007661122186352E-3</c:v>
                </c:pt>
                <c:pt idx="25991">
                  <c:v>2.0006885436265188E-3</c:v>
                </c:pt>
                <c:pt idx="25992">
                  <c:v>2.0006121081463102E-3</c:v>
                </c:pt>
                <c:pt idx="25993">
                  <c:v>2.000536502778553E-3</c:v>
                </c:pt>
                <c:pt idx="25994">
                  <c:v>2.0004609605395632E-3</c:v>
                </c:pt>
                <c:pt idx="25995">
                  <c:v>2.0003846824088092E-3</c:v>
                </c:pt>
                <c:pt idx="25996">
                  <c:v>2.000307287222326E-3</c:v>
                </c:pt>
                <c:pt idx="25997">
                  <c:v>2.0002290261920612E-3</c:v>
                </c:pt>
                <c:pt idx="25998">
                  <c:v>2.0001506413133839E-3</c:v>
                </c:pt>
                <c:pt idx="25999">
                  <c:v>2.0000729474712246E-3</c:v>
                </c:pt>
                <c:pt idx="26000">
                  <c:v>1.9999963736104819E-3</c:v>
                </c:pt>
                <c:pt idx="26001">
                  <c:v>1.9999207213150061E-3</c:v>
                </c:pt>
                <c:pt idx="26002">
                  <c:v>1.9998452766663089E-3</c:v>
                </c:pt>
                <c:pt idx="26003">
                  <c:v>1.9997692123240244E-3</c:v>
                </c:pt>
                <c:pt idx="26004">
                  <c:v>1.9996920533822161E-3</c:v>
                </c:pt>
                <c:pt idx="26005">
                  <c:v>1.9996139446853177E-3</c:v>
                </c:pt>
                <c:pt idx="26006">
                  <c:v>1.9995355691292569E-3</c:v>
                </c:pt>
                <c:pt idx="26007">
                  <c:v>1.9994577630318196E-3</c:v>
                </c:pt>
                <c:pt idx="26008">
                  <c:v>1.9993810452153663E-3</c:v>
                </c:pt>
                <c:pt idx="26009">
                  <c:v>1.9993053249657529E-3</c:v>
                </c:pt>
                <c:pt idx="26010">
                  <c:v>1.999229953247251E-3</c:v>
                </c:pt>
                <c:pt idx="26011">
                  <c:v>1.9991540882607311E-3</c:v>
                </c:pt>
                <c:pt idx="26012">
                  <c:v>1.9990771694577362E-3</c:v>
                </c:pt>
                <c:pt idx="26013">
                  <c:v>1.998999233093688E-3</c:v>
                </c:pt>
                <c:pt idx="26014">
                  <c:v>1.9989208916760867E-3</c:v>
                </c:pt>
                <c:pt idx="26015">
                  <c:v>1.9988429889574483E-3</c:v>
                </c:pt>
                <c:pt idx="26016">
                  <c:v>1.9987661248127083E-3</c:v>
                </c:pt>
                <c:pt idx="26017">
                  <c:v>1.9986903175450623E-3</c:v>
                </c:pt>
                <c:pt idx="26018">
                  <c:v>1.9986149937145166E-3</c:v>
                </c:pt>
                <c:pt idx="26019">
                  <c:v>1.9985393111398423E-3</c:v>
                </c:pt>
                <c:pt idx="26020">
                  <c:v>1.9984626331440119E-3</c:v>
                </c:pt>
                <c:pt idx="26021">
                  <c:v>1.9983848869885258E-3</c:v>
                </c:pt>
                <c:pt idx="26022">
                  <c:v>1.9983066046988592E-3</c:v>
                </c:pt>
                <c:pt idx="26023">
                  <c:v>1.9982286233659564E-3</c:v>
                </c:pt>
                <c:pt idx="26024">
                  <c:v>1.9981516137558431E-3</c:v>
                </c:pt>
                <c:pt idx="26025">
                  <c:v>1.9980757026826748E-3</c:v>
                </c:pt>
                <c:pt idx="26026">
                  <c:v>1.9980004017335603E-3</c:v>
                </c:pt>
                <c:pt idx="26027">
                  <c:v>1.9979248824023113E-3</c:v>
                </c:pt>
                <c:pt idx="26028">
                  <c:v>1.9978484426503174E-3</c:v>
                </c:pt>
                <c:pt idx="26029">
                  <c:v>1.997770902160054E-3</c:v>
                </c:pt>
                <c:pt idx="26030">
                  <c:v>1.997692703743381E-3</c:v>
                </c:pt>
                <c:pt idx="26031">
                  <c:v>1.9976146638703693E-3</c:v>
                </c:pt>
                <c:pt idx="26032">
                  <c:v>1.9975375128722579E-3</c:v>
                </c:pt>
                <c:pt idx="26033">
                  <c:v>1.9974614837576341E-3</c:v>
                </c:pt>
                <c:pt idx="26034">
                  <c:v>1.9973861811357274E-3</c:v>
                </c:pt>
                <c:pt idx="26035">
                  <c:v>1.9973108039783027E-3</c:v>
                </c:pt>
                <c:pt idx="26036">
                  <c:v>1.9972345967231033E-3</c:v>
                </c:pt>
                <c:pt idx="26037">
                  <c:v>1.9971572746815217E-3</c:v>
                </c:pt>
                <c:pt idx="26038">
                  <c:v>1.9970791842251786E-3</c:v>
                </c:pt>
                <c:pt idx="26039">
                  <c:v>1.9970011076138753E-3</c:v>
                </c:pt>
                <c:pt idx="26040">
                  <c:v>1.9969238224448764E-3</c:v>
                </c:pt>
                <c:pt idx="26041">
                  <c:v>1.9968476638366492E-3</c:v>
                </c:pt>
                <c:pt idx="26042">
                  <c:v>1.9967723358482324E-3</c:v>
                </c:pt>
                <c:pt idx="26043">
                  <c:v>1.9966970782482091E-3</c:v>
                </c:pt>
                <c:pt idx="26044">
                  <c:v>1.9966210946601487E-3</c:v>
                </c:pt>
                <c:pt idx="26045">
                  <c:v>1.9965440009683021E-3</c:v>
                </c:pt>
                <c:pt idx="26046">
                  <c:v>1.9964660415004234E-3</c:v>
                </c:pt>
                <c:pt idx="26047">
                  <c:v>1.9963879513125583E-3</c:v>
                </c:pt>
                <c:pt idx="26048">
                  <c:v>1.9963105422025665E-3</c:v>
                </c:pt>
                <c:pt idx="26049">
                  <c:v>1.9962342456175683E-3</c:v>
                </c:pt>
                <c:pt idx="26050">
                  <c:v>1.9961588698225994E-3</c:v>
                </c:pt>
                <c:pt idx="26051">
                  <c:v>1.9960837079963534E-3</c:v>
                </c:pt>
                <c:pt idx="26052">
                  <c:v>1.9960079363154823E-3</c:v>
                </c:pt>
                <c:pt idx="26053">
                  <c:v>1.9959310778313601E-3</c:v>
                </c:pt>
                <c:pt idx="26054">
                  <c:v>1.9958532709377437E-3</c:v>
                </c:pt>
                <c:pt idx="26055">
                  <c:v>1.9957751913051536E-3</c:v>
                </c:pt>
                <c:pt idx="26056">
                  <c:v>1.9956976713198641E-3</c:v>
                </c:pt>
                <c:pt idx="26057">
                  <c:v>1.9956212313793666E-3</c:v>
                </c:pt>
                <c:pt idx="26058">
                  <c:v>1.9955457869628764E-3</c:v>
                </c:pt>
                <c:pt idx="26059">
                  <c:v>1.9954706963579466E-3</c:v>
                </c:pt>
                <c:pt idx="26060">
                  <c:v>1.9953951220949141E-3</c:v>
                </c:pt>
                <c:pt idx="26061">
                  <c:v>1.9953185025239203E-3</c:v>
                </c:pt>
                <c:pt idx="26062">
                  <c:v>1.9952408679896989E-3</c:v>
                </c:pt>
                <c:pt idx="26063">
                  <c:v>1.9951628236091114E-3</c:v>
                </c:pt>
                <c:pt idx="26064">
                  <c:v>1.9950852084259971E-3</c:v>
                </c:pt>
                <c:pt idx="26065">
                  <c:v>1.9950086229389929E-3</c:v>
                </c:pt>
                <c:pt idx="26066">
                  <c:v>1.994933091054806E-3</c:v>
                </c:pt>
                <c:pt idx="26067">
                  <c:v>1.9948580467603555E-3</c:v>
                </c:pt>
                <c:pt idx="26068">
                  <c:v>1.9947826529425729E-3</c:v>
                </c:pt>
                <c:pt idx="26069">
                  <c:v>1.9947062727806663E-3</c:v>
                </c:pt>
                <c:pt idx="26070">
                  <c:v>1.9946288282627267E-3</c:v>
                </c:pt>
                <c:pt idx="26071">
                  <c:v>1.9945508439818045E-3</c:v>
                </c:pt>
                <c:pt idx="26072">
                  <c:v>1.9944731516229556E-3</c:v>
                </c:pt>
                <c:pt idx="26073">
                  <c:v>1.9943964216161368E-3</c:v>
                </c:pt>
                <c:pt idx="26074">
                  <c:v>1.9943207856970391E-3</c:v>
                </c:pt>
                <c:pt idx="26075">
                  <c:v>1.9942457628595095E-3</c:v>
                </c:pt>
                <c:pt idx="26076">
                  <c:v>1.9941705303182823E-3</c:v>
                </c:pt>
                <c:pt idx="26077">
                  <c:v>1.9940943868489592E-3</c:v>
                </c:pt>
                <c:pt idx="26078">
                  <c:v>1.994017147584392E-3</c:v>
                </c:pt>
                <c:pt idx="26079">
                  <c:v>1.9939392479860303E-3</c:v>
                </c:pt>
                <c:pt idx="26080">
                  <c:v>1.9938614985123655E-3</c:v>
                </c:pt>
                <c:pt idx="26081">
                  <c:v>1.9937846282063552E-3</c:v>
                </c:pt>
                <c:pt idx="26082">
                  <c:v>1.9937088742356672E-3</c:v>
                </c:pt>
                <c:pt idx="26083">
                  <c:v>1.9936338484727676E-3</c:v>
                </c:pt>
                <c:pt idx="26084">
                  <c:v>1.9935587561664917E-3</c:v>
                </c:pt>
                <c:pt idx="26085">
                  <c:v>1.9934828435112886E-3</c:v>
                </c:pt>
                <c:pt idx="26086">
                  <c:v>1.9934058220668644E-3</c:v>
                </c:pt>
                <c:pt idx="26087">
                  <c:v>1.9933280310587193E-3</c:v>
                </c:pt>
                <c:pt idx="26088">
                  <c:v>1.9932502462306862E-3</c:v>
                </c:pt>
                <c:pt idx="26089">
                  <c:v>1.9931732429629861E-3</c:v>
                </c:pt>
                <c:pt idx="26090">
                  <c:v>1.9930973597030686E-3</c:v>
                </c:pt>
                <c:pt idx="26091">
                  <c:v>1.9930223075091068E-3</c:v>
                </c:pt>
                <c:pt idx="26092">
                  <c:v>1.9929473328772125E-3</c:v>
                </c:pt>
                <c:pt idx="26093">
                  <c:v>1.9928716420988743E-3</c:v>
                </c:pt>
                <c:pt idx="26094">
                  <c:v>1.9927948481654762E-3</c:v>
                </c:pt>
                <c:pt idx="26095">
                  <c:v>1.9927171885814432E-3</c:v>
                </c:pt>
                <c:pt idx="26096">
                  <c:v>1.9926393914920263E-3</c:v>
                </c:pt>
                <c:pt idx="26097">
                  <c:v>1.9925622655881598E-3</c:v>
                </c:pt>
                <c:pt idx="26098">
                  <c:v>1.9924862447621159E-3</c:v>
                </c:pt>
                <c:pt idx="26099">
                  <c:v>1.9924111438979729E-3</c:v>
                </c:pt>
                <c:pt idx="26100">
                  <c:v>1.9923362632394701E-3</c:v>
                </c:pt>
                <c:pt idx="26101">
                  <c:v>1.9922607824960953E-3</c:v>
                </c:pt>
                <c:pt idx="26102">
                  <c:v>1.9921842227315408E-3</c:v>
                </c:pt>
                <c:pt idx="26103">
                  <c:v>1.9921067159519106E-3</c:v>
                </c:pt>
                <c:pt idx="26104">
                  <c:v>1.9920289306380673E-3</c:v>
                </c:pt>
                <c:pt idx="26105">
                  <c:v>1.9919516952329784E-3</c:v>
                </c:pt>
                <c:pt idx="26106">
                  <c:v>1.9918755316566676E-3</c:v>
                </c:pt>
                <c:pt idx="26107">
                  <c:v>1.991800361517861E-3</c:v>
                </c:pt>
                <c:pt idx="26108">
                  <c:v>1.9917255503883501E-3</c:v>
                </c:pt>
                <c:pt idx="26109">
                  <c:v>1.9916502651355665E-3</c:v>
                </c:pt>
                <c:pt idx="26110">
                  <c:v>1.9915739430583423E-3</c:v>
                </c:pt>
                <c:pt idx="26111">
                  <c:v>1.9914966086549669E-3</c:v>
                </c:pt>
                <c:pt idx="26112">
                  <c:v>1.9914188596939922E-3</c:v>
                </c:pt>
                <c:pt idx="26113">
                  <c:v>1.9913415305070261E-3</c:v>
                </c:pt>
                <c:pt idx="26114">
                  <c:v>1.9912652221691063E-3</c:v>
                </c:pt>
                <c:pt idx="26115">
                  <c:v>1.9911899641259934E-3</c:v>
                </c:pt>
                <c:pt idx="26116">
                  <c:v>1.9911151977462177E-3</c:v>
                </c:pt>
                <c:pt idx="26117">
                  <c:v>1.9910400909842261E-3</c:v>
                </c:pt>
                <c:pt idx="26118">
                  <c:v>1.9909640069198297E-3</c:v>
                </c:pt>
                <c:pt idx="26119">
                  <c:v>1.9908868623320581E-3</c:v>
                </c:pt>
                <c:pt idx="26120">
                  <c:v>1.9908091744297004E-3</c:v>
                </c:pt>
                <c:pt idx="26121">
                  <c:v>1.990731769496738E-3</c:v>
                </c:pt>
                <c:pt idx="26122">
                  <c:v>1.9906553175857793E-3</c:v>
                </c:pt>
                <c:pt idx="26123">
                  <c:v>1.9905799552900573E-3</c:v>
                </c:pt>
                <c:pt idx="26124">
                  <c:v>1.9905052089593737E-3</c:v>
                </c:pt>
                <c:pt idx="26125">
                  <c:v>1.9904302615204547E-3</c:v>
                </c:pt>
                <c:pt idx="26126">
                  <c:v>1.9903544126010984E-3</c:v>
                </c:pt>
                <c:pt idx="26127">
                  <c:v>1.9902774728478997E-3</c:v>
                </c:pt>
                <c:pt idx="26128">
                  <c:v>1.9901998704251029E-3</c:v>
                </c:pt>
                <c:pt idx="26129">
                  <c:v>1.9901224097926109E-3</c:v>
                </c:pt>
                <c:pt idx="26130">
                  <c:v>1.9900458186706007E-3</c:v>
                </c:pt>
                <c:pt idx="26131">
                  <c:v>1.9899703383233001E-3</c:v>
                </c:pt>
                <c:pt idx="26132">
                  <c:v>1.9898955878310605E-3</c:v>
                </c:pt>
                <c:pt idx="26133">
                  <c:v>1.989820778702728E-3</c:v>
                </c:pt>
                <c:pt idx="26134">
                  <c:v>1.9897451589203524E-3</c:v>
                </c:pt>
                <c:pt idx="26135">
                  <c:v>1.9896684363533926E-3</c:v>
                </c:pt>
                <c:pt idx="26136">
                  <c:v>1.9895909431385177E-3</c:v>
                </c:pt>
                <c:pt idx="26137">
                  <c:v>1.9895134485245903E-3</c:v>
                </c:pt>
                <c:pt idx="26138">
                  <c:v>1.9894367256476021E-3</c:v>
                </c:pt>
                <c:pt idx="26139">
                  <c:v>1.9893611162239613E-3</c:v>
                </c:pt>
                <c:pt idx="26140">
                  <c:v>1.9892863382519497E-3</c:v>
                </c:pt>
                <c:pt idx="26141">
                  <c:v>1.9892116449303308E-3</c:v>
                </c:pt>
                <c:pt idx="26142">
                  <c:v>1.9891362452419221E-3</c:v>
                </c:pt>
                <c:pt idx="26143">
                  <c:v>1.9890597493436067E-3</c:v>
                </c:pt>
                <c:pt idx="26144">
                  <c:v>1.9889823879769637E-3</c:v>
                </c:pt>
                <c:pt idx="26145">
                  <c:v>1.9889048824050801E-3</c:v>
                </c:pt>
                <c:pt idx="26146">
                  <c:v>1.9888280381924741E-3</c:v>
                </c:pt>
                <c:pt idx="26147">
                  <c:v>1.9887522916200977E-3</c:v>
                </c:pt>
                <c:pt idx="26148">
                  <c:v>1.9886774641293481E-3</c:v>
                </c:pt>
                <c:pt idx="26149">
                  <c:v>1.9886028629967811E-3</c:v>
                </c:pt>
                <c:pt idx="26150">
                  <c:v>1.9885276714801635E-3</c:v>
                </c:pt>
                <c:pt idx="26151">
                  <c:v>1.988451408709908E-3</c:v>
                </c:pt>
                <c:pt idx="26152">
                  <c:v>1.9883742003671823E-3</c:v>
                </c:pt>
                <c:pt idx="26153">
                  <c:v>1.9882967077788573E-3</c:v>
                </c:pt>
                <c:pt idx="26154">
                  <c:v>1.9882197554332167E-3</c:v>
                </c:pt>
                <c:pt idx="26155">
                  <c:v>1.9881438667206965E-3</c:v>
                </c:pt>
                <c:pt idx="26156">
                  <c:v>1.9880689693162323E-3</c:v>
                </c:pt>
                <c:pt idx="26157">
                  <c:v>1.9879944360367543E-3</c:v>
                </c:pt>
                <c:pt idx="26158">
                  <c:v>1.9879194380941381E-3</c:v>
                </c:pt>
                <c:pt idx="26159">
                  <c:v>1.9878434117854117E-3</c:v>
                </c:pt>
                <c:pt idx="26160">
                  <c:v>1.9877663758262427E-3</c:v>
                </c:pt>
                <c:pt idx="26161">
                  <c:v>1.9876889206790378E-3</c:v>
                </c:pt>
                <c:pt idx="26162">
                  <c:v>1.9876118759600127E-3</c:v>
                </c:pt>
                <c:pt idx="26163">
                  <c:v>1.9875358432738534E-3</c:v>
                </c:pt>
                <c:pt idx="26164">
                  <c:v>1.9874608575413421E-3</c:v>
                </c:pt>
                <c:pt idx="26165">
                  <c:v>1.9873863674674821E-3</c:v>
                </c:pt>
                <c:pt idx="26166">
                  <c:v>1.987311546073291E-3</c:v>
                </c:pt>
                <c:pt idx="26167">
                  <c:v>1.9872357563829783E-3</c:v>
                </c:pt>
                <c:pt idx="26168">
                  <c:v>1.9871589100304353E-3</c:v>
                </c:pt>
                <c:pt idx="26169">
                  <c:v>1.9870815168881459E-3</c:v>
                </c:pt>
                <c:pt idx="26170">
                  <c:v>1.9870043978440534E-3</c:v>
                </c:pt>
                <c:pt idx="26171">
                  <c:v>1.9869282225327789E-3</c:v>
                </c:pt>
                <c:pt idx="26172">
                  <c:v>1.9868531323415238E-3</c:v>
                </c:pt>
                <c:pt idx="26173">
                  <c:v>1.9867786609254769E-3</c:v>
                </c:pt>
                <c:pt idx="26174">
                  <c:v>1.9867039969142164E-3</c:v>
                </c:pt>
                <c:pt idx="26175">
                  <c:v>1.9866284408251397E-3</c:v>
                </c:pt>
                <c:pt idx="26176">
                  <c:v>1.9865517988814957E-3</c:v>
                </c:pt>
                <c:pt idx="26177">
                  <c:v>1.9864744920032795E-3</c:v>
                </c:pt>
                <c:pt idx="26178">
                  <c:v>1.9863973186649863E-3</c:v>
                </c:pt>
                <c:pt idx="26179">
                  <c:v>1.9863210052300621E-3</c:v>
                </c:pt>
                <c:pt idx="26180">
                  <c:v>1.9862457969972744E-3</c:v>
                </c:pt>
                <c:pt idx="26181">
                  <c:v>1.9861713201997254E-3</c:v>
                </c:pt>
                <c:pt idx="26182">
                  <c:v>1.986096792589096E-3</c:v>
                </c:pt>
                <c:pt idx="26183">
                  <c:v>1.9860214639654617E-3</c:v>
                </c:pt>
                <c:pt idx="26184">
                  <c:v>1.9859450385688723E-3</c:v>
                </c:pt>
                <c:pt idx="26185">
                  <c:v>1.9858678415042206E-3</c:v>
                </c:pt>
                <c:pt idx="26186">
                  <c:v>1.9857906355464881E-3</c:v>
                </c:pt>
                <c:pt idx="26187">
                  <c:v>1.9857141915607499E-3</c:v>
                </c:pt>
                <c:pt idx="26188">
                  <c:v>1.9856388544728719E-3</c:v>
                </c:pt>
                <c:pt idx="26189">
                  <c:v>1.9855643491625261E-3</c:v>
                </c:pt>
                <c:pt idx="26190">
                  <c:v>1.9854899355062476E-3</c:v>
                </c:pt>
                <c:pt idx="26191">
                  <c:v>1.9854148252010347E-3</c:v>
                </c:pt>
                <c:pt idx="26192">
                  <c:v>1.9853386256271123E-3</c:v>
                </c:pt>
                <c:pt idx="26193">
                  <c:v>1.9852615608234141E-3</c:v>
                </c:pt>
                <c:pt idx="26194">
                  <c:v>1.9851843451994533E-3</c:v>
                </c:pt>
                <c:pt idx="26195">
                  <c:v>1.9851077811743499E-3</c:v>
                </c:pt>
                <c:pt idx="26196">
                  <c:v>1.9850323073617553E-3</c:v>
                </c:pt>
                <c:pt idx="26197">
                  <c:v>1.9849577516990471E-3</c:v>
                </c:pt>
                <c:pt idx="26198">
                  <c:v>1.9848834284633739E-3</c:v>
                </c:pt>
                <c:pt idx="26199">
                  <c:v>1.9848085244758575E-3</c:v>
                </c:pt>
                <c:pt idx="26200">
                  <c:v>1.9847325569874166E-3</c:v>
                </c:pt>
                <c:pt idx="26201">
                  <c:v>1.9846556454166117E-3</c:v>
                </c:pt>
                <c:pt idx="26202">
                  <c:v>1.9845784439719641E-3</c:v>
                </c:pt>
                <c:pt idx="26203">
                  <c:v>1.9845017731760554E-3</c:v>
                </c:pt>
                <c:pt idx="26204">
                  <c:v>1.9844261578382612E-3</c:v>
                </c:pt>
                <c:pt idx="26205">
                  <c:v>1.9843515316367308E-3</c:v>
                </c:pt>
                <c:pt idx="26206">
                  <c:v>1.9842772745945836E-3</c:v>
                </c:pt>
                <c:pt idx="26207">
                  <c:v>1.9842025622750889E-3</c:v>
                </c:pt>
                <c:pt idx="26208">
                  <c:v>1.9841268300224081E-3</c:v>
                </c:pt>
                <c:pt idx="26209">
                  <c:v>1.9840500908329898E-3</c:v>
                </c:pt>
                <c:pt idx="26210">
                  <c:v>1.9839729279051976E-3</c:v>
                </c:pt>
                <c:pt idx="26211">
                  <c:v>1.983896166136982E-3</c:v>
                </c:pt>
                <c:pt idx="26212">
                  <c:v>1.9838204076164413E-3</c:v>
                </c:pt>
                <c:pt idx="26213">
                  <c:v>1.9837456926759E-3</c:v>
                </c:pt>
                <c:pt idx="26214">
                  <c:v>1.9836714773117515E-3</c:v>
                </c:pt>
                <c:pt idx="26215">
                  <c:v>1.9835969396103303E-3</c:v>
                </c:pt>
                <c:pt idx="26216">
                  <c:v>1.9835214425835681E-3</c:v>
                </c:pt>
                <c:pt idx="26217">
                  <c:v>1.9834448927836083E-3</c:v>
                </c:pt>
                <c:pt idx="26218">
                  <c:v>1.9833677927944523E-3</c:v>
                </c:pt>
                <c:pt idx="26219">
                  <c:v>1.9832909581133399E-3</c:v>
                </c:pt>
                <c:pt idx="26220">
                  <c:v>1.9832150579166697E-3</c:v>
                </c:pt>
                <c:pt idx="26221">
                  <c:v>1.9831402383226281E-3</c:v>
                </c:pt>
                <c:pt idx="26222">
                  <c:v>1.9830660402414299E-3</c:v>
                </c:pt>
                <c:pt idx="26223">
                  <c:v>1.9829916579960907E-3</c:v>
                </c:pt>
                <c:pt idx="26224">
                  <c:v>1.9829163930305434E-3</c:v>
                </c:pt>
                <c:pt idx="26225">
                  <c:v>1.9828400472070517E-3</c:v>
                </c:pt>
                <c:pt idx="26226">
                  <c:v>1.9827630342540933E-3</c:v>
                </c:pt>
                <c:pt idx="26227">
                  <c:v>1.9826861466741637E-3</c:v>
                </c:pt>
                <c:pt idx="26228">
                  <c:v>1.9826101094404676E-3</c:v>
                </c:pt>
                <c:pt idx="26229">
                  <c:v>1.982535171824831E-3</c:v>
                </c:pt>
                <c:pt idx="26230">
                  <c:v>1.9824609671582785E-3</c:v>
                </c:pt>
                <c:pt idx="26231">
                  <c:v>1.9823867194179758E-3</c:v>
                </c:pt>
                <c:pt idx="26232">
                  <c:v>1.9823116802519174E-3</c:v>
                </c:pt>
                <c:pt idx="26233">
                  <c:v>1.9822355503311064E-3</c:v>
                </c:pt>
                <c:pt idx="26234">
                  <c:v>1.982158647785396E-3</c:v>
                </c:pt>
                <c:pt idx="26235">
                  <c:v>1.9820817289371265E-3</c:v>
                </c:pt>
                <c:pt idx="26236">
                  <c:v>1.9820055623541613E-3</c:v>
                </c:pt>
                <c:pt idx="26237">
                  <c:v>1.9819304961129513E-3</c:v>
                </c:pt>
                <c:pt idx="26238">
                  <c:v>1.9818562619161491E-3</c:v>
                </c:pt>
                <c:pt idx="26239">
                  <c:v>1.9817821262929965E-3</c:v>
                </c:pt>
                <c:pt idx="26240">
                  <c:v>1.9817073036771963E-3</c:v>
                </c:pt>
                <c:pt idx="26241">
                  <c:v>1.9816313987295808E-3</c:v>
                </c:pt>
                <c:pt idx="26242">
                  <c:v>1.9815546288462428E-3</c:v>
                </c:pt>
                <c:pt idx="26243">
                  <c:v>1.9814777016118313E-3</c:v>
                </c:pt>
                <c:pt idx="26244">
                  <c:v>1.9814014162814223E-3</c:v>
                </c:pt>
                <c:pt idx="26245">
                  <c:v>1.9813262137460281E-3</c:v>
                </c:pt>
                <c:pt idx="26246">
                  <c:v>1.9812519283780123E-3</c:v>
                </c:pt>
                <c:pt idx="26247">
                  <c:v>1.9811778814228529E-3</c:v>
                </c:pt>
                <c:pt idx="26248">
                  <c:v>1.9811032632796781E-3</c:v>
                </c:pt>
                <c:pt idx="26249">
                  <c:v>1.9810275893732453E-3</c:v>
                </c:pt>
                <c:pt idx="26250">
                  <c:v>1.9809509729213442E-3</c:v>
                </c:pt>
                <c:pt idx="26251">
                  <c:v>1.9808740610498259E-3</c:v>
                </c:pt>
                <c:pt idx="26252">
                  <c:v>1.9807976703049121E-3</c:v>
                </c:pt>
                <c:pt idx="26253">
                  <c:v>1.9807223268639737E-3</c:v>
                </c:pt>
                <c:pt idx="26254">
                  <c:v>1.9806479703458088E-3</c:v>
                </c:pt>
                <c:pt idx="26255">
                  <c:v>1.9805739879408279E-3</c:v>
                </c:pt>
                <c:pt idx="26256">
                  <c:v>1.9804995595702991E-3</c:v>
                </c:pt>
                <c:pt idx="26257">
                  <c:v>1.9804241196739519E-3</c:v>
                </c:pt>
                <c:pt idx="26258">
                  <c:v>1.9803476755919213E-3</c:v>
                </c:pt>
                <c:pt idx="26259">
                  <c:v>1.9802708033005564E-3</c:v>
                </c:pt>
                <c:pt idx="26260">
                  <c:v>1.9801943229769748E-3</c:v>
                </c:pt>
                <c:pt idx="26261">
                  <c:v>1.9801188371470365E-3</c:v>
                </c:pt>
                <c:pt idx="26262">
                  <c:v>1.980044391491517E-3</c:v>
                </c:pt>
                <c:pt idx="26263">
                  <c:v>1.979970449253271E-3</c:v>
                </c:pt>
                <c:pt idx="26264">
                  <c:v>1.9798961935824639E-3</c:v>
                </c:pt>
                <c:pt idx="26265">
                  <c:v>1.979820987521494E-3</c:v>
                </c:pt>
                <c:pt idx="26266">
                  <c:v>1.9797447326036703E-3</c:v>
                </c:pt>
                <c:pt idx="26267">
                  <c:v>1.9796679241721794E-3</c:v>
                </c:pt>
                <c:pt idx="26268">
                  <c:v>1.9795913723390942E-3</c:v>
                </c:pt>
                <c:pt idx="26269">
                  <c:v>1.9795157457829903E-3</c:v>
                </c:pt>
                <c:pt idx="26270">
                  <c:v>1.9794411952904897E-3</c:v>
                </c:pt>
                <c:pt idx="26271">
                  <c:v>1.9793672689766323E-3</c:v>
                </c:pt>
                <c:pt idx="26272">
                  <c:v>1.9792931668483013E-3</c:v>
                </c:pt>
                <c:pt idx="26273">
                  <c:v>1.9792181913123106E-3</c:v>
                </c:pt>
                <c:pt idx="26274">
                  <c:v>1.9791421399318661E-3</c:v>
                </c:pt>
                <c:pt idx="26275">
                  <c:v>1.9790654192963974E-3</c:v>
                </c:pt>
                <c:pt idx="26276">
                  <c:v>1.9789888159499843E-3</c:v>
                </c:pt>
                <c:pt idx="26277">
                  <c:v>1.9789130534426198E-3</c:v>
                </c:pt>
                <c:pt idx="26278">
                  <c:v>1.9788383849582191E-3</c:v>
                </c:pt>
                <c:pt idx="26279">
                  <c:v>1.9787644508711161E-3</c:v>
                </c:pt>
                <c:pt idx="26280">
                  <c:v>1.978690481366484E-3</c:v>
                </c:pt>
                <c:pt idx="26281">
                  <c:v>1.9786157299696771E-3</c:v>
                </c:pt>
                <c:pt idx="26282">
                  <c:v>1.9785398938424281E-3</c:v>
                </c:pt>
                <c:pt idx="26283">
                  <c:v>1.9784632841960449E-3</c:v>
                </c:pt>
                <c:pt idx="26284">
                  <c:v>1.9783866509215414E-3</c:v>
                </c:pt>
                <c:pt idx="26285">
                  <c:v>1.9783107602638129E-3</c:v>
                </c:pt>
                <c:pt idx="26286">
                  <c:v>1.9782359633914916E-3</c:v>
                </c:pt>
                <c:pt idx="26287">
                  <c:v>1.9781619987720824E-3</c:v>
                </c:pt>
                <c:pt idx="26288">
                  <c:v>1.9780881395625141E-3</c:v>
                </c:pt>
                <c:pt idx="26289">
                  <c:v>1.9780136029551639E-3</c:v>
                </c:pt>
                <c:pt idx="26290">
                  <c:v>1.9779379909482344E-3</c:v>
                </c:pt>
                <c:pt idx="26291">
                  <c:v>1.9778615143544241E-3</c:v>
                </c:pt>
                <c:pt idx="26292">
                  <c:v>1.9777848739622821E-3</c:v>
                </c:pt>
                <c:pt idx="26293">
                  <c:v>1.9777088658446723E-3</c:v>
                </c:pt>
                <c:pt idx="26294">
                  <c:v>1.977633933115096E-3</c:v>
                </c:pt>
                <c:pt idx="26295">
                  <c:v>1.9775599165202684E-3</c:v>
                </c:pt>
                <c:pt idx="26296">
                  <c:v>1.9774861442417935E-3</c:v>
                </c:pt>
                <c:pt idx="26297">
                  <c:v>1.9774118102710431E-3</c:v>
                </c:pt>
                <c:pt idx="26298">
                  <c:v>1.9773364282593157E-3</c:v>
                </c:pt>
                <c:pt idx="26299">
                  <c:v>1.9772601052851723E-3</c:v>
                </c:pt>
                <c:pt idx="26300">
                  <c:v>1.9771834814274391E-3</c:v>
                </c:pt>
                <c:pt idx="26301">
                  <c:v>1.9771073692456571E-3</c:v>
                </c:pt>
                <c:pt idx="26302">
                  <c:v>1.9770322962347621E-3</c:v>
                </c:pt>
                <c:pt idx="26303">
                  <c:v>1.9769582078921241E-3</c:v>
                </c:pt>
                <c:pt idx="26304">
                  <c:v>1.9768844985365804E-3</c:v>
                </c:pt>
                <c:pt idx="26305">
                  <c:v>1.976810352453656E-3</c:v>
                </c:pt>
                <c:pt idx="26306">
                  <c:v>1.9767352032265188E-3</c:v>
                </c:pt>
                <c:pt idx="26307">
                  <c:v>1.9766590526014891E-3</c:v>
                </c:pt>
                <c:pt idx="26308">
                  <c:v>1.9765824693748356E-3</c:v>
                </c:pt>
                <c:pt idx="26309">
                  <c:v>1.9765062690005786E-3</c:v>
                </c:pt>
                <c:pt idx="26310">
                  <c:v>1.9764310543972019E-3</c:v>
                </c:pt>
                <c:pt idx="26311">
                  <c:v>1.9763568765313517E-3</c:v>
                </c:pt>
                <c:pt idx="26312">
                  <c:v>1.9762832058475197E-3</c:v>
                </c:pt>
                <c:pt idx="26313">
                  <c:v>1.9762092305579257E-3</c:v>
                </c:pt>
                <c:pt idx="26314">
                  <c:v>1.9761343137776263E-3</c:v>
                </c:pt>
                <c:pt idx="26315">
                  <c:v>1.9760583520835708E-3</c:v>
                </c:pt>
                <c:pt idx="26316">
                  <c:v>1.9759818336256185E-3</c:v>
                </c:pt>
                <c:pt idx="26317">
                  <c:v>1.9759055631365274E-3</c:v>
                </c:pt>
                <c:pt idx="26318">
                  <c:v>1.9758302087578583E-3</c:v>
                </c:pt>
                <c:pt idx="26319">
                  <c:v>1.9757559258826744E-3</c:v>
                </c:pt>
                <c:pt idx="26320">
                  <c:v>1.9756822697808147E-3</c:v>
                </c:pt>
                <c:pt idx="26321">
                  <c:v>1.975608446133233E-3</c:v>
                </c:pt>
                <c:pt idx="26322">
                  <c:v>1.9755337583455303E-3</c:v>
                </c:pt>
                <c:pt idx="26323">
                  <c:v>1.9754579997431966E-3</c:v>
                </c:pt>
                <c:pt idx="26324">
                  <c:v>1.9753815698289236E-3</c:v>
                </c:pt>
                <c:pt idx="26325">
                  <c:v>1.9753052492020983E-3</c:v>
                </c:pt>
                <c:pt idx="26326">
                  <c:v>1.9752297599570181E-3</c:v>
                </c:pt>
                <c:pt idx="26327">
                  <c:v>1.9751553591292525E-3</c:v>
                </c:pt>
                <c:pt idx="26328">
                  <c:v>1.9750816940821043E-3</c:v>
                </c:pt>
                <c:pt idx="26329">
                  <c:v>1.9750080011910866E-3</c:v>
                </c:pt>
                <c:pt idx="26330">
                  <c:v>1.9749335358878952E-3</c:v>
                </c:pt>
                <c:pt idx="26331">
                  <c:v>1.9748579918842865E-3</c:v>
                </c:pt>
                <c:pt idx="26332">
                  <c:v>1.9747816735291523E-3</c:v>
                </c:pt>
                <c:pt idx="26333">
                  <c:v>1.9747053243036891E-3</c:v>
                </c:pt>
                <c:pt idx="26334">
                  <c:v>1.9746297081044391E-3</c:v>
                </c:pt>
                <c:pt idx="26335">
                  <c:v>1.9745551791344154E-3</c:v>
                </c:pt>
                <c:pt idx="26336">
                  <c:v>1.9744814825681843E-3</c:v>
                </c:pt>
                <c:pt idx="26337">
                  <c:v>1.974407898165153E-3</c:v>
                </c:pt>
                <c:pt idx="26338">
                  <c:v>1.9743336458980117E-3</c:v>
                </c:pt>
                <c:pt idx="26339">
                  <c:v>1.9742583251584882E-3</c:v>
                </c:pt>
                <c:pt idx="26340">
                  <c:v>1.9741821402350706E-3</c:v>
                </c:pt>
                <c:pt idx="26341">
                  <c:v>1.9741057851489314E-3</c:v>
                </c:pt>
                <c:pt idx="26342">
                  <c:v>1.9740300527729877E-3</c:v>
                </c:pt>
                <c:pt idx="26343">
                  <c:v>1.9739553883889134E-3</c:v>
                </c:pt>
                <c:pt idx="26344">
                  <c:v>1.9738816390575441E-3</c:v>
                </c:pt>
                <c:pt idx="26345">
                  <c:v>1.9738081398643294E-3</c:v>
                </c:pt>
                <c:pt idx="26346">
                  <c:v>1.9737340884067719E-3</c:v>
                </c:pt>
                <c:pt idx="26347">
                  <c:v>1.9736589966149035E-3</c:v>
                </c:pt>
                <c:pt idx="26348">
                  <c:v>1.9735829654891589E-3</c:v>
                </c:pt>
                <c:pt idx="26349">
                  <c:v>1.9735066280969164E-3</c:v>
                </c:pt>
                <c:pt idx="26350">
                  <c:v>1.9734307930011383E-3</c:v>
                </c:pt>
                <c:pt idx="26351">
                  <c:v>1.9733559889645006E-3</c:v>
                </c:pt>
                <c:pt idx="26352">
                  <c:v>1.9732821673011784E-3</c:v>
                </c:pt>
                <c:pt idx="26353">
                  <c:v>1.9732087294196243E-3</c:v>
                </c:pt>
                <c:pt idx="26354">
                  <c:v>1.9731348639756051E-3</c:v>
                </c:pt>
                <c:pt idx="26355">
                  <c:v>1.9730600037430441E-3</c:v>
                </c:pt>
                <c:pt idx="26356">
                  <c:v>1.9729841449365143E-3</c:v>
                </c:pt>
                <c:pt idx="26357">
                  <c:v>1.9729078492139985E-3</c:v>
                </c:pt>
                <c:pt idx="26358">
                  <c:v>1.9728319273045257E-3</c:v>
                </c:pt>
                <c:pt idx="26359">
                  <c:v>1.9727569824745696E-3</c:v>
                </c:pt>
                <c:pt idx="26360">
                  <c:v>1.9726830709144941E-3</c:v>
                </c:pt>
                <c:pt idx="26361">
                  <c:v>1.9726096702257856E-3</c:v>
                </c:pt>
                <c:pt idx="26362">
                  <c:v>1.9725359736806115E-3</c:v>
                </c:pt>
                <c:pt idx="26363">
                  <c:v>1.9724613445084036E-3</c:v>
                </c:pt>
                <c:pt idx="26364">
                  <c:v>1.9723856743917249E-3</c:v>
                </c:pt>
                <c:pt idx="26365">
                  <c:v>1.9723094443344475E-3</c:v>
                </c:pt>
                <c:pt idx="26366">
                  <c:v>1.9722334536960628E-3</c:v>
                </c:pt>
                <c:pt idx="26367">
                  <c:v>1.9721583700425377E-3</c:v>
                </c:pt>
                <c:pt idx="26368">
                  <c:v>1.9720843533117668E-3</c:v>
                </c:pt>
                <c:pt idx="26369">
                  <c:v>1.9720109658786416E-3</c:v>
                </c:pt>
                <c:pt idx="26370">
                  <c:v>1.9719374190881257E-3</c:v>
                </c:pt>
                <c:pt idx="26371">
                  <c:v>1.9718630173800123E-3</c:v>
                </c:pt>
                <c:pt idx="26372">
                  <c:v>1.9717875499029283E-3</c:v>
                </c:pt>
                <c:pt idx="26373">
                  <c:v>1.9717114091248721E-3</c:v>
                </c:pt>
                <c:pt idx="26374">
                  <c:v>1.9716353697145387E-3</c:v>
                </c:pt>
                <c:pt idx="26375">
                  <c:v>1.971560152278444E-3</c:v>
                </c:pt>
                <c:pt idx="26376">
                  <c:v>1.9714860176439221E-3</c:v>
                </c:pt>
                <c:pt idx="26377">
                  <c:v>1.9714126201091581E-3</c:v>
                </c:pt>
                <c:pt idx="26378">
                  <c:v>1.9713392022221794E-3</c:v>
                </c:pt>
                <c:pt idx="26379">
                  <c:v>1.9712650213495738E-3</c:v>
                </c:pt>
                <c:pt idx="26380">
                  <c:v>1.9711897678118193E-3</c:v>
                </c:pt>
                <c:pt idx="26381">
                  <c:v>1.9711137391513422E-3</c:v>
                </c:pt>
                <c:pt idx="26382">
                  <c:v>1.9710376724610232E-3</c:v>
                </c:pt>
                <c:pt idx="26383">
                  <c:v>1.9709623292642406E-3</c:v>
                </c:pt>
                <c:pt idx="26384">
                  <c:v>1.9708880667409952E-3</c:v>
                </c:pt>
                <c:pt idx="26385">
                  <c:v>1.9708146367154941E-3</c:v>
                </c:pt>
                <c:pt idx="26386">
                  <c:v>1.9707413255243746E-3</c:v>
                </c:pt>
                <c:pt idx="26387">
                  <c:v>1.970667355941778E-3</c:v>
                </c:pt>
                <c:pt idx="26388">
                  <c:v>1.9705923248086337E-3</c:v>
                </c:pt>
                <c:pt idx="26389">
                  <c:v>1.9705164299479942E-3</c:v>
                </c:pt>
                <c:pt idx="26390">
                  <c:v>1.9704403586425197E-3</c:v>
                </c:pt>
                <c:pt idx="26391">
                  <c:v>1.9703649005477848E-3</c:v>
                </c:pt>
                <c:pt idx="26392">
                  <c:v>1.9702905030598828E-3</c:v>
                </c:pt>
                <c:pt idx="26393">
                  <c:v>1.9702170194939015E-3</c:v>
                </c:pt>
                <c:pt idx="26394">
                  <c:v>1.970143791806823E-3</c:v>
                </c:pt>
                <c:pt idx="26395">
                  <c:v>1.9700700212158021E-3</c:v>
                </c:pt>
                <c:pt idx="26396">
                  <c:v>1.9699952179812381E-3</c:v>
                </c:pt>
                <c:pt idx="26397">
                  <c:v>1.9699194770861745E-3</c:v>
                </c:pt>
                <c:pt idx="26398">
                  <c:v>1.9698434246221415E-3</c:v>
                </c:pt>
                <c:pt idx="26399">
                  <c:v>1.9697678651459266E-3</c:v>
                </c:pt>
                <c:pt idx="26400">
                  <c:v>1.9696933286385944E-3</c:v>
                </c:pt>
                <c:pt idx="26401">
                  <c:v>1.9696197721698647E-3</c:v>
                </c:pt>
                <c:pt idx="26402">
                  <c:v>1.9695466041990723E-3</c:v>
                </c:pt>
                <c:pt idx="26403">
                  <c:v>1.9694730177578085E-3</c:v>
                </c:pt>
                <c:pt idx="26404">
                  <c:v>1.969398444857572E-3</c:v>
                </c:pt>
                <c:pt idx="26405">
                  <c:v>1.9693228762427835E-3</c:v>
                </c:pt>
                <c:pt idx="26406">
                  <c:v>1.9692468664749252E-3</c:v>
                </c:pt>
                <c:pt idx="26407">
                  <c:v>1.9691712215563501E-3</c:v>
                </c:pt>
                <c:pt idx="26408">
                  <c:v>1.9690965450574541E-3</c:v>
                </c:pt>
                <c:pt idx="26409">
                  <c:v>1.9690228983306503E-3</c:v>
                </c:pt>
                <c:pt idx="26410">
                  <c:v>1.9689497660898302E-3</c:v>
                </c:pt>
                <c:pt idx="26411">
                  <c:v>1.9688763466647824E-3</c:v>
                </c:pt>
                <c:pt idx="26412">
                  <c:v>1.9688020034405135E-3</c:v>
                </c:pt>
                <c:pt idx="26413">
                  <c:v>1.9687266232666705E-3</c:v>
                </c:pt>
                <c:pt idx="26414">
                  <c:v>1.9686506800483681E-3</c:v>
                </c:pt>
                <c:pt idx="26415">
                  <c:v>1.9685749677780967E-3</c:v>
                </c:pt>
                <c:pt idx="26416">
                  <c:v>1.9685001534081072E-3</c:v>
                </c:pt>
                <c:pt idx="26417">
                  <c:v>1.9684264013601033E-3</c:v>
                </c:pt>
                <c:pt idx="26418">
                  <c:v>1.968353281064374E-3</c:v>
                </c:pt>
                <c:pt idx="26419">
                  <c:v>1.9682800095196982E-3</c:v>
                </c:pt>
                <c:pt idx="26420">
                  <c:v>1.9682058922349263E-3</c:v>
                </c:pt>
                <c:pt idx="26421">
                  <c:v>1.9681307142421821E-3</c:v>
                </c:pt>
                <c:pt idx="26422">
                  <c:v>1.9680548610266583E-3</c:v>
                </c:pt>
                <c:pt idx="26423">
                  <c:v>1.9679791013403817E-3</c:v>
                </c:pt>
                <c:pt idx="26424">
                  <c:v>1.9679041542706461E-3</c:v>
                </c:pt>
                <c:pt idx="26425">
                  <c:v>1.9678302843770842E-3</c:v>
                </c:pt>
                <c:pt idx="26426">
                  <c:v>1.9677571528389365E-3</c:v>
                </c:pt>
                <c:pt idx="26427">
                  <c:v>1.9676840083588175E-3</c:v>
                </c:pt>
                <c:pt idx="26428">
                  <c:v>1.9676101102662157E-3</c:v>
                </c:pt>
                <c:pt idx="26429">
                  <c:v>1.9675351455485904E-3</c:v>
                </c:pt>
                <c:pt idx="26430">
                  <c:v>1.9674594049974934E-3</c:v>
                </c:pt>
                <c:pt idx="26431">
                  <c:v>1.9673836193392059E-3</c:v>
                </c:pt>
                <c:pt idx="26432">
                  <c:v>1.9673085476994505E-3</c:v>
                </c:pt>
                <c:pt idx="26433">
                  <c:v>1.9672345501784701E-3</c:v>
                </c:pt>
                <c:pt idx="26434">
                  <c:v>1.9671613851929429E-3</c:v>
                </c:pt>
                <c:pt idx="26435">
                  <c:v>1.967088345631383E-3</c:v>
                </c:pt>
                <c:pt idx="26436">
                  <c:v>1.967014657090134E-3</c:v>
                </c:pt>
                <c:pt idx="26437">
                  <c:v>1.9669399139144663E-3</c:v>
                </c:pt>
                <c:pt idx="26438">
                  <c:v>1.9668643075204622E-3</c:v>
                </c:pt>
                <c:pt idx="26439">
                  <c:v>1.9667885184811284E-3</c:v>
                </c:pt>
                <c:pt idx="26440">
                  <c:v>1.9667133332177222E-3</c:v>
                </c:pt>
                <c:pt idx="26441">
                  <c:v>1.9666392011875341E-3</c:v>
                </c:pt>
                <c:pt idx="26442">
                  <c:v>1.9665659819003809E-3</c:v>
                </c:pt>
                <c:pt idx="26443">
                  <c:v>1.9664930241525148E-3</c:v>
                </c:pt>
                <c:pt idx="26444">
                  <c:v>1.9664195327938326E-3</c:v>
                </c:pt>
                <c:pt idx="26445">
                  <c:v>1.9663450164662589E-3</c:v>
                </c:pt>
                <c:pt idx="26446">
                  <c:v>1.9662695641957219E-3</c:v>
                </c:pt>
                <c:pt idx="26447">
                  <c:v>1.9661937951334623E-3</c:v>
                </c:pt>
                <c:pt idx="26448">
                  <c:v>1.9661185098209287E-3</c:v>
                </c:pt>
                <c:pt idx="26449">
                  <c:v>1.966044239408743E-3</c:v>
                </c:pt>
                <c:pt idx="26450">
                  <c:v>1.9659709466613006E-3</c:v>
                </c:pt>
                <c:pt idx="26451">
                  <c:v>1.9658980470500975E-3</c:v>
                </c:pt>
                <c:pt idx="26452">
                  <c:v>1.9658247379878762E-3</c:v>
                </c:pt>
                <c:pt idx="26453">
                  <c:v>1.9657504507699561E-3</c:v>
                </c:pt>
                <c:pt idx="26454">
                  <c:v>1.9656751707318341E-3</c:v>
                </c:pt>
                <c:pt idx="26455">
                  <c:v>1.9655994453800867E-3</c:v>
                </c:pt>
                <c:pt idx="26456">
                  <c:v>1.965524075989088E-3</c:v>
                </c:pt>
                <c:pt idx="26457">
                  <c:v>1.9654496663896017E-3</c:v>
                </c:pt>
                <c:pt idx="26458">
                  <c:v>1.9653762830348061E-3</c:v>
                </c:pt>
                <c:pt idx="26459">
                  <c:v>1.9653034177066001E-3</c:v>
                </c:pt>
                <c:pt idx="26460">
                  <c:v>1.9652302737897843E-3</c:v>
                </c:pt>
                <c:pt idx="26461">
                  <c:v>1.9651562148655963E-3</c:v>
                </c:pt>
                <c:pt idx="26462">
                  <c:v>1.9650811230118373E-3</c:v>
                </c:pt>
                <c:pt idx="26463">
                  <c:v>1.9650054650818369E-3</c:v>
                </c:pt>
                <c:pt idx="26464">
                  <c:v>1.9649300297076627E-3</c:v>
                </c:pt>
                <c:pt idx="26465">
                  <c:v>1.9648554831902293E-3</c:v>
                </c:pt>
                <c:pt idx="26466">
                  <c:v>1.9647819943744561E-3</c:v>
                </c:pt>
                <c:pt idx="26467">
                  <c:v>1.9647091396966369E-3</c:v>
                </c:pt>
                <c:pt idx="26468">
                  <c:v>1.9646361417988835E-3</c:v>
                </c:pt>
                <c:pt idx="26469">
                  <c:v>1.9645623072935413E-3</c:v>
                </c:pt>
                <c:pt idx="26470">
                  <c:v>1.9644874171561087E-3</c:v>
                </c:pt>
                <c:pt idx="26471">
                  <c:v>1.9644118499405248E-3</c:v>
                </c:pt>
                <c:pt idx="26472">
                  <c:v>1.9643363684965229E-3</c:v>
                </c:pt>
                <c:pt idx="26473">
                  <c:v>1.9642616903610601E-3</c:v>
                </c:pt>
                <c:pt idx="26474">
                  <c:v>1.9641880837671793E-3</c:v>
                </c:pt>
                <c:pt idx="26475">
                  <c:v>1.9641152167215749E-3</c:v>
                </c:pt>
                <c:pt idx="26476">
                  <c:v>1.9640423440633811E-3</c:v>
                </c:pt>
                <c:pt idx="26477">
                  <c:v>1.9639687271125641E-3</c:v>
                </c:pt>
                <c:pt idx="26478">
                  <c:v>1.9638940495812969E-3</c:v>
                </c:pt>
                <c:pt idx="26479">
                  <c:v>1.96381859556556E-3</c:v>
                </c:pt>
                <c:pt idx="26480">
                  <c:v>1.9637430894468367E-3</c:v>
                </c:pt>
                <c:pt idx="26481">
                  <c:v>1.9636682879291948E-3</c:v>
                </c:pt>
                <c:pt idx="26482">
                  <c:v>1.9635945539768452E-3</c:v>
                </c:pt>
                <c:pt idx="26483">
                  <c:v>1.9635216525420757E-3</c:v>
                </c:pt>
                <c:pt idx="26484">
                  <c:v>1.9634488830398921E-3</c:v>
                </c:pt>
                <c:pt idx="26485">
                  <c:v>1.9633754739091821E-3</c:v>
                </c:pt>
                <c:pt idx="26486">
                  <c:v>1.9633010170541157E-3</c:v>
                </c:pt>
                <c:pt idx="26487">
                  <c:v>1.963225697541942E-3</c:v>
                </c:pt>
                <c:pt idx="26488">
                  <c:v>1.9631501892649196E-3</c:v>
                </c:pt>
                <c:pt idx="26489">
                  <c:v>1.9630752753934401E-3</c:v>
                </c:pt>
                <c:pt idx="26490">
                  <c:v>1.9630014073932821E-3</c:v>
                </c:pt>
                <c:pt idx="26491">
                  <c:v>1.9629284509098321E-3</c:v>
                </c:pt>
                <c:pt idx="26492">
                  <c:v>1.9628557615463281E-3</c:v>
                </c:pt>
                <c:pt idx="26493">
                  <c:v>1.9627825477981312E-3</c:v>
                </c:pt>
                <c:pt idx="26494">
                  <c:v>1.9627083167392863E-3</c:v>
                </c:pt>
                <c:pt idx="26495">
                  <c:v>1.9626331514985712E-3</c:v>
                </c:pt>
                <c:pt idx="26496">
                  <c:v>1.9625576643224839E-3</c:v>
                </c:pt>
                <c:pt idx="26497">
                  <c:v>1.9624826517281859E-3</c:v>
                </c:pt>
                <c:pt idx="26498">
                  <c:v>1.9624086459876632E-3</c:v>
                </c:pt>
                <c:pt idx="26499">
                  <c:v>1.962335615499469E-3</c:v>
                </c:pt>
                <c:pt idx="26500">
                  <c:v>1.9622629827086816E-3</c:v>
                </c:pt>
                <c:pt idx="26501">
                  <c:v>1.9621899494141047E-3</c:v>
                </c:pt>
                <c:pt idx="26502">
                  <c:v>1.9621159462406613E-3</c:v>
                </c:pt>
                <c:pt idx="26503">
                  <c:v>1.9620409531756525E-3</c:v>
                </c:pt>
                <c:pt idx="26504">
                  <c:v>1.9619655107123621E-3</c:v>
                </c:pt>
                <c:pt idx="26505">
                  <c:v>1.9618904153960825E-3</c:v>
                </c:pt>
                <c:pt idx="26506">
                  <c:v>1.9618162712749061E-3</c:v>
                </c:pt>
                <c:pt idx="26507">
                  <c:v>1.9617431498420339E-3</c:v>
                </c:pt>
                <c:pt idx="26508">
                  <c:v>1.9616705499030116E-3</c:v>
                </c:pt>
                <c:pt idx="26509">
                  <c:v>1.9615976798948022E-3</c:v>
                </c:pt>
                <c:pt idx="26510">
                  <c:v>1.9615239036350415E-3</c:v>
                </c:pt>
                <c:pt idx="26511">
                  <c:v>1.9614490984902321E-3</c:v>
                </c:pt>
                <c:pt idx="26512">
                  <c:v>1.9613737243088375E-3</c:v>
                </c:pt>
                <c:pt idx="26513">
                  <c:v>1.9612985643692304E-3</c:v>
                </c:pt>
                <c:pt idx="26514">
                  <c:v>1.9612242842838704E-3</c:v>
                </c:pt>
                <c:pt idx="26515">
                  <c:v>1.9611510572608301E-3</c:v>
                </c:pt>
                <c:pt idx="26516">
                  <c:v>1.9610784666931388E-3</c:v>
                </c:pt>
                <c:pt idx="26517">
                  <c:v>1.9610057408556212E-3</c:v>
                </c:pt>
                <c:pt idx="26518">
                  <c:v>1.9609321874980265E-3</c:v>
                </c:pt>
                <c:pt idx="26519">
                  <c:v>1.9608575835986077E-3</c:v>
                </c:pt>
                <c:pt idx="26520">
                  <c:v>1.9607823008314447E-3</c:v>
                </c:pt>
                <c:pt idx="26521">
                  <c:v>1.9607070961584322E-3</c:v>
                </c:pt>
                <c:pt idx="26522">
                  <c:v>1.9606326855356121E-3</c:v>
                </c:pt>
                <c:pt idx="26523">
                  <c:v>1.9605593408110211E-3</c:v>
                </c:pt>
                <c:pt idx="26524">
                  <c:v>1.9604867367654802E-3</c:v>
                </c:pt>
                <c:pt idx="26525">
                  <c:v>1.9604141343564259E-3</c:v>
                </c:pt>
                <c:pt idx="26526">
                  <c:v>1.960340796921443E-3</c:v>
                </c:pt>
                <c:pt idx="26527">
                  <c:v>1.9602664049545734E-3</c:v>
                </c:pt>
                <c:pt idx="26528">
                  <c:v>1.9601912359113209E-3</c:v>
                </c:pt>
                <c:pt idx="26529">
                  <c:v>1.9601160078502526E-3</c:v>
                </c:pt>
                <c:pt idx="26530">
                  <c:v>1.9600414750302248E-3</c:v>
                </c:pt>
                <c:pt idx="26531">
                  <c:v>1.9599680032236261E-3</c:v>
                </c:pt>
                <c:pt idx="26532">
                  <c:v>1.9598953638618826E-3</c:v>
                </c:pt>
                <c:pt idx="26533">
                  <c:v>1.9598228628609589E-3</c:v>
                </c:pt>
                <c:pt idx="26534">
                  <c:v>1.9597497315221903E-3</c:v>
                </c:pt>
                <c:pt idx="26535">
                  <c:v>1.9596755593627771E-3</c:v>
                </c:pt>
                <c:pt idx="26536">
                  <c:v>1.9596005251588783E-3</c:v>
                </c:pt>
                <c:pt idx="26537">
                  <c:v>1.9595252961509546E-3</c:v>
                </c:pt>
                <c:pt idx="26538">
                  <c:v>1.9594506522423848E-3</c:v>
                </c:pt>
                <c:pt idx="26539">
                  <c:v>1.9593770468552514E-3</c:v>
                </c:pt>
                <c:pt idx="26540">
                  <c:v>1.9593043517116921E-3</c:v>
                </c:pt>
                <c:pt idx="26541">
                  <c:v>1.9592319291896385E-3</c:v>
                </c:pt>
                <c:pt idx="26542">
                  <c:v>1.9591589914423261E-3</c:v>
                </c:pt>
                <c:pt idx="26543">
                  <c:v>1.9590850440259497E-3</c:v>
                </c:pt>
                <c:pt idx="26544">
                  <c:v>1.9590101642317018E-3</c:v>
                </c:pt>
                <c:pt idx="26545">
                  <c:v>1.9589349574368241E-3</c:v>
                </c:pt>
                <c:pt idx="26546">
                  <c:v>1.9588602161257243E-3</c:v>
                </c:pt>
                <c:pt idx="26547">
                  <c:v>1.9587864736439467E-3</c:v>
                </c:pt>
                <c:pt idx="26548">
                  <c:v>1.9587137039641603E-3</c:v>
                </c:pt>
                <c:pt idx="26549">
                  <c:v>1.9586413364664238E-3</c:v>
                </c:pt>
                <c:pt idx="26550">
                  <c:v>1.9585685773402966E-3</c:v>
                </c:pt>
                <c:pt idx="26551">
                  <c:v>1.9584948565855185E-3</c:v>
                </c:pt>
                <c:pt idx="26552">
                  <c:v>1.9584201489015567E-3</c:v>
                </c:pt>
                <c:pt idx="26553">
                  <c:v>1.9583449878098134E-3</c:v>
                </c:pt>
                <c:pt idx="26554">
                  <c:v>1.9582701651257822E-3</c:v>
                </c:pt>
                <c:pt idx="26555">
                  <c:v>1.9581962850723153E-3</c:v>
                </c:pt>
                <c:pt idx="26556">
                  <c:v>1.9581234241222985E-3</c:v>
                </c:pt>
                <c:pt idx="26557">
                  <c:v>1.9580510880607693E-3</c:v>
                </c:pt>
                <c:pt idx="26558">
                  <c:v>1.9579784903737095E-3</c:v>
                </c:pt>
                <c:pt idx="26559">
                  <c:v>1.9579049951548E-3</c:v>
                </c:pt>
                <c:pt idx="26560">
                  <c:v>1.9578304751193881E-3</c:v>
                </c:pt>
                <c:pt idx="26561">
                  <c:v>1.9577553831577306E-3</c:v>
                </c:pt>
                <c:pt idx="26562">
                  <c:v>1.9576804972015458E-3</c:v>
                </c:pt>
                <c:pt idx="26563">
                  <c:v>1.9576064821382141E-3</c:v>
                </c:pt>
                <c:pt idx="26564">
                  <c:v>1.9575335154793081E-3</c:v>
                </c:pt>
                <c:pt idx="26565">
                  <c:v>1.9574611875255703E-3</c:v>
                </c:pt>
                <c:pt idx="26566">
                  <c:v>1.9573887321737062E-3</c:v>
                </c:pt>
                <c:pt idx="26567">
                  <c:v>1.9573154583442881E-3</c:v>
                </c:pt>
                <c:pt idx="26568">
                  <c:v>1.9572411390772213E-3</c:v>
                </c:pt>
                <c:pt idx="26569">
                  <c:v>1.9571661392179108E-3</c:v>
                </c:pt>
                <c:pt idx="26570">
                  <c:v>1.9570912098550277E-3</c:v>
                </c:pt>
                <c:pt idx="26571">
                  <c:v>1.9570170653335807E-3</c:v>
                </c:pt>
                <c:pt idx="26572">
                  <c:v>1.9569439810586719E-3</c:v>
                </c:pt>
                <c:pt idx="26573">
                  <c:v>1.9568716385321961E-3</c:v>
                </c:pt>
                <c:pt idx="26574">
                  <c:v>1.9567993048115223E-3</c:v>
                </c:pt>
                <c:pt idx="26575">
                  <c:v>1.9567262452785303E-3</c:v>
                </c:pt>
                <c:pt idx="26576">
                  <c:v>1.9566521372658555E-3</c:v>
                </c:pt>
                <c:pt idx="26577">
                  <c:v>1.9565772516432533E-3</c:v>
                </c:pt>
                <c:pt idx="26578">
                  <c:v>1.9565023001683951E-3</c:v>
                </c:pt>
                <c:pt idx="26579">
                  <c:v>1.9564280346317845E-3</c:v>
                </c:pt>
                <c:pt idx="26580">
                  <c:v>1.9563548235587698E-3</c:v>
                </c:pt>
                <c:pt idx="26581">
                  <c:v>1.9562824448036299E-3</c:v>
                </c:pt>
                <c:pt idx="26582">
                  <c:v>1.9562102107577874E-3</c:v>
                </c:pt>
                <c:pt idx="26583">
                  <c:v>1.956137355604529E-3</c:v>
                </c:pt>
                <c:pt idx="26584">
                  <c:v>1.9560634665276005E-3</c:v>
                </c:pt>
                <c:pt idx="26585">
                  <c:v>1.9559887160695583E-3</c:v>
                </c:pt>
                <c:pt idx="26586">
                  <c:v>1.9559137648480808E-3</c:v>
                </c:pt>
                <c:pt idx="26587">
                  <c:v>1.9558393894836801E-3</c:v>
                </c:pt>
                <c:pt idx="26588">
                  <c:v>1.9557660453031023E-3</c:v>
                </c:pt>
                <c:pt idx="26589">
                  <c:v>1.9556936100468447E-3</c:v>
                </c:pt>
                <c:pt idx="26590">
                  <c:v>1.9556214528351967E-3</c:v>
                </c:pt>
                <c:pt idx="26591">
                  <c:v>1.955548789491275E-3</c:v>
                </c:pt>
                <c:pt idx="26592">
                  <c:v>1.9554751241029774E-3</c:v>
                </c:pt>
                <c:pt idx="26593">
                  <c:v>1.9554005281830831E-3</c:v>
                </c:pt>
                <c:pt idx="26594">
                  <c:v>1.9553256002750783E-3</c:v>
                </c:pt>
                <c:pt idx="26595">
                  <c:v>1.9552511288223866E-3</c:v>
                </c:pt>
                <c:pt idx="26596">
                  <c:v>1.9551776481969057E-3</c:v>
                </c:pt>
                <c:pt idx="26597">
                  <c:v>1.9551051378857527E-3</c:v>
                </c:pt>
                <c:pt idx="26598">
                  <c:v>1.955033034165464E-3</c:v>
                </c:pt>
                <c:pt idx="26599">
                  <c:v>1.9549605476206879E-3</c:v>
                </c:pt>
                <c:pt idx="26600">
                  <c:v>1.9548871076707085E-3</c:v>
                </c:pt>
                <c:pt idx="26601">
                  <c:v>1.9548126837870446E-3</c:v>
                </c:pt>
                <c:pt idx="26602">
                  <c:v>1.954737802560615E-3</c:v>
                </c:pt>
                <c:pt idx="26603">
                  <c:v>1.9546632510766123E-3</c:v>
                </c:pt>
                <c:pt idx="26604">
                  <c:v>1.954589633690666E-3</c:v>
                </c:pt>
                <c:pt idx="26605">
                  <c:v>1.9545170317953873E-3</c:v>
                </c:pt>
                <c:pt idx="26606">
                  <c:v>1.9544449581112805E-3</c:v>
                </c:pt>
                <c:pt idx="26607">
                  <c:v>1.9543726311699564E-3</c:v>
                </c:pt>
                <c:pt idx="26608">
                  <c:v>1.9542994153803101E-3</c:v>
                </c:pt>
                <c:pt idx="26609">
                  <c:v>1.9542251788661762E-3</c:v>
                </c:pt>
                <c:pt idx="26610">
                  <c:v>1.9541503676061469E-3</c:v>
                </c:pt>
                <c:pt idx="26611">
                  <c:v>1.9540757541925331E-3</c:v>
                </c:pt>
                <c:pt idx="26612">
                  <c:v>1.954002002751489E-3</c:v>
                </c:pt>
                <c:pt idx="26613">
                  <c:v>1.9539292950389322E-3</c:v>
                </c:pt>
                <c:pt idx="26614">
                  <c:v>1.9538572282144901E-3</c:v>
                </c:pt>
                <c:pt idx="26615">
                  <c:v>1.9537850417856708E-3</c:v>
                </c:pt>
                <c:pt idx="26616">
                  <c:v>1.9537120458768759E-3</c:v>
                </c:pt>
                <c:pt idx="26617">
                  <c:v>1.9536380096480451E-3</c:v>
                </c:pt>
                <c:pt idx="26618">
                  <c:v>1.9535632911668543E-3</c:v>
                </c:pt>
                <c:pt idx="26619">
                  <c:v>1.9534886356635649E-3</c:v>
                </c:pt>
                <c:pt idx="26620">
                  <c:v>1.9534147558424577E-3</c:v>
                </c:pt>
                <c:pt idx="26621">
                  <c:v>1.9533419306083421E-3</c:v>
                </c:pt>
                <c:pt idx="26622">
                  <c:v>1.9532698481313161E-3</c:v>
                </c:pt>
                <c:pt idx="26623">
                  <c:v>1.9531977815501703E-3</c:v>
                </c:pt>
                <c:pt idx="26624">
                  <c:v>1.9531249983173601E-3</c:v>
                </c:pt>
                <c:pt idx="26625">
                  <c:v>1.9530511726602768E-3</c:v>
                </c:pt>
                <c:pt idx="26626">
                  <c:v>1.9529765689174426E-3</c:v>
                </c:pt>
                <c:pt idx="26627">
                  <c:v>1.9529018925677195E-3</c:v>
                </c:pt>
                <c:pt idx="26628">
                  <c:v>1.9528278929105399E-3</c:v>
                </c:pt>
                <c:pt idx="26629">
                  <c:v>1.9527549411694906E-3</c:v>
                </c:pt>
                <c:pt idx="26630">
                  <c:v>1.9526828215658009E-3</c:v>
                </c:pt>
                <c:pt idx="26631">
                  <c:v>1.9526108529407031E-3</c:v>
                </c:pt>
                <c:pt idx="26632">
                  <c:v>1.9525382723785279E-3</c:v>
                </c:pt>
                <c:pt idx="26633">
                  <c:v>1.9524646647826349E-3</c:v>
                </c:pt>
                <c:pt idx="26634">
                  <c:v>1.952390196519094E-3</c:v>
                </c:pt>
                <c:pt idx="26635">
                  <c:v>1.952315521611802E-3</c:v>
                </c:pt>
                <c:pt idx="26636">
                  <c:v>1.9522414133830305E-3</c:v>
                </c:pt>
                <c:pt idx="26637">
                  <c:v>1.9521683290130388E-3</c:v>
                </c:pt>
                <c:pt idx="26638">
                  <c:v>1.9520961522025843E-3</c:v>
                </c:pt>
                <c:pt idx="26639">
                  <c:v>1.952024258782028E-3</c:v>
                </c:pt>
                <c:pt idx="26640">
                  <c:v>1.9519518682560089E-3</c:v>
                </c:pt>
                <c:pt idx="26641">
                  <c:v>1.9518784832931665E-3</c:v>
                </c:pt>
                <c:pt idx="26642">
                  <c:v>1.9518041696866691E-3</c:v>
                </c:pt>
                <c:pt idx="26643">
                  <c:v>1.9517295191816793E-3</c:v>
                </c:pt>
                <c:pt idx="26644">
                  <c:v>1.9516553161727872E-3</c:v>
                </c:pt>
                <c:pt idx="26645">
                  <c:v>1.9515820960115335E-3</c:v>
                </c:pt>
                <c:pt idx="26646">
                  <c:v>1.9515098436402019E-3</c:v>
                </c:pt>
                <c:pt idx="26647">
                  <c:v>1.9514380021933911E-3</c:v>
                </c:pt>
                <c:pt idx="26648">
                  <c:v>1.9513657866548474E-3</c:v>
                </c:pt>
                <c:pt idx="26649">
                  <c:v>1.9512926259076071E-3</c:v>
                </c:pt>
                <c:pt idx="26650">
                  <c:v>1.9512184842547674E-3</c:v>
                </c:pt>
                <c:pt idx="26651">
                  <c:v>1.9511438813979828E-3</c:v>
                </c:pt>
                <c:pt idx="26652">
                  <c:v>1.9510695996919872E-3</c:v>
                </c:pt>
                <c:pt idx="26653">
                  <c:v>1.9509962435836313E-3</c:v>
                </c:pt>
                <c:pt idx="26654">
                  <c:v>1.9509238993258133E-3</c:v>
                </c:pt>
                <c:pt idx="26655">
                  <c:v>1.9508520865305892E-3</c:v>
                </c:pt>
                <c:pt idx="26656">
                  <c:v>1.9507800287715271E-3</c:v>
                </c:pt>
                <c:pt idx="26657">
                  <c:v>1.9507070908114171E-3</c:v>
                </c:pt>
                <c:pt idx="26658">
                  <c:v>1.9506331362417726E-3</c:v>
                </c:pt>
                <c:pt idx="26659">
                  <c:v>1.9505586041759296E-3</c:v>
                </c:pt>
                <c:pt idx="26660">
                  <c:v>1.9504842618742345E-3</c:v>
                </c:pt>
                <c:pt idx="26661">
                  <c:v>1.950410772665953E-3</c:v>
                </c:pt>
                <c:pt idx="26662">
                  <c:v>1.9503383224926895E-3</c:v>
                </c:pt>
                <c:pt idx="26663">
                  <c:v>1.9502665153242613E-3</c:v>
                </c:pt>
                <c:pt idx="26664">
                  <c:v>1.9501945962677699E-3</c:v>
                </c:pt>
                <c:pt idx="26665">
                  <c:v>1.9501218766839314E-3</c:v>
                </c:pt>
                <c:pt idx="26666">
                  <c:v>1.950048121910665E-3</c:v>
                </c:pt>
                <c:pt idx="26667">
                  <c:v>1.9499736832886141E-3</c:v>
                </c:pt>
                <c:pt idx="26668">
                  <c:v>1.9498993002046001E-3</c:v>
                </c:pt>
                <c:pt idx="26669">
                  <c:v>1.9498256836929977E-3</c:v>
                </c:pt>
                <c:pt idx="26670">
                  <c:v>1.9497531161013488E-3</c:v>
                </c:pt>
                <c:pt idx="26671">
                  <c:v>1.9496812922153977E-3</c:v>
                </c:pt>
                <c:pt idx="26672">
                  <c:v>1.9496094912367632E-3</c:v>
                </c:pt>
                <c:pt idx="26673">
                  <c:v>1.9495369827142338E-3</c:v>
                </c:pt>
                <c:pt idx="26674">
                  <c:v>1.9494634378256644E-3</c:v>
                </c:pt>
                <c:pt idx="26675">
                  <c:v>1.9493891144325604E-3</c:v>
                </c:pt>
                <c:pt idx="26676">
                  <c:v>1.9493147117571749E-3</c:v>
                </c:pt>
                <c:pt idx="26677">
                  <c:v>1.9492409765855799E-3</c:v>
                </c:pt>
                <c:pt idx="26678">
                  <c:v>1.9491682827853501E-3</c:v>
                </c:pt>
                <c:pt idx="26679">
                  <c:v>1.9490964208890673E-3</c:v>
                </c:pt>
                <c:pt idx="26680">
                  <c:v>1.9490247161620985E-3</c:v>
                </c:pt>
                <c:pt idx="26681">
                  <c:v>1.9489524086085113E-3</c:v>
                </c:pt>
                <c:pt idx="26682">
                  <c:v>1.948879080903796E-3</c:v>
                </c:pt>
                <c:pt idx="26683">
                  <c:v>1.9488048932943319E-3</c:v>
                </c:pt>
                <c:pt idx="26684">
                  <c:v>1.9487304932392896E-3</c:v>
                </c:pt>
                <c:pt idx="26685">
                  <c:v>1.9486566507477111E-3</c:v>
                </c:pt>
                <c:pt idx="26686">
                  <c:v>1.9485838248026949E-3</c:v>
                </c:pt>
                <c:pt idx="26687">
                  <c:v>1.9485119050075544E-3</c:v>
                </c:pt>
                <c:pt idx="26688">
                  <c:v>1.9484402738704117E-3</c:v>
                </c:pt>
                <c:pt idx="26689">
                  <c:v>1.9483681545887106E-3</c:v>
                </c:pt>
                <c:pt idx="26690">
                  <c:v>1.9482950484603695E-3</c:v>
                </c:pt>
                <c:pt idx="26691">
                  <c:v>1.9482210156173451E-3</c:v>
                </c:pt>
                <c:pt idx="26692">
                  <c:v>1.9481466410419172E-3</c:v>
                </c:pt>
                <c:pt idx="26693">
                  <c:v>1.9480727050723047E-3</c:v>
                </c:pt>
                <c:pt idx="26694">
                  <c:v>1.947999743993474E-3</c:v>
                </c:pt>
                <c:pt idx="26695">
                  <c:v>1.9479277481440351E-3</c:v>
                </c:pt>
                <c:pt idx="26696">
                  <c:v>1.9478561674782565E-3</c:v>
                </c:pt>
                <c:pt idx="26697">
                  <c:v>1.9477842213826927E-3</c:v>
                </c:pt>
                <c:pt idx="26698">
                  <c:v>1.9477113382478633E-3</c:v>
                </c:pt>
                <c:pt idx="26699">
                  <c:v>1.9476374772674917E-3</c:v>
                </c:pt>
                <c:pt idx="26700">
                  <c:v>1.9475631512951739E-3</c:v>
                </c:pt>
                <c:pt idx="26701">
                  <c:v>1.9474891379552474E-3</c:v>
                </c:pt>
                <c:pt idx="26702">
                  <c:v>1.947416041744763E-3</c:v>
                </c:pt>
                <c:pt idx="26703">
                  <c:v>1.9473439537178669E-3</c:v>
                </c:pt>
                <c:pt idx="26704">
                  <c:v>1.9472724003343656E-3</c:v>
                </c:pt>
                <c:pt idx="26705">
                  <c:v>1.9472006102059108E-3</c:v>
                </c:pt>
                <c:pt idx="26706">
                  <c:v>1.9471279484873795E-3</c:v>
                </c:pt>
                <c:pt idx="26707">
                  <c:v>1.9470542742966884E-3</c:v>
                </c:pt>
                <c:pt idx="26708">
                  <c:v>1.9469800199281564E-3</c:v>
                </c:pt>
                <c:pt idx="26709">
                  <c:v>1.9469059473178286E-3</c:v>
                </c:pt>
                <c:pt idx="26710">
                  <c:v>1.9468327189629171E-3</c:v>
                </c:pt>
                <c:pt idx="26711">
                  <c:v>1.946760524932486E-3</c:v>
                </c:pt>
                <c:pt idx="26712">
                  <c:v>1.9466889759580906E-3</c:v>
                </c:pt>
                <c:pt idx="26713">
                  <c:v>1.9466173227349747E-3</c:v>
                </c:pt>
                <c:pt idx="26714">
                  <c:v>1.9465448778922191E-3</c:v>
                </c:pt>
                <c:pt idx="26715">
                  <c:v>1.9464714030031547E-3</c:v>
                </c:pt>
                <c:pt idx="26716">
                  <c:v>1.9463972427319403E-3</c:v>
                </c:pt>
                <c:pt idx="26717">
                  <c:v>1.9463231306370377E-3</c:v>
                </c:pt>
                <c:pt idx="26718">
                  <c:v>1.9462497760541508E-3</c:v>
                </c:pt>
                <c:pt idx="26719">
                  <c:v>1.9461774647171379E-3</c:v>
                </c:pt>
                <c:pt idx="26720">
                  <c:v>1.9461058979750672E-3</c:v>
                </c:pt>
                <c:pt idx="26721">
                  <c:v>1.9460343610735978E-3</c:v>
                </c:pt>
                <c:pt idx="26722">
                  <c:v>1.9459621256832579E-3</c:v>
                </c:pt>
                <c:pt idx="26723">
                  <c:v>1.9458888599875497E-3</c:v>
                </c:pt>
                <c:pt idx="26724">
                  <c:v>1.9458148154248753E-3</c:v>
                </c:pt>
                <c:pt idx="26725">
                  <c:v>1.9457406849832215E-3</c:v>
                </c:pt>
                <c:pt idx="26726">
                  <c:v>1.9456672129133698E-3</c:v>
                </c:pt>
                <c:pt idx="26727">
                  <c:v>1.9455947756732185E-3</c:v>
                </c:pt>
                <c:pt idx="26728">
                  <c:v>1.9455231700513382E-3</c:v>
                </c:pt>
                <c:pt idx="26729">
                  <c:v>1.9454517277114984E-3</c:v>
                </c:pt>
                <c:pt idx="26730">
                  <c:v>1.9453796915957756E-3</c:v>
                </c:pt>
                <c:pt idx="26731">
                  <c:v>1.9453066422038781E-3</c:v>
                </c:pt>
                <c:pt idx="26732">
                  <c:v>1.9452327337189346E-3</c:v>
                </c:pt>
                <c:pt idx="26733">
                  <c:v>1.9451586070644627E-3</c:v>
                </c:pt>
                <c:pt idx="26734">
                  <c:v>1.9450850289216288E-3</c:v>
                </c:pt>
                <c:pt idx="26735">
                  <c:v>1.9450124600262485E-3</c:v>
                </c:pt>
                <c:pt idx="26736">
                  <c:v>1.9449407958268227E-3</c:v>
                </c:pt>
                <c:pt idx="26737">
                  <c:v>1.9448694254769262E-3</c:v>
                </c:pt>
                <c:pt idx="26738">
                  <c:v>1.9447975758777518E-3</c:v>
                </c:pt>
                <c:pt idx="26739">
                  <c:v>1.9447247470045091E-3</c:v>
                </c:pt>
                <c:pt idx="26740">
                  <c:v>1.9446509933860119E-3</c:v>
                </c:pt>
                <c:pt idx="26741">
                  <c:v>1.9445768932769812E-3</c:v>
                </c:pt>
                <c:pt idx="26742">
                  <c:v>1.9445032229521209E-3</c:v>
                </c:pt>
                <c:pt idx="26743">
                  <c:v>1.9444305195841123E-3</c:v>
                </c:pt>
                <c:pt idx="26744">
                  <c:v>1.9443587788493925E-3</c:v>
                </c:pt>
                <c:pt idx="26745">
                  <c:v>1.9442874574835925E-3</c:v>
                </c:pt>
                <c:pt idx="26746">
                  <c:v>1.9442157792795339E-3</c:v>
                </c:pt>
                <c:pt idx="26747">
                  <c:v>1.9441431721783956E-3</c:v>
                </c:pt>
                <c:pt idx="26748">
                  <c:v>1.9440695903231973E-3</c:v>
                </c:pt>
                <c:pt idx="26749">
                  <c:v>1.9439955397605446E-3</c:v>
                </c:pt>
                <c:pt idx="26750">
                  <c:v>1.94392179338473E-3</c:v>
                </c:pt>
                <c:pt idx="26751">
                  <c:v>1.9438489557024928E-3</c:v>
                </c:pt>
                <c:pt idx="26752">
                  <c:v>1.943777122510623E-3</c:v>
                </c:pt>
                <c:pt idx="26753">
                  <c:v>1.9437058270730004E-3</c:v>
                </c:pt>
                <c:pt idx="26754">
                  <c:v>1.9436343030352317E-3</c:v>
                </c:pt>
                <c:pt idx="26755">
                  <c:v>1.9435619159819564E-3</c:v>
                </c:pt>
                <c:pt idx="26756">
                  <c:v>1.9434885206158314E-3</c:v>
                </c:pt>
                <c:pt idx="26757">
                  <c:v>1.9434145424581889E-3</c:v>
                </c:pt>
                <c:pt idx="26758">
                  <c:v>1.9433407381286997E-3</c:v>
                </c:pt>
                <c:pt idx="26759">
                  <c:v>1.9432677692577977E-3</c:v>
                </c:pt>
                <c:pt idx="26760">
                  <c:v>1.9431958299842417E-3</c:v>
                </c:pt>
                <c:pt idx="26761">
                  <c:v>1.9431245377530602E-3</c:v>
                </c:pt>
                <c:pt idx="26762">
                  <c:v>1.9430531488360471E-3</c:v>
                </c:pt>
                <c:pt idx="26763">
                  <c:v>1.9429809771621845E-3</c:v>
                </c:pt>
                <c:pt idx="26764">
                  <c:v>1.9429077805972149E-3</c:v>
                </c:pt>
                <c:pt idx="26765">
                  <c:v>1.9428338971790543E-3</c:v>
                </c:pt>
                <c:pt idx="26766">
                  <c:v>1.9427600546531414E-3</c:v>
                </c:pt>
                <c:pt idx="26767">
                  <c:v>1.9426869606281743E-3</c:v>
                </c:pt>
                <c:pt idx="26768">
                  <c:v>1.9426149041683527E-3</c:v>
                </c:pt>
                <c:pt idx="26769">
                  <c:v>1.9425435931340117E-3</c:v>
                </c:pt>
                <c:pt idx="26770">
                  <c:v>1.9424723187959668E-3</c:v>
                </c:pt>
                <c:pt idx="26771">
                  <c:v>1.9424003549714207E-3</c:v>
                </c:pt>
                <c:pt idx="26772">
                  <c:v>1.9423273669042331E-3</c:v>
                </c:pt>
                <c:pt idx="26773">
                  <c:v>1.9422535996633749E-3</c:v>
                </c:pt>
                <c:pt idx="26774">
                  <c:v>1.9421797400249001E-3</c:v>
                </c:pt>
                <c:pt idx="26775">
                  <c:v>1.9421065296829241E-3</c:v>
                </c:pt>
                <c:pt idx="26776">
                  <c:v>1.9420343476323533E-3</c:v>
                </c:pt>
                <c:pt idx="26777">
                  <c:v>1.9419629968628008E-3</c:v>
                </c:pt>
                <c:pt idx="26778">
                  <c:v>1.9418918154105861E-3</c:v>
                </c:pt>
                <c:pt idx="26779">
                  <c:v>1.9418200491737423E-3</c:v>
                </c:pt>
                <c:pt idx="26780">
                  <c:v>1.9417472765276874E-3</c:v>
                </c:pt>
                <c:pt idx="26781">
                  <c:v>1.9416736456484335E-3</c:v>
                </c:pt>
                <c:pt idx="26782">
                  <c:v>1.9415997909530101E-3</c:v>
                </c:pt>
                <c:pt idx="26783">
                  <c:v>1.9415264757803681E-3</c:v>
                </c:pt>
                <c:pt idx="26784">
                  <c:v>1.9414541625694661E-3</c:v>
                </c:pt>
                <c:pt idx="26785">
                  <c:v>1.9413827525569607E-3</c:v>
                </c:pt>
                <c:pt idx="26786">
                  <c:v>1.9413116415095569E-3</c:v>
                </c:pt>
                <c:pt idx="26787">
                  <c:v>1.9412400600428074E-3</c:v>
                </c:pt>
                <c:pt idx="26788">
                  <c:v>1.9411675068567353E-3</c:v>
                </c:pt>
                <c:pt idx="26789">
                  <c:v>1.9410940309346181E-3</c:v>
                </c:pt>
                <c:pt idx="26790">
                  <c:v>1.9410202038390621E-3</c:v>
                </c:pt>
                <c:pt idx="26791">
                  <c:v>1.9409467977743267E-3</c:v>
                </c:pt>
                <c:pt idx="26792">
                  <c:v>1.9408743507556058E-3</c:v>
                </c:pt>
                <c:pt idx="26793">
                  <c:v>1.9408028637390965E-3</c:v>
                </c:pt>
                <c:pt idx="26794">
                  <c:v>1.9407318002035501E-3</c:v>
                </c:pt>
                <c:pt idx="26795">
                  <c:v>1.9406603883511593E-3</c:v>
                </c:pt>
                <c:pt idx="26796">
                  <c:v>1.9405880557165085E-3</c:v>
                </c:pt>
                <c:pt idx="26797">
                  <c:v>1.9405147514501377E-3</c:v>
                </c:pt>
                <c:pt idx="26798">
                  <c:v>1.9404409748326403E-3</c:v>
                </c:pt>
                <c:pt idx="26799">
                  <c:v>1.9403674940289125E-3</c:v>
                </c:pt>
                <c:pt idx="26800">
                  <c:v>1.9402949135152968E-3</c:v>
                </c:pt>
                <c:pt idx="26801">
                  <c:v>1.9402233337730724E-3</c:v>
                </c:pt>
                <c:pt idx="26802">
                  <c:v>1.9401522948266899E-3</c:v>
                </c:pt>
                <c:pt idx="26803">
                  <c:v>1.9400810353512891E-3</c:v>
                </c:pt>
                <c:pt idx="26804">
                  <c:v>1.9400089213985154E-3</c:v>
                </c:pt>
                <c:pt idx="26805">
                  <c:v>1.9399358033135867E-3</c:v>
                </c:pt>
                <c:pt idx="26806">
                  <c:v>1.9398620998908075E-3</c:v>
                </c:pt>
                <c:pt idx="26807">
                  <c:v>1.939788562441545E-3</c:v>
                </c:pt>
                <c:pt idx="26808">
                  <c:v>1.9397158516952185E-3</c:v>
                </c:pt>
                <c:pt idx="26809">
                  <c:v>1.9396441658029997E-3</c:v>
                </c:pt>
                <c:pt idx="26810">
                  <c:v>1.9395731288753125E-3</c:v>
                </c:pt>
                <c:pt idx="26811">
                  <c:v>1.9395020027486542E-3</c:v>
                </c:pt>
                <c:pt idx="26812">
                  <c:v>1.9394301026830823E-3</c:v>
                </c:pt>
                <c:pt idx="26813">
                  <c:v>1.9393571828932212E-3</c:v>
                </c:pt>
                <c:pt idx="26814">
                  <c:v>1.9392835748408349E-3</c:v>
                </c:pt>
                <c:pt idx="26815">
                  <c:v>1.9392100004737287E-3</c:v>
                </c:pt>
                <c:pt idx="26816">
                  <c:v>1.939137165645752E-3</c:v>
                </c:pt>
                <c:pt idx="26817">
                  <c:v>1.9390653626959798E-3</c:v>
                </c:pt>
                <c:pt idx="26818">
                  <c:v>1.938994305944164E-3</c:v>
                </c:pt>
                <c:pt idx="26819">
                  <c:v>1.9389232926672879E-3</c:v>
                </c:pt>
                <c:pt idx="26820">
                  <c:v>1.9388515988537367E-3</c:v>
                </c:pt>
                <c:pt idx="26821">
                  <c:v>1.9387788868619397E-3</c:v>
                </c:pt>
                <c:pt idx="26822">
                  <c:v>1.9387053954448101E-3</c:v>
                </c:pt>
                <c:pt idx="26823">
                  <c:v>1.9386318051890111E-3</c:v>
                </c:pt>
                <c:pt idx="26824">
                  <c:v>1.9385588552108513E-3</c:v>
                </c:pt>
                <c:pt idx="26825">
                  <c:v>1.93848692698958E-3</c:v>
                </c:pt>
                <c:pt idx="26826">
                  <c:v>1.9384158296610939E-3</c:v>
                </c:pt>
                <c:pt idx="26827">
                  <c:v>1.9383449076084138E-3</c:v>
                </c:pt>
                <c:pt idx="26828">
                  <c:v>1.9382734097030333E-3</c:v>
                </c:pt>
                <c:pt idx="26829">
                  <c:v>1.9382009122471293E-3</c:v>
                </c:pt>
                <c:pt idx="26830">
                  <c:v>1.9381275574654165E-3</c:v>
                </c:pt>
                <c:pt idx="26831">
                  <c:v>1.9380539732975655E-3</c:v>
                </c:pt>
                <c:pt idx="26832">
                  <c:v>1.9379809197264115E-3</c:v>
                </c:pt>
                <c:pt idx="26833">
                  <c:v>1.9379088608449076E-3</c:v>
                </c:pt>
                <c:pt idx="26834">
                  <c:v>1.9378377036211964E-3</c:v>
                </c:pt>
                <c:pt idx="26835">
                  <c:v>1.9377668504028389E-3</c:v>
                </c:pt>
                <c:pt idx="26836">
                  <c:v>1.937695535529987E-3</c:v>
                </c:pt>
                <c:pt idx="26837">
                  <c:v>1.9376232564744726E-3</c:v>
                </c:pt>
                <c:pt idx="26838">
                  <c:v>1.9375500567314155E-3</c:v>
                </c:pt>
                <c:pt idx="26839">
                  <c:v>1.9374765012065199E-3</c:v>
                </c:pt>
                <c:pt idx="26840">
                  <c:v>1.9374033580270805E-3</c:v>
                </c:pt>
                <c:pt idx="26841">
                  <c:v>1.9373311660061097E-3</c:v>
                </c:pt>
                <c:pt idx="26842">
                  <c:v>1.9372599313218616E-3</c:v>
                </c:pt>
                <c:pt idx="26843">
                  <c:v>1.9371891241580451E-3</c:v>
                </c:pt>
                <c:pt idx="26844">
                  <c:v>1.9371179771290447E-3</c:v>
                </c:pt>
                <c:pt idx="26845">
                  <c:v>1.9370459174050641E-3</c:v>
                </c:pt>
                <c:pt idx="26846">
                  <c:v>1.9369728892020344E-3</c:v>
                </c:pt>
                <c:pt idx="26847">
                  <c:v>1.9368993850753661E-3</c:v>
                </c:pt>
                <c:pt idx="26848">
                  <c:v>1.9368261684615032E-3</c:v>
                </c:pt>
                <c:pt idx="26849">
                  <c:v>1.9367538437668106E-3</c:v>
                </c:pt>
                <c:pt idx="26850">
                  <c:v>1.9366825160993012E-3</c:v>
                </c:pt>
                <c:pt idx="26851">
                  <c:v>1.9366117322005862E-3</c:v>
                </c:pt>
                <c:pt idx="26852">
                  <c:v>1.936540735770746E-3</c:v>
                </c:pt>
                <c:pt idx="26853">
                  <c:v>1.9364688933651468E-3</c:v>
                </c:pt>
                <c:pt idx="26854">
                  <c:v>1.9363960510290293E-3</c:v>
                </c:pt>
                <c:pt idx="26855">
                  <c:v>1.9363226208753597E-3</c:v>
                </c:pt>
                <c:pt idx="26856">
                  <c:v>1.9362493489155364E-3</c:v>
                </c:pt>
                <c:pt idx="26857">
                  <c:v>1.9361768949442122E-3</c:v>
                </c:pt>
                <c:pt idx="26858">
                  <c:v>1.9361054610681175E-3</c:v>
                </c:pt>
                <c:pt idx="26859">
                  <c:v>1.9360346780151431E-3</c:v>
                </c:pt>
                <c:pt idx="26860">
                  <c:v>1.9359638131745661E-3</c:v>
                </c:pt>
                <c:pt idx="26861">
                  <c:v>1.9358921831681456E-3</c:v>
                </c:pt>
                <c:pt idx="26862">
                  <c:v>1.9358195386154345E-3</c:v>
                </c:pt>
                <c:pt idx="26863">
                  <c:v>1.9357462044518954E-3</c:v>
                </c:pt>
                <c:pt idx="26864">
                  <c:v>1.9356728968432985E-3</c:v>
                </c:pt>
                <c:pt idx="26865">
                  <c:v>1.9356003198611825E-3</c:v>
                </c:pt>
                <c:pt idx="26866">
                  <c:v>1.9355287690645225E-3</c:v>
                </c:pt>
                <c:pt idx="26867">
                  <c:v>1.9354579651808927E-3</c:v>
                </c:pt>
                <c:pt idx="26868">
                  <c:v>1.9353872114743003E-3</c:v>
                </c:pt>
                <c:pt idx="26869">
                  <c:v>1.9353157861284147E-3</c:v>
                </c:pt>
                <c:pt idx="26870">
                  <c:v>1.9352433486699921E-3</c:v>
                </c:pt>
                <c:pt idx="26871">
                  <c:v>1.9351701315890085E-3</c:v>
                </c:pt>
                <c:pt idx="26872">
                  <c:v>1.9350968093052561E-3</c:v>
                </c:pt>
                <c:pt idx="26873">
                  <c:v>1.9350241183366161E-3</c:v>
                </c:pt>
                <c:pt idx="26874">
                  <c:v>1.9349524425944238E-3</c:v>
                </c:pt>
                <c:pt idx="26875">
                  <c:v>1.9348815973064645E-3</c:v>
                </c:pt>
                <c:pt idx="26876">
                  <c:v>1.9348109331765377E-3</c:v>
                </c:pt>
                <c:pt idx="26877">
                  <c:v>1.9347397020666891E-3</c:v>
                </c:pt>
                <c:pt idx="26878">
                  <c:v>1.9346674782564507E-3</c:v>
                </c:pt>
                <c:pt idx="26879">
                  <c:v>1.9345943980746759E-3</c:v>
                </c:pt>
                <c:pt idx="26880">
                  <c:v>1.9345210830128759E-3</c:v>
                </c:pt>
                <c:pt idx="26881">
                  <c:v>1.934448289684232E-3</c:v>
                </c:pt>
                <c:pt idx="26882">
                  <c:v>1.9343764837870406E-3</c:v>
                </c:pt>
                <c:pt idx="26883">
                  <c:v>1.9343055779646125E-3</c:v>
                </c:pt>
                <c:pt idx="26884">
                  <c:v>1.9342349811130664E-3</c:v>
                </c:pt>
                <c:pt idx="26885">
                  <c:v>1.9341639313070554E-3</c:v>
                </c:pt>
                <c:pt idx="26886">
                  <c:v>1.9340919248367722E-3</c:v>
                </c:pt>
                <c:pt idx="26887">
                  <c:v>1.9340189997660517E-3</c:v>
                </c:pt>
                <c:pt idx="26888">
                  <c:v>1.9339457143790269E-3</c:v>
                </c:pt>
                <c:pt idx="26889">
                  <c:v>1.9338728327198036E-3</c:v>
                </c:pt>
                <c:pt idx="26890">
                  <c:v>1.9338008943549261E-3</c:v>
                </c:pt>
                <c:pt idx="26891">
                  <c:v>1.9337299106274544E-3</c:v>
                </c:pt>
                <c:pt idx="26892">
                  <c:v>1.9336593583879401E-3</c:v>
                </c:pt>
                <c:pt idx="26893">
                  <c:v>1.9335884746655089E-3</c:v>
                </c:pt>
                <c:pt idx="26894">
                  <c:v>1.933516686307692E-3</c:v>
                </c:pt>
                <c:pt idx="26895">
                  <c:v>1.9334439326532656E-3</c:v>
                </c:pt>
                <c:pt idx="26896">
                  <c:v>1.9333706995732403E-3</c:v>
                </c:pt>
                <c:pt idx="26897">
                  <c:v>1.9332977457767312E-3</c:v>
                </c:pt>
                <c:pt idx="26898">
                  <c:v>1.9332256755610611E-3</c:v>
                </c:pt>
                <c:pt idx="26899">
                  <c:v>1.9331545986036782E-3</c:v>
                </c:pt>
                <c:pt idx="26900">
                  <c:v>1.9330840683200693E-3</c:v>
                </c:pt>
                <c:pt idx="26901">
                  <c:v>1.9330133334303759E-3</c:v>
                </c:pt>
                <c:pt idx="26902">
                  <c:v>1.9329417610299908E-3</c:v>
                </c:pt>
                <c:pt idx="26903">
                  <c:v>1.9328691929211181E-3</c:v>
                </c:pt>
                <c:pt idx="26904">
                  <c:v>1.9327960345809909E-3</c:v>
                </c:pt>
                <c:pt idx="26905">
                  <c:v>1.9327230267295783E-3</c:v>
                </c:pt>
                <c:pt idx="26906">
                  <c:v>1.9326508281934274E-3</c:v>
                </c:pt>
                <c:pt idx="26907">
                  <c:v>1.9325796449784394E-3</c:v>
                </c:pt>
                <c:pt idx="26908">
                  <c:v>1.9325091143823048E-3</c:v>
                </c:pt>
                <c:pt idx="26909">
                  <c:v>1.9324385093348702E-3</c:v>
                </c:pt>
                <c:pt idx="26910">
                  <c:v>1.9323671478498308E-3</c:v>
                </c:pt>
                <c:pt idx="26911">
                  <c:v>1.9322947770072541E-3</c:v>
                </c:pt>
                <c:pt idx="26912">
                  <c:v>1.9322217152659177E-3</c:v>
                </c:pt>
                <c:pt idx="26913">
                  <c:v>1.9321486730253007E-3</c:v>
                </c:pt>
                <c:pt idx="26914">
                  <c:v>1.9320763525476239E-3</c:v>
                </c:pt>
                <c:pt idx="26915">
                  <c:v>1.9320050525572269E-3</c:v>
                </c:pt>
                <c:pt idx="26916">
                  <c:v>1.9319345001381581E-3</c:v>
                </c:pt>
                <c:pt idx="26917">
                  <c:v>1.9318640045222542E-3</c:v>
                </c:pt>
                <c:pt idx="26918">
                  <c:v>1.9317928461121121E-3</c:v>
                </c:pt>
                <c:pt idx="26919">
                  <c:v>1.9317206816560773E-3</c:v>
                </c:pt>
                <c:pt idx="26920">
                  <c:v>1.9316477374339909E-3</c:v>
                </c:pt>
                <c:pt idx="26921">
                  <c:v>1.9315746817214891E-3</c:v>
                </c:pt>
                <c:pt idx="26922">
                  <c:v>1.9315022484177582E-3</c:v>
                </c:pt>
                <c:pt idx="26923">
                  <c:v>1.9314308238144282E-3</c:v>
                </c:pt>
                <c:pt idx="26924">
                  <c:v>1.9313602291770825E-3</c:v>
                </c:pt>
                <c:pt idx="26925">
                  <c:v>1.9312898215042824E-3</c:v>
                </c:pt>
                <c:pt idx="26926">
                  <c:v>1.9312188556654449E-3</c:v>
                </c:pt>
                <c:pt idx="26927">
                  <c:v>1.9311469039674503E-3</c:v>
                </c:pt>
                <c:pt idx="26928">
                  <c:v>1.931074096898509E-3</c:v>
                </c:pt>
                <c:pt idx="26929">
                  <c:v>1.9310010495311211E-3</c:v>
                </c:pt>
                <c:pt idx="26930">
                  <c:v>1.9309285150956341E-3</c:v>
                </c:pt>
                <c:pt idx="26931">
                  <c:v>1.930856960847562E-3</c:v>
                </c:pt>
                <c:pt idx="26932">
                  <c:v>1.9307863050493821E-3</c:v>
                </c:pt>
                <c:pt idx="26933">
                  <c:v>1.9307159631135079E-3</c:v>
                </c:pt>
                <c:pt idx="26934">
                  <c:v>1.9306451768586527E-3</c:v>
                </c:pt>
                <c:pt idx="26935">
                  <c:v>1.9305734414393958E-3</c:v>
                </c:pt>
                <c:pt idx="26936">
                  <c:v>1.9305007895448912E-3</c:v>
                </c:pt>
                <c:pt idx="26937">
                  <c:v>1.9304277728729156E-3</c:v>
                </c:pt>
                <c:pt idx="26938">
                  <c:v>1.9303551513784351E-3</c:v>
                </c:pt>
                <c:pt idx="26939">
                  <c:v>1.9302834653378306E-3</c:v>
                </c:pt>
                <c:pt idx="26940">
                  <c:v>1.930212731202026E-3</c:v>
                </c:pt>
                <c:pt idx="26941">
                  <c:v>1.9301424324503812E-3</c:v>
                </c:pt>
                <c:pt idx="26942">
                  <c:v>1.9300718105289985E-3</c:v>
                </c:pt>
                <c:pt idx="26943">
                  <c:v>1.9300002920040605E-3</c:v>
                </c:pt>
                <c:pt idx="26944">
                  <c:v>1.929927811394144E-3</c:v>
                </c:pt>
                <c:pt idx="26945">
                  <c:v>1.9298548479265852E-3</c:v>
                </c:pt>
                <c:pt idx="26946">
                  <c:v>1.9297821555845642E-3</c:v>
                </c:pt>
                <c:pt idx="26947">
                  <c:v>1.9297103385177712E-3</c:v>
                </c:pt>
                <c:pt idx="26948">
                  <c:v>1.9296395109161574E-3</c:v>
                </c:pt>
                <c:pt idx="26949">
                  <c:v>1.9295692328259587E-3</c:v>
                </c:pt>
                <c:pt idx="26950">
                  <c:v>1.9294987579823021E-3</c:v>
                </c:pt>
                <c:pt idx="26951">
                  <c:v>1.9294274540564088E-3</c:v>
                </c:pt>
                <c:pt idx="26952">
                  <c:v>1.9293551586639782E-3</c:v>
                </c:pt>
                <c:pt idx="26953">
                  <c:v>1.9292822706919348E-3</c:v>
                </c:pt>
                <c:pt idx="26954">
                  <c:v>1.9292095255775499E-3</c:v>
                </c:pt>
                <c:pt idx="26955">
                  <c:v>1.9291375811464088E-3</c:v>
                </c:pt>
                <c:pt idx="26956">
                  <c:v>1.9290666472476419E-3</c:v>
                </c:pt>
                <c:pt idx="26957">
                  <c:v>1.9289963677012196E-3</c:v>
                </c:pt>
                <c:pt idx="26958">
                  <c:v>1.9289260209652288E-3</c:v>
                </c:pt>
                <c:pt idx="26959">
                  <c:v>1.9288549264750803E-3</c:v>
                </c:pt>
                <c:pt idx="26960">
                  <c:v>1.9287828278264703E-3</c:v>
                </c:pt>
                <c:pt idx="26961">
                  <c:v>1.9287100370508829E-3</c:v>
                </c:pt>
                <c:pt idx="26962">
                  <c:v>1.9286372587973921E-3</c:v>
                </c:pt>
                <c:pt idx="26963">
                  <c:v>1.9285651934923512E-3</c:v>
                </c:pt>
                <c:pt idx="26964">
                  <c:v>1.9284941429713717E-3</c:v>
                </c:pt>
                <c:pt idx="26965">
                  <c:v>1.9284238406239232E-3</c:v>
                </c:pt>
                <c:pt idx="26966">
                  <c:v>1.9283536016302648E-3</c:v>
                </c:pt>
                <c:pt idx="26967">
                  <c:v>1.9282827086352238E-3</c:v>
                </c:pt>
                <c:pt idx="26968">
                  <c:v>1.9282108156614863E-3</c:v>
                </c:pt>
                <c:pt idx="26969">
                  <c:v>1.928138142831359E-3</c:v>
                </c:pt>
                <c:pt idx="26970">
                  <c:v>1.9280653522990381E-3</c:v>
                </c:pt>
                <c:pt idx="26971">
                  <c:v>1.9279931753251581E-3</c:v>
                </c:pt>
                <c:pt idx="26972">
                  <c:v>1.9279220005303781E-3</c:v>
                </c:pt>
                <c:pt idx="26973">
                  <c:v>1.9278516551642481E-3</c:v>
                </c:pt>
                <c:pt idx="26974">
                  <c:v>1.9277815024940621E-3</c:v>
                </c:pt>
                <c:pt idx="26975">
                  <c:v>1.9277108004129761E-3</c:v>
                </c:pt>
                <c:pt idx="26976">
                  <c:v>1.9276391193048126E-3</c:v>
                </c:pt>
                <c:pt idx="26977">
                  <c:v>1.9275665838719505E-3</c:v>
                </c:pt>
                <c:pt idx="26978">
                  <c:v>1.9274938027971271E-3</c:v>
                </c:pt>
                <c:pt idx="26979">
                  <c:v>1.9274215259150185E-3</c:v>
                </c:pt>
                <c:pt idx="26980">
                  <c:v>1.9273502219906656E-3</c:v>
                </c:pt>
                <c:pt idx="26981">
                  <c:v>1.927279814850115E-3</c:v>
                </c:pt>
                <c:pt idx="26982">
                  <c:v>1.9272097263897498E-3</c:v>
                </c:pt>
                <c:pt idx="26983">
                  <c:v>1.9271392021816321E-3</c:v>
                </c:pt>
                <c:pt idx="26984">
                  <c:v>1.9270677362902828E-3</c:v>
                </c:pt>
                <c:pt idx="26985">
                  <c:v>1.9269953560863324E-3</c:v>
                </c:pt>
                <c:pt idx="26986">
                  <c:v>1.9269226067164195E-3</c:v>
                </c:pt>
                <c:pt idx="26987">
                  <c:v>1.9268502440407556E-3</c:v>
                </c:pt>
                <c:pt idx="26988">
                  <c:v>1.9267788090022984E-3</c:v>
                </c:pt>
                <c:pt idx="26989">
                  <c:v>1.9267083231033133E-3</c:v>
                </c:pt>
                <c:pt idx="26990">
                  <c:v>1.9266382764140011E-3</c:v>
                </c:pt>
                <c:pt idx="26991">
                  <c:v>1.926567914799428E-3</c:v>
                </c:pt>
                <c:pt idx="26992">
                  <c:v>1.9264966645851716E-3</c:v>
                </c:pt>
                <c:pt idx="26993">
                  <c:v>1.9264244555262629E-3</c:v>
                </c:pt>
                <c:pt idx="26994">
                  <c:v>1.9263517602469064E-3</c:v>
                </c:pt>
                <c:pt idx="26995">
                  <c:v>1.9262793280060654E-3</c:v>
                </c:pt>
                <c:pt idx="26996">
                  <c:v>1.9262077627676215E-3</c:v>
                </c:pt>
                <c:pt idx="26997">
                  <c:v>1.9261371831775756E-3</c:v>
                </c:pt>
                <c:pt idx="26998">
                  <c:v>1.9260671558698941E-3</c:v>
                </c:pt>
                <c:pt idx="26999">
                  <c:v>1.9259969395893544E-3</c:v>
                </c:pt>
                <c:pt idx="27000">
                  <c:v>1.9259259026183546E-3</c:v>
                </c:pt>
                <c:pt idx="27001">
                  <c:v>1.9258538784422182E-3</c:v>
                </c:pt>
                <c:pt idx="27002">
                  <c:v>1.9257812594028092E-3</c:v>
                </c:pt>
                <c:pt idx="27003">
                  <c:v>1.9257087756636457E-3</c:v>
                </c:pt>
                <c:pt idx="27004">
                  <c:v>1.9256370840169288E-3</c:v>
                </c:pt>
                <c:pt idx="27005">
                  <c:v>1.9255663980995324E-3</c:v>
                </c:pt>
                <c:pt idx="27006">
                  <c:v>1.9254963682063611E-3</c:v>
                </c:pt>
                <c:pt idx="27007">
                  <c:v>1.9254262783112493E-3</c:v>
                </c:pt>
                <c:pt idx="27008">
                  <c:v>1.9253554493006645E-3</c:v>
                </c:pt>
                <c:pt idx="27009">
                  <c:v>1.9252836213405832E-3</c:v>
                </c:pt>
                <c:pt idx="27010">
                  <c:v>1.9252111000843996E-3</c:v>
                </c:pt>
                <c:pt idx="27011">
                  <c:v>1.9251385844468115E-3</c:v>
                </c:pt>
                <c:pt idx="27012">
                  <c:v>1.9250667729920985E-3</c:v>
                </c:pt>
                <c:pt idx="27013">
                  <c:v>1.9249959706136223E-3</c:v>
                </c:pt>
                <c:pt idx="27014">
                  <c:v>1.9249259169553754E-3</c:v>
                </c:pt>
                <c:pt idx="27015">
                  <c:v>1.9248559331265958E-3</c:v>
                </c:pt>
                <c:pt idx="27016">
                  <c:v>1.9247853040371813E-3</c:v>
                </c:pt>
                <c:pt idx="27017">
                  <c:v>1.9247136810364948E-3</c:v>
                </c:pt>
                <c:pt idx="27018">
                  <c:v>1.9246412781415703E-3</c:v>
                </c:pt>
                <c:pt idx="27019">
                  <c:v>1.9245687514080243E-3</c:v>
                </c:pt>
                <c:pt idx="27020">
                  <c:v>1.9244968294384374E-3</c:v>
                </c:pt>
                <c:pt idx="27021">
                  <c:v>1.9244259031316957E-3</c:v>
                </c:pt>
                <c:pt idx="27022">
                  <c:v>1.9243558056678139E-3</c:v>
                </c:pt>
                <c:pt idx="27023">
                  <c:v>1.9242859065567166E-3</c:v>
                </c:pt>
                <c:pt idx="27024">
                  <c:v>1.9242154667313087E-3</c:v>
                </c:pt>
                <c:pt idx="27025">
                  <c:v>1.9241440547014385E-3</c:v>
                </c:pt>
                <c:pt idx="27026">
                  <c:v>1.9240717894381952E-3</c:v>
                </c:pt>
                <c:pt idx="27027">
                  <c:v>1.9239992732637981E-3</c:v>
                </c:pt>
                <c:pt idx="27028">
                  <c:v>1.9239272526047301E-3</c:v>
                </c:pt>
                <c:pt idx="27029">
                  <c:v>1.9238561976884121E-3</c:v>
                </c:pt>
                <c:pt idx="27030">
                  <c:v>1.9237860378491581E-3</c:v>
                </c:pt>
                <c:pt idx="27031">
                  <c:v>1.9237162014350622E-3</c:v>
                </c:pt>
                <c:pt idx="27032">
                  <c:v>1.9236459377804359E-3</c:v>
                </c:pt>
                <c:pt idx="27033">
                  <c:v>1.9235747399047958E-3</c:v>
                </c:pt>
                <c:pt idx="27034">
                  <c:v>1.9235026299161315E-3</c:v>
                </c:pt>
                <c:pt idx="27035">
                  <c:v>1.9234301464450634E-3</c:v>
                </c:pt>
                <c:pt idx="27036">
                  <c:v>1.923358041251754E-3</c:v>
                </c:pt>
                <c:pt idx="27037">
                  <c:v>1.9232868559029451E-3</c:v>
                </c:pt>
                <c:pt idx="27038">
                  <c:v>1.9232166168961088E-3</c:v>
                </c:pt>
                <c:pt idx="27039">
                  <c:v>1.9231468208543933E-3</c:v>
                </c:pt>
                <c:pt idx="27040">
                  <c:v>1.9230767180634927E-3</c:v>
                </c:pt>
                <c:pt idx="27041">
                  <c:v>1.9230057346487377E-3</c:v>
                </c:pt>
                <c:pt idx="27042">
                  <c:v>1.9229337956577935E-3</c:v>
                </c:pt>
                <c:pt idx="27043">
                  <c:v>1.9228613671522282E-3</c:v>
                </c:pt>
                <c:pt idx="27044">
                  <c:v>1.9227891936687207E-3</c:v>
                </c:pt>
                <c:pt idx="27045">
                  <c:v>1.9227178789476579E-3</c:v>
                </c:pt>
                <c:pt idx="27046">
                  <c:v>1.922647546035023E-3</c:v>
                </c:pt>
                <c:pt idx="27047">
                  <c:v>1.9225777681096412E-3</c:v>
                </c:pt>
                <c:pt idx="27048">
                  <c:v>1.9225078089203996E-3</c:v>
                </c:pt>
                <c:pt idx="27049">
                  <c:v>1.9224370373957553E-3</c:v>
                </c:pt>
                <c:pt idx="27050">
                  <c:v>1.9223652829463227E-3</c:v>
                </c:pt>
                <c:pt idx="27051">
                  <c:v>1.9222929314140359E-3</c:v>
                </c:pt>
                <c:pt idx="27052">
                  <c:v>1.9222207076977586E-3</c:v>
                </c:pt>
                <c:pt idx="27053">
                  <c:v>1.9221492675243629E-3</c:v>
                </c:pt>
                <c:pt idx="27054">
                  <c:v>1.9220788282634231E-3</c:v>
                </c:pt>
                <c:pt idx="27055">
                  <c:v>1.9220090466376136E-3</c:v>
                </c:pt>
                <c:pt idx="27056">
                  <c:v>1.921939212123852E-3</c:v>
                </c:pt>
                <c:pt idx="27057">
                  <c:v>1.9218686470885669E-3</c:v>
                </c:pt>
                <c:pt idx="27058">
                  <c:v>1.9217970883222333E-3</c:v>
                </c:pt>
                <c:pt idx="27059">
                  <c:v>1.9217248351491153E-3</c:v>
                </c:pt>
                <c:pt idx="27060">
                  <c:v>1.9216525807656956E-3</c:v>
                </c:pt>
                <c:pt idx="27061">
                  <c:v>1.9215810218484826E-3</c:v>
                </c:pt>
                <c:pt idx="27062">
                  <c:v>1.9215104662953938E-3</c:v>
                </c:pt>
                <c:pt idx="27063">
                  <c:v>1.9214406599543841E-3</c:v>
                </c:pt>
                <c:pt idx="27064">
                  <c:v>1.9213709298440843E-3</c:v>
                </c:pt>
                <c:pt idx="27065">
                  <c:v>1.9213005631619228E-3</c:v>
                </c:pt>
                <c:pt idx="27066">
                  <c:v>1.9212292086357508E-3</c:v>
                </c:pt>
                <c:pt idx="27067">
                  <c:v>1.9211570742293863E-3</c:v>
                </c:pt>
                <c:pt idx="27068">
                  <c:v>1.9210848099227467E-3</c:v>
                </c:pt>
                <c:pt idx="27069">
                  <c:v>1.9210131416412923E-3</c:v>
                </c:pt>
                <c:pt idx="27070">
                  <c:v>1.9209424625117994E-3</c:v>
                </c:pt>
                <c:pt idx="27071">
                  <c:v>1.9208726115915167E-3</c:v>
                </c:pt>
                <c:pt idx="27072">
                  <c:v>1.9208029646068595E-3</c:v>
                </c:pt>
                <c:pt idx="27073">
                  <c:v>1.9207327855461274E-3</c:v>
                </c:pt>
                <c:pt idx="27074">
                  <c:v>1.9206616410938342E-3</c:v>
                </c:pt>
                <c:pt idx="27075">
                  <c:v>1.920589644543955E-3</c:v>
                </c:pt>
                <c:pt idx="27076">
                  <c:v>1.9205173918874538E-3</c:v>
                </c:pt>
                <c:pt idx="27077">
                  <c:v>1.9204456261304906E-3</c:v>
                </c:pt>
                <c:pt idx="27078">
                  <c:v>1.9203748189161498E-3</c:v>
                </c:pt>
                <c:pt idx="27079">
                  <c:v>1.92030490503206E-3</c:v>
                </c:pt>
                <c:pt idx="27080">
                  <c:v>1.9202353192457734E-3</c:v>
                </c:pt>
                <c:pt idx="27081">
                  <c:v>1.9201653146624417E-3</c:v>
                </c:pt>
                <c:pt idx="27082">
                  <c:v>1.9200943833011881E-3</c:v>
                </c:pt>
                <c:pt idx="27083">
                  <c:v>1.9200225420628221E-3</c:v>
                </c:pt>
                <c:pt idx="27084">
                  <c:v>1.9199503230970709E-3</c:v>
                </c:pt>
                <c:pt idx="27085">
                  <c:v>1.9198784740590154E-3</c:v>
                </c:pt>
                <c:pt idx="27086">
                  <c:v>1.9198075370969073E-3</c:v>
                </c:pt>
                <c:pt idx="27087">
                  <c:v>1.9197375436476236E-3</c:v>
                </c:pt>
                <c:pt idx="27088">
                  <c:v>1.9196679968494501E-3</c:v>
                </c:pt>
                <c:pt idx="27089">
                  <c:v>1.9195981514101527E-3</c:v>
                </c:pt>
                <c:pt idx="27090">
                  <c:v>1.9195274332945913E-3</c:v>
                </c:pt>
                <c:pt idx="27091">
                  <c:v>1.919455762898976E-3</c:v>
                </c:pt>
                <c:pt idx="27092">
                  <c:v>1.9193835997625499E-3</c:v>
                </c:pt>
                <c:pt idx="27093">
                  <c:v>1.9193116837018891E-3</c:v>
                </c:pt>
                <c:pt idx="27094">
                  <c:v>1.9192406181966998E-3</c:v>
                </c:pt>
                <c:pt idx="27095">
                  <c:v>1.9191705306372809E-3</c:v>
                </c:pt>
                <c:pt idx="27096">
                  <c:v>1.919101000704571E-3</c:v>
                </c:pt>
                <c:pt idx="27097">
                  <c:v>1.9190312971457851E-3</c:v>
                </c:pt>
                <c:pt idx="27098">
                  <c:v>1.9189607895699031E-3</c:v>
                </c:pt>
                <c:pt idx="27099">
                  <c:v>1.9188893033680718E-3</c:v>
                </c:pt>
                <c:pt idx="27100">
                  <c:v>1.9188172179272118E-3</c:v>
                </c:pt>
                <c:pt idx="27101">
                  <c:v>1.9187452528908967E-3</c:v>
                </c:pt>
                <c:pt idx="27102">
                  <c:v>1.9186740628891273E-3</c:v>
                </c:pt>
                <c:pt idx="27103">
                  <c:v>1.9186038689695489E-3</c:v>
                </c:pt>
                <c:pt idx="27104">
                  <c:v>1.9185343342356944E-3</c:v>
                </c:pt>
                <c:pt idx="27105">
                  <c:v>1.9184647536547028E-3</c:v>
                </c:pt>
                <c:pt idx="27106">
                  <c:v>1.9183944511014354E-3</c:v>
                </c:pt>
                <c:pt idx="27107">
                  <c:v>1.9183231600446143E-3</c:v>
                </c:pt>
                <c:pt idx="27108">
                  <c:v>1.9182511735281549E-3</c:v>
                </c:pt>
                <c:pt idx="27109">
                  <c:v>1.9181791790465988E-3</c:v>
                </c:pt>
                <c:pt idx="27110">
                  <c:v>1.9181078713633819E-3</c:v>
                </c:pt>
                <c:pt idx="27111">
                  <c:v>1.9180375613283146E-3</c:v>
                </c:pt>
                <c:pt idx="27112">
                  <c:v>1.9179680009429377E-3</c:v>
                </c:pt>
                <c:pt idx="27113">
                  <c:v>1.9178985231155772E-3</c:v>
                </c:pt>
                <c:pt idx="27114">
                  <c:v>1.9178284173532591E-3</c:v>
                </c:pt>
                <c:pt idx="27115">
                  <c:v>1.9177573298137238E-3</c:v>
                </c:pt>
                <c:pt idx="27116">
                  <c:v>1.9176854624592668E-3</c:v>
                </c:pt>
                <c:pt idx="27117">
                  <c:v>1.917613459217147E-3</c:v>
                </c:pt>
                <c:pt idx="27118">
                  <c:v>1.9175420433169821E-3</c:v>
                </c:pt>
                <c:pt idx="27119">
                  <c:v>1.917471610063568E-3</c:v>
                </c:pt>
                <c:pt idx="27120">
                  <c:v>1.9174020043384796E-3</c:v>
                </c:pt>
                <c:pt idx="27121">
                  <c:v>1.9173326080584021E-3</c:v>
                </c:pt>
                <c:pt idx="27122">
                  <c:v>1.9172626882823451E-3</c:v>
                </c:pt>
                <c:pt idx="27123">
                  <c:v>1.9171918099175986E-3</c:v>
                </c:pt>
                <c:pt idx="27124">
                  <c:v>1.9171200806349228E-3</c:v>
                </c:pt>
                <c:pt idx="27125">
                  <c:v>1.9170480901233174E-3</c:v>
                </c:pt>
                <c:pt idx="27126">
                  <c:v>1.9169765779568086E-3</c:v>
                </c:pt>
                <c:pt idx="27127">
                  <c:v>1.9169060171479121E-3</c:v>
                </c:pt>
                <c:pt idx="27128">
                  <c:v>1.916836347882966E-3</c:v>
                </c:pt>
                <c:pt idx="27129">
                  <c:v>1.9167670113167368E-3</c:v>
                </c:pt>
                <c:pt idx="27130">
                  <c:v>1.9166972643334778E-3</c:v>
                </c:pt>
                <c:pt idx="27131">
                  <c:v>1.9166265979960525E-3</c:v>
                </c:pt>
                <c:pt idx="27132">
                  <c:v>1.9165550240531966E-3</c:v>
                </c:pt>
                <c:pt idx="27133">
                  <c:v>1.9164830682088252E-3</c:v>
                </c:pt>
                <c:pt idx="27134">
                  <c:v>1.9164114740082225E-3</c:v>
                </c:pt>
                <c:pt idx="27135">
                  <c:v>1.9163407841392901E-3</c:v>
                </c:pt>
                <c:pt idx="27136">
                  <c:v>1.9162710349229586E-3</c:v>
                </c:pt>
                <c:pt idx="27137">
                  <c:v>1.9162017359748841E-3</c:v>
                </c:pt>
                <c:pt idx="27138">
                  <c:v>1.9161321464260307E-3</c:v>
                </c:pt>
                <c:pt idx="27139">
                  <c:v>1.9160616921201899E-3</c:v>
                </c:pt>
                <c:pt idx="27140">
                  <c:v>1.9159902888575301E-3</c:v>
                </c:pt>
                <c:pt idx="27141">
                  <c:v>1.9159183896952621E-3</c:v>
                </c:pt>
                <c:pt idx="27142">
                  <c:v>1.9158467297322812E-3</c:v>
                </c:pt>
                <c:pt idx="27143">
                  <c:v>1.9157759121508279E-3</c:v>
                </c:pt>
                <c:pt idx="27144">
                  <c:v>1.9157060686302923E-3</c:v>
                </c:pt>
                <c:pt idx="27145">
                  <c:v>1.9156367853111161E-3</c:v>
                </c:pt>
                <c:pt idx="27146">
                  <c:v>1.915567335932854E-3</c:v>
                </c:pt>
                <c:pt idx="27147">
                  <c:v>1.9154970908189771E-3</c:v>
                </c:pt>
                <c:pt idx="27148">
                  <c:v>1.9154258713960128E-3</c:v>
                </c:pt>
                <c:pt idx="27149">
                  <c:v>1.9153540506406442E-3</c:v>
                </c:pt>
                <c:pt idx="27150">
                  <c:v>1.9152823429506743E-3</c:v>
                </c:pt>
                <c:pt idx="27151">
                  <c:v>1.9152114018281458E-3</c:v>
                </c:pt>
                <c:pt idx="27152">
                  <c:v>1.9151414519445913E-3</c:v>
                </c:pt>
                <c:pt idx="27153">
                  <c:v>1.9150721627376628E-3</c:v>
                </c:pt>
                <c:pt idx="27154">
                  <c:v>1.9150028346516866E-3</c:v>
                </c:pt>
                <c:pt idx="27155">
                  <c:v>1.9149327930980163E-3</c:v>
                </c:pt>
                <c:pt idx="27156">
                  <c:v>1.9148617682769409E-3</c:v>
                </c:pt>
                <c:pt idx="27157">
                  <c:v>1.9147900470005501E-3</c:v>
                </c:pt>
                <c:pt idx="27158">
                  <c:v>1.9147183110779142E-3</c:v>
                </c:pt>
                <c:pt idx="27159">
                  <c:v>1.9146472533344541E-3</c:v>
                </c:pt>
                <c:pt idx="27160">
                  <c:v>1.914577187519676E-3</c:v>
                </c:pt>
                <c:pt idx="27161">
                  <c:v>1.9145078717386003E-3</c:v>
                </c:pt>
                <c:pt idx="27162">
                  <c:v>1.9144386447694089E-3</c:v>
                </c:pt>
                <c:pt idx="27163">
                  <c:v>1.9143687984504211E-3</c:v>
                </c:pt>
                <c:pt idx="27164">
                  <c:v>1.9142979764201484E-3</c:v>
                </c:pt>
                <c:pt idx="27165">
                  <c:v>1.9142263746909057E-3</c:v>
                </c:pt>
                <c:pt idx="27166">
                  <c:v>1.9141546311603175E-3</c:v>
                </c:pt>
                <c:pt idx="27167">
                  <c:v>1.9140834663438284E-3</c:v>
                </c:pt>
                <c:pt idx="27168">
                  <c:v>1.9140132776748722E-3</c:v>
                </c:pt>
                <c:pt idx="27169">
                  <c:v>1.9139439158066891E-3</c:v>
                </c:pt>
                <c:pt idx="27170">
                  <c:v>1.913874768820032E-3</c:v>
                </c:pt>
                <c:pt idx="27171">
                  <c:v>1.9138051068595117E-3</c:v>
                </c:pt>
                <c:pt idx="27172">
                  <c:v>1.9137344931028845E-3</c:v>
                </c:pt>
                <c:pt idx="27173">
                  <c:v>1.9136630296512885E-3</c:v>
                </c:pt>
                <c:pt idx="27174">
                  <c:v>1.9135912999210121E-3</c:v>
                </c:pt>
                <c:pt idx="27175">
                  <c:v>1.9135200400425161E-3</c:v>
                </c:pt>
                <c:pt idx="27176">
                  <c:v>1.9134497243519961E-3</c:v>
                </c:pt>
                <c:pt idx="27177">
                  <c:v>1.9133802983801803E-3</c:v>
                </c:pt>
                <c:pt idx="27178">
                  <c:v>1.9133112096368381E-3</c:v>
                </c:pt>
                <c:pt idx="27179">
                  <c:v>1.9132417187932987E-3</c:v>
                </c:pt>
                <c:pt idx="27180">
                  <c:v>1.9131713159998003E-3</c:v>
                </c:pt>
                <c:pt idx="27181">
                  <c:v>1.9131000079077769E-3</c:v>
                </c:pt>
                <c:pt idx="27182">
                  <c:v>1.9130283138103581E-3</c:v>
                </c:pt>
                <c:pt idx="27183">
                  <c:v>1.9129569731386111E-3</c:v>
                </c:pt>
                <c:pt idx="27184">
                  <c:v>1.9128865290787163E-3</c:v>
                </c:pt>
                <c:pt idx="27185">
                  <c:v>1.9128170227806155E-3</c:v>
                </c:pt>
                <c:pt idx="27186">
                  <c:v>1.9127479702996852E-3</c:v>
                </c:pt>
                <c:pt idx="27187">
                  <c:v>1.9126786351909529E-3</c:v>
                </c:pt>
                <c:pt idx="27188">
                  <c:v>1.9126084432160998E-3</c:v>
                </c:pt>
                <c:pt idx="27189">
                  <c:v>1.9125373056342325E-3</c:v>
                </c:pt>
                <c:pt idx="27190">
                  <c:v>1.9124656690607149E-3</c:v>
                </c:pt>
                <c:pt idx="27191">
                  <c:v>1.9123942638794341E-3</c:v>
                </c:pt>
                <c:pt idx="27192">
                  <c:v>1.912323692938876E-3</c:v>
                </c:pt>
                <c:pt idx="27193">
                  <c:v>1.9122540921526661E-3</c:v>
                </c:pt>
                <c:pt idx="27194">
                  <c:v>1.9121850540782886E-3</c:v>
                </c:pt>
                <c:pt idx="27195">
                  <c:v>1.9121158574413953E-3</c:v>
                </c:pt>
                <c:pt idx="27196">
                  <c:v>1.9120458733135339E-3</c:v>
                </c:pt>
                <c:pt idx="27197">
                  <c:v>1.9119749192109809E-3</c:v>
                </c:pt>
                <c:pt idx="27198">
                  <c:v>1.9119033617448393E-3</c:v>
                </c:pt>
                <c:pt idx="27199">
                  <c:v>1.9118319100768231E-3</c:v>
                </c:pt>
                <c:pt idx="27200">
                  <c:v>1.9117612165503741E-3</c:v>
                </c:pt>
                <c:pt idx="27201">
                  <c:v>1.9116915094071808E-3</c:v>
                </c:pt>
                <c:pt idx="27202">
                  <c:v>1.9116224643724116E-3</c:v>
                </c:pt>
                <c:pt idx="27203">
                  <c:v>1.9115533873544264E-3</c:v>
                </c:pt>
                <c:pt idx="27204">
                  <c:v>1.9114836053287301E-3</c:v>
                </c:pt>
                <c:pt idx="27205">
                  <c:v>1.9114128452800098E-3</c:v>
                </c:pt>
                <c:pt idx="27206">
                  <c:v>1.9113413878368648E-3</c:v>
                </c:pt>
                <c:pt idx="27207">
                  <c:v>1.9112699091394579E-3</c:v>
                </c:pt>
                <c:pt idx="27208">
                  <c:v>1.9111991000507131E-3</c:v>
                </c:pt>
                <c:pt idx="27209">
                  <c:v>1.9111292771680341E-3</c:v>
                </c:pt>
                <c:pt idx="27210">
                  <c:v>1.911060204650053E-3</c:v>
                </c:pt>
                <c:pt idx="27211">
                  <c:v>1.9109912271249455E-3</c:v>
                </c:pt>
                <c:pt idx="27212">
                  <c:v>1.9109216387835613E-3</c:v>
                </c:pt>
                <c:pt idx="27213">
                  <c:v>1.910851080795643E-3</c:v>
                </c:pt>
                <c:pt idx="27214">
                  <c:v>1.9107797432747421E-3</c:v>
                </c:pt>
                <c:pt idx="27215">
                  <c:v>1.9107082581119913E-3</c:v>
                </c:pt>
                <c:pt idx="27216">
                  <c:v>1.910637343090714E-3</c:v>
                </c:pt>
                <c:pt idx="27217">
                  <c:v>1.9105673977240381E-3</c:v>
                </c:pt>
                <c:pt idx="27218">
                  <c:v>1.9104982783845351E-3</c:v>
                </c:pt>
                <c:pt idx="27219">
                  <c:v>1.9104293792907197E-3</c:v>
                </c:pt>
                <c:pt idx="27220">
                  <c:v>1.9103599736873885E-3</c:v>
                </c:pt>
                <c:pt idx="27221">
                  <c:v>1.9102896230699848E-3</c:v>
                </c:pt>
                <c:pt idx="27222">
                  <c:v>1.9102184240232555E-3</c:v>
                </c:pt>
                <c:pt idx="27223">
                  <c:v>1.9101469537201273E-3</c:v>
                </c:pt>
                <c:pt idx="27224">
                  <c:v>1.9100759448363364E-3</c:v>
                </c:pt>
                <c:pt idx="27225">
                  <c:v>1.9100058729864464E-3</c:v>
                </c:pt>
                <c:pt idx="27226">
                  <c:v>1.9099366889916835E-3</c:v>
                </c:pt>
                <c:pt idx="27227">
                  <c:v>1.9098678466845664E-3</c:v>
                </c:pt>
                <c:pt idx="27228">
                  <c:v>1.9097986105311535E-3</c:v>
                </c:pt>
                <c:pt idx="27229">
                  <c:v>1.9097284698122712E-3</c:v>
                </c:pt>
                <c:pt idx="27230">
                  <c:v>1.9096574261364297E-3</c:v>
                </c:pt>
                <c:pt idx="27231">
                  <c:v>1.9095859924209602E-3</c:v>
                </c:pt>
                <c:pt idx="27232">
                  <c:v>1.9095149039785805E-3</c:v>
                </c:pt>
                <c:pt idx="27233">
                  <c:v>1.9094447044528319E-3</c:v>
                </c:pt>
                <c:pt idx="27234">
                  <c:v>1.9093754397680619E-3</c:v>
                </c:pt>
                <c:pt idx="27235">
                  <c:v>1.9093066323817283E-3</c:v>
                </c:pt>
                <c:pt idx="27236">
                  <c:v>1.9092375502735529E-3</c:v>
                </c:pt>
                <c:pt idx="27237">
                  <c:v>1.9091676191615339E-3</c:v>
                </c:pt>
                <c:pt idx="27238">
                  <c:v>1.9090967458184121E-3</c:v>
                </c:pt>
                <c:pt idx="27239">
                  <c:v>1.9090253704577447E-3</c:v>
                </c:pt>
                <c:pt idx="27240">
                  <c:v>1.908954218751337E-3</c:v>
                </c:pt>
                <c:pt idx="27241">
                  <c:v>1.9088838931780314E-3</c:v>
                </c:pt>
                <c:pt idx="27242">
                  <c:v>1.9088145338312821E-3</c:v>
                </c:pt>
                <c:pt idx="27243">
                  <c:v>1.908745739643232E-3</c:v>
                </c:pt>
                <c:pt idx="27244">
                  <c:v>1.9086767943192592E-3</c:v>
                </c:pt>
                <c:pt idx="27245">
                  <c:v>1.9086070697120713E-3</c:v>
                </c:pt>
                <c:pt idx="27246">
                  <c:v>1.9085363794816997E-3</c:v>
                </c:pt>
                <c:pt idx="27247">
                  <c:v>1.9084650839180906E-3</c:v>
                </c:pt>
                <c:pt idx="27248">
                  <c:v>1.9083938869567921E-3</c:v>
                </c:pt>
                <c:pt idx="27249">
                  <c:v>1.9083234397524122E-3</c:v>
                </c:pt>
                <c:pt idx="27250">
                  <c:v>1.9082539740634746E-3</c:v>
                </c:pt>
                <c:pt idx="27251">
                  <c:v>1.9081851718562961E-3</c:v>
                </c:pt>
                <c:pt idx="27252">
                  <c:v>1.9081163444899327E-3</c:v>
                </c:pt>
                <c:pt idx="27253">
                  <c:v>1.9080468205312413E-3</c:v>
                </c:pt>
                <c:pt idx="27254">
                  <c:v>1.9079763238017567E-3</c:v>
                </c:pt>
                <c:pt idx="27255">
                  <c:v>1.9079051287946957E-3</c:v>
                </c:pt>
                <c:pt idx="27256">
                  <c:v>1.9078339059980143E-3</c:v>
                </c:pt>
                <c:pt idx="27257">
                  <c:v>1.9077633442880237E-3</c:v>
                </c:pt>
                <c:pt idx="27258">
                  <c:v>1.9076937630587362E-3</c:v>
                </c:pt>
                <c:pt idx="27259">
                  <c:v>1.9076249324727281E-3</c:v>
                </c:pt>
                <c:pt idx="27260">
                  <c:v>1.9075562029881841E-3</c:v>
                </c:pt>
                <c:pt idx="27261">
                  <c:v>1.9074868711693609E-3</c:v>
                </c:pt>
                <c:pt idx="27262">
                  <c:v>1.9074165757672458E-3</c:v>
                </c:pt>
                <c:pt idx="27263">
                  <c:v>1.9073455010475717E-3</c:v>
                </c:pt>
                <c:pt idx="27264">
                  <c:v>1.907274272918192E-3</c:v>
                </c:pt>
                <c:pt idx="27265">
                  <c:v>1.9072036064127227E-3</c:v>
                </c:pt>
                <c:pt idx="27266">
                  <c:v>1.9071339030755257E-3</c:v>
                </c:pt>
                <c:pt idx="27267">
                  <c:v>1.9070650249464116E-3</c:v>
                </c:pt>
                <c:pt idx="27268">
                  <c:v>1.906996372355344E-3</c:v>
                </c:pt>
                <c:pt idx="27269">
                  <c:v>1.9069272216615492E-3</c:v>
                </c:pt>
                <c:pt idx="27270">
                  <c:v>1.90685713272489E-3</c:v>
                </c:pt>
                <c:pt idx="27271">
                  <c:v>1.9067861966666582E-3</c:v>
                </c:pt>
                <c:pt idx="27272">
                  <c:v>1.9067149844457702E-3</c:v>
                </c:pt>
                <c:pt idx="27273">
                  <c:v>1.9066442252724017E-3</c:v>
                </c:pt>
                <c:pt idx="27274">
                  <c:v>1.9065743959946961E-3</c:v>
                </c:pt>
                <c:pt idx="27275">
                  <c:v>1.9065054526707396E-3</c:v>
                </c:pt>
                <c:pt idx="27276">
                  <c:v>1.9064368554235949E-3</c:v>
                </c:pt>
                <c:pt idx="27277">
                  <c:v>1.9063678725214036E-3</c:v>
                </c:pt>
                <c:pt idx="27278">
                  <c:v>1.9062979924182777E-3</c:v>
                </c:pt>
                <c:pt idx="27279">
                  <c:v>1.9062272117338981E-3</c:v>
                </c:pt>
                <c:pt idx="27280">
                  <c:v>1.9061560370447329E-3</c:v>
                </c:pt>
                <c:pt idx="27281">
                  <c:v>1.9060851995412801E-3</c:v>
                </c:pt>
                <c:pt idx="27282">
                  <c:v>1.9060152432839954E-3</c:v>
                </c:pt>
                <c:pt idx="27283">
                  <c:v>1.9059462189173365E-3</c:v>
                </c:pt>
                <c:pt idx="27284">
                  <c:v>1.9058776552633623E-3</c:v>
                </c:pt>
                <c:pt idx="27285">
                  <c:v>1.9058088247268176E-3</c:v>
                </c:pt>
                <c:pt idx="27286">
                  <c:v>1.9057391530200181E-3</c:v>
                </c:pt>
                <c:pt idx="27287">
                  <c:v>1.9056685424836289E-3</c:v>
                </c:pt>
                <c:pt idx="27288">
                  <c:v>1.9055974269693277E-3</c:v>
                </c:pt>
                <c:pt idx="27289">
                  <c:v>1.9055265274399841E-3</c:v>
                </c:pt>
                <c:pt idx="27290">
                  <c:v>1.9054564459694081E-3</c:v>
                </c:pt>
                <c:pt idx="27291">
                  <c:v>1.9053873267768416E-3</c:v>
                </c:pt>
                <c:pt idx="27292">
                  <c:v>1.9053187751268755E-3</c:v>
                </c:pt>
                <c:pt idx="27293">
                  <c:v>1.9052500796979818E-3</c:v>
                </c:pt>
                <c:pt idx="27294">
                  <c:v>1.9051806131566808E-3</c:v>
                </c:pt>
                <c:pt idx="27295">
                  <c:v>1.9051101853603564E-3</c:v>
                </c:pt>
                <c:pt idx="27296">
                  <c:v>1.9050391503220821E-3</c:v>
                </c:pt>
                <c:pt idx="27297">
                  <c:v>1.9049682067613283E-3</c:v>
                </c:pt>
                <c:pt idx="27298">
                  <c:v>1.9048980046140684E-3</c:v>
                </c:pt>
                <c:pt idx="27299">
                  <c:v>1.9048287791027603E-3</c:v>
                </c:pt>
                <c:pt idx="27300">
                  <c:v>1.9047602183886801E-3</c:v>
                </c:pt>
                <c:pt idx="27301">
                  <c:v>1.9046916392681241E-3</c:v>
                </c:pt>
                <c:pt idx="27302">
                  <c:v>1.9046223719260669E-3</c:v>
                </c:pt>
                <c:pt idx="27303">
                  <c:v>1.9045521370729E-3</c:v>
                </c:pt>
                <c:pt idx="27304">
                  <c:v>1.9044812031143428E-3</c:v>
                </c:pt>
                <c:pt idx="27305">
                  <c:v>1.9044102349029788E-3</c:v>
                </c:pt>
                <c:pt idx="27306">
                  <c:v>1.9043399193048047E-3</c:v>
                </c:pt>
                <c:pt idx="27307">
                  <c:v>1.9042705784595613E-3</c:v>
                </c:pt>
                <c:pt idx="27308">
                  <c:v>1.9042019884843876E-3</c:v>
                </c:pt>
                <c:pt idx="27309">
                  <c:v>1.9041335056473674E-3</c:v>
                </c:pt>
                <c:pt idx="27310">
                  <c:v>1.9040644289066602E-3</c:v>
                </c:pt>
                <c:pt idx="27311">
                  <c:v>1.903994394644052E-3</c:v>
                </c:pt>
                <c:pt idx="27312">
                  <c:v>1.9039235813281591E-3</c:v>
                </c:pt>
                <c:pt idx="27313">
                  <c:v>1.9038526089068446E-3</c:v>
                </c:pt>
                <c:pt idx="27314">
                  <c:v>1.9037821896467661E-3</c:v>
                </c:pt>
                <c:pt idx="27315">
                  <c:v>1.9037127270754902E-3</c:v>
                </c:pt>
                <c:pt idx="27316">
                  <c:v>1.9036440888483361E-3</c:v>
                </c:pt>
                <c:pt idx="27317">
                  <c:v>1.9035756813803549E-3</c:v>
                </c:pt>
                <c:pt idx="27318">
                  <c:v>1.9035067841590141E-3</c:v>
                </c:pt>
                <c:pt idx="27319">
                  <c:v>1.9034369554549453E-3</c:v>
                </c:pt>
                <c:pt idx="27320">
                  <c:v>1.9033662809786235E-3</c:v>
                </c:pt>
                <c:pt idx="27321">
                  <c:v>1.9032953255042541E-3</c:v>
                </c:pt>
                <c:pt idx="27322">
                  <c:v>1.9032248147660209E-3</c:v>
                </c:pt>
                <c:pt idx="27323">
                  <c:v>1.903155226801234E-3</c:v>
                </c:pt>
                <c:pt idx="27324">
                  <c:v>1.9030865228515509E-3</c:v>
                </c:pt>
                <c:pt idx="27325">
                  <c:v>1.903018169298441E-3</c:v>
                </c:pt>
                <c:pt idx="27326">
                  <c:v>1.9029494382191143E-3</c:v>
                </c:pt>
                <c:pt idx="27327">
                  <c:v>1.9028798172833008E-3</c:v>
                </c:pt>
                <c:pt idx="27328">
                  <c:v>1.9028092981755161E-3</c:v>
                </c:pt>
                <c:pt idx="27329">
                  <c:v>1.9027383811662639E-3</c:v>
                </c:pt>
                <c:pt idx="27330">
                  <c:v>1.902667793320245E-3</c:v>
                </c:pt>
                <c:pt idx="27331">
                  <c:v>1.9025980790748486E-3</c:v>
                </c:pt>
                <c:pt idx="27332">
                  <c:v>1.9025292937407349E-3</c:v>
                </c:pt>
                <c:pt idx="27333">
                  <c:v>1.9024609724670918E-3</c:v>
                </c:pt>
                <c:pt idx="27334">
                  <c:v>1.9023923920837753E-3</c:v>
                </c:pt>
                <c:pt idx="27335">
                  <c:v>1.9023229783350431E-3</c:v>
                </c:pt>
                <c:pt idx="27336">
                  <c:v>1.9022526291832922E-3</c:v>
                </c:pt>
                <c:pt idx="27337">
                  <c:v>1.9021817721581985E-3</c:v>
                </c:pt>
                <c:pt idx="27338">
                  <c:v>1.9021111235171036E-3</c:v>
                </c:pt>
                <c:pt idx="27339">
                  <c:v>1.9020412848937682E-3</c:v>
                </c:pt>
                <c:pt idx="27340">
                  <c:v>1.9019724045795947E-3</c:v>
                </c:pt>
                <c:pt idx="27341">
                  <c:v>1.9019040941295785E-3</c:v>
                </c:pt>
                <c:pt idx="27342">
                  <c:v>1.9018356471884161E-3</c:v>
                </c:pt>
                <c:pt idx="27343">
                  <c:v>1.9017664372687089E-3</c:v>
                </c:pt>
                <c:pt idx="27344">
                  <c:v>1.9016962704783121E-3</c:v>
                </c:pt>
                <c:pt idx="27345">
                  <c:v>1.901625494597601E-3</c:v>
                </c:pt>
                <c:pt idx="27346">
                  <c:v>1.9015548031401973E-3</c:v>
                </c:pt>
                <c:pt idx="27347">
                  <c:v>1.9014848447940825E-3</c:v>
                </c:pt>
                <c:pt idx="27348">
                  <c:v>1.9014158581931793E-3</c:v>
                </c:pt>
                <c:pt idx="27349">
                  <c:v>1.9013475376477346E-3</c:v>
                </c:pt>
                <c:pt idx="27350">
                  <c:v>1.9012792053775865E-3</c:v>
                </c:pt>
                <c:pt idx="27351">
                  <c:v>1.9012101932122842E-3</c:v>
                </c:pt>
                <c:pt idx="27352">
                  <c:v>1.9011402188026101E-3</c:v>
                </c:pt>
                <c:pt idx="27353">
                  <c:v>1.9010695445144761E-3</c:v>
                </c:pt>
                <c:pt idx="27354">
                  <c:v>1.9009988295820384E-3</c:v>
                </c:pt>
                <c:pt idx="27355">
                  <c:v>1.900928758837672E-3</c:v>
                </c:pt>
                <c:pt idx="27356">
                  <c:v>1.9008596571164181E-3</c:v>
                </c:pt>
                <c:pt idx="27357">
                  <c:v>1.9007913064408265E-3</c:v>
                </c:pt>
                <c:pt idx="27358">
                  <c:v>1.9007230688686625E-3</c:v>
                </c:pt>
                <c:pt idx="27359">
                  <c:v>1.9006542457721308E-3</c:v>
                </c:pt>
                <c:pt idx="27360">
                  <c:v>1.9005844712129344E-3</c:v>
                </c:pt>
                <c:pt idx="27361">
                  <c:v>1.900513917912957E-3</c:v>
                </c:pt>
                <c:pt idx="27362">
                  <c:v>1.9004431998834405E-3</c:v>
                </c:pt>
                <c:pt idx="27363">
                  <c:v>1.9003730266072332E-3</c:v>
                </c:pt>
                <c:pt idx="27364">
                  <c:v>1.9003038035475437E-3</c:v>
                </c:pt>
                <c:pt idx="27365">
                  <c:v>1.9002354039236967E-3</c:v>
                </c:pt>
                <c:pt idx="27366">
                  <c:v>1.9001672402094041E-3</c:v>
                </c:pt>
                <c:pt idx="27367">
                  <c:v>1.9000985950339716E-3</c:v>
                </c:pt>
                <c:pt idx="27368">
                  <c:v>1.9000290251245842E-3</c:v>
                </c:pt>
                <c:pt idx="27369">
                  <c:v>1.8999586108332418E-3</c:v>
                </c:pt>
                <c:pt idx="27370">
                  <c:v>1.8998879107787962E-3</c:v>
                </c:pt>
                <c:pt idx="27371">
                  <c:v>1.8998176472092621E-3</c:v>
                </c:pt>
                <c:pt idx="27372">
                  <c:v>1.8997482993072133E-3</c:v>
                </c:pt>
                <c:pt idx="27373">
                  <c:v>1.8996798334449435E-3</c:v>
                </c:pt>
                <c:pt idx="27374">
                  <c:v>1.8996117222301401E-3</c:v>
                </c:pt>
                <c:pt idx="27375">
                  <c:v>1.8995432415558487E-3</c:v>
                </c:pt>
                <c:pt idx="27376">
                  <c:v>1.8994738783491797E-3</c:v>
                </c:pt>
                <c:pt idx="27377">
                  <c:v>1.8994036194128901E-3</c:v>
                </c:pt>
                <c:pt idx="27378">
                  <c:v>1.8993329587463316E-3</c:v>
                </c:pt>
                <c:pt idx="27379">
                  <c:v>1.8992626192851408E-3</c:v>
                </c:pt>
                <c:pt idx="27380">
                  <c:v>1.8991931458040663E-3</c:v>
                </c:pt>
                <c:pt idx="27381">
                  <c:v>1.8991245982264465E-3</c:v>
                </c:pt>
                <c:pt idx="27382">
                  <c:v>1.8990565179912351E-3</c:v>
                </c:pt>
                <c:pt idx="27383">
                  <c:v>1.8989881863532298E-3</c:v>
                </c:pt>
                <c:pt idx="27384">
                  <c:v>1.8989190291257172E-3</c:v>
                </c:pt>
                <c:pt idx="27385">
                  <c:v>1.8988489399463686E-3</c:v>
                </c:pt>
                <c:pt idx="27386">
                  <c:v>1.8987783400625951E-3</c:v>
                </c:pt>
                <c:pt idx="27387">
                  <c:v>1.8987079410297941E-3</c:v>
                </c:pt>
                <c:pt idx="27388">
                  <c:v>1.8986383440071613E-3</c:v>
                </c:pt>
                <c:pt idx="27389">
                  <c:v>1.8985697013050426E-3</c:v>
                </c:pt>
                <c:pt idx="27390">
                  <c:v>1.898501630726863E-3</c:v>
                </c:pt>
                <c:pt idx="27391">
                  <c:v>1.8984334308764965E-3</c:v>
                </c:pt>
                <c:pt idx="27392">
                  <c:v>1.8983644761444401E-3</c:v>
                </c:pt>
                <c:pt idx="27393">
                  <c:v>1.8982945689418088E-3</c:v>
                </c:pt>
                <c:pt idx="27394">
                  <c:v>1.8982240508601963E-3</c:v>
                </c:pt>
                <c:pt idx="27395">
                  <c:v>1.8981536102178685E-3</c:v>
                </c:pt>
                <c:pt idx="27396">
                  <c:v>1.8980838944258201E-3</c:v>
                </c:pt>
                <c:pt idx="27397">
                  <c:v>1.8980151454774054E-3</c:v>
                </c:pt>
                <c:pt idx="27398">
                  <c:v>1.8979470637860087E-3</c:v>
                </c:pt>
                <c:pt idx="27399">
                  <c:v>1.8978789769812656E-3</c:v>
                </c:pt>
                <c:pt idx="27400">
                  <c:v>1.8978102185632315E-3</c:v>
                </c:pt>
                <c:pt idx="27401">
                  <c:v>1.8977405031742505E-3</c:v>
                </c:pt>
                <c:pt idx="27402">
                  <c:v>1.8976700871878645E-3</c:v>
                </c:pt>
                <c:pt idx="27403">
                  <c:v>1.8975996242368968E-3</c:v>
                </c:pt>
                <c:pt idx="27404">
                  <c:v>1.8975297970971875E-3</c:v>
                </c:pt>
                <c:pt idx="27405">
                  <c:v>1.8974609332490758E-3</c:v>
                </c:pt>
                <c:pt idx="27406">
                  <c:v>1.8973928205715984E-3</c:v>
                </c:pt>
                <c:pt idx="27407">
                  <c:v>1.8973248268919184E-3</c:v>
                </c:pt>
                <c:pt idx="27408">
                  <c:v>1.8972562560160373E-3</c:v>
                </c:pt>
                <c:pt idx="27409">
                  <c:v>1.8971867397342204E-3</c:v>
                </c:pt>
                <c:pt idx="27410">
                  <c:v>1.8971164450718014E-3</c:v>
                </c:pt>
                <c:pt idx="27411">
                  <c:v>1.8970459801268087E-3</c:v>
                </c:pt>
                <c:pt idx="27412">
                  <c:v>1.8969760515817739E-3</c:v>
                </c:pt>
                <c:pt idx="27413">
                  <c:v>1.8969070667884302E-3</c:v>
                </c:pt>
                <c:pt idx="27414">
                  <c:v>1.8968389044789048E-3</c:v>
                </c:pt>
                <c:pt idx="27415">
                  <c:v>1.8967709831591447E-3</c:v>
                </c:pt>
                <c:pt idx="27416">
                  <c:v>1.8967025886134563E-3</c:v>
                </c:pt>
                <c:pt idx="27417">
                  <c:v>1.8966332760709901E-3</c:v>
                </c:pt>
                <c:pt idx="27418">
                  <c:v>1.8965631205772957E-3</c:v>
                </c:pt>
                <c:pt idx="27419">
                  <c:v>1.8964926746252069E-3</c:v>
                </c:pt>
                <c:pt idx="27420">
                  <c:v>1.896422656966766E-3</c:v>
                </c:pt>
                <c:pt idx="27421">
                  <c:v>1.8963535478863102E-3</c:v>
                </c:pt>
                <c:pt idx="27422">
                  <c:v>1.8962853188341422E-3</c:v>
                </c:pt>
                <c:pt idx="27423">
                  <c:v>1.8962174486120485E-3</c:v>
                </c:pt>
                <c:pt idx="27424">
                  <c:v>1.896149216935311E-3</c:v>
                </c:pt>
                <c:pt idx="27425">
                  <c:v>1.8960801100298473E-3</c:v>
                </c:pt>
                <c:pt idx="27426">
                  <c:v>1.8960101098696306E-3</c:v>
                </c:pt>
                <c:pt idx="27427">
                  <c:v>1.8959397042176405E-3</c:v>
                </c:pt>
                <c:pt idx="27428">
                  <c:v>1.8958696118774731E-3</c:v>
                </c:pt>
                <c:pt idx="27429">
                  <c:v>1.8958003779221081E-3</c:v>
                </c:pt>
                <c:pt idx="27430">
                  <c:v>1.8957320668343805E-3</c:v>
                </c:pt>
                <c:pt idx="27431">
                  <c:v>1.8956642263057073E-3</c:v>
                </c:pt>
                <c:pt idx="27432">
                  <c:v>1.8955961420154359E-3</c:v>
                </c:pt>
                <c:pt idx="27433">
                  <c:v>1.895527239882574E-3</c:v>
                </c:pt>
                <c:pt idx="27434">
                  <c:v>1.8954574092731617E-3</c:v>
                </c:pt>
                <c:pt idx="27435">
                  <c:v>1.8953870651919908E-3</c:v>
                </c:pt>
                <c:pt idx="27436">
                  <c:v>1.8953169144963391E-3</c:v>
                </c:pt>
                <c:pt idx="27437">
                  <c:v>1.8952475578367569E-3</c:v>
                </c:pt>
                <c:pt idx="27438">
                  <c:v>1.8951791514896581E-3</c:v>
                </c:pt>
                <c:pt idx="27439">
                  <c:v>1.8951113194651129E-3</c:v>
                </c:pt>
                <c:pt idx="27440">
                  <c:v>1.8950433653189315E-3</c:v>
                </c:pt>
                <c:pt idx="27441">
                  <c:v>1.8949746643508944E-3</c:v>
                </c:pt>
                <c:pt idx="27442">
                  <c:v>1.8949050153276839E-3</c:v>
                </c:pt>
                <c:pt idx="27443">
                  <c:v>1.8948347536959862E-3</c:v>
                </c:pt>
                <c:pt idx="27444">
                  <c:v>1.8947645625892733E-3</c:v>
                </c:pt>
                <c:pt idx="27445">
                  <c:v>1.8946950881130247E-3</c:v>
                </c:pt>
                <c:pt idx="27446">
                  <c:v>1.8946265755684045E-3</c:v>
                </c:pt>
                <c:pt idx="27447">
                  <c:v>1.894558731426304E-3</c:v>
                </c:pt>
                <c:pt idx="27448">
                  <c:v>1.8944908887121913E-3</c:v>
                </c:pt>
                <c:pt idx="27449">
                  <c:v>1.8944223826222715E-3</c:v>
                </c:pt>
                <c:pt idx="27450">
                  <c:v>1.8943529248411097E-3</c:v>
                </c:pt>
                <c:pt idx="27451">
                  <c:v>1.8942827657971394E-3</c:v>
                </c:pt>
                <c:pt idx="27452">
                  <c:v>1.8942125535390459E-3</c:v>
                </c:pt>
                <c:pt idx="27453">
                  <c:v>1.8941429687636254E-3</c:v>
                </c:pt>
                <c:pt idx="27454">
                  <c:v>1.8940743415469085E-3</c:v>
                </c:pt>
                <c:pt idx="27455">
                  <c:v>1.8940064655757803E-3</c:v>
                </c:pt>
                <c:pt idx="27456">
                  <c:v>1.893938714426408E-3</c:v>
                </c:pt>
                <c:pt idx="27457">
                  <c:v>1.8938703943579681E-3</c:v>
                </c:pt>
                <c:pt idx="27458">
                  <c:v>1.8938011349375042E-3</c:v>
                </c:pt>
                <c:pt idx="27459">
                  <c:v>1.8937310975437021E-3</c:v>
                </c:pt>
                <c:pt idx="27460">
                  <c:v>1.8936608843848613E-3</c:v>
                </c:pt>
                <c:pt idx="27461">
                  <c:v>1.8935911993270445E-3</c:v>
                </c:pt>
                <c:pt idx="27462">
                  <c:v>1.8935224515638299E-3</c:v>
                </c:pt>
                <c:pt idx="27463">
                  <c:v>1.8934545252892346E-3</c:v>
                </c:pt>
                <c:pt idx="27464">
                  <c:v>1.8933868450149581E-3</c:v>
                </c:pt>
                <c:pt idx="27465">
                  <c:v>1.8933186996931721E-3</c:v>
                </c:pt>
                <c:pt idx="27466">
                  <c:v>1.8932496430999384E-3</c:v>
                </c:pt>
                <c:pt idx="27467">
                  <c:v>1.8931797450260591E-3</c:v>
                </c:pt>
                <c:pt idx="27468">
                  <c:v>1.8931095518677304E-3</c:v>
                </c:pt>
                <c:pt idx="27469">
                  <c:v>1.8930397788714775E-3</c:v>
                </c:pt>
                <c:pt idx="27470">
                  <c:v>1.8929709073803966E-3</c:v>
                </c:pt>
                <c:pt idx="27471">
                  <c:v>1.8929029138705113E-3</c:v>
                </c:pt>
                <c:pt idx="27472">
                  <c:v>1.8928352833055453E-3</c:v>
                </c:pt>
                <c:pt idx="27473">
                  <c:v>1.8927672992292031E-3</c:v>
                </c:pt>
                <c:pt idx="27474">
                  <c:v>1.8926984472071061E-3</c:v>
                </c:pt>
                <c:pt idx="27475">
                  <c:v>1.8926287044371314E-3</c:v>
                </c:pt>
                <c:pt idx="27476">
                  <c:v>1.8925585524806451E-3</c:v>
                </c:pt>
                <c:pt idx="27477">
                  <c:v>1.8924887060064071E-3</c:v>
                </c:pt>
                <c:pt idx="27478">
                  <c:v>1.8924197103469774E-3</c:v>
                </c:pt>
                <c:pt idx="27479">
                  <c:v>1.8923516344918959E-3</c:v>
                </c:pt>
                <c:pt idx="27480">
                  <c:v>1.8922840323478281E-3</c:v>
                </c:pt>
                <c:pt idx="27481">
                  <c:v>1.8922161940179978E-3</c:v>
                </c:pt>
                <c:pt idx="27482">
                  <c:v>1.8921475455633671E-3</c:v>
                </c:pt>
                <c:pt idx="27483">
                  <c:v>1.8920779721311005E-3</c:v>
                </c:pt>
                <c:pt idx="27484">
                  <c:v>1.8920078825228905E-3</c:v>
                </c:pt>
                <c:pt idx="27485">
                  <c:v>1.891937978901981E-3</c:v>
                </c:pt>
                <c:pt idx="27486">
                  <c:v>1.8918688613765724E-3</c:v>
                </c:pt>
                <c:pt idx="27487">
                  <c:v>1.8918006901367241E-3</c:v>
                </c:pt>
                <c:pt idx="27488">
                  <c:v>1.8917330953574494E-3</c:v>
                </c:pt>
                <c:pt idx="27489">
                  <c:v>1.8916653855390595E-3</c:v>
                </c:pt>
                <c:pt idx="27490">
                  <c:v>1.8915969369216008E-3</c:v>
                </c:pt>
                <c:pt idx="27491">
                  <c:v>1.8915275446792583E-3</c:v>
                </c:pt>
                <c:pt idx="27492">
                  <c:v>1.8914575381574455E-3</c:v>
                </c:pt>
                <c:pt idx="27493">
                  <c:v>1.8913875953156371E-3</c:v>
                </c:pt>
                <c:pt idx="27494">
                  <c:v>1.8913183609256623E-3</c:v>
                </c:pt>
                <c:pt idx="27495">
                  <c:v>1.8912500835452776E-3</c:v>
                </c:pt>
                <c:pt idx="27496">
                  <c:v>1.8911824756574316E-3</c:v>
                </c:pt>
                <c:pt idx="27497">
                  <c:v>1.8911148756693735E-3</c:v>
                </c:pt>
                <c:pt idx="27498">
                  <c:v>1.8910466204986149E-3</c:v>
                </c:pt>
                <c:pt idx="27499">
                  <c:v>1.8909774189222179E-3</c:v>
                </c:pt>
                <c:pt idx="27500">
                  <c:v>1.8909075154705884E-3</c:v>
                </c:pt>
                <c:pt idx="27501">
                  <c:v>1.8908375526255625E-3</c:v>
                </c:pt>
                <c:pt idx="27502">
                  <c:v>1.8907682089827249E-3</c:v>
                </c:pt>
                <c:pt idx="27503">
                  <c:v>1.8906998171647181E-3</c:v>
                </c:pt>
                <c:pt idx="27504">
                  <c:v>1.8906321766178019E-3</c:v>
                </c:pt>
                <c:pt idx="27505">
                  <c:v>1.8905646666466727E-3</c:v>
                </c:pt>
                <c:pt idx="27506">
                  <c:v>1.8904965959826881E-3</c:v>
                </c:pt>
                <c:pt idx="27507">
                  <c:v>1.8904275920174601E-3</c:v>
                </c:pt>
                <c:pt idx="27508">
                  <c:v>1.8903578105326881E-3</c:v>
                </c:pt>
                <c:pt idx="27509">
                  <c:v>1.8902878478704505E-3</c:v>
                </c:pt>
                <c:pt idx="27510">
                  <c:v>1.8902184050645639E-3</c:v>
                </c:pt>
                <c:pt idx="27511">
                  <c:v>1.8901498931041861E-3</c:v>
                </c:pt>
                <c:pt idx="27512">
                  <c:v>1.8900822015946344E-3</c:v>
                </c:pt>
                <c:pt idx="27513">
                  <c:v>1.8900147610268273E-3</c:v>
                </c:pt>
                <c:pt idx="27514">
                  <c:v>1.8899468635333208E-3</c:v>
                </c:pt>
                <c:pt idx="27515">
                  <c:v>1.8898780614816082E-3</c:v>
                </c:pt>
                <c:pt idx="27516">
                  <c:v>1.8898084194591321E-3</c:v>
                </c:pt>
                <c:pt idx="27517">
                  <c:v>1.8897384777948388E-3</c:v>
                </c:pt>
                <c:pt idx="27518">
                  <c:v>1.8896689482205307E-3</c:v>
                </c:pt>
                <c:pt idx="27519">
                  <c:v>1.8896003130954601E-3</c:v>
                </c:pt>
                <c:pt idx="27520">
                  <c:v>1.8895325538694011E-3</c:v>
                </c:pt>
                <c:pt idx="27521">
                  <c:v>1.88946516163595E-3</c:v>
                </c:pt>
                <c:pt idx="27522">
                  <c:v>1.8893974237730439E-3</c:v>
                </c:pt>
                <c:pt idx="27523">
                  <c:v>1.8893288252265206E-3</c:v>
                </c:pt>
                <c:pt idx="27524">
                  <c:v>1.8892593384704601E-3</c:v>
                </c:pt>
                <c:pt idx="27525">
                  <c:v>1.8891894388993224E-3</c:v>
                </c:pt>
                <c:pt idx="27526">
                  <c:v>1.8891198370445561E-3</c:v>
                </c:pt>
                <c:pt idx="27527">
                  <c:v>1.8890510784600881E-3</c:v>
                </c:pt>
                <c:pt idx="27528">
                  <c:v>1.8889832365896731E-3</c:v>
                </c:pt>
                <c:pt idx="27529">
                  <c:v>1.888915871518126E-3</c:v>
                </c:pt>
                <c:pt idx="27530">
                  <c:v>1.8888482777716085E-3</c:v>
                </c:pt>
                <c:pt idx="27531">
                  <c:v>1.8887798815888672E-3</c:v>
                </c:pt>
                <c:pt idx="27532">
                  <c:v>1.8887105639505625E-3</c:v>
                </c:pt>
                <c:pt idx="27533">
                  <c:v>1.888640727494696E-3</c:v>
                </c:pt>
                <c:pt idx="27534">
                  <c:v>1.8885710696947696E-3</c:v>
                </c:pt>
                <c:pt idx="27535">
                  <c:v>1.8885021900833718E-3</c:v>
                </c:pt>
                <c:pt idx="27536">
                  <c:v>1.8884342527121592E-3</c:v>
                </c:pt>
                <c:pt idx="27537">
                  <c:v>1.8883668938795455E-3</c:v>
                </c:pt>
                <c:pt idx="27538">
                  <c:v>1.8882994270226921E-3</c:v>
                </c:pt>
                <c:pt idx="27539">
                  <c:v>1.8882312293524621E-3</c:v>
                </c:pt>
                <c:pt idx="27540">
                  <c:v>1.888162092502105E-3</c:v>
                </c:pt>
                <c:pt idx="27541">
                  <c:v>1.8880923397592384E-3</c:v>
                </c:pt>
                <c:pt idx="27542">
                  <c:v>1.8880226439203032E-3</c:v>
                </c:pt>
                <c:pt idx="27543">
                  <c:v>1.8879536483957333E-3</c:v>
                </c:pt>
                <c:pt idx="27544">
                  <c:v>1.8878856049490771E-3</c:v>
                </c:pt>
                <c:pt idx="27545">
                  <c:v>1.8878182320301001E-3</c:v>
                </c:pt>
                <c:pt idx="27546">
                  <c:v>1.8877508734135909E-3</c:v>
                </c:pt>
                <c:pt idx="27547">
                  <c:v>1.8876828677631661E-3</c:v>
                </c:pt>
                <c:pt idx="27548">
                  <c:v>1.8876139209982646E-3</c:v>
                </c:pt>
                <c:pt idx="27549">
                  <c:v>1.8875442717980562E-3</c:v>
                </c:pt>
                <c:pt idx="27550">
                  <c:v>1.8874745570949879E-3</c:v>
                </c:pt>
                <c:pt idx="27551">
                  <c:v>1.8874054533616705E-3</c:v>
                </c:pt>
                <c:pt idx="27552">
                  <c:v>1.8873372957186301E-3</c:v>
                </c:pt>
                <c:pt idx="27553">
                  <c:v>1.8872698893232973E-3</c:v>
                </c:pt>
                <c:pt idx="27554">
                  <c:v>1.8872026191883566E-3</c:v>
                </c:pt>
                <c:pt idx="27555">
                  <c:v>1.8871347965359843E-3</c:v>
                </c:pt>
                <c:pt idx="27556">
                  <c:v>1.8870660466297172E-3</c:v>
                </c:pt>
                <c:pt idx="27557">
                  <c:v>1.8869965197036156E-3</c:v>
                </c:pt>
                <c:pt idx="27558">
                  <c:v>1.8869268062571807E-3</c:v>
                </c:pt>
                <c:pt idx="27559">
                  <c:v>1.8868576044765266E-3</c:v>
                </c:pt>
                <c:pt idx="27560">
                  <c:v>1.8867893271005765E-3</c:v>
                </c:pt>
                <c:pt idx="27561">
                  <c:v>1.8867218690955796E-3</c:v>
                </c:pt>
                <c:pt idx="27562">
                  <c:v>1.8866546669051526E-3</c:v>
                </c:pt>
                <c:pt idx="27563">
                  <c:v>1.8865870158544444E-3</c:v>
                </c:pt>
                <c:pt idx="27564">
                  <c:v>1.8865184669464266E-3</c:v>
                </c:pt>
                <c:pt idx="27565">
                  <c:v>1.8864490796163121E-3</c:v>
                </c:pt>
                <c:pt idx="27566">
                  <c:v>1.8863793881551223E-3</c:v>
                </c:pt>
                <c:pt idx="27567">
                  <c:v>1.8863101007710813E-3</c:v>
                </c:pt>
                <c:pt idx="27568">
                  <c:v>1.8862417007974358E-3</c:v>
                </c:pt>
                <c:pt idx="27569">
                  <c:v>1.8861741746060592E-3</c:v>
                </c:pt>
                <c:pt idx="27570">
                  <c:v>1.8861070193883366E-3</c:v>
                </c:pt>
                <c:pt idx="27571">
                  <c:v>1.8860395263620205E-3</c:v>
                </c:pt>
                <c:pt idx="27572">
                  <c:v>1.8859711798932142E-3</c:v>
                </c:pt>
                <c:pt idx="27573">
                  <c:v>1.8859019477841859E-3</c:v>
                </c:pt>
                <c:pt idx="27574">
                  <c:v>1.8858322992971125E-3</c:v>
                </c:pt>
                <c:pt idx="27575">
                  <c:v>1.8857629408239485E-3</c:v>
                </c:pt>
                <c:pt idx="27576">
                  <c:v>1.8856944181021359E-3</c:v>
                </c:pt>
                <c:pt idx="27577">
                  <c:v>1.8856268089776126E-3</c:v>
                </c:pt>
                <c:pt idx="27578">
                  <c:v>1.8855596796762426E-3</c:v>
                </c:pt>
                <c:pt idx="27579">
                  <c:v>1.8854923291460044E-3</c:v>
                </c:pt>
                <c:pt idx="27580">
                  <c:v>1.8854241838388006E-3</c:v>
                </c:pt>
                <c:pt idx="27581">
                  <c:v>1.8853551206207827E-3</c:v>
                </c:pt>
                <c:pt idx="27582">
                  <c:v>1.885285536005585E-3</c:v>
                </c:pt>
                <c:pt idx="27583">
                  <c:v>1.8852161227814453E-3</c:v>
                </c:pt>
                <c:pt idx="27584">
                  <c:v>1.8851474798725369E-3</c:v>
                </c:pt>
                <c:pt idx="27585">
                  <c:v>1.8850797751404171E-3</c:v>
                </c:pt>
                <c:pt idx="27586">
                  <c:v>1.8850126509655021E-3</c:v>
                </c:pt>
                <c:pt idx="27587">
                  <c:v>1.8849454257139826E-3</c:v>
                </c:pt>
                <c:pt idx="27588">
                  <c:v>1.8848774775976661E-3</c:v>
                </c:pt>
                <c:pt idx="27589">
                  <c:v>1.8848085947600079E-3</c:v>
                </c:pt>
                <c:pt idx="27590">
                  <c:v>1.8847390944741501E-3</c:v>
                </c:pt>
                <c:pt idx="27591">
                  <c:v>1.8846696443846501E-3</c:v>
                </c:pt>
                <c:pt idx="27592">
                  <c:v>1.884600886513199E-3</c:v>
                </c:pt>
                <c:pt idx="27593">
                  <c:v>1.8845330757787425E-3</c:v>
                </c:pt>
                <c:pt idx="27594">
                  <c:v>1.8844659365527961E-3</c:v>
                </c:pt>
                <c:pt idx="27595">
                  <c:v>1.8843988179633E-3</c:v>
                </c:pt>
                <c:pt idx="27596">
                  <c:v>1.8843310604444313E-3</c:v>
                </c:pt>
                <c:pt idx="27597">
                  <c:v>1.8842623671074148E-3</c:v>
                </c:pt>
                <c:pt idx="27598">
                  <c:v>1.8841929708268293E-3</c:v>
                </c:pt>
                <c:pt idx="27599">
                  <c:v>1.8841235030032451E-3</c:v>
                </c:pt>
                <c:pt idx="27600">
                  <c:v>1.8840546379648956E-3</c:v>
                </c:pt>
                <c:pt idx="27601">
                  <c:v>1.8839867132819463E-3</c:v>
                </c:pt>
                <c:pt idx="27602">
                  <c:v>1.8839195397750293E-3</c:v>
                </c:pt>
                <c:pt idx="27603">
                  <c:v>1.8838525081441384E-3</c:v>
                </c:pt>
                <c:pt idx="27604">
                  <c:v>1.8837849321205863E-3</c:v>
                </c:pt>
                <c:pt idx="27605">
                  <c:v>1.8837164348867331E-3</c:v>
                </c:pt>
                <c:pt idx="27606">
                  <c:v>1.8836471611781425E-3</c:v>
                </c:pt>
                <c:pt idx="27607">
                  <c:v>1.8835776956753901E-3</c:v>
                </c:pt>
                <c:pt idx="27608">
                  <c:v>1.8835087337017511E-3</c:v>
                </c:pt>
                <c:pt idx="27609">
                  <c:v>1.8834406897005899E-3</c:v>
                </c:pt>
                <c:pt idx="27610">
                  <c:v>1.8833734639490049E-3</c:v>
                </c:pt>
                <c:pt idx="27611">
                  <c:v>1.8833064988167283E-3</c:v>
                </c:pt>
                <c:pt idx="27612">
                  <c:v>1.8832390928333706E-3</c:v>
                </c:pt>
                <c:pt idx="27613">
                  <c:v>1.8831707956810198E-3</c:v>
                </c:pt>
                <c:pt idx="27614">
                  <c:v>1.8831016616934694E-3</c:v>
                </c:pt>
                <c:pt idx="27615">
                  <c:v>1.8830322191532097E-3</c:v>
                </c:pt>
                <c:pt idx="27616">
                  <c:v>1.8829631727362299E-3</c:v>
                </c:pt>
                <c:pt idx="27617">
                  <c:v>1.8828950067081188E-3</c:v>
                </c:pt>
                <c:pt idx="27618">
                  <c:v>1.8828277123114825E-3</c:v>
                </c:pt>
                <c:pt idx="27619">
                  <c:v>1.8827607928034789E-3</c:v>
                </c:pt>
                <c:pt idx="27620">
                  <c:v>1.8826935432469446E-3</c:v>
                </c:pt>
                <c:pt idx="27621">
                  <c:v>1.8826254474678535E-3</c:v>
                </c:pt>
                <c:pt idx="27622">
                  <c:v>1.882556468648339E-3</c:v>
                </c:pt>
                <c:pt idx="27623">
                  <c:v>1.8824870699528414E-3</c:v>
                </c:pt>
                <c:pt idx="27624">
                  <c:v>1.8824179536318663E-3</c:v>
                </c:pt>
                <c:pt idx="27625">
                  <c:v>1.8823496655690488E-3</c:v>
                </c:pt>
                <c:pt idx="27626">
                  <c:v>1.8822822879607315E-3</c:v>
                </c:pt>
                <c:pt idx="27627">
                  <c:v>1.8822153931368686E-3</c:v>
                </c:pt>
                <c:pt idx="27628">
                  <c:v>1.8821482844658677E-3</c:v>
                </c:pt>
                <c:pt idx="27629">
                  <c:v>1.8820803886477565E-3</c:v>
                </c:pt>
                <c:pt idx="27630">
                  <c:v>1.882011578485778E-3</c:v>
                </c:pt>
                <c:pt idx="27631">
                  <c:v>1.8819422444084173E-3</c:v>
                </c:pt>
                <c:pt idx="27632">
                  <c:v>1.8818730745233823E-3</c:v>
                </c:pt>
                <c:pt idx="27633">
                  <c:v>1.8818046671139784E-3</c:v>
                </c:pt>
                <c:pt idx="27634">
                  <c:v>1.8817371938004215E-3</c:v>
                </c:pt>
                <c:pt idx="27635">
                  <c:v>1.8816703030038147E-3</c:v>
                </c:pt>
                <c:pt idx="27636">
                  <c:v>1.881603318011363E-3</c:v>
                </c:pt>
                <c:pt idx="27637">
                  <c:v>1.881535618065578E-3</c:v>
                </c:pt>
                <c:pt idx="27638">
                  <c:v>1.8814669878708455E-3</c:v>
                </c:pt>
                <c:pt idx="27639">
                  <c:v>1.8813977387290236E-3</c:v>
                </c:pt>
                <c:pt idx="27640">
                  <c:v>1.8813285331440331E-3</c:v>
                </c:pt>
                <c:pt idx="27641">
                  <c:v>1.881260011721905E-3</c:v>
                </c:pt>
                <c:pt idx="27642">
                  <c:v>1.8811924324869977E-3</c:v>
                </c:pt>
                <c:pt idx="27643">
                  <c:v>1.8811255256877002E-3</c:v>
                </c:pt>
                <c:pt idx="27644">
                  <c:v>1.8810586457906145E-3</c:v>
                </c:pt>
                <c:pt idx="27645">
                  <c:v>1.8809911350244691E-3</c:v>
                </c:pt>
                <c:pt idx="27646">
                  <c:v>1.8809226937413273E-3</c:v>
                </c:pt>
                <c:pt idx="27647">
                  <c:v>1.8808535490575495E-3</c:v>
                </c:pt>
                <c:pt idx="27648">
                  <c:v>1.8807843268595227E-3</c:v>
                </c:pt>
                <c:pt idx="27649">
                  <c:v>1.8807156993100756E-3</c:v>
                </c:pt>
                <c:pt idx="27650">
                  <c:v>1.8806480063811417E-3</c:v>
                </c:pt>
                <c:pt idx="27651">
                  <c:v>1.8805810645088092E-3</c:v>
                </c:pt>
                <c:pt idx="27652">
                  <c:v>1.8805142700596689E-3</c:v>
                </c:pt>
                <c:pt idx="27653">
                  <c:v>1.8804469392921025E-3</c:v>
                </c:pt>
                <c:pt idx="27654">
                  <c:v>1.8803786933537724E-3</c:v>
                </c:pt>
                <c:pt idx="27655">
                  <c:v>1.8803096715306283E-3</c:v>
                </c:pt>
                <c:pt idx="27656">
                  <c:v>1.8802404527080365E-3</c:v>
                </c:pt>
                <c:pt idx="27657">
                  <c:v>1.8801717293316467E-3</c:v>
                </c:pt>
                <c:pt idx="27658">
                  <c:v>1.8801039175043316E-3</c:v>
                </c:pt>
                <c:pt idx="27659">
                  <c:v>1.8800369227642533E-3</c:v>
                </c:pt>
                <c:pt idx="27660">
                  <c:v>1.8799701933806445E-3</c:v>
                </c:pt>
                <c:pt idx="27661">
                  <c:v>1.8799030310991641E-3</c:v>
                </c:pt>
                <c:pt idx="27662">
                  <c:v>1.8798349843241781E-3</c:v>
                </c:pt>
                <c:pt idx="27663">
                  <c:v>1.8797661023385781E-3</c:v>
                </c:pt>
                <c:pt idx="27664">
                  <c:v>1.8796969074456921E-3</c:v>
                </c:pt>
                <c:pt idx="27665">
                  <c:v>1.879628100781013E-3</c:v>
                </c:pt>
                <c:pt idx="27666">
                  <c:v>1.8795601675011518E-3</c:v>
                </c:pt>
                <c:pt idx="27667">
                  <c:v>1.8794931036684691E-3</c:v>
                </c:pt>
                <c:pt idx="27668">
                  <c:v>1.8794264185738468E-3</c:v>
                </c:pt>
                <c:pt idx="27669">
                  <c:v>1.879359411130209E-3</c:v>
                </c:pt>
                <c:pt idx="27670">
                  <c:v>1.8792915646626115E-3</c:v>
                </c:pt>
                <c:pt idx="27671">
                  <c:v>1.8792228377843233E-3</c:v>
                </c:pt>
                <c:pt idx="27672">
                  <c:v>1.8791536875966174E-3</c:v>
                </c:pt>
                <c:pt idx="27673">
                  <c:v>1.879084812206855E-3</c:v>
                </c:pt>
                <c:pt idx="27674">
                  <c:v>1.8790167576079081E-3</c:v>
                </c:pt>
                <c:pt idx="27675">
                  <c:v>1.878949610295128E-3</c:v>
                </c:pt>
                <c:pt idx="27676">
                  <c:v>1.8788829486657028E-3</c:v>
                </c:pt>
                <c:pt idx="27677">
                  <c:v>1.8788160805068054E-3</c:v>
                </c:pt>
                <c:pt idx="27678">
                  <c:v>1.8787484328011454E-3</c:v>
                </c:pt>
                <c:pt idx="27679">
                  <c:v>1.8786798743403233E-3</c:v>
                </c:pt>
                <c:pt idx="27680">
                  <c:v>1.8786107895067685E-3</c:v>
                </c:pt>
                <c:pt idx="27681">
                  <c:v>1.8785418617325654E-3</c:v>
                </c:pt>
                <c:pt idx="27682">
                  <c:v>1.8784736886281741E-3</c:v>
                </c:pt>
                <c:pt idx="27683">
                  <c:v>1.8784064455215383E-3</c:v>
                </c:pt>
                <c:pt idx="27684">
                  <c:v>1.8783397868333328E-3</c:v>
                </c:pt>
                <c:pt idx="27685">
                  <c:v>1.878273040763567E-3</c:v>
                </c:pt>
                <c:pt idx="27686">
                  <c:v>1.8782055876147754E-3</c:v>
                </c:pt>
                <c:pt idx="27687">
                  <c:v>1.8781372087026283E-3</c:v>
                </c:pt>
                <c:pt idx="27688">
                  <c:v>1.8780682094006987E-3</c:v>
                </c:pt>
                <c:pt idx="27689">
                  <c:v>1.87799924708374E-3</c:v>
                </c:pt>
                <c:pt idx="27690">
                  <c:v>1.8779309609155762E-3</c:v>
                </c:pt>
                <c:pt idx="27691">
                  <c:v>1.8778636119763821E-3</c:v>
                </c:pt>
                <c:pt idx="27692">
                  <c:v>1.8777969363467412E-3</c:v>
                </c:pt>
                <c:pt idx="27693">
                  <c:v>1.8777302938172481E-3</c:v>
                </c:pt>
                <c:pt idx="27694">
                  <c:v>1.8776630284348737E-3</c:v>
                </c:pt>
                <c:pt idx="27695">
                  <c:v>1.8775948378410895E-3</c:v>
                </c:pt>
                <c:pt idx="27696">
                  <c:v>1.8775259434402585E-3</c:v>
                </c:pt>
                <c:pt idx="27697">
                  <c:v>1.8774569656223406E-3</c:v>
                </c:pt>
                <c:pt idx="27698">
                  <c:v>1.8773885743641038E-3</c:v>
                </c:pt>
                <c:pt idx="27699">
                  <c:v>1.877321111991804E-3</c:v>
                </c:pt>
                <c:pt idx="27700">
                  <c:v>1.8772544005094987E-3</c:v>
                </c:pt>
                <c:pt idx="27701">
                  <c:v>1.8771878419295844E-3</c:v>
                </c:pt>
                <c:pt idx="27702">
                  <c:v>1.8771207550550191E-3</c:v>
                </c:pt>
                <c:pt idx="27703">
                  <c:v>1.8770527590449182E-3</c:v>
                </c:pt>
                <c:pt idx="27704">
                  <c:v>1.876983987784175E-3</c:v>
                </c:pt>
                <c:pt idx="27705">
                  <c:v>1.8769150143867347E-3</c:v>
                </c:pt>
                <c:pt idx="27706">
                  <c:v>1.8768465284061833E-3</c:v>
                </c:pt>
                <c:pt idx="27707">
                  <c:v>1.8767789475603903E-3</c:v>
                </c:pt>
                <c:pt idx="27708">
                  <c:v>1.8767121825990669E-3</c:v>
                </c:pt>
                <c:pt idx="27709">
                  <c:v>1.8766456876643388E-3</c:v>
                </c:pt>
                <c:pt idx="27710">
                  <c:v>1.8765787677291097E-3</c:v>
                </c:pt>
                <c:pt idx="27711">
                  <c:v>1.8765109699628334E-3</c:v>
                </c:pt>
                <c:pt idx="27712">
                  <c:v>1.8764423386476799E-3</c:v>
                </c:pt>
                <c:pt idx="27713">
                  <c:v>1.8763733901371927E-3</c:v>
                </c:pt>
                <c:pt idx="27714">
                  <c:v>1.8763048220183773E-3</c:v>
                </c:pt>
                <c:pt idx="27715">
                  <c:v>1.8762371202980294E-3</c:v>
                </c:pt>
                <c:pt idx="27716">
                  <c:v>1.8761702858075403E-3</c:v>
                </c:pt>
                <c:pt idx="27717">
                  <c:v>1.8761038338395522E-3</c:v>
                </c:pt>
                <c:pt idx="27718">
                  <c:v>1.8760370671617854E-3</c:v>
                </c:pt>
                <c:pt idx="27719">
                  <c:v>1.8759694686371346E-3</c:v>
                </c:pt>
                <c:pt idx="27720">
                  <c:v>1.8759009923610091E-3</c:v>
                </c:pt>
                <c:pt idx="27721">
                  <c:v>1.8758320894059512E-3</c:v>
                </c:pt>
                <c:pt idx="27722">
                  <c:v>1.8757634537347541E-3</c:v>
                </c:pt>
                <c:pt idx="27723">
                  <c:v>1.8756956314130129E-3</c:v>
                </c:pt>
                <c:pt idx="27724">
                  <c:v>1.8756287131840501E-3</c:v>
                </c:pt>
                <c:pt idx="27725">
                  <c:v>1.8755622834754591E-3</c:v>
                </c:pt>
                <c:pt idx="27726">
                  <c:v>1.8754956544913591E-3</c:v>
                </c:pt>
                <c:pt idx="27727">
                  <c:v>1.8754282535312441E-3</c:v>
                </c:pt>
                <c:pt idx="27728">
                  <c:v>1.8753599454259659E-3</c:v>
                </c:pt>
                <c:pt idx="27729">
                  <c:v>1.8752911085508719E-3</c:v>
                </c:pt>
                <c:pt idx="27730">
                  <c:v>1.8752224216675888E-3</c:v>
                </c:pt>
                <c:pt idx="27731">
                  <c:v>1.8751544816821195E-3</c:v>
                </c:pt>
                <c:pt idx="27732">
                  <c:v>1.8750874675795978E-3</c:v>
                </c:pt>
                <c:pt idx="27733">
                  <c:v>1.8750210397392862E-3</c:v>
                </c:pt>
                <c:pt idx="27734">
                  <c:v>1.8749545312655958E-3</c:v>
                </c:pt>
                <c:pt idx="27735">
                  <c:v>1.8748873235500214E-3</c:v>
                </c:pt>
                <c:pt idx="27736">
                  <c:v>1.8748191945694675E-3</c:v>
                </c:pt>
                <c:pt idx="27737">
                  <c:v>1.8747504438120868E-3</c:v>
                </c:pt>
                <c:pt idx="27738">
                  <c:v>1.8746817235350619E-3</c:v>
                </c:pt>
                <c:pt idx="27739">
                  <c:v>1.874613671433833E-3</c:v>
                </c:pt>
                <c:pt idx="27740">
                  <c:v>1.8745465515952549E-3</c:v>
                </c:pt>
                <c:pt idx="27741">
                  <c:v>1.8744801058875524E-3</c:v>
                </c:pt>
                <c:pt idx="27742">
                  <c:v>1.8744136994105847E-3</c:v>
                </c:pt>
                <c:pt idx="27743">
                  <c:v>1.8743466780527884E-3</c:v>
                </c:pt>
                <c:pt idx="27744">
                  <c:v>1.8742787367932864E-3</c:v>
                </c:pt>
                <c:pt idx="27745">
                  <c:v>1.8742100913703966E-3</c:v>
                </c:pt>
                <c:pt idx="27746">
                  <c:v>1.8741413566955405E-3</c:v>
                </c:pt>
                <c:pt idx="27747">
                  <c:v>1.8740732005391261E-3</c:v>
                </c:pt>
                <c:pt idx="27748">
                  <c:v>1.874005967534729E-3</c:v>
                </c:pt>
                <c:pt idx="27749">
                  <c:v>1.8739394852070889E-3</c:v>
                </c:pt>
                <c:pt idx="27750">
                  <c:v>1.8738731611934909E-3</c:v>
                </c:pt>
                <c:pt idx="27751">
                  <c:v>1.8738063168587742E-3</c:v>
                </c:pt>
                <c:pt idx="27752">
                  <c:v>1.8737385694190798E-3</c:v>
                </c:pt>
                <c:pt idx="27753">
                  <c:v>1.8736700474066361E-3</c:v>
                </c:pt>
                <c:pt idx="27754">
                  <c:v>1.873601318187772E-3</c:v>
                </c:pt>
                <c:pt idx="27755">
                  <c:v>1.8735330684099363E-3</c:v>
                </c:pt>
                <c:pt idx="27756">
                  <c:v>1.8734657173618881E-3</c:v>
                </c:pt>
                <c:pt idx="27757">
                  <c:v>1.8733991809556515E-3</c:v>
                </c:pt>
                <c:pt idx="27758">
                  <c:v>1.8733329191795867E-3</c:v>
                </c:pt>
                <c:pt idx="27759">
                  <c:v>1.87326624024477E-3</c:v>
                </c:pt>
                <c:pt idx="27760">
                  <c:v>1.8731986901280801E-3</c:v>
                </c:pt>
                <c:pt idx="27761">
                  <c:v>1.8731303081609041E-3</c:v>
                </c:pt>
                <c:pt idx="27762">
                  <c:v>1.8730616047763628E-3</c:v>
                </c:pt>
                <c:pt idx="27763">
                  <c:v>1.8729932740052416E-3</c:v>
                </c:pt>
                <c:pt idx="27764">
                  <c:v>1.8729258026641061E-3</c:v>
                </c:pt>
                <c:pt idx="27765">
                  <c:v>1.872859196303041E-3</c:v>
                </c:pt>
                <c:pt idx="27766">
                  <c:v>1.8727929761844318E-3</c:v>
                </c:pt>
                <c:pt idx="27767">
                  <c:v>1.8727264489352741E-3</c:v>
                </c:pt>
                <c:pt idx="27768">
                  <c:v>1.8726590969946528E-3</c:v>
                </c:pt>
                <c:pt idx="27769">
                  <c:v>1.8725908699907211E-3</c:v>
                </c:pt>
                <c:pt idx="27770">
                  <c:v>1.8725222130017277E-3</c:v>
                </c:pt>
                <c:pt idx="27771">
                  <c:v>1.8724538158447219E-3</c:v>
                </c:pt>
                <c:pt idx="27772">
                  <c:v>1.8723862246219007E-3</c:v>
                </c:pt>
                <c:pt idx="27773">
                  <c:v>1.8723195342738967E-3</c:v>
                </c:pt>
                <c:pt idx="27774">
                  <c:v>1.8722533352219677E-3</c:v>
                </c:pt>
                <c:pt idx="27775">
                  <c:v>1.8721869440850828E-3</c:v>
                </c:pt>
                <c:pt idx="27776">
                  <c:v>1.8721197885132525E-3</c:v>
                </c:pt>
                <c:pt idx="27777">
                  <c:v>1.8720517294270949E-3</c:v>
                </c:pt>
                <c:pt idx="27778">
                  <c:v>1.8719831392337626E-3</c:v>
                </c:pt>
                <c:pt idx="27779">
                  <c:v>1.8719146920297398E-3</c:v>
                </c:pt>
                <c:pt idx="27780">
                  <c:v>1.8718469839854221E-3</c:v>
                </c:pt>
                <c:pt idx="27781">
                  <c:v>1.871780197692962E-3</c:v>
                </c:pt>
                <c:pt idx="27782">
                  <c:v>1.8717139994493539E-3</c:v>
                </c:pt>
                <c:pt idx="27783">
                  <c:v>1.871647727254816E-3</c:v>
                </c:pt>
                <c:pt idx="27784">
                  <c:v>1.8715807636183557E-3</c:v>
                </c:pt>
                <c:pt idx="27785">
                  <c:v>1.8715128832276873E-3</c:v>
                </c:pt>
                <c:pt idx="27786">
                  <c:v>1.8714443797282064E-3</c:v>
                </c:pt>
                <c:pt idx="27787">
                  <c:v>1.8713759002713022E-3</c:v>
                </c:pt>
                <c:pt idx="27788">
                  <c:v>1.8713080810582724E-3</c:v>
                </c:pt>
                <c:pt idx="27789">
                  <c:v>1.8712411891338447E-3</c:v>
                </c:pt>
                <c:pt idx="27790">
                  <c:v>1.871174972109587E-3</c:v>
                </c:pt>
                <c:pt idx="27791">
                  <c:v>1.8711088003796985E-3</c:v>
                </c:pt>
                <c:pt idx="27792">
                  <c:v>1.8710420216970054E-3</c:v>
                </c:pt>
                <c:pt idx="27793">
                  <c:v>1.8709743284260341E-3</c:v>
                </c:pt>
                <c:pt idx="27794">
                  <c:v>1.8709059306848807E-3</c:v>
                </c:pt>
                <c:pt idx="27795">
                  <c:v>1.8708374379243723E-3</c:v>
                </c:pt>
                <c:pt idx="27796">
                  <c:v>1.8707695156886385E-3</c:v>
                </c:pt>
                <c:pt idx="27797">
                  <c:v>1.8707025108719434E-3</c:v>
                </c:pt>
                <c:pt idx="27798">
                  <c:v>1.8706362564727117E-3</c:v>
                </c:pt>
                <c:pt idx="27799">
                  <c:v>1.8705701657321188E-3</c:v>
                </c:pt>
                <c:pt idx="27800">
                  <c:v>1.8705035625937705E-3</c:v>
                </c:pt>
                <c:pt idx="27801">
                  <c:v>1.8704360623760807E-3</c:v>
                </c:pt>
                <c:pt idx="27802">
                  <c:v>1.8703677883067107E-3</c:v>
                </c:pt>
                <c:pt idx="27803">
                  <c:v>1.8702993020282431E-3</c:v>
                </c:pt>
                <c:pt idx="27804">
                  <c:v>1.8702312872681979E-3</c:v>
                </c:pt>
                <c:pt idx="27805">
                  <c:v>1.8701641648425733E-3</c:v>
                </c:pt>
                <c:pt idx="27806">
                  <c:v>1.8700978557767479E-3</c:v>
                </c:pt>
                <c:pt idx="27807">
                  <c:v>1.8700318258786249E-3</c:v>
                </c:pt>
                <c:pt idx="27808">
                  <c:v>1.8699653866080872E-3</c:v>
                </c:pt>
                <c:pt idx="27809">
                  <c:v>1.8698980827913467E-3</c:v>
                </c:pt>
                <c:pt idx="27810">
                  <c:v>1.8698299488586201E-3</c:v>
                </c:pt>
                <c:pt idx="27811">
                  <c:v>1.8697614893519701E-3</c:v>
                </c:pt>
                <c:pt idx="27812">
                  <c:v>1.8696933947385801E-3</c:v>
                </c:pt>
                <c:pt idx="27813">
                  <c:v>1.8696261526047629E-3</c:v>
                </c:pt>
                <c:pt idx="27814">
                  <c:v>1.8695597731692075E-3</c:v>
                </c:pt>
                <c:pt idx="27815">
                  <c:v>1.8694937836321521E-3</c:v>
                </c:pt>
                <c:pt idx="27816">
                  <c:v>1.8694274944840224E-3</c:v>
                </c:pt>
                <c:pt idx="27817">
                  <c:v>1.8693603877780148E-3</c:v>
                </c:pt>
                <c:pt idx="27818">
                  <c:v>1.8692924087253394E-3</c:v>
                </c:pt>
                <c:pt idx="27819">
                  <c:v>1.8692239964443241E-3</c:v>
                </c:pt>
                <c:pt idx="27820">
                  <c:v>1.8691558366053245E-3</c:v>
                </c:pt>
                <c:pt idx="27821">
                  <c:v>1.8690884753114485E-3</c:v>
                </c:pt>
                <c:pt idx="27822">
                  <c:v>1.8690220116503087E-3</c:v>
                </c:pt>
                <c:pt idx="27823">
                  <c:v>1.8689560420001921E-3</c:v>
                </c:pt>
                <c:pt idx="27824">
                  <c:v>1.8688898873925955E-3</c:v>
                </c:pt>
                <c:pt idx="27825">
                  <c:v>1.8688229758613603E-3</c:v>
                </c:pt>
                <c:pt idx="27826">
                  <c:v>1.8687551644670179E-3</c:v>
                </c:pt>
                <c:pt idx="27827">
                  <c:v>1.8686868196872955E-3</c:v>
                </c:pt>
                <c:pt idx="27828">
                  <c:v>1.8686186109591113E-3</c:v>
                </c:pt>
                <c:pt idx="27829">
                  <c:v>1.8685511336864196E-3</c:v>
                </c:pt>
                <c:pt idx="27830">
                  <c:v>1.8684845740186485E-3</c:v>
                </c:pt>
                <c:pt idx="27831">
                  <c:v>1.8684186041297663E-3</c:v>
                </c:pt>
                <c:pt idx="27832">
                  <c:v>1.8683525669070766E-3</c:v>
                </c:pt>
                <c:pt idx="27833">
                  <c:v>1.8682858460052146E-3</c:v>
                </c:pt>
                <c:pt idx="27834">
                  <c:v>1.8682182128719074E-3</c:v>
                </c:pt>
                <c:pt idx="27835">
                  <c:v>1.8681499553523085E-3</c:v>
                </c:pt>
                <c:pt idx="27836">
                  <c:v>1.8680817155039401E-3</c:v>
                </c:pt>
                <c:pt idx="27837">
                  <c:v>1.8680141280085739E-3</c:v>
                </c:pt>
                <c:pt idx="27838">
                  <c:v>1.8679474628204053E-3</c:v>
                </c:pt>
                <c:pt idx="27839">
                  <c:v>1.8678814732502262E-3</c:v>
                </c:pt>
                <c:pt idx="27840">
                  <c:v>1.867815534971539E-3</c:v>
                </c:pt>
                <c:pt idx="27841">
                  <c:v>1.8677489976240461E-3</c:v>
                </c:pt>
                <c:pt idx="27842">
                  <c:v>1.8676815510051451E-3</c:v>
                </c:pt>
                <c:pt idx="27843">
                  <c:v>1.8676133996582205E-3</c:v>
                </c:pt>
                <c:pt idx="27844">
                  <c:v>1.8675451475916049E-3</c:v>
                </c:pt>
                <c:pt idx="27845">
                  <c:v>1.8674774581035655E-3</c:v>
                </c:pt>
                <c:pt idx="27846">
                  <c:v>1.8674106803028521E-3</c:v>
                </c:pt>
                <c:pt idx="27847">
                  <c:v>1.8673446526147846E-3</c:v>
                </c:pt>
                <c:pt idx="27848">
                  <c:v>1.8672787938633733E-3</c:v>
                </c:pt>
                <c:pt idx="27849">
                  <c:v>1.8672124305875381E-3</c:v>
                </c:pt>
                <c:pt idx="27850">
                  <c:v>1.8671451762527892E-3</c:v>
                </c:pt>
                <c:pt idx="27851">
                  <c:v>1.8670771488300442E-3</c:v>
                </c:pt>
                <c:pt idx="27852">
                  <c:v>1.8670089042620939E-3</c:v>
                </c:pt>
                <c:pt idx="27853">
                  <c:v>1.8669411233430647E-3</c:v>
                </c:pt>
                <c:pt idx="27854">
                  <c:v>1.8668742283729121E-3</c:v>
                </c:pt>
                <c:pt idx="27855">
                  <c:v>1.8668081454417383E-3</c:v>
                </c:pt>
                <c:pt idx="27856">
                  <c:v>1.8667423461502604E-3</c:v>
                </c:pt>
                <c:pt idx="27857">
                  <c:v>1.866676145217475E-3</c:v>
                </c:pt>
                <c:pt idx="27858">
                  <c:v>1.8666090863604383E-3</c:v>
                </c:pt>
                <c:pt idx="27859">
                  <c:v>1.8665411991575145E-3</c:v>
                </c:pt>
                <c:pt idx="27860">
                  <c:v>1.8664729822890709E-3</c:v>
                </c:pt>
                <c:pt idx="27861">
                  <c:v>1.8664051226515688E-3</c:v>
                </c:pt>
                <c:pt idx="27862">
                  <c:v>1.8663381085614694E-3</c:v>
                </c:pt>
                <c:pt idx="27863">
                  <c:v>1.8662719548563275E-3</c:v>
                </c:pt>
                <c:pt idx="27864">
                  <c:v>1.8662061946423292E-3</c:v>
                </c:pt>
                <c:pt idx="27865">
                  <c:v>1.8661401422772343E-3</c:v>
                </c:pt>
                <c:pt idx="27866">
                  <c:v>1.8660732794658688E-3</c:v>
                </c:pt>
                <c:pt idx="27867">
                  <c:v>1.8660055470524769E-3</c:v>
                </c:pt>
                <c:pt idx="27868">
                  <c:v>1.8659373782297631E-3</c:v>
                </c:pt>
                <c:pt idx="27869">
                  <c:v>1.8658694545206893E-3</c:v>
                </c:pt>
                <c:pt idx="27870">
                  <c:v>1.8658023219940405E-3</c:v>
                </c:pt>
                <c:pt idx="27871">
                  <c:v>1.8657360838343667E-3</c:v>
                </c:pt>
                <c:pt idx="27872">
                  <c:v>1.8656703423404601E-3</c:v>
                </c:pt>
                <c:pt idx="27873">
                  <c:v>1.8656044229537921E-3</c:v>
                </c:pt>
                <c:pt idx="27874">
                  <c:v>1.8655377541249181E-3</c:v>
                </c:pt>
                <c:pt idx="27875">
                  <c:v>1.8654701891041181E-3</c:v>
                </c:pt>
                <c:pt idx="27876">
                  <c:v>1.8654020884783541E-3</c:v>
                </c:pt>
                <c:pt idx="27877">
                  <c:v>1.865334117030693E-3</c:v>
                </c:pt>
                <c:pt idx="27878">
                  <c:v>1.8652668693682809E-3</c:v>
                </c:pt>
                <c:pt idx="27879">
                  <c:v>1.8652005351484076E-3</c:v>
                </c:pt>
                <c:pt idx="27880">
                  <c:v>1.8651347923814305E-3</c:v>
                </c:pt>
                <c:pt idx="27881">
                  <c:v>1.8650689888327981E-3</c:v>
                </c:pt>
                <c:pt idx="27882">
                  <c:v>1.8650025093305443E-3</c:v>
                </c:pt>
                <c:pt idx="27883">
                  <c:v>1.8649351221311887E-3</c:v>
                </c:pt>
                <c:pt idx="27884">
                  <c:v>1.8648671093220248E-3</c:v>
                </c:pt>
                <c:pt idx="27885">
                  <c:v>1.8647991078787603E-3</c:v>
                </c:pt>
                <c:pt idx="27886">
                  <c:v>1.8647317509386313E-3</c:v>
                </c:pt>
                <c:pt idx="27887">
                  <c:v>1.8646653113173301E-3</c:v>
                </c:pt>
                <c:pt idx="27888">
                  <c:v>1.8645995479809028E-3</c:v>
                </c:pt>
                <c:pt idx="27889">
                  <c:v>1.8645338418669878E-3</c:v>
                </c:pt>
                <c:pt idx="27890">
                  <c:v>1.864467544524371E-3</c:v>
                </c:pt>
                <c:pt idx="27891">
                  <c:v>1.8644003432302467E-3</c:v>
                </c:pt>
                <c:pt idx="27892">
                  <c:v>1.8643324369986827E-3</c:v>
                </c:pt>
                <c:pt idx="27893">
                  <c:v>1.8642644244136889E-3</c:v>
                </c:pt>
                <c:pt idx="27894">
                  <c:v>1.8641969665084451E-3</c:v>
                </c:pt>
                <c:pt idx="27895">
                  <c:v>1.8641304145604119E-3</c:v>
                </c:pt>
                <c:pt idx="27896">
                  <c:v>1.8640646123751917E-3</c:v>
                </c:pt>
                <c:pt idx="27897">
                  <c:v>1.8639989843385457E-3</c:v>
                </c:pt>
                <c:pt idx="27898">
                  <c:v>1.8639328596008933E-3</c:v>
                </c:pt>
                <c:pt idx="27899">
                  <c:v>1.8638658498192652E-3</c:v>
                </c:pt>
                <c:pt idx="27900">
                  <c:v>1.8637980677554213E-3</c:v>
                </c:pt>
                <c:pt idx="27901">
                  <c:v>1.8637300636763377E-3</c:v>
                </c:pt>
                <c:pt idx="27902">
                  <c:v>1.8636625154295921E-3</c:v>
                </c:pt>
                <c:pt idx="27903">
                  <c:v>1.8635958467563137E-3</c:v>
                </c:pt>
                <c:pt idx="27904">
                  <c:v>1.8635299887628401E-3</c:v>
                </c:pt>
                <c:pt idx="27905">
                  <c:v>1.8634644188160441E-3</c:v>
                </c:pt>
                <c:pt idx="27906">
                  <c:v>1.8633984549040162E-3</c:v>
                </c:pt>
                <c:pt idx="27907">
                  <c:v>1.8633316396757496E-3</c:v>
                </c:pt>
                <c:pt idx="27908">
                  <c:v>1.8632639979067685E-3</c:v>
                </c:pt>
                <c:pt idx="27909">
                  <c:v>1.8631960224451266E-3</c:v>
                </c:pt>
                <c:pt idx="27910">
                  <c:v>1.8631283966097042E-3</c:v>
                </c:pt>
                <c:pt idx="27911">
                  <c:v>1.8630616094079621E-3</c:v>
                </c:pt>
                <c:pt idx="27912">
                  <c:v>1.8629956802468639E-3</c:v>
                </c:pt>
                <c:pt idx="27913">
                  <c:v>1.8629301481066765E-3</c:v>
                </c:pt>
                <c:pt idx="27914">
                  <c:v>1.8628643312161393E-3</c:v>
                </c:pt>
                <c:pt idx="27915">
                  <c:v>1.8627977109688049E-3</c:v>
                </c:pt>
                <c:pt idx="27916">
                  <c:v>1.8627302238916124E-3</c:v>
                </c:pt>
                <c:pt idx="27917">
                  <c:v>1.8626622972858584E-3</c:v>
                </c:pt>
                <c:pt idx="27918">
                  <c:v>1.8625946085267123E-3</c:v>
                </c:pt>
                <c:pt idx="27919">
                  <c:v>1.8625277036137078E-3</c:v>
                </c:pt>
                <c:pt idx="27920">
                  <c:v>1.8624616897787351E-3</c:v>
                </c:pt>
                <c:pt idx="27921">
                  <c:v>1.8623961752045801E-3</c:v>
                </c:pt>
                <c:pt idx="27922">
                  <c:v>1.8623304897399514E-3</c:v>
                </c:pt>
                <c:pt idx="27923">
                  <c:v>1.8622640622846301E-3</c:v>
                </c:pt>
                <c:pt idx="27924">
                  <c:v>1.8621967423280681E-3</c:v>
                </c:pt>
                <c:pt idx="27925">
                  <c:v>1.862128884605008E-3</c:v>
                </c:pt>
                <c:pt idx="27926">
                  <c:v>1.8620611492506237E-3</c:v>
                </c:pt>
                <c:pt idx="27927">
                  <c:v>1.8619941300452361E-3</c:v>
                </c:pt>
                <c:pt idx="27928">
                  <c:v>1.861928020104992E-3</c:v>
                </c:pt>
                <c:pt idx="27929">
                  <c:v>1.8618625032361732E-3</c:v>
                </c:pt>
                <c:pt idx="27930">
                  <c:v>1.8617969320732389E-3</c:v>
                </c:pt>
                <c:pt idx="27931">
                  <c:v>1.8617306926450102E-3</c:v>
                </c:pt>
                <c:pt idx="27932">
                  <c:v>1.8616635500652429E-3</c:v>
                </c:pt>
                <c:pt idx="27933">
                  <c:v>1.8615957807055392E-3</c:v>
                </c:pt>
                <c:pt idx="27934">
                  <c:v>1.861528016472033E-3</c:v>
                </c:pt>
                <c:pt idx="27935">
                  <c:v>1.8614608889327877E-3</c:v>
                </c:pt>
                <c:pt idx="27936">
                  <c:v>1.8613946737173733E-3</c:v>
                </c:pt>
                <c:pt idx="27937">
                  <c:v>1.8613291354033301E-3</c:v>
                </c:pt>
                <c:pt idx="27938">
                  <c:v>1.8612636601771505E-3</c:v>
                </c:pt>
                <c:pt idx="27939">
                  <c:v>1.8611976015185025E-3</c:v>
                </c:pt>
                <c:pt idx="27940">
                  <c:v>1.8611306442309781E-3</c:v>
                </c:pt>
                <c:pt idx="27941">
                  <c:v>1.8610629818444687E-3</c:v>
                </c:pt>
                <c:pt idx="27942">
                  <c:v>1.8609952075369421E-3</c:v>
                </c:pt>
                <c:pt idx="27943">
                  <c:v>1.860927980057618E-3</c:v>
                </c:pt>
                <c:pt idx="27944">
                  <c:v>1.8608616528072615E-3</c:v>
                </c:pt>
                <c:pt idx="27945">
                  <c:v>1.8607960749254585E-3</c:v>
                </c:pt>
                <c:pt idx="27946">
                  <c:v>1.8607306763384701E-3</c:v>
                </c:pt>
                <c:pt idx="27947">
                  <c:v>1.8606647888241362E-3</c:v>
                </c:pt>
                <c:pt idx="27948">
                  <c:v>1.8605980222749841E-3</c:v>
                </c:pt>
                <c:pt idx="27949">
                  <c:v>1.860530484290973E-3</c:v>
                </c:pt>
                <c:pt idx="27950">
                  <c:v>1.8604627194872463E-3</c:v>
                </c:pt>
                <c:pt idx="27951">
                  <c:v>1.8603954027520669E-3</c:v>
                </c:pt>
                <c:pt idx="27952">
                  <c:v>1.8603289592252646E-3</c:v>
                </c:pt>
                <c:pt idx="27953">
                  <c:v>1.8602633249813296E-3</c:v>
                </c:pt>
                <c:pt idx="27954">
                  <c:v>1.8601979831264865E-3</c:v>
                </c:pt>
                <c:pt idx="27955">
                  <c:v>1.8601322549276582E-3</c:v>
                </c:pt>
                <c:pt idx="27956">
                  <c:v>1.8600656820064421E-3</c:v>
                </c:pt>
                <c:pt idx="27957">
                  <c:v>1.859998284384284E-3</c:v>
                </c:pt>
                <c:pt idx="27958">
                  <c:v>1.8599305491062597E-3</c:v>
                </c:pt>
                <c:pt idx="27959">
                  <c:v>1.859863155907098E-3</c:v>
                </c:pt>
                <c:pt idx="27960">
                  <c:v>1.8597965944465143E-3</c:v>
                </c:pt>
                <c:pt idx="27961">
                  <c:v>1.8597308886517284E-3</c:v>
                </c:pt>
                <c:pt idx="27962">
                  <c:v>1.8596655833452633E-3</c:v>
                </c:pt>
                <c:pt idx="27963">
                  <c:v>1.8596000006302351E-3</c:v>
                </c:pt>
                <c:pt idx="27964">
                  <c:v>1.8595336216255982E-3</c:v>
                </c:pt>
                <c:pt idx="27965">
                  <c:v>1.8594663785903081E-3</c:v>
                </c:pt>
                <c:pt idx="27966">
                  <c:v>1.8593986929684673E-3</c:v>
                </c:pt>
                <c:pt idx="27967">
                  <c:v>1.8593312379871958E-3</c:v>
                </c:pt>
                <c:pt idx="27968">
                  <c:v>1.859264559542356E-3</c:v>
                </c:pt>
                <c:pt idx="27969">
                  <c:v>1.8591987688638555E-3</c:v>
                </c:pt>
                <c:pt idx="27970">
                  <c:v>1.8591334799820843E-3</c:v>
                </c:pt>
                <c:pt idx="27971">
                  <c:v>1.8590680271500105E-3</c:v>
                </c:pt>
                <c:pt idx="27972">
                  <c:v>1.8590018397487439E-3</c:v>
                </c:pt>
                <c:pt idx="27973">
                  <c:v>1.8589347635559921E-3</c:v>
                </c:pt>
                <c:pt idx="27974">
                  <c:v>1.8588671474927213E-3</c:v>
                </c:pt>
                <c:pt idx="27975">
                  <c:v>1.8587996470523472E-3</c:v>
                </c:pt>
                <c:pt idx="27976">
                  <c:v>1.8587328551587904E-3</c:v>
                </c:pt>
                <c:pt idx="27977">
                  <c:v>1.8586669683383439E-3</c:v>
                </c:pt>
                <c:pt idx="27978">
                  <c:v>1.8586016761528881E-3</c:v>
                </c:pt>
                <c:pt idx="27979">
                  <c:v>1.8585363360966699E-3</c:v>
                </c:pt>
                <c:pt idx="27980">
                  <c:v>1.858470335426252E-3</c:v>
                </c:pt>
                <c:pt idx="27981">
                  <c:v>1.8584034361606504E-3</c:v>
                </c:pt>
                <c:pt idx="27982">
                  <c:v>1.858335908997854E-3</c:v>
                </c:pt>
                <c:pt idx="27983">
                  <c:v>1.858268380786769E-3</c:v>
                </c:pt>
                <c:pt idx="27984">
                  <c:v>1.8582014815020245E-3</c:v>
                </c:pt>
                <c:pt idx="27985">
                  <c:v>1.8581354895398619E-3</c:v>
                </c:pt>
                <c:pt idx="27986">
                  <c:v>1.8580701750457189E-3</c:v>
                </c:pt>
                <c:pt idx="27987">
                  <c:v>1.8580049294395524E-3</c:v>
                </c:pt>
                <c:pt idx="27988">
                  <c:v>1.8579391081533201E-3</c:v>
                </c:pt>
                <c:pt idx="27989">
                  <c:v>1.8578723935632545E-3</c:v>
                </c:pt>
                <c:pt idx="27990">
                  <c:v>1.8578049737599763E-3</c:v>
                </c:pt>
                <c:pt idx="27991">
                  <c:v>1.8577374365338179E-3</c:v>
                </c:pt>
                <c:pt idx="27992">
                  <c:v>1.8576704383314701E-3</c:v>
                </c:pt>
                <c:pt idx="27993">
                  <c:v>1.8576043346320559E-3</c:v>
                </c:pt>
                <c:pt idx="27994">
                  <c:v>1.8575389798629867E-3</c:v>
                </c:pt>
                <c:pt idx="27995">
                  <c:v>1.8574738094698101E-3</c:v>
                </c:pt>
                <c:pt idx="27996">
                  <c:v>1.8574081578732931E-3</c:v>
                </c:pt>
                <c:pt idx="27997">
                  <c:v>1.8573416332450668E-3</c:v>
                </c:pt>
                <c:pt idx="27998">
                  <c:v>1.8572743380703641E-3</c:v>
                </c:pt>
                <c:pt idx="27999">
                  <c:v>1.8572068113365983E-3</c:v>
                </c:pt>
                <c:pt idx="28000">
                  <c:v>1.8571397249601738E-3</c:v>
                </c:pt>
                <c:pt idx="28001">
                  <c:v>1.8570735054376228E-3</c:v>
                </c:pt>
                <c:pt idx="28002">
                  <c:v>1.8570080937637123E-3</c:v>
                </c:pt>
                <c:pt idx="28003">
                  <c:v>1.8569429787572791E-3</c:v>
                </c:pt>
                <c:pt idx="28004">
                  <c:v>1.8568774849734629E-3</c:v>
                </c:pt>
                <c:pt idx="28005">
                  <c:v>1.8568111530467511E-3</c:v>
                </c:pt>
                <c:pt idx="28006">
                  <c:v>1.8567439982929382E-3</c:v>
                </c:pt>
                <c:pt idx="28007">
                  <c:v>1.8566765019834685E-3</c:v>
                </c:pt>
                <c:pt idx="28008">
                  <c:v>1.8566093402626641E-3</c:v>
                </c:pt>
                <c:pt idx="28009">
                  <c:v>1.8565430034041071E-3</c:v>
                </c:pt>
                <c:pt idx="28010">
                  <c:v>1.8564775198064805E-3</c:v>
                </c:pt>
                <c:pt idx="28011">
                  <c:v>1.8564124401027461E-3</c:v>
                </c:pt>
                <c:pt idx="28012">
                  <c:v>1.8563470902735197E-3</c:v>
                </c:pt>
                <c:pt idx="28013">
                  <c:v>1.8562809511994468E-3</c:v>
                </c:pt>
                <c:pt idx="28014">
                  <c:v>1.8562139509205149E-3</c:v>
                </c:pt>
                <c:pt idx="28015">
                  <c:v>1.8561465050577217E-3</c:v>
                </c:pt>
                <c:pt idx="28016">
                  <c:v>1.8560792826901947E-3</c:v>
                </c:pt>
                <c:pt idx="28017">
                  <c:v>1.8560128295760673E-3</c:v>
                </c:pt>
                <c:pt idx="28018">
                  <c:v>1.8559472608942465E-3</c:v>
                </c:pt>
                <c:pt idx="28019">
                  <c:v>1.8558821964864854E-3</c:v>
                </c:pt>
                <c:pt idx="28020">
                  <c:v>1.8558169750067983E-3</c:v>
                </c:pt>
                <c:pt idx="28021">
                  <c:v>1.8557510263493165E-3</c:v>
                </c:pt>
                <c:pt idx="28022">
                  <c:v>1.8556841926287721E-3</c:v>
                </c:pt>
                <c:pt idx="28023">
                  <c:v>1.8556168169906453E-3</c:v>
                </c:pt>
                <c:pt idx="28024">
                  <c:v>1.8555495502929481E-3</c:v>
                </c:pt>
                <c:pt idx="28025">
                  <c:v>1.8554829845739615E-3</c:v>
                </c:pt>
                <c:pt idx="28026">
                  <c:v>1.8554173197218369E-3</c:v>
                </c:pt>
                <c:pt idx="28027">
                  <c:v>1.8553522510138798E-3</c:v>
                </c:pt>
                <c:pt idx="28028">
                  <c:v>1.8552871407946463E-3</c:v>
                </c:pt>
                <c:pt idx="28029">
                  <c:v>1.8552213775750708E-3</c:v>
                </c:pt>
                <c:pt idx="28030">
                  <c:v>1.8551547203271171E-3</c:v>
                </c:pt>
                <c:pt idx="28031">
                  <c:v>1.855087434117015E-3</c:v>
                </c:pt>
                <c:pt idx="28032">
                  <c:v>1.8550201407489528E-3</c:v>
                </c:pt>
                <c:pt idx="28033">
                  <c:v>1.8549534685802505E-3</c:v>
                </c:pt>
                <c:pt idx="28034">
                  <c:v>1.8548876987269545E-3</c:v>
                </c:pt>
                <c:pt idx="28035">
                  <c:v>1.8548226068590299E-3</c:v>
                </c:pt>
                <c:pt idx="28036">
                  <c:v>1.8547575896143693E-3</c:v>
                </c:pt>
                <c:pt idx="28037">
                  <c:v>1.8546920043983125E-3</c:v>
                </c:pt>
                <c:pt idx="28038">
                  <c:v>1.8546255312055042E-3</c:v>
                </c:pt>
                <c:pt idx="28039">
                  <c:v>1.8545583527320693E-3</c:v>
                </c:pt>
                <c:pt idx="28040">
                  <c:v>1.8544910513991263E-3</c:v>
                </c:pt>
                <c:pt idx="28041">
                  <c:v>1.8544242813327157E-3</c:v>
                </c:pt>
                <c:pt idx="28042">
                  <c:v>1.8543584000456641E-3</c:v>
                </c:pt>
                <c:pt idx="28043">
                  <c:v>1.8542932672073551E-3</c:v>
                </c:pt>
                <c:pt idx="28044">
                  <c:v>1.8542283237612928E-3</c:v>
                </c:pt>
                <c:pt idx="28045">
                  <c:v>1.8541629067863848E-3</c:v>
                </c:pt>
                <c:pt idx="28046">
                  <c:v>1.8540966227765514E-3</c:v>
                </c:pt>
                <c:pt idx="28047">
                  <c:v>1.8540295691491504E-3</c:v>
                </c:pt>
                <c:pt idx="28048">
                  <c:v>1.8539622792879461E-3</c:v>
                </c:pt>
                <c:pt idx="28049">
                  <c:v>1.8538954221253262E-3</c:v>
                </c:pt>
                <c:pt idx="28050">
                  <c:v>1.8538294254728921E-3</c:v>
                </c:pt>
                <c:pt idx="28051">
                  <c:v>1.8537642351980892E-3</c:v>
                </c:pt>
                <c:pt idx="28052">
                  <c:v>1.8536993458055935E-3</c:v>
                </c:pt>
                <c:pt idx="28053">
                  <c:v>1.8536340851478814E-3</c:v>
                </c:pt>
                <c:pt idx="28054">
                  <c:v>1.8535679929121889E-3</c:v>
                </c:pt>
                <c:pt idx="28055">
                  <c:v>1.8535010797568357E-3</c:v>
                </c:pt>
                <c:pt idx="28056">
                  <c:v>1.8534338212089399E-3</c:v>
                </c:pt>
                <c:pt idx="28057">
                  <c:v>1.8533668898164286E-3</c:v>
                </c:pt>
                <c:pt idx="28058">
                  <c:v>1.8533007764287904E-3</c:v>
                </c:pt>
                <c:pt idx="28059">
                  <c:v>1.8532355138676435E-3</c:v>
                </c:pt>
                <c:pt idx="28060">
                  <c:v>1.8531706585446441E-3</c:v>
                </c:pt>
                <c:pt idx="28061">
                  <c:v>1.8531055403207825E-3</c:v>
                </c:pt>
                <c:pt idx="28062">
                  <c:v>1.8530396398742657E-3</c:v>
                </c:pt>
                <c:pt idx="28063">
                  <c:v>1.8529728810747883E-3</c:v>
                </c:pt>
                <c:pt idx="28064">
                  <c:v>1.8529056737543151E-3</c:v>
                </c:pt>
                <c:pt idx="28065">
                  <c:v>1.8528386828442535E-3</c:v>
                </c:pt>
                <c:pt idx="28066">
                  <c:v>1.8527724539313013E-3</c:v>
                </c:pt>
                <c:pt idx="28067">
                  <c:v>1.8527071060947978E-3</c:v>
                </c:pt>
                <c:pt idx="28068">
                  <c:v>1.8526422649515872E-3</c:v>
                </c:pt>
                <c:pt idx="28069">
                  <c:v>1.8525772735533438E-3</c:v>
                </c:pt>
                <c:pt idx="28070">
                  <c:v>1.8525115623385503E-3</c:v>
                </c:pt>
                <c:pt idx="28071">
                  <c:v>1.8524449698073321E-3</c:v>
                </c:pt>
                <c:pt idx="28072">
                  <c:v>1.8523778333679095E-3</c:v>
                </c:pt>
                <c:pt idx="28073">
                  <c:v>1.8523107992493995E-3</c:v>
                </c:pt>
                <c:pt idx="28074">
                  <c:v>1.8522444585756053E-3</c:v>
                </c:pt>
                <c:pt idx="28075">
                  <c:v>1.8521790145486208E-3</c:v>
                </c:pt>
                <c:pt idx="28076">
                  <c:v>1.8521141681211121E-3</c:v>
                </c:pt>
                <c:pt idx="28077">
                  <c:v>1.8520492864783351E-3</c:v>
                </c:pt>
                <c:pt idx="28078">
                  <c:v>1.8519837594118413E-3</c:v>
                </c:pt>
                <c:pt idx="28079">
                  <c:v>1.8519173428938119E-3</c:v>
                </c:pt>
                <c:pt idx="28080">
                  <c:v>1.851850296400446E-3</c:v>
                </c:pt>
                <c:pt idx="28081">
                  <c:v>1.8517832367039011E-3</c:v>
                </c:pt>
                <c:pt idx="28082">
                  <c:v>1.8517167905206001E-3</c:v>
                </c:pt>
                <c:pt idx="28083">
                  <c:v>1.8516512416399927E-3</c:v>
                </c:pt>
                <c:pt idx="28084">
                  <c:v>1.8515863712133393E-3</c:v>
                </c:pt>
                <c:pt idx="28085">
                  <c:v>1.8515215810808051E-3</c:v>
                </c:pt>
                <c:pt idx="28086">
                  <c:v>1.851456230641867E-3</c:v>
                </c:pt>
                <c:pt idx="28087">
                  <c:v>1.8513899975550053E-3</c:v>
                </c:pt>
                <c:pt idx="28088">
                  <c:v>1.8513230591663621E-3</c:v>
                </c:pt>
                <c:pt idx="28089">
                  <c:v>1.8512559925464279E-3</c:v>
                </c:pt>
                <c:pt idx="28090">
                  <c:v>1.8511894494826907E-3</c:v>
                </c:pt>
                <c:pt idx="28091">
                  <c:v>1.8511237894775201E-3</c:v>
                </c:pt>
                <c:pt idx="28092">
                  <c:v>1.8510588773966432E-3</c:v>
                </c:pt>
                <c:pt idx="28093">
                  <c:v>1.8509941596600544E-3</c:v>
                </c:pt>
                <c:pt idx="28094">
                  <c:v>1.8509289760197489E-3</c:v>
                </c:pt>
                <c:pt idx="28095">
                  <c:v>1.8508629313347285E-3</c:v>
                </c:pt>
                <c:pt idx="28096">
                  <c:v>1.8507961180010398E-3</c:v>
                </c:pt>
                <c:pt idx="28097">
                  <c:v>1.8507290638229681E-3</c:v>
                </c:pt>
                <c:pt idx="28098">
                  <c:v>1.8506624347369813E-3</c:v>
                </c:pt>
                <c:pt idx="28099">
                  <c:v>1.8505966598285448E-3</c:v>
                </c:pt>
                <c:pt idx="28100">
                  <c:v>1.8505316897904581E-3</c:v>
                </c:pt>
                <c:pt idx="28101">
                  <c:v>1.8504670247864448E-3</c:v>
                </c:pt>
                <c:pt idx="28102">
                  <c:v>1.8504019959751257E-3</c:v>
                </c:pt>
                <c:pt idx="28103">
                  <c:v>1.8503361421359661E-3</c:v>
                </c:pt>
                <c:pt idx="28104">
                  <c:v>1.8502694693176668E-3</c:v>
                </c:pt>
                <c:pt idx="28105">
                  <c:v>1.8502024473323723E-3</c:v>
                </c:pt>
                <c:pt idx="28106">
                  <c:v>1.8501357451258533E-3</c:v>
                </c:pt>
                <c:pt idx="28107">
                  <c:v>1.8500698540859601E-3</c:v>
                </c:pt>
                <c:pt idx="28108">
                  <c:v>1.8500048114090499E-3</c:v>
                </c:pt>
                <c:pt idx="28109">
                  <c:v>1.8499401792537267E-3</c:v>
                </c:pt>
                <c:pt idx="28110">
                  <c:v>1.8498752913639529E-3</c:v>
                </c:pt>
                <c:pt idx="28111">
                  <c:v>1.8498096282510321E-3</c:v>
                </c:pt>
                <c:pt idx="28112">
                  <c:v>1.8497431096626967E-3</c:v>
                </c:pt>
                <c:pt idx="28113">
                  <c:v>1.8496761396758826E-3</c:v>
                </c:pt>
                <c:pt idx="28114">
                  <c:v>1.8496093790747613E-3</c:v>
                </c:pt>
                <c:pt idx="28115">
                  <c:v>1.8495433732413421E-3</c:v>
                </c:pt>
                <c:pt idx="28116">
                  <c:v>1.8494782451070708E-3</c:v>
                </c:pt>
                <c:pt idx="28117">
                  <c:v>1.8494136260277904E-3</c:v>
                </c:pt>
                <c:pt idx="28118">
                  <c:v>1.8493488634492158E-3</c:v>
                </c:pt>
                <c:pt idx="28119">
                  <c:v>1.8492833883850803E-3</c:v>
                </c:pt>
                <c:pt idx="28120">
                  <c:v>1.8492170357689757E-3</c:v>
                </c:pt>
                <c:pt idx="28121">
                  <c:v>1.849150137309942E-3</c:v>
                </c:pt>
                <c:pt idx="28122">
                  <c:v>1.8490833346149185E-3</c:v>
                </c:pt>
                <c:pt idx="28123">
                  <c:v>1.8490172178647721E-3</c:v>
                </c:pt>
                <c:pt idx="28124">
                  <c:v>1.8489519935279517E-3</c:v>
                </c:pt>
                <c:pt idx="28125">
                  <c:v>1.8488873681925797E-3</c:v>
                </c:pt>
                <c:pt idx="28126">
                  <c:v>1.8488227138748446E-3</c:v>
                </c:pt>
                <c:pt idx="28127">
                  <c:v>1.8487574216727737E-3</c:v>
                </c:pt>
                <c:pt idx="28128">
                  <c:v>1.8486912446056781E-3</c:v>
                </c:pt>
                <c:pt idx="28129">
                  <c:v>1.8486244366013223E-3</c:v>
                </c:pt>
                <c:pt idx="28130">
                  <c:v>1.8485576094125706E-3</c:v>
                </c:pt>
                <c:pt idx="28131">
                  <c:v>1.8484913880918233E-3</c:v>
                </c:pt>
                <c:pt idx="28132">
                  <c:v>1.8484260590558366E-3</c:v>
                </c:pt>
                <c:pt idx="28133">
                  <c:v>1.8483614088941301E-3</c:v>
                </c:pt>
                <c:pt idx="28134">
                  <c:v>1.8482968446334209E-3</c:v>
                </c:pt>
                <c:pt idx="28135">
                  <c:v>1.8482317276876667E-3</c:v>
                </c:pt>
                <c:pt idx="28136">
                  <c:v>1.8481657334242483E-3</c:v>
                </c:pt>
                <c:pt idx="28137">
                  <c:v>1.848099033883627E-3</c:v>
                </c:pt>
                <c:pt idx="28138">
                  <c:v>1.8480322008042995E-3</c:v>
                </c:pt>
                <c:pt idx="28139">
                  <c:v>1.8479658836177276E-3</c:v>
                </c:pt>
                <c:pt idx="28140">
                  <c:v>1.8479004437720022E-3</c:v>
                </c:pt>
                <c:pt idx="28141">
                  <c:v>1.8478357512837376E-3</c:v>
                </c:pt>
                <c:pt idx="28142">
                  <c:v>1.8477712580280061E-3</c:v>
                </c:pt>
                <c:pt idx="28143">
                  <c:v>1.8477063064444262E-3</c:v>
                </c:pt>
                <c:pt idx="28144">
                  <c:v>1.8476404997994861E-3</c:v>
                </c:pt>
                <c:pt idx="28145">
                  <c:v>1.8475739255142895E-3</c:v>
                </c:pt>
                <c:pt idx="28146">
                  <c:v>1.8475071058377983E-3</c:v>
                </c:pt>
                <c:pt idx="28147">
                  <c:v>1.8474407036989733E-3</c:v>
                </c:pt>
                <c:pt idx="28148">
                  <c:v>1.84737514941637E-3</c:v>
                </c:pt>
                <c:pt idx="28149">
                  <c:v>1.847310398461043E-3</c:v>
                </c:pt>
                <c:pt idx="28150">
                  <c:v>1.8472459566289659E-3</c:v>
                </c:pt>
                <c:pt idx="28151">
                  <c:v>1.8471811583934653E-3</c:v>
                </c:pt>
                <c:pt idx="28152">
                  <c:v>1.8471155416652813E-3</c:v>
                </c:pt>
                <c:pt idx="28153">
                  <c:v>1.8470491079310783E-3</c:v>
                </c:pt>
                <c:pt idx="28154">
                  <c:v>1.8469823213173439E-3</c:v>
                </c:pt>
                <c:pt idx="28155">
                  <c:v>1.846915847162218E-3</c:v>
                </c:pt>
                <c:pt idx="28156">
                  <c:v>1.8468501773547784E-3</c:v>
                </c:pt>
                <c:pt idx="28157">
                  <c:v>1.8467853534181804E-3</c:v>
                </c:pt>
                <c:pt idx="28158">
                  <c:v>1.8467209432263022E-3</c:v>
                </c:pt>
                <c:pt idx="28159">
                  <c:v>1.8466562844084797E-3</c:v>
                </c:pt>
                <c:pt idx="28160">
                  <c:v>1.8465908573441479E-3</c:v>
                </c:pt>
                <c:pt idx="28161">
                  <c:v>1.8465245777071477E-3</c:v>
                </c:pt>
                <c:pt idx="28162">
                  <c:v>1.846457843853327E-3</c:v>
                </c:pt>
                <c:pt idx="28163">
                  <c:v>1.8463913124203261E-3</c:v>
                </c:pt>
                <c:pt idx="28164">
                  <c:v>1.8463255285526045E-3</c:v>
                </c:pt>
                <c:pt idx="28165">
                  <c:v>1.8462606189857398E-3</c:v>
                </c:pt>
                <c:pt idx="28166">
                  <c:v>1.8461962207785196E-3</c:v>
                </c:pt>
                <c:pt idx="28167">
                  <c:v>1.8461316857668951E-3</c:v>
                </c:pt>
                <c:pt idx="28168">
                  <c:v>1.8460664455704123E-3</c:v>
                </c:pt>
                <c:pt idx="28169">
                  <c:v>1.8460003316037889E-3</c:v>
                </c:pt>
                <c:pt idx="28170">
                  <c:v>1.8459336699148865E-3</c:v>
                </c:pt>
                <c:pt idx="28171">
                  <c:v>1.8458670974953527E-3</c:v>
                </c:pt>
                <c:pt idx="28172">
                  <c:v>1.8458012035550621E-3</c:v>
                </c:pt>
                <c:pt idx="28173">
                  <c:v>1.8457361977815701E-3</c:v>
                </c:pt>
                <c:pt idx="28174">
                  <c:v>1.845671792358684E-3</c:v>
                </c:pt>
                <c:pt idx="28175">
                  <c:v>1.8456073641236162E-3</c:v>
                </c:pt>
                <c:pt idx="28176">
                  <c:v>1.845542305506319E-3</c:v>
                </c:pt>
                <c:pt idx="28177">
                  <c:v>1.8454763666198545E-3</c:v>
                </c:pt>
                <c:pt idx="28178">
                  <c:v>1.8454097958848839E-3</c:v>
                </c:pt>
                <c:pt idx="28179">
                  <c:v>1.8453432000479482E-3</c:v>
                </c:pt>
                <c:pt idx="28180">
                  <c:v>1.8452772024746121E-3</c:v>
                </c:pt>
                <c:pt idx="28181">
                  <c:v>1.8452120921632212E-3</c:v>
                </c:pt>
                <c:pt idx="28182">
                  <c:v>1.8451476610987299E-3</c:v>
                </c:pt>
                <c:pt idx="28183">
                  <c:v>1.8450833214785087E-3</c:v>
                </c:pt>
                <c:pt idx="28184">
                  <c:v>1.845018436751069E-3</c:v>
                </c:pt>
                <c:pt idx="28185">
                  <c:v>1.8449526800372949E-3</c:v>
                </c:pt>
                <c:pt idx="28186">
                  <c:v>1.8448862181161241E-3</c:v>
                </c:pt>
                <c:pt idx="28187">
                  <c:v>1.8448196174127981E-3</c:v>
                </c:pt>
                <c:pt idx="28188">
                  <c:v>1.8447535249855541E-3</c:v>
                </c:pt>
                <c:pt idx="28189">
                  <c:v>1.8446883041847767E-3</c:v>
                </c:pt>
                <c:pt idx="28190">
                  <c:v>1.8446238301327877E-3</c:v>
                </c:pt>
                <c:pt idx="28191">
                  <c:v>1.8445595601382166E-3</c:v>
                </c:pt>
                <c:pt idx="28192">
                  <c:v>1.8444948393425387E-3</c:v>
                </c:pt>
                <c:pt idx="28193">
                  <c:v>1.8444292694617509E-3</c:v>
                </c:pt>
                <c:pt idx="28194">
                  <c:v>1.8443629329880859E-3</c:v>
                </c:pt>
                <c:pt idx="28195">
                  <c:v>1.8442963466394225E-3</c:v>
                </c:pt>
                <c:pt idx="28196">
                  <c:v>1.8442301703259665E-3</c:v>
                </c:pt>
                <c:pt idx="28197">
                  <c:v>1.8441648355588813E-3</c:v>
                </c:pt>
                <c:pt idx="28198">
                  <c:v>1.8441003025407366E-3</c:v>
                </c:pt>
                <c:pt idx="28199">
                  <c:v>1.8440360826729027E-3</c:v>
                </c:pt>
                <c:pt idx="28200">
                  <c:v>1.8439715137516801E-3</c:v>
                </c:pt>
                <c:pt idx="28201">
                  <c:v>1.8439061328577469E-3</c:v>
                </c:pt>
                <c:pt idx="28202">
                  <c:v>1.843839936963053E-3</c:v>
                </c:pt>
                <c:pt idx="28203">
                  <c:v>1.8437733845376911E-3</c:v>
                </c:pt>
                <c:pt idx="28204">
                  <c:v>1.8437071373070091E-3</c:v>
                </c:pt>
                <c:pt idx="28205">
                  <c:v>1.843641687624514E-3</c:v>
                </c:pt>
                <c:pt idx="28206">
                  <c:v>1.8435770812925863E-3</c:v>
                </c:pt>
                <c:pt idx="28207">
                  <c:v>1.8435128918687003E-3</c:v>
                </c:pt>
                <c:pt idx="28208">
                  <c:v>1.8434484608696939E-3</c:v>
                </c:pt>
                <c:pt idx="28209">
                  <c:v>1.8433832685778536E-3</c:v>
                </c:pt>
                <c:pt idx="28210">
                  <c:v>1.8433172266408351E-3</c:v>
                </c:pt>
                <c:pt idx="28211">
                  <c:v>1.8432507277272444E-3</c:v>
                </c:pt>
                <c:pt idx="28212">
                  <c:v>1.8431844243291986E-3</c:v>
                </c:pt>
                <c:pt idx="28213">
                  <c:v>1.8431188613210619E-3</c:v>
                </c:pt>
                <c:pt idx="28214">
                  <c:v>1.8430541691949267E-3</c:v>
                </c:pt>
                <c:pt idx="28215">
                  <c:v>1.8429899906765893E-3</c:v>
                </c:pt>
                <c:pt idx="28216">
                  <c:v>1.8429256819882016E-3</c:v>
                </c:pt>
                <c:pt idx="28217">
                  <c:v>1.8428606753852826E-3</c:v>
                </c:pt>
                <c:pt idx="28218">
                  <c:v>1.8427947988110161E-3</c:v>
                </c:pt>
                <c:pt idx="28219">
                  <c:v>1.8427283726899981E-3</c:v>
                </c:pt>
                <c:pt idx="28220">
                  <c:v>1.8426620294056213E-3</c:v>
                </c:pt>
                <c:pt idx="28221">
                  <c:v>1.8425963571690519E-3</c:v>
                </c:pt>
                <c:pt idx="28222">
                  <c:v>1.8425315688401236E-3</c:v>
                </c:pt>
                <c:pt idx="28223">
                  <c:v>1.8424673821586745E-3</c:v>
                </c:pt>
                <c:pt idx="28224">
                  <c:v>1.8424031787728284E-3</c:v>
                </c:pt>
                <c:pt idx="28225">
                  <c:v>1.842338352469632E-3</c:v>
                </c:pt>
                <c:pt idx="28226">
                  <c:v>1.8422726505020631E-3</c:v>
                </c:pt>
                <c:pt idx="28227">
                  <c:v>1.8422063158249355E-3</c:v>
                </c:pt>
                <c:pt idx="28228">
                  <c:v>1.8421399501915214E-3</c:v>
                </c:pt>
                <c:pt idx="28229">
                  <c:v>1.8420741752580706E-3</c:v>
                </c:pt>
                <c:pt idx="28230">
                  <c:v>1.8420092825592131E-3</c:v>
                </c:pt>
                <c:pt idx="28231">
                  <c:v>1.8419450694326818E-3</c:v>
                </c:pt>
                <c:pt idx="28232">
                  <c:v>1.8418809532305231E-3</c:v>
                </c:pt>
                <c:pt idx="28233">
                  <c:v>1.841816299455478E-3</c:v>
                </c:pt>
                <c:pt idx="28234">
                  <c:v>1.8417507790262453E-3</c:v>
                </c:pt>
                <c:pt idx="28235">
                  <c:v>1.841684553504094E-3</c:v>
                </c:pt>
                <c:pt idx="28236">
                  <c:v>1.8416181840198618E-3</c:v>
                </c:pt>
                <c:pt idx="28237">
                  <c:v>1.8415523152416845E-3</c:v>
                </c:pt>
                <c:pt idx="28238">
                  <c:v>1.8414873123792541E-3</c:v>
                </c:pt>
                <c:pt idx="28239">
                  <c:v>1.8414230556156026E-3</c:v>
                </c:pt>
                <c:pt idx="28240">
                  <c:v>1.8413590076713127E-3</c:v>
                </c:pt>
                <c:pt idx="28241">
                  <c:v>1.8412945164036905E-3</c:v>
                </c:pt>
                <c:pt idx="28242">
                  <c:v>1.841229182019838E-3</c:v>
                </c:pt>
                <c:pt idx="28243">
                  <c:v>1.8411630821289742E-3</c:v>
                </c:pt>
                <c:pt idx="28244">
                  <c:v>1.8410967279421635E-3</c:v>
                </c:pt>
                <c:pt idx="28245">
                  <c:v>1.8410307763398362E-3</c:v>
                </c:pt>
                <c:pt idx="28246">
                  <c:v>1.8409656599857765E-3</c:v>
                </c:pt>
                <c:pt idx="28247">
                  <c:v>1.8409013437675086E-3</c:v>
                </c:pt>
                <c:pt idx="28248">
                  <c:v>1.840837344665008E-3</c:v>
                </c:pt>
                <c:pt idx="28249">
                  <c:v>1.8407730038054891E-3</c:v>
                </c:pt>
                <c:pt idx="28250">
                  <c:v>1.8407078574778585E-3</c:v>
                </c:pt>
                <c:pt idx="28251">
                  <c:v>1.8406418981863669E-3</c:v>
                </c:pt>
                <c:pt idx="28252">
                  <c:v>1.8405755787740169E-3</c:v>
                </c:pt>
                <c:pt idx="28253">
                  <c:v>1.8405095573483753E-3</c:v>
                </c:pt>
                <c:pt idx="28254">
                  <c:v>1.8404443266910669E-3</c:v>
                </c:pt>
                <c:pt idx="28255">
                  <c:v>1.8403799368363366E-3</c:v>
                </c:pt>
                <c:pt idx="28256">
                  <c:v>1.8403159669936808E-3</c:v>
                </c:pt>
                <c:pt idx="28257">
                  <c:v>1.8402517625693024E-3</c:v>
                </c:pt>
                <c:pt idx="28258">
                  <c:v>1.8401868037826606E-3</c:v>
                </c:pt>
                <c:pt idx="28259">
                  <c:v>1.8401209983026233E-3</c:v>
                </c:pt>
                <c:pt idx="28260">
                  <c:v>1.840054733144392E-3</c:v>
                </c:pt>
                <c:pt idx="28261">
                  <c:v>1.8399886566556861E-3</c:v>
                </c:pt>
                <c:pt idx="28262">
                  <c:v>1.839923313408686E-3</c:v>
                </c:pt>
                <c:pt idx="28263">
                  <c:v>1.8398588376047098E-3</c:v>
                </c:pt>
                <c:pt idx="28264">
                  <c:v>1.8397948776006702E-3</c:v>
                </c:pt>
                <c:pt idx="28265">
                  <c:v>1.8397307940007277E-3</c:v>
                </c:pt>
                <c:pt idx="28266">
                  <c:v>1.8396660197261333E-3</c:v>
                </c:pt>
                <c:pt idx="28267">
                  <c:v>1.839600379295572E-3</c:v>
                </c:pt>
                <c:pt idx="28268">
                  <c:v>1.839534187548088E-3</c:v>
                </c:pt>
                <c:pt idx="28269">
                  <c:v>1.8394680722661001E-3</c:v>
                </c:pt>
                <c:pt idx="28270">
                  <c:v>1.8394026206347584E-3</c:v>
                </c:pt>
                <c:pt idx="28271">
                  <c:v>1.8393380486396061E-3</c:v>
                </c:pt>
                <c:pt idx="28272">
                  <c:v>1.8392740795370533E-3</c:v>
                </c:pt>
                <c:pt idx="28273">
                  <c:v>1.8392100997758761E-3</c:v>
                </c:pt>
                <c:pt idx="28274">
                  <c:v>1.8391455045249905E-3</c:v>
                </c:pt>
                <c:pt idx="28275">
                  <c:v>1.839080038223096E-3</c:v>
                </c:pt>
                <c:pt idx="28276">
                  <c:v>1.8390139384002633E-3</c:v>
                </c:pt>
                <c:pt idx="28277">
                  <c:v>1.8389478018296605E-3</c:v>
                </c:pt>
                <c:pt idx="28278">
                  <c:v>1.838882248436148E-3</c:v>
                </c:pt>
                <c:pt idx="28279">
                  <c:v>1.8388175722456872E-3</c:v>
                </c:pt>
                <c:pt idx="28280">
                  <c:v>1.8387535759062791E-3</c:v>
                </c:pt>
                <c:pt idx="28281">
                  <c:v>1.8386896819085744E-3</c:v>
                </c:pt>
                <c:pt idx="28282">
                  <c:v>1.8386252578289066E-3</c:v>
                </c:pt>
                <c:pt idx="28283">
                  <c:v>1.8385599724276625E-3</c:v>
                </c:pt>
                <c:pt idx="28284">
                  <c:v>1.8384939820921761E-3</c:v>
                </c:pt>
                <c:pt idx="28285">
                  <c:v>1.8384278426777673E-3</c:v>
                </c:pt>
                <c:pt idx="28286">
                  <c:v>1.8383621964459581E-3</c:v>
                </c:pt>
                <c:pt idx="28287">
                  <c:v>1.8382974104230797E-3</c:v>
                </c:pt>
                <c:pt idx="28288">
                  <c:v>1.8382333698081425E-3</c:v>
                </c:pt>
                <c:pt idx="28289">
                  <c:v>1.8381695427120231E-3</c:v>
                </c:pt>
                <c:pt idx="28290">
                  <c:v>1.8381052797215127E-3</c:v>
                </c:pt>
                <c:pt idx="28291">
                  <c:v>1.8380401795760285E-3</c:v>
                </c:pt>
                <c:pt idx="28292">
                  <c:v>1.8379743150473678E-3</c:v>
                </c:pt>
                <c:pt idx="28293">
                  <c:v>1.8379081918640961E-3</c:v>
                </c:pt>
                <c:pt idx="28294">
                  <c:v>1.8378424638661823E-3</c:v>
                </c:pt>
                <c:pt idx="28295">
                  <c:v>1.8377775648303809E-3</c:v>
                </c:pt>
                <c:pt idx="28296">
                  <c:v>1.8377134642829126E-3</c:v>
                </c:pt>
                <c:pt idx="28297">
                  <c:v>1.8376496847555062E-3</c:v>
                </c:pt>
                <c:pt idx="28298">
                  <c:v>1.8375855707140122E-3</c:v>
                </c:pt>
                <c:pt idx="28299">
                  <c:v>1.837520657693431E-3</c:v>
                </c:pt>
                <c:pt idx="28300">
                  <c:v>1.837454933777069E-3</c:v>
                </c:pt>
                <c:pt idx="28301">
                  <c:v>1.837388846210077E-3</c:v>
                </c:pt>
                <c:pt idx="28302">
                  <c:v>1.8373230494775981E-3</c:v>
                </c:pt>
                <c:pt idx="28303">
                  <c:v>1.8372580367533602E-3</c:v>
                </c:pt>
                <c:pt idx="28304">
                  <c:v>1.837193862256481E-3</c:v>
                </c:pt>
                <c:pt idx="28305">
                  <c:v>1.8371301108169016E-3</c:v>
                </c:pt>
                <c:pt idx="28306">
                  <c:v>1.8370661317318523E-3</c:v>
                </c:pt>
                <c:pt idx="28307">
                  <c:v>1.8370014051918536E-3</c:v>
                </c:pt>
                <c:pt idx="28308">
                  <c:v>1.8369358349341169E-3</c:v>
                </c:pt>
                <c:pt idx="28309">
                  <c:v>1.8368698023541415E-3</c:v>
                </c:pt>
                <c:pt idx="28310">
                  <c:v>1.8368039516566841E-3</c:v>
                </c:pt>
                <c:pt idx="28311">
                  <c:v>1.8367388270799801E-3</c:v>
                </c:pt>
                <c:pt idx="28312">
                  <c:v>1.8366745664875899E-3</c:v>
                </c:pt>
                <c:pt idx="28313">
                  <c:v>1.8366108238318127E-3</c:v>
                </c:pt>
                <c:pt idx="28314">
                  <c:v>1.8365469640943444E-3</c:v>
                </c:pt>
                <c:pt idx="28315">
                  <c:v>1.8364824208916186E-3</c:v>
                </c:pt>
                <c:pt idx="28316">
                  <c:v>1.8364170153644561E-3</c:v>
                </c:pt>
                <c:pt idx="28317">
                  <c:v>1.8363510568040382E-3</c:v>
                </c:pt>
                <c:pt idx="28318">
                  <c:v>1.8362851683992037E-3</c:v>
                </c:pt>
                <c:pt idx="28319">
                  <c:v>1.8362199362821129E-3</c:v>
                </c:pt>
                <c:pt idx="28320">
                  <c:v>1.8361555795178954E-3</c:v>
                </c:pt>
                <c:pt idx="28321">
                  <c:v>1.8360918268401246E-3</c:v>
                </c:pt>
                <c:pt idx="28322">
                  <c:v>1.8360280694878581E-3</c:v>
                </c:pt>
                <c:pt idx="28323">
                  <c:v>1.8359637040362786E-3</c:v>
                </c:pt>
                <c:pt idx="28324">
                  <c:v>1.835898472155288E-3</c:v>
                </c:pt>
                <c:pt idx="28325">
                  <c:v>1.8358326059911161E-3</c:v>
                </c:pt>
                <c:pt idx="28326">
                  <c:v>1.8357666973501728E-3</c:v>
                </c:pt>
                <c:pt idx="28327">
                  <c:v>1.8357013644041595E-3</c:v>
                </c:pt>
                <c:pt idx="28328">
                  <c:v>1.8356369036257674E-3</c:v>
                </c:pt>
                <c:pt idx="28329">
                  <c:v>1.8355731229309869E-3</c:v>
                </c:pt>
                <c:pt idx="28330">
                  <c:v>1.8355094499328825E-3</c:v>
                </c:pt>
                <c:pt idx="28331">
                  <c:v>1.8354452543004013E-3</c:v>
                </c:pt>
                <c:pt idx="28332">
                  <c:v>1.835380202679108E-3</c:v>
                </c:pt>
                <c:pt idx="28333">
                  <c:v>1.8353144463259341E-3</c:v>
                </c:pt>
                <c:pt idx="28334">
                  <c:v>1.8352485358396507E-3</c:v>
                </c:pt>
                <c:pt idx="28335">
                  <c:v>1.8351831110589715E-3</c:v>
                </c:pt>
                <c:pt idx="28336">
                  <c:v>1.8351185407845907E-3</c:v>
                </c:pt>
                <c:pt idx="28337">
                  <c:v>1.8350547151869821E-3</c:v>
                </c:pt>
                <c:pt idx="28338">
                  <c:v>1.8349911077456212E-3</c:v>
                </c:pt>
                <c:pt idx="28339">
                  <c:v>1.8349270717900785E-3</c:v>
                </c:pt>
                <c:pt idx="28340">
                  <c:v>1.8348622046329575E-3</c:v>
                </c:pt>
                <c:pt idx="28341">
                  <c:v>1.8347965742540144E-3</c:v>
                </c:pt>
                <c:pt idx="28342">
                  <c:v>1.8347306809235841E-3</c:v>
                </c:pt>
                <c:pt idx="28343">
                  <c:v>1.8346651754308119E-3</c:v>
                </c:pt>
                <c:pt idx="28344">
                  <c:v>1.8346004926261621E-3</c:v>
                </c:pt>
                <c:pt idx="28345">
                  <c:v>1.8345366066285656E-3</c:v>
                </c:pt>
                <c:pt idx="28346">
                  <c:v>1.8344730454946429E-3</c:v>
                </c:pt>
                <c:pt idx="28347">
                  <c:v>1.8344091570362965E-3</c:v>
                </c:pt>
                <c:pt idx="28348">
                  <c:v>1.8343444760721493E-3</c:v>
                </c:pt>
                <c:pt idx="28349">
                  <c:v>1.8342789863109836E-3</c:v>
                </c:pt>
                <c:pt idx="28350">
                  <c:v>1.8342131294293823E-3</c:v>
                </c:pt>
                <c:pt idx="28351">
                  <c:v>1.8341475562856197E-3</c:v>
                </c:pt>
                <c:pt idx="28352">
                  <c:v>1.8340827604099283E-3</c:v>
                </c:pt>
                <c:pt idx="28353">
                  <c:v>1.834018800159607E-3</c:v>
                </c:pt>
                <c:pt idx="28354">
                  <c:v>1.8339552659534871E-3</c:v>
                </c:pt>
                <c:pt idx="28355">
                  <c:v>1.8338915109812341E-3</c:v>
                </c:pt>
                <c:pt idx="28356">
                  <c:v>1.8338270154380043E-3</c:v>
                </c:pt>
                <c:pt idx="28357">
                  <c:v>1.8337616791761061E-3</c:v>
                </c:pt>
                <c:pt idx="28358">
                  <c:v>1.8336958780050341E-3</c:v>
                </c:pt>
                <c:pt idx="28359">
                  <c:v>1.833630251988144E-3</c:v>
                </c:pt>
                <c:pt idx="28360">
                  <c:v>1.8335653449984334E-3</c:v>
                </c:pt>
                <c:pt idx="28361">
                  <c:v>1.833501298515005E-3</c:v>
                </c:pt>
                <c:pt idx="28362">
                  <c:v>1.8334377720498783E-3</c:v>
                </c:pt>
                <c:pt idx="28363">
                  <c:v>1.8333741349577041E-3</c:v>
                </c:pt>
                <c:pt idx="28364">
                  <c:v>1.8333098215790825E-3</c:v>
                </c:pt>
                <c:pt idx="28365">
                  <c:v>1.8332446497233501E-3</c:v>
                </c:pt>
                <c:pt idx="28366">
                  <c:v>1.8331789231713059E-3</c:v>
                </c:pt>
                <c:pt idx="28367">
                  <c:v>1.8331132605258294E-3</c:v>
                </c:pt>
                <c:pt idx="28368">
                  <c:v>1.8330482468395025E-3</c:v>
                </c:pt>
                <c:pt idx="28369">
                  <c:v>1.8329841042112147E-3</c:v>
                </c:pt>
                <c:pt idx="28370">
                  <c:v>1.832920566812487E-3</c:v>
                </c:pt>
                <c:pt idx="28371">
                  <c:v>1.8328570306620996E-3</c:v>
                </c:pt>
                <c:pt idx="28372">
                  <c:v>1.8327928937655583E-3</c:v>
                </c:pt>
                <c:pt idx="28373">
                  <c:v>1.8327278950690785E-3</c:v>
                </c:pt>
                <c:pt idx="28374">
                  <c:v>1.8326622613758124E-3</c:v>
                </c:pt>
                <c:pt idx="28375">
                  <c:v>1.8325965795388582E-3</c:v>
                </c:pt>
                <c:pt idx="28376">
                  <c:v>1.8325314659553183E-3</c:v>
                </c:pt>
                <c:pt idx="28377">
                  <c:v>1.8324672195004271E-3</c:v>
                </c:pt>
                <c:pt idx="28378">
                  <c:v>1.8324036533160528E-3</c:v>
                </c:pt>
                <c:pt idx="28379">
                  <c:v>1.8323402001213681E-3</c:v>
                </c:pt>
                <c:pt idx="28380">
                  <c:v>1.8322762316966025E-3</c:v>
                </c:pt>
                <c:pt idx="28381">
                  <c:v>1.8322114126156782E-3</c:v>
                </c:pt>
                <c:pt idx="28382">
                  <c:v>1.832145889048391E-3</c:v>
                </c:pt>
                <c:pt idx="28383">
                  <c:v>1.8320802063560462E-3</c:v>
                </c:pt>
                <c:pt idx="28384">
                  <c:v>1.8320150019386625E-3</c:v>
                </c:pt>
                <c:pt idx="28385">
                  <c:v>1.8319506463293981E-3</c:v>
                </c:pt>
                <c:pt idx="28386">
                  <c:v>1.8318870346259166E-3</c:v>
                </c:pt>
                <c:pt idx="28387">
                  <c:v>1.8318236456544902E-3</c:v>
                </c:pt>
                <c:pt idx="28388">
                  <c:v>1.8317598355005365E-3</c:v>
                </c:pt>
                <c:pt idx="28389">
                  <c:v>1.83169520009028E-3</c:v>
                </c:pt>
                <c:pt idx="28390">
                  <c:v>1.8316298026565441E-3</c:v>
                </c:pt>
                <c:pt idx="28391">
                  <c:v>1.8315641380358201E-3</c:v>
                </c:pt>
                <c:pt idx="28392">
                  <c:v>1.831498853956305E-3</c:v>
                </c:pt>
                <c:pt idx="28393">
                  <c:v>1.831434386303306E-3</c:v>
                </c:pt>
                <c:pt idx="28394">
                  <c:v>1.8313707137427137E-3</c:v>
                </c:pt>
                <c:pt idx="28395">
                  <c:v>1.8313073698292047E-3</c:v>
                </c:pt>
                <c:pt idx="28396">
                  <c:v>1.8312437057278711E-3</c:v>
                </c:pt>
                <c:pt idx="28397">
                  <c:v>1.8311792555780761E-3</c:v>
                </c:pt>
                <c:pt idx="28398">
                  <c:v>1.831113998760274E-3</c:v>
                </c:pt>
                <c:pt idx="28399">
                  <c:v>1.8310483714116886E-3</c:v>
                </c:pt>
                <c:pt idx="28400">
                  <c:v>1.8309830207595677E-3</c:v>
                </c:pt>
                <c:pt idx="28401">
                  <c:v>1.8309184406554368E-3</c:v>
                </c:pt>
                <c:pt idx="28402">
                  <c:v>1.8308546935483401E-3</c:v>
                </c:pt>
                <c:pt idx="28403">
                  <c:v>1.8307913754145341E-3</c:v>
                </c:pt>
                <c:pt idx="28404">
                  <c:v>1.8307278433372853E-3</c:v>
                </c:pt>
                <c:pt idx="28405">
                  <c:v>1.8306635775495361E-3</c:v>
                </c:pt>
                <c:pt idx="28406">
                  <c:v>1.8305984740651785E-3</c:v>
                </c:pt>
                <c:pt idx="28407">
                  <c:v>1.830532903141305E-3</c:v>
                </c:pt>
                <c:pt idx="28408">
                  <c:v>1.8304675007017059E-3</c:v>
                </c:pt>
                <c:pt idx="28409">
                  <c:v>1.830402810223123E-3</c:v>
                </c:pt>
                <c:pt idx="28410">
                  <c:v>1.830338976753929E-3</c:v>
                </c:pt>
                <c:pt idx="28411">
                  <c:v>1.8302756653302359E-3</c:v>
                </c:pt>
                <c:pt idx="28412">
                  <c:v>1.8302122496748341E-3</c:v>
                </c:pt>
                <c:pt idx="28413">
                  <c:v>1.8301481648811989E-3</c:v>
                </c:pt>
                <c:pt idx="28414">
                  <c:v>1.8300832254731347E-3</c:v>
                </c:pt>
                <c:pt idx="28415">
                  <c:v>1.8300177297584993E-3</c:v>
                </c:pt>
                <c:pt idx="28416">
                  <c:v>1.8299522917619873E-3</c:v>
                </c:pt>
                <c:pt idx="28417">
                  <c:v>1.8298874954303481E-3</c:v>
                </c:pt>
                <c:pt idx="28418">
                  <c:v>1.8298235658507612E-3</c:v>
                </c:pt>
                <c:pt idx="28419">
                  <c:v>1.8297602425936229E-3</c:v>
                </c:pt>
                <c:pt idx="28420">
                  <c:v>1.8296969264467295E-3</c:v>
                </c:pt>
                <c:pt idx="28421">
                  <c:v>1.8296330168696042E-3</c:v>
                </c:pt>
                <c:pt idx="28422">
                  <c:v>1.829568250129552E-3</c:v>
                </c:pt>
                <c:pt idx="28423">
                  <c:v>1.8295028477272161E-3</c:v>
                </c:pt>
                <c:pt idx="28424">
                  <c:v>1.8294373915759723E-3</c:v>
                </c:pt>
                <c:pt idx="28425">
                  <c:v>1.8293724962772766E-3</c:v>
                </c:pt>
                <c:pt idx="28426">
                  <c:v>1.8293084630650223E-3</c:v>
                </c:pt>
                <c:pt idx="28427">
                  <c:v>1.8292451102650245E-3</c:v>
                </c:pt>
                <c:pt idx="28428">
                  <c:v>1.8291818756861584E-3</c:v>
                </c:pt>
                <c:pt idx="28429">
                  <c:v>1.8291181332383212E-3</c:v>
                </c:pt>
                <c:pt idx="28430">
                  <c:v>1.8290535454665495E-3</c:v>
                </c:pt>
                <c:pt idx="28431">
                  <c:v>1.8289882534965867E-3</c:v>
                </c:pt>
                <c:pt idx="28432">
                  <c:v>1.8289227974714391E-3</c:v>
                </c:pt>
                <c:pt idx="28433">
                  <c:v>1.8288578123368585E-3</c:v>
                </c:pt>
                <c:pt idx="28434">
                  <c:v>1.8287936703169541E-3</c:v>
                </c:pt>
                <c:pt idx="28435">
                  <c:v>1.8287302713924701E-3</c:v>
                </c:pt>
                <c:pt idx="28436">
                  <c:v>1.8286670997147288E-3</c:v>
                </c:pt>
                <c:pt idx="28437">
                  <c:v>1.828603514137632E-3</c:v>
                </c:pt>
                <c:pt idx="28438">
                  <c:v>1.8285391092411755E-3</c:v>
                </c:pt>
                <c:pt idx="28439">
                  <c:v>1.8284739435560924E-3</c:v>
                </c:pt>
                <c:pt idx="28440">
                  <c:v>1.8284085065094213E-3</c:v>
                </c:pt>
                <c:pt idx="28441">
                  <c:v>1.8283434427585927E-3</c:v>
                </c:pt>
                <c:pt idx="28442">
                  <c:v>1.8282791891852748E-3</c:v>
                </c:pt>
                <c:pt idx="28443">
                  <c:v>1.8282157289568224E-3</c:v>
                </c:pt>
                <c:pt idx="28444">
                  <c:v>1.8281526010991084E-3</c:v>
                </c:pt>
                <c:pt idx="28445">
                  <c:v>1.8280891601373231E-3</c:v>
                </c:pt>
                <c:pt idx="28446">
                  <c:v>1.8280249395682907E-3</c:v>
                </c:pt>
                <c:pt idx="28447">
                  <c:v>1.8279599144900257E-3</c:v>
                </c:pt>
                <c:pt idx="28448">
                  <c:v>1.8278945155296197E-3</c:v>
                </c:pt>
                <c:pt idx="28449">
                  <c:v>1.8278293862793748E-3</c:v>
                </c:pt>
                <c:pt idx="28450">
                  <c:v>1.8277650208772811E-3</c:v>
                </c:pt>
                <c:pt idx="28451">
                  <c:v>1.8277014858179839E-3</c:v>
                </c:pt>
                <c:pt idx="28452">
                  <c:v>1.8276383826037281E-3</c:v>
                </c:pt>
                <c:pt idx="28453">
                  <c:v>1.8275750722123181E-3</c:v>
                </c:pt>
                <c:pt idx="28454">
                  <c:v>1.827511034947294E-3</c:v>
                </c:pt>
                <c:pt idx="28455">
                  <c:v>1.827446163030268E-3</c:v>
                </c:pt>
                <c:pt idx="28456">
                  <c:v>1.8273808211994784E-3</c:v>
                </c:pt>
                <c:pt idx="28457">
                  <c:v>1.8273156412411933E-3</c:v>
                </c:pt>
                <c:pt idx="28458">
                  <c:v>1.8272511662053008E-3</c:v>
                </c:pt>
                <c:pt idx="28459">
                  <c:v>1.8271875446633982E-3</c:v>
                </c:pt>
                <c:pt idx="28460">
                  <c:v>1.8271244471402175E-3</c:v>
                </c:pt>
                <c:pt idx="28461">
                  <c:v>1.8270612517216995E-3</c:v>
                </c:pt>
                <c:pt idx="28462">
                  <c:v>1.826997394282472E-3</c:v>
                </c:pt>
                <c:pt idx="28463">
                  <c:v>1.8269326861064981E-3</c:v>
                </c:pt>
                <c:pt idx="28464">
                  <c:v>1.8268674200659734E-3</c:v>
                </c:pt>
                <c:pt idx="28465">
                  <c:v>1.8268022056153607E-3</c:v>
                </c:pt>
                <c:pt idx="28466">
                  <c:v>1.8267376255696802E-3</c:v>
                </c:pt>
                <c:pt idx="28467">
                  <c:v>1.8266739079592865E-3</c:v>
                </c:pt>
                <c:pt idx="28468">
                  <c:v>1.8266107977144969E-3</c:v>
                </c:pt>
                <c:pt idx="28469">
                  <c:v>1.8265477003812762E-3</c:v>
                </c:pt>
                <c:pt idx="28470">
                  <c:v>1.8264840168965453E-3</c:v>
                </c:pt>
                <c:pt idx="28471">
                  <c:v>1.8264194808930607E-3</c:v>
                </c:pt>
                <c:pt idx="28472">
                  <c:v>1.8263543086094133E-3</c:v>
                </c:pt>
                <c:pt idx="28473">
                  <c:v>1.8262890770329681E-3</c:v>
                </c:pt>
                <c:pt idx="28474">
                  <c:v>1.8262243989487731E-3</c:v>
                </c:pt>
                <c:pt idx="28475">
                  <c:v>1.8261605779059061E-3</c:v>
                </c:pt>
                <c:pt idx="28476">
                  <c:v>1.8260974373723747E-3</c:v>
                </c:pt>
                <c:pt idx="28477">
                  <c:v>1.8260344202302627E-3</c:v>
                </c:pt>
                <c:pt idx="28478">
                  <c:v>1.8259709025371447E-3</c:v>
                </c:pt>
                <c:pt idx="28479">
                  <c:v>1.8259065448516089E-3</c:v>
                </c:pt>
                <c:pt idx="28480">
                  <c:v>1.8258414832982271E-3</c:v>
                </c:pt>
                <c:pt idx="28481">
                  <c:v>1.8257762528209257E-3</c:v>
                </c:pt>
                <c:pt idx="28482">
                  <c:v>1.825711485895914E-3</c:v>
                </c:pt>
                <c:pt idx="28483">
                  <c:v>1.8256475563971455E-3</c:v>
                </c:pt>
                <c:pt idx="28484">
                  <c:v>1.8255843691445761E-3</c:v>
                </c:pt>
                <c:pt idx="28485">
                  <c:v>1.8255214135926838E-3</c:v>
                </c:pt>
                <c:pt idx="28486">
                  <c:v>1.8254580513763425E-3</c:v>
                </c:pt>
                <c:pt idx="28487">
                  <c:v>1.8253938757689621E-3</c:v>
                </c:pt>
                <c:pt idx="28488">
                  <c:v>1.8253289406438553E-3</c:v>
                </c:pt>
                <c:pt idx="28489">
                  <c:v>1.8252637300430171E-3</c:v>
                </c:pt>
                <c:pt idx="28490">
                  <c:v>1.8251988855435631E-3</c:v>
                </c:pt>
                <c:pt idx="28491">
                  <c:v>1.8251348449854071E-3</c:v>
                </c:pt>
                <c:pt idx="28492">
                  <c:v>1.8250715959921523E-3</c:v>
                </c:pt>
                <c:pt idx="28493">
                  <c:v>1.8250086830340281E-3</c:v>
                </c:pt>
                <c:pt idx="28494">
                  <c:v>1.8249454640029089E-3</c:v>
                </c:pt>
                <c:pt idx="28495">
                  <c:v>1.8248814717894473E-3</c:v>
                </c:pt>
                <c:pt idx="28496">
                  <c:v>1.8248166772548561E-3</c:v>
                </c:pt>
                <c:pt idx="28497">
                  <c:v>1.8247515055452939E-3</c:v>
                </c:pt>
                <c:pt idx="28498">
                  <c:v>1.8246865966144064E-3</c:v>
                </c:pt>
                <c:pt idx="28499">
                  <c:v>1.8246224448522004E-3</c:v>
                </c:pt>
                <c:pt idx="28500">
                  <c:v>1.8245591207531168E-3</c:v>
                </c:pt>
                <c:pt idx="28501">
                  <c:v>1.824496231313954E-3</c:v>
                </c:pt>
                <c:pt idx="28502">
                  <c:v>1.8244331414078014E-3</c:v>
                </c:pt>
                <c:pt idx="28503">
                  <c:v>1.8243693314411791E-3</c:v>
                </c:pt>
                <c:pt idx="28504">
                  <c:v>1.8243046898893081E-3</c:v>
                </c:pt>
                <c:pt idx="28505">
                  <c:v>1.824239576005043E-3</c:v>
                </c:pt>
                <c:pt idx="28506">
                  <c:v>1.8241746174393414E-3</c:v>
                </c:pt>
                <c:pt idx="28507">
                  <c:v>1.8241103567850163E-3</c:v>
                </c:pt>
                <c:pt idx="28508">
                  <c:v>1.8240469460912064E-3</c:v>
                </c:pt>
                <c:pt idx="28509">
                  <c:v>1.8239840613358668E-3</c:v>
                </c:pt>
                <c:pt idx="28510">
                  <c:v>1.8239210849628721E-3</c:v>
                </c:pt>
                <c:pt idx="28511">
                  <c:v>1.823857453655974E-3</c:v>
                </c:pt>
                <c:pt idx="28512">
                  <c:v>1.8237929755045943E-3</c:v>
                </c:pt>
                <c:pt idx="28513">
                  <c:v>1.8237279379824764E-3</c:v>
                </c:pt>
                <c:pt idx="28514">
                  <c:v>1.8236629459819529E-3</c:v>
                </c:pt>
                <c:pt idx="28515">
                  <c:v>1.8235985811607832E-3</c:v>
                </c:pt>
                <c:pt idx="28516">
                  <c:v>1.8235350744477167E-3</c:v>
                </c:pt>
                <c:pt idx="28517">
                  <c:v>1.8234721760941783E-3</c:v>
                </c:pt>
                <c:pt idx="28518">
                  <c:v>1.8234092963933051E-3</c:v>
                </c:pt>
                <c:pt idx="28519">
                  <c:v>1.8233458377824368E-3</c:v>
                </c:pt>
                <c:pt idx="28520">
                  <c:v>1.8232815313038422E-3</c:v>
                </c:pt>
                <c:pt idx="28521">
                  <c:v>1.8232165879743141E-3</c:v>
                </c:pt>
                <c:pt idx="28522">
                  <c:v>1.8231515798690437E-3</c:v>
                </c:pt>
                <c:pt idx="28523">
                  <c:v>1.8230871179362523E-3</c:v>
                </c:pt>
                <c:pt idx="28524">
                  <c:v>1.8230235079970721E-3</c:v>
                </c:pt>
                <c:pt idx="28525">
                  <c:v>1.8229605786201524E-3</c:v>
                </c:pt>
                <c:pt idx="28526">
                  <c:v>1.8228977777441646E-3</c:v>
                </c:pt>
                <c:pt idx="28527">
                  <c:v>1.8228344835921043E-3</c:v>
                </c:pt>
                <c:pt idx="28528">
                  <c:v>1.8227703547781082E-3</c:v>
                </c:pt>
                <c:pt idx="28529">
                  <c:v>1.8227055224682991E-3</c:v>
                </c:pt>
                <c:pt idx="28530">
                  <c:v>1.8226405164268125E-3</c:v>
                </c:pt>
                <c:pt idx="28531">
                  <c:v>1.8225759666453659E-3</c:v>
                </c:pt>
                <c:pt idx="28532">
                  <c:v>1.8225122486069617E-3</c:v>
                </c:pt>
                <c:pt idx="28533">
                  <c:v>1.8224492719271746E-3</c:v>
                </c:pt>
                <c:pt idx="28534">
                  <c:v>1.82238653134172E-3</c:v>
                </c:pt>
                <c:pt idx="28535">
                  <c:v>1.8223233912785172E-3</c:v>
                </c:pt>
                <c:pt idx="28536">
                  <c:v>1.8222594437438033E-3</c:v>
                </c:pt>
                <c:pt idx="28537">
                  <c:v>1.8221947379977981E-3</c:v>
                </c:pt>
                <c:pt idx="28538">
                  <c:v>1.822129752721926E-3</c:v>
                </c:pt>
                <c:pt idx="28539">
                  <c:v>1.8220651264037385E-3</c:v>
                </c:pt>
                <c:pt idx="28540">
                  <c:v>1.8220012978036161E-3</c:v>
                </c:pt>
                <c:pt idx="28541">
                  <c:v>1.821938258956494E-3</c:v>
                </c:pt>
                <c:pt idx="28542">
                  <c:v>1.8218755597500596E-3</c:v>
                </c:pt>
                <c:pt idx="28543">
                  <c:v>1.8218125614492312E-3</c:v>
                </c:pt>
                <c:pt idx="28544">
                  <c:v>1.8217487963744915E-3</c:v>
                </c:pt>
                <c:pt idx="28545">
                  <c:v>1.8216842311956055E-3</c:v>
                </c:pt>
                <c:pt idx="28546">
                  <c:v>1.8216192856069244E-3</c:v>
                </c:pt>
                <c:pt idx="28547">
                  <c:v>1.8215545959200711E-3</c:v>
                </c:pt>
                <c:pt idx="28548">
                  <c:v>1.8214906567429428E-3</c:v>
                </c:pt>
                <c:pt idx="28549">
                  <c:v>1.8214275425242324E-3</c:v>
                </c:pt>
                <c:pt idx="28550">
                  <c:v>1.8213648657239621E-3</c:v>
                </c:pt>
                <c:pt idx="28551">
                  <c:v>1.8213019951109684E-3</c:v>
                </c:pt>
                <c:pt idx="28552">
                  <c:v>1.821238411226831E-3</c:v>
                </c:pt>
                <c:pt idx="28553">
                  <c:v>1.8211739988459026E-3</c:v>
                </c:pt>
                <c:pt idx="28554">
                  <c:v>1.8211091117690495E-3</c:v>
                </c:pt>
                <c:pt idx="28555">
                  <c:v>1.821044373514404E-3</c:v>
                </c:pt>
                <c:pt idx="28556">
                  <c:v>1.8209803261877917E-3</c:v>
                </c:pt>
                <c:pt idx="28557">
                  <c:v>1.8209171252705414E-3</c:v>
                </c:pt>
                <c:pt idx="28558">
                  <c:v>1.820854452158512E-3</c:v>
                </c:pt>
                <c:pt idx="28559">
                  <c:v>1.8207916936481539E-3</c:v>
                </c:pt>
                <c:pt idx="28560">
                  <c:v>1.8207282872599072E-3</c:v>
                </c:pt>
                <c:pt idx="28561">
                  <c:v>1.8206640379336795E-3</c:v>
                </c:pt>
                <c:pt idx="28562">
                  <c:v>1.8205992277818062E-3</c:v>
                </c:pt>
                <c:pt idx="28563">
                  <c:v>1.82053445714275E-3</c:v>
                </c:pt>
                <c:pt idx="28564">
                  <c:v>1.8204703064918673E-3</c:v>
                </c:pt>
                <c:pt idx="28565">
                  <c:v>1.8204070096118382E-3</c:v>
                </c:pt>
                <c:pt idx="28566">
                  <c:v>1.8203443220365287E-3</c:v>
                </c:pt>
                <c:pt idx="28567">
                  <c:v>1.8202816587951141E-3</c:v>
                </c:pt>
                <c:pt idx="28568">
                  <c:v>1.8202184238480213E-3</c:v>
                </c:pt>
                <c:pt idx="28569">
                  <c:v>1.8201543456907142E-3</c:v>
                </c:pt>
                <c:pt idx="28570">
                  <c:v>1.8200896301583469E-3</c:v>
                </c:pt>
                <c:pt idx="28571">
                  <c:v>1.8200248444278301E-3</c:v>
                </c:pt>
                <c:pt idx="28572">
                  <c:v>1.819960597590522E-3</c:v>
                </c:pt>
                <c:pt idx="28573">
                  <c:v>1.8198971976968413E-3</c:v>
                </c:pt>
                <c:pt idx="28574">
                  <c:v>1.8198344783746459E-3</c:v>
                </c:pt>
                <c:pt idx="28575">
                  <c:v>1.8197718926025426E-3</c:v>
                </c:pt>
                <c:pt idx="28576">
                  <c:v>1.8197088207863139E-3</c:v>
                </c:pt>
                <c:pt idx="28577">
                  <c:v>1.819644919637326E-3</c:v>
                </c:pt>
                <c:pt idx="28578">
                  <c:v>1.8195803154057433E-3</c:v>
                </c:pt>
                <c:pt idx="28579">
                  <c:v>1.8195155326952909E-3</c:v>
                </c:pt>
                <c:pt idx="28580">
                  <c:v>1.8194511989985467E-3</c:v>
                </c:pt>
                <c:pt idx="28581">
                  <c:v>1.8193876913671621E-3</c:v>
                </c:pt>
                <c:pt idx="28582">
                  <c:v>1.8193249241689165E-3</c:v>
                </c:pt>
                <c:pt idx="28583">
                  <c:v>1.8192623973987652E-3</c:v>
                </c:pt>
                <c:pt idx="28584">
                  <c:v>1.8191994782895751E-3</c:v>
                </c:pt>
                <c:pt idx="28585">
                  <c:v>1.8191357576193095E-3</c:v>
                </c:pt>
                <c:pt idx="28586">
                  <c:v>1.8190712800793003E-3</c:v>
                </c:pt>
                <c:pt idx="28587">
                  <c:v>1.8190065190148404E-3</c:v>
                </c:pt>
                <c:pt idx="28588">
                  <c:v>1.8189421098149133E-3</c:v>
                </c:pt>
                <c:pt idx="28589">
                  <c:v>1.8188784921230571E-3</c:v>
                </c:pt>
                <c:pt idx="28590">
                  <c:v>1.8188156623407798E-3</c:v>
                </c:pt>
                <c:pt idx="28591">
                  <c:v>1.8187531757463751E-3</c:v>
                </c:pt>
                <c:pt idx="28592">
                  <c:v>1.8186903969839095E-3</c:v>
                </c:pt>
                <c:pt idx="28593">
                  <c:v>1.8186268578393231E-3</c:v>
                </c:pt>
                <c:pt idx="28594">
                  <c:v>1.8185625208359806E-3</c:v>
                </c:pt>
                <c:pt idx="28595">
                  <c:v>1.8184978002456019E-3</c:v>
                </c:pt>
                <c:pt idx="28596">
                  <c:v>1.8184333287345625E-3</c:v>
                </c:pt>
                <c:pt idx="28597">
                  <c:v>1.8183696010949681E-3</c:v>
                </c:pt>
                <c:pt idx="28598">
                  <c:v>1.8183066956844872E-3</c:v>
                </c:pt>
                <c:pt idx="28599">
                  <c:v>1.8182442303950781E-3</c:v>
                </c:pt>
                <c:pt idx="28600">
                  <c:v>1.8181815778915821E-3</c:v>
                </c:pt>
                <c:pt idx="28601">
                  <c:v>1.8181182188822941E-3</c:v>
                </c:pt>
                <c:pt idx="28602">
                  <c:v>1.8180540344859891E-3</c:v>
                </c:pt>
                <c:pt idx="28603">
                  <c:v>1.8179893730848543E-3</c:v>
                </c:pt>
                <c:pt idx="28604">
                  <c:v>1.8179248540668522E-3</c:v>
                </c:pt>
                <c:pt idx="28605">
                  <c:v>1.8178610190213041E-3</c:v>
                </c:pt>
                <c:pt idx="28606">
                  <c:v>1.8177980268166808E-3</c:v>
                </c:pt>
                <c:pt idx="28607">
                  <c:v>1.8177355642315343E-3</c:v>
                </c:pt>
                <c:pt idx="28608">
                  <c:v>1.8176730224093141E-3</c:v>
                </c:pt>
                <c:pt idx="28609">
                  <c:v>1.8176098397343957E-3</c:v>
                </c:pt>
                <c:pt idx="28610">
                  <c:v>1.8175458180418225E-3</c:v>
                </c:pt>
                <c:pt idx="28611">
                  <c:v>1.8174812341194917E-3</c:v>
                </c:pt>
                <c:pt idx="28612">
                  <c:v>1.817416683760445E-3</c:v>
                </c:pt>
                <c:pt idx="28613">
                  <c:v>1.8173527462327665E-3</c:v>
                </c:pt>
                <c:pt idx="28614">
                  <c:v>1.817289658128985E-3</c:v>
                </c:pt>
                <c:pt idx="28615">
                  <c:v>1.8172271802268847E-3</c:v>
                </c:pt>
                <c:pt idx="28616">
                  <c:v>1.81716473228039E-3</c:v>
                </c:pt>
                <c:pt idx="28617">
                  <c:v>1.8171017197953381E-3</c:v>
                </c:pt>
                <c:pt idx="28618">
                  <c:v>1.8170378687637826E-3</c:v>
                </c:pt>
                <c:pt idx="28619">
                  <c:v>1.8169733798791361E-3</c:v>
                </c:pt>
                <c:pt idx="28620">
                  <c:v>1.8169088154341381E-3</c:v>
                </c:pt>
                <c:pt idx="28621">
                  <c:v>1.8168447826435231E-3</c:v>
                </c:pt>
                <c:pt idx="28622">
                  <c:v>1.8167815917445489E-3</c:v>
                </c:pt>
                <c:pt idx="28623">
                  <c:v>1.8167190813831171E-3</c:v>
                </c:pt>
                <c:pt idx="28624">
                  <c:v>1.8166567095609467E-3</c:v>
                </c:pt>
                <c:pt idx="28625">
                  <c:v>1.8165938588836882E-3</c:v>
                </c:pt>
                <c:pt idx="28626">
                  <c:v>1.816530184201291E-3</c:v>
                </c:pt>
                <c:pt idx="28627">
                  <c:v>1.8164658068902106E-3</c:v>
                </c:pt>
                <c:pt idx="28628">
                  <c:v>1.8164012464132037E-3</c:v>
                </c:pt>
                <c:pt idx="28629">
                  <c:v>1.8163371277493915E-3</c:v>
                </c:pt>
                <c:pt idx="28630">
                  <c:v>1.8162738294790219E-3</c:v>
                </c:pt>
                <c:pt idx="28631">
                  <c:v>1.8162112706788728E-3</c:v>
                </c:pt>
                <c:pt idx="28632">
                  <c:v>1.8161489565811689E-3</c:v>
                </c:pt>
                <c:pt idx="28633">
                  <c:v>1.8160862572352235E-3</c:v>
                </c:pt>
                <c:pt idx="28634">
                  <c:v>1.8160227622293541E-3</c:v>
                </c:pt>
                <c:pt idx="28635">
                  <c:v>1.8159585117299049E-3</c:v>
                </c:pt>
                <c:pt idx="28636">
                  <c:v>1.8158939737705254E-3</c:v>
                </c:pt>
                <c:pt idx="28637">
                  <c:v>1.8158297806329358E-3</c:v>
                </c:pt>
                <c:pt idx="28638">
                  <c:v>1.8157663728068259E-3</c:v>
                </c:pt>
                <c:pt idx="28639">
                  <c:v>1.8157037510158221E-3</c:v>
                </c:pt>
                <c:pt idx="28640">
                  <c:v>1.8156414759019691E-3</c:v>
                </c:pt>
                <c:pt idx="28641">
                  <c:v>1.8155789154943229E-3</c:v>
                </c:pt>
                <c:pt idx="28642">
                  <c:v>1.8155156010795101E-3</c:v>
                </c:pt>
                <c:pt idx="28643">
                  <c:v>1.8154514910793001E-3</c:v>
                </c:pt>
                <c:pt idx="28644">
                  <c:v>1.8153869943719279E-3</c:v>
                </c:pt>
                <c:pt idx="28645">
                  <c:v>1.8153227399755585E-3</c:v>
                </c:pt>
                <c:pt idx="28646">
                  <c:v>1.8152592228331532E-3</c:v>
                </c:pt>
                <c:pt idx="28647">
                  <c:v>1.8151965251663957E-3</c:v>
                </c:pt>
                <c:pt idx="28648">
                  <c:v>1.8151342702678972E-3</c:v>
                </c:pt>
                <c:pt idx="28649">
                  <c:v>1.8150718346985784E-3</c:v>
                </c:pt>
                <c:pt idx="28650">
                  <c:v>1.8150086993647661E-3</c:v>
                </c:pt>
                <c:pt idx="28651">
                  <c:v>1.8149447417745875E-3</c:v>
                </c:pt>
                <c:pt idx="28652">
                  <c:v>1.8148803049248437E-3</c:v>
                </c:pt>
                <c:pt idx="28653">
                  <c:v>1.8148160040761343E-3</c:v>
                </c:pt>
                <c:pt idx="28654">
                  <c:v>1.8147523802721458E-3</c:v>
                </c:pt>
                <c:pt idx="28655">
                  <c:v>1.8146895957237494E-3</c:v>
                </c:pt>
                <c:pt idx="28656">
                  <c:v>1.8146273425570481E-3</c:v>
                </c:pt>
                <c:pt idx="28657">
                  <c:v>1.8145650162568064E-3</c:v>
                </c:pt>
                <c:pt idx="28658">
                  <c:v>1.8145020560981545E-3</c:v>
                </c:pt>
                <c:pt idx="28659">
                  <c:v>1.8144382608556442E-3</c:v>
                </c:pt>
                <c:pt idx="28660">
                  <c:v>1.8143739020295801E-3</c:v>
                </c:pt>
                <c:pt idx="28661">
                  <c:v>1.8143095708761533E-3</c:v>
                </c:pt>
                <c:pt idx="28662">
                  <c:v>1.8142458454316929E-3</c:v>
                </c:pt>
                <c:pt idx="28663">
                  <c:v>1.8141829650548341E-3</c:v>
                </c:pt>
                <c:pt idx="28664">
                  <c:v>1.8141206957288283E-3</c:v>
                </c:pt>
                <c:pt idx="28665">
                  <c:v>1.8140584619210094E-3</c:v>
                </c:pt>
                <c:pt idx="28666">
                  <c:v>1.8139956707045621E-3</c:v>
                </c:pt>
                <c:pt idx="28667">
                  <c:v>1.813932045611158E-3</c:v>
                </c:pt>
                <c:pt idx="28668">
                  <c:v>1.813867782232292E-3</c:v>
                </c:pt>
                <c:pt idx="28669">
                  <c:v>1.8138034379906721E-3</c:v>
                </c:pt>
                <c:pt idx="28670">
                  <c:v>1.8137396182049898E-3</c:v>
                </c:pt>
                <c:pt idx="28671">
                  <c:v>1.8136766352573001E-3</c:v>
                </c:pt>
                <c:pt idx="28672">
                  <c:v>1.8136143327704979E-3</c:v>
                </c:pt>
                <c:pt idx="28673">
                  <c:v>1.8135521737525514E-3</c:v>
                </c:pt>
                <c:pt idx="28674">
                  <c:v>1.8134895430257302E-3</c:v>
                </c:pt>
                <c:pt idx="28675">
                  <c:v>1.8134260936195047E-3</c:v>
                </c:pt>
                <c:pt idx="28676">
                  <c:v>1.8133619420787493E-3</c:v>
                </c:pt>
                <c:pt idx="28677">
                  <c:v>1.8132976027447501E-3</c:v>
                </c:pt>
                <c:pt idx="28678">
                  <c:v>1.8132336980691158E-3</c:v>
                </c:pt>
                <c:pt idx="28679">
                  <c:v>1.8131706081210264E-3</c:v>
                </c:pt>
                <c:pt idx="28680">
                  <c:v>1.8131082566432959E-3</c:v>
                </c:pt>
                <c:pt idx="28681">
                  <c:v>1.8130461540833323E-3</c:v>
                </c:pt>
                <c:pt idx="28682">
                  <c:v>1.8129836733181781E-3</c:v>
                </c:pt>
                <c:pt idx="28683">
                  <c:v>1.8129204027847365E-3</c:v>
                </c:pt>
                <c:pt idx="28684">
                  <c:v>1.8128563781680336E-3</c:v>
                </c:pt>
                <c:pt idx="28685">
                  <c:v>1.8127920622145921E-3</c:v>
                </c:pt>
                <c:pt idx="28686">
                  <c:v>1.8127280840904401E-3</c:v>
                </c:pt>
                <c:pt idx="28687">
                  <c:v>1.8126648850947463E-3</c:v>
                </c:pt>
                <c:pt idx="28688">
                  <c:v>1.8126024702291078E-3</c:v>
                </c:pt>
                <c:pt idx="28689">
                  <c:v>1.8125404054724313E-3</c:v>
                </c:pt>
                <c:pt idx="28690">
                  <c:v>1.8124780622443539E-3</c:v>
                </c:pt>
                <c:pt idx="28691">
                  <c:v>1.8124149713670693E-3</c:v>
                </c:pt>
                <c:pt idx="28692">
                  <c:v>1.8123510872052875E-3</c:v>
                </c:pt>
                <c:pt idx="28693">
                  <c:v>1.8122868132728386E-3</c:v>
                </c:pt>
                <c:pt idx="28694">
                  <c:v>1.8122227749369942E-3</c:v>
                </c:pt>
                <c:pt idx="28695">
                  <c:v>1.8121594672585669E-3</c:v>
                </c:pt>
                <c:pt idx="28696">
                  <c:v>1.8120969762785756E-3</c:v>
                </c:pt>
                <c:pt idx="28697">
                  <c:v>1.8120349306590851E-3</c:v>
                </c:pt>
                <c:pt idx="28698">
                  <c:v>1.8119727108568992E-3</c:v>
                </c:pt>
                <c:pt idx="28699">
                  <c:v>1.8119097980073618E-3</c:v>
                </c:pt>
                <c:pt idx="28700">
                  <c:v>1.811846066052584E-3</c:v>
                </c:pt>
                <c:pt idx="28701">
                  <c:v>1.8117818526371527E-3</c:v>
                </c:pt>
                <c:pt idx="28702">
                  <c:v>1.8117177688974015E-3</c:v>
                </c:pt>
                <c:pt idx="28703">
                  <c:v>1.8116543553025469E-3</c:v>
                </c:pt>
                <c:pt idx="28704">
                  <c:v>1.8115917773614413E-3</c:v>
                </c:pt>
                <c:pt idx="28705">
                  <c:v>1.8115297325127261E-3</c:v>
                </c:pt>
                <c:pt idx="28706">
                  <c:v>1.8114676205765259E-3</c:v>
                </c:pt>
                <c:pt idx="28707">
                  <c:v>1.8114048817452933E-3</c:v>
                </c:pt>
                <c:pt idx="28708">
                  <c:v>1.8113413117770941E-3</c:v>
                </c:pt>
                <c:pt idx="28709">
                  <c:v>1.8112771769213639E-3</c:v>
                </c:pt>
                <c:pt idx="28710">
                  <c:v>1.8112130639061734E-3</c:v>
                </c:pt>
                <c:pt idx="28711">
                  <c:v>1.8111495495119849E-3</c:v>
                </c:pt>
                <c:pt idx="28712">
                  <c:v>1.8110868758200766E-3</c:v>
                </c:pt>
                <c:pt idx="28713">
                  <c:v>1.8110248139809467E-3</c:v>
                </c:pt>
                <c:pt idx="28714">
                  <c:v>1.8109627931637317E-3</c:v>
                </c:pt>
                <c:pt idx="28715">
                  <c:v>1.8109002220307118E-3</c:v>
                </c:pt>
                <c:pt idx="28716">
                  <c:v>1.8108368216957747E-3</c:v>
                </c:pt>
                <c:pt idx="28717">
                  <c:v>1.8107727826881441E-3</c:v>
                </c:pt>
                <c:pt idx="28718">
                  <c:v>1.8107086575748037E-3</c:v>
                </c:pt>
                <c:pt idx="28719">
                  <c:v>1.8106450497593146E-3</c:v>
                </c:pt>
                <c:pt idx="28720">
                  <c:v>1.8105822737267726E-3</c:v>
                </c:pt>
                <c:pt idx="28721">
                  <c:v>1.8105201780362393E-3</c:v>
                </c:pt>
                <c:pt idx="28722">
                  <c:v>1.8104582306849401E-3</c:v>
                </c:pt>
                <c:pt idx="28723">
                  <c:v>1.8103958187282619E-3</c:v>
                </c:pt>
                <c:pt idx="28724">
                  <c:v>1.8103325934157809E-3</c:v>
                </c:pt>
                <c:pt idx="28725">
                  <c:v>1.8102686665026455E-3</c:v>
                </c:pt>
                <c:pt idx="28726">
                  <c:v>1.8102045472282904E-3</c:v>
                </c:pt>
                <c:pt idx="28727">
                  <c:v>1.8101408555030545E-3</c:v>
                </c:pt>
                <c:pt idx="28728">
                  <c:v>1.8100779728457206E-3</c:v>
                </c:pt>
                <c:pt idx="28729">
                  <c:v>1.8100158276223956E-3</c:v>
                </c:pt>
                <c:pt idx="28730">
                  <c:v>1.8099539354735714E-3</c:v>
                </c:pt>
                <c:pt idx="28731">
                  <c:v>1.8098916721149886E-3</c:v>
                </c:pt>
                <c:pt idx="28732">
                  <c:v>1.8098286248700299E-3</c:v>
                </c:pt>
                <c:pt idx="28733">
                  <c:v>1.8097648249858099E-3</c:v>
                </c:pt>
                <c:pt idx="28734">
                  <c:v>1.8097007299462883E-3</c:v>
                </c:pt>
                <c:pt idx="28735">
                  <c:v>1.809636965793603E-3</c:v>
                </c:pt>
                <c:pt idx="28736">
                  <c:v>1.8095739746001524E-3</c:v>
                </c:pt>
                <c:pt idx="28737">
                  <c:v>1.8095117656015437E-3</c:v>
                </c:pt>
                <c:pt idx="28738">
                  <c:v>1.8094499100866981E-3</c:v>
                </c:pt>
                <c:pt idx="28739">
                  <c:v>1.8093877828711685E-3</c:v>
                </c:pt>
                <c:pt idx="28740">
                  <c:v>1.8093249143472253E-3</c:v>
                </c:pt>
                <c:pt idx="28741">
                  <c:v>1.8092612548667975E-3</c:v>
                </c:pt>
                <c:pt idx="28742">
                  <c:v>1.8091972026083726E-3</c:v>
                </c:pt>
                <c:pt idx="28743">
                  <c:v>1.8091333792858431E-3</c:v>
                </c:pt>
                <c:pt idx="28744">
                  <c:v>1.8090702800452507E-3</c:v>
                </c:pt>
                <c:pt idx="28745">
                  <c:v>1.8090079947025699E-3</c:v>
                </c:pt>
                <c:pt idx="28746">
                  <c:v>1.8089461572581341E-3</c:v>
                </c:pt>
                <c:pt idx="28747">
                  <c:v>1.8088841520642583E-3</c:v>
                </c:pt>
                <c:pt idx="28748">
                  <c:v>1.8088214605159001E-3</c:v>
                </c:pt>
                <c:pt idx="28749">
                  <c:v>1.8087579530334929E-3</c:v>
                </c:pt>
                <c:pt idx="28750">
                  <c:v>1.8086939619425533E-3</c:v>
                </c:pt>
                <c:pt idx="28751">
                  <c:v>1.808630094258348E-3</c:v>
                </c:pt>
                <c:pt idx="28752">
                  <c:v>1.8085668898472284E-3</c:v>
                </c:pt>
                <c:pt idx="28753">
                  <c:v>1.8085045174718781E-3</c:v>
                </c:pt>
                <c:pt idx="28754">
                  <c:v>1.8084426798485546E-3</c:v>
                </c:pt>
                <c:pt idx="28755">
                  <c:v>1.808380781126643E-3</c:v>
                </c:pt>
                <c:pt idx="28756">
                  <c:v>1.8083182624421151E-3</c:v>
                </c:pt>
                <c:pt idx="28757">
                  <c:v>1.8082549165802468E-3</c:v>
                </c:pt>
                <c:pt idx="28758">
                  <c:v>1.8081910045761847E-3</c:v>
                </c:pt>
                <c:pt idx="28759">
                  <c:v>1.8081271086388315E-3</c:v>
                </c:pt>
                <c:pt idx="28760">
                  <c:v>1.8080638042689335E-3</c:v>
                </c:pt>
                <c:pt idx="28761">
                  <c:v>1.8080013362273249E-3</c:v>
                </c:pt>
                <c:pt idx="28762">
                  <c:v>1.8079394807936253E-3</c:v>
                </c:pt>
                <c:pt idx="28763">
                  <c:v>1.8078776718271081E-3</c:v>
                </c:pt>
                <c:pt idx="28764">
                  <c:v>1.8078153196004613E-3</c:v>
                </c:pt>
                <c:pt idx="28765">
                  <c:v>1.8077521428521341E-3</c:v>
                </c:pt>
                <c:pt idx="28766">
                  <c:v>1.8076883270885693E-3</c:v>
                </c:pt>
                <c:pt idx="28767">
                  <c:v>1.8076244200353928E-3</c:v>
                </c:pt>
                <c:pt idx="28768">
                  <c:v>1.8075610231622612E-3</c:v>
                </c:pt>
                <c:pt idx="28769">
                  <c:v>1.8074984530159562E-3</c:v>
                </c:pt>
                <c:pt idx="28770">
                  <c:v>1.8074365630510443E-3</c:v>
                </c:pt>
                <c:pt idx="28771">
                  <c:v>1.8073748262369407E-3</c:v>
                </c:pt>
                <c:pt idx="28772">
                  <c:v>1.8073126318782649E-3</c:v>
                </c:pt>
                <c:pt idx="28773">
                  <c:v>1.8072496294849701E-3</c:v>
                </c:pt>
                <c:pt idx="28774">
                  <c:v>1.8071859260641973E-3</c:v>
                </c:pt>
                <c:pt idx="28775">
                  <c:v>1.8071220257731312E-3</c:v>
                </c:pt>
                <c:pt idx="28776">
                  <c:v>1.8070585459674104E-3</c:v>
                </c:pt>
                <c:pt idx="28777">
                  <c:v>1.8069958695764558E-3</c:v>
                </c:pt>
                <c:pt idx="28778">
                  <c:v>1.8069339295471473E-3</c:v>
                </c:pt>
                <c:pt idx="28779">
                  <c:v>1.8068722466908927E-3</c:v>
                </c:pt>
                <c:pt idx="28780">
                  <c:v>1.8068101995728542E-3</c:v>
                </c:pt>
                <c:pt idx="28781">
                  <c:v>1.8067473744403611E-3</c:v>
                </c:pt>
                <c:pt idx="28782">
                  <c:v>1.8066837981458581E-3</c:v>
                </c:pt>
                <c:pt idx="28783">
                  <c:v>1.8066199229352905E-3</c:v>
                </c:pt>
                <c:pt idx="28784">
                  <c:v>1.8065563717189945E-3</c:v>
                </c:pt>
                <c:pt idx="28785">
                  <c:v>1.8064935873066835E-3</c:v>
                </c:pt>
                <c:pt idx="28786">
                  <c:v>1.8064315831242941E-3</c:v>
                </c:pt>
                <c:pt idx="28787">
                  <c:v>1.8063699357439105E-3</c:v>
                </c:pt>
                <c:pt idx="28788">
                  <c:v>1.8063080233820621E-3</c:v>
                </c:pt>
                <c:pt idx="28789">
                  <c:v>1.8062453760352829E-3</c:v>
                </c:pt>
                <c:pt idx="28790">
                  <c:v>1.8061819400866949E-3</c:v>
                </c:pt>
                <c:pt idx="28791">
                  <c:v>1.8061181084085005E-3</c:v>
                </c:pt>
                <c:pt idx="28792">
                  <c:v>1.8060544990589607E-3</c:v>
                </c:pt>
                <c:pt idx="28793">
                  <c:v>1.8059916072370777E-3</c:v>
                </c:pt>
                <c:pt idx="28794">
                  <c:v>1.80592952648966E-3</c:v>
                </c:pt>
                <c:pt idx="28795">
                  <c:v>1.8058678961242257E-3</c:v>
                </c:pt>
                <c:pt idx="28796">
                  <c:v>1.8058061043879792E-3</c:v>
                </c:pt>
                <c:pt idx="28797">
                  <c:v>1.8057436329657302E-3</c:v>
                </c:pt>
                <c:pt idx="28798">
                  <c:v>1.8056803488003003E-3</c:v>
                </c:pt>
                <c:pt idx="28799">
                  <c:v>1.805616578931177E-3</c:v>
                </c:pt>
                <c:pt idx="28800">
                  <c:v>1.8055529262560246E-3</c:v>
                </c:pt>
                <c:pt idx="28801">
                  <c:v>1.8054899300101721E-3</c:v>
                </c:pt>
                <c:pt idx="28802">
                  <c:v>1.8054277621663841E-3</c:v>
                </c:pt>
                <c:pt idx="28803">
                  <c:v>1.8053661306836569E-3</c:v>
                </c:pt>
                <c:pt idx="28804">
                  <c:v>1.8053044440344023E-3</c:v>
                </c:pt>
                <c:pt idx="28805">
                  <c:v>1.8052421443239448E-3</c:v>
                </c:pt>
                <c:pt idx="28806">
                  <c:v>1.8051790214081165E-3</c:v>
                </c:pt>
                <c:pt idx="28807">
                  <c:v>1.8051153311443109E-3</c:v>
                </c:pt>
                <c:pt idx="28808">
                  <c:v>1.8050516512312736E-3</c:v>
                </c:pt>
                <c:pt idx="28809">
                  <c:v>1.8049885558666001E-3</c:v>
                </c:pt>
                <c:pt idx="28810">
                  <c:v>1.8049262924478818E-3</c:v>
                </c:pt>
                <c:pt idx="28811">
                  <c:v>1.8048646423459E-3</c:v>
                </c:pt>
                <c:pt idx="28812">
                  <c:v>1.8048030440982459E-3</c:v>
                </c:pt>
                <c:pt idx="28813">
                  <c:v>1.8047409096090157E-3</c:v>
                </c:pt>
                <c:pt idx="28814">
                  <c:v>1.804677955283224E-3</c:v>
                </c:pt>
                <c:pt idx="28815">
                  <c:v>1.8046143616438249E-3</c:v>
                </c:pt>
                <c:pt idx="28816">
                  <c:v>1.8045506715896281E-3</c:v>
                </c:pt>
                <c:pt idx="28817">
                  <c:v>1.8044874846379066E-3</c:v>
                </c:pt>
                <c:pt idx="28818">
                  <c:v>1.8044251193561002E-3</c:v>
                </c:pt>
                <c:pt idx="28819">
                  <c:v>1.8043634340537782E-3</c:v>
                </c:pt>
                <c:pt idx="28820">
                  <c:v>1.8043019066554175E-3</c:v>
                </c:pt>
                <c:pt idx="28821">
                  <c:v>1.8042399287307145E-3</c:v>
                </c:pt>
                <c:pt idx="28822">
                  <c:v>1.8041771480899018E-3</c:v>
                </c:pt>
                <c:pt idx="28823">
                  <c:v>1.8041136670335722E-3</c:v>
                </c:pt>
                <c:pt idx="28824">
                  <c:v>1.804049984656406E-3</c:v>
                </c:pt>
                <c:pt idx="28825">
                  <c:v>1.8039867157461583E-3</c:v>
                </c:pt>
                <c:pt idx="28826">
                  <c:v>1.8039242446042994E-3</c:v>
                </c:pt>
                <c:pt idx="28827">
                  <c:v>1.8038625087161567E-3</c:v>
                </c:pt>
                <c:pt idx="28828">
                  <c:v>1.8038010340418644E-3</c:v>
                </c:pt>
                <c:pt idx="28829">
                  <c:v>1.803739202006412E-3</c:v>
                </c:pt>
                <c:pt idx="28830">
                  <c:v>1.803676597818272E-3</c:v>
                </c:pt>
                <c:pt idx="28831">
                  <c:v>1.8036132439781681E-3</c:v>
                </c:pt>
                <c:pt idx="28832">
                  <c:v>1.8035495875185835E-3</c:v>
                </c:pt>
                <c:pt idx="28833">
                  <c:v>1.8034862482104259E-3</c:v>
                </c:pt>
                <c:pt idx="28834">
                  <c:v>1.8034236695651721E-3</c:v>
                </c:pt>
                <c:pt idx="28835">
                  <c:v>1.8033618691556481E-3</c:v>
                </c:pt>
                <c:pt idx="28836">
                  <c:v>1.8033004288102363E-3</c:v>
                </c:pt>
                <c:pt idx="28837">
                  <c:v>1.8032387301512983E-3</c:v>
                </c:pt>
                <c:pt idx="28838">
                  <c:v>1.8031763028134283E-3</c:v>
                </c:pt>
                <c:pt idx="28839">
                  <c:v>1.803113089254674E-3</c:v>
                </c:pt>
                <c:pt idx="28840">
                  <c:v>1.8030494770699653E-3</c:v>
                </c:pt>
                <c:pt idx="28841">
                  <c:v>1.8029860806599179E-3</c:v>
                </c:pt>
                <c:pt idx="28842">
                  <c:v>1.8029233952445778E-3</c:v>
                </c:pt>
                <c:pt idx="28843">
                  <c:v>1.8028615180577501E-3</c:v>
                </c:pt>
                <c:pt idx="28844">
                  <c:v>1.8028000936830685E-3</c:v>
                </c:pt>
                <c:pt idx="28845">
                  <c:v>1.8027385142618381E-3</c:v>
                </c:pt>
                <c:pt idx="28846">
                  <c:v>1.8026762617986039E-3</c:v>
                </c:pt>
                <c:pt idx="28847">
                  <c:v>1.8026131998023413E-3</c:v>
                </c:pt>
                <c:pt idx="28848">
                  <c:v>1.8025496500594638E-3</c:v>
                </c:pt>
                <c:pt idx="28849">
                  <c:v>1.8024862113536681E-3</c:v>
                </c:pt>
                <c:pt idx="28850">
                  <c:v>1.8024234222615465E-3</c:v>
                </c:pt>
                <c:pt idx="28851">
                  <c:v>1.8023614579223859E-3</c:v>
                </c:pt>
                <c:pt idx="28852">
                  <c:v>1.8023000315032199E-3</c:v>
                </c:pt>
                <c:pt idx="28853">
                  <c:v>1.8022385557930341E-3</c:v>
                </c:pt>
                <c:pt idx="28854">
                  <c:v>1.8021764738919844E-3</c:v>
                </c:pt>
                <c:pt idx="28855">
                  <c:v>1.8021135727695678E-3</c:v>
                </c:pt>
                <c:pt idx="28856">
                  <c:v>1.8020501031417672E-3</c:v>
                </c:pt>
                <c:pt idx="28857">
                  <c:v>1.8019866382063701E-3</c:v>
                </c:pt>
                <c:pt idx="28858">
                  <c:v>1.8019237508346878E-3</c:v>
                </c:pt>
                <c:pt idx="28859">
                  <c:v>1.8018616910186538E-3</c:v>
                </c:pt>
                <c:pt idx="28860">
                  <c:v>1.8018002451823229E-3</c:v>
                </c:pt>
                <c:pt idx="28861">
                  <c:v>1.801738856529682E-3</c:v>
                </c:pt>
                <c:pt idx="28862">
                  <c:v>1.801676938616941E-3</c:v>
                </c:pt>
                <c:pt idx="28863">
                  <c:v>1.801614205557304E-3</c:v>
                </c:pt>
                <c:pt idx="28864">
                  <c:v>1.8015508329294191E-3</c:v>
                </c:pt>
                <c:pt idx="28865">
                  <c:v>1.8014873588198801E-3</c:v>
                </c:pt>
                <c:pt idx="28866">
                  <c:v>1.8014243807754238E-3</c:v>
                </c:pt>
                <c:pt idx="28867">
                  <c:v>1.8013622193434789E-3</c:v>
                </c:pt>
                <c:pt idx="28868">
                  <c:v>1.8013007376482982E-3</c:v>
                </c:pt>
                <c:pt idx="28869">
                  <c:v>1.8012394185521867E-3</c:v>
                </c:pt>
                <c:pt idx="28870">
                  <c:v>1.8011776559054521E-3</c:v>
                </c:pt>
                <c:pt idx="28871">
                  <c:v>1.8011150958581743E-3</c:v>
                </c:pt>
                <c:pt idx="28872">
                  <c:v>1.8010518360456905E-3</c:v>
                </c:pt>
                <c:pt idx="28873">
                  <c:v>1.8009883705199221E-3</c:v>
                </c:pt>
                <c:pt idx="28874">
                  <c:v>1.8009253114879141E-3</c:v>
                </c:pt>
                <c:pt idx="28875">
                  <c:v>1.8008630445848911E-3</c:v>
                </c:pt>
                <c:pt idx="28876">
                  <c:v>1.8008015117925323E-3</c:v>
                </c:pt>
                <c:pt idx="28877">
                  <c:v>1.8007402441974822E-3</c:v>
                </c:pt>
                <c:pt idx="28878">
                  <c:v>1.8006786260947223E-3</c:v>
                </c:pt>
                <c:pt idx="28879">
                  <c:v>1.8006162416906351E-3</c:v>
                </c:pt>
                <c:pt idx="28880">
                  <c:v>1.8005531091769738E-3</c:v>
                </c:pt>
                <c:pt idx="28881">
                  <c:v>1.8004896703973441E-3</c:v>
                </c:pt>
                <c:pt idx="28882">
                  <c:v>1.8004265419758543E-3</c:v>
                </c:pt>
                <c:pt idx="28883">
                  <c:v>1.8003641680905192E-3</c:v>
                </c:pt>
                <c:pt idx="28884">
                  <c:v>1.8003025704178869E-3</c:v>
                </c:pt>
                <c:pt idx="28885">
                  <c:v>1.8002413360157818E-3</c:v>
                </c:pt>
                <c:pt idx="28886">
                  <c:v>1.8001798499170129E-3</c:v>
                </c:pt>
                <c:pt idx="28887">
                  <c:v>1.8001176414276776E-3</c:v>
                </c:pt>
                <c:pt idx="28888">
                  <c:v>1.800054649124186E-3</c:v>
                </c:pt>
                <c:pt idx="28889">
                  <c:v>1.7999912553532118E-3</c:v>
                </c:pt>
                <c:pt idx="28890">
                  <c:v>1.7999280708559141E-3</c:v>
                </c:pt>
                <c:pt idx="28891">
                  <c:v>1.7998655908418363E-3</c:v>
                </c:pt>
                <c:pt idx="28892">
                  <c:v>1.7998039161882151E-3</c:v>
                </c:pt>
                <c:pt idx="28893">
                  <c:v>1.799742696723795E-3</c:v>
                </c:pt>
                <c:pt idx="28894">
                  <c:v>1.7996813284829607E-3</c:v>
                </c:pt>
                <c:pt idx="28895">
                  <c:v>1.79961929381956E-3</c:v>
                </c:pt>
                <c:pt idx="28896">
                  <c:v>1.7995564528521641E-3</c:v>
                </c:pt>
                <c:pt idx="28897">
                  <c:v>1.7994931221470333E-3</c:v>
                </c:pt>
                <c:pt idx="28898">
                  <c:v>1.7994298963776758E-3</c:v>
                </c:pt>
                <c:pt idx="28899">
                  <c:v>1.7993673134345481E-3</c:v>
                </c:pt>
                <c:pt idx="28900">
                  <c:v>1.7993055515803087E-3</c:v>
                </c:pt>
                <c:pt idx="28901">
                  <c:v>1.7992443291553173E-3</c:v>
                </c:pt>
                <c:pt idx="28902">
                  <c:v>1.7991830632585841E-3</c:v>
                </c:pt>
                <c:pt idx="28903">
                  <c:v>1.7991211980102307E-3</c:v>
                </c:pt>
                <c:pt idx="28904">
                  <c:v>1.7990585175361748E-3</c:v>
                </c:pt>
                <c:pt idx="28905">
                  <c:v>1.7989952674472181E-3</c:v>
                </c:pt>
                <c:pt idx="28906">
                  <c:v>1.798932016449598E-3</c:v>
                </c:pt>
                <c:pt idx="28907">
                  <c:v>1.7988693360654747E-3</c:v>
                </c:pt>
                <c:pt idx="28908">
                  <c:v>1.7988074788390254E-3</c:v>
                </c:pt>
                <c:pt idx="28909">
                  <c:v>1.7987462362098704E-3</c:v>
                </c:pt>
                <c:pt idx="28910">
                  <c:v>1.7986850560363452E-3</c:v>
                </c:pt>
                <c:pt idx="28911">
                  <c:v>1.7986233535471003E-3</c:v>
                </c:pt>
                <c:pt idx="28912">
                  <c:v>1.7985608406049021E-3</c:v>
                </c:pt>
                <c:pt idx="28913">
                  <c:v>1.7984976878830442E-3</c:v>
                </c:pt>
                <c:pt idx="28914">
                  <c:v>1.7984344286706502E-3</c:v>
                </c:pt>
                <c:pt idx="28915">
                  <c:v>1.7983716585260826E-3</c:v>
                </c:pt>
                <c:pt idx="28916">
                  <c:v>1.7983096999363915E-3</c:v>
                </c:pt>
                <c:pt idx="28917">
                  <c:v>1.7982484208004025E-3</c:v>
                </c:pt>
                <c:pt idx="28918">
                  <c:v>1.7981873089009297E-3</c:v>
                </c:pt>
                <c:pt idx="28919">
                  <c:v>1.7981257603841261E-3</c:v>
                </c:pt>
                <c:pt idx="28920">
                  <c:v>1.7980634197791365E-3</c:v>
                </c:pt>
                <c:pt idx="28921">
                  <c:v>1.798000380097124E-3</c:v>
                </c:pt>
                <c:pt idx="28922">
                  <c:v>1.797937130367118E-3</c:v>
                </c:pt>
                <c:pt idx="28923">
                  <c:v>1.7978742802028192E-3</c:v>
                </c:pt>
                <c:pt idx="28924">
                  <c:v>1.7978122165353261E-3</c:v>
                </c:pt>
                <c:pt idx="28925">
                  <c:v>1.7977508858007965E-3</c:v>
                </c:pt>
                <c:pt idx="28926">
                  <c:v>1.7976898241901071E-3</c:v>
                </c:pt>
                <c:pt idx="28927">
                  <c:v>1.7976284188780764E-3</c:v>
                </c:pt>
                <c:pt idx="28928">
                  <c:v>1.7975662531055064E-3</c:v>
                </c:pt>
                <c:pt idx="28929">
                  <c:v>1.797503340797636E-3</c:v>
                </c:pt>
                <c:pt idx="28930">
                  <c:v>1.7974401186338384E-3</c:v>
                </c:pt>
                <c:pt idx="28931">
                  <c:v>1.7973772000842349E-3</c:v>
                </c:pt>
                <c:pt idx="28932">
                  <c:v>1.7973150299585873E-3</c:v>
                </c:pt>
                <c:pt idx="28933">
                  <c:v>1.7972536339941885E-3</c:v>
                </c:pt>
                <c:pt idx="28934">
                  <c:v>1.7971926044515008E-3</c:v>
                </c:pt>
                <c:pt idx="28935">
                  <c:v>1.7971313297781119E-3</c:v>
                </c:pt>
                <c:pt idx="28936">
                  <c:v>1.7970693389847221E-3</c:v>
                </c:pt>
                <c:pt idx="28937">
                  <c:v>1.7970065668093279E-3</c:v>
                </c:pt>
                <c:pt idx="28938">
                  <c:v>1.796943390379262E-3</c:v>
                </c:pt>
                <c:pt idx="28939">
                  <c:v>1.7968804167746871E-3</c:v>
                </c:pt>
                <c:pt idx="28940">
                  <c:v>1.796818141163409E-3</c:v>
                </c:pt>
                <c:pt idx="28941">
                  <c:v>1.7967566680228485E-3</c:v>
                </c:pt>
                <c:pt idx="28942">
                  <c:v>1.7966956523958882E-3</c:v>
                </c:pt>
                <c:pt idx="28943">
                  <c:v>1.7966344942087916E-3</c:v>
                </c:pt>
                <c:pt idx="28944">
                  <c:v>1.7965726761938747E-3</c:v>
                </c:pt>
                <c:pt idx="28945">
                  <c:v>1.7965100551224904E-3</c:v>
                </c:pt>
                <c:pt idx="28946">
                  <c:v>1.7964469423735734E-3</c:v>
                </c:pt>
                <c:pt idx="28947">
                  <c:v>1.7963839285144625E-3</c:v>
                </c:pt>
                <c:pt idx="28948">
                  <c:v>1.7963215507223781E-3</c:v>
                </c:pt>
                <c:pt idx="28949">
                  <c:v>1.7962599903404701E-3</c:v>
                </c:pt>
                <c:pt idx="28950">
                  <c:v>1.796198970847904E-3</c:v>
                </c:pt>
                <c:pt idx="28951">
                  <c:v>1.7961379136469031E-3</c:v>
                </c:pt>
                <c:pt idx="28952">
                  <c:v>1.7960762639024157E-3</c:v>
                </c:pt>
                <c:pt idx="28953">
                  <c:v>1.7960138029391721E-3</c:v>
                </c:pt>
                <c:pt idx="28954">
                  <c:v>1.7959507712989771E-3</c:v>
                </c:pt>
                <c:pt idx="28955">
                  <c:v>1.7958877332059605E-3</c:v>
                </c:pt>
                <c:pt idx="28956">
                  <c:v>1.7958252588106958E-3</c:v>
                </c:pt>
                <c:pt idx="28957">
                  <c:v>1.795763603167778E-3</c:v>
                </c:pt>
                <c:pt idx="28958">
                  <c:v>1.795702562694862E-3</c:v>
                </c:pt>
                <c:pt idx="28959">
                  <c:v>1.7956415898924048E-3</c:v>
                </c:pt>
                <c:pt idx="28960">
                  <c:v>1.7955801016815898E-3</c:v>
                </c:pt>
                <c:pt idx="28961">
                  <c:v>1.7955178077156669E-3</c:v>
                </c:pt>
                <c:pt idx="28962">
                  <c:v>1.7954548738014729E-3</c:v>
                </c:pt>
                <c:pt idx="28963">
                  <c:v>1.795391828445456E-3</c:v>
                </c:pt>
                <c:pt idx="28964">
                  <c:v>1.7953292652000859E-3</c:v>
                </c:pt>
                <c:pt idx="28965">
                  <c:v>1.7952675084520278E-3</c:v>
                </c:pt>
                <c:pt idx="28966">
                  <c:v>1.7952064308347129E-3</c:v>
                </c:pt>
                <c:pt idx="28967">
                  <c:v>1.79514552503408E-3</c:v>
                </c:pt>
                <c:pt idx="28968">
                  <c:v>1.7950841895070871E-3</c:v>
                </c:pt>
                <c:pt idx="28969">
                  <c:v>1.7950220672007812E-3</c:v>
                </c:pt>
                <c:pt idx="28970">
                  <c:v>1.7949592465430638E-3</c:v>
                </c:pt>
                <c:pt idx="28971">
                  <c:v>1.7948962115599419E-3</c:v>
                </c:pt>
                <c:pt idx="28972">
                  <c:v>1.7948335692595143E-3</c:v>
                </c:pt>
                <c:pt idx="28973">
                  <c:v>1.7947717078311515E-3</c:v>
                </c:pt>
                <c:pt idx="28974">
                  <c:v>1.7947105781238345E-3</c:v>
                </c:pt>
                <c:pt idx="28975">
                  <c:v>1.7946497214103678E-3</c:v>
                </c:pt>
                <c:pt idx="28976">
                  <c:v>1.7945885277550417E-3</c:v>
                </c:pt>
                <c:pt idx="28977">
                  <c:v>1.7945265794691305E-3</c:v>
                </c:pt>
                <c:pt idx="28978">
                  <c:v>1.7944638862536666E-3</c:v>
                </c:pt>
                <c:pt idx="28979">
                  <c:v>1.7944008796483791E-3</c:v>
                </c:pt>
                <c:pt idx="28980">
                  <c:v>1.7943381699625635E-3</c:v>
                </c:pt>
                <c:pt idx="28981">
                  <c:v>1.7942762026031721E-3</c:v>
                </c:pt>
                <c:pt idx="28982">
                  <c:v>1.7942150073256349E-3</c:v>
                </c:pt>
                <c:pt idx="28983">
                  <c:v>1.7941541815661528E-3</c:v>
                </c:pt>
                <c:pt idx="28984">
                  <c:v>1.7940931171912416E-3</c:v>
                </c:pt>
                <c:pt idx="28985">
                  <c:v>1.7940313429489541E-3</c:v>
                </c:pt>
                <c:pt idx="28986">
                  <c:v>1.7939687897817883E-3</c:v>
                </c:pt>
                <c:pt idx="28987">
                  <c:v>1.7939058296267013E-3</c:v>
                </c:pt>
                <c:pt idx="28988">
                  <c:v>1.7938430659014601E-3</c:v>
                </c:pt>
                <c:pt idx="28989">
                  <c:v>1.7937809937012992E-3</c:v>
                </c:pt>
                <c:pt idx="28990">
                  <c:v>1.7937197210608209E-3</c:v>
                </c:pt>
                <c:pt idx="28991">
                  <c:v>1.7936589082061492E-3</c:v>
                </c:pt>
                <c:pt idx="28992">
                  <c:v>1.7935979589539688E-3</c:v>
                </c:pt>
                <c:pt idx="28993">
                  <c:v>1.7935363564439619E-3</c:v>
                </c:pt>
                <c:pt idx="28994">
                  <c:v>1.7934739541431428E-3</c:v>
                </c:pt>
                <c:pt idx="28995">
                  <c:v>1.7934110582758366E-3</c:v>
                </c:pt>
                <c:pt idx="28996">
                  <c:v>1.7933482553074184E-3</c:v>
                </c:pt>
                <c:pt idx="28997">
                  <c:v>1.7932860816751621E-3</c:v>
                </c:pt>
                <c:pt idx="28998">
                  <c:v>1.7932247217600885E-3</c:v>
                </c:pt>
                <c:pt idx="28999">
                  <c:v>1.7931639041457263E-3</c:v>
                </c:pt>
                <c:pt idx="29000">
                  <c:v>1.7931030545305785E-3</c:v>
                </c:pt>
                <c:pt idx="29001">
                  <c:v>1.7930416191489181E-3</c:v>
                </c:pt>
                <c:pt idx="29002">
                  <c:v>1.7929793765664173E-3</c:v>
                </c:pt>
                <c:pt idx="29003">
                  <c:v>1.792916562291875E-3</c:v>
                </c:pt>
                <c:pt idx="29004">
                  <c:v>1.7928537360769753E-3</c:v>
                </c:pt>
                <c:pt idx="29005">
                  <c:v>1.7927914666785443E-3</c:v>
                </c:pt>
                <c:pt idx="29006">
                  <c:v>1.7927300116201141E-3</c:v>
                </c:pt>
                <c:pt idx="29007">
                  <c:v>1.7926691722599387E-3</c:v>
                </c:pt>
                <c:pt idx="29008">
                  <c:v>1.7926084057283171E-3</c:v>
                </c:pt>
                <c:pt idx="29009">
                  <c:v>1.7925471306586556E-3</c:v>
                </c:pt>
                <c:pt idx="29010">
                  <c:v>1.7924850545353896E-3</c:v>
                </c:pt>
                <c:pt idx="29011">
                  <c:v>1.7924223383375465E-3</c:v>
                </c:pt>
                <c:pt idx="29012">
                  <c:v>1.7923595058038529E-3</c:v>
                </c:pt>
                <c:pt idx="29013">
                  <c:v>1.7922971484636281E-3</c:v>
                </c:pt>
                <c:pt idx="29014">
                  <c:v>1.7922355925634821E-3</c:v>
                </c:pt>
                <c:pt idx="29015">
                  <c:v>1.792174715431709E-3</c:v>
                </c:pt>
                <c:pt idx="29016">
                  <c:v>1.7921140146398666E-3</c:v>
                </c:pt>
                <c:pt idx="29017">
                  <c:v>1.792052890970382E-3</c:v>
                </c:pt>
                <c:pt idx="29018">
                  <c:v>1.7919909858267304E-3</c:v>
                </c:pt>
                <c:pt idx="29019">
                  <c:v>1.791928383094247E-3</c:v>
                </c:pt>
                <c:pt idx="29020">
                  <c:v>1.7918655618158902E-3</c:v>
                </c:pt>
                <c:pt idx="29021">
                  <c:v>1.7918031263820791E-3</c:v>
                </c:pt>
                <c:pt idx="29022">
                  <c:v>1.7917414662032959E-3</c:v>
                </c:pt>
                <c:pt idx="29023">
                  <c:v>1.791680536499861E-3</c:v>
                </c:pt>
                <c:pt idx="29024">
                  <c:v>1.7916198836041759E-3</c:v>
                </c:pt>
                <c:pt idx="29025">
                  <c:v>1.7915589004793382E-3</c:v>
                </c:pt>
                <c:pt idx="29026">
                  <c:v>1.7914971685428821E-3</c:v>
                </c:pt>
                <c:pt idx="29027">
                  <c:v>1.791434693313615E-3</c:v>
                </c:pt>
                <c:pt idx="29028">
                  <c:v>1.7913719012163003E-3</c:v>
                </c:pt>
                <c:pt idx="29029">
                  <c:v>1.7913093993927481E-3</c:v>
                </c:pt>
                <c:pt idx="29030">
                  <c:v>1.7912476338129972E-3</c:v>
                </c:pt>
                <c:pt idx="29031">
                  <c:v>1.7911866382081139E-3</c:v>
                </c:pt>
                <c:pt idx="29032">
                  <c:v>1.7911260151632555E-3</c:v>
                </c:pt>
                <c:pt idx="29033">
                  <c:v>1.7910651599677536E-3</c:v>
                </c:pt>
                <c:pt idx="29034">
                  <c:v>1.7910036011394013E-3</c:v>
                </c:pt>
                <c:pt idx="29035">
                  <c:v>1.7909412658678641E-3</c:v>
                </c:pt>
                <c:pt idx="29036">
                  <c:v>1.7908785209286287E-3</c:v>
                </c:pt>
                <c:pt idx="29037">
                  <c:v>1.790815966075945E-3</c:v>
                </c:pt>
                <c:pt idx="29038">
                  <c:v>1.7907540963019233E-3</c:v>
                </c:pt>
                <c:pt idx="29039">
                  <c:v>1.7906930231556541E-3</c:v>
                </c:pt>
                <c:pt idx="29040">
                  <c:v>1.7906324120156361E-3</c:v>
                </c:pt>
                <c:pt idx="29041">
                  <c:v>1.79057167058738E-3</c:v>
                </c:pt>
                <c:pt idx="29042">
                  <c:v>1.7905102824464301E-3</c:v>
                </c:pt>
                <c:pt idx="29043">
                  <c:v>1.7904480977980388E-3</c:v>
                </c:pt>
                <c:pt idx="29044">
                  <c:v>1.7903854177446286E-3</c:v>
                </c:pt>
                <c:pt idx="29045">
                  <c:v>1.7903228246539666E-3</c:v>
                </c:pt>
                <c:pt idx="29046">
                  <c:v>1.7902608541969596E-3</c:v>
                </c:pt>
                <c:pt idx="29047">
                  <c:v>1.7901996937502425E-3</c:v>
                </c:pt>
                <c:pt idx="29048">
                  <c:v>1.7901390769673349E-3</c:v>
                </c:pt>
                <c:pt idx="29049">
                  <c:v>1.790078433835944E-3</c:v>
                </c:pt>
                <c:pt idx="29050">
                  <c:v>1.7900172116838192E-3</c:v>
                </c:pt>
                <c:pt idx="29051">
                  <c:v>1.7899551863593641E-3</c:v>
                </c:pt>
                <c:pt idx="29052">
                  <c:v>1.7898925883743006E-3</c:v>
                </c:pt>
                <c:pt idx="29053">
                  <c:v>1.7898299730176469E-3</c:v>
                </c:pt>
                <c:pt idx="29054">
                  <c:v>1.7897679076306341E-3</c:v>
                </c:pt>
                <c:pt idx="29055">
                  <c:v>1.7897066521645878E-3</c:v>
                </c:pt>
                <c:pt idx="29056">
                  <c:v>1.7896460128810701E-3</c:v>
                </c:pt>
                <c:pt idx="29057">
                  <c:v>1.7895854515277648E-3</c:v>
                </c:pt>
                <c:pt idx="29058">
                  <c:v>1.7895243884697453E-3</c:v>
                </c:pt>
                <c:pt idx="29059">
                  <c:v>1.7894625290629711E-3</c:v>
                </c:pt>
                <c:pt idx="29060">
                  <c:v>1.7894000294971701E-3</c:v>
                </c:pt>
                <c:pt idx="29061">
                  <c:v>1.789337408758367E-3</c:v>
                </c:pt>
                <c:pt idx="29062">
                  <c:v>1.7892752563358173E-3</c:v>
                </c:pt>
                <c:pt idx="29063">
                  <c:v>1.7892139002967462E-3</c:v>
                </c:pt>
                <c:pt idx="29064">
                  <c:v>1.7891532226246701E-3</c:v>
                </c:pt>
                <c:pt idx="29065">
                  <c:v>1.7890927257592601E-3</c:v>
                </c:pt>
                <c:pt idx="29066">
                  <c:v>1.7890318128227481E-3</c:v>
                </c:pt>
                <c:pt idx="29067">
                  <c:v>1.7889701237132512E-3</c:v>
                </c:pt>
                <c:pt idx="29068">
                  <c:v>1.7889077378140143E-3</c:v>
                </c:pt>
                <c:pt idx="29069">
                  <c:v>1.7888451292049469E-3</c:v>
                </c:pt>
                <c:pt idx="29070">
                  <c:v>1.7887828996470821E-3</c:v>
                </c:pt>
                <c:pt idx="29071">
                  <c:v>1.7887214397350941E-3</c:v>
                </c:pt>
                <c:pt idx="29072">
                  <c:v>1.7886607090194361E-3</c:v>
                </c:pt>
                <c:pt idx="29073">
                  <c:v>1.7886002588697297E-3</c:v>
                </c:pt>
                <c:pt idx="29074">
                  <c:v>1.7885394851569346E-3</c:v>
                </c:pt>
                <c:pt idx="29075">
                  <c:v>1.7884779684402771E-3</c:v>
                </c:pt>
                <c:pt idx="29076">
                  <c:v>1.788415710098152E-3</c:v>
                </c:pt>
                <c:pt idx="29077">
                  <c:v>1.7883531314649783E-3</c:v>
                </c:pt>
                <c:pt idx="29078">
                  <c:v>1.7882908365087311E-3</c:v>
                </c:pt>
                <c:pt idx="29079">
                  <c:v>1.7882292717286844E-3</c:v>
                </c:pt>
                <c:pt idx="29080">
                  <c:v>1.7881684747893965E-3</c:v>
                </c:pt>
                <c:pt idx="29081">
                  <c:v>1.7881080533981479E-3</c:v>
                </c:pt>
                <c:pt idx="29082">
                  <c:v>1.7880474062707322E-3</c:v>
                </c:pt>
                <c:pt idx="29083">
                  <c:v>1.7879860617267605E-3</c:v>
                </c:pt>
                <c:pt idx="29084">
                  <c:v>1.7879239432454547E-3</c:v>
                </c:pt>
                <c:pt idx="29085">
                  <c:v>1.7878614124696966E-3</c:v>
                </c:pt>
                <c:pt idx="29086">
                  <c:v>1.7877990654893232E-3</c:v>
                </c:pt>
                <c:pt idx="29087">
                  <c:v>1.7877373971631311E-3</c:v>
                </c:pt>
                <c:pt idx="29088">
                  <c:v>1.7876765225122511E-3</c:v>
                </c:pt>
                <c:pt idx="29089">
                  <c:v>1.7876161120367513E-3</c:v>
                </c:pt>
                <c:pt idx="29090">
                  <c:v>1.7875555773291501E-3</c:v>
                </c:pt>
                <c:pt idx="29091">
                  <c:v>1.7874944024290397E-3</c:v>
                </c:pt>
                <c:pt idx="29092">
                  <c:v>1.7874324343222251E-3</c:v>
                </c:pt>
                <c:pt idx="29093">
                  <c:v>1.7873699690218083E-3</c:v>
                </c:pt>
                <c:pt idx="29094">
                  <c:v>1.7873075848024863E-3</c:v>
                </c:pt>
                <c:pt idx="29095">
                  <c:v>1.787245816542767E-3</c:v>
                </c:pt>
                <c:pt idx="29096">
                  <c:v>1.7871848545728921E-3</c:v>
                </c:pt>
                <c:pt idx="29097">
                  <c:v>1.7871244375821035E-3</c:v>
                </c:pt>
                <c:pt idx="29098">
                  <c:v>1.7870639998400725E-3</c:v>
                </c:pt>
                <c:pt idx="29099">
                  <c:v>1.7870029897918604E-3</c:v>
                </c:pt>
                <c:pt idx="29100">
                  <c:v>1.7869411806101141E-3</c:v>
                </c:pt>
                <c:pt idx="29101">
                  <c:v>1.7868787978452421E-3</c:v>
                </c:pt>
                <c:pt idx="29102">
                  <c:v>1.7868163923335221E-3</c:v>
                </c:pt>
                <c:pt idx="29103">
                  <c:v>1.7867545299790719E-3</c:v>
                </c:pt>
                <c:pt idx="29104">
                  <c:v>1.7866934731201741E-3</c:v>
                </c:pt>
                <c:pt idx="29105">
                  <c:v>1.7866330328845438E-3</c:v>
                </c:pt>
                <c:pt idx="29106">
                  <c:v>1.7865726756247139E-3</c:v>
                </c:pt>
                <c:pt idx="29107">
                  <c:v>1.7865118234565442E-3</c:v>
                </c:pt>
                <c:pt idx="29108">
                  <c:v>1.786450179647477E-3</c:v>
                </c:pt>
                <c:pt idx="29109">
                  <c:v>1.7863878956363548E-3</c:v>
                </c:pt>
                <c:pt idx="29110">
                  <c:v>1.7863254856715926E-3</c:v>
                </c:pt>
                <c:pt idx="29111">
                  <c:v>1.7862635371857772E-3</c:v>
                </c:pt>
                <c:pt idx="29112">
                  <c:v>1.7862023800277111E-3</c:v>
                </c:pt>
                <c:pt idx="29113">
                  <c:v>1.7861419007967679E-3</c:v>
                </c:pt>
                <c:pt idx="29114">
                  <c:v>1.7860816067830387E-3</c:v>
                </c:pt>
                <c:pt idx="29115">
                  <c:v>1.7860209034626722E-3</c:v>
                </c:pt>
                <c:pt idx="29116">
                  <c:v>1.7859594292662601E-3</c:v>
                </c:pt>
                <c:pt idx="29117">
                  <c:v>1.7858972591152883E-3</c:v>
                </c:pt>
                <c:pt idx="29118">
                  <c:v>1.7858348621466681E-3</c:v>
                </c:pt>
                <c:pt idx="29119">
                  <c:v>1.7857728374805709E-3</c:v>
                </c:pt>
                <c:pt idx="29120">
                  <c:v>1.7857115768593341E-3</c:v>
                </c:pt>
                <c:pt idx="29121">
                  <c:v>1.7856510441225082E-3</c:v>
                </c:pt>
                <c:pt idx="29122">
                  <c:v>1.785590795654512E-3</c:v>
                </c:pt>
                <c:pt idx="29123">
                  <c:v>1.7855302302430263E-3</c:v>
                </c:pt>
                <c:pt idx="29124">
                  <c:v>1.7854689276240138E-3</c:v>
                </c:pt>
                <c:pt idx="29125">
                  <c:v>1.7854068850770479E-3</c:v>
                </c:pt>
                <c:pt idx="29126">
                  <c:v>1.7853445188708481E-3</c:v>
                </c:pt>
                <c:pt idx="29127">
                  <c:v>1.7852824297934216E-3</c:v>
                </c:pt>
                <c:pt idx="29128">
                  <c:v>1.7852210648398193E-3</c:v>
                </c:pt>
                <c:pt idx="29129">
                  <c:v>1.7851604655661295E-3</c:v>
                </c:pt>
                <c:pt idx="29130">
                  <c:v>1.7851002447749681E-3</c:v>
                </c:pt>
                <c:pt idx="29131">
                  <c:v>1.7850398046120096E-3</c:v>
                </c:pt>
                <c:pt idx="29132">
                  <c:v>1.7849786732304061E-3</c:v>
                </c:pt>
                <c:pt idx="29133">
                  <c:v>1.7849167704411032E-3</c:v>
                </c:pt>
                <c:pt idx="29134">
                  <c:v>1.7848544527831801E-3</c:v>
                </c:pt>
                <c:pt idx="29135">
                  <c:v>1.7847923126813427E-3</c:v>
                </c:pt>
                <c:pt idx="29136">
                  <c:v>1.7847308448312638E-3</c:v>
                </c:pt>
                <c:pt idx="29137">
                  <c:v>1.7846701676839144E-3</c:v>
                </c:pt>
                <c:pt idx="29138">
                  <c:v>1.7846099568302205E-3</c:v>
                </c:pt>
                <c:pt idx="29139">
                  <c:v>1.7845496277476827E-3</c:v>
                </c:pt>
                <c:pt idx="29140">
                  <c:v>1.7844886649677966E-3</c:v>
                </c:pt>
                <c:pt idx="29141">
                  <c:v>1.7844269122988961E-3</c:v>
                </c:pt>
                <c:pt idx="29142">
                  <c:v>1.7843646606973361E-3</c:v>
                </c:pt>
                <c:pt idx="29143">
                  <c:v>1.7843024843494468E-3</c:v>
                </c:pt>
                <c:pt idx="29144">
                  <c:v>1.7842409173155895E-3</c:v>
                </c:pt>
                <c:pt idx="29145">
                  <c:v>1.7841801528379411E-3</c:v>
                </c:pt>
                <c:pt idx="29146">
                  <c:v>1.784119934607297E-3</c:v>
                </c:pt>
                <c:pt idx="29147">
                  <c:v>1.7840597011678631E-3</c:v>
                </c:pt>
                <c:pt idx="29148">
                  <c:v>1.783998902105546E-3</c:v>
                </c:pt>
                <c:pt idx="29149">
                  <c:v>1.7839373079584417E-3</c:v>
                </c:pt>
                <c:pt idx="29150">
                  <c:v>1.7838751393513034E-3</c:v>
                </c:pt>
                <c:pt idx="29151">
                  <c:v>1.7838129426777044E-3</c:v>
                </c:pt>
                <c:pt idx="29152">
                  <c:v>1.7837512823834479E-3</c:v>
                </c:pt>
                <c:pt idx="29153">
                  <c:v>1.7836904231532931E-3</c:v>
                </c:pt>
                <c:pt idx="29154">
                  <c:v>1.7836301809440501E-3</c:v>
                </c:pt>
                <c:pt idx="29155">
                  <c:v>1.7835700267004584E-3</c:v>
                </c:pt>
                <c:pt idx="29156">
                  <c:v>1.7835093843079444E-3</c:v>
                </c:pt>
                <c:pt idx="29157">
                  <c:v>1.7834479549851663E-3</c:v>
                </c:pt>
                <c:pt idx="29158">
                  <c:v>1.7833858854582362E-3</c:v>
                </c:pt>
                <c:pt idx="29159">
                  <c:v>1.7833236852532065E-3</c:v>
                </c:pt>
                <c:pt idx="29160">
                  <c:v>1.7832619397296441E-3</c:v>
                </c:pt>
                <c:pt idx="29161">
                  <c:v>1.7832009804792711E-3</c:v>
                </c:pt>
                <c:pt idx="29162">
                  <c:v>1.78314069867804E-3</c:v>
                </c:pt>
                <c:pt idx="29163">
                  <c:v>1.7830806064488124E-3</c:v>
                </c:pt>
                <c:pt idx="29164">
                  <c:v>1.783020111635407E-3</c:v>
                </c:pt>
                <c:pt idx="29165">
                  <c:v>1.7829588512384203E-3</c:v>
                </c:pt>
                <c:pt idx="29166">
                  <c:v>1.7828968957576878E-3</c:v>
                </c:pt>
                <c:pt idx="29167">
                  <c:v>1.7828347094072361E-3</c:v>
                </c:pt>
                <c:pt idx="29168">
                  <c:v>1.7827728886551661E-3</c:v>
                </c:pt>
                <c:pt idx="29169">
                  <c:v>1.7827118263552941E-3</c:v>
                </c:pt>
                <c:pt idx="29170">
                  <c:v>1.7826514905954381E-3</c:v>
                </c:pt>
                <c:pt idx="29171">
                  <c:v>1.7825914427524066E-3</c:v>
                </c:pt>
                <c:pt idx="29172">
                  <c:v>1.7825310845391341E-3</c:v>
                </c:pt>
                <c:pt idx="29173">
                  <c:v>1.7824699949030667E-3</c:v>
                </c:pt>
                <c:pt idx="29174">
                  <c:v>1.7824081670662984E-3</c:v>
                </c:pt>
                <c:pt idx="29175">
                  <c:v>1.7823460122565089E-3</c:v>
                </c:pt>
                <c:pt idx="29176">
                  <c:v>1.7822841280758399E-3</c:v>
                </c:pt>
                <c:pt idx="29177">
                  <c:v>1.7822229619820196E-3</c:v>
                </c:pt>
                <c:pt idx="29178">
                  <c:v>1.7821625593809432E-3</c:v>
                </c:pt>
                <c:pt idx="29179">
                  <c:v>1.7821025381437852E-3</c:v>
                </c:pt>
                <c:pt idx="29180">
                  <c:v>1.782042303849284E-3</c:v>
                </c:pt>
                <c:pt idx="29181">
                  <c:v>1.7819813845155281E-3</c:v>
                </c:pt>
                <c:pt idx="29182">
                  <c:v>1.7819196963270538E-3</c:v>
                </c:pt>
                <c:pt idx="29183">
                  <c:v>1.7818575907479729E-3</c:v>
                </c:pt>
                <c:pt idx="29184">
                  <c:v>1.7817956565373376E-3</c:v>
                </c:pt>
                <c:pt idx="29185">
                  <c:v>1.7817343881981738E-3</c:v>
                </c:pt>
                <c:pt idx="29186">
                  <c:v>1.7816739075694405E-3</c:v>
                </c:pt>
                <c:pt idx="29187">
                  <c:v>1.7816138953022048E-3</c:v>
                </c:pt>
                <c:pt idx="29188">
                  <c:v>1.7815537707567579E-3</c:v>
                </c:pt>
                <c:pt idx="29189">
                  <c:v>1.7814930189839703E-3</c:v>
                </c:pt>
                <c:pt idx="29190">
                  <c:v>1.7814314806565187E-3</c:v>
                </c:pt>
                <c:pt idx="29191">
                  <c:v>1.7813694417063779E-3</c:v>
                </c:pt>
                <c:pt idx="29192">
                  <c:v>1.7813074722364405E-3</c:v>
                </c:pt>
                <c:pt idx="29193">
                  <c:v>1.7812461054635101E-3</c:v>
                </c:pt>
                <c:pt idx="29194">
                  <c:v>1.7811855375003008E-3</c:v>
                </c:pt>
                <c:pt idx="29195">
                  <c:v>1.7811255170050884E-3</c:v>
                </c:pt>
                <c:pt idx="29196">
                  <c:v>1.7810654867890861E-3</c:v>
                </c:pt>
                <c:pt idx="29197">
                  <c:v>1.7810048976022201E-3</c:v>
                </c:pt>
                <c:pt idx="29198">
                  <c:v>1.7809435173889044E-3</c:v>
                </c:pt>
                <c:pt idx="29199">
                  <c:v>1.7808815618837882E-3</c:v>
                </c:pt>
                <c:pt idx="29200">
                  <c:v>1.7808195730479501E-3</c:v>
                </c:pt>
                <c:pt idx="29201">
                  <c:v>1.7807581138479997E-3</c:v>
                </c:pt>
                <c:pt idx="29202">
                  <c:v>1.7806974512749091E-3</c:v>
                </c:pt>
                <c:pt idx="29203">
                  <c:v>1.7806374060777735E-3</c:v>
                </c:pt>
                <c:pt idx="29204">
                  <c:v>1.7805774537807146E-3</c:v>
                </c:pt>
                <c:pt idx="29205">
                  <c:v>1.7805170200572587E-3</c:v>
                </c:pt>
                <c:pt idx="29206">
                  <c:v>1.7804558041166012E-3</c:v>
                </c:pt>
                <c:pt idx="29207">
                  <c:v>1.7803939480102084E-3</c:v>
                </c:pt>
                <c:pt idx="29208">
                  <c:v>1.7803319565570781E-3</c:v>
                </c:pt>
                <c:pt idx="29209">
                  <c:v>1.7802704130277125E-3</c:v>
                </c:pt>
                <c:pt idx="29210">
                  <c:v>1.78020965071838E-3</c:v>
                </c:pt>
                <c:pt idx="29211">
                  <c:v>1.7801495653425943E-3</c:v>
                </c:pt>
                <c:pt idx="29212">
                  <c:v>1.7800896738381525E-3</c:v>
                </c:pt>
                <c:pt idx="29213">
                  <c:v>1.780029386430098E-3</c:v>
                </c:pt>
                <c:pt idx="29214">
                  <c:v>1.7799683387262123E-3</c:v>
                </c:pt>
                <c:pt idx="29215">
                  <c:v>1.7799065968445861E-3</c:v>
                </c:pt>
                <c:pt idx="29216">
                  <c:v>1.7798446200965308E-3</c:v>
                </c:pt>
                <c:pt idx="29217">
                  <c:v>1.7797830022871423E-3</c:v>
                </c:pt>
                <c:pt idx="29218">
                  <c:v>1.7797221373458461E-3</c:v>
                </c:pt>
                <c:pt idx="29219">
                  <c:v>1.7796619975681499E-3</c:v>
                </c:pt>
                <c:pt idx="29220">
                  <c:v>1.7796021493007655E-3</c:v>
                </c:pt>
                <c:pt idx="29221">
                  <c:v>1.7795419971901778E-3</c:v>
                </c:pt>
                <c:pt idx="29222">
                  <c:v>1.7794811194297377E-3</c:v>
                </c:pt>
                <c:pt idx="29223">
                  <c:v>1.7794195052251501E-3</c:v>
                </c:pt>
                <c:pt idx="29224">
                  <c:v>1.7793575607877741E-3</c:v>
                </c:pt>
                <c:pt idx="29225">
                  <c:v>1.7792958805281805E-3</c:v>
                </c:pt>
                <c:pt idx="29226">
                  <c:v>1.779234912334008E-3</c:v>
                </c:pt>
                <c:pt idx="29227">
                  <c:v>1.7791747054195161E-3</c:v>
                </c:pt>
                <c:pt idx="29228">
                  <c:v>1.779114882697632E-3</c:v>
                </c:pt>
                <c:pt idx="29229">
                  <c:v>1.7790548531831701E-3</c:v>
                </c:pt>
                <c:pt idx="29230">
                  <c:v>1.7789941447901721E-3</c:v>
                </c:pt>
                <c:pt idx="29231">
                  <c:v>1.7789326701184033E-3</c:v>
                </c:pt>
                <c:pt idx="29232">
                  <c:v>1.7788707755857552E-3</c:v>
                </c:pt>
                <c:pt idx="29233">
                  <c:v>1.7788090462853632E-3</c:v>
                </c:pt>
                <c:pt idx="29234">
                  <c:v>1.778747976498426E-3</c:v>
                </c:pt>
                <c:pt idx="29235">
                  <c:v>1.778687691410245E-3</c:v>
                </c:pt>
                <c:pt idx="29236">
                  <c:v>1.7786278767014103E-3</c:v>
                </c:pt>
                <c:pt idx="29237">
                  <c:v>1.7785679556126016E-3</c:v>
                </c:pt>
                <c:pt idx="29238">
                  <c:v>1.7785074137412946E-3</c:v>
                </c:pt>
                <c:pt idx="29239">
                  <c:v>1.7784460886658784E-3</c:v>
                </c:pt>
                <c:pt idx="29240">
                  <c:v>1.7783842613263838E-3</c:v>
                </c:pt>
                <c:pt idx="29241">
                  <c:v>1.7783224977472925E-3</c:v>
                </c:pt>
                <c:pt idx="29242">
                  <c:v>1.7782613302767896E-3</c:v>
                </c:pt>
                <c:pt idx="29243">
                  <c:v>1.7782009578570133E-3</c:v>
                </c:pt>
                <c:pt idx="29244">
                  <c:v>1.7781411340797757E-3</c:v>
                </c:pt>
                <c:pt idx="29245">
                  <c:v>1.7780813060155373E-3</c:v>
                </c:pt>
                <c:pt idx="29246">
                  <c:v>1.7780209256011512E-3</c:v>
                </c:pt>
                <c:pt idx="29247">
                  <c:v>1.7779597582279199E-3</c:v>
                </c:pt>
                <c:pt idx="29248">
                  <c:v>1.7778980147758344E-3</c:v>
                </c:pt>
                <c:pt idx="29249">
                  <c:v>1.7778362327838047E-3</c:v>
                </c:pt>
                <c:pt idx="29250">
                  <c:v>1.7777749737186385E-3</c:v>
                </c:pt>
                <c:pt idx="29251">
                  <c:v>1.7777145068376501E-3</c:v>
                </c:pt>
                <c:pt idx="29252">
                  <c:v>1.7776546576454618E-3</c:v>
                </c:pt>
                <c:pt idx="29253">
                  <c:v>1.7775949062327121E-3</c:v>
                </c:pt>
                <c:pt idx="29254">
                  <c:v>1.7775346800792062E-3</c:v>
                </c:pt>
                <c:pt idx="29255">
                  <c:v>1.7774736764237414E-3</c:v>
                </c:pt>
                <c:pt idx="29256">
                  <c:v>1.777412032681019E-3</c:v>
                </c:pt>
                <c:pt idx="29257">
                  <c:v>1.7773502489783729E-3</c:v>
                </c:pt>
                <c:pt idx="29258">
                  <c:v>1.7772889064814907E-3</c:v>
                </c:pt>
                <c:pt idx="29259">
                  <c:v>1.7772283401531867E-3</c:v>
                </c:pt>
                <c:pt idx="29260">
                  <c:v>1.7771684502056097E-3</c:v>
                </c:pt>
                <c:pt idx="29261">
                  <c:v>1.777108758373686E-3</c:v>
                </c:pt>
                <c:pt idx="29262">
                  <c:v>1.7770486772768965E-3</c:v>
                </c:pt>
                <c:pt idx="29263">
                  <c:v>1.7769878411670573E-3</c:v>
                </c:pt>
                <c:pt idx="29264">
                  <c:v>1.7769263118202401E-3</c:v>
                </c:pt>
                <c:pt idx="29265">
                  <c:v>1.7768645436652647E-3</c:v>
                </c:pt>
                <c:pt idx="29266">
                  <c:v>1.7768031278335603E-3</c:v>
                </c:pt>
                <c:pt idx="29267">
                  <c:v>1.7767424592946026E-3</c:v>
                </c:pt>
                <c:pt idx="29268">
                  <c:v>1.7766825145112313E-3</c:v>
                </c:pt>
                <c:pt idx="29269">
                  <c:v>1.7766228647775231E-3</c:v>
                </c:pt>
                <c:pt idx="29270">
                  <c:v>1.7765629176816253E-3</c:v>
                </c:pt>
                <c:pt idx="29271">
                  <c:v>1.7765022506968106E-3</c:v>
                </c:pt>
                <c:pt idx="29272">
                  <c:v>1.7764408490533209E-3</c:v>
                </c:pt>
                <c:pt idx="29273">
                  <c:v>1.7763791139708196E-3</c:v>
                </c:pt>
                <c:pt idx="29274">
                  <c:v>1.7763176366629718E-3</c:v>
                </c:pt>
                <c:pt idx="29275">
                  <c:v>1.776256865414807E-3</c:v>
                </c:pt>
                <c:pt idx="29276">
                  <c:v>1.7761968532077441E-3</c:v>
                </c:pt>
                <c:pt idx="29277">
                  <c:v>1.7761372279697272E-3</c:v>
                </c:pt>
                <c:pt idx="29278">
                  <c:v>1.7760774021543678E-3</c:v>
                </c:pt>
                <c:pt idx="29279">
                  <c:v>1.7760169036024024E-3</c:v>
                </c:pt>
                <c:pt idx="29280">
                  <c:v>1.7759556413701721E-3</c:v>
                </c:pt>
                <c:pt idx="29281">
                  <c:v>1.7758939568581001E-3</c:v>
                </c:pt>
                <c:pt idx="29282">
                  <c:v>1.7758324314933124E-3</c:v>
                </c:pt>
                <c:pt idx="29283">
                  <c:v>1.7757715593063204E-3</c:v>
                </c:pt>
                <c:pt idx="29284">
                  <c:v>1.7757114687874341E-3</c:v>
                </c:pt>
                <c:pt idx="29285">
                  <c:v>1.775651850616186E-3</c:v>
                </c:pt>
                <c:pt idx="29286">
                  <c:v>1.7755921319110722E-3</c:v>
                </c:pt>
                <c:pt idx="29287">
                  <c:v>1.7755317988429878E-3</c:v>
                </c:pt>
                <c:pt idx="29288">
                  <c:v>1.7754706859372628E-3</c:v>
                </c:pt>
                <c:pt idx="29289">
                  <c:v>1.7754090691742335E-3</c:v>
                </c:pt>
                <c:pt idx="29290">
                  <c:v>1.7753475105052293E-3</c:v>
                </c:pt>
                <c:pt idx="29291">
                  <c:v>1.7752865413850195E-3</c:v>
                </c:pt>
                <c:pt idx="29292">
                  <c:v>1.7752263635443892E-3</c:v>
                </c:pt>
                <c:pt idx="29293">
                  <c:v>1.7751667354747981E-3</c:v>
                </c:pt>
                <c:pt idx="29294">
                  <c:v>1.7751071084981236E-3</c:v>
                </c:pt>
                <c:pt idx="29295">
                  <c:v>1.7750469357606744E-3</c:v>
                </c:pt>
                <c:pt idx="29296">
                  <c:v>1.7749859801409543E-3</c:v>
                </c:pt>
                <c:pt idx="29297">
                  <c:v>1.7749244476995599E-3</c:v>
                </c:pt>
                <c:pt idx="29298">
                  <c:v>1.7748628715637286E-3</c:v>
                </c:pt>
                <c:pt idx="29299">
                  <c:v>1.7748018116801557E-3</c:v>
                </c:pt>
                <c:pt idx="29300">
                  <c:v>1.7747415395329516E-3</c:v>
                </c:pt>
                <c:pt idx="29301">
                  <c:v>1.7746818853456481E-3</c:v>
                </c:pt>
                <c:pt idx="29302">
                  <c:v>1.7746223337623897E-3</c:v>
                </c:pt>
                <c:pt idx="29303">
                  <c:v>1.7745623140871761E-3</c:v>
                </c:pt>
                <c:pt idx="29304">
                  <c:v>1.7745015216271269E-3</c:v>
                </c:pt>
                <c:pt idx="29305">
                  <c:v>1.7744400891979073E-3</c:v>
                </c:pt>
                <c:pt idx="29306">
                  <c:v>1.7743785122506981E-3</c:v>
                </c:pt>
                <c:pt idx="29307">
                  <c:v>1.7743173698309103E-3</c:v>
                </c:pt>
                <c:pt idx="29308">
                  <c:v>1.7742569985301775E-3</c:v>
                </c:pt>
                <c:pt idx="29309">
                  <c:v>1.7741973030205903E-3</c:v>
                </c:pt>
                <c:pt idx="29310">
                  <c:v>1.7741378098162764E-3</c:v>
                </c:pt>
                <c:pt idx="29311">
                  <c:v>1.7740779339441059E-3</c:v>
                </c:pt>
                <c:pt idx="29312">
                  <c:v>1.7740173083364659E-3</c:v>
                </c:pt>
                <c:pt idx="29313">
                  <c:v>1.7739559904669565E-3</c:v>
                </c:pt>
                <c:pt idx="29314">
                  <c:v>1.7738944299021363E-3</c:v>
                </c:pt>
                <c:pt idx="29315">
                  <c:v>1.7738332150893793E-3</c:v>
                </c:pt>
                <c:pt idx="29316">
                  <c:v>1.7737727420030361E-3</c:v>
                </c:pt>
                <c:pt idx="29317">
                  <c:v>1.7737129912330453E-3</c:v>
                </c:pt>
                <c:pt idx="29318">
                  <c:v>1.7736535389983798E-3</c:v>
                </c:pt>
                <c:pt idx="29319">
                  <c:v>1.7735937958366121E-3</c:v>
                </c:pt>
                <c:pt idx="29320">
                  <c:v>1.7735333385346982E-3</c:v>
                </c:pt>
                <c:pt idx="29321">
                  <c:v>1.7734721483880567E-3</c:v>
                </c:pt>
                <c:pt idx="29322">
                  <c:v>1.7734106216493661E-3</c:v>
                </c:pt>
                <c:pt idx="29323">
                  <c:v>1.773349346330172E-3</c:v>
                </c:pt>
                <c:pt idx="29324">
                  <c:v>1.7732887710808036E-3</c:v>
                </c:pt>
                <c:pt idx="29325">
                  <c:v>1.7732289526088581E-3</c:v>
                </c:pt>
                <c:pt idx="29326">
                  <c:v>1.773169523830533E-3</c:v>
                </c:pt>
                <c:pt idx="29327">
                  <c:v>1.7731099006407943E-3</c:v>
                </c:pt>
                <c:pt idx="29328">
                  <c:v>1.7730496108374287E-3</c:v>
                </c:pt>
                <c:pt idx="29329">
                  <c:v>1.7729885599745156E-3</c:v>
                </c:pt>
                <c:pt idx="29330">
                  <c:v>1.7729270844636558E-3</c:v>
                </c:pt>
                <c:pt idx="29331">
                  <c:v>1.7728657620660882E-3</c:v>
                </c:pt>
                <c:pt idx="29332">
                  <c:v>1.7728050865331462E-3</c:v>
                </c:pt>
                <c:pt idx="29333">
                  <c:v>1.7727451896190484E-3</c:v>
                </c:pt>
                <c:pt idx="29334">
                  <c:v>1.7726857669717508E-3</c:v>
                </c:pt>
                <c:pt idx="29335">
                  <c:v>1.7726262495847721E-3</c:v>
                </c:pt>
                <c:pt idx="29336">
                  <c:v>1.7725661242290311E-3</c:v>
                </c:pt>
                <c:pt idx="29337">
                  <c:v>1.7725052224176181E-3</c:v>
                </c:pt>
                <c:pt idx="29338">
                  <c:v>1.7724438152034129E-3</c:v>
                </c:pt>
                <c:pt idx="29339">
                  <c:v>1.7723824604699914E-3</c:v>
                </c:pt>
                <c:pt idx="29340">
                  <c:v>1.772321688754274E-3</c:v>
                </c:pt>
                <c:pt idx="29341">
                  <c:v>1.7722617045351761E-3</c:v>
                </c:pt>
                <c:pt idx="29342">
                  <c:v>1.7722022711700229E-3</c:v>
                </c:pt>
                <c:pt idx="29343">
                  <c:v>1.7721428442240806E-3</c:v>
                </c:pt>
                <c:pt idx="29344">
                  <c:v>1.7720828780753988E-3</c:v>
                </c:pt>
                <c:pt idx="29345">
                  <c:v>1.7720221331296322E-3</c:v>
                </c:pt>
                <c:pt idx="29346">
                  <c:v>1.7719608106632158E-3</c:v>
                </c:pt>
                <c:pt idx="29347">
                  <c:v>1.771899439402235E-3</c:v>
                </c:pt>
                <c:pt idx="29348">
                  <c:v>1.7718385777533701E-3</c:v>
                </c:pt>
                <c:pt idx="29349">
                  <c:v>1.7717784993881995E-3</c:v>
                </c:pt>
                <c:pt idx="29350">
                  <c:v>1.7717190392127391E-3</c:v>
                </c:pt>
                <c:pt idx="29351">
                  <c:v>1.7716596864115074E-3</c:v>
                </c:pt>
                <c:pt idx="29352">
                  <c:v>1.7715998721303131E-3</c:v>
                </c:pt>
                <c:pt idx="29353">
                  <c:v>1.7715392897830061E-3</c:v>
                </c:pt>
                <c:pt idx="29354">
                  <c:v>1.7714780676238052E-3</c:v>
                </c:pt>
                <c:pt idx="29355">
                  <c:v>1.7714166964432985E-3</c:v>
                </c:pt>
                <c:pt idx="29356">
                  <c:v>1.7713557531514475E-3</c:v>
                </c:pt>
                <c:pt idx="29357">
                  <c:v>1.7712955759313441E-3</c:v>
                </c:pt>
                <c:pt idx="29358">
                  <c:v>1.7712360738764525E-3</c:v>
                </c:pt>
                <c:pt idx="29359">
                  <c:v>1.77117677826213E-3</c:v>
                </c:pt>
                <c:pt idx="29360">
                  <c:v>1.7711171065353407E-3</c:v>
                </c:pt>
                <c:pt idx="29361">
                  <c:v>1.7710566903452241E-3</c:v>
                </c:pt>
                <c:pt idx="29362">
                  <c:v>1.7709955829022417E-3</c:v>
                </c:pt>
                <c:pt idx="29363">
                  <c:v>1.7709342289310241E-3</c:v>
                </c:pt>
                <c:pt idx="29364">
                  <c:v>1.7708732141847284E-3</c:v>
                </c:pt>
                <c:pt idx="29365">
                  <c:v>1.7708129356076843E-3</c:v>
                </c:pt>
                <c:pt idx="29366">
                  <c:v>1.7707533778769991E-3</c:v>
                </c:pt>
                <c:pt idx="29367">
                  <c:v>1.7706941221139721E-3</c:v>
                </c:pt>
                <c:pt idx="29368">
                  <c:v>1.7706345818131741E-3</c:v>
                </c:pt>
                <c:pt idx="29369">
                  <c:v>1.7705743331086381E-3</c:v>
                </c:pt>
                <c:pt idx="29370">
                  <c:v>1.7705133534013898E-3</c:v>
                </c:pt>
                <c:pt idx="29371">
                  <c:v>1.7704520340018411E-3</c:v>
                </c:pt>
                <c:pt idx="29372">
                  <c:v>1.7703909597144285E-3</c:v>
                </c:pt>
                <c:pt idx="29373">
                  <c:v>1.7703305795230149E-3</c:v>
                </c:pt>
                <c:pt idx="29374">
                  <c:v>1.7702709538206373E-3</c:v>
                </c:pt>
                <c:pt idx="29375">
                  <c:v>1.7702117204850128E-3</c:v>
                </c:pt>
                <c:pt idx="29376">
                  <c:v>1.7701522988547845E-3</c:v>
                </c:pt>
                <c:pt idx="29377">
                  <c:v>1.7700922167148561E-3</c:v>
                </c:pt>
                <c:pt idx="29378">
                  <c:v>1.7700313761578673E-3</c:v>
                </c:pt>
                <c:pt idx="29379">
                  <c:v>1.7699701086352961E-3</c:v>
                </c:pt>
                <c:pt idx="29380">
                  <c:v>1.7699089882427944E-3</c:v>
                </c:pt>
                <c:pt idx="29381">
                  <c:v>1.7698485084243131E-3</c:v>
                </c:pt>
                <c:pt idx="29382">
                  <c:v>1.7697888041571742E-3</c:v>
                </c:pt>
                <c:pt idx="29383">
                  <c:v>1.7697295760272843E-3</c:v>
                </c:pt>
                <c:pt idx="29384">
                  <c:v>1.7696702589002843E-3</c:v>
                </c:pt>
                <c:pt idx="29385">
                  <c:v>1.7696103401732613E-3</c:v>
                </c:pt>
                <c:pt idx="29386">
                  <c:v>1.7695496483877144E-3</c:v>
                </c:pt>
                <c:pt idx="29387">
                  <c:v>1.7694884497011958E-3</c:v>
                </c:pt>
                <c:pt idx="29388">
                  <c:v>1.7694272979350738E-3</c:v>
                </c:pt>
                <c:pt idx="29389">
                  <c:v>1.7693667226843267E-3</c:v>
                </c:pt>
                <c:pt idx="29390">
                  <c:v>1.7693069311357406E-3</c:v>
                </c:pt>
                <c:pt idx="29391">
                  <c:v>1.7692476914788389E-3</c:v>
                </c:pt>
                <c:pt idx="29392">
                  <c:v>1.7691884635141378E-3</c:v>
                </c:pt>
                <c:pt idx="29393">
                  <c:v>1.7691287028733561E-3</c:v>
                </c:pt>
                <c:pt idx="29394">
                  <c:v>1.7690681675289919E-3</c:v>
                </c:pt>
                <c:pt idx="29395">
                  <c:v>1.7690070540083696E-3</c:v>
                </c:pt>
                <c:pt idx="29396">
                  <c:v>1.7689458866471581E-3</c:v>
                </c:pt>
                <c:pt idx="29397">
                  <c:v>1.7688852222923301E-3</c:v>
                </c:pt>
                <c:pt idx="29398">
                  <c:v>1.7688253367639801E-3</c:v>
                </c:pt>
                <c:pt idx="29399">
                  <c:v>1.7687660696142685E-3</c:v>
                </c:pt>
                <c:pt idx="29400">
                  <c:v>1.7687069145548853E-3</c:v>
                </c:pt>
                <c:pt idx="29401">
                  <c:v>1.7686473045907714E-3</c:v>
                </c:pt>
                <c:pt idx="29402">
                  <c:v>1.7685869312805825E-3</c:v>
                </c:pt>
                <c:pt idx="29403">
                  <c:v>1.7685259183545063E-3</c:v>
                </c:pt>
                <c:pt idx="29404">
                  <c:v>1.7684647519582441E-3</c:v>
                </c:pt>
                <c:pt idx="29405">
                  <c:v>1.7684040068513829E-3</c:v>
                </c:pt>
                <c:pt idx="29406">
                  <c:v>1.7683440227714005E-3</c:v>
                </c:pt>
                <c:pt idx="29407">
                  <c:v>1.7682847131948061E-3</c:v>
                </c:pt>
                <c:pt idx="29408">
                  <c:v>1.7682256141401081E-3</c:v>
                </c:pt>
                <c:pt idx="29409">
                  <c:v>1.7681661454867731E-3</c:v>
                </c:pt>
                <c:pt idx="29410">
                  <c:v>1.7681059376366097E-3</c:v>
                </c:pt>
                <c:pt idx="29411">
                  <c:v>1.7680450395760516E-3</c:v>
                </c:pt>
                <c:pt idx="29412">
                  <c:v>1.7679838912081545E-3</c:v>
                </c:pt>
                <c:pt idx="29413">
                  <c:v>1.7679230755819979E-3</c:v>
                </c:pt>
                <c:pt idx="29414">
                  <c:v>1.7678629905773337E-3</c:v>
                </c:pt>
                <c:pt idx="29415">
                  <c:v>1.7678036249186816E-3</c:v>
                </c:pt>
                <c:pt idx="29416">
                  <c:v>1.7677445646070804E-3</c:v>
                </c:pt>
                <c:pt idx="29417">
                  <c:v>1.7676852261014145E-3</c:v>
                </c:pt>
                <c:pt idx="29418">
                  <c:v>1.7676251849158791E-3</c:v>
                </c:pt>
                <c:pt idx="29419">
                  <c:v>1.7675644145973141E-3</c:v>
                </c:pt>
                <c:pt idx="29420">
                  <c:v>1.7675033015385488E-3</c:v>
                </c:pt>
                <c:pt idx="29421">
                  <c:v>1.7674424273322407E-3</c:v>
                </c:pt>
                <c:pt idx="29422">
                  <c:v>1.7673822412642491E-3</c:v>
                </c:pt>
                <c:pt idx="29423">
                  <c:v>1.7673228073726E-3</c:v>
                </c:pt>
                <c:pt idx="29424">
                  <c:v>1.7672637684698141E-3</c:v>
                </c:pt>
                <c:pt idx="29425">
                  <c:v>1.7672045473403068E-3</c:v>
                </c:pt>
                <c:pt idx="29426">
                  <c:v>1.7671446717858344E-3</c:v>
                </c:pt>
                <c:pt idx="29427">
                  <c:v>1.7670840404782043E-3</c:v>
                </c:pt>
                <c:pt idx="29428">
                  <c:v>1.7670229799373789E-3</c:v>
                </c:pt>
                <c:pt idx="29429">
                  <c:v>1.7669620605939461E-3</c:v>
                </c:pt>
                <c:pt idx="29430">
                  <c:v>1.7669017755566061E-3</c:v>
                </c:pt>
                <c:pt idx="29431">
                  <c:v>1.7668422629852256E-3</c:v>
                </c:pt>
                <c:pt idx="29432">
                  <c:v>1.7667832283732819E-3</c:v>
                </c:pt>
                <c:pt idx="29433">
                  <c:v>1.7667241104553635E-3</c:v>
                </c:pt>
                <c:pt idx="29434">
                  <c:v>1.7666643972806578E-3</c:v>
                </c:pt>
                <c:pt idx="29435">
                  <c:v>1.7666039144594095E-3</c:v>
                </c:pt>
                <c:pt idx="29436">
                  <c:v>1.7665429232858699E-3</c:v>
                </c:pt>
                <c:pt idx="29437">
                  <c:v>1.7664819735249521E-3</c:v>
                </c:pt>
                <c:pt idx="29438">
                  <c:v>1.7664215938058465E-3</c:v>
                </c:pt>
                <c:pt idx="29439">
                  <c:v>1.7663619939832927E-3</c:v>
                </c:pt>
                <c:pt idx="29440">
                  <c:v>1.7663029470454481E-3</c:v>
                </c:pt>
                <c:pt idx="29441">
                  <c:v>1.7662439170197657E-3</c:v>
                </c:pt>
                <c:pt idx="29442">
                  <c:v>1.7661843608132708E-3</c:v>
                </c:pt>
                <c:pt idx="29443">
                  <c:v>1.7661240340046745E-3</c:v>
                </c:pt>
                <c:pt idx="29444">
                  <c:v>1.766063128407166E-3</c:v>
                </c:pt>
                <c:pt idx="29445">
                  <c:v>1.7660021639768341E-3</c:v>
                </c:pt>
                <c:pt idx="29446">
                  <c:v>1.76594169598154E-3</c:v>
                </c:pt>
                <c:pt idx="29447">
                  <c:v>1.7658820023512627E-3</c:v>
                </c:pt>
                <c:pt idx="29448">
                  <c:v>1.765822927248109E-3</c:v>
                </c:pt>
                <c:pt idx="29449">
                  <c:v>1.7657639688976241E-3</c:v>
                </c:pt>
                <c:pt idx="29450">
                  <c:v>1.7657045621808909E-3</c:v>
                </c:pt>
                <c:pt idx="29451">
                  <c:v>1.7656443968391894E-3</c:v>
                </c:pt>
                <c:pt idx="29452">
                  <c:v>1.765583592115934E-3</c:v>
                </c:pt>
                <c:pt idx="29453">
                  <c:v>1.7655226295276581E-3</c:v>
                </c:pt>
                <c:pt idx="29454">
                  <c:v>1.7654620816689801E-3</c:v>
                </c:pt>
                <c:pt idx="29455">
                  <c:v>1.7654022897950167E-3</c:v>
                </c:pt>
                <c:pt idx="29456">
                  <c:v>1.7653431717271307E-3</c:v>
                </c:pt>
                <c:pt idx="29457">
                  <c:v>1.7652842682088661E-3</c:v>
                </c:pt>
                <c:pt idx="29458">
                  <c:v>1.7652250015643381E-3</c:v>
                </c:pt>
                <c:pt idx="29459">
                  <c:v>1.7651650009835873E-3</c:v>
                </c:pt>
                <c:pt idx="29460">
                  <c:v>1.7651043112679639E-3</c:v>
                </c:pt>
                <c:pt idx="29461">
                  <c:v>1.7650433675193851E-3</c:v>
                </c:pt>
                <c:pt idx="29462">
                  <c:v>1.7649827500731761E-3</c:v>
                </c:pt>
                <c:pt idx="29463">
                  <c:v>1.7649228577102981E-3</c:v>
                </c:pt>
                <c:pt idx="29464">
                  <c:v>1.7648636831631252E-3</c:v>
                </c:pt>
                <c:pt idx="29465">
                  <c:v>1.764804817289858E-3</c:v>
                </c:pt>
                <c:pt idx="29466">
                  <c:v>1.7647456795207624E-3</c:v>
                </c:pt>
                <c:pt idx="29467">
                  <c:v>1.7646858447829417E-3</c:v>
                </c:pt>
                <c:pt idx="29468">
                  <c:v>1.7646252828090424E-3</c:v>
                </c:pt>
                <c:pt idx="29469">
                  <c:v>1.764564375099005E-3</c:v>
                </c:pt>
                <c:pt idx="29470">
                  <c:v>1.7645037000292069E-3</c:v>
                </c:pt>
                <c:pt idx="29471">
                  <c:v>1.7644437071563882E-3</c:v>
                </c:pt>
                <c:pt idx="29472">
                  <c:v>1.7643844641232925E-3</c:v>
                </c:pt>
                <c:pt idx="29473">
                  <c:v>1.764325618650532E-3</c:v>
                </c:pt>
                <c:pt idx="29474">
                  <c:v>1.7642665969702185E-3</c:v>
                </c:pt>
                <c:pt idx="29475">
                  <c:v>1.7642069269303401E-3</c:v>
                </c:pt>
                <c:pt idx="29476">
                  <c:v>1.764146503822249E-3</c:v>
                </c:pt>
                <c:pt idx="29477">
                  <c:v>1.7640856492629625E-3</c:v>
                </c:pt>
                <c:pt idx="29478">
                  <c:v>1.7640249300187128E-3</c:v>
                </c:pt>
                <c:pt idx="29479">
                  <c:v>1.7639648388354031E-3</c:v>
                </c:pt>
                <c:pt idx="29480">
                  <c:v>1.7639055170151471E-3</c:v>
                </c:pt>
                <c:pt idx="29481">
                  <c:v>1.7638466749286621E-3</c:v>
                </c:pt>
                <c:pt idx="29482">
                  <c:v>1.7637877551761921E-3</c:v>
                </c:pt>
                <c:pt idx="29483">
                  <c:v>1.7637282464845758E-3</c:v>
                </c:pt>
                <c:pt idx="29484">
                  <c:v>1.7636679715728599E-3</c:v>
                </c:pt>
                <c:pt idx="29485">
                  <c:v>1.7636071869039751E-3</c:v>
                </c:pt>
                <c:pt idx="29486">
                  <c:v>1.7635464381922804E-3</c:v>
                </c:pt>
                <c:pt idx="29487">
                  <c:v>1.7634862530776626E-3</c:v>
                </c:pt>
                <c:pt idx="29488">
                  <c:v>1.7634268440431581E-3</c:v>
                </c:pt>
                <c:pt idx="29489">
                  <c:v>1.7633679888420981E-3</c:v>
                </c:pt>
                <c:pt idx="29490">
                  <c:v>1.7633091557204064E-3</c:v>
                </c:pt>
                <c:pt idx="29491">
                  <c:v>1.7632498028817645E-3</c:v>
                </c:pt>
                <c:pt idx="29492">
                  <c:v>1.7631896835501959E-3</c:v>
                </c:pt>
                <c:pt idx="29493">
                  <c:v>1.7631289848595638E-3</c:v>
                </c:pt>
                <c:pt idx="29494">
                  <c:v>1.7630682223973265E-3</c:v>
                </c:pt>
                <c:pt idx="29495">
                  <c:v>1.7630079498332243E-3</c:v>
                </c:pt>
                <c:pt idx="29496">
                  <c:v>1.7629484471686681E-3</c:v>
                </c:pt>
                <c:pt idx="29497">
                  <c:v>1.7628895631397383E-3</c:v>
                </c:pt>
                <c:pt idx="29498">
                  <c:v>1.7628308004723661E-3</c:v>
                </c:pt>
                <c:pt idx="29499">
                  <c:v>1.7627715959405419E-3</c:v>
                </c:pt>
                <c:pt idx="29500">
                  <c:v>1.7627116375056261E-3</c:v>
                </c:pt>
                <c:pt idx="29501">
                  <c:v>1.762651039961373E-3</c:v>
                </c:pt>
                <c:pt idx="29502">
                  <c:v>1.762590280210981E-3</c:v>
                </c:pt>
                <c:pt idx="29503">
                  <c:v>1.7625299286697831E-3</c:v>
                </c:pt>
                <c:pt idx="29504">
                  <c:v>1.7624703280740713E-3</c:v>
                </c:pt>
                <c:pt idx="29505">
                  <c:v>1.7624114005520624E-3</c:v>
                </c:pt>
                <c:pt idx="29506">
                  <c:v>1.7623526915541655E-3</c:v>
                </c:pt>
                <c:pt idx="29507">
                  <c:v>1.7622936258610163E-3</c:v>
                </c:pt>
                <c:pt idx="29508">
                  <c:v>1.7622338314861239E-3</c:v>
                </c:pt>
                <c:pt idx="29509">
                  <c:v>1.7621733490845357E-3</c:v>
                </c:pt>
                <c:pt idx="29510">
                  <c:v>1.7621126089774372E-3</c:v>
                </c:pt>
                <c:pt idx="29511">
                  <c:v>1.762052188777055E-3</c:v>
                </c:pt>
                <c:pt idx="29512">
                  <c:v>1.7619924881316364E-3</c:v>
                </c:pt>
                <c:pt idx="29513">
                  <c:v>1.7619335037420841E-3</c:v>
                </c:pt>
                <c:pt idx="29514">
                  <c:v>1.7618748313011237E-3</c:v>
                </c:pt>
                <c:pt idx="29515">
                  <c:v>1.7618158932172301E-3</c:v>
                </c:pt>
                <c:pt idx="29516">
                  <c:v>1.7617562638628701E-3</c:v>
                </c:pt>
                <c:pt idx="29517">
                  <c:v>1.7616959091962625E-3</c:v>
                </c:pt>
                <c:pt idx="29518">
                  <c:v>1.7616352058491293E-3</c:v>
                </c:pt>
                <c:pt idx="29519">
                  <c:v>1.7615747289773159E-3</c:v>
                </c:pt>
                <c:pt idx="29520">
                  <c:v>1.7615149283776237E-3</c:v>
                </c:pt>
                <c:pt idx="29521">
                  <c:v>1.7614558752574781E-3</c:v>
                </c:pt>
                <c:pt idx="29522">
                  <c:v>1.7613972222189553E-3</c:v>
                </c:pt>
                <c:pt idx="29523">
                  <c:v>1.7613383989434899E-3</c:v>
                </c:pt>
                <c:pt idx="29524">
                  <c:v>1.7612789333544261E-3</c:v>
                </c:pt>
                <c:pt idx="29525">
                  <c:v>1.7612187174027561E-3</c:v>
                </c:pt>
                <c:pt idx="29526">
                  <c:v>1.7611580678310928E-3</c:v>
                </c:pt>
                <c:pt idx="29527">
                  <c:v>1.7610975477421961E-3</c:v>
                </c:pt>
                <c:pt idx="29528">
                  <c:v>1.7610376494919706E-3</c:v>
                </c:pt>
                <c:pt idx="29529">
                  <c:v>1.7609785174847281E-3</c:v>
                </c:pt>
                <c:pt idx="29530">
                  <c:v>1.7609198669381557E-3</c:v>
                </c:pt>
                <c:pt idx="29531">
                  <c:v>1.7608611443146521E-3</c:v>
                </c:pt>
                <c:pt idx="29532">
                  <c:v>1.7608018390440061E-3</c:v>
                </c:pt>
                <c:pt idx="29533">
                  <c:v>1.7607417709938167E-3</c:v>
                </c:pt>
                <c:pt idx="29534">
                  <c:v>1.7606811918276127E-3</c:v>
                </c:pt>
                <c:pt idx="29535">
                  <c:v>1.7606206432152181E-3</c:v>
                </c:pt>
                <c:pt idx="29536">
                  <c:v>1.7605606517840445E-3</c:v>
                </c:pt>
                <c:pt idx="29537">
                  <c:v>1.7605014326060487E-3</c:v>
                </c:pt>
                <c:pt idx="29538">
                  <c:v>1.7604427681663494E-3</c:v>
                </c:pt>
                <c:pt idx="29539">
                  <c:v>1.760384130920781E-3</c:v>
                </c:pt>
                <c:pt idx="29540">
                  <c:v>1.7603249803906805E-3</c:v>
                </c:pt>
                <c:pt idx="29541">
                  <c:v>1.7602650674842209E-3</c:v>
                </c:pt>
                <c:pt idx="29542">
                  <c:v>1.7602045746906165E-3</c:v>
                </c:pt>
                <c:pt idx="29543">
                  <c:v>1.7601440132398061E-3</c:v>
                </c:pt>
                <c:pt idx="29544">
                  <c:v>1.7600839351845743E-3</c:v>
                </c:pt>
                <c:pt idx="29545">
                  <c:v>1.7600246225597761E-3</c:v>
                </c:pt>
                <c:pt idx="29546">
                  <c:v>1.7599659286394961E-3</c:v>
                </c:pt>
                <c:pt idx="29547">
                  <c:v>1.7599073606365731E-3</c:v>
                </c:pt>
                <c:pt idx="29548">
                  <c:v>1.7598483572343118E-3</c:v>
                </c:pt>
                <c:pt idx="29549">
                  <c:v>1.7597886046513684E-3</c:v>
                </c:pt>
                <c:pt idx="29550">
                  <c:v>1.7597282132687424E-3</c:v>
                </c:pt>
                <c:pt idx="29551">
                  <c:v>1.7596676553922675E-3</c:v>
                </c:pt>
                <c:pt idx="29552">
                  <c:v>1.7596074992438776E-3</c:v>
                </c:pt>
                <c:pt idx="29553">
                  <c:v>1.7595480890049381E-3</c:v>
                </c:pt>
                <c:pt idx="29554">
                  <c:v>1.7594893510726824E-3</c:v>
                </c:pt>
                <c:pt idx="29555">
                  <c:v>1.7594308355861415E-3</c:v>
                </c:pt>
                <c:pt idx="29556">
                  <c:v>1.7593719697940871E-3</c:v>
                </c:pt>
                <c:pt idx="29557">
                  <c:v>1.7593123805684321E-3</c:v>
                </c:pt>
                <c:pt idx="29558">
                  <c:v>1.7592521044564916E-3</c:v>
                </c:pt>
                <c:pt idx="29559">
                  <c:v>1.7591915670191838E-3</c:v>
                </c:pt>
                <c:pt idx="29560">
                  <c:v>1.7591313431365265E-3</c:v>
                </c:pt>
                <c:pt idx="29561">
                  <c:v>1.7590718332904753E-3</c:v>
                </c:pt>
                <c:pt idx="29562">
                  <c:v>1.7590130381113039E-3</c:v>
                </c:pt>
                <c:pt idx="29563">
                  <c:v>1.7589545581036181E-3</c:v>
                </c:pt>
                <c:pt idx="29564">
                  <c:v>1.7588958186607307E-3</c:v>
                </c:pt>
                <c:pt idx="29565">
                  <c:v>1.758836393632554E-3</c:v>
                </c:pt>
                <c:pt idx="29566">
                  <c:v>1.7587762452424178E-3</c:v>
                </c:pt>
                <c:pt idx="29567">
                  <c:v>1.758715745278569E-3</c:v>
                </c:pt>
                <c:pt idx="29568">
                  <c:v>1.7586554656722298E-3</c:v>
                </c:pt>
                <c:pt idx="29569">
                  <c:v>1.7585958564297682E-3</c:v>
                </c:pt>
                <c:pt idx="29570">
                  <c:v>1.7585369922835355E-3</c:v>
                </c:pt>
                <c:pt idx="29571">
                  <c:v>1.7584785306903855E-3</c:v>
                </c:pt>
                <c:pt idx="29572">
                  <c:v>1.7584199047825765E-3</c:v>
                </c:pt>
                <c:pt idx="29573">
                  <c:v>1.7583606425875583E-3</c:v>
                </c:pt>
                <c:pt idx="29574">
                  <c:v>1.7583006327558358E-3</c:v>
                </c:pt>
                <c:pt idx="29575">
                  <c:v>1.7582401871840919E-3</c:v>
                </c:pt>
                <c:pt idx="29576">
                  <c:v>1.7581798653127506E-3</c:v>
                </c:pt>
                <c:pt idx="29577">
                  <c:v>1.7581201590807431E-3</c:v>
                </c:pt>
                <c:pt idx="29578">
                  <c:v>1.758061215954859E-3</c:v>
                </c:pt>
                <c:pt idx="29579">
                  <c:v>1.7580027559695216E-3</c:v>
                </c:pt>
                <c:pt idx="29580">
                  <c:v>1.7579442294456385E-3</c:v>
                </c:pt>
                <c:pt idx="29581">
                  <c:v>1.7578851265408855E-3</c:v>
                </c:pt>
                <c:pt idx="29582">
                  <c:v>1.7578252643109281E-3</c:v>
                </c:pt>
                <c:pt idx="29583">
                  <c:v>1.7577648896517117E-3</c:v>
                </c:pt>
                <c:pt idx="29584">
                  <c:v>1.7577045401947205E-3</c:v>
                </c:pt>
                <c:pt idx="29585">
                  <c:v>1.7576447415320001E-3</c:v>
                </c:pt>
                <c:pt idx="29586">
                  <c:v>1.7575857112853406E-3</c:v>
                </c:pt>
                <c:pt idx="29587">
                  <c:v>1.7575272366383821E-3</c:v>
                </c:pt>
                <c:pt idx="29588">
                  <c:v>1.7574687942481433E-3</c:v>
                </c:pt>
                <c:pt idx="29589">
                  <c:v>1.7574098449743792E-3</c:v>
                </c:pt>
                <c:pt idx="29590">
                  <c:v>1.757350137447856E-3</c:v>
                </c:pt>
                <c:pt idx="29591">
                  <c:v>1.7572898495477811E-3</c:v>
                </c:pt>
                <c:pt idx="29592">
                  <c:v>1.757229488157752E-3</c:v>
                </c:pt>
                <c:pt idx="29593">
                  <c:v>1.757169603695115E-3</c:v>
                </c:pt>
                <c:pt idx="29594">
                  <c:v>1.7571104801904021E-3</c:v>
                </c:pt>
                <c:pt idx="29595">
                  <c:v>1.7570519754199407E-3</c:v>
                </c:pt>
                <c:pt idx="29596">
                  <c:v>1.7569936010698227E-3</c:v>
                </c:pt>
                <c:pt idx="29597">
                  <c:v>1.7569347977488918E-3</c:v>
                </c:pt>
                <c:pt idx="29598">
                  <c:v>1.7568752499699121E-3</c:v>
                </c:pt>
                <c:pt idx="29599">
                  <c:v>1.7568150637379714E-3</c:v>
                </c:pt>
                <c:pt idx="29600">
                  <c:v>1.7567547067774841E-3</c:v>
                </c:pt>
                <c:pt idx="29601">
                  <c:v>1.7566947451032185E-3</c:v>
                </c:pt>
                <c:pt idx="29602">
                  <c:v>1.7566355243058187E-3</c:v>
                </c:pt>
                <c:pt idx="29603">
                  <c:v>1.7565769750138363E-3</c:v>
                </c:pt>
                <c:pt idx="29604">
                  <c:v>1.7565186520366301E-3</c:v>
                </c:pt>
                <c:pt idx="29605">
                  <c:v>1.7564599851024845E-3</c:v>
                </c:pt>
                <c:pt idx="29606">
                  <c:v>1.7564005999763359E-3</c:v>
                </c:pt>
                <c:pt idx="29607">
                  <c:v>1.7563405291361009E-3</c:v>
                </c:pt>
                <c:pt idx="29608">
                  <c:v>1.7562801934030089E-3</c:v>
                </c:pt>
                <c:pt idx="29609">
                  <c:v>1.7562201649159513E-3</c:v>
                </c:pt>
                <c:pt idx="29610">
                  <c:v>1.7561608449573223E-3</c:v>
                </c:pt>
                <c:pt idx="29611">
                  <c:v>1.7561022380478406E-3</c:v>
                </c:pt>
                <c:pt idx="29612">
                  <c:v>1.7560439494813684E-3</c:v>
                </c:pt>
                <c:pt idx="29613">
                  <c:v>1.7559854076423581E-3</c:v>
                </c:pt>
                <c:pt idx="29614">
                  <c:v>1.7559261858900151E-3</c:v>
                </c:pt>
                <c:pt idx="29615">
                  <c:v>1.7558662427520758E-3</c:v>
                </c:pt>
                <c:pt idx="29616">
                  <c:v>1.7558059451979967E-3</c:v>
                </c:pt>
                <c:pt idx="29617">
                  <c:v>1.7557458619305861E-3</c:v>
                </c:pt>
                <c:pt idx="29618">
                  <c:v>1.7556864431355771E-3</c:v>
                </c:pt>
                <c:pt idx="29619">
                  <c:v>1.7556277670306873E-3</c:v>
                </c:pt>
                <c:pt idx="29620">
                  <c:v>1.755569495900928E-3</c:v>
                </c:pt>
                <c:pt idx="29621">
                  <c:v>1.7555110663306601E-3</c:v>
                </c:pt>
                <c:pt idx="29622">
                  <c:v>1.7554520064798974E-3</c:v>
                </c:pt>
                <c:pt idx="29623">
                  <c:v>1.7553922017382326E-3</c:v>
                </c:pt>
                <c:pt idx="29624">
                  <c:v>1.755331959184902E-3</c:v>
                </c:pt>
                <c:pt idx="29625">
                  <c:v>1.7552718345992559E-3</c:v>
                </c:pt>
                <c:pt idx="29626">
                  <c:v>1.755212319476672E-3</c:v>
                </c:pt>
                <c:pt idx="29627">
                  <c:v>1.7551535643069065E-3</c:v>
                </c:pt>
                <c:pt idx="29628">
                  <c:v>1.7550952939109326E-3</c:v>
                </c:pt>
                <c:pt idx="29629">
                  <c:v>1.7550369624643783E-3</c:v>
                </c:pt>
                <c:pt idx="29630">
                  <c:v>1.7549780608774241E-3</c:v>
                </c:pt>
                <c:pt idx="29631">
                  <c:v>1.754918403433078E-3</c:v>
                </c:pt>
                <c:pt idx="29632">
                  <c:v>1.7548582322913782E-3</c:v>
                </c:pt>
                <c:pt idx="29633">
                  <c:v>1.754798081051868E-3</c:v>
                </c:pt>
                <c:pt idx="29634">
                  <c:v>1.7547384742486179E-3</c:v>
                </c:pt>
                <c:pt idx="29635">
                  <c:v>1.7546796320144439E-3</c:v>
                </c:pt>
                <c:pt idx="29636">
                  <c:v>1.754621346198358E-3</c:v>
                </c:pt>
                <c:pt idx="29637">
                  <c:v>1.7545630976496935E-3</c:v>
                </c:pt>
                <c:pt idx="29638">
                  <c:v>1.7545043485870421E-3</c:v>
                </c:pt>
                <c:pt idx="29639">
                  <c:v>1.7544448454020107E-3</c:v>
                </c:pt>
                <c:pt idx="29640">
                  <c:v>1.7543847613982629E-3</c:v>
                </c:pt>
                <c:pt idx="29641">
                  <c:v>1.7543245991243561E-3</c:v>
                </c:pt>
                <c:pt idx="29642">
                  <c:v>1.7542649073440067E-3</c:v>
                </c:pt>
                <c:pt idx="29643">
                  <c:v>1.7542059720459526E-3</c:v>
                </c:pt>
                <c:pt idx="29644">
                  <c:v>1.7541476554731401E-3</c:v>
                </c:pt>
                <c:pt idx="29645">
                  <c:v>1.7540894737711951E-3</c:v>
                </c:pt>
                <c:pt idx="29646">
                  <c:v>1.7540308694903768E-3</c:v>
                </c:pt>
                <c:pt idx="29647">
                  <c:v>1.7539715254741269E-3</c:v>
                </c:pt>
                <c:pt idx="29648">
                  <c:v>1.7539115433882553E-3</c:v>
                </c:pt>
                <c:pt idx="29649">
                  <c:v>1.7538513863918517E-3</c:v>
                </c:pt>
                <c:pt idx="29650">
                  <c:v>1.7537916182789768E-3</c:v>
                </c:pt>
                <c:pt idx="29651">
                  <c:v>1.7537325860140305E-3</c:v>
                </c:pt>
                <c:pt idx="29652">
                  <c:v>1.7536742244194377E-3</c:v>
                </c:pt>
                <c:pt idx="29653">
                  <c:v>1.7536160929565081E-3</c:v>
                </c:pt>
                <c:pt idx="29654">
                  <c:v>1.7535576238441302E-3</c:v>
                </c:pt>
                <c:pt idx="29655">
                  <c:v>1.7534984417745421E-3</c:v>
                </c:pt>
                <c:pt idx="29656">
                  <c:v>1.7534385751945007E-3</c:v>
                </c:pt>
                <c:pt idx="29657">
                  <c:v>1.7533784402060815E-3</c:v>
                </c:pt>
                <c:pt idx="29658">
                  <c:v>1.7533186061984181E-3</c:v>
                </c:pt>
                <c:pt idx="29659">
                  <c:v>1.7532594752213875E-3</c:v>
                </c:pt>
                <c:pt idx="29660">
                  <c:v>1.7532010556474318E-3</c:v>
                </c:pt>
                <c:pt idx="29661">
                  <c:v>1.7531429575369738E-3</c:v>
                </c:pt>
                <c:pt idx="29662">
                  <c:v>1.7530846122717741E-3</c:v>
                </c:pt>
                <c:pt idx="29663">
                  <c:v>1.7530255927517757E-3</c:v>
                </c:pt>
                <c:pt idx="29664">
                  <c:v>1.7529658538482371E-3</c:v>
                </c:pt>
                <c:pt idx="29665">
                  <c:v>1.7529057577365121E-3</c:v>
                </c:pt>
                <c:pt idx="29666">
                  <c:v>1.7528458698873864E-3</c:v>
                </c:pt>
                <c:pt idx="29667">
                  <c:v>1.7527866406360961E-3</c:v>
                </c:pt>
                <c:pt idx="29668">
                  <c:v>1.7527281516464181E-3</c:v>
                </c:pt>
                <c:pt idx="29669">
                  <c:v>1.7526700700049021E-3</c:v>
                </c:pt>
                <c:pt idx="29670">
                  <c:v>1.7526118357490761E-3</c:v>
                </c:pt>
                <c:pt idx="29671">
                  <c:v>1.7525529771996633E-3</c:v>
                </c:pt>
                <c:pt idx="29672">
                  <c:v>1.7524933765247141E-3</c:v>
                </c:pt>
                <c:pt idx="29673">
                  <c:v>1.7524333360144245E-3</c:v>
                </c:pt>
                <c:pt idx="29674">
                  <c:v>1.7523734077885317E-3</c:v>
                </c:pt>
                <c:pt idx="29675">
                  <c:v>1.7523140828725641E-3</c:v>
                </c:pt>
                <c:pt idx="29676">
                  <c:v>1.7522555147400081E-3</c:v>
                </c:pt>
                <c:pt idx="29677">
                  <c:v>1.7521974329683188E-3</c:v>
                </c:pt>
                <c:pt idx="29678">
                  <c:v>1.7521392955837901E-3</c:v>
                </c:pt>
                <c:pt idx="29679">
                  <c:v>1.7520805942734963E-3</c:v>
                </c:pt>
                <c:pt idx="29680">
                  <c:v>1.7520211405867103E-3</c:v>
                </c:pt>
                <c:pt idx="29681">
                  <c:v>1.7519611719792501E-3</c:v>
                </c:pt>
                <c:pt idx="29682">
                  <c:v>1.7519012180252042E-3</c:v>
                </c:pt>
                <c:pt idx="29683">
                  <c:v>1.7518418021783945E-3</c:v>
                </c:pt>
                <c:pt idx="29684">
                  <c:v>1.7517831470441492E-3</c:v>
                </c:pt>
                <c:pt idx="29685">
                  <c:v>1.7517250491037501E-3</c:v>
                </c:pt>
                <c:pt idx="29686">
                  <c:v>1.7516669933898658E-3</c:v>
                </c:pt>
                <c:pt idx="29687">
                  <c:v>1.7516084435000806E-3</c:v>
                </c:pt>
                <c:pt idx="29688">
                  <c:v>1.7515491436247577E-3</c:v>
                </c:pt>
                <c:pt idx="29689">
                  <c:v>1.7514892625263528E-3</c:v>
                </c:pt>
                <c:pt idx="29690">
                  <c:v>1.7514292984298493E-3</c:v>
                </c:pt>
                <c:pt idx="29691">
                  <c:v>1.751369798427403E-3</c:v>
                </c:pt>
                <c:pt idx="29692">
                  <c:v>1.7513110504287746E-3</c:v>
                </c:pt>
                <c:pt idx="29693">
                  <c:v>1.7512529211080609E-3</c:v>
                </c:pt>
                <c:pt idx="29694">
                  <c:v>1.7511949310565704E-3</c:v>
                </c:pt>
                <c:pt idx="29695">
                  <c:v>1.7511365247816215E-3</c:v>
                </c:pt>
                <c:pt idx="29696">
                  <c:v>1.7510773834936003E-3</c:v>
                </c:pt>
                <c:pt idx="29697">
                  <c:v>1.7510176045554841E-3</c:v>
                </c:pt>
                <c:pt idx="29698">
                  <c:v>1.75095764657722E-3</c:v>
                </c:pt>
                <c:pt idx="29699">
                  <c:v>1.750898071118899E-3</c:v>
                </c:pt>
                <c:pt idx="29700">
                  <c:v>1.7508392264834621E-3</c:v>
                </c:pt>
                <c:pt idx="29701">
                  <c:v>1.7507810516499021E-3</c:v>
                </c:pt>
                <c:pt idx="29702">
                  <c:v>1.7507231107130581E-3</c:v>
                </c:pt>
                <c:pt idx="29703">
                  <c:v>1.750664838393272E-3</c:v>
                </c:pt>
                <c:pt idx="29704">
                  <c:v>1.7506058583440967E-3</c:v>
                </c:pt>
                <c:pt idx="29705">
                  <c:v>1.7505461950190985E-3</c:v>
                </c:pt>
                <c:pt idx="29706">
                  <c:v>1.7504862598218013E-3</c:v>
                </c:pt>
                <c:pt idx="29707">
                  <c:v>1.7504266193831977E-3</c:v>
                </c:pt>
                <c:pt idx="29708">
                  <c:v>1.7503676764879961E-3</c:v>
                </c:pt>
                <c:pt idx="29709">
                  <c:v>1.7503094433218617E-3</c:v>
                </c:pt>
                <c:pt idx="29710">
                  <c:v>1.7502515346890532E-3</c:v>
                </c:pt>
                <c:pt idx="29711">
                  <c:v>1.7501933849745541E-3</c:v>
                </c:pt>
                <c:pt idx="29712">
                  <c:v>1.7501345666502222E-3</c:v>
                </c:pt>
                <c:pt idx="29713">
                  <c:v>1.7500750309697043E-3</c:v>
                </c:pt>
                <c:pt idx="29714">
                  <c:v>1.7500151353389603E-3</c:v>
                </c:pt>
                <c:pt idx="29715">
                  <c:v>1.7499554419933424E-3</c:v>
                </c:pt>
                <c:pt idx="29716">
                  <c:v>1.7498964013880401E-3</c:v>
                </c:pt>
                <c:pt idx="29717">
                  <c:v>1.7498380985938101E-3</c:v>
                </c:pt>
                <c:pt idx="29718">
                  <c:v>1.7497802054721539E-3</c:v>
                </c:pt>
                <c:pt idx="29719">
                  <c:v>1.7497221655146421E-3</c:v>
                </c:pt>
                <c:pt idx="29720">
                  <c:v>1.7496635072305243E-3</c:v>
                </c:pt>
                <c:pt idx="29721">
                  <c:v>1.7496041096054381E-3</c:v>
                </c:pt>
                <c:pt idx="29722">
                  <c:v>1.7495442701688949E-3</c:v>
                </c:pt>
                <c:pt idx="29723">
                  <c:v>1.7494845373826713E-3</c:v>
                </c:pt>
                <c:pt idx="29724">
                  <c:v>1.7494254017764801E-3</c:v>
                </c:pt>
                <c:pt idx="29725">
                  <c:v>1.7493670197685168E-3</c:v>
                </c:pt>
                <c:pt idx="29726">
                  <c:v>1.7493091256627097E-3</c:v>
                </c:pt>
                <c:pt idx="29727">
                  <c:v>1.7492511813318676E-3</c:v>
                </c:pt>
                <c:pt idx="29728">
                  <c:v>1.7491926792639501E-3</c:v>
                </c:pt>
                <c:pt idx="29729">
                  <c:v>1.7491334283132438E-3</c:v>
                </c:pt>
                <c:pt idx="29730">
                  <c:v>1.7490736612628861E-3</c:v>
                </c:pt>
                <c:pt idx="29731">
                  <c:v>1.7490139036681722E-3</c:v>
                </c:pt>
                <c:pt idx="29732">
                  <c:v>1.7489546778806781E-3</c:v>
                </c:pt>
                <c:pt idx="29733">
                  <c:v>1.7488962089399979E-3</c:v>
                </c:pt>
                <c:pt idx="29734">
                  <c:v>1.7488382979267301E-3</c:v>
                </c:pt>
                <c:pt idx="29735">
                  <c:v>1.7487804340477577E-3</c:v>
                </c:pt>
                <c:pt idx="29736">
                  <c:v>1.748722082299477E-3</c:v>
                </c:pt>
                <c:pt idx="29737">
                  <c:v>1.7486629847086879E-3</c:v>
                </c:pt>
                <c:pt idx="29738">
                  <c:v>1.7486033055308528E-3</c:v>
                </c:pt>
                <c:pt idx="29739">
                  <c:v>1.748543538678928E-3</c:v>
                </c:pt>
                <c:pt idx="29740">
                  <c:v>1.7484842295558572E-3</c:v>
                </c:pt>
                <c:pt idx="29741">
                  <c:v>1.7484256679555601E-3</c:v>
                </c:pt>
                <c:pt idx="29742">
                  <c:v>1.748367724947937E-3</c:v>
                </c:pt>
                <c:pt idx="29743">
                  <c:v>1.7483099255560777E-3</c:v>
                </c:pt>
                <c:pt idx="29744">
                  <c:v>1.7482517162596641E-3</c:v>
                </c:pt>
                <c:pt idx="29745">
                  <c:v>1.7481927766720222E-3</c:v>
                </c:pt>
                <c:pt idx="29746">
                  <c:v>1.7481331998896133E-3</c:v>
                </c:pt>
                <c:pt idx="29747">
                  <c:v>1.748073439989448E-3</c:v>
                </c:pt>
                <c:pt idx="29748">
                  <c:v>1.748014056284672E-3</c:v>
                </c:pt>
                <c:pt idx="29749">
                  <c:v>1.7479553983818861E-3</c:v>
                </c:pt>
                <c:pt idx="29750">
                  <c:v>1.7478974093794739E-3</c:v>
                </c:pt>
                <c:pt idx="29751">
                  <c:v>1.7478396579873568E-3</c:v>
                </c:pt>
                <c:pt idx="29752">
                  <c:v>1.7477815814379181E-3</c:v>
                </c:pt>
                <c:pt idx="29753">
                  <c:v>1.7477228023797123E-3</c:v>
                </c:pt>
                <c:pt idx="29754">
                  <c:v>1.7476633413109159E-3</c:v>
                </c:pt>
                <c:pt idx="29755">
                  <c:v>1.7476036049571342E-3</c:v>
                </c:pt>
                <c:pt idx="29756">
                  <c:v>1.7475441571830896E-3</c:v>
                </c:pt>
                <c:pt idx="29757">
                  <c:v>1.7474854014759647E-3</c:v>
                </c:pt>
                <c:pt idx="29758">
                  <c:v>1.7474273537963192E-3</c:v>
                </c:pt>
                <c:pt idx="29759">
                  <c:v>1.7473696336695722E-3</c:v>
                </c:pt>
                <c:pt idx="29760">
                  <c:v>1.7473116784895968E-3</c:v>
                </c:pt>
                <c:pt idx="29761">
                  <c:v>1.747253060331005E-3</c:v>
                </c:pt>
                <c:pt idx="29762">
                  <c:v>1.7471937268685083E-3</c:v>
                </c:pt>
                <c:pt idx="29763">
                  <c:v>1.7471340307633461E-3</c:v>
                </c:pt>
                <c:pt idx="29764">
                  <c:v>1.7470745310122842E-3</c:v>
                </c:pt>
                <c:pt idx="29765">
                  <c:v>1.7470156781611921E-3</c:v>
                </c:pt>
                <c:pt idx="29766">
                  <c:v>1.7469575606489734E-3</c:v>
                </c:pt>
                <c:pt idx="29767">
                  <c:v>1.746899855085504E-3</c:v>
                </c:pt>
                <c:pt idx="29768">
                  <c:v>1.7468420084170812E-3</c:v>
                </c:pt>
                <c:pt idx="29769">
                  <c:v>1.7467835493690071E-3</c:v>
                </c:pt>
                <c:pt idx="29770">
                  <c:v>1.7467243537833573E-3</c:v>
                </c:pt>
                <c:pt idx="29771">
                  <c:v>1.7466647144573021E-3</c:v>
                </c:pt>
                <c:pt idx="29772">
                  <c:v>1.7466051761964891E-3</c:v>
                </c:pt>
                <c:pt idx="29773">
                  <c:v>1.7465462290091101E-3</c:v>
                </c:pt>
                <c:pt idx="29774">
                  <c:v>1.7464880322193735E-3</c:v>
                </c:pt>
                <c:pt idx="29775">
                  <c:v>1.746430324827701E-3</c:v>
                </c:pt>
                <c:pt idx="29776">
                  <c:v>1.7463725725490697E-3</c:v>
                </c:pt>
                <c:pt idx="29777">
                  <c:v>1.7463142686961002E-3</c:v>
                </c:pt>
                <c:pt idx="29778">
                  <c:v>1.7462552194664738E-3</c:v>
                </c:pt>
                <c:pt idx="29779">
                  <c:v>1.7461956530021579E-3</c:v>
                </c:pt>
                <c:pt idx="29780">
                  <c:v>1.7461360908464561E-3</c:v>
                </c:pt>
                <c:pt idx="29781">
                  <c:v>1.7460770542270221E-3</c:v>
                </c:pt>
                <c:pt idx="29782">
                  <c:v>1.7460187705797181E-3</c:v>
                </c:pt>
                <c:pt idx="29783">
                  <c:v>1.7459610455515921E-3</c:v>
                </c:pt>
                <c:pt idx="29784">
                  <c:v>1.7459033725144959E-3</c:v>
                </c:pt>
                <c:pt idx="29785">
                  <c:v>1.7458452178832366E-3</c:v>
                </c:pt>
                <c:pt idx="29786">
                  <c:v>1.7457863215583507E-3</c:v>
                </c:pt>
                <c:pt idx="29787">
                  <c:v>1.7457268433224476E-3</c:v>
                </c:pt>
                <c:pt idx="29788">
                  <c:v>1.7456672727881001E-3</c:v>
                </c:pt>
                <c:pt idx="29789">
                  <c:v>1.745608153651711E-3</c:v>
                </c:pt>
                <c:pt idx="29790">
                  <c:v>1.7455497775547557E-3</c:v>
                </c:pt>
                <c:pt idx="29791">
                  <c:v>1.7454920199277211E-3</c:v>
                </c:pt>
                <c:pt idx="29792">
                  <c:v>1.7454344102114639E-3</c:v>
                </c:pt>
                <c:pt idx="29793">
                  <c:v>1.7453763968731386E-3</c:v>
                </c:pt>
                <c:pt idx="29794">
                  <c:v>1.7453176579646237E-3</c:v>
                </c:pt>
                <c:pt idx="29795">
                  <c:v>1.7452582823520644E-3</c:v>
                </c:pt>
                <c:pt idx="29796">
                  <c:v>1.7451987195958361E-3</c:v>
                </c:pt>
                <c:pt idx="29797">
                  <c:v>1.7451395267494001E-3</c:v>
                </c:pt>
                <c:pt idx="29798">
                  <c:v>1.7450810546884093E-3</c:v>
                </c:pt>
                <c:pt idx="29799">
                  <c:v>1.7450232505936939E-3</c:v>
                </c:pt>
                <c:pt idx="29800">
                  <c:v>1.7449656877717237E-3</c:v>
                </c:pt>
                <c:pt idx="29801">
                  <c:v>1.7449078059772517E-3</c:v>
                </c:pt>
                <c:pt idx="29802">
                  <c:v>1.7448492268872233E-3</c:v>
                </c:pt>
                <c:pt idx="29803">
                  <c:v>1.7447899670820493E-3</c:v>
                </c:pt>
                <c:pt idx="29804">
                  <c:v>1.7447304286300866E-3</c:v>
                </c:pt>
                <c:pt idx="29805">
                  <c:v>1.7446711726218631E-3</c:v>
                </c:pt>
                <c:pt idx="29806">
                  <c:v>1.7446126032150064E-3</c:v>
                </c:pt>
                <c:pt idx="29807">
                  <c:v>1.7445547401068837E-3</c:v>
                </c:pt>
                <c:pt idx="29808">
                  <c:v>1.7444972075213322E-3</c:v>
                </c:pt>
                <c:pt idx="29809">
                  <c:v>1.7444394458665565E-3</c:v>
                </c:pt>
                <c:pt idx="29810">
                  <c:v>1.7443810268504797E-3</c:v>
                </c:pt>
                <c:pt idx="29811">
                  <c:v>1.7443218946073221E-3</c:v>
                </c:pt>
                <c:pt idx="29812">
                  <c:v>1.7442623970783E-3</c:v>
                </c:pt>
                <c:pt idx="29813">
                  <c:v>1.7442030900185921E-3</c:v>
                </c:pt>
                <c:pt idx="29814">
                  <c:v>1.7441444240358364E-3</c:v>
                </c:pt>
                <c:pt idx="29815">
                  <c:v>1.7440864908984301E-3</c:v>
                </c:pt>
                <c:pt idx="29816">
                  <c:v>1.744028971938151E-3</c:v>
                </c:pt>
                <c:pt idx="29817">
                  <c:v>1.7439713175564358E-3</c:v>
                </c:pt>
                <c:pt idx="29818">
                  <c:v>1.7439130567218901E-3</c:v>
                </c:pt>
                <c:pt idx="29819">
                  <c:v>1.7438540621716469E-3</c:v>
                </c:pt>
                <c:pt idx="29820">
                  <c:v>1.7437946219988041E-3</c:v>
                </c:pt>
                <c:pt idx="29821">
                  <c:v>1.7437352773548938E-3</c:v>
                </c:pt>
                <c:pt idx="29822">
                  <c:v>1.7436765177012345E-3</c:v>
                </c:pt>
                <c:pt idx="29823">
                  <c:v>1.7436185052295441E-3</c:v>
                </c:pt>
                <c:pt idx="29824">
                  <c:v>1.7435609836068393E-3</c:v>
                </c:pt>
                <c:pt idx="29825">
                  <c:v>1.7435034223857889E-3</c:v>
                </c:pt>
                <c:pt idx="29826">
                  <c:v>1.7434453157270837E-3</c:v>
                </c:pt>
                <c:pt idx="29827">
                  <c:v>1.7433864672099951E-3</c:v>
                </c:pt>
                <c:pt idx="29828">
                  <c:v>1.7433271003667141E-3</c:v>
                </c:pt>
                <c:pt idx="29829">
                  <c:v>1.7432677327354766E-3</c:v>
                </c:pt>
                <c:pt idx="29830">
                  <c:v>1.7432088843986309E-3</c:v>
                </c:pt>
                <c:pt idx="29831">
                  <c:v>1.7431507851506181E-3</c:v>
                </c:pt>
                <c:pt idx="29832">
                  <c:v>1.7430932451721858E-3</c:v>
                </c:pt>
                <c:pt idx="29833">
                  <c:v>1.7430357619907578E-3</c:v>
                </c:pt>
                <c:pt idx="29834">
                  <c:v>1.7429778034588005E-3</c:v>
                </c:pt>
                <c:pt idx="29835">
                  <c:v>1.7429191073876863E-3</c:v>
                </c:pt>
                <c:pt idx="29836">
                  <c:v>1.7428598291211852E-3</c:v>
                </c:pt>
                <c:pt idx="29837">
                  <c:v>1.7428004539832165E-3</c:v>
                </c:pt>
                <c:pt idx="29838">
                  <c:v>1.742741523946569E-3</c:v>
                </c:pt>
                <c:pt idx="29839">
                  <c:v>1.7426833324640015E-3</c:v>
                </c:pt>
                <c:pt idx="29840">
                  <c:v>1.7426257592914941E-3</c:v>
                </c:pt>
                <c:pt idx="29841">
                  <c:v>1.7425683382735915E-3</c:v>
                </c:pt>
                <c:pt idx="29842">
                  <c:v>1.7425105198796917E-3</c:v>
                </c:pt>
                <c:pt idx="29843">
                  <c:v>1.7424519806356229E-3</c:v>
                </c:pt>
                <c:pt idx="29844">
                  <c:v>1.7423928052132086E-3</c:v>
                </c:pt>
                <c:pt idx="29845">
                  <c:v>1.7423334386725653E-3</c:v>
                </c:pt>
                <c:pt idx="29846">
                  <c:v>1.7422744357949941E-3</c:v>
                </c:pt>
                <c:pt idx="29847">
                  <c:v>1.7422161486909252E-3</c:v>
                </c:pt>
                <c:pt idx="29848">
                  <c:v>1.7421585285868296E-3</c:v>
                </c:pt>
                <c:pt idx="29849">
                  <c:v>1.7421011533671109E-3</c:v>
                </c:pt>
                <c:pt idx="29850">
                  <c:v>1.7420434653190407E-3</c:v>
                </c:pt>
                <c:pt idx="29851">
                  <c:v>1.7419850851810097E-3</c:v>
                </c:pt>
                <c:pt idx="29852">
                  <c:v>1.7419260256530901E-3</c:v>
                </c:pt>
                <c:pt idx="29853">
                  <c:v>1.7418666841670972E-3</c:v>
                </c:pt>
                <c:pt idx="29854">
                  <c:v>1.7418076190316861E-3</c:v>
                </c:pt>
                <c:pt idx="29855">
                  <c:v>1.7417492350432081E-3</c:v>
                </c:pt>
                <c:pt idx="29856">
                  <c:v>1.7416915555979239E-3</c:v>
                </c:pt>
                <c:pt idx="29857">
                  <c:v>1.7416342095953549E-3</c:v>
                </c:pt>
                <c:pt idx="29858">
                  <c:v>1.7415766404632641E-3</c:v>
                </c:pt>
                <c:pt idx="29859">
                  <c:v>1.7415184195731393E-3</c:v>
                </c:pt>
                <c:pt idx="29860">
                  <c:v>1.7414594875569225E-3</c:v>
                </c:pt>
                <c:pt idx="29861">
                  <c:v>1.7414001876604754E-3</c:v>
                </c:pt>
                <c:pt idx="29862">
                  <c:v>1.7413410723946471E-3</c:v>
                </c:pt>
                <c:pt idx="29863">
                  <c:v>1.7412825924001821E-3</c:v>
                </c:pt>
                <c:pt idx="29864">
                  <c:v>1.741224842736642E-3</c:v>
                </c:pt>
                <c:pt idx="29865">
                  <c:v>1.7411675094311278E-3</c:v>
                </c:pt>
                <c:pt idx="29866">
                  <c:v>1.7411100463405533E-3</c:v>
                </c:pt>
                <c:pt idx="29867">
                  <c:v>1.7410519827036981E-3</c:v>
                </c:pt>
                <c:pt idx="29868">
                  <c:v>1.7409931881911633E-3</c:v>
                </c:pt>
                <c:pt idx="29869">
                  <c:v>1.7409339462201941E-3</c:v>
                </c:pt>
                <c:pt idx="29870">
                  <c:v>1.740874794290415E-3</c:v>
                </c:pt>
                <c:pt idx="29871">
                  <c:v>1.7408162212911682E-3</c:v>
                </c:pt>
                <c:pt idx="29872">
                  <c:v>1.740758392243474E-3</c:v>
                </c:pt>
                <c:pt idx="29873">
                  <c:v>1.7407010554511082E-3</c:v>
                </c:pt>
                <c:pt idx="29874">
                  <c:v>1.7406436842997757E-3</c:v>
                </c:pt>
                <c:pt idx="29875">
                  <c:v>1.7405857738213878E-3</c:v>
                </c:pt>
                <c:pt idx="29876">
                  <c:v>1.7405271250146828E-3</c:v>
                </c:pt>
                <c:pt idx="29877">
                  <c:v>1.7404679568333915E-3</c:v>
                </c:pt>
                <c:pt idx="29878">
                  <c:v>1.7404087828178161E-3</c:v>
                </c:pt>
                <c:pt idx="29879">
                  <c:v>1.7403501218838588E-3</c:v>
                </c:pt>
                <c:pt idx="29880">
                  <c:v>1.740292206147114E-3</c:v>
                </c:pt>
                <c:pt idx="29881">
                  <c:v>1.7402348502893739E-3</c:v>
                </c:pt>
                <c:pt idx="29882">
                  <c:v>1.7401775559841208E-3</c:v>
                </c:pt>
                <c:pt idx="29883">
                  <c:v>1.7401197925404942E-3</c:v>
                </c:pt>
                <c:pt idx="29884">
                  <c:v>1.7400612957174978E-3</c:v>
                </c:pt>
                <c:pt idx="29885">
                  <c:v>1.7400022164538898E-3</c:v>
                </c:pt>
                <c:pt idx="29886">
                  <c:v>1.7399430357968421E-3</c:v>
                </c:pt>
                <c:pt idx="29887">
                  <c:v>1.7398842939787321E-3</c:v>
                </c:pt>
                <c:pt idx="29888">
                  <c:v>1.7398262862275817E-3</c:v>
                </c:pt>
                <c:pt idx="29889">
                  <c:v>1.7397688965899419E-3</c:v>
                </c:pt>
                <c:pt idx="29890">
                  <c:v>1.7397116632998323E-3</c:v>
                </c:pt>
                <c:pt idx="29891">
                  <c:v>1.739654038843454E-3</c:v>
                </c:pt>
                <c:pt idx="29892">
                  <c:v>1.7395956982556478E-3</c:v>
                </c:pt>
                <c:pt idx="29893">
                  <c:v>1.7395367220497766E-3</c:v>
                </c:pt>
                <c:pt idx="29894">
                  <c:v>1.7394775508021492E-3</c:v>
                </c:pt>
                <c:pt idx="29895">
                  <c:v>1.7394187370096774E-3</c:v>
                </c:pt>
                <c:pt idx="29896">
                  <c:v>1.7393606339835641E-3</c:v>
                </c:pt>
                <c:pt idx="29897">
                  <c:v>1.7393031969592993E-3</c:v>
                </c:pt>
                <c:pt idx="29898">
                  <c:v>1.73924600838064E-3</c:v>
                </c:pt>
                <c:pt idx="29899">
                  <c:v>1.7391885130771561E-3</c:v>
                </c:pt>
                <c:pt idx="29900">
                  <c:v>1.7391303308814941E-3</c:v>
                </c:pt>
                <c:pt idx="29901">
                  <c:v>1.7390714706506289E-3</c:v>
                </c:pt>
                <c:pt idx="29902">
                  <c:v>1.7390123252005684E-3</c:v>
                </c:pt>
                <c:pt idx="29903">
                  <c:v>1.738953450050634E-3</c:v>
                </c:pt>
                <c:pt idx="29904">
                  <c:v>1.7388952506044964E-3</c:v>
                </c:pt>
                <c:pt idx="29905">
                  <c:v>1.7388377539196101E-3</c:v>
                </c:pt>
                <c:pt idx="29906">
                  <c:v>1.7387805935484178E-3</c:v>
                </c:pt>
                <c:pt idx="29907">
                  <c:v>1.7387232159432465E-3</c:v>
                </c:pt>
                <c:pt idx="29908">
                  <c:v>1.7386651921690959E-3</c:v>
                </c:pt>
                <c:pt idx="29909">
                  <c:v>1.7386064593936461E-3</c:v>
                </c:pt>
                <c:pt idx="29910">
                  <c:v>1.7385473561920609E-3</c:v>
                </c:pt>
                <c:pt idx="29911">
                  <c:v>1.7384884318283106E-3</c:v>
                </c:pt>
                <c:pt idx="29912">
                  <c:v>1.7384301369479085E-3</c:v>
                </c:pt>
                <c:pt idx="29913">
                  <c:v>1.7383725698634227E-3</c:v>
                </c:pt>
                <c:pt idx="29914">
                  <c:v>1.7383154212707991E-3</c:v>
                </c:pt>
                <c:pt idx="29915">
                  <c:v>1.7382581484825233E-3</c:v>
                </c:pt>
                <c:pt idx="29916">
                  <c:v>1.7382002810341661E-3</c:v>
                </c:pt>
                <c:pt idx="29917">
                  <c:v>1.7381416855679222E-3</c:v>
                </c:pt>
                <c:pt idx="29918">
                  <c:v>1.7380826408533892E-3</c:v>
                </c:pt>
                <c:pt idx="29919">
                  <c:v>1.7380236807406229E-3</c:v>
                </c:pt>
                <c:pt idx="29920">
                  <c:v>1.7379652935222299E-3</c:v>
                </c:pt>
                <c:pt idx="29921">
                  <c:v>1.7379076470105737E-3</c:v>
                </c:pt>
                <c:pt idx="29922">
                  <c:v>1.7378504941164064E-3</c:v>
                </c:pt>
                <c:pt idx="29923">
                  <c:v>1.7377933120536358E-3</c:v>
                </c:pt>
                <c:pt idx="29924">
                  <c:v>1.7377355967482674E-3</c:v>
                </c:pt>
                <c:pt idx="29925">
                  <c:v>1.7376771466561449E-3</c:v>
                </c:pt>
                <c:pt idx="29926">
                  <c:v>1.7376181761837581E-3</c:v>
                </c:pt>
                <c:pt idx="29927">
                  <c:v>1.7375591948807136E-3</c:v>
                </c:pt>
                <c:pt idx="29928">
                  <c:v>1.7375007204756326E-3</c:v>
                </c:pt>
                <c:pt idx="29929">
                  <c:v>1.7374429873681561E-3</c:v>
                </c:pt>
                <c:pt idx="29930">
                  <c:v>1.7373858147085282E-3</c:v>
                </c:pt>
                <c:pt idx="29931">
                  <c:v>1.7373287083066505E-3</c:v>
                </c:pt>
                <c:pt idx="29932">
                  <c:v>1.7372711389470762E-3</c:v>
                </c:pt>
                <c:pt idx="29933">
                  <c:v>1.7372128403729261E-3</c:v>
                </c:pt>
                <c:pt idx="29934">
                  <c:v>1.7371539591517077E-3</c:v>
                </c:pt>
                <c:pt idx="29935">
                  <c:v>1.7370949720658261E-3</c:v>
                </c:pt>
                <c:pt idx="29936">
                  <c:v>1.7370364175907161E-3</c:v>
                </c:pt>
                <c:pt idx="29937">
                  <c:v>1.7369785926939505E-3</c:v>
                </c:pt>
                <c:pt idx="29938">
                  <c:v>1.7369213856778475E-3</c:v>
                </c:pt>
                <c:pt idx="29939">
                  <c:v>1.7368643391516281E-3</c:v>
                </c:pt>
                <c:pt idx="29940">
                  <c:v>1.7368069076325661E-3</c:v>
                </c:pt>
                <c:pt idx="29941">
                  <c:v>1.7367487646993013E-3</c:v>
                </c:pt>
                <c:pt idx="29942">
                  <c:v>1.7366899867424235E-3</c:v>
                </c:pt>
                <c:pt idx="29943">
                  <c:v>1.7366310098709521E-3</c:v>
                </c:pt>
                <c:pt idx="29944">
                  <c:v>1.7365723842854616E-3</c:v>
                </c:pt>
                <c:pt idx="29945">
                  <c:v>1.7365144644642164E-3</c:v>
                </c:pt>
                <c:pt idx="29946">
                  <c:v>1.7364572096152814E-3</c:v>
                </c:pt>
                <c:pt idx="29947">
                  <c:v>1.7364002067230529E-3</c:v>
                </c:pt>
                <c:pt idx="29948">
                  <c:v>1.7363429031690505E-3</c:v>
                </c:pt>
                <c:pt idx="29949">
                  <c:v>1.7362849179126281E-3</c:v>
                </c:pt>
                <c:pt idx="29950">
                  <c:v>1.7362262560047259E-3</c:v>
                </c:pt>
                <c:pt idx="29951">
                  <c:v>1.736167305666307E-3</c:v>
                </c:pt>
                <c:pt idx="29952">
                  <c:v>1.7361086196201606E-3</c:v>
                </c:pt>
                <c:pt idx="29953">
                  <c:v>1.736050603846142E-3</c:v>
                </c:pt>
                <c:pt idx="29954">
                  <c:v>1.7359932890253758E-3</c:v>
                </c:pt>
                <c:pt idx="29955">
                  <c:v>1.7359363133404979E-3</c:v>
                </c:pt>
                <c:pt idx="29956">
                  <c:v>1.7358791262731973E-3</c:v>
                </c:pt>
                <c:pt idx="29957">
                  <c:v>1.7358212986115919E-3</c:v>
                </c:pt>
                <c:pt idx="29958">
                  <c:v>1.7357627640968991E-3</c:v>
                </c:pt>
                <c:pt idx="29959">
                  <c:v>1.7357038566582549E-3</c:v>
                </c:pt>
                <c:pt idx="29960">
                  <c:v>1.7356451223103915E-3</c:v>
                </c:pt>
                <c:pt idx="29961">
                  <c:v>1.7355870116755794E-3</c:v>
                </c:pt>
                <c:pt idx="29962">
                  <c:v>1.7355296262814388E-3</c:v>
                </c:pt>
                <c:pt idx="29963">
                  <c:v>1.735472661466336E-3</c:v>
                </c:pt>
                <c:pt idx="29964">
                  <c:v>1.7354155779982089E-3</c:v>
                </c:pt>
                <c:pt idx="29965">
                  <c:v>1.7353579057357445E-3</c:v>
                </c:pt>
                <c:pt idx="29966">
                  <c:v>1.7352995083306062E-3</c:v>
                </c:pt>
                <c:pt idx="29967">
                  <c:v>1.7352406599328981E-3</c:v>
                </c:pt>
                <c:pt idx="29968">
                  <c:v>1.7351818907456705E-3</c:v>
                </c:pt>
                <c:pt idx="29969">
                  <c:v>1.7351236884402819E-3</c:v>
                </c:pt>
                <c:pt idx="29970">
                  <c:v>1.7350662235827313E-3</c:v>
                </c:pt>
                <c:pt idx="29971">
                  <c:v>1.7350092536610301E-3</c:v>
                </c:pt>
                <c:pt idx="29972">
                  <c:v>1.7349522597123557E-3</c:v>
                </c:pt>
                <c:pt idx="29973">
                  <c:v>1.7348947385793093E-3</c:v>
                </c:pt>
                <c:pt idx="29974">
                  <c:v>1.7348364862122541E-3</c:v>
                </c:pt>
                <c:pt idx="29975">
                  <c:v>1.7347777125015789E-3</c:v>
                </c:pt>
                <c:pt idx="29976">
                  <c:v>1.7347189230135704E-3</c:v>
                </c:pt>
                <c:pt idx="29977">
                  <c:v>1.734660634269036E-3</c:v>
                </c:pt>
                <c:pt idx="29978">
                  <c:v>1.7346030829147661E-3</c:v>
                </c:pt>
                <c:pt idx="29979">
                  <c:v>1.7345460925370061E-3</c:v>
                </c:pt>
                <c:pt idx="29980">
                  <c:v>1.7344891730723647E-3</c:v>
                </c:pt>
                <c:pt idx="29981">
                  <c:v>1.7344317967991738E-3</c:v>
                </c:pt>
                <c:pt idx="29982">
                  <c:v>1.7343736954809519E-3</c:v>
                </c:pt>
                <c:pt idx="29983">
                  <c:v>1.7343150113475695E-3</c:v>
                </c:pt>
                <c:pt idx="29984">
                  <c:v>1.7342562169287629E-3</c:v>
                </c:pt>
                <c:pt idx="29985">
                  <c:v>1.7341978489267505E-3</c:v>
                </c:pt>
                <c:pt idx="29986">
                  <c:v>1.7341402060132179E-3</c:v>
                </c:pt>
                <c:pt idx="29987">
                  <c:v>1.7340831807116065E-3</c:v>
                </c:pt>
                <c:pt idx="29988">
                  <c:v>1.7340263199919581E-3</c:v>
                </c:pt>
                <c:pt idx="29989">
                  <c:v>1.7339690804166455E-3</c:v>
                </c:pt>
                <c:pt idx="29990">
                  <c:v>1.7339111341425962E-3</c:v>
                </c:pt>
                <c:pt idx="29991">
                  <c:v>1.7338525534731741E-3</c:v>
                </c:pt>
                <c:pt idx="29992">
                  <c:v>1.7337937700666899E-3</c:v>
                </c:pt>
              </c:numCache>
            </c:numRef>
          </c:yVal>
          <c:smooth val="1"/>
          <c:extLst xmlns:c16r2="http://schemas.microsoft.com/office/drawing/2015/06/chart">
            <c:ext xmlns:c16="http://schemas.microsoft.com/office/drawing/2014/chart" uri="{C3380CC4-5D6E-409C-BE32-E72D297353CC}">
              <c16:uniqueId val="{00000000-DFF2-4008-8DFC-7F377209F9CE}"/>
            </c:ext>
          </c:extLst>
        </c:ser>
        <c:ser>
          <c:idx val="1"/>
          <c:order val="1"/>
          <c:tx>
            <c:v>F2a vs T -H=37 Vs=74 Epsil=15  IP=15</c:v>
          </c:tx>
          <c:marker>
            <c:symbol val="none"/>
          </c:marker>
          <c:xVal>
            <c:numRef>
              <c:f>'TI-1'!$C$8:$C$30000</c:f>
              <c:numCache>
                <c:formatCode>0.0</c:formatCode>
                <c:ptCount val="29993"/>
                <c:pt idx="0">
                  <c:v>14.029054159830936</c:v>
                </c:pt>
                <c:pt idx="1">
                  <c:v>4.6763513866103112</c:v>
                </c:pt>
                <c:pt idx="2">
                  <c:v>2.8058108319661867</c:v>
                </c:pt>
                <c:pt idx="3">
                  <c:v>2.0041505942615618</c:v>
                </c:pt>
                <c:pt idx="4">
                  <c:v>1.5587837955367703</c:v>
                </c:pt>
                <c:pt idx="5">
                  <c:v>1.2753685599846298</c:v>
                </c:pt>
                <c:pt idx="6">
                  <c:v>1.0791580122946858</c:v>
                </c:pt>
                <c:pt idx="7">
                  <c:v>0.93527027732206269</c:v>
                </c:pt>
                <c:pt idx="8">
                  <c:v>0.82523847999005451</c:v>
                </c:pt>
                <c:pt idx="9">
                  <c:v>0.73837127157005089</c:v>
                </c:pt>
                <c:pt idx="10">
                  <c:v>0.66805019808718913</c:v>
                </c:pt>
                <c:pt idx="11">
                  <c:v>0.6099588765143924</c:v>
                </c:pt>
                <c:pt idx="12">
                  <c:v>0.56116216639323746</c:v>
                </c:pt>
                <c:pt idx="13">
                  <c:v>0.51959459851225498</c:v>
                </c:pt>
                <c:pt idx="14">
                  <c:v>0.48376048827003232</c:v>
                </c:pt>
                <c:pt idx="15">
                  <c:v>0.45255013418809464</c:v>
                </c:pt>
                <c:pt idx="16">
                  <c:v>0.42512285332821143</c:v>
                </c:pt>
                <c:pt idx="17">
                  <c:v>0.40083011885231246</c:v>
                </c:pt>
                <c:pt idx="18">
                  <c:v>0.37916362594137681</c:v>
                </c:pt>
                <c:pt idx="19">
                  <c:v>0.35971933743156226</c:v>
                </c:pt>
                <c:pt idx="20">
                  <c:v>0.34217205267880335</c:v>
                </c:pt>
                <c:pt idx="21">
                  <c:v>0.32625707348444177</c:v>
                </c:pt>
                <c:pt idx="22">
                  <c:v>0.31175675910735495</c:v>
                </c:pt>
                <c:pt idx="23">
                  <c:v>0.29849051403895632</c:v>
                </c:pt>
                <c:pt idx="24">
                  <c:v>0.28630722775165274</c:v>
                </c:pt>
                <c:pt idx="25">
                  <c:v>0.27507949333001924</c:v>
                </c:pt>
                <c:pt idx="26">
                  <c:v>0.26469913509114923</c:v>
                </c:pt>
                <c:pt idx="27">
                  <c:v>0.25507371199692608</c:v>
                </c:pt>
                <c:pt idx="28">
                  <c:v>0.24612375719001636</c:v>
                </c:pt>
                <c:pt idx="29">
                  <c:v>0.23778057898018518</c:v>
                </c:pt>
                <c:pt idx="30">
                  <c:v>0.22998449442345836</c:v>
                </c:pt>
                <c:pt idx="31">
                  <c:v>0.22268339936239626</c:v>
                </c:pt>
                <c:pt idx="32">
                  <c:v>0.21583160245893743</c:v>
                </c:pt>
                <c:pt idx="33">
                  <c:v>0.20938886805717821</c:v>
                </c:pt>
                <c:pt idx="34">
                  <c:v>0.20331962550479621</c:v>
                </c:pt>
                <c:pt idx="35">
                  <c:v>0.19759231211029546</c:v>
                </c:pt>
                <c:pt idx="36">
                  <c:v>0.19217882410727308</c:v>
                </c:pt>
                <c:pt idx="37">
                  <c:v>0.18705405546441287</c:v>
                </c:pt>
                <c:pt idx="38">
                  <c:v>0.18219550856923294</c:v>
                </c:pt>
                <c:pt idx="39">
                  <c:v>0.17758296404849291</c:v>
                </c:pt>
                <c:pt idx="40">
                  <c:v>0.17319819950408571</c:v>
                </c:pt>
                <c:pt idx="41">
                  <c:v>0.16902474891362568</c:v>
                </c:pt>
                <c:pt idx="42">
                  <c:v>0.165047695998011</c:v>
                </c:pt>
                <c:pt idx="43">
                  <c:v>0.16125349609001091</c:v>
                </c:pt>
                <c:pt idx="44">
                  <c:v>0.1576298220205723</c:v>
                </c:pt>
                <c:pt idx="45">
                  <c:v>0.15416543032781313</c:v>
                </c:pt>
                <c:pt idx="46">
                  <c:v>0.15085004472936531</c:v>
                </c:pt>
                <c:pt idx="47">
                  <c:v>0.14767425431400982</c:v>
                </c:pt>
                <c:pt idx="48">
                  <c:v>0.14462942432815387</c:v>
                </c:pt>
                <c:pt idx="49">
                  <c:v>0.14170761777607024</c:v>
                </c:pt>
                <c:pt idx="50">
                  <c:v>0.13890152633495967</c:v>
                </c:pt>
                <c:pt idx="51">
                  <c:v>0.13620440931874692</c:v>
                </c:pt>
                <c:pt idx="52">
                  <c:v>0.13361003961743789</c:v>
                </c:pt>
                <c:pt idx="53">
                  <c:v>0.13111265569935437</c:v>
                </c:pt>
                <c:pt idx="54">
                  <c:v>0.12870691889753191</c:v>
                </c:pt>
                <c:pt idx="55">
                  <c:v>0.12638787531379217</c:v>
                </c:pt>
                <c:pt idx="56">
                  <c:v>0.1241509217684157</c:v>
                </c:pt>
                <c:pt idx="57">
                  <c:v>0.12199177530287769</c:v>
                </c:pt>
                <c:pt idx="58">
                  <c:v>0.11990644581052104</c:v>
                </c:pt>
                <c:pt idx="59">
                  <c:v>0.11789121142715098</c:v>
                </c:pt>
                <c:pt idx="60">
                  <c:v>0.11594259636223916</c:v>
                </c:pt>
                <c:pt idx="61">
                  <c:v>0.11405735089293415</c:v>
                </c:pt>
                <c:pt idx="62">
                  <c:v>0.11223243327864769</c:v>
                </c:pt>
                <c:pt idx="63">
                  <c:v>0.11046499338449545</c:v>
                </c:pt>
                <c:pt idx="64">
                  <c:v>0.10875235782814682</c:v>
                </c:pt>
                <c:pt idx="65">
                  <c:v>0.10709201648725955</c:v>
                </c:pt>
                <c:pt idx="66">
                  <c:v>0.10548161022429275</c:v>
                </c:pt>
                <c:pt idx="67">
                  <c:v>0.10391891970245135</c:v>
                </c:pt>
                <c:pt idx="68">
                  <c:v>0.1024018551812477</c:v>
                </c:pt>
                <c:pt idx="69">
                  <c:v>0.10092844719302831</c:v>
                </c:pt>
                <c:pt idx="70">
                  <c:v>9.9496838012985367E-2</c:v>
                </c:pt>
                <c:pt idx="71">
                  <c:v>9.8105273844971586E-2</c:v>
                </c:pt>
                <c:pt idx="72">
                  <c:v>9.6752097654006525E-2</c:v>
                </c:pt>
                <c:pt idx="73">
                  <c:v>9.5435742583884306E-2</c:v>
                </c:pt>
                <c:pt idx="74">
                  <c:v>9.4154725904905701E-2</c:v>
                </c:pt>
                <c:pt idx="75">
                  <c:v>9.290764344258895E-2</c:v>
                </c:pt>
                <c:pt idx="76">
                  <c:v>9.1693164443339498E-2</c:v>
                </c:pt>
                <c:pt idx="77">
                  <c:v>9.0510026837618968E-2</c:v>
                </c:pt>
                <c:pt idx="78">
                  <c:v>8.9357032865165206E-2</c:v>
                </c:pt>
                <c:pt idx="79">
                  <c:v>8.8233045030383567E-2</c:v>
                </c:pt>
                <c:pt idx="80">
                  <c:v>8.7136982359198367E-2</c:v>
                </c:pt>
                <c:pt idx="81">
                  <c:v>8.6067816931478205E-2</c:v>
                </c:pt>
                <c:pt idx="82">
                  <c:v>8.5024570665642493E-2</c:v>
                </c:pt>
                <c:pt idx="83">
                  <c:v>8.4006312334317268E-2</c:v>
                </c:pt>
                <c:pt idx="84">
                  <c:v>8.3012154791899245E-2</c:v>
                </c:pt>
                <c:pt idx="85">
                  <c:v>8.2041252396672246E-2</c:v>
                </c:pt>
                <c:pt idx="86">
                  <c:v>8.10927986117395E-2</c:v>
                </c:pt>
                <c:pt idx="87">
                  <c:v>8.0166023770462974E-2</c:v>
                </c:pt>
                <c:pt idx="88">
                  <c:v>7.9260192993395109E-2</c:v>
                </c:pt>
                <c:pt idx="89">
                  <c:v>7.8374604244865767E-2</c:v>
                </c:pt>
                <c:pt idx="90">
                  <c:v>7.7508586518402964E-2</c:v>
                </c:pt>
                <c:pt idx="91">
                  <c:v>7.6661498141152654E-2</c:v>
                </c:pt>
                <c:pt idx="92">
                  <c:v>7.5832725188275413E-2</c:v>
                </c:pt>
                <c:pt idx="93">
                  <c:v>7.5021679999095911E-2</c:v>
                </c:pt>
                <c:pt idx="94">
                  <c:v>7.4227799787465271E-2</c:v>
                </c:pt>
                <c:pt idx="95">
                  <c:v>7.3450545339428991E-2</c:v>
                </c:pt>
                <c:pt idx="96">
                  <c:v>7.2689399791870099E-2</c:v>
                </c:pt>
                <c:pt idx="97">
                  <c:v>7.1943867486312457E-2</c:v>
                </c:pt>
                <c:pt idx="98">
                  <c:v>7.1213472892542831E-2</c:v>
                </c:pt>
                <c:pt idx="99">
                  <c:v>7.0497759597140414E-2</c:v>
                </c:pt>
                <c:pt idx="100">
                  <c:v>6.9796289352393043E-2</c:v>
                </c:pt>
                <c:pt idx="101">
                  <c:v>6.9108641181433381E-2</c:v>
                </c:pt>
                <c:pt idx="102">
                  <c:v>6.8434410535760784E-2</c:v>
                </c:pt>
                <c:pt idx="103">
                  <c:v>6.7773208501598722E-2</c:v>
                </c:pt>
                <c:pt idx="104">
                  <c:v>6.7124661051822868E-2</c:v>
                </c:pt>
                <c:pt idx="105">
                  <c:v>6.6488408340430974E-2</c:v>
                </c:pt>
                <c:pt idx="106">
                  <c:v>6.5864104036764959E-2</c:v>
                </c:pt>
                <c:pt idx="107">
                  <c:v>6.5251414696888069E-2</c:v>
                </c:pt>
                <c:pt idx="108">
                  <c:v>6.4650019169727804E-2</c:v>
                </c:pt>
                <c:pt idx="109">
                  <c:v>6.405960803575772E-2</c:v>
                </c:pt>
                <c:pt idx="110">
                  <c:v>6.3479883076158067E-2</c:v>
                </c:pt>
                <c:pt idx="111">
                  <c:v>6.2910556770542303E-2</c:v>
                </c:pt>
                <c:pt idx="112">
                  <c:v>6.2351351821470904E-2</c:v>
                </c:pt>
                <c:pt idx="113">
                  <c:v>6.1802000704101114E-2</c:v>
                </c:pt>
                <c:pt idx="114">
                  <c:v>6.1262245239436512E-2</c:v>
                </c:pt>
                <c:pt idx="115">
                  <c:v>6.0731836189744412E-2</c:v>
                </c:pt>
                <c:pt idx="116">
                  <c:v>6.0210532874810894E-2</c:v>
                </c:pt>
                <c:pt idx="117">
                  <c:v>5.9698102807791385E-2</c:v>
                </c:pt>
                <c:pt idx="118">
                  <c:v>5.9194321349497848E-2</c:v>
                </c:pt>
                <c:pt idx="119">
                  <c:v>5.8698971380045824E-2</c:v>
                </c:pt>
                <c:pt idx="120">
                  <c:v>5.8211842986850275E-2</c:v>
                </c:pt>
                <c:pt idx="121">
                  <c:v>5.7732733168028828E-2</c:v>
                </c:pt>
                <c:pt idx="122">
                  <c:v>5.7261445550330393E-2</c:v>
                </c:pt>
                <c:pt idx="123">
                  <c:v>5.6797790120773246E-2</c:v>
                </c:pt>
                <c:pt idx="124">
                  <c:v>5.6341582971208566E-2</c:v>
                </c:pt>
                <c:pt idx="125">
                  <c:v>5.5892646055103606E-2</c:v>
                </c:pt>
                <c:pt idx="126">
                  <c:v>5.5450806955853513E-2</c:v>
                </c:pt>
                <c:pt idx="127">
                  <c:v>5.5015898666003669E-2</c:v>
                </c:pt>
                <c:pt idx="128">
                  <c:v>5.4587759376774056E-2</c:v>
                </c:pt>
                <c:pt idx="129">
                  <c:v>5.4166232277339667E-2</c:v>
                </c:pt>
                <c:pt idx="130">
                  <c:v>5.3751165363336885E-2</c:v>
                </c:pt>
                <c:pt idx="131">
                  <c:v>5.3342411254110246E-2</c:v>
                </c:pt>
                <c:pt idx="132">
                  <c:v>5.2939827018229926E-2</c:v>
                </c:pt>
                <c:pt idx="133">
                  <c:v>5.2543274006857432E-2</c:v>
                </c:pt>
                <c:pt idx="134">
                  <c:v>5.2152617694539008E-2</c:v>
                </c:pt>
                <c:pt idx="135">
                  <c:v>5.1767727527051534E-2</c:v>
                </c:pt>
                <c:pt idx="136">
                  <c:v>5.1388476775937497E-2</c:v>
                </c:pt>
                <c:pt idx="137">
                  <c:v>5.1014742399385207E-2</c:v>
                </c:pt>
                <c:pt idx="138">
                  <c:v>5.0646404909137119E-2</c:v>
                </c:pt>
                <c:pt idx="139">
                  <c:v>5.0283348243121632E-2</c:v>
                </c:pt>
                <c:pt idx="140">
                  <c:v>4.9925459643526494E-2</c:v>
                </c:pt>
                <c:pt idx="141">
                  <c:v>4.9572629540038937E-2</c:v>
                </c:pt>
                <c:pt idx="142">
                  <c:v>4.9224751438003332E-2</c:v>
                </c:pt>
                <c:pt idx="143">
                  <c:v>4.8881721811257724E-2</c:v>
                </c:pt>
                <c:pt idx="144">
                  <c:v>4.8543439999415024E-2</c:v>
                </c:pt>
                <c:pt idx="145">
                  <c:v>4.8209808109384439E-2</c:v>
                </c:pt>
                <c:pt idx="146">
                  <c:v>4.788073092092493E-2</c:v>
                </c:pt>
                <c:pt idx="147">
                  <c:v>4.7556115796037073E-2</c:v>
                </c:pt>
                <c:pt idx="148">
                  <c:v>4.7235872592023352E-2</c:v>
                </c:pt>
                <c:pt idx="149">
                  <c:v>4.6919913578029875E-2</c:v>
                </c:pt>
                <c:pt idx="150">
                  <c:v>4.6608153354920051E-2</c:v>
                </c:pt>
                <c:pt idx="151">
                  <c:v>4.6300508778319781E-2</c:v>
                </c:pt>
                <c:pt idx="152">
                  <c:v>4.5996898884691786E-2</c:v>
                </c:pt>
                <c:pt idx="153">
                  <c:v>4.569724482029644E-2</c:v>
                </c:pt>
                <c:pt idx="154">
                  <c:v>4.5401469772915662E-2</c:v>
                </c:pt>
                <c:pt idx="155">
                  <c:v>4.5109498906208814E-2</c:v>
                </c:pt>
                <c:pt idx="156">
                  <c:v>4.4821259296584447E-2</c:v>
                </c:pt>
                <c:pt idx="157">
                  <c:v>4.4536679872479328E-2</c:v>
                </c:pt>
                <c:pt idx="158">
                  <c:v>4.4255691355933838E-2</c:v>
                </c:pt>
                <c:pt idx="159">
                  <c:v>4.3978226206366572E-2</c:v>
                </c:pt>
                <c:pt idx="160">
                  <c:v>4.3704218566451486E-2</c:v>
                </c:pt>
                <c:pt idx="161">
                  <c:v>4.3433604210002932E-2</c:v>
                </c:pt>
                <c:pt idx="162">
                  <c:v>4.3166320491787487E-2</c:v>
                </c:pt>
                <c:pt idx="163">
                  <c:v>4.2902306299177177E-2</c:v>
                </c:pt>
                <c:pt idx="164">
                  <c:v>4.2641502005564998E-2</c:v>
                </c:pt>
                <c:pt idx="165">
                  <c:v>4.2383849425471104E-2</c:v>
                </c:pt>
                <c:pt idx="166">
                  <c:v>4.2129291771264066E-2</c:v>
                </c:pt>
                <c:pt idx="167">
                  <c:v>4.1877773611435624E-2</c:v>
                </c:pt>
                <c:pt idx="168">
                  <c:v>4.1629240830358849E-2</c:v>
                </c:pt>
                <c:pt idx="169">
                  <c:v>4.1383640589471804E-2</c:v>
                </c:pt>
                <c:pt idx="170">
                  <c:v>4.1140921289826812E-2</c:v>
                </c:pt>
                <c:pt idx="171">
                  <c:v>4.090103253595026E-2</c:v>
                </c:pt>
                <c:pt idx="172">
                  <c:v>4.0663925100959231E-2</c:v>
                </c:pt>
                <c:pt idx="173">
                  <c:v>4.0429550892884476E-2</c:v>
                </c:pt>
                <c:pt idx="174">
                  <c:v>4.0197862922151703E-2</c:v>
                </c:pt>
                <c:pt idx="175">
                  <c:v>3.9968815270173652E-2</c:v>
                </c:pt>
                <c:pt idx="176">
                  <c:v>3.9742363059011201E-2</c:v>
                </c:pt>
                <c:pt idx="177">
                  <c:v>3.9518462422058982E-2</c:v>
                </c:pt>
                <c:pt idx="178">
                  <c:v>3.9297070475717059E-2</c:v>
                </c:pt>
                <c:pt idx="179">
                  <c:v>3.907814529200819E-2</c:v>
                </c:pt>
                <c:pt idx="180">
                  <c:v>3.8861645872107858E-2</c:v>
                </c:pt>
                <c:pt idx="181">
                  <c:v>3.8647532120746411E-2</c:v>
                </c:pt>
                <c:pt idx="182">
                  <c:v>3.8435764821454652E-2</c:v>
                </c:pt>
                <c:pt idx="183">
                  <c:v>3.8226305612618382E-2</c:v>
                </c:pt>
                <c:pt idx="184">
                  <c:v>3.801911696431149E-2</c:v>
                </c:pt>
                <c:pt idx="185">
                  <c:v>3.7814162155878635E-2</c:v>
                </c:pt>
                <c:pt idx="186">
                  <c:v>3.7611405254238436E-2</c:v>
                </c:pt>
                <c:pt idx="187">
                  <c:v>3.7410811092882496E-2</c:v>
                </c:pt>
                <c:pt idx="188">
                  <c:v>3.7212345251541011E-2</c:v>
                </c:pt>
                <c:pt idx="189">
                  <c:v>3.7015974036493336E-2</c:v>
                </c:pt>
                <c:pt idx="190">
                  <c:v>3.6821664461498552E-2</c:v>
                </c:pt>
                <c:pt idx="191">
                  <c:v>3.6629384229323693E-2</c:v>
                </c:pt>
                <c:pt idx="192">
                  <c:v>3.6439101713846692E-2</c:v>
                </c:pt>
                <c:pt idx="193">
                  <c:v>3.6250785942715601E-2</c:v>
                </c:pt>
                <c:pt idx="194">
                  <c:v>3.6064406580542246E-2</c:v>
                </c:pt>
                <c:pt idx="195">
                  <c:v>3.5879933912611219E-2</c:v>
                </c:pt>
                <c:pt idx="196">
                  <c:v>3.5697338829086468E-2</c:v>
                </c:pt>
                <c:pt idx="197">
                  <c:v>3.5516592809698572E-2</c:v>
                </c:pt>
                <c:pt idx="198">
                  <c:v>3.5337667908894164E-2</c:v>
                </c:pt>
                <c:pt idx="199">
                  <c:v>3.5160536741430867E-2</c:v>
                </c:pt>
                <c:pt idx="200">
                  <c:v>3.4985172468406468E-2</c:v>
                </c:pt>
                <c:pt idx="201">
                  <c:v>3.48115487836997E-2</c:v>
                </c:pt>
                <c:pt idx="202">
                  <c:v>3.4639639900817192E-2</c:v>
                </c:pt>
                <c:pt idx="203">
                  <c:v>3.4469420540125181E-2</c:v>
                </c:pt>
                <c:pt idx="204">
                  <c:v>3.4300865916457056E-2</c:v>
                </c:pt>
                <c:pt idx="205">
                  <c:v>3.413395172708257E-2</c:v>
                </c:pt>
                <c:pt idx="206">
                  <c:v>3.3968654140026387E-2</c:v>
                </c:pt>
                <c:pt idx="207">
                  <c:v>3.3804949782725281E-2</c:v>
                </c:pt>
                <c:pt idx="208">
                  <c:v>3.3642815731009482E-2</c:v>
                </c:pt>
                <c:pt idx="209">
                  <c:v>3.3482229498403196E-2</c:v>
                </c:pt>
                <c:pt idx="210">
                  <c:v>3.3323169025726691E-2</c:v>
                </c:pt>
                <c:pt idx="211">
                  <c:v>3.3165612670995152E-2</c:v>
                </c:pt>
                <c:pt idx="212">
                  <c:v>3.30095391996022E-2</c:v>
                </c:pt>
                <c:pt idx="213">
                  <c:v>3.2854927774779885E-2</c:v>
                </c:pt>
                <c:pt idx="214">
                  <c:v>3.270175794832398E-2</c:v>
                </c:pt>
                <c:pt idx="215">
                  <c:v>3.2550009651580003E-2</c:v>
                </c:pt>
                <c:pt idx="216">
                  <c:v>3.2399663186676628E-2</c:v>
                </c:pt>
                <c:pt idx="217">
                  <c:v>3.2250699218002152E-2</c:v>
                </c:pt>
                <c:pt idx="218">
                  <c:v>3.2103098763915212E-2</c:v>
                </c:pt>
                <c:pt idx="219">
                  <c:v>3.1956843188680951E-2</c:v>
                </c:pt>
                <c:pt idx="220">
                  <c:v>3.1811914194628012E-2</c:v>
                </c:pt>
                <c:pt idx="221">
                  <c:v>3.1668293814516801E-2</c:v>
                </c:pt>
                <c:pt idx="222">
                  <c:v>3.1525964404114495E-2</c:v>
                </c:pt>
                <c:pt idx="223">
                  <c:v>3.1384908634968546E-2</c:v>
                </c:pt>
                <c:pt idx="224">
                  <c:v>3.1245109487374214E-2</c:v>
                </c:pt>
                <c:pt idx="225">
                  <c:v>3.1106550243527573E-2</c:v>
                </c:pt>
                <c:pt idx="226">
                  <c:v>3.0969214480863129E-2</c:v>
                </c:pt>
                <c:pt idx="227">
                  <c:v>3.0833086065562572E-2</c:v>
                </c:pt>
                <c:pt idx="228">
                  <c:v>3.069814914623837E-2</c:v>
                </c:pt>
                <c:pt idx="229">
                  <c:v>3.0564388147779831E-2</c:v>
                </c:pt>
                <c:pt idx="230">
                  <c:v>3.0431787765360083E-2</c:v>
                </c:pt>
                <c:pt idx="231">
                  <c:v>3.0300332958598152E-2</c:v>
                </c:pt>
                <c:pt idx="232">
                  <c:v>3.0170008945872982E-2</c:v>
                </c:pt>
                <c:pt idx="233">
                  <c:v>3.0040801198781449E-2</c:v>
                </c:pt>
                <c:pt idx="234">
                  <c:v>2.9912695436739741E-2</c:v>
                </c:pt>
                <c:pt idx="235">
                  <c:v>2.9785677621721865E-2</c:v>
                </c:pt>
                <c:pt idx="236">
                  <c:v>2.965973395313095E-2</c:v>
                </c:pt>
                <c:pt idx="237">
                  <c:v>2.9534850862801981E-2</c:v>
                </c:pt>
                <c:pt idx="238">
                  <c:v>2.9411015010127859E-2</c:v>
                </c:pt>
                <c:pt idx="239">
                  <c:v>2.9288213277308846E-2</c:v>
                </c:pt>
                <c:pt idx="240">
                  <c:v>2.9166432764721275E-2</c:v>
                </c:pt>
                <c:pt idx="241">
                  <c:v>2.9045660786399558E-2</c:v>
                </c:pt>
                <c:pt idx="242">
                  <c:v>2.8925884865630778E-2</c:v>
                </c:pt>
                <c:pt idx="243">
                  <c:v>2.8807092730659012E-2</c:v>
                </c:pt>
                <c:pt idx="244">
                  <c:v>2.8689272310492793E-2</c:v>
                </c:pt>
                <c:pt idx="245">
                  <c:v>2.8572411730816569E-2</c:v>
                </c:pt>
                <c:pt idx="246">
                  <c:v>2.8456499310001819E-2</c:v>
                </c:pt>
                <c:pt idx="247">
                  <c:v>2.8341523555214014E-2</c:v>
                </c:pt>
                <c:pt idx="248">
                  <c:v>2.8227473158613556E-2</c:v>
                </c:pt>
                <c:pt idx="249">
                  <c:v>2.8114336993649174E-2</c:v>
                </c:pt>
                <c:pt idx="250">
                  <c:v>2.8002104111438983E-2</c:v>
                </c:pt>
                <c:pt idx="251">
                  <c:v>2.7890763737238429E-2</c:v>
                </c:pt>
                <c:pt idx="252">
                  <c:v>2.778030526699202E-2</c:v>
                </c:pt>
                <c:pt idx="253">
                  <c:v>2.7670718263966478E-2</c:v>
                </c:pt>
                <c:pt idx="254">
                  <c:v>2.7561992455463688E-2</c:v>
                </c:pt>
                <c:pt idx="255">
                  <c:v>2.7454117729610612E-2</c:v>
                </c:pt>
                <c:pt idx="256">
                  <c:v>2.7347084132224041E-2</c:v>
                </c:pt>
                <c:pt idx="257">
                  <c:v>2.724088186374941E-2</c:v>
                </c:pt>
                <c:pt idx="258">
                  <c:v>2.7135501276268792E-2</c:v>
                </c:pt>
                <c:pt idx="259">
                  <c:v>2.7030932870580015E-2</c:v>
                </c:pt>
                <c:pt idx="260">
                  <c:v>2.692716729334154E-2</c:v>
                </c:pt>
                <c:pt idx="261">
                  <c:v>2.6824195334284772E-2</c:v>
                </c:pt>
                <c:pt idx="262">
                  <c:v>2.6722007923487501E-2</c:v>
                </c:pt>
                <c:pt idx="263">
                  <c:v>2.6620596128711451E-2</c:v>
                </c:pt>
                <c:pt idx="264">
                  <c:v>2.6519951152799499E-2</c:v>
                </c:pt>
                <c:pt idx="265">
                  <c:v>2.6420064331131615E-2</c:v>
                </c:pt>
                <c:pt idx="266">
                  <c:v>2.6320927129138711E-2</c:v>
                </c:pt>
                <c:pt idx="267">
                  <c:v>2.622253113987091E-2</c:v>
                </c:pt>
                <c:pt idx="268">
                  <c:v>2.6124868081621882E-2</c:v>
                </c:pt>
                <c:pt idx="269">
                  <c:v>2.6027929795604712E-2</c:v>
                </c:pt>
                <c:pt idx="270">
                  <c:v>2.5931708243680112E-2</c:v>
                </c:pt>
                <c:pt idx="271">
                  <c:v>2.5836195506134422E-2</c:v>
                </c:pt>
                <c:pt idx="272">
                  <c:v>2.5741383779506403E-2</c:v>
                </c:pt>
                <c:pt idx="273">
                  <c:v>2.5647265374462484E-2</c:v>
                </c:pt>
                <c:pt idx="274">
                  <c:v>2.5553832713717611E-2</c:v>
                </c:pt>
                <c:pt idx="275">
                  <c:v>2.5461078330001698E-2</c:v>
                </c:pt>
                <c:pt idx="276">
                  <c:v>2.5368994864070408E-2</c:v>
                </c:pt>
                <c:pt idx="277">
                  <c:v>2.5277575062758496E-2</c:v>
                </c:pt>
                <c:pt idx="278">
                  <c:v>2.5186811777075296E-2</c:v>
                </c:pt>
                <c:pt idx="279">
                  <c:v>2.5096697960341571E-2</c:v>
                </c:pt>
                <c:pt idx="280">
                  <c:v>2.5007226666365411E-2</c:v>
                </c:pt>
                <c:pt idx="281">
                  <c:v>2.4918391047657078E-2</c:v>
                </c:pt>
                <c:pt idx="282">
                  <c:v>2.4830184353683071E-2</c:v>
                </c:pt>
                <c:pt idx="283">
                  <c:v>2.4742599929155087E-2</c:v>
                </c:pt>
                <c:pt idx="284">
                  <c:v>2.4655631212356654E-2</c:v>
                </c:pt>
                <c:pt idx="285">
                  <c:v>2.4569271733504264E-2</c:v>
                </c:pt>
                <c:pt idx="286">
                  <c:v>2.4483515113143086E-2</c:v>
                </c:pt>
                <c:pt idx="287">
                  <c:v>2.4398355060575552E-2</c:v>
                </c:pt>
                <c:pt idx="288">
                  <c:v>2.4313785372323992E-2</c:v>
                </c:pt>
                <c:pt idx="289">
                  <c:v>2.4229799930623391E-2</c:v>
                </c:pt>
                <c:pt idx="290">
                  <c:v>2.4146392701946542E-2</c:v>
                </c:pt>
                <c:pt idx="291">
                  <c:v>2.4063557735559071E-2</c:v>
                </c:pt>
                <c:pt idx="292">
                  <c:v>2.3981289162104191E-2</c:v>
                </c:pt>
                <c:pt idx="293">
                  <c:v>2.3899581192216187E-2</c:v>
                </c:pt>
                <c:pt idx="294">
                  <c:v>2.3818428115162868E-2</c:v>
                </c:pt>
                <c:pt idx="295">
                  <c:v>2.3737824297514271E-2</c:v>
                </c:pt>
                <c:pt idx="296">
                  <c:v>2.365776418183969E-2</c:v>
                </c:pt>
                <c:pt idx="297">
                  <c:v>2.357824228543021E-2</c:v>
                </c:pt>
                <c:pt idx="298">
                  <c:v>2.3499253199046798E-2</c:v>
                </c:pt>
                <c:pt idx="299">
                  <c:v>2.3420791585694392E-2</c:v>
                </c:pt>
                <c:pt idx="300">
                  <c:v>2.3342852179419202E-2</c:v>
                </c:pt>
                <c:pt idx="301">
                  <c:v>2.3265429784130907E-2</c:v>
                </c:pt>
                <c:pt idx="302">
                  <c:v>2.3188519272447777E-2</c:v>
                </c:pt>
                <c:pt idx="303">
                  <c:v>2.3112115584565059E-2</c:v>
                </c:pt>
                <c:pt idx="304">
                  <c:v>2.3036213727144487E-2</c:v>
                </c:pt>
                <c:pt idx="305">
                  <c:v>2.2960808772227451E-2</c:v>
                </c:pt>
                <c:pt idx="306">
                  <c:v>2.2885895856168036E-2</c:v>
                </c:pt>
                <c:pt idx="307">
                  <c:v>2.2811470178586892E-2</c:v>
                </c:pt>
                <c:pt idx="308">
                  <c:v>2.2737527001346756E-2</c:v>
                </c:pt>
                <c:pt idx="309">
                  <c:v>2.266406164754594E-2</c:v>
                </c:pt>
                <c:pt idx="310">
                  <c:v>2.2591069500532909E-2</c:v>
                </c:pt>
                <c:pt idx="311">
                  <c:v>2.2518546002938841E-2</c:v>
                </c:pt>
                <c:pt idx="312">
                  <c:v>2.2446486655729563E-2</c:v>
                </c:pt>
                <c:pt idx="313">
                  <c:v>2.2374887017274341E-2</c:v>
                </c:pt>
                <c:pt idx="314">
                  <c:v>2.2303742702434036E-2</c:v>
                </c:pt>
                <c:pt idx="315">
                  <c:v>2.2233049381665648E-2</c:v>
                </c:pt>
                <c:pt idx="316">
                  <c:v>2.2162802780143726E-2</c:v>
                </c:pt>
                <c:pt idx="317">
                  <c:v>2.2092998676899237E-2</c:v>
                </c:pt>
                <c:pt idx="318">
                  <c:v>2.2023632903973318E-2</c:v>
                </c:pt>
                <c:pt idx="319">
                  <c:v>2.1954701345588218E-2</c:v>
                </c:pt>
                <c:pt idx="320">
                  <c:v>2.1886199937333751E-2</c:v>
                </c:pt>
                <c:pt idx="321">
                  <c:v>2.181812466536695E-2</c:v>
                </c:pt>
                <c:pt idx="322">
                  <c:v>2.1750471565629412E-2</c:v>
                </c:pt>
                <c:pt idx="323">
                  <c:v>2.1683236723077304E-2</c:v>
                </c:pt>
                <c:pt idx="324">
                  <c:v>2.1616416270925996E-2</c:v>
                </c:pt>
                <c:pt idx="325">
                  <c:v>2.1550006389909282E-2</c:v>
                </c:pt>
                <c:pt idx="326">
                  <c:v>2.1484003307551201E-2</c:v>
                </c:pt>
                <c:pt idx="327">
                  <c:v>2.1418403297451788E-2</c:v>
                </c:pt>
                <c:pt idx="328">
                  <c:v>2.1353202678586005E-2</c:v>
                </c:pt>
                <c:pt idx="329">
                  <c:v>2.1288397814614609E-2</c:v>
                </c:pt>
                <c:pt idx="330">
                  <c:v>2.1223985113208686E-2</c:v>
                </c:pt>
                <c:pt idx="331">
                  <c:v>2.1159961025386032E-2</c:v>
                </c:pt>
                <c:pt idx="332">
                  <c:v>2.1096322044858552E-2</c:v>
                </c:pt>
                <c:pt idx="333">
                  <c:v>2.1033064707392711E-2</c:v>
                </c:pt>
                <c:pt idx="334">
                  <c:v>2.0970185590180782E-2</c:v>
                </c:pt>
                <c:pt idx="335">
                  <c:v>2.0907681311223451E-2</c:v>
                </c:pt>
                <c:pt idx="336">
                  <c:v>2.0845548528723726E-2</c:v>
                </c:pt>
                <c:pt idx="337">
                  <c:v>2.0783783940490273E-2</c:v>
                </c:pt>
                <c:pt idx="338">
                  <c:v>2.0722384283354413E-2</c:v>
                </c:pt>
                <c:pt idx="339">
                  <c:v>2.0661346332593446E-2</c:v>
                </c:pt>
                <c:pt idx="340">
                  <c:v>2.0600666901367009E-2</c:v>
                </c:pt>
                <c:pt idx="341">
                  <c:v>2.0540342840162432E-2</c:v>
                </c:pt>
                <c:pt idx="342">
                  <c:v>2.0480371036249601E-2</c:v>
                </c:pt>
                <c:pt idx="343">
                  <c:v>2.0420748413145492E-2</c:v>
                </c:pt>
                <c:pt idx="344">
                  <c:v>2.0361471930088339E-2</c:v>
                </c:pt>
                <c:pt idx="345">
                  <c:v>2.0302538581520892E-2</c:v>
                </c:pt>
                <c:pt idx="346">
                  <c:v>2.0243945396581441E-2</c:v>
                </c:pt>
                <c:pt idx="347">
                  <c:v>2.0185689438605662E-2</c:v>
                </c:pt>
                <c:pt idx="348">
                  <c:v>2.0127767804635485E-2</c:v>
                </c:pt>
                <c:pt idx="349">
                  <c:v>2.0070177624937065E-2</c:v>
                </c:pt>
                <c:pt idx="350">
                  <c:v>2.0012916062526399E-2</c:v>
                </c:pt>
                <c:pt idx="351">
                  <c:v>1.9955980312704041E-2</c:v>
                </c:pt>
                <c:pt idx="352">
                  <c:v>1.9899367602597081E-2</c:v>
                </c:pt>
                <c:pt idx="353">
                  <c:v>1.9843075190708621E-2</c:v>
                </c:pt>
                <c:pt idx="354">
                  <c:v>1.978710036647531E-2</c:v>
                </c:pt>
                <c:pt idx="355">
                  <c:v>1.9731440449832608E-2</c:v>
                </c:pt>
                <c:pt idx="356">
                  <c:v>1.9676092790786723E-2</c:v>
                </c:pt>
                <c:pt idx="357">
                  <c:v>1.9621054768994371E-2</c:v>
                </c:pt>
                <c:pt idx="358">
                  <c:v>1.9566323793348626E-2</c:v>
                </c:pt>
                <c:pt idx="359">
                  <c:v>1.9511897301572947E-2</c:v>
                </c:pt>
                <c:pt idx="360">
                  <c:v>1.9457772759821003E-2</c:v>
                </c:pt>
                <c:pt idx="361">
                  <c:v>1.9403947662283497E-2</c:v>
                </c:pt>
                <c:pt idx="362">
                  <c:v>1.9350419530801289E-2</c:v>
                </c:pt>
                <c:pt idx="363">
                  <c:v>1.9297185914485527E-2</c:v>
                </c:pt>
                <c:pt idx="364">
                  <c:v>1.9244244389342847E-2</c:v>
                </c:pt>
                <c:pt idx="365">
                  <c:v>1.9191592557908265E-2</c:v>
                </c:pt>
                <c:pt idx="366">
                  <c:v>1.9139228048882642E-2</c:v>
                </c:pt>
                <c:pt idx="367">
                  <c:v>1.9087148516776783E-2</c:v>
                </c:pt>
                <c:pt idx="368">
                  <c:v>1.9035351641561709E-2</c:v>
                </c:pt>
                <c:pt idx="369">
                  <c:v>1.898383512832337E-2</c:v>
                </c:pt>
                <c:pt idx="370">
                  <c:v>1.8932596706924341E-2</c:v>
                </c:pt>
                <c:pt idx="371">
                  <c:v>1.8881634131670183E-2</c:v>
                </c:pt>
                <c:pt idx="372">
                  <c:v>1.8830945180981121E-2</c:v>
                </c:pt>
                <c:pt idx="373">
                  <c:v>1.8780527657069609E-2</c:v>
                </c:pt>
                <c:pt idx="374">
                  <c:v>1.8730379385622147E-2</c:v>
                </c:pt>
                <c:pt idx="375">
                  <c:v>1.8680498215487364E-2</c:v>
                </c:pt>
                <c:pt idx="376">
                  <c:v>1.8630882018367847E-2</c:v>
                </c:pt>
                <c:pt idx="377">
                  <c:v>1.8581528688517909E-2</c:v>
                </c:pt>
                <c:pt idx="378">
                  <c:v>1.85324361424451E-2</c:v>
                </c:pt>
                <c:pt idx="379">
                  <c:v>1.8483602318617901E-2</c:v>
                </c:pt>
                <c:pt idx="380">
                  <c:v>1.8435025177176E-2</c:v>
                </c:pt>
                <c:pt idx="381">
                  <c:v>1.8386702699647414E-2</c:v>
                </c:pt>
                <c:pt idx="382">
                  <c:v>1.8338632888667893E-2</c:v>
                </c:pt>
                <c:pt idx="383">
                  <c:v>1.8290813767706571E-2</c:v>
                </c:pt>
                <c:pt idx="384">
                  <c:v>1.8243243380794454E-2</c:v>
                </c:pt>
                <c:pt idx="385">
                  <c:v>1.8195919792258024E-2</c:v>
                </c:pt>
                <c:pt idx="386">
                  <c:v>1.814884108645658E-2</c:v>
                </c:pt>
                <c:pt idx="387">
                  <c:v>1.8102005367523842E-2</c:v>
                </c:pt>
                <c:pt idx="388">
                  <c:v>1.8055410759113183E-2</c:v>
                </c:pt>
                <c:pt idx="389">
                  <c:v>1.8009055404147583E-2</c:v>
                </c:pt>
                <c:pt idx="390">
                  <c:v>1.7962937464572264E-2</c:v>
                </c:pt>
                <c:pt idx="391">
                  <c:v>1.7917055121112309E-2</c:v>
                </c:pt>
                <c:pt idx="392">
                  <c:v>1.7871406573033041E-2</c:v>
                </c:pt>
                <c:pt idx="393">
                  <c:v>1.782599003790462E-2</c:v>
                </c:pt>
                <c:pt idx="394">
                  <c:v>1.7780803751370023E-2</c:v>
                </c:pt>
                <c:pt idx="395">
                  <c:v>1.7735845966916484E-2</c:v>
                </c:pt>
                <c:pt idx="396">
                  <c:v>1.7691114955650615E-2</c:v>
                </c:pt>
                <c:pt idx="397">
                  <c:v>1.7646609006076657E-2</c:v>
                </c:pt>
                <c:pt idx="398">
                  <c:v>1.7602326423878219E-2</c:v>
                </c:pt>
                <c:pt idx="399">
                  <c:v>1.7558265531703299E-2</c:v>
                </c:pt>
                <c:pt idx="400">
                  <c:v>1.7514424668952536E-2</c:v>
                </c:pt>
                <c:pt idx="401">
                  <c:v>1.7470802191570284E-2</c:v>
                </c:pt>
                <c:pt idx="402">
                  <c:v>1.7427396471839666E-2</c:v>
                </c:pt>
                <c:pt idx="403">
                  <c:v>1.7384205898179603E-2</c:v>
                </c:pt>
                <c:pt idx="404">
                  <c:v>1.7341228874945533E-2</c:v>
                </c:pt>
                <c:pt idx="405">
                  <c:v>1.7298463822232969E-2</c:v>
                </c:pt>
                <c:pt idx="406">
                  <c:v>1.7255909175683811E-2</c:v>
                </c:pt>
                <c:pt idx="407">
                  <c:v>1.7213563386295629E-2</c:v>
                </c:pt>
                <c:pt idx="408">
                  <c:v>1.7171424920233706E-2</c:v>
                </c:pt>
                <c:pt idx="409">
                  <c:v>1.7129492258645834E-2</c:v>
                </c:pt>
                <c:pt idx="410">
                  <c:v>1.7087763897479825E-2</c:v>
                </c:pt>
                <c:pt idx="411">
                  <c:v>1.7046238347303701E-2</c:v>
                </c:pt>
                <c:pt idx="412">
                  <c:v>1.7004914133128411E-2</c:v>
                </c:pt>
                <c:pt idx="413">
                  <c:v>1.6963789794233391E-2</c:v>
                </c:pt>
                <c:pt idx="414">
                  <c:v>1.6922863883993895E-2</c:v>
                </c:pt>
                <c:pt idx="415">
                  <c:v>1.6882134969712404E-2</c:v>
                </c:pt>
                <c:pt idx="416">
                  <c:v>1.684160163245017E-2</c:v>
                </c:pt>
                <c:pt idx="417">
                  <c:v>1.6801262466863403E-2</c:v>
                </c:pt>
                <c:pt idx="418">
                  <c:v>1.6761116081040545E-2</c:v>
                </c:pt>
                <c:pt idx="419">
                  <c:v>1.6721161096342075E-2</c:v>
                </c:pt>
                <c:pt idx="420">
                  <c:v>1.6681396147242501E-2</c:v>
                </c:pt>
                <c:pt idx="421">
                  <c:v>1.6641819881175534E-2</c:v>
                </c:pt>
                <c:pt idx="422">
                  <c:v>1.6602430958379807E-2</c:v>
                </c:pt>
                <c:pt idx="423">
                  <c:v>1.6563228051748455E-2</c:v>
                </c:pt>
                <c:pt idx="424">
                  <c:v>1.6524209846679561E-2</c:v>
                </c:pt>
                <c:pt idx="425">
                  <c:v>1.6485375040929472E-2</c:v>
                </c:pt>
                <c:pt idx="426">
                  <c:v>1.6446722344467771E-2</c:v>
                </c:pt>
                <c:pt idx="427">
                  <c:v>1.6408250479334429E-2</c:v>
                </c:pt>
                <c:pt idx="428">
                  <c:v>1.6369958179499339E-2</c:v>
                </c:pt>
                <c:pt idx="429">
                  <c:v>1.6331844190722863E-2</c:v>
                </c:pt>
                <c:pt idx="430">
                  <c:v>1.6293907270419211E-2</c:v>
                </c:pt>
                <c:pt idx="431">
                  <c:v>1.6256146187521359E-2</c:v>
                </c:pt>
                <c:pt idx="432">
                  <c:v>1.6218559722347949E-2</c:v>
                </c:pt>
                <c:pt idx="433">
                  <c:v>1.6181146666471673E-2</c:v>
                </c:pt>
                <c:pt idx="434">
                  <c:v>1.614390582259026E-2</c:v>
                </c:pt>
                <c:pt idx="435">
                  <c:v>1.6106836004398321E-2</c:v>
                </c:pt>
                <c:pt idx="436">
                  <c:v>1.6069936036461549E-2</c:v>
                </c:pt>
                <c:pt idx="437">
                  <c:v>1.6033204754092499E-2</c:v>
                </c:pt>
                <c:pt idx="438">
                  <c:v>1.5996641003227979E-2</c:v>
                </c:pt>
                <c:pt idx="439">
                  <c:v>1.5960243640308243E-2</c:v>
                </c:pt>
                <c:pt idx="440">
                  <c:v>1.5924011532157705E-2</c:v>
                </c:pt>
                <c:pt idx="441">
                  <c:v>1.5887943555867423E-2</c:v>
                </c:pt>
                <c:pt idx="442">
                  <c:v>1.5852038598679025E-2</c:v>
                </c:pt>
                <c:pt idx="443">
                  <c:v>1.5816295557870275E-2</c:v>
                </c:pt>
                <c:pt idx="444">
                  <c:v>1.5780713340642245E-2</c:v>
                </c:pt>
                <c:pt idx="445">
                  <c:v>1.5745290864007791E-2</c:v>
                </c:pt>
                <c:pt idx="446">
                  <c:v>1.5710027054681903E-2</c:v>
                </c:pt>
                <c:pt idx="447">
                  <c:v>1.5674920848973123E-2</c:v>
                </c:pt>
                <c:pt idx="448">
                  <c:v>1.5639971192676627E-2</c:v>
                </c:pt>
                <c:pt idx="449">
                  <c:v>1.5605177040968856E-2</c:v>
                </c:pt>
                <c:pt idx="450">
                  <c:v>1.5570537358302963E-2</c:v>
                </c:pt>
                <c:pt idx="451">
                  <c:v>1.5536051118306689E-2</c:v>
                </c:pt>
                <c:pt idx="452">
                  <c:v>1.5501717303680601E-2</c:v>
                </c:pt>
                <c:pt idx="453">
                  <c:v>1.5467534906098061E-2</c:v>
                </c:pt>
                <c:pt idx="454">
                  <c:v>1.5433502926106639E-2</c:v>
                </c:pt>
                <c:pt idx="455">
                  <c:v>1.5399620373030665E-2</c:v>
                </c:pt>
                <c:pt idx="456">
                  <c:v>1.5365886264875117E-2</c:v>
                </c:pt>
                <c:pt idx="457">
                  <c:v>1.5332299628230541E-2</c:v>
                </c:pt>
                <c:pt idx="458">
                  <c:v>1.5298859498179865E-2</c:v>
                </c:pt>
                <c:pt idx="459">
                  <c:v>1.5265564918205623E-2</c:v>
                </c:pt>
                <c:pt idx="460">
                  <c:v>1.5232414940098736E-2</c:v>
                </c:pt>
                <c:pt idx="461">
                  <c:v>1.5199408623868841E-2</c:v>
                </c:pt>
                <c:pt idx="462">
                  <c:v>1.5166545037655108E-2</c:v>
                </c:pt>
                <c:pt idx="463">
                  <c:v>1.5133823257638592E-2</c:v>
                </c:pt>
                <c:pt idx="464">
                  <c:v>1.51012423679558E-2</c:v>
                </c:pt>
                <c:pt idx="465">
                  <c:v>1.5068801460613299E-2</c:v>
                </c:pt>
                <c:pt idx="466">
                  <c:v>1.5036499635402961E-2</c:v>
                </c:pt>
                <c:pt idx="467">
                  <c:v>1.5004335999819218E-2</c:v>
                </c:pt>
                <c:pt idx="468">
                  <c:v>1.4972309668976481E-2</c:v>
                </c:pt>
                <c:pt idx="469">
                  <c:v>1.4940419765528198E-2</c:v>
                </c:pt>
                <c:pt idx="470">
                  <c:v>1.4908665419586561E-2</c:v>
                </c:pt>
                <c:pt idx="471">
                  <c:v>1.4877045768643619E-2</c:v>
                </c:pt>
                <c:pt idx="472">
                  <c:v>1.4845559957493063E-2</c:v>
                </c:pt>
                <c:pt idx="473">
                  <c:v>1.4814207138153046E-2</c:v>
                </c:pt>
                <c:pt idx="474">
                  <c:v>1.4782986469790239E-2</c:v>
                </c:pt>
                <c:pt idx="475">
                  <c:v>1.4751897118644518E-2</c:v>
                </c:pt>
                <c:pt idx="476">
                  <c:v>1.4720938257954813E-2</c:v>
                </c:pt>
                <c:pt idx="477">
                  <c:v>1.4690109067885855E-2</c:v>
                </c:pt>
                <c:pt idx="478">
                  <c:v>1.4659408735455523E-2</c:v>
                </c:pt>
                <c:pt idx="479">
                  <c:v>1.462883645446396E-2</c:v>
                </c:pt>
                <c:pt idx="480">
                  <c:v>1.4598391425422408E-2</c:v>
                </c:pt>
                <c:pt idx="481">
                  <c:v>1.456807285548384E-2</c:v>
                </c:pt>
                <c:pt idx="482">
                  <c:v>1.4537879958374028E-2</c:v>
                </c:pt>
                <c:pt idx="483">
                  <c:v>1.4507811954323617E-2</c:v>
                </c:pt>
                <c:pt idx="484">
                  <c:v>1.4477868070000958E-2</c:v>
                </c:pt>
                <c:pt idx="485">
                  <c:v>1.4448047538445858E-2</c:v>
                </c:pt>
                <c:pt idx="486">
                  <c:v>1.4418349599004038E-2</c:v>
                </c:pt>
                <c:pt idx="487">
                  <c:v>1.4388773497262546E-2</c:v>
                </c:pt>
                <c:pt idx="488">
                  <c:v>1.4359318484985598E-2</c:v>
                </c:pt>
                <c:pt idx="489">
                  <c:v>1.4329983820052026E-2</c:v>
                </c:pt>
                <c:pt idx="490">
                  <c:v>1.4300768766392401E-2</c:v>
                </c:pt>
                <c:pt idx="491">
                  <c:v>1.42716725939277E-2</c:v>
                </c:pt>
                <c:pt idx="492">
                  <c:v>1.4242694578508559E-2</c:v>
                </c:pt>
                <c:pt idx="493">
                  <c:v>1.4213834001855061E-2</c:v>
                </c:pt>
                <c:pt idx="494">
                  <c:v>1.4185090151497406E-2</c:v>
                </c:pt>
                <c:pt idx="495">
                  <c:v>1.4156462320717393E-2</c:v>
                </c:pt>
                <c:pt idx="496">
                  <c:v>1.4127949808490359E-2</c:v>
                </c:pt>
                <c:pt idx="497">
                  <c:v>1.4099551919428081E-2</c:v>
                </c:pt>
                <c:pt idx="498">
                  <c:v>1.4071267963722094E-2</c:v>
                </c:pt>
                <c:pt idx="499">
                  <c:v>1.4043097257088025E-2</c:v>
                </c:pt>
                <c:pt idx="500">
                  <c:v>1.401503912071022E-2</c:v>
                </c:pt>
                <c:pt idx="501">
                  <c:v>1.3987092881187381E-2</c:v>
                </c:pt>
                <c:pt idx="502">
                  <c:v>1.3959257870478536E-2</c:v>
                </c:pt>
                <c:pt idx="503">
                  <c:v>1.393153342584998E-2</c:v>
                </c:pt>
                <c:pt idx="504">
                  <c:v>1.3903918889822543E-2</c:v>
                </c:pt>
                <c:pt idx="505">
                  <c:v>1.3876413610119641E-2</c:v>
                </c:pt>
                <c:pt idx="506">
                  <c:v>1.3849016939615929E-2</c:v>
                </c:pt>
                <c:pt idx="507">
                  <c:v>1.3821728236286711E-2</c:v>
                </c:pt>
                <c:pt idx="508">
                  <c:v>1.3794546863157267E-2</c:v>
                </c:pt>
                <c:pt idx="509">
                  <c:v>1.3767472188254123E-2</c:v>
                </c:pt>
                <c:pt idx="510">
                  <c:v>1.3740503584555327E-2</c:v>
                </c:pt>
                <c:pt idx="511">
                  <c:v>1.371364042994226E-2</c:v>
                </c:pt>
                <c:pt idx="512">
                  <c:v>1.3686882107152168E-2</c:v>
                </c:pt>
                <c:pt idx="513">
                  <c:v>1.366022800373027E-2</c:v>
                </c:pt>
                <c:pt idx="514">
                  <c:v>1.3633677511983421E-2</c:v>
                </c:pt>
                <c:pt idx="515">
                  <c:v>1.3607230028933982E-2</c:v>
                </c:pt>
                <c:pt idx="516">
                  <c:v>1.3580884956273903E-2</c:v>
                </c:pt>
                <c:pt idx="517">
                  <c:v>1.3554641700319741E-2</c:v>
                </c:pt>
                <c:pt idx="518">
                  <c:v>1.3528499671968165E-2</c:v>
                </c:pt>
                <c:pt idx="519">
                  <c:v>1.3502458286651583E-2</c:v>
                </c:pt>
                <c:pt idx="520">
                  <c:v>1.3476516964294838E-2</c:v>
                </c:pt>
                <c:pt idx="521">
                  <c:v>1.3450675129272258E-2</c:v>
                </c:pt>
                <c:pt idx="522">
                  <c:v>1.3424932210364541E-2</c:v>
                </c:pt>
                <c:pt idx="523">
                  <c:v>1.3399287640717268E-2</c:v>
                </c:pt>
                <c:pt idx="524">
                  <c:v>1.3373740857798796E-2</c:v>
                </c:pt>
                <c:pt idx="525">
                  <c:v>1.33482913033596E-2</c:v>
                </c:pt>
                <c:pt idx="526">
                  <c:v>1.3322938423391198E-2</c:v>
                </c:pt>
                <c:pt idx="527">
                  <c:v>1.3297681668086233E-2</c:v>
                </c:pt>
                <c:pt idx="528">
                  <c:v>1.3272520491798463E-2</c:v>
                </c:pt>
                <c:pt idx="529">
                  <c:v>1.3247454353003741E-2</c:v>
                </c:pt>
                <c:pt idx="530">
                  <c:v>1.3222482714261055E-2</c:v>
                </c:pt>
                <c:pt idx="531">
                  <c:v>1.3197605042173977E-2</c:v>
                </c:pt>
                <c:pt idx="532">
                  <c:v>1.3172820807353021E-2</c:v>
                </c:pt>
                <c:pt idx="533">
                  <c:v>1.314812948437769E-2</c:v>
                </c:pt>
                <c:pt idx="534">
                  <c:v>1.3123530551759533E-2</c:v>
                </c:pt>
                <c:pt idx="535">
                  <c:v>1.3099023491905641E-2</c:v>
                </c:pt>
                <c:pt idx="536">
                  <c:v>1.3074607791081955E-2</c:v>
                </c:pt>
                <c:pt idx="537">
                  <c:v>1.3050282939377615E-2</c:v>
                </c:pt>
                <c:pt idx="538">
                  <c:v>1.3026048430669401E-2</c:v>
                </c:pt>
                <c:pt idx="539">
                  <c:v>1.3001903762586605E-2</c:v>
                </c:pt>
                <c:pt idx="540">
                  <c:v>1.2977848436476353E-2</c:v>
                </c:pt>
                <c:pt idx="541">
                  <c:v>1.2953881957369301E-2</c:v>
                </c:pt>
                <c:pt idx="542">
                  <c:v>1.2930003833945559E-2</c:v>
                </c:pt>
                <c:pt idx="543">
                  <c:v>1.2906213578501318E-2</c:v>
                </c:pt>
                <c:pt idx="544">
                  <c:v>1.2882510706915517E-2</c:v>
                </c:pt>
                <c:pt idx="545">
                  <c:v>1.2858894738616809E-2</c:v>
                </c:pt>
                <c:pt idx="546">
                  <c:v>1.2835365196551637E-2</c:v>
                </c:pt>
                <c:pt idx="547">
                  <c:v>1.2811921607151541E-2</c:v>
                </c:pt>
                <c:pt idx="548">
                  <c:v>1.2788563500301666E-2</c:v>
                </c:pt>
                <c:pt idx="549">
                  <c:v>1.2765290409309314E-2</c:v>
                </c:pt>
                <c:pt idx="550">
                  <c:v>1.2742101870872789E-2</c:v>
                </c:pt>
                <c:pt idx="551">
                  <c:v>1.2718997425050673E-2</c:v>
                </c:pt>
                <c:pt idx="552">
                  <c:v>1.269597661523162E-2</c:v>
                </c:pt>
                <c:pt idx="553">
                  <c:v>1.2673038988103826E-2</c:v>
                </c:pt>
                <c:pt idx="554">
                  <c:v>1.2650184093625741E-2</c:v>
                </c:pt>
                <c:pt idx="555">
                  <c:v>1.262741148499634E-2</c:v>
                </c:pt>
                <c:pt idx="556">
                  <c:v>1.2604720718626216E-2</c:v>
                </c:pt>
                <c:pt idx="557">
                  <c:v>1.2582111354108493E-2</c:v>
                </c:pt>
                <c:pt idx="558">
                  <c:v>1.2559582954190598E-2</c:v>
                </c:pt>
                <c:pt idx="559">
                  <c:v>1.2537135084746144E-2</c:v>
                </c:pt>
                <c:pt idx="560">
                  <c:v>1.25147673147466E-2</c:v>
                </c:pt>
                <c:pt idx="561">
                  <c:v>1.2492479216234198E-2</c:v>
                </c:pt>
                <c:pt idx="562">
                  <c:v>1.2470270364294159E-2</c:v>
                </c:pt>
                <c:pt idx="563">
                  <c:v>1.2448140337028341E-2</c:v>
                </c:pt>
                <c:pt idx="564">
                  <c:v>1.2426088715527885E-2</c:v>
                </c:pt>
                <c:pt idx="565">
                  <c:v>1.240411508384698E-2</c:v>
                </c:pt>
                <c:pt idx="566">
                  <c:v>1.2382219028976996E-2</c:v>
                </c:pt>
                <c:pt idx="567">
                  <c:v>1.2360400140820238E-2</c:v>
                </c:pt>
                <c:pt idx="568">
                  <c:v>1.2338658012164409E-2</c:v>
                </c:pt>
                <c:pt idx="569">
                  <c:v>1.2316992238657539E-2</c:v>
                </c:pt>
                <c:pt idx="570">
                  <c:v>1.2295402418782601E-2</c:v>
                </c:pt>
                <c:pt idx="571">
                  <c:v>1.2273888153832841E-2</c:v>
                </c:pt>
                <c:pt idx="572">
                  <c:v>1.2252449047887328E-2</c:v>
                </c:pt>
                <c:pt idx="573">
                  <c:v>1.2231084707786341E-2</c:v>
                </c:pt>
                <c:pt idx="574">
                  <c:v>1.2209794743107885E-2</c:v>
                </c:pt>
                <c:pt idx="575">
                  <c:v>1.2188578766143333E-2</c:v>
                </c:pt>
                <c:pt idx="576">
                  <c:v>1.2167436391874184E-2</c:v>
                </c:pt>
                <c:pt idx="577">
                  <c:v>1.214636723794886E-2</c:v>
                </c:pt>
                <c:pt idx="578">
                  <c:v>1.2125370924659406E-2</c:v>
                </c:pt>
                <c:pt idx="579">
                  <c:v>1.2104447074918839E-2</c:v>
                </c:pt>
                <c:pt idx="580">
                  <c:v>1.2083595314238587E-2</c:v>
                </c:pt>
                <c:pt idx="581">
                  <c:v>1.2062815270705881E-2</c:v>
                </c:pt>
                <c:pt idx="582">
                  <c:v>1.2042106574962181E-2</c:v>
                </c:pt>
                <c:pt idx="583">
                  <c:v>1.2021468860180753E-2</c:v>
                </c:pt>
                <c:pt idx="584">
                  <c:v>1.2000901762045289E-2</c:v>
                </c:pt>
                <c:pt idx="585">
                  <c:v>1.1980404918728441E-2</c:v>
                </c:pt>
                <c:pt idx="586">
                  <c:v>1.1959977970870358E-2</c:v>
                </c:pt>
                <c:pt idx="587">
                  <c:v>1.1939620561558249E-2</c:v>
                </c:pt>
                <c:pt idx="588">
                  <c:v>1.1919332336304957E-2</c:v>
                </c:pt>
                <c:pt idx="589">
                  <c:v>1.1899112943028782E-2</c:v>
                </c:pt>
                <c:pt idx="590">
                  <c:v>1.187896203203297E-2</c:v>
                </c:pt>
                <c:pt idx="591">
                  <c:v>1.1858879255985652E-2</c:v>
                </c:pt>
                <c:pt idx="592">
                  <c:v>1.1838864269899541E-2</c:v>
                </c:pt>
                <c:pt idx="593">
                  <c:v>1.1818916731112837E-2</c:v>
                </c:pt>
                <c:pt idx="594">
                  <c:v>1.1799036299269122E-2</c:v>
                </c:pt>
                <c:pt idx="595">
                  <c:v>1.177922263629802E-2</c:v>
                </c:pt>
                <c:pt idx="596">
                  <c:v>1.1759475406396441E-2</c:v>
                </c:pt>
                <c:pt idx="597">
                  <c:v>1.1739794276009151E-2</c:v>
                </c:pt>
                <c:pt idx="598">
                  <c:v>1.1720178913810395E-2</c:v>
                </c:pt>
                <c:pt idx="599">
                  <c:v>1.1700628990684711E-2</c:v>
                </c:pt>
                <c:pt idx="600">
                  <c:v>1.1681144179709361E-2</c:v>
                </c:pt>
                <c:pt idx="601">
                  <c:v>1.1661724156135499E-2</c:v>
                </c:pt>
                <c:pt idx="602">
                  <c:v>1.1642368597370101E-2</c:v>
                </c:pt>
                <c:pt idx="603">
                  <c:v>1.1623077182958562E-2</c:v>
                </c:pt>
                <c:pt idx="604">
                  <c:v>1.1603849594566583E-2</c:v>
                </c:pt>
                <c:pt idx="605">
                  <c:v>1.1584685515962848E-2</c:v>
                </c:pt>
                <c:pt idx="606">
                  <c:v>1.156558463300165E-2</c:v>
                </c:pt>
                <c:pt idx="607">
                  <c:v>1.1546546633605749E-2</c:v>
                </c:pt>
                <c:pt idx="608">
                  <c:v>1.1527571207749398E-2</c:v>
                </c:pt>
                <c:pt idx="609">
                  <c:v>1.1508658047441321E-2</c:v>
                </c:pt>
                <c:pt idx="610">
                  <c:v>1.1489806846708426E-2</c:v>
                </c:pt>
                <c:pt idx="611">
                  <c:v>1.1471017301578857E-2</c:v>
                </c:pt>
                <c:pt idx="612">
                  <c:v>1.1452289110066101E-2</c:v>
                </c:pt>
                <c:pt idx="613">
                  <c:v>1.1433621972152353E-2</c:v>
                </c:pt>
                <c:pt idx="614">
                  <c:v>1.1415015589772939E-2</c:v>
                </c:pt>
                <c:pt idx="615">
                  <c:v>1.1396469666800156E-2</c:v>
                </c:pt>
                <c:pt idx="616">
                  <c:v>1.1377983909027519E-2</c:v>
                </c:pt>
                <c:pt idx="617">
                  <c:v>1.1359558024154609E-2</c:v>
                </c:pt>
                <c:pt idx="618">
                  <c:v>1.1341191721771169E-2</c:v>
                </c:pt>
                <c:pt idx="619">
                  <c:v>1.1322884713342226E-2</c:v>
                </c:pt>
                <c:pt idx="620">
                  <c:v>1.1304636712192541E-2</c:v>
                </c:pt>
                <c:pt idx="621">
                  <c:v>1.1286447433492311E-2</c:v>
                </c:pt>
                <c:pt idx="622">
                  <c:v>1.1268316594241714E-2</c:v>
                </c:pt>
                <c:pt idx="623">
                  <c:v>1.1250243913256554E-2</c:v>
                </c:pt>
                <c:pt idx="624">
                  <c:v>1.1232229111153683E-2</c:v>
                </c:pt>
                <c:pt idx="625">
                  <c:v>1.1214271910336481E-2</c:v>
                </c:pt>
                <c:pt idx="626">
                  <c:v>1.1196372034980801E-2</c:v>
                </c:pt>
                <c:pt idx="627">
                  <c:v>1.117852921102072E-2</c:v>
                </c:pt>
                <c:pt idx="628">
                  <c:v>1.1160743166134395E-2</c:v>
                </c:pt>
                <c:pt idx="629">
                  <c:v>1.1143013629730705E-2</c:v>
                </c:pt>
                <c:pt idx="630">
                  <c:v>1.112534033293492E-2</c:v>
                </c:pt>
                <c:pt idx="631">
                  <c:v>1.1107723008575581E-2</c:v>
                </c:pt>
                <c:pt idx="632">
                  <c:v>1.1090161391170736E-2</c:v>
                </c:pt>
                <c:pt idx="633">
                  <c:v>1.1072655216914756E-2</c:v>
                </c:pt>
                <c:pt idx="634">
                  <c:v>1.1055204223665061E-2</c:v>
                </c:pt>
                <c:pt idx="635">
                  <c:v>1.1037808150929139E-2</c:v>
                </c:pt>
                <c:pt idx="636">
                  <c:v>1.1020466739851483E-2</c:v>
                </c:pt>
                <c:pt idx="637">
                  <c:v>1.1003179733200804E-2</c:v>
                </c:pt>
                <c:pt idx="638">
                  <c:v>1.0985946875357038E-2</c:v>
                </c:pt>
                <c:pt idx="639">
                  <c:v>1.0968767912299402E-2</c:v>
                </c:pt>
                <c:pt idx="640">
                  <c:v>1.0951642591593204E-2</c:v>
                </c:pt>
                <c:pt idx="641">
                  <c:v>1.093457066237803E-2</c:v>
                </c:pt>
                <c:pt idx="642">
                  <c:v>1.0917551875354817E-2</c:v>
                </c:pt>
                <c:pt idx="643">
                  <c:v>1.0900585982774621E-2</c:v>
                </c:pt>
                <c:pt idx="644">
                  <c:v>1.0883672738425883E-2</c:v>
                </c:pt>
                <c:pt idx="645">
                  <c:v>1.086681189762276E-2</c:v>
                </c:pt>
                <c:pt idx="646">
                  <c:v>1.0850003217193305E-2</c:v>
                </c:pt>
                <c:pt idx="647">
                  <c:v>1.0833246455467899E-2</c:v>
                </c:pt>
                <c:pt idx="648">
                  <c:v>1.0816541372267521E-2</c:v>
                </c:pt>
                <c:pt idx="649">
                  <c:v>1.0799887728892175E-2</c:v>
                </c:pt>
                <c:pt idx="650">
                  <c:v>1.0783285288109883E-2</c:v>
                </c:pt>
                <c:pt idx="651">
                  <c:v>1.0766733814145E-2</c:v>
                </c:pt>
                <c:pt idx="652">
                  <c:v>1.0750233072667387E-2</c:v>
                </c:pt>
                <c:pt idx="653">
                  <c:v>1.0733782830781129E-2</c:v>
                </c:pt>
                <c:pt idx="654">
                  <c:v>1.0717382857013699E-2</c:v>
                </c:pt>
                <c:pt idx="655">
                  <c:v>1.0701032921305059E-2</c:v>
                </c:pt>
                <c:pt idx="656">
                  <c:v>1.0684732794996906E-2</c:v>
                </c:pt>
                <c:pt idx="657">
                  <c:v>1.0668482250822005E-2</c:v>
                </c:pt>
                <c:pt idx="658">
                  <c:v>1.065228106289365E-2</c:v>
                </c:pt>
                <c:pt idx="659">
                  <c:v>1.0636129006695211E-2</c:v>
                </c:pt>
                <c:pt idx="660">
                  <c:v>1.0620025859069638E-2</c:v>
                </c:pt>
                <c:pt idx="661">
                  <c:v>1.0603971398209374E-2</c:v>
                </c:pt>
                <c:pt idx="662">
                  <c:v>1.0587965403645988E-2</c:v>
                </c:pt>
                <c:pt idx="663">
                  <c:v>1.0572007656240339E-2</c:v>
                </c:pt>
                <c:pt idx="664">
                  <c:v>1.0556097938172259E-2</c:v>
                </c:pt>
                <c:pt idx="665">
                  <c:v>1.0540236032930831E-2</c:v>
                </c:pt>
                <c:pt idx="666">
                  <c:v>1.0524421725304541E-2</c:v>
                </c:pt>
                <c:pt idx="667">
                  <c:v>1.0508654801371486E-2</c:v>
                </c:pt>
                <c:pt idx="668">
                  <c:v>1.0492935048489863E-2</c:v>
                </c:pt>
                <c:pt idx="669">
                  <c:v>1.0477262255288226E-2</c:v>
                </c:pt>
                <c:pt idx="670">
                  <c:v>1.0461636211656185E-2</c:v>
                </c:pt>
                <c:pt idx="671">
                  <c:v>1.0446056708734873E-2</c:v>
                </c:pt>
                <c:pt idx="672">
                  <c:v>1.0430523538907794E-2</c:v>
                </c:pt>
                <c:pt idx="673">
                  <c:v>1.0415036495791338E-2</c:v>
                </c:pt>
                <c:pt idx="674">
                  <c:v>1.0399595374226044E-2</c:v>
                </c:pt>
                <c:pt idx="675">
                  <c:v>1.0384199970267165E-2</c:v>
                </c:pt>
                <c:pt idx="676">
                  <c:v>1.0368850081175865E-2</c:v>
                </c:pt>
                <c:pt idx="677">
                  <c:v>1.0353545505410287E-2</c:v>
                </c:pt>
                <c:pt idx="678">
                  <c:v>1.0338286042616751E-2</c:v>
                </c:pt>
                <c:pt idx="679">
                  <c:v>1.0323071493621031E-2</c:v>
                </c:pt>
                <c:pt idx="680">
                  <c:v>1.0307901660419503E-2</c:v>
                </c:pt>
                <c:pt idx="681">
                  <c:v>1.0292776346170903E-2</c:v>
                </c:pt>
                <c:pt idx="682">
                  <c:v>1.0277695355187501E-2</c:v>
                </c:pt>
                <c:pt idx="683">
                  <c:v>1.0262658492926801E-2</c:v>
                </c:pt>
                <c:pt idx="684">
                  <c:v>1.0247665565983161E-2</c:v>
                </c:pt>
                <c:pt idx="685">
                  <c:v>1.0232716382079456E-2</c:v>
                </c:pt>
                <c:pt idx="686">
                  <c:v>1.0217810750058946E-2</c:v>
                </c:pt>
                <c:pt idx="687">
                  <c:v>1.0202948479877046E-2</c:v>
                </c:pt>
                <c:pt idx="688">
                  <c:v>1.0188129382593301E-2</c:v>
                </c:pt>
                <c:pt idx="689">
                  <c:v>1.0173353270363261E-2</c:v>
                </c:pt>
                <c:pt idx="690">
                  <c:v>1.0158619956430798E-2</c:v>
                </c:pt>
                <c:pt idx="691">
                  <c:v>1.0143929255120018E-2</c:v>
                </c:pt>
                <c:pt idx="692">
                  <c:v>1.0129280981827388E-2</c:v>
                </c:pt>
                <c:pt idx="693">
                  <c:v>1.0114674953014373E-2</c:v>
                </c:pt>
                <c:pt idx="694">
                  <c:v>1.0100110986199378E-2</c:v>
                </c:pt>
                <c:pt idx="695">
                  <c:v>1.0085588899950393E-2</c:v>
                </c:pt>
                <c:pt idx="696">
                  <c:v>1.0071108513877203E-2</c:v>
                </c:pt>
                <c:pt idx="697">
                  <c:v>1.0056669648624325E-2</c:v>
                </c:pt>
                <c:pt idx="698">
                  <c:v>1.0042272125863231E-2</c:v>
                </c:pt>
                <c:pt idx="699">
                  <c:v>1.0027915768285163E-2</c:v>
                </c:pt>
                <c:pt idx="700">
                  <c:v>1.0013600399593817E-2</c:v>
                </c:pt>
                <c:pt idx="701">
                  <c:v>9.9993258444981709E-3</c:v>
                </c:pt>
                <c:pt idx="702">
                  <c:v>9.9850919287053364E-3</c:v>
                </c:pt>
                <c:pt idx="703">
                  <c:v>9.9708984789132742E-3</c:v>
                </c:pt>
                <c:pt idx="704">
                  <c:v>9.9567453228041128E-3</c:v>
                </c:pt>
                <c:pt idx="705">
                  <c:v>9.9426322890368377E-3</c:v>
                </c:pt>
                <c:pt idx="706">
                  <c:v>9.9285592072406084E-3</c:v>
                </c:pt>
                <c:pt idx="707">
                  <c:v>9.9145259080077527E-3</c:v>
                </c:pt>
                <c:pt idx="708">
                  <c:v>9.9005322228871064E-3</c:v>
                </c:pt>
                <c:pt idx="709">
                  <c:v>9.8865779843770162E-3</c:v>
                </c:pt>
                <c:pt idx="710">
                  <c:v>9.8726630259190745E-3</c:v>
                </c:pt>
                <c:pt idx="711">
                  <c:v>9.8587871818910308E-3</c:v>
                </c:pt>
                <c:pt idx="712">
                  <c:v>9.8449502876006567E-3</c:v>
                </c:pt>
                <c:pt idx="713">
                  <c:v>9.8311521792788705E-3</c:v>
                </c:pt>
                <c:pt idx="714">
                  <c:v>9.8173926940734527E-3</c:v>
                </c:pt>
                <c:pt idx="715">
                  <c:v>9.8036716700425821E-3</c:v>
                </c:pt>
                <c:pt idx="716">
                  <c:v>9.7899889461485964E-3</c:v>
                </c:pt>
                <c:pt idx="717">
                  <c:v>9.7763443622515215E-3</c:v>
                </c:pt>
                <c:pt idx="718">
                  <c:v>9.7627377591030066E-3</c:v>
                </c:pt>
                <c:pt idx="719">
                  <c:v>9.7491689783397711E-3</c:v>
                </c:pt>
                <c:pt idx="720">
                  <c:v>9.7356378624781047E-3</c:v>
                </c:pt>
                <c:pt idx="721">
                  <c:v>9.7221442549071425E-3</c:v>
                </c:pt>
                <c:pt idx="722">
                  <c:v>9.7086879998830068E-3</c:v>
                </c:pt>
                <c:pt idx="723">
                  <c:v>9.6952689425231029E-3</c:v>
                </c:pt>
                <c:pt idx="724">
                  <c:v>9.6818869287998207E-3</c:v>
                </c:pt>
                <c:pt idx="725">
                  <c:v>9.6685418055347666E-3</c:v>
                </c:pt>
                <c:pt idx="726">
                  <c:v>9.6552334203929505E-3</c:v>
                </c:pt>
                <c:pt idx="727">
                  <c:v>9.6419616218769259E-3</c:v>
                </c:pt>
                <c:pt idx="728">
                  <c:v>9.6287262593211728E-3</c:v>
                </c:pt>
                <c:pt idx="729">
                  <c:v>9.6155271828861771E-3</c:v>
                </c:pt>
                <c:pt idx="730">
                  <c:v>9.6023642435530045E-3</c:v>
                </c:pt>
                <c:pt idx="731">
                  <c:v>9.5892372931175515E-3</c:v>
                </c:pt>
                <c:pt idx="732">
                  <c:v>9.576146184184977E-3</c:v>
                </c:pt>
                <c:pt idx="733">
                  <c:v>9.5630907701642811E-3</c:v>
                </c:pt>
                <c:pt idx="734">
                  <c:v>9.5500709052627267E-3</c:v>
                </c:pt>
                <c:pt idx="735">
                  <c:v>9.5370864444805793E-3</c:v>
                </c:pt>
                <c:pt idx="736">
                  <c:v>9.5241372436055266E-3</c:v>
                </c:pt>
                <c:pt idx="737">
                  <c:v>9.5112231592074156E-3</c:v>
                </c:pt>
                <c:pt idx="738">
                  <c:v>9.4983440486330027E-3</c:v>
                </c:pt>
                <c:pt idx="739">
                  <c:v>9.4854997700006896E-3</c:v>
                </c:pt>
                <c:pt idx="740">
                  <c:v>9.4726901821951068E-3</c:v>
                </c:pt>
                <c:pt idx="741">
                  <c:v>9.4599151448624026E-3</c:v>
                </c:pt>
                <c:pt idx="742">
                  <c:v>9.4471745184047037E-3</c:v>
                </c:pt>
                <c:pt idx="743">
                  <c:v>9.434468163975071E-3</c:v>
                </c:pt>
                <c:pt idx="744">
                  <c:v>9.421795943472755E-3</c:v>
                </c:pt>
                <c:pt idx="745">
                  <c:v>9.4091577195378768E-3</c:v>
                </c:pt>
                <c:pt idx="746">
                  <c:v>9.3965533555465525E-3</c:v>
                </c:pt>
                <c:pt idx="747">
                  <c:v>9.3839827156060318E-3</c:v>
                </c:pt>
                <c:pt idx="748">
                  <c:v>9.3714456645497685E-3</c:v>
                </c:pt>
                <c:pt idx="749">
                  <c:v>9.3589420679325731E-3</c:v>
                </c:pt>
                <c:pt idx="750">
                  <c:v>9.3464717920259711E-3</c:v>
                </c:pt>
                <c:pt idx="751">
                  <c:v>9.3340347038130007E-3</c:v>
                </c:pt>
                <c:pt idx="752">
                  <c:v>9.3216306709840487E-3</c:v>
                </c:pt>
                <c:pt idx="753">
                  <c:v>9.3092595619316248E-3</c:v>
                </c:pt>
                <c:pt idx="754">
                  <c:v>9.296921245746147E-3</c:v>
                </c:pt>
                <c:pt idx="755">
                  <c:v>9.2846155922110749E-3</c:v>
                </c:pt>
                <c:pt idx="756">
                  <c:v>9.2723424717983723E-3</c:v>
                </c:pt>
                <c:pt idx="757">
                  <c:v>9.260101755663986E-3</c:v>
                </c:pt>
                <c:pt idx="758">
                  <c:v>9.2478933156433327E-3</c:v>
                </c:pt>
                <c:pt idx="759">
                  <c:v>9.2357170242468294E-3</c:v>
                </c:pt>
                <c:pt idx="760">
                  <c:v>9.2235727546554468E-3</c:v>
                </c:pt>
                <c:pt idx="761">
                  <c:v>9.2114603807163069E-3</c:v>
                </c:pt>
                <c:pt idx="762">
                  <c:v>9.1993797769383216E-3</c:v>
                </c:pt>
                <c:pt idx="763">
                  <c:v>9.1873308184878752E-3</c:v>
                </c:pt>
                <c:pt idx="764">
                  <c:v>9.1753133811844027E-3</c:v>
                </c:pt>
                <c:pt idx="765">
                  <c:v>9.1633273414963648E-3</c:v>
                </c:pt>
                <c:pt idx="766">
                  <c:v>9.1513725765368144E-3</c:v>
                </c:pt>
                <c:pt idx="767">
                  <c:v>9.1394489640592713E-3</c:v>
                </c:pt>
                <c:pt idx="768">
                  <c:v>9.1275563824534424E-3</c:v>
                </c:pt>
                <c:pt idx="769">
                  <c:v>9.1156947107413882E-3</c:v>
                </c:pt>
                <c:pt idx="770">
                  <c:v>9.1038638285729726E-3</c:v>
                </c:pt>
                <c:pt idx="771">
                  <c:v>9.0920636162222842E-3</c:v>
                </c:pt>
                <c:pt idx="772">
                  <c:v>9.0802939545831293E-3</c:v>
                </c:pt>
                <c:pt idx="773">
                  <c:v>9.0685547251654567E-3</c:v>
                </c:pt>
                <c:pt idx="774">
                  <c:v>9.0568458100910316E-3</c:v>
                </c:pt>
                <c:pt idx="775">
                  <c:v>9.0451670920895805E-3</c:v>
                </c:pt>
                <c:pt idx="776">
                  <c:v>9.0335184544951281E-3</c:v>
                </c:pt>
                <c:pt idx="777">
                  <c:v>9.0218997812417569E-3</c:v>
                </c:pt>
                <c:pt idx="778">
                  <c:v>9.0103109568599547E-3</c:v>
                </c:pt>
                <c:pt idx="779">
                  <c:v>8.9987518664726967E-3</c:v>
                </c:pt>
                <c:pt idx="780">
                  <c:v>8.98722239579176E-3</c:v>
                </c:pt>
                <c:pt idx="781">
                  <c:v>8.9757224311138566E-3</c:v>
                </c:pt>
                <c:pt idx="782">
                  <c:v>8.9642518593168966E-3</c:v>
                </c:pt>
                <c:pt idx="783">
                  <c:v>8.9528105678564184E-3</c:v>
                </c:pt>
                <c:pt idx="784">
                  <c:v>8.9413984447615589E-3</c:v>
                </c:pt>
                <c:pt idx="785">
                  <c:v>8.9300153786320505E-3</c:v>
                </c:pt>
                <c:pt idx="786">
                  <c:v>8.9186612586337824E-3</c:v>
                </c:pt>
                <c:pt idx="787">
                  <c:v>8.9073359744958527E-3</c:v>
                </c:pt>
                <c:pt idx="788">
                  <c:v>8.8960394165066778E-3</c:v>
                </c:pt>
                <c:pt idx="789">
                  <c:v>8.884771475510405E-3</c:v>
                </c:pt>
                <c:pt idx="790">
                  <c:v>8.8735320429038696E-3</c:v>
                </c:pt>
                <c:pt idx="791">
                  <c:v>8.8623210106323208E-3</c:v>
                </c:pt>
                <c:pt idx="792">
                  <c:v>8.8511382711867655E-3</c:v>
                </c:pt>
                <c:pt idx="793">
                  <c:v>8.8399837175998364E-3</c:v>
                </c:pt>
                <c:pt idx="794">
                  <c:v>8.8288572434430321E-3</c:v>
                </c:pt>
                <c:pt idx="795">
                  <c:v>8.8177587428227167E-3</c:v>
                </c:pt>
                <c:pt idx="796">
                  <c:v>8.8066881103772768E-3</c:v>
                </c:pt>
                <c:pt idx="797">
                  <c:v>8.7956452412733463E-3</c:v>
                </c:pt>
                <c:pt idx="798">
                  <c:v>8.7846300312028527E-3</c:v>
                </c:pt>
                <c:pt idx="799">
                  <c:v>8.7736423763795767E-3</c:v>
                </c:pt>
                <c:pt idx="800">
                  <c:v>8.7626821735359087E-3</c:v>
                </c:pt>
                <c:pt idx="801">
                  <c:v>8.7517493199195193E-3</c:v>
                </c:pt>
                <c:pt idx="802">
                  <c:v>8.7408437132903017E-3</c:v>
                </c:pt>
                <c:pt idx="803">
                  <c:v>8.7299652519171947E-3</c:v>
                </c:pt>
                <c:pt idx="804">
                  <c:v>8.7191138345748508E-3</c:v>
                </c:pt>
                <c:pt idx="805">
                  <c:v>8.7082893605406192E-3</c:v>
                </c:pt>
                <c:pt idx="806">
                  <c:v>8.6974917295914011E-3</c:v>
                </c:pt>
                <c:pt idx="807">
                  <c:v>8.6867208420005788E-3</c:v>
                </c:pt>
                <c:pt idx="808">
                  <c:v>8.6759765985349509E-3</c:v>
                </c:pt>
                <c:pt idx="809">
                  <c:v>8.6652589004514707E-3</c:v>
                </c:pt>
                <c:pt idx="810">
                  <c:v>8.6545676494947203E-3</c:v>
                </c:pt>
                <c:pt idx="811">
                  <c:v>8.6439027478933672E-3</c:v>
                </c:pt>
                <c:pt idx="812">
                  <c:v>8.6332640983575008E-3</c:v>
                </c:pt>
                <c:pt idx="813">
                  <c:v>8.6226516040755572E-3</c:v>
                </c:pt>
                <c:pt idx="814">
                  <c:v>8.6120651687114375E-3</c:v>
                </c:pt>
                <c:pt idx="815">
                  <c:v>8.6015046964015747E-3</c:v>
                </c:pt>
                <c:pt idx="816">
                  <c:v>8.5909700917519514E-3</c:v>
                </c:pt>
                <c:pt idx="817">
                  <c:v>8.5804612598354753E-3</c:v>
                </c:pt>
                <c:pt idx="818">
                  <c:v>8.5699781061887234E-3</c:v>
                </c:pt>
                <c:pt idx="819">
                  <c:v>8.5595205368096741E-3</c:v>
                </c:pt>
                <c:pt idx="820">
                  <c:v>8.5490884581541325E-3</c:v>
                </c:pt>
                <c:pt idx="821">
                  <c:v>8.5386817771338618E-3</c:v>
                </c:pt>
                <c:pt idx="822">
                  <c:v>8.5283004011130186E-3</c:v>
                </c:pt>
                <c:pt idx="823">
                  <c:v>8.5179442379058855E-3</c:v>
                </c:pt>
                <c:pt idx="824">
                  <c:v>8.5076131957737642E-3</c:v>
                </c:pt>
                <c:pt idx="825">
                  <c:v>8.4973071834227327E-3</c:v>
                </c:pt>
                <c:pt idx="826">
                  <c:v>8.4870261100005676E-3</c:v>
                </c:pt>
                <c:pt idx="827">
                  <c:v>8.4767698850942551E-3</c:v>
                </c:pt>
                <c:pt idx="828">
                  <c:v>8.466538418727243E-3</c:v>
                </c:pt>
                <c:pt idx="829">
                  <c:v>8.4563316213568055E-3</c:v>
                </c:pt>
                <c:pt idx="830">
                  <c:v>8.4461494038717191E-3</c:v>
                </c:pt>
                <c:pt idx="831">
                  <c:v>8.4359916775893062E-3</c:v>
                </c:pt>
                <c:pt idx="832">
                  <c:v>8.4258583542528142E-3</c:v>
                </c:pt>
                <c:pt idx="833">
                  <c:v>8.4157493460294084E-3</c:v>
                </c:pt>
                <c:pt idx="834">
                  <c:v>8.4056645655068915E-3</c:v>
                </c:pt>
                <c:pt idx="835">
                  <c:v>8.3956039256917747E-3</c:v>
                </c:pt>
                <c:pt idx="836">
                  <c:v>8.3855673400065733E-3</c:v>
                </c:pt>
                <c:pt idx="837">
                  <c:v>8.3755547222871783E-3</c:v>
                </c:pt>
                <c:pt idx="838">
                  <c:v>8.3655659867805515E-3</c:v>
                </c:pt>
                <c:pt idx="839">
                  <c:v>8.3556010481423641E-3</c:v>
                </c:pt>
                <c:pt idx="840">
                  <c:v>8.3456598214342662E-3</c:v>
                </c:pt>
                <c:pt idx="841">
                  <c:v>8.3357422221218037E-3</c:v>
                </c:pt>
                <c:pt idx="842">
                  <c:v>8.3258481660717729E-3</c:v>
                </c:pt>
                <c:pt idx="843">
                  <c:v>8.3159775695500707E-3</c:v>
                </c:pt>
                <c:pt idx="844">
                  <c:v>8.3061303492190722E-3</c:v>
                </c:pt>
                <c:pt idx="845">
                  <c:v>8.2963064221353838E-3</c:v>
                </c:pt>
                <c:pt idx="846">
                  <c:v>8.2865057057477567E-3</c:v>
                </c:pt>
                <c:pt idx="847">
                  <c:v>8.2767281178943563E-3</c:v>
                </c:pt>
                <c:pt idx="848">
                  <c:v>8.2669735768007863E-3</c:v>
                </c:pt>
                <c:pt idx="849">
                  <c:v>8.2572420010776568E-3</c:v>
                </c:pt>
                <c:pt idx="850">
                  <c:v>8.2475333097183703E-3</c:v>
                </c:pt>
                <c:pt idx="851">
                  <c:v>8.2378474220968483E-3</c:v>
                </c:pt>
                <c:pt idx="852">
                  <c:v>8.2281842579653916E-3</c:v>
                </c:pt>
                <c:pt idx="853">
                  <c:v>8.2185437374522208E-3</c:v>
                </c:pt>
                <c:pt idx="854">
                  <c:v>8.2089257810596429E-3</c:v>
                </c:pt>
                <c:pt idx="855">
                  <c:v>8.1993303096615667E-3</c:v>
                </c:pt>
                <c:pt idx="856">
                  <c:v>8.1897572445014267E-3</c:v>
                </c:pt>
                <c:pt idx="857">
                  <c:v>8.1802065071900527E-3</c:v>
                </c:pt>
                <c:pt idx="858">
                  <c:v>8.1706780197035207E-3</c:v>
                </c:pt>
                <c:pt idx="859">
                  <c:v>8.161171704380998E-3</c:v>
                </c:pt>
                <c:pt idx="860">
                  <c:v>8.1516874839227121E-3</c:v>
                </c:pt>
                <c:pt idx="861">
                  <c:v>8.1422252813876592E-3</c:v>
                </c:pt>
                <c:pt idx="862">
                  <c:v>8.1327850201918447E-3</c:v>
                </c:pt>
                <c:pt idx="863">
                  <c:v>8.1233666241059248E-3</c:v>
                </c:pt>
                <c:pt idx="864">
                  <c:v>8.1139700172533028E-3</c:v>
                </c:pt>
                <c:pt idx="865">
                  <c:v>8.1045951241080008E-3</c:v>
                </c:pt>
                <c:pt idx="866">
                  <c:v>8.0952418694927707E-3</c:v>
                </c:pt>
                <c:pt idx="867">
                  <c:v>8.0859101785769449E-3</c:v>
                </c:pt>
                <c:pt idx="868">
                  <c:v>8.0765999768744913E-3</c:v>
                </c:pt>
                <c:pt idx="869">
                  <c:v>8.0673111902420536E-3</c:v>
                </c:pt>
                <c:pt idx="870">
                  <c:v>8.0580437448770446E-3</c:v>
                </c:pt>
                <c:pt idx="871">
                  <c:v>8.0487975673155104E-3</c:v>
                </c:pt>
                <c:pt idx="872">
                  <c:v>8.0395725844303375E-3</c:v>
                </c:pt>
                <c:pt idx="873">
                  <c:v>8.0303687234292691E-3</c:v>
                </c:pt>
                <c:pt idx="874">
                  <c:v>8.0211859118530203E-3</c:v>
                </c:pt>
                <c:pt idx="875">
                  <c:v>8.0120240775733726E-3</c:v>
                </c:pt>
                <c:pt idx="876">
                  <c:v>8.0028831487911779E-3</c:v>
                </c:pt>
                <c:pt idx="877">
                  <c:v>7.9937630540347655E-3</c:v>
                </c:pt>
                <c:pt idx="878">
                  <c:v>7.984663722157663E-3</c:v>
                </c:pt>
                <c:pt idx="879">
                  <c:v>7.9755850823370923E-3</c:v>
                </c:pt>
                <c:pt idx="880">
                  <c:v>7.9665270640720924E-3</c:v>
                </c:pt>
                <c:pt idx="881">
                  <c:v>7.9574895971814726E-3</c:v>
                </c:pt>
                <c:pt idx="882">
                  <c:v>7.9484726118022545E-3</c:v>
                </c:pt>
                <c:pt idx="883">
                  <c:v>7.9394760383876516E-3</c:v>
                </c:pt>
                <c:pt idx="884">
                  <c:v>7.9304998077054482E-3</c:v>
                </c:pt>
                <c:pt idx="885">
                  <c:v>7.9215438508362154E-3</c:v>
                </c:pt>
                <c:pt idx="886">
                  <c:v>7.9126080991714521E-3</c:v>
                </c:pt>
                <c:pt idx="887">
                  <c:v>7.9036924844118478E-3</c:v>
                </c:pt>
                <c:pt idx="888">
                  <c:v>7.894796938565523E-3</c:v>
                </c:pt>
                <c:pt idx="889">
                  <c:v>7.885921393946586E-3</c:v>
                </c:pt>
                <c:pt idx="890">
                  <c:v>7.8770657831729284E-3</c:v>
                </c:pt>
                <c:pt idx="891">
                  <c:v>7.8682300391648592E-3</c:v>
                </c:pt>
                <c:pt idx="892">
                  <c:v>7.8594140951434004E-3</c:v>
                </c:pt>
                <c:pt idx="893">
                  <c:v>7.8506178846283921E-3</c:v>
                </c:pt>
                <c:pt idx="894">
                  <c:v>7.841841341437103E-3</c:v>
                </c:pt>
                <c:pt idx="895">
                  <c:v>7.8330843996822722E-3</c:v>
                </c:pt>
                <c:pt idx="896">
                  <c:v>7.8243469937707404E-3</c:v>
                </c:pt>
                <c:pt idx="897">
                  <c:v>7.8156290584016595E-3</c:v>
                </c:pt>
                <c:pt idx="898">
                  <c:v>7.8069305285647954E-3</c:v>
                </c:pt>
                <c:pt idx="899">
                  <c:v>7.7982513395391771E-3</c:v>
                </c:pt>
                <c:pt idx="900">
                  <c:v>7.7895914268911667E-3</c:v>
                </c:pt>
                <c:pt idx="901">
                  <c:v>7.7809507264730822E-3</c:v>
                </c:pt>
                <c:pt idx="902">
                  <c:v>7.7723291744216079E-3</c:v>
                </c:pt>
                <c:pt idx="903">
                  <c:v>7.7637267071560406E-3</c:v>
                </c:pt>
                <c:pt idx="904">
                  <c:v>7.7551432613769703E-3</c:v>
                </c:pt>
                <c:pt idx="905">
                  <c:v>7.7465787740645968E-3</c:v>
                </c:pt>
                <c:pt idx="906">
                  <c:v>7.738033182477109E-3</c:v>
                </c:pt>
                <c:pt idx="907">
                  <c:v>7.7295064241492926E-3</c:v>
                </c:pt>
                <c:pt idx="908">
                  <c:v>7.7209984368909936E-3</c:v>
                </c:pt>
                <c:pt idx="909">
                  <c:v>7.7125091587855734E-3</c:v>
                </c:pt>
                <c:pt idx="910">
                  <c:v>7.7040385281883323E-3</c:v>
                </c:pt>
                <c:pt idx="911">
                  <c:v>7.6955864837251432E-3</c:v>
                </c:pt>
                <c:pt idx="912">
                  <c:v>7.6871529642909284E-3</c:v>
                </c:pt>
                <c:pt idx="913">
                  <c:v>7.6787379090481472E-3</c:v>
                </c:pt>
                <c:pt idx="914">
                  <c:v>7.6703412574253404E-3</c:v>
                </c:pt>
                <c:pt idx="915">
                  <c:v>7.6619629491157483E-3</c:v>
                </c:pt>
                <c:pt idx="916">
                  <c:v>7.6536029240757983E-3</c:v>
                </c:pt>
                <c:pt idx="917">
                  <c:v>7.6452611225237077E-3</c:v>
                </c:pt>
                <c:pt idx="918">
                  <c:v>7.6369374849379239E-3</c:v>
                </c:pt>
                <c:pt idx="919">
                  <c:v>7.6286319520559726E-3</c:v>
                </c:pt>
                <c:pt idx="920">
                  <c:v>7.6203444648728792E-3</c:v>
                </c:pt>
                <c:pt idx="921">
                  <c:v>7.6120749646396832E-3</c:v>
                </c:pt>
                <c:pt idx="922">
                  <c:v>7.6038233928623251E-3</c:v>
                </c:pt>
                <c:pt idx="923">
                  <c:v>7.5955896912999112E-3</c:v>
                </c:pt>
                <c:pt idx="924">
                  <c:v>7.587373801963752E-3</c:v>
                </c:pt>
                <c:pt idx="925">
                  <c:v>7.5791756671155794E-3</c:v>
                </c:pt>
                <c:pt idx="926">
                  <c:v>7.5709952292665585E-3</c:v>
                </c:pt>
                <c:pt idx="927">
                  <c:v>7.5628324311757082E-3</c:v>
                </c:pt>
                <c:pt idx="928">
                  <c:v>7.5546872158486524E-3</c:v>
                </c:pt>
                <c:pt idx="929">
                  <c:v>7.5465595265362733E-3</c:v>
                </c:pt>
                <c:pt idx="930">
                  <c:v>7.5384493067334581E-3</c:v>
                </c:pt>
                <c:pt idx="931">
                  <c:v>7.530356500177653E-3</c:v>
                </c:pt>
                <c:pt idx="932">
                  <c:v>7.5222810508476894E-3</c:v>
                </c:pt>
                <c:pt idx="933">
                  <c:v>7.5142229029624922E-3</c:v>
                </c:pt>
                <c:pt idx="934">
                  <c:v>7.5061820009796575E-3</c:v>
                </c:pt>
                <c:pt idx="935">
                  <c:v>7.4981582895943238E-3</c:v>
                </c:pt>
                <c:pt idx="936">
                  <c:v>7.4901517137378453E-3</c:v>
                </c:pt>
                <c:pt idx="937">
                  <c:v>7.4821622185764994E-3</c:v>
                </c:pt>
                <c:pt idx="938">
                  <c:v>7.474189749510373E-3</c:v>
                </c:pt>
                <c:pt idx="939">
                  <c:v>7.4662342521718836E-3</c:v>
                </c:pt>
                <c:pt idx="940">
                  <c:v>7.4582956724247619E-3</c:v>
                </c:pt>
                <c:pt idx="941">
                  <c:v>7.4503739563627092E-3</c:v>
                </c:pt>
                <c:pt idx="942">
                  <c:v>7.4424690503082092E-3</c:v>
                </c:pt>
                <c:pt idx="943">
                  <c:v>7.4345809008113124E-3</c:v>
                </c:pt>
                <c:pt idx="944">
                  <c:v>7.4267094546484813E-3</c:v>
                </c:pt>
                <c:pt idx="945">
                  <c:v>7.4188546588212284E-3</c:v>
                </c:pt>
                <c:pt idx="946">
                  <c:v>7.4110164605551863E-3</c:v>
                </c:pt>
                <c:pt idx="947">
                  <c:v>7.4031948072986534E-3</c:v>
                </c:pt>
                <c:pt idx="948">
                  <c:v>7.3953896467216333E-3</c:v>
                </c:pt>
                <c:pt idx="949">
                  <c:v>7.3876009267145664E-3</c:v>
                </c:pt>
                <c:pt idx="950">
                  <c:v>7.3798285953871638E-3</c:v>
                </c:pt>
                <c:pt idx="951">
                  <c:v>7.3720726010672415E-3</c:v>
                </c:pt>
                <c:pt idx="952">
                  <c:v>7.3643328922997032E-3</c:v>
                </c:pt>
                <c:pt idx="953">
                  <c:v>7.3566094178452888E-3</c:v>
                </c:pt>
                <c:pt idx="954">
                  <c:v>7.3489021266793814E-3</c:v>
                </c:pt>
                <c:pt idx="955">
                  <c:v>7.3412109679910804E-3</c:v>
                </c:pt>
                <c:pt idx="956">
                  <c:v>7.3335358911818934E-3</c:v>
                </c:pt>
                <c:pt idx="957">
                  <c:v>7.3258768458647179E-3</c:v>
                </c:pt>
                <c:pt idx="958">
                  <c:v>7.3182337818628032E-3</c:v>
                </c:pt>
                <c:pt idx="959">
                  <c:v>7.3106066492084091E-3</c:v>
                </c:pt>
                <c:pt idx="960">
                  <c:v>7.3029953981420814E-3</c:v>
                </c:pt>
                <c:pt idx="961">
                  <c:v>7.2953999791112523E-3</c:v>
                </c:pt>
                <c:pt idx="962">
                  <c:v>7.2878203427693394E-3</c:v>
                </c:pt>
                <c:pt idx="963">
                  <c:v>7.2802564399745678E-3</c:v>
                </c:pt>
                <c:pt idx="964">
                  <c:v>7.2727082217889927E-3</c:v>
                </c:pt>
                <c:pt idx="965">
                  <c:v>7.2651756394774385E-3</c:v>
                </c:pt>
                <c:pt idx="966">
                  <c:v>7.2576586445064414E-3</c:v>
                </c:pt>
                <c:pt idx="967">
                  <c:v>7.25015718854315E-3</c:v>
                </c:pt>
                <c:pt idx="968">
                  <c:v>7.2426712234543002E-3</c:v>
                </c:pt>
                <c:pt idx="969">
                  <c:v>7.2352007013053001E-3</c:v>
                </c:pt>
                <c:pt idx="970">
                  <c:v>7.2277455743590593E-3</c:v>
                </c:pt>
                <c:pt idx="971">
                  <c:v>7.220305795075134E-3</c:v>
                </c:pt>
                <c:pt idx="972">
                  <c:v>7.2128813161084476E-3</c:v>
                </c:pt>
                <c:pt idx="973">
                  <c:v>7.2054720903086756E-3</c:v>
                </c:pt>
                <c:pt idx="974">
                  <c:v>7.1980780707187964E-3</c:v>
                </c:pt>
                <c:pt idx="975">
                  <c:v>7.19069921057457E-3</c:v>
                </c:pt>
                <c:pt idx="976">
                  <c:v>7.1833354633031032E-3</c:v>
                </c:pt>
                <c:pt idx="977">
                  <c:v>7.1759867825222194E-3</c:v>
                </c:pt>
                <c:pt idx="978">
                  <c:v>7.168653122039334E-3</c:v>
                </c:pt>
                <c:pt idx="979">
                  <c:v>7.1613344358504114E-3</c:v>
                </c:pt>
                <c:pt idx="980">
                  <c:v>7.1540306781391807E-3</c:v>
                </c:pt>
                <c:pt idx="981">
                  <c:v>7.1467418032760896E-3</c:v>
                </c:pt>
                <c:pt idx="982">
                  <c:v>7.1394677658172942E-3</c:v>
                </c:pt>
                <c:pt idx="983">
                  <c:v>7.1322085205037834E-3</c:v>
                </c:pt>
                <c:pt idx="984">
                  <c:v>7.1249640222605052E-3</c:v>
                </c:pt>
                <c:pt idx="985">
                  <c:v>7.1177342261952749E-3</c:v>
                </c:pt>
                <c:pt idx="986">
                  <c:v>7.1105190875980417E-3</c:v>
                </c:pt>
                <c:pt idx="987">
                  <c:v>7.1033185619397152E-3</c:v>
                </c:pt>
                <c:pt idx="988">
                  <c:v>7.0961326048715042E-3</c:v>
                </c:pt>
                <c:pt idx="989">
                  <c:v>7.0889611722238493E-3</c:v>
                </c:pt>
                <c:pt idx="990">
                  <c:v>7.0818042200055204E-3</c:v>
                </c:pt>
                <c:pt idx="991">
                  <c:v>7.0746617044029261E-3</c:v>
                </c:pt>
                <c:pt idx="992">
                  <c:v>7.0675335817788091E-3</c:v>
                </c:pt>
                <c:pt idx="993">
                  <c:v>7.0604198086718414E-3</c:v>
                </c:pt>
                <c:pt idx="994">
                  <c:v>7.0533203417953534E-3</c:v>
                </c:pt>
                <c:pt idx="995">
                  <c:v>7.0462351380366538E-3</c:v>
                </c:pt>
                <c:pt idx="996">
                  <c:v>7.0391641544560847E-3</c:v>
                </c:pt>
                <c:pt idx="997">
                  <c:v>7.0321073482861821E-3</c:v>
                </c:pt>
                <c:pt idx="998">
                  <c:v>7.0250646769308639E-3</c:v>
                </c:pt>
                <c:pt idx="999">
                  <c:v>7.0180360979644621E-3</c:v>
                </c:pt>
                <c:pt idx="1000">
                  <c:v>7.0110215691309022E-3</c:v>
                </c:pt>
                <c:pt idx="1001">
                  <c:v>7.0040210483429529E-3</c:v>
                </c:pt>
                <c:pt idx="1002">
                  <c:v>6.9970344936812817E-3</c:v>
                </c:pt>
                <c:pt idx="1003">
                  <c:v>6.9900618633936124E-3</c:v>
                </c:pt>
                <c:pt idx="1004">
                  <c:v>6.9831031158939811E-3</c:v>
                </c:pt>
                <c:pt idx="1005">
                  <c:v>6.9761582097617935E-3</c:v>
                </c:pt>
                <c:pt idx="1006">
                  <c:v>6.9692271037411942E-3</c:v>
                </c:pt>
                <c:pt idx="1007">
                  <c:v>6.962309756739918E-3</c:v>
                </c:pt>
                <c:pt idx="1008">
                  <c:v>6.9554061278289314E-3</c:v>
                </c:pt>
                <c:pt idx="1009">
                  <c:v>6.9485161762411814E-3</c:v>
                </c:pt>
                <c:pt idx="1010">
                  <c:v>6.9416398613710928E-3</c:v>
                </c:pt>
                <c:pt idx="1011">
                  <c:v>6.9347771427736016E-3</c:v>
                </c:pt>
                <c:pt idx="1012">
                  <c:v>6.9279279801634334E-3</c:v>
                </c:pt>
                <c:pt idx="1013">
                  <c:v>6.9210923334144057E-3</c:v>
                </c:pt>
                <c:pt idx="1014">
                  <c:v>6.9142701625583922E-3</c:v>
                </c:pt>
                <c:pt idx="1015">
                  <c:v>6.9074614277848329E-3</c:v>
                </c:pt>
                <c:pt idx="1016">
                  <c:v>6.9006660894397453E-3</c:v>
                </c:pt>
                <c:pt idx="1017">
                  <c:v>6.8938841080250293E-3</c:v>
                </c:pt>
                <c:pt idx="1018">
                  <c:v>6.887115444197808E-3</c:v>
                </c:pt>
                <c:pt idx="1019">
                  <c:v>6.8803600587694783E-3</c:v>
                </c:pt>
                <c:pt idx="1020">
                  <c:v>6.8736179127050281E-3</c:v>
                </c:pt>
                <c:pt idx="1021">
                  <c:v>6.8668889671223404E-3</c:v>
                </c:pt>
                <c:pt idx="1022">
                  <c:v>6.8601731832914304E-3</c:v>
                </c:pt>
                <c:pt idx="1023">
                  <c:v>6.8534705226335904E-3</c:v>
                </c:pt>
                <c:pt idx="1024">
                  <c:v>6.8467809467208113E-3</c:v>
                </c:pt>
                <c:pt idx="1025">
                  <c:v>6.8401044172749573E-3</c:v>
                </c:pt>
                <c:pt idx="1026">
                  <c:v>6.8334408961670421E-3</c:v>
                </c:pt>
                <c:pt idx="1027">
                  <c:v>6.8267903454165184E-3</c:v>
                </c:pt>
                <c:pt idx="1028">
                  <c:v>6.8201527271905373E-3</c:v>
                </c:pt>
                <c:pt idx="1029">
                  <c:v>6.8135280038032911E-3</c:v>
                </c:pt>
                <c:pt idx="1030">
                  <c:v>6.8069161377151558E-3</c:v>
                </c:pt>
                <c:pt idx="1031">
                  <c:v>6.8003170915322134E-3</c:v>
                </c:pt>
                <c:pt idx="1032">
                  <c:v>6.793730828005295E-3</c:v>
                </c:pt>
                <c:pt idx="1033">
                  <c:v>6.7871573100294824E-3</c:v>
                </c:pt>
                <c:pt idx="1034">
                  <c:v>6.7805965006432897E-3</c:v>
                </c:pt>
                <c:pt idx="1035">
                  <c:v>6.7740483630279813E-3</c:v>
                </c:pt>
                <c:pt idx="1036">
                  <c:v>6.7675128605069468E-3</c:v>
                </c:pt>
                <c:pt idx="1037">
                  <c:v>6.7609899565450266E-3</c:v>
                </c:pt>
                <c:pt idx="1038">
                  <c:v>6.7544796147476971E-3</c:v>
                </c:pt>
                <c:pt idx="1039">
                  <c:v>6.7479817988604814E-3</c:v>
                </c:pt>
                <c:pt idx="1040">
                  <c:v>6.7414964727683753E-3</c:v>
                </c:pt>
                <c:pt idx="1041">
                  <c:v>6.7350236004949547E-3</c:v>
                </c:pt>
                <c:pt idx="1042">
                  <c:v>6.7285631462018934E-3</c:v>
                </c:pt>
                <c:pt idx="1043">
                  <c:v>6.7221150741882778E-3</c:v>
                </c:pt>
                <c:pt idx="1044">
                  <c:v>6.7156793488898896E-3</c:v>
                </c:pt>
                <c:pt idx="1045">
                  <c:v>6.7092559348785139E-3</c:v>
                </c:pt>
                <c:pt idx="1046">
                  <c:v>6.7028447968614123E-3</c:v>
                </c:pt>
                <c:pt idx="1047">
                  <c:v>6.6964458996806525E-3</c:v>
                </c:pt>
                <c:pt idx="1048">
                  <c:v>6.6900592083123352E-3</c:v>
                </c:pt>
                <c:pt idx="1049">
                  <c:v>6.6836846878660953E-3</c:v>
                </c:pt>
                <c:pt idx="1050">
                  <c:v>6.6773223035844747E-3</c:v>
                </c:pt>
                <c:pt idx="1051">
                  <c:v>6.6709720208421169E-3</c:v>
                </c:pt>
                <c:pt idx="1052">
                  <c:v>6.6646338051453372E-3</c:v>
                </c:pt>
                <c:pt idx="1053">
                  <c:v>6.6583076221314414E-3</c:v>
                </c:pt>
                <c:pt idx="1054">
                  <c:v>6.6519934375680123E-3</c:v>
                </c:pt>
                <c:pt idx="1055">
                  <c:v>6.64569121735241E-3</c:v>
                </c:pt>
                <c:pt idx="1056">
                  <c:v>6.6394009275110924E-3</c:v>
                </c:pt>
                <c:pt idx="1057">
                  <c:v>6.6331225341990417E-3</c:v>
                </c:pt>
                <c:pt idx="1058">
                  <c:v>6.6268560036990814E-3</c:v>
                </c:pt>
                <c:pt idx="1059">
                  <c:v>6.6206013024214024E-3</c:v>
                </c:pt>
                <c:pt idx="1060">
                  <c:v>6.6143583969028533E-3</c:v>
                </c:pt>
                <c:pt idx="1061">
                  <c:v>6.6081272538063814E-3</c:v>
                </c:pt>
                <c:pt idx="1062">
                  <c:v>6.6019078399204394E-3</c:v>
                </c:pt>
                <c:pt idx="1063">
                  <c:v>6.5957001221584113E-3</c:v>
                </c:pt>
                <c:pt idx="1064">
                  <c:v>6.5895040675579778E-3</c:v>
                </c:pt>
                <c:pt idx="1065">
                  <c:v>6.5833196432806048E-3</c:v>
                </c:pt>
                <c:pt idx="1066">
                  <c:v>6.5771468166108474E-3</c:v>
                </c:pt>
                <c:pt idx="1067">
                  <c:v>6.5709855549559385E-3</c:v>
                </c:pt>
                <c:pt idx="1068">
                  <c:v>6.5648358258450805E-3</c:v>
                </c:pt>
                <c:pt idx="1069">
                  <c:v>6.5586975969289104E-3</c:v>
                </c:pt>
                <c:pt idx="1070">
                  <c:v>6.5525708359789499E-3</c:v>
                </c:pt>
                <c:pt idx="1071">
                  <c:v>6.5464555108870424E-3</c:v>
                </c:pt>
                <c:pt idx="1072">
                  <c:v>6.540351589664789E-3</c:v>
                </c:pt>
                <c:pt idx="1073">
                  <c:v>6.5342590404429308E-3</c:v>
                </c:pt>
                <c:pt idx="1074">
                  <c:v>6.5281778314708874E-3</c:v>
                </c:pt>
                <c:pt idx="1075">
                  <c:v>6.5221079311161964E-3</c:v>
                </c:pt>
                <c:pt idx="1076">
                  <c:v>6.5160493078639057E-3</c:v>
                </c:pt>
                <c:pt idx="1077">
                  <c:v>6.5100019303159793E-3</c:v>
                </c:pt>
                <c:pt idx="1078">
                  <c:v>6.5039657671909813E-3</c:v>
                </c:pt>
                <c:pt idx="1079">
                  <c:v>6.4979407873232862E-3</c:v>
                </c:pt>
                <c:pt idx="1080">
                  <c:v>6.4919269596626483E-3</c:v>
                </c:pt>
                <c:pt idx="1081">
                  <c:v>6.4859242532736847E-3</c:v>
                </c:pt>
                <c:pt idx="1082">
                  <c:v>6.4799326373353189E-3</c:v>
                </c:pt>
                <c:pt idx="1083">
                  <c:v>6.473952081140287E-3</c:v>
                </c:pt>
                <c:pt idx="1084">
                  <c:v>6.4679825540944827E-3</c:v>
                </c:pt>
                <c:pt idx="1085">
                  <c:v>6.4620240257167024E-3</c:v>
                </c:pt>
                <c:pt idx="1086">
                  <c:v>6.4560764656378181E-3</c:v>
                </c:pt>
                <c:pt idx="1087">
                  <c:v>6.4501398436004314E-3</c:v>
                </c:pt>
                <c:pt idx="1088">
                  <c:v>6.4442141294584008E-3</c:v>
                </c:pt>
                <c:pt idx="1089">
                  <c:v>6.4382992931762313E-3</c:v>
                </c:pt>
                <c:pt idx="1090">
                  <c:v>6.4323953048285032E-3</c:v>
                </c:pt>
                <c:pt idx="1091">
                  <c:v>6.4265021345996315E-3</c:v>
                </c:pt>
                <c:pt idx="1092">
                  <c:v>6.4206197527830605E-3</c:v>
                </c:pt>
                <c:pt idx="1093">
                  <c:v>6.4147481297809643E-3</c:v>
                </c:pt>
                <c:pt idx="1094">
                  <c:v>6.4088872361036733E-3</c:v>
                </c:pt>
                <c:pt idx="1095">
                  <c:v>6.4030370423692196E-3</c:v>
                </c:pt>
                <c:pt idx="1096">
                  <c:v>6.3971975193027495E-3</c:v>
                </c:pt>
                <c:pt idx="1097">
                  <c:v>6.3913686377361934E-3</c:v>
                </c:pt>
                <c:pt idx="1098">
                  <c:v>6.3855503686076178E-3</c:v>
                </c:pt>
                <c:pt idx="1099">
                  <c:v>6.3797426829609021E-3</c:v>
                </c:pt>
                <c:pt idx="1100">
                  <c:v>6.3739455519449973E-3</c:v>
                </c:pt>
                <c:pt idx="1101">
                  <c:v>6.3681589468138622E-3</c:v>
                </c:pt>
                <c:pt idx="1102">
                  <c:v>6.3623828389255946E-3</c:v>
                </c:pt>
                <c:pt idx="1103">
                  <c:v>6.3566171997421839E-3</c:v>
                </c:pt>
                <c:pt idx="1104">
                  <c:v>6.3508620008288722E-3</c:v>
                </c:pt>
                <c:pt idx="1105">
                  <c:v>6.3451172138538894E-3</c:v>
                </c:pt>
                <c:pt idx="1106">
                  <c:v>6.3393828105878791E-3</c:v>
                </c:pt>
                <c:pt idx="1107">
                  <c:v>6.3336587629033887E-3</c:v>
                </c:pt>
                <c:pt idx="1108">
                  <c:v>6.32794504277444E-3</c:v>
                </c:pt>
                <c:pt idx="1109">
                  <c:v>6.3222416222762324E-3</c:v>
                </c:pt>
                <c:pt idx="1110">
                  <c:v>6.316548473584413E-3</c:v>
                </c:pt>
                <c:pt idx="1111">
                  <c:v>6.3108655689747793E-3</c:v>
                </c:pt>
                <c:pt idx="1112">
                  <c:v>6.3051928808229079E-3</c:v>
                </c:pt>
                <c:pt idx="1113">
                  <c:v>6.2995303816034921E-3</c:v>
                </c:pt>
                <c:pt idx="1114">
                  <c:v>6.2938780438900775E-3</c:v>
                </c:pt>
                <c:pt idx="1115">
                  <c:v>6.2882358403545382E-3</c:v>
                </c:pt>
                <c:pt idx="1116">
                  <c:v>6.2826037437666848E-3</c:v>
                </c:pt>
                <c:pt idx="1117">
                  <c:v>6.2769817269937196E-3</c:v>
                </c:pt>
                <c:pt idx="1118">
                  <c:v>6.2713697630000023E-3</c:v>
                </c:pt>
                <c:pt idx="1119">
                  <c:v>6.2657678248463433E-3</c:v>
                </c:pt>
                <c:pt idx="1120">
                  <c:v>6.2601758856898424E-3</c:v>
                </c:pt>
                <c:pt idx="1121">
                  <c:v>6.2545939187833108E-3</c:v>
                </c:pt>
                <c:pt idx="1122">
                  <c:v>6.2490218974748353E-3</c:v>
                </c:pt>
                <c:pt idx="1123">
                  <c:v>6.2434597952073945E-3</c:v>
                </c:pt>
                <c:pt idx="1124">
                  <c:v>6.2379075855184419E-3</c:v>
                </c:pt>
                <c:pt idx="1125">
                  <c:v>6.2323652420395222E-3</c:v>
                </c:pt>
                <c:pt idx="1126">
                  <c:v>6.2268327384957549E-3</c:v>
                </c:pt>
                <c:pt idx="1127">
                  <c:v>6.2213100487055126E-3</c:v>
                </c:pt>
                <c:pt idx="1128">
                  <c:v>6.2157971465799464E-3</c:v>
                </c:pt>
                <c:pt idx="1129">
                  <c:v>6.2102940061226075E-3</c:v>
                </c:pt>
                <c:pt idx="1130">
                  <c:v>6.2048006014289872E-3</c:v>
                </c:pt>
                <c:pt idx="1131">
                  <c:v>6.1993169066862286E-3</c:v>
                </c:pt>
                <c:pt idx="1132">
                  <c:v>6.1938428961725994E-3</c:v>
                </c:pt>
                <c:pt idx="1133">
                  <c:v>6.1883785442571424E-3</c:v>
                </c:pt>
                <c:pt idx="1134">
                  <c:v>6.1829238253992714E-3</c:v>
                </c:pt>
                <c:pt idx="1135">
                  <c:v>6.1774787141483847E-3</c:v>
                </c:pt>
                <c:pt idx="1136">
                  <c:v>6.1720431851434278E-3</c:v>
                </c:pt>
                <c:pt idx="1137">
                  <c:v>6.1666172131124991E-3</c:v>
                </c:pt>
                <c:pt idx="1138">
                  <c:v>6.1612007728726343E-3</c:v>
                </c:pt>
                <c:pt idx="1139">
                  <c:v>6.1557938393290634E-3</c:v>
                </c:pt>
                <c:pt idx="1140">
                  <c:v>6.1503963874752019E-3</c:v>
                </c:pt>
                <c:pt idx="1141">
                  <c:v>6.1450083923920195E-3</c:v>
                </c:pt>
                <c:pt idx="1142">
                  <c:v>6.1396298292476937E-3</c:v>
                </c:pt>
                <c:pt idx="1143">
                  <c:v>6.1342606732973197E-3</c:v>
                </c:pt>
                <c:pt idx="1144">
                  <c:v>6.1289008998824486E-3</c:v>
                </c:pt>
                <c:pt idx="1145">
                  <c:v>6.1235504844307934E-3</c:v>
                </c:pt>
                <c:pt idx="1146">
                  <c:v>6.1182094024557114E-3</c:v>
                </c:pt>
                <c:pt idx="1147">
                  <c:v>6.1128776295559508E-3</c:v>
                </c:pt>
                <c:pt idx="1148">
                  <c:v>6.1075551414152855E-3</c:v>
                </c:pt>
                <c:pt idx="1149">
                  <c:v>6.102241913802083E-3</c:v>
                </c:pt>
                <c:pt idx="1150">
                  <c:v>6.0969379225688574E-3</c:v>
                </c:pt>
                <c:pt idx="1151">
                  <c:v>6.0916431436522081E-3</c:v>
                </c:pt>
                <c:pt idx="1152">
                  <c:v>6.0863575530719924E-3</c:v>
                </c:pt>
                <c:pt idx="1153">
                  <c:v>6.0810811269314934E-3</c:v>
                </c:pt>
                <c:pt idx="1154">
                  <c:v>6.0758138414166033E-3</c:v>
                </c:pt>
                <c:pt idx="1155">
                  <c:v>6.0705556727957315E-3</c:v>
                </c:pt>
                <c:pt idx="1156">
                  <c:v>6.0653065974193504E-3</c:v>
                </c:pt>
                <c:pt idx="1157">
                  <c:v>6.0600665917196492E-3</c:v>
                </c:pt>
                <c:pt idx="1158">
                  <c:v>6.0548356322101572E-3</c:v>
                </c:pt>
                <c:pt idx="1159">
                  <c:v>6.049613695485556E-3</c:v>
                </c:pt>
                <c:pt idx="1160">
                  <c:v>6.0444007582209965E-3</c:v>
                </c:pt>
                <c:pt idx="1161">
                  <c:v>6.0391967971721956E-3</c:v>
                </c:pt>
                <c:pt idx="1162">
                  <c:v>6.0340017891746213E-3</c:v>
                </c:pt>
                <c:pt idx="1163">
                  <c:v>6.0288157111435094E-3</c:v>
                </c:pt>
                <c:pt idx="1164">
                  <c:v>6.0236385400734014E-3</c:v>
                </c:pt>
                <c:pt idx="1165">
                  <c:v>6.0184702530377294E-3</c:v>
                </c:pt>
                <c:pt idx="1166">
                  <c:v>6.0133108271885711E-3</c:v>
                </c:pt>
                <c:pt idx="1167">
                  <c:v>6.0081602397562906E-3</c:v>
                </c:pt>
                <c:pt idx="1168">
                  <c:v>6.0030184680491833E-3</c:v>
                </c:pt>
                <c:pt idx="1169">
                  <c:v>5.9978854894531773E-3</c:v>
                </c:pt>
                <c:pt idx="1170">
                  <c:v>5.9927612814314338E-3</c:v>
                </c:pt>
                <c:pt idx="1171">
                  <c:v>5.9876458215241098E-3</c:v>
                </c:pt>
                <c:pt idx="1172">
                  <c:v>5.9825390873479494E-3</c:v>
                </c:pt>
                <c:pt idx="1173">
                  <c:v>5.9774410565960534E-3</c:v>
                </c:pt>
                <c:pt idx="1174">
                  <c:v>5.9723517070374424E-3</c:v>
                </c:pt>
                <c:pt idx="1175">
                  <c:v>5.9672710165167763E-3</c:v>
                </c:pt>
                <c:pt idx="1176">
                  <c:v>5.9621989629540899E-3</c:v>
                </c:pt>
                <c:pt idx="1177">
                  <c:v>5.9571355243443523E-3</c:v>
                </c:pt>
                <c:pt idx="1178">
                  <c:v>5.9520806787572876E-3</c:v>
                </c:pt>
                <c:pt idx="1179">
                  <c:v>5.94703440433698E-3</c:v>
                </c:pt>
                <c:pt idx="1180">
                  <c:v>5.9419966793015514E-3</c:v>
                </c:pt>
                <c:pt idx="1181">
                  <c:v>5.9369674819428836E-3</c:v>
                </c:pt>
                <c:pt idx="1182">
                  <c:v>5.931946790626216E-3</c:v>
                </c:pt>
                <c:pt idx="1183">
                  <c:v>5.9269345837900033E-3</c:v>
                </c:pt>
                <c:pt idx="1184">
                  <c:v>5.9219308399455165E-3</c:v>
                </c:pt>
                <c:pt idx="1185">
                  <c:v>5.9169355376764692E-3</c:v>
                </c:pt>
                <c:pt idx="1186">
                  <c:v>5.9119486556388533E-3</c:v>
                </c:pt>
                <c:pt idx="1187">
                  <c:v>5.9069701725604079E-3</c:v>
                </c:pt>
                <c:pt idx="1188">
                  <c:v>5.9020000672406134E-3</c:v>
                </c:pt>
                <c:pt idx="1189">
                  <c:v>5.8970383185501995E-3</c:v>
                </c:pt>
                <c:pt idx="1190">
                  <c:v>5.8920849054308853E-3</c:v>
                </c:pt>
                <c:pt idx="1191">
                  <c:v>5.8871398068950625E-3</c:v>
                </c:pt>
                <c:pt idx="1192">
                  <c:v>5.8822030020255524E-3</c:v>
                </c:pt>
                <c:pt idx="1193">
                  <c:v>5.8772744699752558E-3</c:v>
                </c:pt>
                <c:pt idx="1194">
                  <c:v>5.8723541899669074E-3</c:v>
                </c:pt>
                <c:pt idx="1195">
                  <c:v>5.8674421412927506E-3</c:v>
                </c:pt>
                <c:pt idx="1196">
                  <c:v>5.8625383033142284E-3</c:v>
                </c:pt>
                <c:pt idx="1197">
                  <c:v>5.8576426554617835E-3</c:v>
                </c:pt>
                <c:pt idx="1198">
                  <c:v>5.8527551772344305E-3</c:v>
                </c:pt>
                <c:pt idx="1199">
                  <c:v>5.8478758481996379E-3</c:v>
                </c:pt>
                <c:pt idx="1200">
                  <c:v>5.8430046479928926E-3</c:v>
                </c:pt>
                <c:pt idx="1201">
                  <c:v>5.8381415563174876E-3</c:v>
                </c:pt>
                <c:pt idx="1202">
                  <c:v>5.833286552944272E-3</c:v>
                </c:pt>
                <c:pt idx="1203">
                  <c:v>5.8284396177112324E-3</c:v>
                </c:pt>
                <c:pt idx="1204">
                  <c:v>5.8236007305234334E-3</c:v>
                </c:pt>
                <c:pt idx="1205">
                  <c:v>5.8187698713525427E-3</c:v>
                </c:pt>
                <c:pt idx="1206">
                  <c:v>5.8139470202366083E-3</c:v>
                </c:pt>
                <c:pt idx="1207">
                  <c:v>5.8091321572798912E-3</c:v>
                </c:pt>
                <c:pt idx="1208">
                  <c:v>5.8043252626524362E-3</c:v>
                </c:pt>
                <c:pt idx="1209">
                  <c:v>5.7995263165898934E-3</c:v>
                </c:pt>
                <c:pt idx="1210">
                  <c:v>5.7947352993932E-3</c:v>
                </c:pt>
                <c:pt idx="1211">
                  <c:v>5.789952191428395E-3</c:v>
                </c:pt>
                <c:pt idx="1212">
                  <c:v>5.785176973126159E-3</c:v>
                </c:pt>
                <c:pt idx="1213">
                  <c:v>5.7804096249818738E-3</c:v>
                </c:pt>
                <c:pt idx="1214">
                  <c:v>5.7756501275549547E-3</c:v>
                </c:pt>
                <c:pt idx="1215">
                  <c:v>5.7708984614689377E-3</c:v>
                </c:pt>
                <c:pt idx="1216">
                  <c:v>5.7661546074109886E-3</c:v>
                </c:pt>
                <c:pt idx="1217">
                  <c:v>5.7614185461318003E-3</c:v>
                </c:pt>
                <c:pt idx="1218">
                  <c:v>5.7566902584451924E-3</c:v>
                </c:pt>
                <c:pt idx="1219">
                  <c:v>5.7519697252279593E-3</c:v>
                </c:pt>
                <c:pt idx="1220">
                  <c:v>5.7472569274194764E-3</c:v>
                </c:pt>
                <c:pt idx="1221">
                  <c:v>5.7425518460216714E-3</c:v>
                </c:pt>
                <c:pt idx="1222">
                  <c:v>5.7378544620985414E-3</c:v>
                </c:pt>
                <c:pt idx="1223">
                  <c:v>5.7331647567760314E-3</c:v>
                </c:pt>
                <c:pt idx="1224">
                  <c:v>5.7284827112417114E-3</c:v>
                </c:pt>
                <c:pt idx="1225">
                  <c:v>5.7238083067445815E-3</c:v>
                </c:pt>
                <c:pt idx="1226">
                  <c:v>5.7191415245947796E-3</c:v>
                </c:pt>
                <c:pt idx="1227">
                  <c:v>5.7144823461633115E-3</c:v>
                </c:pt>
                <c:pt idx="1228">
                  <c:v>5.7098307528819581E-3</c:v>
                </c:pt>
                <c:pt idx="1229">
                  <c:v>5.7051867262427553E-3</c:v>
                </c:pt>
                <c:pt idx="1230">
                  <c:v>5.700550247798023E-3</c:v>
                </c:pt>
                <c:pt idx="1231">
                  <c:v>5.6959212991599395E-3</c:v>
                </c:pt>
                <c:pt idx="1232">
                  <c:v>5.6912998620003924E-3</c:v>
                </c:pt>
                <c:pt idx="1233">
                  <c:v>5.6866859180506523E-3</c:v>
                </c:pt>
                <c:pt idx="1234">
                  <c:v>5.6820794491012324E-3</c:v>
                </c:pt>
                <c:pt idx="1235">
                  <c:v>5.6774804370015915E-3</c:v>
                </c:pt>
                <c:pt idx="1236">
                  <c:v>5.6728888636598997E-3</c:v>
                </c:pt>
                <c:pt idx="1237">
                  <c:v>5.6683047110428104E-3</c:v>
                </c:pt>
                <c:pt idx="1238">
                  <c:v>5.6637279611751884E-3</c:v>
                </c:pt>
                <c:pt idx="1239">
                  <c:v>5.6591585961399491E-3</c:v>
                </c:pt>
                <c:pt idx="1240">
                  <c:v>5.6545965980777657E-3</c:v>
                </c:pt>
                <c:pt idx="1241">
                  <c:v>5.6500419491868461E-3</c:v>
                </c:pt>
                <c:pt idx="1242">
                  <c:v>5.6454946317227115E-3</c:v>
                </c:pt>
                <c:pt idx="1243">
                  <c:v>5.640954627997948E-3</c:v>
                </c:pt>
                <c:pt idx="1244">
                  <c:v>5.6364219203820726E-3</c:v>
                </c:pt>
                <c:pt idx="1245">
                  <c:v>5.6318964913010866E-3</c:v>
                </c:pt>
                <c:pt idx="1246">
                  <c:v>5.6273783232374383E-3</c:v>
                </c:pt>
                <c:pt idx="1247">
                  <c:v>5.6228673987298462E-3</c:v>
                </c:pt>
                <c:pt idx="1248">
                  <c:v>5.6183637003728512E-3</c:v>
                </c:pt>
                <c:pt idx="1249">
                  <c:v>5.6138672108167016E-3</c:v>
                </c:pt>
                <c:pt idx="1250">
                  <c:v>5.6093779127672815E-3</c:v>
                </c:pt>
                <c:pt idx="1251">
                  <c:v>5.6048957889855908E-3</c:v>
                </c:pt>
                <c:pt idx="1252">
                  <c:v>5.6004208222877987E-3</c:v>
                </c:pt>
                <c:pt idx="1253">
                  <c:v>5.5959529955448744E-3</c:v>
                </c:pt>
                <c:pt idx="1254">
                  <c:v>5.5914922916823475E-3</c:v>
                </c:pt>
                <c:pt idx="1255">
                  <c:v>5.5870386936801991E-3</c:v>
                </c:pt>
                <c:pt idx="1256">
                  <c:v>5.5825921845726323E-3</c:v>
                </c:pt>
                <c:pt idx="1257">
                  <c:v>5.5781527474476934E-3</c:v>
                </c:pt>
                <c:pt idx="1258">
                  <c:v>5.5737203654473528E-3</c:v>
                </c:pt>
                <c:pt idx="1259">
                  <c:v>5.5692950217669504E-3</c:v>
                </c:pt>
                <c:pt idx="1260">
                  <c:v>5.5648766996552685E-3</c:v>
                </c:pt>
                <c:pt idx="1261">
                  <c:v>5.5604653824141911E-3</c:v>
                </c:pt>
                <c:pt idx="1262">
                  <c:v>5.5560610533984065E-3</c:v>
                </c:pt>
                <c:pt idx="1263">
                  <c:v>5.5516636960154225E-3</c:v>
                </c:pt>
                <c:pt idx="1264">
                  <c:v>5.5472732937251875E-3</c:v>
                </c:pt>
                <c:pt idx="1265">
                  <c:v>5.5428898300398793E-3</c:v>
                </c:pt>
                <c:pt idx="1266">
                  <c:v>5.5385132885238811E-3</c:v>
                </c:pt>
                <c:pt idx="1267">
                  <c:v>5.5341436527932865E-3</c:v>
                </c:pt>
                <c:pt idx="1268">
                  <c:v>5.5297809065159376E-3</c:v>
                </c:pt>
                <c:pt idx="1269">
                  <c:v>5.5254250334111762E-3</c:v>
                </c:pt>
                <c:pt idx="1270">
                  <c:v>5.5210760172494829E-3</c:v>
                </c:pt>
                <c:pt idx="1271">
                  <c:v>5.5167338418525124E-3</c:v>
                </c:pt>
                <c:pt idx="1272">
                  <c:v>5.5123984910927298E-3</c:v>
                </c:pt>
                <c:pt idx="1273">
                  <c:v>5.5080699488932018E-3</c:v>
                </c:pt>
                <c:pt idx="1274">
                  <c:v>5.5037481992275443E-3</c:v>
                </c:pt>
                <c:pt idx="1275">
                  <c:v>5.4994332261195404E-3</c:v>
                </c:pt>
                <c:pt idx="1276">
                  <c:v>5.4951250136431604E-3</c:v>
                </c:pt>
                <c:pt idx="1277">
                  <c:v>5.4908235459221093E-3</c:v>
                </c:pt>
                <c:pt idx="1278">
                  <c:v>5.4865288071298292E-3</c:v>
                </c:pt>
                <c:pt idx="1279">
                  <c:v>5.4822407814892607E-3</c:v>
                </c:pt>
                <c:pt idx="1280">
                  <c:v>5.4779594532725446E-3</c:v>
                </c:pt>
                <c:pt idx="1281">
                  <c:v>5.4736848068009884E-3</c:v>
                </c:pt>
                <c:pt idx="1282">
                  <c:v>5.4694168264448114E-3</c:v>
                </c:pt>
                <c:pt idx="1283">
                  <c:v>5.4651554966228914E-3</c:v>
                </c:pt>
                <c:pt idx="1284">
                  <c:v>5.4609008018026393E-3</c:v>
                </c:pt>
                <c:pt idx="1285">
                  <c:v>5.4566527264997972E-3</c:v>
                </c:pt>
                <c:pt idx="1286">
                  <c:v>5.4524112552782481E-3</c:v>
                </c:pt>
                <c:pt idx="1287">
                  <c:v>5.4481763727498925E-3</c:v>
                </c:pt>
                <c:pt idx="1288">
                  <c:v>5.4439480635743052E-3</c:v>
                </c:pt>
                <c:pt idx="1289">
                  <c:v>5.4397263124587106E-3</c:v>
                </c:pt>
                <c:pt idx="1290">
                  <c:v>5.4355111041576873E-3</c:v>
                </c:pt>
                <c:pt idx="1291">
                  <c:v>5.4313024234731123E-3</c:v>
                </c:pt>
                <c:pt idx="1292">
                  <c:v>5.4271002552537494E-3</c:v>
                </c:pt>
                <c:pt idx="1293">
                  <c:v>5.4229045843954115E-3</c:v>
                </c:pt>
                <c:pt idx="1294">
                  <c:v>5.4187153958404691E-3</c:v>
                </c:pt>
                <c:pt idx="1295">
                  <c:v>5.4145326745777458E-3</c:v>
                </c:pt>
                <c:pt idx="1296">
                  <c:v>5.410356405642496E-3</c:v>
                </c:pt>
                <c:pt idx="1297">
                  <c:v>5.4061865741159669E-3</c:v>
                </c:pt>
                <c:pt idx="1298">
                  <c:v>5.4020231651255197E-3</c:v>
                </c:pt>
                <c:pt idx="1299">
                  <c:v>5.3978661638441608E-3</c:v>
                </c:pt>
                <c:pt idx="1300">
                  <c:v>5.3937155554905558E-3</c:v>
                </c:pt>
                <c:pt idx="1301">
                  <c:v>5.3895713253288464E-3</c:v>
                </c:pt>
                <c:pt idx="1302">
                  <c:v>5.3854334586683084E-3</c:v>
                </c:pt>
                <c:pt idx="1303">
                  <c:v>5.3813019408634373E-3</c:v>
                </c:pt>
                <c:pt idx="1304">
                  <c:v>5.3771767573135053E-3</c:v>
                </c:pt>
                <c:pt idx="1305">
                  <c:v>5.3730578934626594E-3</c:v>
                </c:pt>
                <c:pt idx="1306">
                  <c:v>5.368945334799439E-3</c:v>
                </c:pt>
                <c:pt idx="1307">
                  <c:v>5.3648390668569364E-3</c:v>
                </c:pt>
                <c:pt idx="1308">
                  <c:v>5.3607390752124324E-3</c:v>
                </c:pt>
                <c:pt idx="1309">
                  <c:v>5.356645345487198E-3</c:v>
                </c:pt>
                <c:pt idx="1310">
                  <c:v>5.3525578633463926E-3</c:v>
                </c:pt>
                <c:pt idx="1311">
                  <c:v>5.3484766144990372E-3</c:v>
                </c:pt>
                <c:pt idx="1312">
                  <c:v>5.3444015846974982E-3</c:v>
                </c:pt>
                <c:pt idx="1313">
                  <c:v>5.3403327597377004E-3</c:v>
                </c:pt>
                <c:pt idx="1314">
                  <c:v>5.3362701254587299E-3</c:v>
                </c:pt>
                <c:pt idx="1315">
                  <c:v>5.332213667742676E-3</c:v>
                </c:pt>
                <c:pt idx="1316">
                  <c:v>5.3281633725145994E-3</c:v>
                </c:pt>
                <c:pt idx="1317">
                  <c:v>5.3241192257422855E-3</c:v>
                </c:pt>
                <c:pt idx="1318">
                  <c:v>5.3200812134360769E-3</c:v>
                </c:pt>
                <c:pt idx="1319">
                  <c:v>5.3160493216487179E-3</c:v>
                </c:pt>
                <c:pt idx="1320">
                  <c:v>5.3120235364751715E-3</c:v>
                </c:pt>
                <c:pt idx="1321">
                  <c:v>5.3080038440525825E-3</c:v>
                </c:pt>
                <c:pt idx="1322">
                  <c:v>5.3039902305598982E-3</c:v>
                </c:pt>
                <c:pt idx="1323">
                  <c:v>5.2999826822179583E-3</c:v>
                </c:pt>
                <c:pt idx="1324">
                  <c:v>5.2959811852891581E-3</c:v>
                </c:pt>
                <c:pt idx="1325">
                  <c:v>5.291985726077305E-3</c:v>
                </c:pt>
                <c:pt idx="1326">
                  <c:v>5.2879962909276124E-3</c:v>
                </c:pt>
                <c:pt idx="1327">
                  <c:v>5.2840128662263366E-3</c:v>
                </c:pt>
                <c:pt idx="1328">
                  <c:v>5.2800354384008093E-3</c:v>
                </c:pt>
                <c:pt idx="1329">
                  <c:v>5.2760639939191641E-3</c:v>
                </c:pt>
                <c:pt idx="1330">
                  <c:v>5.2720985192900921E-3</c:v>
                </c:pt>
                <c:pt idx="1331">
                  <c:v>5.2681390010630791E-3</c:v>
                </c:pt>
                <c:pt idx="1332">
                  <c:v>5.2641854258277405E-3</c:v>
                </c:pt>
                <c:pt idx="1333">
                  <c:v>5.2602377802140948E-3</c:v>
                </c:pt>
                <c:pt idx="1334">
                  <c:v>5.2562960508920923E-3</c:v>
                </c:pt>
                <c:pt idx="1335">
                  <c:v>5.2523602245716939E-3</c:v>
                </c:pt>
                <c:pt idx="1336">
                  <c:v>5.2484302880025984E-3</c:v>
                </c:pt>
                <c:pt idx="1337">
                  <c:v>5.2445062279741824E-3</c:v>
                </c:pt>
                <c:pt idx="1338">
                  <c:v>5.2405880313152525E-3</c:v>
                </c:pt>
                <c:pt idx="1339">
                  <c:v>5.2366756848939988E-3</c:v>
                </c:pt>
                <c:pt idx="1340">
                  <c:v>5.2327691756176914E-3</c:v>
                </c:pt>
                <c:pt idx="1341">
                  <c:v>5.2288684904327242E-3</c:v>
                </c:pt>
                <c:pt idx="1342">
                  <c:v>5.2249736163243734E-3</c:v>
                </c:pt>
                <c:pt idx="1343">
                  <c:v>5.2210845403166855E-3</c:v>
                </c:pt>
                <c:pt idx="1344">
                  <c:v>5.2172012494722704E-3</c:v>
                </c:pt>
                <c:pt idx="1345">
                  <c:v>5.2133237308922354E-3</c:v>
                </c:pt>
                <c:pt idx="1346">
                  <c:v>5.209451971715906E-3</c:v>
                </c:pt>
                <c:pt idx="1347">
                  <c:v>5.2055859591209385E-3</c:v>
                </c:pt>
                <c:pt idx="1348">
                  <c:v>5.2017256803229533E-3</c:v>
                </c:pt>
                <c:pt idx="1349">
                  <c:v>5.1978711225753784E-3</c:v>
                </c:pt>
                <c:pt idx="1350">
                  <c:v>5.1940222731695395E-3</c:v>
                </c:pt>
                <c:pt idx="1351">
                  <c:v>5.1901791194343206E-3</c:v>
                </c:pt>
                <c:pt idx="1352">
                  <c:v>5.1863416487360325E-3</c:v>
                </c:pt>
                <c:pt idx="1353">
                  <c:v>5.1825098484783684E-3</c:v>
                </c:pt>
                <c:pt idx="1354">
                  <c:v>5.1786837061022425E-3</c:v>
                </c:pt>
                <c:pt idx="1355">
                  <c:v>5.1748632090855527E-3</c:v>
                </c:pt>
                <c:pt idx="1356">
                  <c:v>5.1710483449432356E-3</c:v>
                </c:pt>
                <c:pt idx="1357">
                  <c:v>5.1672391012268773E-3</c:v>
                </c:pt>
                <c:pt idx="1358">
                  <c:v>5.1634354655248193E-3</c:v>
                </c:pt>
                <c:pt idx="1359">
                  <c:v>5.1596374254619277E-3</c:v>
                </c:pt>
                <c:pt idx="1360">
                  <c:v>5.1558449686993505E-3</c:v>
                </c:pt>
                <c:pt idx="1361">
                  <c:v>5.1520580829346298E-3</c:v>
                </c:pt>
                <c:pt idx="1362">
                  <c:v>5.1482767559012802E-3</c:v>
                </c:pt>
                <c:pt idx="1363">
                  <c:v>5.1445009753688783E-3</c:v>
                </c:pt>
                <c:pt idx="1364">
                  <c:v>5.1407307291428924E-3</c:v>
                </c:pt>
                <c:pt idx="1365">
                  <c:v>5.1369660050644443E-3</c:v>
                </c:pt>
                <c:pt idx="1366">
                  <c:v>5.1332067910102456E-3</c:v>
                </c:pt>
                <c:pt idx="1367">
                  <c:v>5.1294530748924811E-3</c:v>
                </c:pt>
                <c:pt idx="1368">
                  <c:v>5.1257048446587249E-3</c:v>
                </c:pt>
                <c:pt idx="1369">
                  <c:v>5.1219620882917045E-3</c:v>
                </c:pt>
                <c:pt idx="1370">
                  <c:v>5.1182247938091939E-3</c:v>
                </c:pt>
                <c:pt idx="1371">
                  <c:v>5.1144929492639201E-3</c:v>
                </c:pt>
                <c:pt idx="1372">
                  <c:v>5.1107665427435134E-3</c:v>
                </c:pt>
                <c:pt idx="1373">
                  <c:v>5.1070455623701966E-3</c:v>
                </c:pt>
                <c:pt idx="1374">
                  <c:v>5.1033299963008276E-3</c:v>
                </c:pt>
                <c:pt idx="1375">
                  <c:v>5.0996198327266391E-3</c:v>
                </c:pt>
                <c:pt idx="1376">
                  <c:v>5.0959150598732048E-3</c:v>
                </c:pt>
                <c:pt idx="1377">
                  <c:v>5.0922156660003388E-3</c:v>
                </c:pt>
                <c:pt idx="1378">
                  <c:v>5.088521639401879E-3</c:v>
                </c:pt>
                <c:pt idx="1379">
                  <c:v>5.0848329684055555E-3</c:v>
                </c:pt>
                <c:pt idx="1380">
                  <c:v>5.0811496413730511E-3</c:v>
                </c:pt>
                <c:pt idx="1381">
                  <c:v>5.0774716466995794E-3</c:v>
                </c:pt>
                <c:pt idx="1382">
                  <c:v>5.0737989728141019E-3</c:v>
                </c:pt>
                <c:pt idx="1383">
                  <c:v>5.0701316081788713E-3</c:v>
                </c:pt>
                <c:pt idx="1384">
                  <c:v>5.066469541289623E-3</c:v>
                </c:pt>
                <c:pt idx="1385">
                  <c:v>5.0628127606751816E-3</c:v>
                </c:pt>
                <c:pt idx="1386">
                  <c:v>5.0591612548975783E-3</c:v>
                </c:pt>
                <c:pt idx="1387">
                  <c:v>5.055515012551688E-3</c:v>
                </c:pt>
                <c:pt idx="1388">
                  <c:v>5.0518740222653714E-3</c:v>
                </c:pt>
                <c:pt idx="1389">
                  <c:v>5.0482382726991524E-3</c:v>
                </c:pt>
                <c:pt idx="1390">
                  <c:v>5.0446077525461933E-3</c:v>
                </c:pt>
                <c:pt idx="1391">
                  <c:v>5.0409824505321527E-3</c:v>
                </c:pt>
                <c:pt idx="1392">
                  <c:v>5.0373623554150803E-3</c:v>
                </c:pt>
                <c:pt idx="1393">
                  <c:v>5.0337474559852893E-3</c:v>
                </c:pt>
                <c:pt idx="1394">
                  <c:v>5.0301377410652314E-3</c:v>
                </c:pt>
                <c:pt idx="1395">
                  <c:v>5.0265331995094824E-3</c:v>
                </c:pt>
                <c:pt idx="1396">
                  <c:v>5.0229338202044151E-3</c:v>
                </c:pt>
                <c:pt idx="1397">
                  <c:v>5.0193395920683313E-3</c:v>
                </c:pt>
                <c:pt idx="1398">
                  <c:v>5.0157505040511179E-3</c:v>
                </c:pt>
                <c:pt idx="1399">
                  <c:v>5.0121665451343111E-3</c:v>
                </c:pt>
                <c:pt idx="1400">
                  <c:v>5.0085877043309314E-3</c:v>
                </c:pt>
                <c:pt idx="1401">
                  <c:v>5.0050139706853125E-3</c:v>
                </c:pt>
                <c:pt idx="1402">
                  <c:v>5.0014453332730829E-3</c:v>
                </c:pt>
                <c:pt idx="1403">
                  <c:v>4.9978817812009104E-3</c:v>
                </c:pt>
                <c:pt idx="1404">
                  <c:v>4.9943233036066183E-3</c:v>
                </c:pt>
                <c:pt idx="1405">
                  <c:v>4.9907698896588439E-3</c:v>
                </c:pt>
                <c:pt idx="1406">
                  <c:v>4.9872215285570332E-3</c:v>
                </c:pt>
                <c:pt idx="1407">
                  <c:v>4.9836782095314348E-3</c:v>
                </c:pt>
                <c:pt idx="1408">
                  <c:v>4.9801399218427347E-3</c:v>
                </c:pt>
                <c:pt idx="1409">
                  <c:v>4.9766066547822022E-3</c:v>
                </c:pt>
                <c:pt idx="1410">
                  <c:v>4.9730783976714007E-3</c:v>
                </c:pt>
                <c:pt idx="1411">
                  <c:v>4.9695551398621944E-3</c:v>
                </c:pt>
                <c:pt idx="1412">
                  <c:v>4.9660368707366105E-3</c:v>
                </c:pt>
                <c:pt idx="1413">
                  <c:v>4.9625235797067305E-3</c:v>
                </c:pt>
                <c:pt idx="1414">
                  <c:v>4.9590152562145415E-3</c:v>
                </c:pt>
                <c:pt idx="1415">
                  <c:v>4.9555118897318794E-3</c:v>
                </c:pt>
                <c:pt idx="1416">
                  <c:v>4.9520134697603104E-3</c:v>
                </c:pt>
                <c:pt idx="1417">
                  <c:v>4.9485199858310446E-3</c:v>
                </c:pt>
                <c:pt idx="1418">
                  <c:v>4.9450314275047424E-3</c:v>
                </c:pt>
                <c:pt idx="1419">
                  <c:v>4.9415477843716277E-3</c:v>
                </c:pt>
                <c:pt idx="1420">
                  <c:v>4.9380690460510395E-3</c:v>
                </c:pt>
                <c:pt idx="1421">
                  <c:v>4.9345952021916887E-3</c:v>
                </c:pt>
                <c:pt idx="1422">
                  <c:v>4.931126242471353E-3</c:v>
                </c:pt>
                <c:pt idx="1423">
                  <c:v>4.9276621565967514E-3</c:v>
                </c:pt>
                <c:pt idx="1424">
                  <c:v>4.9242029343036101E-3</c:v>
                </c:pt>
                <c:pt idx="1425">
                  <c:v>4.9207485653563494E-3</c:v>
                </c:pt>
                <c:pt idx="1426">
                  <c:v>4.9172990395481928E-3</c:v>
                </c:pt>
                <c:pt idx="1427">
                  <c:v>4.9138543467008525E-3</c:v>
                </c:pt>
                <c:pt idx="1428">
                  <c:v>4.9104144766646714E-3</c:v>
                </c:pt>
                <c:pt idx="1429">
                  <c:v>4.9069794193182872E-3</c:v>
                </c:pt>
                <c:pt idx="1430">
                  <c:v>4.9035491645686895E-3</c:v>
                </c:pt>
                <c:pt idx="1431">
                  <c:v>4.9001237023510351E-3</c:v>
                </c:pt>
                <c:pt idx="1432">
                  <c:v>4.8967030226286148E-3</c:v>
                </c:pt>
                <c:pt idx="1433">
                  <c:v>4.8932871153927436E-3</c:v>
                </c:pt>
                <c:pt idx="1434">
                  <c:v>4.8898759706625834E-3</c:v>
                </c:pt>
                <c:pt idx="1435">
                  <c:v>4.8864695784851834E-3</c:v>
                </c:pt>
                <c:pt idx="1436">
                  <c:v>4.8830679289352382E-3</c:v>
                </c:pt>
                <c:pt idx="1437">
                  <c:v>4.8796710121151313E-3</c:v>
                </c:pt>
                <c:pt idx="1438">
                  <c:v>4.8762788181546807E-3</c:v>
                </c:pt>
                <c:pt idx="1439">
                  <c:v>4.8728913372111781E-3</c:v>
                </c:pt>
                <c:pt idx="1440">
                  <c:v>4.8695085594692555E-3</c:v>
                </c:pt>
                <c:pt idx="1441">
                  <c:v>4.8661304751408023E-3</c:v>
                </c:pt>
                <c:pt idx="1442">
                  <c:v>4.8627570744647951E-3</c:v>
                </c:pt>
                <c:pt idx="1443">
                  <c:v>4.8593883477072858E-3</c:v>
                </c:pt>
                <c:pt idx="1444">
                  <c:v>4.8560242851612813E-3</c:v>
                </c:pt>
                <c:pt idx="1445">
                  <c:v>4.8526648771466388E-3</c:v>
                </c:pt>
                <c:pt idx="1446">
                  <c:v>4.8493101140100218E-3</c:v>
                </c:pt>
                <c:pt idx="1447">
                  <c:v>4.8459599861246936E-3</c:v>
                </c:pt>
                <c:pt idx="1448">
                  <c:v>4.8426144838905703E-3</c:v>
                </c:pt>
                <c:pt idx="1449">
                  <c:v>4.8392735977340548E-3</c:v>
                </c:pt>
                <c:pt idx="1450">
                  <c:v>4.835937318107871E-3</c:v>
                </c:pt>
                <c:pt idx="1451">
                  <c:v>4.8326056354912024E-3</c:v>
                </c:pt>
                <c:pt idx="1452">
                  <c:v>4.8292785403893134E-3</c:v>
                </c:pt>
                <c:pt idx="1453">
                  <c:v>4.8259560233336564E-3</c:v>
                </c:pt>
                <c:pt idx="1454">
                  <c:v>4.8226380748817334E-3</c:v>
                </c:pt>
                <c:pt idx="1455">
                  <c:v>4.8193246856169493E-3</c:v>
                </c:pt>
                <c:pt idx="1456">
                  <c:v>4.8160158461486207E-3</c:v>
                </c:pt>
                <c:pt idx="1457">
                  <c:v>4.8127115471118115E-3</c:v>
                </c:pt>
                <c:pt idx="1458">
                  <c:v>4.809411779167271E-3</c:v>
                </c:pt>
                <c:pt idx="1459">
                  <c:v>4.806116533001348E-3</c:v>
                </c:pt>
                <c:pt idx="1460">
                  <c:v>4.802825799325893E-3</c:v>
                </c:pt>
                <c:pt idx="1461">
                  <c:v>4.7995395688781852E-3</c:v>
                </c:pt>
                <c:pt idx="1462">
                  <c:v>4.7962578324208518E-3</c:v>
                </c:pt>
                <c:pt idx="1463">
                  <c:v>4.7929805807416922E-3</c:v>
                </c:pt>
                <c:pt idx="1464">
                  <c:v>4.7897078046538035E-3</c:v>
                </c:pt>
                <c:pt idx="1465">
                  <c:v>4.7864394949952236E-3</c:v>
                </c:pt>
                <c:pt idx="1466">
                  <c:v>4.7831756426290313E-3</c:v>
                </c:pt>
                <c:pt idx="1467">
                  <c:v>4.7799162384432473E-3</c:v>
                </c:pt>
                <c:pt idx="1468">
                  <c:v>4.7766612733507038E-3</c:v>
                </c:pt>
                <c:pt idx="1469">
                  <c:v>4.7734107382888524E-3</c:v>
                </c:pt>
                <c:pt idx="1470">
                  <c:v>4.7701646242199833E-3</c:v>
                </c:pt>
                <c:pt idx="1471">
                  <c:v>4.766922922130809E-3</c:v>
                </c:pt>
                <c:pt idx="1472">
                  <c:v>4.7636856230325814E-3</c:v>
                </c:pt>
                <c:pt idx="1473">
                  <c:v>4.7604527179609564E-3</c:v>
                </c:pt>
                <c:pt idx="1474">
                  <c:v>4.7572241979759013E-3</c:v>
                </c:pt>
                <c:pt idx="1475">
                  <c:v>4.7540000541616183E-3</c:v>
                </c:pt>
                <c:pt idx="1476">
                  <c:v>4.7507802776264431E-3</c:v>
                </c:pt>
                <c:pt idx="1477">
                  <c:v>4.7475648595028544E-3</c:v>
                </c:pt>
                <c:pt idx="1478">
                  <c:v>4.7443537909472406E-3</c:v>
                </c:pt>
                <c:pt idx="1479">
                  <c:v>4.7411470631399024E-3</c:v>
                </c:pt>
                <c:pt idx="1480">
                  <c:v>4.7379446672850146E-3</c:v>
                </c:pt>
                <c:pt idx="1481">
                  <c:v>4.7347465946105298E-3</c:v>
                </c:pt>
                <c:pt idx="1482">
                  <c:v>4.7315528363679384E-3</c:v>
                </c:pt>
                <c:pt idx="1483">
                  <c:v>4.7283633838324981E-3</c:v>
                </c:pt>
                <c:pt idx="1484">
                  <c:v>4.7251782283027725E-3</c:v>
                </c:pt>
                <c:pt idx="1485">
                  <c:v>4.721997361100955E-3</c:v>
                </c:pt>
                <c:pt idx="1486">
                  <c:v>4.7188207735724789E-3</c:v>
                </c:pt>
                <c:pt idx="1487">
                  <c:v>4.7156484570860333E-3</c:v>
                </c:pt>
                <c:pt idx="1488">
                  <c:v>4.7124804030335733E-3</c:v>
                </c:pt>
                <c:pt idx="1489">
                  <c:v>4.7093166028301494E-3</c:v>
                </c:pt>
                <c:pt idx="1490">
                  <c:v>4.7061570479137787E-3</c:v>
                </c:pt>
                <c:pt idx="1491">
                  <c:v>4.7030017297455488E-3</c:v>
                </c:pt>
                <c:pt idx="1492">
                  <c:v>4.6998506398093576E-3</c:v>
                </c:pt>
                <c:pt idx="1493">
                  <c:v>4.6967037696119714E-3</c:v>
                </c:pt>
                <c:pt idx="1494">
                  <c:v>4.6935611106828376E-3</c:v>
                </c:pt>
                <c:pt idx="1495">
                  <c:v>4.69042265457405E-3</c:v>
                </c:pt>
                <c:pt idx="1496">
                  <c:v>4.6872883928603401E-3</c:v>
                </c:pt>
                <c:pt idx="1497">
                  <c:v>4.6841583171388767E-3</c:v>
                </c:pt>
                <c:pt idx="1498">
                  <c:v>4.6810324190293424E-3</c:v>
                </c:pt>
                <c:pt idx="1499">
                  <c:v>4.6779106901737016E-3</c:v>
                </c:pt>
                <c:pt idx="1500">
                  <c:v>4.6747931222362333E-3</c:v>
                </c:pt>
                <c:pt idx="1501">
                  <c:v>4.6716797069034288E-3</c:v>
                </c:pt>
                <c:pt idx="1502">
                  <c:v>4.6685704358838424E-3</c:v>
                </c:pt>
                <c:pt idx="1503">
                  <c:v>4.6654653009081913E-3</c:v>
                </c:pt>
                <c:pt idx="1504">
                  <c:v>4.6623642937291369E-3</c:v>
                </c:pt>
                <c:pt idx="1505">
                  <c:v>4.6592674061212182E-3</c:v>
                </c:pt>
                <c:pt idx="1506">
                  <c:v>4.656174629880828E-3</c:v>
                </c:pt>
                <c:pt idx="1507">
                  <c:v>4.6530859568261664E-3</c:v>
                </c:pt>
                <c:pt idx="1508">
                  <c:v>4.6500013787971273E-3</c:v>
                </c:pt>
                <c:pt idx="1509">
                  <c:v>4.6469208876551704E-3</c:v>
                </c:pt>
                <c:pt idx="1510">
                  <c:v>4.6438444752833433E-3</c:v>
                </c:pt>
                <c:pt idx="1511">
                  <c:v>4.6407721335861678E-3</c:v>
                </c:pt>
                <c:pt idx="1512">
                  <c:v>4.6377038544895798E-3</c:v>
                </c:pt>
                <c:pt idx="1513">
                  <c:v>4.6346396299408524E-3</c:v>
                </c:pt>
                <c:pt idx="1514">
                  <c:v>4.6315794519085473E-3</c:v>
                </c:pt>
                <c:pt idx="1515">
                  <c:v>4.6285233123823594E-3</c:v>
                </c:pt>
                <c:pt idx="1516">
                  <c:v>4.6254712033732054E-3</c:v>
                </c:pt>
                <c:pt idx="1517">
                  <c:v>4.6224231169129919E-3</c:v>
                </c:pt>
                <c:pt idx="1518">
                  <c:v>4.619379045054663E-3</c:v>
                </c:pt>
                <c:pt idx="1519">
                  <c:v>4.6163389798719754E-3</c:v>
                </c:pt>
                <c:pt idx="1520">
                  <c:v>4.6133029134597034E-3</c:v>
                </c:pt>
                <c:pt idx="1521">
                  <c:v>4.6102708379332684E-3</c:v>
                </c:pt>
                <c:pt idx="1522">
                  <c:v>4.6072427454289001E-3</c:v>
                </c:pt>
                <c:pt idx="1523">
                  <c:v>4.6042186281033586E-3</c:v>
                </c:pt>
                <c:pt idx="1524">
                  <c:v>4.6011984781341372E-3</c:v>
                </c:pt>
                <c:pt idx="1525">
                  <c:v>4.5981822877190874E-3</c:v>
                </c:pt>
                <c:pt idx="1526">
                  <c:v>4.5951700490766264E-3</c:v>
                </c:pt>
                <c:pt idx="1527">
                  <c:v>4.5921617544454774E-3</c:v>
                </c:pt>
                <c:pt idx="1528">
                  <c:v>4.5891573960847179E-3</c:v>
                </c:pt>
                <c:pt idx="1529">
                  <c:v>4.5861569662735968E-3</c:v>
                </c:pt>
                <c:pt idx="1530">
                  <c:v>4.5831604573116575E-3</c:v>
                </c:pt>
                <c:pt idx="1531">
                  <c:v>4.5801678615184239E-3</c:v>
                </c:pt>
                <c:pt idx="1532">
                  <c:v>4.5771791712335913E-3</c:v>
                </c:pt>
                <c:pt idx="1533">
                  <c:v>4.5741943788167377E-3</c:v>
                </c:pt>
                <c:pt idx="1534">
                  <c:v>4.5712134766474352E-3</c:v>
                </c:pt>
                <c:pt idx="1535">
                  <c:v>4.5682364571250165E-3</c:v>
                </c:pt>
                <c:pt idx="1536">
                  <c:v>4.5652633126687225E-3</c:v>
                </c:pt>
                <c:pt idx="1537">
                  <c:v>4.5622940357173784E-3</c:v>
                </c:pt>
                <c:pt idx="1538">
                  <c:v>4.5593286187295924E-3</c:v>
                </c:pt>
                <c:pt idx="1539">
                  <c:v>4.5563670541835001E-3</c:v>
                </c:pt>
                <c:pt idx="1540">
                  <c:v>4.5534093345767504E-3</c:v>
                </c:pt>
                <c:pt idx="1541">
                  <c:v>4.5504554524265096E-3</c:v>
                </c:pt>
                <c:pt idx="1542">
                  <c:v>4.5475054002693483E-3</c:v>
                </c:pt>
                <c:pt idx="1543">
                  <c:v>4.5445591706611424E-3</c:v>
                </c:pt>
                <c:pt idx="1544">
                  <c:v>4.5416167561770585E-3</c:v>
                </c:pt>
                <c:pt idx="1545">
                  <c:v>4.5386781494115153E-3</c:v>
                </c:pt>
                <c:pt idx="1546">
                  <c:v>4.5357433429779994E-3</c:v>
                </c:pt>
                <c:pt idx="1547">
                  <c:v>4.5328123295091914E-3</c:v>
                </c:pt>
                <c:pt idx="1548">
                  <c:v>4.5298851016567429E-3</c:v>
                </c:pt>
                <c:pt idx="1549">
                  <c:v>4.5269616520912988E-3</c:v>
                </c:pt>
                <c:pt idx="1550">
                  <c:v>4.5240419735023971E-3</c:v>
                </c:pt>
                <c:pt idx="1551">
                  <c:v>4.5211260585984285E-3</c:v>
                </c:pt>
                <c:pt idx="1552">
                  <c:v>4.5182139001065814E-3</c:v>
                </c:pt>
                <c:pt idx="1553">
                  <c:v>4.5153054907727678E-3</c:v>
                </c:pt>
                <c:pt idx="1554">
                  <c:v>4.5124008233615089E-3</c:v>
                </c:pt>
                <c:pt idx="1555">
                  <c:v>4.5094998906560534E-3</c:v>
                </c:pt>
                <c:pt idx="1556">
                  <c:v>4.5066026854580906E-3</c:v>
                </c:pt>
                <c:pt idx="1557">
                  <c:v>4.5037092005877823E-3</c:v>
                </c:pt>
                <c:pt idx="1558">
                  <c:v>4.5008194288838534E-3</c:v>
                </c:pt>
                <c:pt idx="1559">
                  <c:v>4.4979333632032504E-3</c:v>
                </c:pt>
                <c:pt idx="1560">
                  <c:v>4.4950509964213183E-3</c:v>
                </c:pt>
                <c:pt idx="1561">
                  <c:v>4.4921723214316339E-3</c:v>
                </c:pt>
                <c:pt idx="1562">
                  <c:v>4.4892973311459125E-3</c:v>
                </c:pt>
                <c:pt idx="1563">
                  <c:v>4.4864260184940838E-3</c:v>
                </c:pt>
                <c:pt idx="1564">
                  <c:v>4.4835583764240823E-3</c:v>
                </c:pt>
                <c:pt idx="1565">
                  <c:v>4.4806943979019435E-3</c:v>
                </c:pt>
                <c:pt idx="1566">
                  <c:v>4.4778340759115704E-3</c:v>
                </c:pt>
                <c:pt idx="1567">
                  <c:v>4.4749774034548691E-3</c:v>
                </c:pt>
                <c:pt idx="1568">
                  <c:v>4.4721243735514624E-3</c:v>
                </c:pt>
                <c:pt idx="1569">
                  <c:v>4.4692749792389084E-3</c:v>
                </c:pt>
                <c:pt idx="1570">
                  <c:v>4.4664292135724124E-3</c:v>
                </c:pt>
                <c:pt idx="1571">
                  <c:v>4.4635870696248725E-3</c:v>
                </c:pt>
                <c:pt idx="1572">
                  <c:v>4.4607485404867826E-3</c:v>
                </c:pt>
                <c:pt idx="1573">
                  <c:v>4.457913619266265E-3</c:v>
                </c:pt>
                <c:pt idx="1574">
                  <c:v>4.4550822990888994E-3</c:v>
                </c:pt>
                <c:pt idx="1575">
                  <c:v>4.4522545730977274E-3</c:v>
                </c:pt>
                <c:pt idx="1576">
                  <c:v>4.4494304344532172E-3</c:v>
                </c:pt>
                <c:pt idx="1577">
                  <c:v>4.4466098763331196E-3</c:v>
                </c:pt>
                <c:pt idx="1578">
                  <c:v>4.4437928919325411E-3</c:v>
                </c:pt>
                <c:pt idx="1579">
                  <c:v>4.4409794744637533E-3</c:v>
                </c:pt>
                <c:pt idx="1580">
                  <c:v>4.4381696171562736E-3</c:v>
                </c:pt>
                <c:pt idx="1581">
                  <c:v>4.435363313256723E-3</c:v>
                </c:pt>
                <c:pt idx="1582">
                  <c:v>4.4325605560287303E-3</c:v>
                </c:pt>
                <c:pt idx="1583">
                  <c:v>4.4297613387530802E-3</c:v>
                </c:pt>
                <c:pt idx="1584">
                  <c:v>4.4269656547273424E-3</c:v>
                </c:pt>
                <c:pt idx="1585">
                  <c:v>4.4241734972661432E-3</c:v>
                </c:pt>
                <c:pt idx="1586">
                  <c:v>4.4213848597008925E-3</c:v>
                </c:pt>
                <c:pt idx="1587">
                  <c:v>4.4185997353798495E-3</c:v>
                </c:pt>
                <c:pt idx="1588">
                  <c:v>4.4158181176679051E-3</c:v>
                </c:pt>
                <c:pt idx="1589">
                  <c:v>4.4130399999468359E-3</c:v>
                </c:pt>
                <c:pt idx="1590">
                  <c:v>4.410265375614902E-3</c:v>
                </c:pt>
                <c:pt idx="1591">
                  <c:v>4.4074942380869907E-3</c:v>
                </c:pt>
                <c:pt idx="1592">
                  <c:v>4.4047265807946618E-3</c:v>
                </c:pt>
                <c:pt idx="1593">
                  <c:v>4.4019623971857528E-3</c:v>
                </c:pt>
                <c:pt idx="1594">
                  <c:v>4.3992016807246929E-3</c:v>
                </c:pt>
                <c:pt idx="1595">
                  <c:v>4.3964444248921946E-3</c:v>
                </c:pt>
                <c:pt idx="1596">
                  <c:v>4.3936906231853987E-3</c:v>
                </c:pt>
                <c:pt idx="1597">
                  <c:v>4.3909402691176625E-3</c:v>
                </c:pt>
                <c:pt idx="1598">
                  <c:v>4.3881933562186304E-3</c:v>
                </c:pt>
                <c:pt idx="1599">
                  <c:v>4.385449878034053E-3</c:v>
                </c:pt>
                <c:pt idx="1600">
                  <c:v>4.3827098281258772E-3</c:v>
                </c:pt>
                <c:pt idx="1601">
                  <c:v>4.3799732000721183E-3</c:v>
                </c:pt>
                <c:pt idx="1602">
                  <c:v>4.3772399874667514E-3</c:v>
                </c:pt>
                <c:pt idx="1603">
                  <c:v>4.3745101839198514E-3</c:v>
                </c:pt>
                <c:pt idx="1604">
                  <c:v>4.3717837830573505E-3</c:v>
                </c:pt>
                <c:pt idx="1605">
                  <c:v>4.3690607785210013E-3</c:v>
                </c:pt>
                <c:pt idx="1606">
                  <c:v>4.3663411639685524E-3</c:v>
                </c:pt>
                <c:pt idx="1607">
                  <c:v>4.3636249330733894E-3</c:v>
                </c:pt>
                <c:pt idx="1608">
                  <c:v>4.3609120795246896E-3</c:v>
                </c:pt>
                <c:pt idx="1609">
                  <c:v>4.3582025970273193E-3</c:v>
                </c:pt>
                <c:pt idx="1610">
                  <c:v>4.3554964793017488E-3</c:v>
                </c:pt>
                <c:pt idx="1611">
                  <c:v>4.3527937200840833E-3</c:v>
                </c:pt>
                <c:pt idx="1612">
                  <c:v>4.3500943131258712E-3</c:v>
                </c:pt>
                <c:pt idx="1613">
                  <c:v>4.3473982521942834E-3</c:v>
                </c:pt>
                <c:pt idx="1614">
                  <c:v>4.3447055310718314E-3</c:v>
                </c:pt>
                <c:pt idx="1615">
                  <c:v>4.3420161435564625E-3</c:v>
                </c:pt>
                <c:pt idx="1616">
                  <c:v>4.3393300834614909E-3</c:v>
                </c:pt>
                <c:pt idx="1617">
                  <c:v>4.3366473446154507E-3</c:v>
                </c:pt>
                <c:pt idx="1618">
                  <c:v>4.3339679208622105E-3</c:v>
                </c:pt>
                <c:pt idx="1619">
                  <c:v>4.3312918060608172E-3</c:v>
                </c:pt>
                <c:pt idx="1620">
                  <c:v>4.3286189940854479E-3</c:v>
                </c:pt>
                <c:pt idx="1621">
                  <c:v>4.3259494788254445E-3</c:v>
                </c:pt>
                <c:pt idx="1622">
                  <c:v>4.3232832541851883E-3</c:v>
                </c:pt>
                <c:pt idx="1623">
                  <c:v>4.3206203140840728E-3</c:v>
                </c:pt>
                <c:pt idx="1624">
                  <c:v>4.3179606524564275E-3</c:v>
                </c:pt>
                <c:pt idx="1625">
                  <c:v>4.315304263251594E-3</c:v>
                </c:pt>
                <c:pt idx="1626">
                  <c:v>4.3126511404337434E-3</c:v>
                </c:pt>
                <c:pt idx="1627">
                  <c:v>4.3100012779818475E-3</c:v>
                </c:pt>
                <c:pt idx="1628">
                  <c:v>4.3073546698897455E-3</c:v>
                </c:pt>
                <c:pt idx="1629">
                  <c:v>4.3047113101659755E-3</c:v>
                </c:pt>
                <c:pt idx="1630">
                  <c:v>4.3020711928337908E-3</c:v>
                </c:pt>
                <c:pt idx="1631">
                  <c:v>4.2994343119310378E-3</c:v>
                </c:pt>
                <c:pt idx="1632">
                  <c:v>4.2968006615102423E-3</c:v>
                </c:pt>
                <c:pt idx="1633">
                  <c:v>4.2941702356384861E-3</c:v>
                </c:pt>
                <c:pt idx="1634">
                  <c:v>4.2915430283973514E-3</c:v>
                </c:pt>
                <c:pt idx="1635">
                  <c:v>4.2889190338828934E-3</c:v>
                </c:pt>
                <c:pt idx="1636">
                  <c:v>4.2862982462056123E-3</c:v>
                </c:pt>
                <c:pt idx="1637">
                  <c:v>4.2836806594903762E-3</c:v>
                </c:pt>
                <c:pt idx="1638">
                  <c:v>4.2810662678763904E-3</c:v>
                </c:pt>
                <c:pt idx="1639">
                  <c:v>4.2784550655172102E-3</c:v>
                </c:pt>
                <c:pt idx="1640">
                  <c:v>4.2758470465805963E-3</c:v>
                </c:pt>
                <c:pt idx="1641">
                  <c:v>4.2732422052485612E-3</c:v>
                </c:pt>
                <c:pt idx="1642">
                  <c:v>4.2706405357172015E-3</c:v>
                </c:pt>
                <c:pt idx="1643">
                  <c:v>4.2680420321968291E-3</c:v>
                </c:pt>
                <c:pt idx="1644">
                  <c:v>4.2654466889118104E-3</c:v>
                </c:pt>
                <c:pt idx="1645">
                  <c:v>4.2628545001005555E-3</c:v>
                </c:pt>
                <c:pt idx="1646">
                  <c:v>4.2602654600154694E-3</c:v>
                </c:pt>
                <c:pt idx="1647">
                  <c:v>4.2576795629229013E-3</c:v>
                </c:pt>
                <c:pt idx="1648">
                  <c:v>4.2550968031031134E-3</c:v>
                </c:pt>
                <c:pt idx="1649">
                  <c:v>4.2525171748502384E-3</c:v>
                </c:pt>
                <c:pt idx="1650">
                  <c:v>4.249940672472279E-3</c:v>
                </c:pt>
                <c:pt idx="1651">
                  <c:v>4.2473672902909425E-3</c:v>
                </c:pt>
                <c:pt idx="1652">
                  <c:v>4.2447970226417433E-3</c:v>
                </c:pt>
                <c:pt idx="1653">
                  <c:v>4.2422298638739031E-3</c:v>
                </c:pt>
                <c:pt idx="1654">
                  <c:v>4.2396658083502532E-3</c:v>
                </c:pt>
                <c:pt idx="1655">
                  <c:v>4.2371048504472745E-3</c:v>
                </c:pt>
                <c:pt idx="1656">
                  <c:v>4.2345469845550734E-3</c:v>
                </c:pt>
                <c:pt idx="1657">
                  <c:v>4.2319922050772134E-3</c:v>
                </c:pt>
                <c:pt idx="1658">
                  <c:v>4.2294405064307915E-3</c:v>
                </c:pt>
                <c:pt idx="1659">
                  <c:v>4.2268918830463834E-3</c:v>
                </c:pt>
                <c:pt idx="1660">
                  <c:v>4.2243463293679395E-3</c:v>
                </c:pt>
                <c:pt idx="1661">
                  <c:v>4.2218038398528397E-3</c:v>
                </c:pt>
                <c:pt idx="1662">
                  <c:v>4.2192644089717336E-3</c:v>
                </c:pt>
                <c:pt idx="1663">
                  <c:v>4.2167280312085907E-3</c:v>
                </c:pt>
                <c:pt idx="1664">
                  <c:v>4.2141947010606584E-3</c:v>
                </c:pt>
                <c:pt idx="1665">
                  <c:v>4.2116644130384207E-3</c:v>
                </c:pt>
                <c:pt idx="1666">
                  <c:v>4.2091371616654483E-3</c:v>
                </c:pt>
                <c:pt idx="1667">
                  <c:v>4.2066129414785524E-3</c:v>
                </c:pt>
                <c:pt idx="1668">
                  <c:v>4.2040917470275493E-3</c:v>
                </c:pt>
                <c:pt idx="1669">
                  <c:v>4.2015735728753922E-3</c:v>
                </c:pt>
                <c:pt idx="1670">
                  <c:v>4.1990584135980094E-3</c:v>
                </c:pt>
                <c:pt idx="1671">
                  <c:v>4.1965462637843084E-3</c:v>
                </c:pt>
                <c:pt idx="1672">
                  <c:v>4.1940371180361541E-3</c:v>
                </c:pt>
                <c:pt idx="1673">
                  <c:v>4.1915309709683055E-3</c:v>
                </c:pt>
                <c:pt idx="1674">
                  <c:v>4.1890278172083996E-3</c:v>
                </c:pt>
                <c:pt idx="1675">
                  <c:v>4.1865276513968772E-3</c:v>
                </c:pt>
                <c:pt idx="1676">
                  <c:v>4.1840304681869745E-3</c:v>
                </c:pt>
                <c:pt idx="1677">
                  <c:v>4.18153626224469E-3</c:v>
                </c:pt>
                <c:pt idx="1678">
                  <c:v>4.1790450282487126E-3</c:v>
                </c:pt>
                <c:pt idx="1679">
                  <c:v>4.1765567608904293E-3</c:v>
                </c:pt>
                <c:pt idx="1680">
                  <c:v>4.1740714548738475E-3</c:v>
                </c:pt>
                <c:pt idx="1681">
                  <c:v>4.1715891049155475E-3</c:v>
                </c:pt>
                <c:pt idx="1682">
                  <c:v>4.1691097057447134E-3</c:v>
                </c:pt>
                <c:pt idx="1683">
                  <c:v>4.1666332521030401E-3</c:v>
                </c:pt>
                <c:pt idx="1684">
                  <c:v>4.1641597387447075E-3</c:v>
                </c:pt>
                <c:pt idx="1685">
                  <c:v>4.1616891604363514E-3</c:v>
                </c:pt>
                <c:pt idx="1686">
                  <c:v>4.1592215119569927E-3</c:v>
                </c:pt>
                <c:pt idx="1687">
                  <c:v>4.1567567880980583E-3</c:v>
                </c:pt>
                <c:pt idx="1688">
                  <c:v>4.1542949836632934E-3</c:v>
                </c:pt>
                <c:pt idx="1689">
                  <c:v>4.1518360934687587E-3</c:v>
                </c:pt>
                <c:pt idx="1690">
                  <c:v>4.1493801123427916E-3</c:v>
                </c:pt>
                <c:pt idx="1691">
                  <c:v>4.1469270351259038E-3</c:v>
                </c:pt>
                <c:pt idx="1692">
                  <c:v>4.1444768566708673E-3</c:v>
                </c:pt>
                <c:pt idx="1693">
                  <c:v>4.1420295718426273E-3</c:v>
                </c:pt>
                <c:pt idx="1694">
                  <c:v>4.1395851755181333E-3</c:v>
                </c:pt>
                <c:pt idx="1695">
                  <c:v>4.1371436625865354E-3</c:v>
                </c:pt>
                <c:pt idx="1696">
                  <c:v>4.1347050279489875E-3</c:v>
                </c:pt>
                <c:pt idx="1697">
                  <c:v>4.1322692665186874E-3</c:v>
                </c:pt>
                <c:pt idx="1698">
                  <c:v>4.1298363732207638E-3</c:v>
                </c:pt>
                <c:pt idx="1699">
                  <c:v>4.1274063429923308E-3</c:v>
                </c:pt>
                <c:pt idx="1700">
                  <c:v>4.1249791707823969E-3</c:v>
                </c:pt>
                <c:pt idx="1701">
                  <c:v>4.1225548515518287E-3</c:v>
                </c:pt>
                <c:pt idx="1702">
                  <c:v>4.120133380273402E-3</c:v>
                </c:pt>
                <c:pt idx="1703">
                  <c:v>4.1177147519315845E-3</c:v>
                </c:pt>
                <c:pt idx="1704">
                  <c:v>4.1152989615227164E-3</c:v>
                </c:pt>
                <c:pt idx="1705">
                  <c:v>4.112886004054803E-3</c:v>
                </c:pt>
                <c:pt idx="1706">
                  <c:v>4.1104758745475782E-3</c:v>
                </c:pt>
                <c:pt idx="1707">
                  <c:v>4.1080685680324842E-3</c:v>
                </c:pt>
                <c:pt idx="1708">
                  <c:v>4.1056640795525123E-3</c:v>
                </c:pt>
                <c:pt idx="1709">
                  <c:v>4.1032624041623467E-3</c:v>
                </c:pt>
                <c:pt idx="1710">
                  <c:v>4.100863536928072E-3</c:v>
                </c:pt>
                <c:pt idx="1711">
                  <c:v>4.0984674729275423E-3</c:v>
                </c:pt>
                <c:pt idx="1712">
                  <c:v>4.0960742072499055E-3</c:v>
                </c:pt>
                <c:pt idx="1713">
                  <c:v>4.0936837349959034E-3</c:v>
                </c:pt>
                <c:pt idx="1714">
                  <c:v>4.0912960512776301E-3</c:v>
                </c:pt>
                <c:pt idx="1715">
                  <c:v>4.0889111512185774E-3</c:v>
                </c:pt>
                <c:pt idx="1716">
                  <c:v>4.0865290299536899E-3</c:v>
                </c:pt>
                <c:pt idx="1717">
                  <c:v>4.0841496826291039E-3</c:v>
                </c:pt>
                <c:pt idx="1718">
                  <c:v>4.0817731044024037E-3</c:v>
                </c:pt>
                <c:pt idx="1719">
                  <c:v>4.0793992904422935E-3</c:v>
                </c:pt>
                <c:pt idx="1720">
                  <c:v>4.0770282359287834E-3</c:v>
                </c:pt>
                <c:pt idx="1721">
                  <c:v>4.0746599360531434E-3</c:v>
                </c:pt>
                <c:pt idx="1722">
                  <c:v>4.0722943860176924E-3</c:v>
                </c:pt>
                <c:pt idx="1723">
                  <c:v>4.0699315810359465E-3</c:v>
                </c:pt>
                <c:pt idx="1724">
                  <c:v>4.0675715163325365E-3</c:v>
                </c:pt>
                <c:pt idx="1725">
                  <c:v>4.0652141871431414E-3</c:v>
                </c:pt>
                <c:pt idx="1726">
                  <c:v>4.0628595887144334E-3</c:v>
                </c:pt>
                <c:pt idx="1727">
                  <c:v>4.0605077163041814E-3</c:v>
                </c:pt>
                <c:pt idx="1728">
                  <c:v>4.0581585651810704E-3</c:v>
                </c:pt>
                <c:pt idx="1729">
                  <c:v>4.0558121306247304E-3</c:v>
                </c:pt>
                <c:pt idx="1730">
                  <c:v>4.0534684079257324E-3</c:v>
                </c:pt>
                <c:pt idx="1731">
                  <c:v>4.0511273923854894E-3</c:v>
                </c:pt>
                <c:pt idx="1732">
                  <c:v>4.0487890793162867E-3</c:v>
                </c:pt>
                <c:pt idx="1733">
                  <c:v>4.0464534640412501E-3</c:v>
                </c:pt>
                <c:pt idx="1734">
                  <c:v>4.0441205418941884E-3</c:v>
                </c:pt>
                <c:pt idx="1735">
                  <c:v>4.0417903082198134E-3</c:v>
                </c:pt>
                <c:pt idx="1736">
                  <c:v>4.0394627583734541E-3</c:v>
                </c:pt>
                <c:pt idx="1737">
                  <c:v>4.0371378877211324E-3</c:v>
                </c:pt>
                <c:pt idx="1738">
                  <c:v>4.0348156916396134E-3</c:v>
                </c:pt>
                <c:pt idx="1739">
                  <c:v>4.0324961655162361E-3</c:v>
                </c:pt>
                <c:pt idx="1740">
                  <c:v>4.0301793047489189E-3</c:v>
                </c:pt>
                <c:pt idx="1741">
                  <c:v>4.0278651047461833E-3</c:v>
                </c:pt>
                <c:pt idx="1742">
                  <c:v>4.0255535609270855E-3</c:v>
                </c:pt>
                <c:pt idx="1743">
                  <c:v>4.0232446687212316E-3</c:v>
                </c:pt>
                <c:pt idx="1744">
                  <c:v>4.0209384235686324E-3</c:v>
                </c:pt>
                <c:pt idx="1745">
                  <c:v>4.018634820919775E-3</c:v>
                </c:pt>
                <c:pt idx="1746">
                  <c:v>4.016333856235595E-3</c:v>
                </c:pt>
                <c:pt idx="1747">
                  <c:v>4.0140355249873895E-3</c:v>
                </c:pt>
                <c:pt idx="1748">
                  <c:v>4.0117398226568414E-3</c:v>
                </c:pt>
                <c:pt idx="1749">
                  <c:v>4.0094467447359134E-3</c:v>
                </c:pt>
                <c:pt idx="1750">
                  <c:v>4.0071562867269065E-3</c:v>
                </c:pt>
                <c:pt idx="1751">
                  <c:v>4.0048684441424424E-3</c:v>
                </c:pt>
                <c:pt idx="1752">
                  <c:v>4.0025832125052474E-3</c:v>
                </c:pt>
                <c:pt idx="1753">
                  <c:v>4.0003005873484303E-3</c:v>
                </c:pt>
                <c:pt idx="1754">
                  <c:v>3.9980205642151491E-3</c:v>
                </c:pt>
                <c:pt idx="1755">
                  <c:v>3.995743138658768E-3</c:v>
                </c:pt>
                <c:pt idx="1756">
                  <c:v>3.9934683062427942E-3</c:v>
                </c:pt>
                <c:pt idx="1757">
                  <c:v>3.9911960625408178E-3</c:v>
                </c:pt>
                <c:pt idx="1758">
                  <c:v>3.9889264031364733E-3</c:v>
                </c:pt>
                <c:pt idx="1759">
                  <c:v>3.9866593236234536E-3</c:v>
                </c:pt>
                <c:pt idx="1760">
                  <c:v>3.9843948196055046E-3</c:v>
                </c:pt>
                <c:pt idx="1761">
                  <c:v>3.9821328866962652E-3</c:v>
                </c:pt>
                <c:pt idx="1762">
                  <c:v>3.9798735205194141E-3</c:v>
                </c:pt>
                <c:pt idx="1763">
                  <c:v>3.9776167167085265E-3</c:v>
                </c:pt>
                <c:pt idx="1764">
                  <c:v>3.9753624709070396E-3</c:v>
                </c:pt>
                <c:pt idx="1765">
                  <c:v>3.9731107787683399E-3</c:v>
                </c:pt>
                <c:pt idx="1766">
                  <c:v>3.9708616359555434E-3</c:v>
                </c:pt>
                <c:pt idx="1767">
                  <c:v>3.9686150381417085E-3</c:v>
                </c:pt>
                <c:pt idx="1768">
                  <c:v>3.9663709810096011E-3</c:v>
                </c:pt>
                <c:pt idx="1769">
                  <c:v>3.9641294602517597E-3</c:v>
                </c:pt>
                <c:pt idx="1770">
                  <c:v>3.9618904715704442E-3</c:v>
                </c:pt>
                <c:pt idx="1771">
                  <c:v>3.9596540106776592E-3</c:v>
                </c:pt>
                <c:pt idx="1772">
                  <c:v>3.9574200732950459E-3</c:v>
                </c:pt>
                <c:pt idx="1773">
                  <c:v>3.9551886551539156E-3</c:v>
                </c:pt>
                <c:pt idx="1774">
                  <c:v>3.9529597519951916E-3</c:v>
                </c:pt>
                <c:pt idx="1775">
                  <c:v>3.9507333595694104E-3</c:v>
                </c:pt>
                <c:pt idx="1776">
                  <c:v>3.9485094736366275E-3</c:v>
                </c:pt>
                <c:pt idx="1777">
                  <c:v>3.9462880899665091E-3</c:v>
                </c:pt>
                <c:pt idx="1778">
                  <c:v>3.9440692043381884E-3</c:v>
                </c:pt>
                <c:pt idx="1779">
                  <c:v>3.9418528125403042E-3</c:v>
                </c:pt>
                <c:pt idx="1780">
                  <c:v>3.9396389103709449E-3</c:v>
                </c:pt>
                <c:pt idx="1781">
                  <c:v>3.9374274936376475E-3</c:v>
                </c:pt>
                <c:pt idx="1782">
                  <c:v>3.9352185581573579E-3</c:v>
                </c:pt>
                <c:pt idx="1783">
                  <c:v>3.9330120997563616E-3</c:v>
                </c:pt>
                <c:pt idx="1784">
                  <c:v>3.9308081142703649E-3</c:v>
                </c:pt>
                <c:pt idx="1785">
                  <c:v>3.928606597544378E-3</c:v>
                </c:pt>
                <c:pt idx="1786">
                  <c:v>3.9264075454326849E-3</c:v>
                </c:pt>
                <c:pt idx="1787">
                  <c:v>3.9242109537988628E-3</c:v>
                </c:pt>
                <c:pt idx="1788">
                  <c:v>3.9220168185157816E-3</c:v>
                </c:pt>
                <c:pt idx="1789">
                  <c:v>3.9198251354654748E-3</c:v>
                </c:pt>
                <c:pt idx="1790">
                  <c:v>3.917635900539217E-3</c:v>
                </c:pt>
                <c:pt idx="1791">
                  <c:v>3.9154491096374359E-3</c:v>
                </c:pt>
                <c:pt idx="1792">
                  <c:v>3.9132647586697308E-3</c:v>
                </c:pt>
                <c:pt idx="1793">
                  <c:v>3.9110828435547631E-3</c:v>
                </c:pt>
                <c:pt idx="1794">
                  <c:v>3.90890336022039E-3</c:v>
                </c:pt>
                <c:pt idx="1795">
                  <c:v>3.9067263046034416E-3</c:v>
                </c:pt>
                <c:pt idx="1796">
                  <c:v>3.9045516726498677E-3</c:v>
                </c:pt>
                <c:pt idx="1797">
                  <c:v>3.9023794603145856E-3</c:v>
                </c:pt>
                <c:pt idx="1798">
                  <c:v>3.9002096635615611E-3</c:v>
                </c:pt>
                <c:pt idx="1799">
                  <c:v>3.8980422783636997E-3</c:v>
                </c:pt>
                <c:pt idx="1800">
                  <c:v>3.8958773007028418E-3</c:v>
                </c:pt>
                <c:pt idx="1801">
                  <c:v>3.8937147265697952E-3</c:v>
                </c:pt>
                <c:pt idx="1802">
                  <c:v>3.8915545519642076E-3</c:v>
                </c:pt>
                <c:pt idx="1803">
                  <c:v>3.8893967728946461E-3</c:v>
                </c:pt>
                <c:pt idx="1804">
                  <c:v>3.8872413853784852E-3</c:v>
                </c:pt>
                <c:pt idx="1805">
                  <c:v>3.8850883854419692E-3</c:v>
                </c:pt>
                <c:pt idx="1806">
                  <c:v>3.8829377691201161E-3</c:v>
                </c:pt>
                <c:pt idx="1807">
                  <c:v>3.8807895324567019E-3</c:v>
                </c:pt>
                <c:pt idx="1808">
                  <c:v>3.8786436715042678E-3</c:v>
                </c:pt>
                <c:pt idx="1809">
                  <c:v>3.8765001823241039E-3</c:v>
                </c:pt>
                <c:pt idx="1810">
                  <c:v>3.8743590609861822E-3</c:v>
                </c:pt>
                <c:pt idx="1811">
                  <c:v>3.872220303569123E-3</c:v>
                </c:pt>
                <c:pt idx="1812">
                  <c:v>3.8700839061602582E-3</c:v>
                </c:pt>
                <c:pt idx="1813">
                  <c:v>3.8679498648555204E-3</c:v>
                </c:pt>
                <c:pt idx="1814">
                  <c:v>3.8658181757594201E-3</c:v>
                </c:pt>
                <c:pt idx="1815">
                  <c:v>3.8636888349851111E-3</c:v>
                </c:pt>
                <c:pt idx="1816">
                  <c:v>3.8615618386542683E-3</c:v>
                </c:pt>
                <c:pt idx="1817">
                  <c:v>3.8594371828971031E-3</c:v>
                </c:pt>
                <c:pt idx="1818">
                  <c:v>3.8573148638523505E-3</c:v>
                </c:pt>
                <c:pt idx="1819">
                  <c:v>3.8551948776672116E-3</c:v>
                </c:pt>
                <c:pt idx="1820">
                  <c:v>3.8530772204973876E-3</c:v>
                </c:pt>
                <c:pt idx="1821">
                  <c:v>3.8509618885069967E-3</c:v>
                </c:pt>
                <c:pt idx="1822">
                  <c:v>3.8488488778685684E-3</c:v>
                </c:pt>
                <c:pt idx="1823">
                  <c:v>3.8467381847630752E-3</c:v>
                </c:pt>
                <c:pt idx="1824">
                  <c:v>3.8446298053798184E-3</c:v>
                </c:pt>
                <c:pt idx="1825">
                  <c:v>3.8425237359164558E-3</c:v>
                </c:pt>
                <c:pt idx="1826">
                  <c:v>3.8404199725789612E-3</c:v>
                </c:pt>
                <c:pt idx="1827">
                  <c:v>3.8383185115816606E-3</c:v>
                </c:pt>
                <c:pt idx="1828">
                  <c:v>3.8362193491471002E-3</c:v>
                </c:pt>
                <c:pt idx="1829">
                  <c:v>3.8341224815061389E-3</c:v>
                </c:pt>
                <c:pt idx="1830">
                  <c:v>3.8320279048978242E-3</c:v>
                </c:pt>
                <c:pt idx="1831">
                  <c:v>3.8299356155694652E-3</c:v>
                </c:pt>
                <c:pt idx="1832">
                  <c:v>3.8278456097765182E-3</c:v>
                </c:pt>
                <c:pt idx="1833">
                  <c:v>3.8257578837826412E-3</c:v>
                </c:pt>
                <c:pt idx="1834">
                  <c:v>3.8236724338596181E-3</c:v>
                </c:pt>
                <c:pt idx="1835">
                  <c:v>3.8215892562873878E-3</c:v>
                </c:pt>
                <c:pt idx="1836">
                  <c:v>3.8195083473539235E-3</c:v>
                </c:pt>
                <c:pt idx="1837">
                  <c:v>3.8174297033553664E-3</c:v>
                </c:pt>
                <c:pt idx="1838">
                  <c:v>3.8153533205958477E-3</c:v>
                </c:pt>
                <c:pt idx="1839">
                  <c:v>3.8132791953875882E-3</c:v>
                </c:pt>
                <c:pt idx="1840">
                  <c:v>3.8112073240507828E-3</c:v>
                </c:pt>
                <c:pt idx="1841">
                  <c:v>3.809137702913655E-3</c:v>
                </c:pt>
                <c:pt idx="1842">
                  <c:v>3.8070703283123448E-3</c:v>
                </c:pt>
                <c:pt idx="1843">
                  <c:v>3.8050051965909802E-3</c:v>
                </c:pt>
                <c:pt idx="1844">
                  <c:v>3.8029423041016351E-3</c:v>
                </c:pt>
                <c:pt idx="1845">
                  <c:v>3.8008816472042692E-3</c:v>
                </c:pt>
                <c:pt idx="1846">
                  <c:v>3.7988232222667152E-3</c:v>
                </c:pt>
                <c:pt idx="1847">
                  <c:v>3.7967670256646652E-3</c:v>
                </c:pt>
                <c:pt idx="1848">
                  <c:v>3.794713053781709E-3</c:v>
                </c:pt>
                <c:pt idx="1849">
                  <c:v>3.7926613030091752E-3</c:v>
                </c:pt>
                <c:pt idx="1850">
                  <c:v>3.7906117697462816E-3</c:v>
                </c:pt>
                <c:pt idx="1851">
                  <c:v>3.7885644503999473E-3</c:v>
                </c:pt>
                <c:pt idx="1852">
                  <c:v>3.7865193413848803E-3</c:v>
                </c:pt>
                <c:pt idx="1853">
                  <c:v>3.7844764391235341E-3</c:v>
                </c:pt>
                <c:pt idx="1854">
                  <c:v>3.7824357400461027E-3</c:v>
                </c:pt>
                <c:pt idx="1855">
                  <c:v>3.7803972405904165E-3</c:v>
                </c:pt>
                <c:pt idx="1856">
                  <c:v>3.778360937201988E-3</c:v>
                </c:pt>
                <c:pt idx="1857">
                  <c:v>3.7763268263340437E-3</c:v>
                </c:pt>
                <c:pt idx="1858">
                  <c:v>3.7742949044474007E-3</c:v>
                </c:pt>
                <c:pt idx="1859">
                  <c:v>3.7722651680104692E-3</c:v>
                </c:pt>
                <c:pt idx="1860">
                  <c:v>3.7702376134993235E-3</c:v>
                </c:pt>
                <c:pt idx="1861">
                  <c:v>3.7682122373975278E-3</c:v>
                </c:pt>
                <c:pt idx="1862">
                  <c:v>3.7661890361962345E-3</c:v>
                </c:pt>
                <c:pt idx="1863">
                  <c:v>3.7641680063941452E-3</c:v>
                </c:pt>
                <c:pt idx="1864">
                  <c:v>3.7621491444974476E-3</c:v>
                </c:pt>
                <c:pt idx="1865">
                  <c:v>3.7601324470198302E-3</c:v>
                </c:pt>
                <c:pt idx="1866">
                  <c:v>3.7581179104824538E-3</c:v>
                </c:pt>
                <c:pt idx="1867">
                  <c:v>3.7561055314139138E-3</c:v>
                </c:pt>
                <c:pt idx="1868">
                  <c:v>3.7540953063502692E-3</c:v>
                </c:pt>
                <c:pt idx="1869">
                  <c:v>3.7520872318349751E-3</c:v>
                </c:pt>
                <c:pt idx="1870">
                  <c:v>3.7500813044188592E-3</c:v>
                </c:pt>
                <c:pt idx="1871">
                  <c:v>3.7480775206601607E-3</c:v>
                </c:pt>
                <c:pt idx="1872">
                  <c:v>3.7460758771244241E-3</c:v>
                </c:pt>
                <c:pt idx="1873">
                  <c:v>3.7440763703845688E-3</c:v>
                </c:pt>
                <c:pt idx="1874">
                  <c:v>3.7420789970207882E-3</c:v>
                </c:pt>
                <c:pt idx="1875">
                  <c:v>3.7400837536206333E-3</c:v>
                </c:pt>
                <c:pt idx="1876">
                  <c:v>3.7380906367788292E-3</c:v>
                </c:pt>
                <c:pt idx="1877">
                  <c:v>3.7360996430974643E-3</c:v>
                </c:pt>
                <c:pt idx="1878">
                  <c:v>3.7341107691857829E-3</c:v>
                </c:pt>
                <c:pt idx="1879">
                  <c:v>3.732124011660275E-3</c:v>
                </c:pt>
                <c:pt idx="1880">
                  <c:v>3.730139367144641E-3</c:v>
                </c:pt>
                <c:pt idx="1881">
                  <c:v>3.7281568322697256E-3</c:v>
                </c:pt>
                <c:pt idx="1882">
                  <c:v>3.7261764036735602E-3</c:v>
                </c:pt>
                <c:pt idx="1883">
                  <c:v>3.7241980780013308E-3</c:v>
                </c:pt>
                <c:pt idx="1884">
                  <c:v>3.7222218519052763E-3</c:v>
                </c:pt>
                <c:pt idx="1885">
                  <c:v>3.7202477220448058E-3</c:v>
                </c:pt>
                <c:pt idx="1886">
                  <c:v>3.7182756850863891E-3</c:v>
                </c:pt>
                <c:pt idx="1887">
                  <c:v>3.7163057377035602E-3</c:v>
                </c:pt>
                <c:pt idx="1888">
                  <c:v>3.7143378765769155E-3</c:v>
                </c:pt>
                <c:pt idx="1889">
                  <c:v>3.7123720983940098E-3</c:v>
                </c:pt>
                <c:pt idx="1890">
                  <c:v>3.7104083998494952E-3</c:v>
                </c:pt>
                <c:pt idx="1891">
                  <c:v>3.7084467776449886E-3</c:v>
                </c:pt>
                <c:pt idx="1892">
                  <c:v>3.706487228489032E-3</c:v>
                </c:pt>
                <c:pt idx="1893">
                  <c:v>3.7045297490971778E-3</c:v>
                </c:pt>
                <c:pt idx="1894">
                  <c:v>3.7025743361918636E-3</c:v>
                </c:pt>
                <c:pt idx="1895">
                  <c:v>3.7006209865025046E-3</c:v>
                </c:pt>
                <c:pt idx="1896">
                  <c:v>3.698669696765348E-3</c:v>
                </c:pt>
                <c:pt idx="1897">
                  <c:v>3.6967204637235666E-3</c:v>
                </c:pt>
                <c:pt idx="1898">
                  <c:v>3.6947732841272007E-3</c:v>
                </c:pt>
                <c:pt idx="1899">
                  <c:v>3.6928281547330701E-3</c:v>
                </c:pt>
                <c:pt idx="1900">
                  <c:v>3.6908850723049126E-3</c:v>
                </c:pt>
                <c:pt idx="1901">
                  <c:v>3.6889440336131851E-3</c:v>
                </c:pt>
                <c:pt idx="1902">
                  <c:v>3.6870050354352057E-3</c:v>
                </c:pt>
                <c:pt idx="1903">
                  <c:v>3.6850680745550207E-3</c:v>
                </c:pt>
                <c:pt idx="1904">
                  <c:v>3.6831331477634589E-3</c:v>
                </c:pt>
                <c:pt idx="1905">
                  <c:v>3.6812002518580396E-3</c:v>
                </c:pt>
                <c:pt idx="1906">
                  <c:v>3.6792693836430438E-3</c:v>
                </c:pt>
                <c:pt idx="1907">
                  <c:v>3.6773405399294803E-3</c:v>
                </c:pt>
                <c:pt idx="1908">
                  <c:v>3.6754137175349696E-3</c:v>
                </c:pt>
                <c:pt idx="1909">
                  <c:v>3.6734889132838265E-3</c:v>
                </c:pt>
                <c:pt idx="1910">
                  <c:v>3.6715661240070492E-3</c:v>
                </c:pt>
                <c:pt idx="1911">
                  <c:v>3.669645346542235E-3</c:v>
                </c:pt>
                <c:pt idx="1912">
                  <c:v>3.6677265777335954E-3</c:v>
                </c:pt>
                <c:pt idx="1913">
                  <c:v>3.665809814431925E-3</c:v>
                </c:pt>
                <c:pt idx="1914">
                  <c:v>3.6638950534946401E-3</c:v>
                </c:pt>
                <c:pt idx="1915">
                  <c:v>3.6619822917856901E-3</c:v>
                </c:pt>
                <c:pt idx="1916">
                  <c:v>3.6600715261755775E-3</c:v>
                </c:pt>
                <c:pt idx="1917">
                  <c:v>3.6581627535413283E-3</c:v>
                </c:pt>
                <c:pt idx="1918">
                  <c:v>3.6562559707664691E-3</c:v>
                </c:pt>
                <c:pt idx="1919">
                  <c:v>3.6543511747410694E-3</c:v>
                </c:pt>
                <c:pt idx="1920">
                  <c:v>3.6524483623616081E-3</c:v>
                </c:pt>
                <c:pt idx="1921">
                  <c:v>3.6505475305310857E-3</c:v>
                </c:pt>
                <c:pt idx="1922">
                  <c:v>3.6486486761588906E-3</c:v>
                </c:pt>
                <c:pt idx="1923">
                  <c:v>3.6467517961608978E-3</c:v>
                </c:pt>
                <c:pt idx="1924">
                  <c:v>3.6448568874593353E-3</c:v>
                </c:pt>
                <c:pt idx="1925">
                  <c:v>3.6429639469828571E-3</c:v>
                </c:pt>
                <c:pt idx="1926">
                  <c:v>3.6410729716664886E-3</c:v>
                </c:pt>
                <c:pt idx="1927">
                  <c:v>3.6391839584516208E-3</c:v>
                </c:pt>
                <c:pt idx="1928">
                  <c:v>3.6372969042859672E-3</c:v>
                </c:pt>
                <c:pt idx="1929">
                  <c:v>3.6354118061236004E-3</c:v>
                </c:pt>
                <c:pt idx="1930">
                  <c:v>3.6335286609248812E-3</c:v>
                </c:pt>
                <c:pt idx="1931">
                  <c:v>3.6316474656564682E-3</c:v>
                </c:pt>
                <c:pt idx="1932">
                  <c:v>3.6297682172913297E-3</c:v>
                </c:pt>
                <c:pt idx="1933">
                  <c:v>3.627890912808629E-3</c:v>
                </c:pt>
                <c:pt idx="1934">
                  <c:v>3.6260155491938352E-3</c:v>
                </c:pt>
                <c:pt idx="1935">
                  <c:v>3.6241421234386294E-3</c:v>
                </c:pt>
                <c:pt idx="1936">
                  <c:v>3.6222706325409158E-3</c:v>
                </c:pt>
                <c:pt idx="1937">
                  <c:v>3.6204010735047653E-3</c:v>
                </c:pt>
                <c:pt idx="1938">
                  <c:v>3.6185334433404652E-3</c:v>
                </c:pt>
                <c:pt idx="1939">
                  <c:v>3.6166677390644351E-3</c:v>
                </c:pt>
                <c:pt idx="1940">
                  <c:v>3.6148039576992881E-3</c:v>
                </c:pt>
                <c:pt idx="1941">
                  <c:v>3.6129420962737377E-3</c:v>
                </c:pt>
                <c:pt idx="1942">
                  <c:v>3.6110821518226446E-3</c:v>
                </c:pt>
                <c:pt idx="1943">
                  <c:v>3.6092241213869286E-3</c:v>
                </c:pt>
                <c:pt idx="1944">
                  <c:v>3.6073680020136238E-3</c:v>
                </c:pt>
                <c:pt idx="1945">
                  <c:v>3.6055137907558422E-3</c:v>
                </c:pt>
                <c:pt idx="1946">
                  <c:v>3.6036614846727405E-3</c:v>
                </c:pt>
                <c:pt idx="1947">
                  <c:v>3.6018110808295201E-3</c:v>
                </c:pt>
                <c:pt idx="1948">
                  <c:v>3.5999625762974043E-3</c:v>
                </c:pt>
                <c:pt idx="1949">
                  <c:v>3.5981159681536218E-3</c:v>
                </c:pt>
                <c:pt idx="1950">
                  <c:v>3.5962712534814063E-3</c:v>
                </c:pt>
                <c:pt idx="1951">
                  <c:v>3.5944284293699552E-3</c:v>
                </c:pt>
                <c:pt idx="1952">
                  <c:v>3.5925874929144618E-3</c:v>
                </c:pt>
                <c:pt idx="1953">
                  <c:v>3.5907484412160059E-3</c:v>
                </c:pt>
                <c:pt idx="1954">
                  <c:v>3.588911271381686E-3</c:v>
                </c:pt>
                <c:pt idx="1955">
                  <c:v>3.5870759805244098E-3</c:v>
                </c:pt>
                <c:pt idx="1956">
                  <c:v>3.5852425657630811E-3</c:v>
                </c:pt>
                <c:pt idx="1957">
                  <c:v>3.5834110242224755E-3</c:v>
                </c:pt>
                <c:pt idx="1958">
                  <c:v>3.5815813530331816E-3</c:v>
                </c:pt>
                <c:pt idx="1959">
                  <c:v>3.579753549331707E-3</c:v>
                </c:pt>
                <c:pt idx="1960">
                  <c:v>3.5779276102603902E-3</c:v>
                </c:pt>
                <c:pt idx="1961">
                  <c:v>3.5761035329673692E-3</c:v>
                </c:pt>
                <c:pt idx="1962">
                  <c:v>3.5742813146066145E-3</c:v>
                </c:pt>
                <c:pt idx="1963">
                  <c:v>3.572460952337909E-3</c:v>
                </c:pt>
                <c:pt idx="1964">
                  <c:v>3.5706424433267834E-3</c:v>
                </c:pt>
                <c:pt idx="1965">
                  <c:v>3.5688257847445812E-3</c:v>
                </c:pt>
                <c:pt idx="1966">
                  <c:v>3.5670109737683622E-3</c:v>
                </c:pt>
                <c:pt idx="1967">
                  <c:v>3.5651980075809401E-3</c:v>
                </c:pt>
                <c:pt idx="1968">
                  <c:v>3.5633868833708357E-3</c:v>
                </c:pt>
                <c:pt idx="1969">
                  <c:v>3.5615775983323214E-3</c:v>
                </c:pt>
                <c:pt idx="1970">
                  <c:v>3.5597701496652982E-3</c:v>
                </c:pt>
                <c:pt idx="1971">
                  <c:v>3.5579645345754441E-3</c:v>
                </c:pt>
                <c:pt idx="1972">
                  <c:v>3.5561607502740092E-3</c:v>
                </c:pt>
                <c:pt idx="1973">
                  <c:v>3.5543587939779503E-3</c:v>
                </c:pt>
                <c:pt idx="1974">
                  <c:v>3.5525586629098346E-3</c:v>
                </c:pt>
                <c:pt idx="1975">
                  <c:v>3.5507603542978892E-3</c:v>
                </c:pt>
                <c:pt idx="1976">
                  <c:v>3.5489638653759155E-3</c:v>
                </c:pt>
                <c:pt idx="1977">
                  <c:v>3.5471691933832952E-3</c:v>
                </c:pt>
                <c:pt idx="1978">
                  <c:v>3.5453763355650612E-3</c:v>
                </c:pt>
                <c:pt idx="1979">
                  <c:v>3.5435852891717557E-3</c:v>
                </c:pt>
                <c:pt idx="1980">
                  <c:v>3.5417960514594797E-3</c:v>
                </c:pt>
                <c:pt idx="1981">
                  <c:v>3.5400086196898635E-3</c:v>
                </c:pt>
                <c:pt idx="1982">
                  <c:v>3.5382229911301217E-3</c:v>
                </c:pt>
                <c:pt idx="1983">
                  <c:v>3.5364391630529212E-3</c:v>
                </c:pt>
                <c:pt idx="1984">
                  <c:v>3.5346571327364452E-3</c:v>
                </c:pt>
                <c:pt idx="1985">
                  <c:v>3.5328768974643562E-3</c:v>
                </c:pt>
                <c:pt idx="1986">
                  <c:v>3.5310984545257832E-3</c:v>
                </c:pt>
                <c:pt idx="1987">
                  <c:v>3.5293218012153499E-3</c:v>
                </c:pt>
                <c:pt idx="1988">
                  <c:v>3.5275469348330251E-3</c:v>
                </c:pt>
                <c:pt idx="1989">
                  <c:v>3.5257738526843427E-3</c:v>
                </c:pt>
                <c:pt idx="1990">
                  <c:v>3.524002552080126E-3</c:v>
                </c:pt>
                <c:pt idx="1991">
                  <c:v>3.5222330303366651E-3</c:v>
                </c:pt>
                <c:pt idx="1992">
                  <c:v>3.5204652847756488E-3</c:v>
                </c:pt>
                <c:pt idx="1993">
                  <c:v>3.5186993127240946E-3</c:v>
                </c:pt>
                <c:pt idx="1994">
                  <c:v>3.5169351115144011E-3</c:v>
                </c:pt>
                <c:pt idx="1995">
                  <c:v>3.5151726784843317E-3</c:v>
                </c:pt>
                <c:pt idx="1996">
                  <c:v>3.5134120109769516E-3</c:v>
                </c:pt>
                <c:pt idx="1997">
                  <c:v>3.5116531063406594E-3</c:v>
                </c:pt>
                <c:pt idx="1998">
                  <c:v>3.5098959619291811E-3</c:v>
                </c:pt>
                <c:pt idx="1999">
                  <c:v>3.5081405751015227E-3</c:v>
                </c:pt>
                <c:pt idx="2000">
                  <c:v>3.5063869432219383E-3</c:v>
                </c:pt>
                <c:pt idx="2001">
                  <c:v>3.5046350636599968E-3</c:v>
                </c:pt>
                <c:pt idx="2002">
                  <c:v>3.5028849337905002E-3</c:v>
                </c:pt>
                <c:pt idx="2003">
                  <c:v>3.5011365509935092E-3</c:v>
                </c:pt>
                <c:pt idx="2004">
                  <c:v>3.4993899126542619E-3</c:v>
                </c:pt>
                <c:pt idx="2005">
                  <c:v>3.4976450161632827E-3</c:v>
                </c:pt>
                <c:pt idx="2006">
                  <c:v>3.495901858916268E-3</c:v>
                </c:pt>
                <c:pt idx="2007">
                  <c:v>3.4941604383140592E-3</c:v>
                </c:pt>
                <c:pt idx="2008">
                  <c:v>3.4924207517627536E-3</c:v>
                </c:pt>
                <c:pt idx="2009">
                  <c:v>3.4906827966735402E-3</c:v>
                </c:pt>
                <c:pt idx="2010">
                  <c:v>3.4889465704628134E-3</c:v>
                </c:pt>
                <c:pt idx="2011">
                  <c:v>3.4872120705520702E-3</c:v>
                </c:pt>
                <c:pt idx="2012">
                  <c:v>3.485479294367945E-3</c:v>
                </c:pt>
                <c:pt idx="2013">
                  <c:v>3.4837482393421802E-3</c:v>
                </c:pt>
                <c:pt idx="2014">
                  <c:v>3.4820189029116252E-3</c:v>
                </c:pt>
                <c:pt idx="2015">
                  <c:v>3.4802912825182288E-3</c:v>
                </c:pt>
                <c:pt idx="2016">
                  <c:v>3.47856537560896E-3</c:v>
                </c:pt>
                <c:pt idx="2017">
                  <c:v>3.4768411796359195E-3</c:v>
                </c:pt>
                <c:pt idx="2018">
                  <c:v>3.4751186920562202E-3</c:v>
                </c:pt>
                <c:pt idx="2019">
                  <c:v>3.4733979103320095E-3</c:v>
                </c:pt>
                <c:pt idx="2020">
                  <c:v>3.4716788319304462E-3</c:v>
                </c:pt>
                <c:pt idx="2021">
                  <c:v>3.4699614543237602E-3</c:v>
                </c:pt>
                <c:pt idx="2022">
                  <c:v>3.4682457749891072E-3</c:v>
                </c:pt>
                <c:pt idx="2023">
                  <c:v>3.4665317914086917E-3</c:v>
                </c:pt>
                <c:pt idx="2024">
                  <c:v>3.4648195010696398E-3</c:v>
                </c:pt>
                <c:pt idx="2025">
                  <c:v>3.4631089014640769E-3</c:v>
                </c:pt>
                <c:pt idx="2026">
                  <c:v>3.4613999900890602E-3</c:v>
                </c:pt>
                <c:pt idx="2027">
                  <c:v>3.459692764446601E-3</c:v>
                </c:pt>
                <c:pt idx="2028">
                  <c:v>3.4579872220436218E-3</c:v>
                </c:pt>
                <c:pt idx="2029">
                  <c:v>3.4562833603919612E-3</c:v>
                </c:pt>
                <c:pt idx="2030">
                  <c:v>3.454581177008365E-3</c:v>
                </c:pt>
                <c:pt idx="2031">
                  <c:v>3.4528806694144572E-3</c:v>
                </c:pt>
                <c:pt idx="2032">
                  <c:v>3.4511818351367616E-3</c:v>
                </c:pt>
                <c:pt idx="2033">
                  <c:v>3.4494846717066578E-3</c:v>
                </c:pt>
                <c:pt idx="2034">
                  <c:v>3.4477891766603562E-3</c:v>
                </c:pt>
                <c:pt idx="2035">
                  <c:v>3.4460953475389257E-3</c:v>
                </c:pt>
                <c:pt idx="2036">
                  <c:v>3.4444031818882752E-3</c:v>
                </c:pt>
                <c:pt idx="2037">
                  <c:v>3.4427126772591252E-3</c:v>
                </c:pt>
                <c:pt idx="2038">
                  <c:v>3.4410238312070091E-3</c:v>
                </c:pt>
                <c:pt idx="2039">
                  <c:v>3.4393366412922223E-3</c:v>
                </c:pt>
                <c:pt idx="2040">
                  <c:v>3.4376511050798666E-3</c:v>
                </c:pt>
                <c:pt idx="2041">
                  <c:v>3.4359672201398342E-3</c:v>
                </c:pt>
                <c:pt idx="2042">
                  <c:v>3.4342849840467405E-3</c:v>
                </c:pt>
                <c:pt idx="2043">
                  <c:v>3.4326043943799685E-3</c:v>
                </c:pt>
                <c:pt idx="2044">
                  <c:v>3.4309254487236412E-3</c:v>
                </c:pt>
                <c:pt idx="2045">
                  <c:v>3.4292481446665693E-3</c:v>
                </c:pt>
                <c:pt idx="2046">
                  <c:v>3.4275724798023413E-3</c:v>
                </c:pt>
                <c:pt idx="2047">
                  <c:v>3.4258984517291659E-3</c:v>
                </c:pt>
                <c:pt idx="2048">
                  <c:v>3.4242260580500347E-3</c:v>
                </c:pt>
                <c:pt idx="2049">
                  <c:v>3.4225552963725223E-3</c:v>
                </c:pt>
                <c:pt idx="2050">
                  <c:v>3.4208861643089412E-3</c:v>
                </c:pt>
                <c:pt idx="2051">
                  <c:v>3.4192186594762209E-3</c:v>
                </c:pt>
                <c:pt idx="2052">
                  <c:v>3.4175527794959729E-3</c:v>
                </c:pt>
                <c:pt idx="2053">
                  <c:v>3.4158885219943845E-3</c:v>
                </c:pt>
                <c:pt idx="2054">
                  <c:v>3.4142258846023266E-3</c:v>
                </c:pt>
                <c:pt idx="2055">
                  <c:v>3.4125648649552262E-3</c:v>
                </c:pt>
                <c:pt idx="2056">
                  <c:v>3.4109054606931517E-3</c:v>
                </c:pt>
                <c:pt idx="2057">
                  <c:v>3.4092476694607392E-3</c:v>
                </c:pt>
                <c:pt idx="2058">
                  <c:v>3.4075914889072152E-3</c:v>
                </c:pt>
                <c:pt idx="2059">
                  <c:v>3.405936916686328E-3</c:v>
                </c:pt>
                <c:pt idx="2060">
                  <c:v>3.4042839504564394E-3</c:v>
                </c:pt>
                <c:pt idx="2061">
                  <c:v>3.4026325878804219E-3</c:v>
                </c:pt>
                <c:pt idx="2062">
                  <c:v>3.4009828266256875E-3</c:v>
                </c:pt>
                <c:pt idx="2063">
                  <c:v>3.3993346643641804E-3</c:v>
                </c:pt>
                <c:pt idx="2064">
                  <c:v>3.3976880987723369E-3</c:v>
                </c:pt>
                <c:pt idx="2065">
                  <c:v>3.3960431275310878E-3</c:v>
                </c:pt>
                <c:pt idx="2066">
                  <c:v>3.3943997483259171E-3</c:v>
                </c:pt>
                <c:pt idx="2067">
                  <c:v>3.3927579588466658E-3</c:v>
                </c:pt>
                <c:pt idx="2068">
                  <c:v>3.3911177567877678E-3</c:v>
                </c:pt>
                <c:pt idx="2069">
                  <c:v>3.3894791398480137E-3</c:v>
                </c:pt>
                <c:pt idx="2070">
                  <c:v>3.3878421057307248E-3</c:v>
                </c:pt>
                <c:pt idx="2071">
                  <c:v>3.3862066521436005E-3</c:v>
                </c:pt>
                <c:pt idx="2072">
                  <c:v>3.3845727767987843E-3</c:v>
                </c:pt>
                <c:pt idx="2073">
                  <c:v>3.3829404774128142E-3</c:v>
                </c:pt>
                <c:pt idx="2074">
                  <c:v>3.3813097517066751E-3</c:v>
                </c:pt>
                <c:pt idx="2075">
                  <c:v>3.3796805974056696E-3</c:v>
                </c:pt>
                <c:pt idx="2076">
                  <c:v>3.3780530122395698E-3</c:v>
                </c:pt>
                <c:pt idx="2077">
                  <c:v>3.3764269939424636E-3</c:v>
                </c:pt>
                <c:pt idx="2078">
                  <c:v>3.3748025402528152E-3</c:v>
                </c:pt>
                <c:pt idx="2079">
                  <c:v>3.3731796489134395E-3</c:v>
                </c:pt>
                <c:pt idx="2080">
                  <c:v>3.3715583176714592E-3</c:v>
                </c:pt>
                <c:pt idx="2081">
                  <c:v>3.3699385442783995E-3</c:v>
                </c:pt>
                <c:pt idx="2082">
                  <c:v>3.3683203264900309E-3</c:v>
                </c:pt>
                <c:pt idx="2083">
                  <c:v>3.3667036620664676E-3</c:v>
                </c:pt>
                <c:pt idx="2084">
                  <c:v>3.365088548772125E-3</c:v>
                </c:pt>
                <c:pt idx="2085">
                  <c:v>3.3634749843756812E-3</c:v>
                </c:pt>
                <c:pt idx="2086">
                  <c:v>3.3618629666501156E-3</c:v>
                </c:pt>
                <c:pt idx="2087">
                  <c:v>3.3602524933726793E-3</c:v>
                </c:pt>
                <c:pt idx="2088">
                  <c:v>3.3586435623248591E-3</c:v>
                </c:pt>
                <c:pt idx="2089">
                  <c:v>3.3570361712924081E-3</c:v>
                </c:pt>
                <c:pt idx="2090">
                  <c:v>3.3554303180652802E-3</c:v>
                </c:pt>
                <c:pt idx="2091">
                  <c:v>3.3538260004377092E-3</c:v>
                </c:pt>
                <c:pt idx="2092">
                  <c:v>3.3522232162081084E-3</c:v>
                </c:pt>
                <c:pt idx="2093">
                  <c:v>3.3506219631791088E-3</c:v>
                </c:pt>
                <c:pt idx="2094">
                  <c:v>3.3490222391575402E-3</c:v>
                </c:pt>
                <c:pt idx="2095">
                  <c:v>3.347424041954429E-3</c:v>
                </c:pt>
                <c:pt idx="2096">
                  <c:v>3.3458273693849194E-3</c:v>
                </c:pt>
                <c:pt idx="2097">
                  <c:v>3.3442322192684002E-3</c:v>
                </c:pt>
                <c:pt idx="2098">
                  <c:v>3.3426385894283848E-3</c:v>
                </c:pt>
                <c:pt idx="2099">
                  <c:v>3.3410464776925312E-3</c:v>
                </c:pt>
                <c:pt idx="2100">
                  <c:v>3.3394558818926291E-3</c:v>
                </c:pt>
                <c:pt idx="2101">
                  <c:v>3.3378667998646048E-3</c:v>
                </c:pt>
                <c:pt idx="2102">
                  <c:v>3.3362792294484977E-3</c:v>
                </c:pt>
                <c:pt idx="2103">
                  <c:v>3.3346931684884611E-3</c:v>
                </c:pt>
                <c:pt idx="2104">
                  <c:v>3.3331086148327242E-3</c:v>
                </c:pt>
                <c:pt idx="2105">
                  <c:v>3.3315255663336407E-3</c:v>
                </c:pt>
                <c:pt idx="2106">
                  <c:v>3.3299440208476062E-3</c:v>
                </c:pt>
                <c:pt idx="2107">
                  <c:v>3.3283639762351045E-3</c:v>
                </c:pt>
                <c:pt idx="2108">
                  <c:v>3.3267854303606677E-3</c:v>
                </c:pt>
                <c:pt idx="2109">
                  <c:v>3.3252083810928982E-3</c:v>
                </c:pt>
                <c:pt idx="2110">
                  <c:v>3.3236328263044229E-3</c:v>
                </c:pt>
                <c:pt idx="2111">
                  <c:v>3.3220587638718782E-3</c:v>
                </c:pt>
                <c:pt idx="2112">
                  <c:v>3.3204861916759612E-3</c:v>
                </c:pt>
                <c:pt idx="2113">
                  <c:v>3.3189151076013649E-3</c:v>
                </c:pt>
                <c:pt idx="2114">
                  <c:v>3.3173455095367546E-3</c:v>
                </c:pt>
                <c:pt idx="2115">
                  <c:v>3.3157773953748381E-3</c:v>
                </c:pt>
                <c:pt idx="2116">
                  <c:v>3.314210763012269E-3</c:v>
                </c:pt>
                <c:pt idx="2117">
                  <c:v>3.3126456103496778E-3</c:v>
                </c:pt>
                <c:pt idx="2118">
                  <c:v>3.3110819352917E-3</c:v>
                </c:pt>
                <c:pt idx="2119">
                  <c:v>3.3095197357468657E-3</c:v>
                </c:pt>
                <c:pt idx="2120">
                  <c:v>3.3079590096276746E-3</c:v>
                </c:pt>
                <c:pt idx="2121">
                  <c:v>3.3063997548505716E-3</c:v>
                </c:pt>
                <c:pt idx="2122">
                  <c:v>3.3048419693359095E-3</c:v>
                </c:pt>
                <c:pt idx="2123">
                  <c:v>3.3032856510080014E-3</c:v>
                </c:pt>
                <c:pt idx="2124">
                  <c:v>3.3017307977950094E-3</c:v>
                </c:pt>
                <c:pt idx="2125">
                  <c:v>3.3001774076290217E-3</c:v>
                </c:pt>
                <c:pt idx="2126">
                  <c:v>3.2986254784460305E-3</c:v>
                </c:pt>
                <c:pt idx="2127">
                  <c:v>3.2970750081858921E-3</c:v>
                </c:pt>
                <c:pt idx="2128">
                  <c:v>3.2955259947923367E-3</c:v>
                </c:pt>
                <c:pt idx="2129">
                  <c:v>3.2939784362129528E-3</c:v>
                </c:pt>
                <c:pt idx="2130">
                  <c:v>3.2924323303991868E-3</c:v>
                </c:pt>
                <c:pt idx="2131">
                  <c:v>3.2908876753063527E-3</c:v>
                </c:pt>
                <c:pt idx="2132">
                  <c:v>3.2893444688935486E-3</c:v>
                </c:pt>
                <c:pt idx="2133">
                  <c:v>3.2878027091237292E-3</c:v>
                </c:pt>
                <c:pt idx="2134">
                  <c:v>3.2862623939636758E-3</c:v>
                </c:pt>
                <c:pt idx="2135">
                  <c:v>3.2847235213839861E-3</c:v>
                </c:pt>
                <c:pt idx="2136">
                  <c:v>3.2831860893589976E-3</c:v>
                </c:pt>
                <c:pt idx="2137">
                  <c:v>3.2816500958668892E-3</c:v>
                </c:pt>
                <c:pt idx="2138">
                  <c:v>3.2801155388896414E-3</c:v>
                </c:pt>
                <c:pt idx="2139">
                  <c:v>3.2785824164129457E-3</c:v>
                </c:pt>
                <c:pt idx="2140">
                  <c:v>3.2770507264262955E-3</c:v>
                </c:pt>
                <c:pt idx="2141">
                  <c:v>3.2755204669229513E-3</c:v>
                </c:pt>
                <c:pt idx="2142">
                  <c:v>3.2739916358998692E-3</c:v>
                </c:pt>
                <c:pt idx="2143">
                  <c:v>3.2724642313578184E-3</c:v>
                </c:pt>
                <c:pt idx="2144">
                  <c:v>3.2709382513012352E-3</c:v>
                </c:pt>
                <c:pt idx="2145">
                  <c:v>3.269413693738274E-3</c:v>
                </c:pt>
                <c:pt idx="2146">
                  <c:v>3.2678905566808757E-3</c:v>
                </c:pt>
                <c:pt idx="2147">
                  <c:v>3.2663688381445789E-3</c:v>
                </c:pt>
                <c:pt idx="2148">
                  <c:v>3.2648485361486952E-3</c:v>
                </c:pt>
                <c:pt idx="2149">
                  <c:v>3.2633296487162193E-3</c:v>
                </c:pt>
                <c:pt idx="2150">
                  <c:v>3.2618121738737346E-3</c:v>
                </c:pt>
                <c:pt idx="2151">
                  <c:v>3.2602961096516343E-3</c:v>
                </c:pt>
                <c:pt idx="2152">
                  <c:v>3.2587814540838474E-3</c:v>
                </c:pt>
                <c:pt idx="2153">
                  <c:v>3.2572682052080192E-3</c:v>
                </c:pt>
                <c:pt idx="2154">
                  <c:v>3.2557563610654395E-3</c:v>
                </c:pt>
                <c:pt idx="2155">
                  <c:v>3.2542459197009831E-3</c:v>
                </c:pt>
                <c:pt idx="2156">
                  <c:v>3.2527368791632183E-3</c:v>
                </c:pt>
                <c:pt idx="2157">
                  <c:v>3.2512292375042788E-3</c:v>
                </c:pt>
                <c:pt idx="2158">
                  <c:v>3.2497229927799386E-3</c:v>
                </c:pt>
                <c:pt idx="2159">
                  <c:v>3.2482181430495412E-3</c:v>
                </c:pt>
                <c:pt idx="2160">
                  <c:v>3.2467146863760692E-3</c:v>
                </c:pt>
                <c:pt idx="2161">
                  <c:v>3.2452126208260394E-3</c:v>
                </c:pt>
                <c:pt idx="2162">
                  <c:v>3.2437119444695974E-3</c:v>
                </c:pt>
                <c:pt idx="2163">
                  <c:v>3.2422126553803988E-3</c:v>
                </c:pt>
                <c:pt idx="2164">
                  <c:v>3.240714751635719E-3</c:v>
                </c:pt>
                <c:pt idx="2165">
                  <c:v>3.2392182313163188E-3</c:v>
                </c:pt>
                <c:pt idx="2166">
                  <c:v>3.2377230925065784E-3</c:v>
                </c:pt>
                <c:pt idx="2167">
                  <c:v>3.2362293332943342E-3</c:v>
                </c:pt>
                <c:pt idx="2168">
                  <c:v>3.2347369517710398E-3</c:v>
                </c:pt>
                <c:pt idx="2169">
                  <c:v>3.2332459460315652E-3</c:v>
                </c:pt>
                <c:pt idx="2170">
                  <c:v>3.2317563141743689E-3</c:v>
                </c:pt>
                <c:pt idx="2171">
                  <c:v>3.2302680543013977E-3</c:v>
                </c:pt>
                <c:pt idx="2172">
                  <c:v>3.2287811645180632E-3</c:v>
                </c:pt>
                <c:pt idx="2173">
                  <c:v>3.2272956429332837E-3</c:v>
                </c:pt>
                <c:pt idx="2174">
                  <c:v>3.2258114876594583E-3</c:v>
                </c:pt>
                <c:pt idx="2175">
                  <c:v>3.2243286968124587E-3</c:v>
                </c:pt>
                <c:pt idx="2176">
                  <c:v>3.2228472685116006E-3</c:v>
                </c:pt>
                <c:pt idx="2177">
                  <c:v>3.2213672008796776E-3</c:v>
                </c:pt>
                <c:pt idx="2178">
                  <c:v>3.2198884920429092E-3</c:v>
                </c:pt>
                <c:pt idx="2179">
                  <c:v>3.2184111401309906E-3</c:v>
                </c:pt>
                <c:pt idx="2180">
                  <c:v>3.2169351432769938E-3</c:v>
                </c:pt>
                <c:pt idx="2181">
                  <c:v>3.2154604996174562E-3</c:v>
                </c:pt>
                <c:pt idx="2182">
                  <c:v>3.2139872072923319E-3</c:v>
                </c:pt>
                <c:pt idx="2183">
                  <c:v>3.2125152644449212E-3</c:v>
                </c:pt>
                <c:pt idx="2184">
                  <c:v>3.2110446692220052E-3</c:v>
                </c:pt>
                <c:pt idx="2185">
                  <c:v>3.2095754197737207E-3</c:v>
                </c:pt>
                <c:pt idx="2186">
                  <c:v>3.2081075142535997E-3</c:v>
                </c:pt>
                <c:pt idx="2187">
                  <c:v>3.2066409508184996E-3</c:v>
                </c:pt>
                <c:pt idx="2188">
                  <c:v>3.2051757276287383E-3</c:v>
                </c:pt>
                <c:pt idx="2189">
                  <c:v>3.2037118428479231E-3</c:v>
                </c:pt>
                <c:pt idx="2190">
                  <c:v>3.2022492946429896E-3</c:v>
                </c:pt>
                <c:pt idx="2191">
                  <c:v>3.2007880811843474E-3</c:v>
                </c:pt>
                <c:pt idx="2192">
                  <c:v>3.199328200645606E-3</c:v>
                </c:pt>
                <c:pt idx="2193">
                  <c:v>3.1978696512037692E-3</c:v>
                </c:pt>
                <c:pt idx="2194">
                  <c:v>3.1964124310391736E-3</c:v>
                </c:pt>
                <c:pt idx="2195">
                  <c:v>3.1949565383354562E-3</c:v>
                </c:pt>
                <c:pt idx="2196">
                  <c:v>3.1935019712795334E-3</c:v>
                </c:pt>
                <c:pt idx="2197">
                  <c:v>3.1920487280616455E-3</c:v>
                </c:pt>
                <c:pt idx="2198">
                  <c:v>3.1905968068753725E-3</c:v>
                </c:pt>
                <c:pt idx="2199">
                  <c:v>3.1891462059174831E-3</c:v>
                </c:pt>
                <c:pt idx="2200">
                  <c:v>3.1876969233880811E-3</c:v>
                </c:pt>
                <c:pt idx="2201">
                  <c:v>3.1862489574905652E-3</c:v>
                </c:pt>
                <c:pt idx="2202">
                  <c:v>3.1848023064315494E-3</c:v>
                </c:pt>
                <c:pt idx="2203">
                  <c:v>3.1833569684209246E-3</c:v>
                </c:pt>
                <c:pt idx="2204">
                  <c:v>3.1819129416718051E-3</c:v>
                </c:pt>
                <c:pt idx="2205">
                  <c:v>3.1804702244005827E-3</c:v>
                </c:pt>
                <c:pt idx="2206">
                  <c:v>3.1790288148268605E-3</c:v>
                </c:pt>
                <c:pt idx="2207">
                  <c:v>3.1775887111734967E-3</c:v>
                </c:pt>
                <c:pt idx="2208">
                  <c:v>3.1761499116665006E-3</c:v>
                </c:pt>
                <c:pt idx="2209">
                  <c:v>3.1747124145351745E-3</c:v>
                </c:pt>
                <c:pt idx="2210">
                  <c:v>3.1732762180119879E-3</c:v>
                </c:pt>
                <c:pt idx="2211">
                  <c:v>3.1718413203325651E-3</c:v>
                </c:pt>
                <c:pt idx="2212">
                  <c:v>3.1704077197358092E-3</c:v>
                </c:pt>
                <c:pt idx="2213">
                  <c:v>3.1689754144637299E-3</c:v>
                </c:pt>
                <c:pt idx="2214">
                  <c:v>3.1675444027615715E-3</c:v>
                </c:pt>
                <c:pt idx="2215">
                  <c:v>3.1661146828776813E-3</c:v>
                </c:pt>
                <c:pt idx="2216">
                  <c:v>3.1646862530636012E-3</c:v>
                </c:pt>
                <c:pt idx="2217">
                  <c:v>3.1632591115740602E-3</c:v>
                </c:pt>
                <c:pt idx="2218">
                  <c:v>3.1618332566668897E-3</c:v>
                </c:pt>
                <c:pt idx="2219">
                  <c:v>3.1604086866030491E-3</c:v>
                </c:pt>
                <c:pt idx="2220">
                  <c:v>3.1589853996466881E-3</c:v>
                </c:pt>
                <c:pt idx="2221">
                  <c:v>3.1575633940650379E-3</c:v>
                </c:pt>
                <c:pt idx="2222">
                  <c:v>3.1561426681284452E-3</c:v>
                </c:pt>
                <c:pt idx="2223">
                  <c:v>3.1547232201104081E-3</c:v>
                </c:pt>
                <c:pt idx="2224">
                  <c:v>3.1533050482874846E-3</c:v>
                </c:pt>
                <c:pt idx="2225">
                  <c:v>3.1518881509393255E-3</c:v>
                </c:pt>
                <c:pt idx="2226">
                  <c:v>3.1504725263487385E-3</c:v>
                </c:pt>
                <c:pt idx="2227">
                  <c:v>3.1490581728015649E-3</c:v>
                </c:pt>
                <c:pt idx="2228">
                  <c:v>3.1476450885867093E-3</c:v>
                </c:pt>
                <c:pt idx="2229">
                  <c:v>3.146233271996186E-3</c:v>
                </c:pt>
                <c:pt idx="2230">
                  <c:v>3.1448227213250338E-3</c:v>
                </c:pt>
                <c:pt idx="2231">
                  <c:v>3.1434134348713818E-3</c:v>
                </c:pt>
                <c:pt idx="2232">
                  <c:v>3.1420054109363802E-3</c:v>
                </c:pt>
                <c:pt idx="2233">
                  <c:v>3.1405986478242652E-3</c:v>
                </c:pt>
                <c:pt idx="2234">
                  <c:v>3.1391931438422413E-3</c:v>
                </c:pt>
                <c:pt idx="2235">
                  <c:v>3.1377888973005996E-3</c:v>
                </c:pt>
                <c:pt idx="2236">
                  <c:v>3.1363859065126239E-3</c:v>
                </c:pt>
                <c:pt idx="2237">
                  <c:v>3.1349841697946288E-3</c:v>
                </c:pt>
                <c:pt idx="2238">
                  <c:v>3.1335836854659354E-3</c:v>
                </c:pt>
                <c:pt idx="2239">
                  <c:v>3.1321844518488401E-3</c:v>
                </c:pt>
                <c:pt idx="2240">
                  <c:v>3.1307864672686812E-3</c:v>
                </c:pt>
                <c:pt idx="2241">
                  <c:v>3.1293897300537442E-3</c:v>
                </c:pt>
                <c:pt idx="2242">
                  <c:v>3.1279942385353471E-3</c:v>
                </c:pt>
                <c:pt idx="2243">
                  <c:v>3.1265999910476878E-3</c:v>
                </c:pt>
                <c:pt idx="2244">
                  <c:v>3.1252069859280351E-3</c:v>
                </c:pt>
                <c:pt idx="2245">
                  <c:v>3.1238152215165853E-3</c:v>
                </c:pt>
                <c:pt idx="2246">
                  <c:v>3.1224246961564618E-3</c:v>
                </c:pt>
                <c:pt idx="2247">
                  <c:v>3.1210354081937612E-3</c:v>
                </c:pt>
                <c:pt idx="2248">
                  <c:v>3.1196473559775332E-3</c:v>
                </c:pt>
                <c:pt idx="2249">
                  <c:v>3.1182605378597393E-3</c:v>
                </c:pt>
                <c:pt idx="2250">
                  <c:v>3.1168749521952792E-3</c:v>
                </c:pt>
                <c:pt idx="2251">
                  <c:v>3.1154905973419899E-3</c:v>
                </c:pt>
                <c:pt idx="2252">
                  <c:v>3.1141074716605952E-3</c:v>
                </c:pt>
                <c:pt idx="2253">
                  <c:v>3.1127255735147403E-3</c:v>
                </c:pt>
                <c:pt idx="2254">
                  <c:v>3.1113449012710012E-3</c:v>
                </c:pt>
                <c:pt idx="2255">
                  <c:v>3.1099654532988088E-3</c:v>
                </c:pt>
                <c:pt idx="2256">
                  <c:v>3.108587227970533E-3</c:v>
                </c:pt>
                <c:pt idx="2257">
                  <c:v>3.1072102236613503E-3</c:v>
                </c:pt>
                <c:pt idx="2258">
                  <c:v>3.1058344387493849E-3</c:v>
                </c:pt>
                <c:pt idx="2259">
                  <c:v>3.1044598716156169E-3</c:v>
                </c:pt>
                <c:pt idx="2260">
                  <c:v>3.1030865206438762E-3</c:v>
                </c:pt>
                <c:pt idx="2261">
                  <c:v>3.1017143842208602E-3</c:v>
                </c:pt>
                <c:pt idx="2262">
                  <c:v>3.1003434607361252E-3</c:v>
                </c:pt>
                <c:pt idx="2263">
                  <c:v>3.0989737485820671E-3</c:v>
                </c:pt>
                <c:pt idx="2264">
                  <c:v>3.0976052461538831E-3</c:v>
                </c:pt>
                <c:pt idx="2265">
                  <c:v>3.0962379518496936E-3</c:v>
                </c:pt>
                <c:pt idx="2266">
                  <c:v>3.0948718640703677E-3</c:v>
                </c:pt>
                <c:pt idx="2267">
                  <c:v>3.0935069812196184E-3</c:v>
                </c:pt>
                <c:pt idx="2268">
                  <c:v>3.0921433017039811E-3</c:v>
                </c:pt>
                <c:pt idx="2269">
                  <c:v>3.0907808239327992E-3</c:v>
                </c:pt>
                <c:pt idx="2270">
                  <c:v>3.0894195463182002E-3</c:v>
                </c:pt>
                <c:pt idx="2271">
                  <c:v>3.0880594672751402E-3</c:v>
                </c:pt>
                <c:pt idx="2272">
                  <c:v>3.0867005852213401E-3</c:v>
                </c:pt>
                <c:pt idx="2273">
                  <c:v>3.0853428985772977E-3</c:v>
                </c:pt>
                <c:pt idx="2274">
                  <c:v>3.0839864057663237E-3</c:v>
                </c:pt>
                <c:pt idx="2275">
                  <c:v>3.0826311052144502E-3</c:v>
                </c:pt>
                <c:pt idx="2276">
                  <c:v>3.0812769953505242E-3</c:v>
                </c:pt>
                <c:pt idx="2277">
                  <c:v>3.0799240746061446E-3</c:v>
                </c:pt>
                <c:pt idx="2278">
                  <c:v>3.0785723414156209E-3</c:v>
                </c:pt>
                <c:pt idx="2279">
                  <c:v>3.0772217942160503E-3</c:v>
                </c:pt>
                <c:pt idx="2280">
                  <c:v>3.0758724314472559E-3</c:v>
                </c:pt>
                <c:pt idx="2281">
                  <c:v>3.0745242515518301E-3</c:v>
                </c:pt>
                <c:pt idx="2282">
                  <c:v>3.0731772529750327E-3</c:v>
                </c:pt>
                <c:pt idx="2283">
                  <c:v>3.0718314341648587E-3</c:v>
                </c:pt>
                <c:pt idx="2284">
                  <c:v>3.0704867935721042E-3</c:v>
                </c:pt>
                <c:pt idx="2285">
                  <c:v>3.0691433296501742E-3</c:v>
                </c:pt>
                <c:pt idx="2286">
                  <c:v>3.0678010408552356E-3</c:v>
                </c:pt>
                <c:pt idx="2287">
                  <c:v>3.0664599256461037E-3</c:v>
                </c:pt>
                <c:pt idx="2288">
                  <c:v>3.0651199824843771E-3</c:v>
                </c:pt>
                <c:pt idx="2289">
                  <c:v>3.0637812098342422E-3</c:v>
                </c:pt>
                <c:pt idx="2290">
                  <c:v>3.0624436061626151E-3</c:v>
                </c:pt>
                <c:pt idx="2291">
                  <c:v>3.0611071699391092E-3</c:v>
                </c:pt>
                <c:pt idx="2292">
                  <c:v>3.0597718996359818E-3</c:v>
                </c:pt>
                <c:pt idx="2293">
                  <c:v>3.0584377937281316E-3</c:v>
                </c:pt>
                <c:pt idx="2294">
                  <c:v>3.057104850693178E-3</c:v>
                </c:pt>
                <c:pt idx="2295">
                  <c:v>3.0557730690113213E-3</c:v>
                </c:pt>
                <c:pt idx="2296">
                  <c:v>3.0544424471654601E-3</c:v>
                </c:pt>
                <c:pt idx="2297">
                  <c:v>3.0531129836411201E-3</c:v>
                </c:pt>
                <c:pt idx="2298">
                  <c:v>3.0517846769264698E-3</c:v>
                </c:pt>
                <c:pt idx="2299">
                  <c:v>3.0504575255122716E-3</c:v>
                </c:pt>
                <c:pt idx="2300">
                  <c:v>3.0491315278919858E-3</c:v>
                </c:pt>
                <c:pt idx="2301">
                  <c:v>3.0478066825615864E-3</c:v>
                </c:pt>
                <c:pt idx="2302">
                  <c:v>3.0464829880197481E-3</c:v>
                </c:pt>
                <c:pt idx="2303">
                  <c:v>3.0451604427677438E-3</c:v>
                </c:pt>
                <c:pt idx="2304">
                  <c:v>3.043839045309396E-3</c:v>
                </c:pt>
                <c:pt idx="2305">
                  <c:v>3.0425187941511482E-3</c:v>
                </c:pt>
                <c:pt idx="2306">
                  <c:v>3.0411996878020819E-3</c:v>
                </c:pt>
                <c:pt idx="2307">
                  <c:v>3.0398817247737674E-3</c:v>
                </c:pt>
                <c:pt idx="2308">
                  <c:v>3.0385649035804554E-3</c:v>
                </c:pt>
                <c:pt idx="2309">
                  <c:v>3.0372492227388912E-3</c:v>
                </c:pt>
                <c:pt idx="2310">
                  <c:v>3.0359346807684426E-3</c:v>
                </c:pt>
                <c:pt idx="2311">
                  <c:v>3.0346212761910001E-3</c:v>
                </c:pt>
                <c:pt idx="2312">
                  <c:v>3.0333090075310254E-3</c:v>
                </c:pt>
                <c:pt idx="2313">
                  <c:v>3.0319978733155256E-3</c:v>
                </c:pt>
                <c:pt idx="2314">
                  <c:v>3.0306878720740907E-3</c:v>
                </c:pt>
                <c:pt idx="2315">
                  <c:v>3.0293790023387963E-3</c:v>
                </c:pt>
                <c:pt idx="2316">
                  <c:v>3.0280712626442885E-3</c:v>
                </c:pt>
                <c:pt idx="2317">
                  <c:v>3.0267646515277219E-3</c:v>
                </c:pt>
                <c:pt idx="2318">
                  <c:v>3.0254591675287772E-3</c:v>
                </c:pt>
                <c:pt idx="2319">
                  <c:v>3.0241548091896851E-3</c:v>
                </c:pt>
                <c:pt idx="2320">
                  <c:v>3.0228515750551472E-3</c:v>
                </c:pt>
                <c:pt idx="2321">
                  <c:v>3.021549463672404E-3</c:v>
                </c:pt>
                <c:pt idx="2322">
                  <c:v>3.0202484735911595E-3</c:v>
                </c:pt>
                <c:pt idx="2323">
                  <c:v>3.0189486033636577E-3</c:v>
                </c:pt>
                <c:pt idx="2324">
                  <c:v>3.0176498515446211E-3</c:v>
                </c:pt>
                <c:pt idx="2325">
                  <c:v>3.0163522166912352E-3</c:v>
                </c:pt>
                <c:pt idx="2326">
                  <c:v>3.0150556973631867E-3</c:v>
                </c:pt>
                <c:pt idx="2327">
                  <c:v>3.0137602921226623E-3</c:v>
                </c:pt>
                <c:pt idx="2328">
                  <c:v>3.0124659995342268E-3</c:v>
                </c:pt>
                <c:pt idx="2329">
                  <c:v>3.0111728181650452E-3</c:v>
                </c:pt>
                <c:pt idx="2330">
                  <c:v>3.0098807465846352E-3</c:v>
                </c:pt>
                <c:pt idx="2331">
                  <c:v>3.008589783364996E-3</c:v>
                </c:pt>
                <c:pt idx="2332">
                  <c:v>3.0072999270805961E-3</c:v>
                </c:pt>
                <c:pt idx="2333">
                  <c:v>3.0060111763083285E-3</c:v>
                </c:pt>
                <c:pt idx="2334">
                  <c:v>3.0047235296275419E-3</c:v>
                </c:pt>
                <c:pt idx="2335">
                  <c:v>3.0034369856199884E-3</c:v>
                </c:pt>
                <c:pt idx="2336">
                  <c:v>3.0021515428698886E-3</c:v>
                </c:pt>
                <c:pt idx="2337">
                  <c:v>3.0008671999638354E-3</c:v>
                </c:pt>
                <c:pt idx="2338">
                  <c:v>2.9995839554908996E-3</c:v>
                </c:pt>
                <c:pt idx="2339">
                  <c:v>2.9983018080425314E-3</c:v>
                </c:pt>
                <c:pt idx="2340">
                  <c:v>2.9970207562125652E-3</c:v>
                </c:pt>
                <c:pt idx="2341">
                  <c:v>2.9957407985972614E-3</c:v>
                </c:pt>
                <c:pt idx="2342">
                  <c:v>2.9944619337952867E-3</c:v>
                </c:pt>
                <c:pt idx="2343">
                  <c:v>2.9931841604077234E-3</c:v>
                </c:pt>
                <c:pt idx="2344">
                  <c:v>2.991907477037958E-3</c:v>
                </c:pt>
                <c:pt idx="2345">
                  <c:v>2.9906318822918308E-3</c:v>
                </c:pt>
                <c:pt idx="2346">
                  <c:v>2.9893573747775378E-3</c:v>
                </c:pt>
                <c:pt idx="2347">
                  <c:v>2.9880839531056312E-3</c:v>
                </c:pt>
                <c:pt idx="2348">
                  <c:v>2.9868116158890644E-3</c:v>
                </c:pt>
                <c:pt idx="2349">
                  <c:v>2.9855403617431242E-3</c:v>
                </c:pt>
                <c:pt idx="2350">
                  <c:v>2.9842701892854612E-3</c:v>
                </c:pt>
                <c:pt idx="2351">
                  <c:v>2.9830010971360829E-3</c:v>
                </c:pt>
                <c:pt idx="2352">
                  <c:v>2.9817330839173226E-3</c:v>
                </c:pt>
                <c:pt idx="2353">
                  <c:v>2.9804661482538642E-3</c:v>
                </c:pt>
                <c:pt idx="2354">
                  <c:v>2.9792002887727652E-3</c:v>
                </c:pt>
                <c:pt idx="2355">
                  <c:v>2.9779355041033616E-3</c:v>
                </c:pt>
                <c:pt idx="2356">
                  <c:v>2.9766717928773594E-3</c:v>
                </c:pt>
                <c:pt idx="2357">
                  <c:v>2.9754091537287177E-3</c:v>
                </c:pt>
                <c:pt idx="2358">
                  <c:v>2.9741475852938181E-3</c:v>
                </c:pt>
                <c:pt idx="2359">
                  <c:v>2.9728870862112604E-3</c:v>
                </c:pt>
                <c:pt idx="2360">
                  <c:v>2.9716276551220036E-3</c:v>
                </c:pt>
                <c:pt idx="2361">
                  <c:v>2.9703692906692643E-3</c:v>
                </c:pt>
                <c:pt idx="2362">
                  <c:v>2.969111991498618E-3</c:v>
                </c:pt>
                <c:pt idx="2363">
                  <c:v>2.9678557562578737E-3</c:v>
                </c:pt>
                <c:pt idx="2364">
                  <c:v>2.9666005835971552E-3</c:v>
                </c:pt>
                <c:pt idx="2365">
                  <c:v>2.9653464721688719E-3</c:v>
                </c:pt>
                <c:pt idx="2366">
                  <c:v>2.9640934206277146E-3</c:v>
                </c:pt>
                <c:pt idx="2367">
                  <c:v>2.9628414276306088E-3</c:v>
                </c:pt>
                <c:pt idx="2368">
                  <c:v>2.9615904918368092E-3</c:v>
                </c:pt>
                <c:pt idx="2369">
                  <c:v>2.9603406119077815E-3</c:v>
                </c:pt>
                <c:pt idx="2370">
                  <c:v>2.9590917865072743E-3</c:v>
                </c:pt>
                <c:pt idx="2371">
                  <c:v>2.9578440143012731E-3</c:v>
                </c:pt>
                <c:pt idx="2372">
                  <c:v>2.9565972939580476E-3</c:v>
                </c:pt>
                <c:pt idx="2373">
                  <c:v>2.9553516241480797E-3</c:v>
                </c:pt>
                <c:pt idx="2374">
                  <c:v>2.9541070035441052E-3</c:v>
                </c:pt>
                <c:pt idx="2375">
                  <c:v>2.9528634308210767E-3</c:v>
                </c:pt>
                <c:pt idx="2376">
                  <c:v>2.9516209046562031E-3</c:v>
                </c:pt>
                <c:pt idx="2377">
                  <c:v>2.950379423728903E-3</c:v>
                </c:pt>
                <c:pt idx="2378">
                  <c:v>2.9491389867208192E-3</c:v>
                </c:pt>
                <c:pt idx="2379">
                  <c:v>2.9478995923158196E-3</c:v>
                </c:pt>
                <c:pt idx="2380">
                  <c:v>2.9466612391999452E-3</c:v>
                </c:pt>
                <c:pt idx="2381">
                  <c:v>2.9454239260615052E-3</c:v>
                </c:pt>
                <c:pt idx="2382">
                  <c:v>2.9441876515909795E-3</c:v>
                </c:pt>
                <c:pt idx="2383">
                  <c:v>2.942952414481002E-3</c:v>
                </c:pt>
                <c:pt idx="2384">
                  <c:v>2.9417182134264994E-3</c:v>
                </c:pt>
                <c:pt idx="2385">
                  <c:v>2.9404850471244997E-3</c:v>
                </c:pt>
                <c:pt idx="2386">
                  <c:v>2.9392529142742304E-3</c:v>
                </c:pt>
                <c:pt idx="2387">
                  <c:v>2.9380218135771612E-3</c:v>
                </c:pt>
                <c:pt idx="2388">
                  <c:v>2.9367917437368618E-3</c:v>
                </c:pt>
                <c:pt idx="2389">
                  <c:v>2.9355627034590779E-3</c:v>
                </c:pt>
                <c:pt idx="2390">
                  <c:v>2.9343346914517845E-3</c:v>
                </c:pt>
                <c:pt idx="2391">
                  <c:v>2.9331077064250464E-3</c:v>
                </c:pt>
                <c:pt idx="2392">
                  <c:v>2.9318817470911163E-3</c:v>
                </c:pt>
                <c:pt idx="2393">
                  <c:v>2.9306568121643898E-3</c:v>
                </c:pt>
                <c:pt idx="2394">
                  <c:v>2.9294329003614452E-3</c:v>
                </c:pt>
                <c:pt idx="2395">
                  <c:v>2.9282100104009554E-3</c:v>
                </c:pt>
                <c:pt idx="2396">
                  <c:v>2.9269881410037418E-3</c:v>
                </c:pt>
                <c:pt idx="2397">
                  <c:v>2.9257672908928013E-3</c:v>
                </c:pt>
                <c:pt idx="2398">
                  <c:v>2.9245474587931987E-3</c:v>
                </c:pt>
                <c:pt idx="2399">
                  <c:v>2.9233286434321671E-3</c:v>
                </c:pt>
                <c:pt idx="2400">
                  <c:v>2.9221108435390467E-3</c:v>
                </c:pt>
                <c:pt idx="2401">
                  <c:v>2.9208940578453056E-3</c:v>
                </c:pt>
                <c:pt idx="2402">
                  <c:v>2.9196782850844797E-3</c:v>
                </c:pt>
                <c:pt idx="2403">
                  <c:v>2.9184635239922884E-3</c:v>
                </c:pt>
                <c:pt idx="2404">
                  <c:v>2.9172497733065002E-3</c:v>
                </c:pt>
                <c:pt idx="2405">
                  <c:v>2.9160370317669812E-3</c:v>
                </c:pt>
                <c:pt idx="2406">
                  <c:v>2.9148252981157146E-3</c:v>
                </c:pt>
                <c:pt idx="2407">
                  <c:v>2.9136145710967755E-3</c:v>
                </c:pt>
                <c:pt idx="2408">
                  <c:v>2.9124048494562874E-3</c:v>
                </c:pt>
                <c:pt idx="2409">
                  <c:v>2.9111961319425055E-3</c:v>
                </c:pt>
                <c:pt idx="2410">
                  <c:v>2.9099884173057352E-3</c:v>
                </c:pt>
                <c:pt idx="2411">
                  <c:v>2.9087817042983619E-3</c:v>
                </c:pt>
                <c:pt idx="2412">
                  <c:v>2.9075759916748051E-3</c:v>
                </c:pt>
                <c:pt idx="2413">
                  <c:v>2.9063712781916304E-3</c:v>
                </c:pt>
                <c:pt idx="2414">
                  <c:v>2.9051675626073784E-3</c:v>
                </c:pt>
                <c:pt idx="2415">
                  <c:v>2.9039648436826747E-3</c:v>
                </c:pt>
                <c:pt idx="2416">
                  <c:v>2.9027631201802048E-3</c:v>
                </c:pt>
                <c:pt idx="2417">
                  <c:v>2.9015623908647233E-3</c:v>
                </c:pt>
                <c:pt idx="2418">
                  <c:v>2.9003626545029948E-3</c:v>
                </c:pt>
                <c:pt idx="2419">
                  <c:v>2.8991639098637978E-3</c:v>
                </c:pt>
                <c:pt idx="2420">
                  <c:v>2.8979661557180202E-3</c:v>
                </c:pt>
                <c:pt idx="2421">
                  <c:v>2.8967693908385169E-3</c:v>
                </c:pt>
                <c:pt idx="2422">
                  <c:v>2.8955736140001929E-3</c:v>
                </c:pt>
                <c:pt idx="2423">
                  <c:v>2.8943788239799745E-3</c:v>
                </c:pt>
                <c:pt idx="2424">
                  <c:v>2.8931850195568032E-3</c:v>
                </c:pt>
                <c:pt idx="2425">
                  <c:v>2.8919921995116341E-3</c:v>
                </c:pt>
                <c:pt idx="2426">
                  <c:v>2.8908003626274422E-3</c:v>
                </c:pt>
                <c:pt idx="2427">
                  <c:v>2.8896095076891798E-3</c:v>
                </c:pt>
                <c:pt idx="2428">
                  <c:v>2.8884196334838237E-3</c:v>
                </c:pt>
                <c:pt idx="2429">
                  <c:v>2.8872307388003739E-3</c:v>
                </c:pt>
                <c:pt idx="2430">
                  <c:v>2.8860428224297334E-3</c:v>
                </c:pt>
                <c:pt idx="2431">
                  <c:v>2.8848558831649049E-3</c:v>
                </c:pt>
                <c:pt idx="2432">
                  <c:v>2.8836699198008077E-3</c:v>
                </c:pt>
                <c:pt idx="2433">
                  <c:v>2.8824849311343613E-3</c:v>
                </c:pt>
                <c:pt idx="2434">
                  <c:v>2.8813009159644612E-3</c:v>
                </c:pt>
                <c:pt idx="2435">
                  <c:v>2.88011787309197E-3</c:v>
                </c:pt>
                <c:pt idx="2436">
                  <c:v>2.8789358013197076E-3</c:v>
                </c:pt>
                <c:pt idx="2437">
                  <c:v>2.8777546994525052E-3</c:v>
                </c:pt>
                <c:pt idx="2438">
                  <c:v>2.8765745662971045E-3</c:v>
                </c:pt>
                <c:pt idx="2439">
                  <c:v>2.8753954006622141E-3</c:v>
                </c:pt>
                <c:pt idx="2440">
                  <c:v>2.8742172013585202E-3</c:v>
                </c:pt>
                <c:pt idx="2441">
                  <c:v>2.8730399671986402E-3</c:v>
                </c:pt>
                <c:pt idx="2442">
                  <c:v>2.8718636969971207E-3</c:v>
                </c:pt>
                <c:pt idx="2443">
                  <c:v>2.8706883895704798E-3</c:v>
                </c:pt>
                <c:pt idx="2444">
                  <c:v>2.8695140437371646E-3</c:v>
                </c:pt>
                <c:pt idx="2445">
                  <c:v>2.8683406583175229E-3</c:v>
                </c:pt>
                <c:pt idx="2446">
                  <c:v>2.8671682321338575E-3</c:v>
                </c:pt>
                <c:pt idx="2447">
                  <c:v>2.8659967640104166E-3</c:v>
                </c:pt>
                <c:pt idx="2448">
                  <c:v>2.8648262527733296E-3</c:v>
                </c:pt>
                <c:pt idx="2449">
                  <c:v>2.8636566972506496E-3</c:v>
                </c:pt>
                <c:pt idx="2450">
                  <c:v>2.8624880962723805E-3</c:v>
                </c:pt>
                <c:pt idx="2451">
                  <c:v>2.8613204486704073E-3</c:v>
                </c:pt>
                <c:pt idx="2452">
                  <c:v>2.8601537532784876E-3</c:v>
                </c:pt>
                <c:pt idx="2453">
                  <c:v>2.8589880089323408E-3</c:v>
                </c:pt>
                <c:pt idx="2454">
                  <c:v>2.8578232144695352E-3</c:v>
                </c:pt>
                <c:pt idx="2455">
                  <c:v>2.8566593687295735E-3</c:v>
                </c:pt>
                <c:pt idx="2456">
                  <c:v>2.8554964705538228E-3</c:v>
                </c:pt>
                <c:pt idx="2457">
                  <c:v>2.8543345187855545E-3</c:v>
                </c:pt>
                <c:pt idx="2458">
                  <c:v>2.8531735122698681E-3</c:v>
                </c:pt>
                <c:pt idx="2459">
                  <c:v>2.8520134498538187E-3</c:v>
                </c:pt>
                <c:pt idx="2460">
                  <c:v>2.8508543303862877E-3</c:v>
                </c:pt>
                <c:pt idx="2461">
                  <c:v>2.8496961527180492E-3</c:v>
                </c:pt>
                <c:pt idx="2462">
                  <c:v>2.8485389157017187E-3</c:v>
                </c:pt>
                <c:pt idx="2463">
                  <c:v>2.8473826181917954E-3</c:v>
                </c:pt>
                <c:pt idx="2464">
                  <c:v>2.8462272590446206E-3</c:v>
                </c:pt>
                <c:pt idx="2465">
                  <c:v>2.8450728371184207E-3</c:v>
                </c:pt>
                <c:pt idx="2466">
                  <c:v>2.8439193512732486E-3</c:v>
                </c:pt>
                <c:pt idx="2467">
                  <c:v>2.8427668003710178E-3</c:v>
                </c:pt>
                <c:pt idx="2468">
                  <c:v>2.8416151832754578E-3</c:v>
                </c:pt>
                <c:pt idx="2469">
                  <c:v>2.8404644988521892E-3</c:v>
                </c:pt>
                <c:pt idx="2470">
                  <c:v>2.8393147459686249E-3</c:v>
                </c:pt>
                <c:pt idx="2471">
                  <c:v>2.8381659234940184E-3</c:v>
                </c:pt>
                <c:pt idx="2472">
                  <c:v>2.837018030299481E-3</c:v>
                </c:pt>
                <c:pt idx="2473">
                  <c:v>2.8358710652579252E-3</c:v>
                </c:pt>
                <c:pt idx="2474">
                  <c:v>2.8347250272440791E-3</c:v>
                </c:pt>
                <c:pt idx="2475">
                  <c:v>2.8335799151345048E-3</c:v>
                </c:pt>
                <c:pt idx="2476">
                  <c:v>2.8324357278075802E-3</c:v>
                </c:pt>
                <c:pt idx="2477">
                  <c:v>2.8312924641434776E-3</c:v>
                </c:pt>
                <c:pt idx="2478">
                  <c:v>2.8301501230241937E-3</c:v>
                </c:pt>
                <c:pt idx="2479">
                  <c:v>2.8290087033335217E-3</c:v>
                </c:pt>
                <c:pt idx="2480">
                  <c:v>2.8278682039570516E-3</c:v>
                </c:pt>
                <c:pt idx="2481">
                  <c:v>2.8267286237821754E-3</c:v>
                </c:pt>
                <c:pt idx="2482">
                  <c:v>2.8255899616980752E-3</c:v>
                </c:pt>
                <c:pt idx="2483">
                  <c:v>2.8244522165957182E-3</c:v>
                </c:pt>
                <c:pt idx="2484">
                  <c:v>2.8233153873678755E-3</c:v>
                </c:pt>
                <c:pt idx="2485">
                  <c:v>2.8221794729090602E-3</c:v>
                </c:pt>
                <c:pt idx="2486">
                  <c:v>2.8210444721156152E-3</c:v>
                </c:pt>
                <c:pt idx="2487">
                  <c:v>2.8199103838856153E-3</c:v>
                </c:pt>
                <c:pt idx="2488">
                  <c:v>2.818777207118945E-3</c:v>
                </c:pt>
                <c:pt idx="2489">
                  <c:v>2.8176449407172001E-3</c:v>
                </c:pt>
                <c:pt idx="2490">
                  <c:v>2.8165135835838038E-3</c:v>
                </c:pt>
                <c:pt idx="2491">
                  <c:v>2.8153831346239078E-3</c:v>
                </c:pt>
                <c:pt idx="2492">
                  <c:v>2.8142535927444205E-3</c:v>
                </c:pt>
                <c:pt idx="2493">
                  <c:v>2.8131249568540181E-3</c:v>
                </c:pt>
                <c:pt idx="2494">
                  <c:v>2.8119972258630862E-3</c:v>
                </c:pt>
                <c:pt idx="2495">
                  <c:v>2.8108703986838178E-3</c:v>
                </c:pt>
                <c:pt idx="2496">
                  <c:v>2.8097444742301077E-3</c:v>
                </c:pt>
                <c:pt idx="2497">
                  <c:v>2.8086194514176052E-3</c:v>
                </c:pt>
                <c:pt idx="2498">
                  <c:v>2.8074953291636847E-3</c:v>
                </c:pt>
                <c:pt idx="2499">
                  <c:v>2.8063721063874706E-3</c:v>
                </c:pt>
                <c:pt idx="2500">
                  <c:v>2.8052497820097847E-3</c:v>
                </c:pt>
                <c:pt idx="2501">
                  <c:v>2.8041283549532152E-3</c:v>
                </c:pt>
                <c:pt idx="2502">
                  <c:v>2.8030078241420456E-3</c:v>
                </c:pt>
                <c:pt idx="2503">
                  <c:v>2.8018881885022839E-3</c:v>
                </c:pt>
                <c:pt idx="2504">
                  <c:v>2.8007694469616602E-3</c:v>
                </c:pt>
                <c:pt idx="2505">
                  <c:v>2.7996515984496048E-3</c:v>
                </c:pt>
                <c:pt idx="2506">
                  <c:v>2.7985346418972724E-3</c:v>
                </c:pt>
                <c:pt idx="2507">
                  <c:v>2.7974185762374868E-3</c:v>
                </c:pt>
                <c:pt idx="2508">
                  <c:v>2.7963034004048152E-3</c:v>
                </c:pt>
                <c:pt idx="2509">
                  <c:v>2.7951891133355198E-3</c:v>
                </c:pt>
                <c:pt idx="2510">
                  <c:v>2.7940757139675292E-3</c:v>
                </c:pt>
                <c:pt idx="2511">
                  <c:v>2.7929632012404894E-3</c:v>
                </c:pt>
                <c:pt idx="2512">
                  <c:v>2.7918515740957082E-3</c:v>
                </c:pt>
                <c:pt idx="2513">
                  <c:v>2.7907408314762202E-3</c:v>
                </c:pt>
                <c:pt idx="2514">
                  <c:v>2.7896309723267057E-3</c:v>
                </c:pt>
                <c:pt idx="2515">
                  <c:v>2.7885219955935195E-3</c:v>
                </c:pt>
                <c:pt idx="2516">
                  <c:v>2.7874139002247106E-3</c:v>
                </c:pt>
                <c:pt idx="2517">
                  <c:v>2.7863066851700055E-3</c:v>
                </c:pt>
                <c:pt idx="2518">
                  <c:v>2.7852003493807776E-3</c:v>
                </c:pt>
                <c:pt idx="2519">
                  <c:v>2.7840948918100841E-3</c:v>
                </c:pt>
                <c:pt idx="2520">
                  <c:v>2.7829903114126174E-3</c:v>
                </c:pt>
                <c:pt idx="2521">
                  <c:v>2.7818866071447419E-3</c:v>
                </c:pt>
                <c:pt idx="2522">
                  <c:v>2.7807837779645246E-3</c:v>
                </c:pt>
                <c:pt idx="2523">
                  <c:v>2.7796818228315819E-3</c:v>
                </c:pt>
                <c:pt idx="2524">
                  <c:v>2.778580740707273E-3</c:v>
                </c:pt>
                <c:pt idx="2525">
                  <c:v>2.777480530554541E-3</c:v>
                </c:pt>
                <c:pt idx="2526">
                  <c:v>2.7763811913380106E-3</c:v>
                </c:pt>
                <c:pt idx="2527">
                  <c:v>2.7752827220239302E-3</c:v>
                </c:pt>
                <c:pt idx="2528">
                  <c:v>2.7741851215801797E-3</c:v>
                </c:pt>
                <c:pt idx="2529">
                  <c:v>2.7730883889762778E-3</c:v>
                </c:pt>
                <c:pt idx="2530">
                  <c:v>2.7719925231833552E-3</c:v>
                </c:pt>
                <c:pt idx="2531">
                  <c:v>2.7708975231741997E-3</c:v>
                </c:pt>
                <c:pt idx="2532">
                  <c:v>2.7698033879231892E-3</c:v>
                </c:pt>
                <c:pt idx="2533">
                  <c:v>2.7687101164063587E-3</c:v>
                </c:pt>
                <c:pt idx="2534">
                  <c:v>2.7676177076013091E-3</c:v>
                </c:pt>
                <c:pt idx="2535">
                  <c:v>2.7665261604872785E-3</c:v>
                </c:pt>
                <c:pt idx="2536">
                  <c:v>2.7654354740451292E-3</c:v>
                </c:pt>
                <c:pt idx="2537">
                  <c:v>2.7643456472573446E-3</c:v>
                </c:pt>
                <c:pt idx="2538">
                  <c:v>2.7632566791079352E-3</c:v>
                </c:pt>
                <c:pt idx="2539">
                  <c:v>2.7621685685825974E-3</c:v>
                </c:pt>
                <c:pt idx="2540">
                  <c:v>2.7610813146685649E-3</c:v>
                </c:pt>
                <c:pt idx="2541">
                  <c:v>2.7599949163547048E-3</c:v>
                </c:pt>
                <c:pt idx="2542">
                  <c:v>2.7589093726314655E-3</c:v>
                </c:pt>
                <c:pt idx="2543">
                  <c:v>2.7578246824908549E-3</c:v>
                </c:pt>
                <c:pt idx="2544">
                  <c:v>2.7567408449265035E-3</c:v>
                </c:pt>
                <c:pt idx="2545">
                  <c:v>2.7556578589336012E-3</c:v>
                </c:pt>
                <c:pt idx="2546">
                  <c:v>2.7545757235089216E-3</c:v>
                </c:pt>
                <c:pt idx="2547">
                  <c:v>2.7534944376508275E-3</c:v>
                </c:pt>
                <c:pt idx="2548">
                  <c:v>2.7524140003592182E-3</c:v>
                </c:pt>
                <c:pt idx="2549">
                  <c:v>2.7513344106356134E-3</c:v>
                </c:pt>
                <c:pt idx="2550">
                  <c:v>2.7502556674830294E-3</c:v>
                </c:pt>
                <c:pt idx="2551">
                  <c:v>2.7491777699061373E-3</c:v>
                </c:pt>
                <c:pt idx="2552">
                  <c:v>2.7481007169110725E-3</c:v>
                </c:pt>
                <c:pt idx="2553">
                  <c:v>2.747024507505589E-3</c:v>
                </c:pt>
                <c:pt idx="2554">
                  <c:v>2.74594914069896E-3</c:v>
                </c:pt>
                <c:pt idx="2555">
                  <c:v>2.7448746155020512E-3</c:v>
                </c:pt>
                <c:pt idx="2556">
                  <c:v>2.7438009309272413E-3</c:v>
                </c:pt>
                <c:pt idx="2557">
                  <c:v>2.742728085988461E-3</c:v>
                </c:pt>
                <c:pt idx="2558">
                  <c:v>2.7416560797011796E-3</c:v>
                </c:pt>
                <c:pt idx="2559">
                  <c:v>2.7405849110824433E-3</c:v>
                </c:pt>
                <c:pt idx="2560">
                  <c:v>2.7395145791507462E-3</c:v>
                </c:pt>
                <c:pt idx="2561">
                  <c:v>2.7384450829262032E-3</c:v>
                </c:pt>
                <c:pt idx="2562">
                  <c:v>2.7373764214304358E-3</c:v>
                </c:pt>
                <c:pt idx="2563">
                  <c:v>2.7363085936865489E-3</c:v>
                </c:pt>
                <c:pt idx="2564">
                  <c:v>2.7352415987192389E-3</c:v>
                </c:pt>
                <c:pt idx="2565">
                  <c:v>2.7341754355546554E-3</c:v>
                </c:pt>
                <c:pt idx="2566">
                  <c:v>2.7331101032205284E-3</c:v>
                </c:pt>
                <c:pt idx="2567">
                  <c:v>2.7320456007460434E-3</c:v>
                </c:pt>
                <c:pt idx="2568">
                  <c:v>2.7309819271619643E-3</c:v>
                </c:pt>
                <c:pt idx="2569">
                  <c:v>2.729919081500486E-3</c:v>
                </c:pt>
                <c:pt idx="2570">
                  <c:v>2.7288570627953734E-3</c:v>
                </c:pt>
                <c:pt idx="2571">
                  <c:v>2.7277958700818597E-3</c:v>
                </c:pt>
                <c:pt idx="2572">
                  <c:v>2.7267355023966973E-3</c:v>
                </c:pt>
                <c:pt idx="2573">
                  <c:v>2.7256759587781175E-3</c:v>
                </c:pt>
                <c:pt idx="2574">
                  <c:v>2.7246172382658757E-3</c:v>
                </c:pt>
                <c:pt idx="2575">
                  <c:v>2.7235593399011801E-3</c:v>
                </c:pt>
                <c:pt idx="2576">
                  <c:v>2.7225022627267626E-3</c:v>
                </c:pt>
                <c:pt idx="2577">
                  <c:v>2.7214460057867992E-3</c:v>
                </c:pt>
                <c:pt idx="2578">
                  <c:v>2.7203905681270216E-3</c:v>
                </c:pt>
                <c:pt idx="2579">
                  <c:v>2.7193359487945345E-3</c:v>
                </c:pt>
                <c:pt idx="2580">
                  <c:v>2.7182821468380042E-3</c:v>
                </c:pt>
                <c:pt idx="2581">
                  <c:v>2.7172291613075717E-3</c:v>
                </c:pt>
                <c:pt idx="2582">
                  <c:v>2.7161769912547795E-3</c:v>
                </c:pt>
                <c:pt idx="2583">
                  <c:v>2.7151256357327192E-3</c:v>
                </c:pt>
                <c:pt idx="2584">
                  <c:v>2.7140750937958828E-3</c:v>
                </c:pt>
                <c:pt idx="2585">
                  <c:v>2.7130253645002802E-3</c:v>
                </c:pt>
                <c:pt idx="2586">
                  <c:v>2.7119764469033408E-3</c:v>
                </c:pt>
                <c:pt idx="2587">
                  <c:v>2.7109283400639605E-3</c:v>
                </c:pt>
                <c:pt idx="2588">
                  <c:v>2.7098810430424957E-3</c:v>
                </c:pt>
                <c:pt idx="2589">
                  <c:v>2.7088345549007536E-3</c:v>
                </c:pt>
                <c:pt idx="2590">
                  <c:v>2.7077888747019897E-3</c:v>
                </c:pt>
                <c:pt idx="2591">
                  <c:v>2.7067440015108891E-3</c:v>
                </c:pt>
                <c:pt idx="2592">
                  <c:v>2.7056999343936226E-3</c:v>
                </c:pt>
                <c:pt idx="2593">
                  <c:v>2.7046566724177701E-3</c:v>
                </c:pt>
                <c:pt idx="2594">
                  <c:v>2.7036142146523471E-3</c:v>
                </c:pt>
                <c:pt idx="2595">
                  <c:v>2.7025725601677853E-3</c:v>
                </c:pt>
                <c:pt idx="2596">
                  <c:v>2.7015317080360205E-3</c:v>
                </c:pt>
                <c:pt idx="2597">
                  <c:v>2.7004916573303245E-3</c:v>
                </c:pt>
                <c:pt idx="2598">
                  <c:v>2.6994524071254438E-3</c:v>
                </c:pt>
                <c:pt idx="2599">
                  <c:v>2.6984139564975944E-3</c:v>
                </c:pt>
                <c:pt idx="2600">
                  <c:v>2.6973763045243216E-3</c:v>
                </c:pt>
                <c:pt idx="2601">
                  <c:v>2.696339450284638E-3</c:v>
                </c:pt>
                <c:pt idx="2602">
                  <c:v>2.6953033928589771E-3</c:v>
                </c:pt>
                <c:pt idx="2603">
                  <c:v>2.6942681313291577E-3</c:v>
                </c:pt>
                <c:pt idx="2604">
                  <c:v>2.6932336647784568E-3</c:v>
                </c:pt>
                <c:pt idx="2605">
                  <c:v>2.6921999922914974E-3</c:v>
                </c:pt>
                <c:pt idx="2606">
                  <c:v>2.6911671129543446E-3</c:v>
                </c:pt>
                <c:pt idx="2607">
                  <c:v>2.6901350258544537E-3</c:v>
                </c:pt>
                <c:pt idx="2608">
                  <c:v>2.6891037300806947E-3</c:v>
                </c:pt>
                <c:pt idx="2609">
                  <c:v>2.6880732247233151E-3</c:v>
                </c:pt>
                <c:pt idx="2610">
                  <c:v>2.6870435088739691E-3</c:v>
                </c:pt>
                <c:pt idx="2611">
                  <c:v>2.6860145816256912E-3</c:v>
                </c:pt>
                <c:pt idx="2612">
                  <c:v>2.6849864420729263E-3</c:v>
                </c:pt>
                <c:pt idx="2613">
                  <c:v>2.6839590893114585E-3</c:v>
                </c:pt>
                <c:pt idx="2614">
                  <c:v>2.6829325224385111E-3</c:v>
                </c:pt>
                <c:pt idx="2615">
                  <c:v>2.6819067405526721E-3</c:v>
                </c:pt>
                <c:pt idx="2616">
                  <c:v>2.6808817427538705E-3</c:v>
                </c:pt>
                <c:pt idx="2617">
                  <c:v>2.6798575281434481E-3</c:v>
                </c:pt>
                <c:pt idx="2618">
                  <c:v>2.6788340958241292E-3</c:v>
                </c:pt>
                <c:pt idx="2619">
                  <c:v>2.6778114448999797E-3</c:v>
                </c:pt>
                <c:pt idx="2620">
                  <c:v>2.6767895744764297E-3</c:v>
                </c:pt>
                <c:pt idx="2621">
                  <c:v>2.675768483660297E-3</c:v>
                </c:pt>
                <c:pt idx="2622">
                  <c:v>2.6747481715597593E-3</c:v>
                </c:pt>
                <c:pt idx="2623">
                  <c:v>2.6737286372843475E-3</c:v>
                </c:pt>
                <c:pt idx="2624">
                  <c:v>2.6727098799449352E-3</c:v>
                </c:pt>
                <c:pt idx="2625">
                  <c:v>2.671691898653775E-3</c:v>
                </c:pt>
                <c:pt idx="2626">
                  <c:v>2.6706746925244567E-3</c:v>
                </c:pt>
                <c:pt idx="2627">
                  <c:v>2.669658260671929E-3</c:v>
                </c:pt>
                <c:pt idx="2628">
                  <c:v>2.6686426022124736E-3</c:v>
                </c:pt>
                <c:pt idx="2629">
                  <c:v>2.667627716263739E-3</c:v>
                </c:pt>
                <c:pt idx="2630">
                  <c:v>2.6666136019446811E-3</c:v>
                </c:pt>
                <c:pt idx="2631">
                  <c:v>2.665600258375644E-3</c:v>
                </c:pt>
                <c:pt idx="2632">
                  <c:v>2.6645876846782411E-3</c:v>
                </c:pt>
                <c:pt idx="2633">
                  <c:v>2.6635758799755066E-3</c:v>
                </c:pt>
                <c:pt idx="2634">
                  <c:v>2.662564843391725E-3</c:v>
                </c:pt>
                <c:pt idx="2635">
                  <c:v>2.661554574052552E-3</c:v>
                </c:pt>
                <c:pt idx="2636">
                  <c:v>2.6605450710849572E-3</c:v>
                </c:pt>
                <c:pt idx="2637">
                  <c:v>2.6595363336172411E-3</c:v>
                </c:pt>
                <c:pt idx="2638">
                  <c:v>2.6585283607790354E-3</c:v>
                </c:pt>
                <c:pt idx="2639">
                  <c:v>2.65752115170127E-3</c:v>
                </c:pt>
                <c:pt idx="2640">
                  <c:v>2.6565147055161858E-3</c:v>
                </c:pt>
                <c:pt idx="2641">
                  <c:v>2.6555090213573689E-3</c:v>
                </c:pt>
                <c:pt idx="2642">
                  <c:v>2.6545040983596956E-3</c:v>
                </c:pt>
                <c:pt idx="2643">
                  <c:v>2.6534999356593479E-3</c:v>
                </c:pt>
                <c:pt idx="2644">
                  <c:v>2.6524965323938238E-3</c:v>
                </c:pt>
                <c:pt idx="2645">
                  <c:v>2.6514938877019441E-3</c:v>
                </c:pt>
                <c:pt idx="2646">
                  <c:v>2.6504920007237752E-3</c:v>
                </c:pt>
                <c:pt idx="2647">
                  <c:v>2.6494908706007525E-3</c:v>
                </c:pt>
                <c:pt idx="2648">
                  <c:v>2.6484904964755485E-3</c:v>
                </c:pt>
                <c:pt idx="2649">
                  <c:v>2.6474908774921711E-3</c:v>
                </c:pt>
                <c:pt idx="2650">
                  <c:v>2.6464920127958792E-3</c:v>
                </c:pt>
                <c:pt idx="2651">
                  <c:v>2.6454939015332752E-3</c:v>
                </c:pt>
                <c:pt idx="2652">
                  <c:v>2.6444965428522199E-3</c:v>
                </c:pt>
                <c:pt idx="2653">
                  <c:v>2.6434999359018201E-3</c:v>
                </c:pt>
                <c:pt idx="2654">
                  <c:v>2.6425040798325476E-3</c:v>
                </c:pt>
                <c:pt idx="2655">
                  <c:v>2.6415089737960775E-3</c:v>
                </c:pt>
                <c:pt idx="2656">
                  <c:v>2.640514616945421E-3</c:v>
                </c:pt>
                <c:pt idx="2657">
                  <c:v>2.6395210084348059E-3</c:v>
                </c:pt>
                <c:pt idx="2658">
                  <c:v>2.6385281474197802E-3</c:v>
                </c:pt>
                <c:pt idx="2659">
                  <c:v>2.6375360330571484E-3</c:v>
                </c:pt>
                <c:pt idx="2660">
                  <c:v>2.6365446645049682E-3</c:v>
                </c:pt>
                <c:pt idx="2661">
                  <c:v>2.6355540409226026E-3</c:v>
                </c:pt>
                <c:pt idx="2662">
                  <c:v>2.6345641614706054E-3</c:v>
                </c:pt>
                <c:pt idx="2663">
                  <c:v>2.6335750253108602E-3</c:v>
                </c:pt>
                <c:pt idx="2664">
                  <c:v>2.6325866316064812E-3</c:v>
                </c:pt>
                <c:pt idx="2665">
                  <c:v>2.6315989795218414E-3</c:v>
                </c:pt>
                <c:pt idx="2666">
                  <c:v>2.6306120682225752E-3</c:v>
                </c:pt>
                <c:pt idx="2667">
                  <c:v>2.6296258968755292E-3</c:v>
                </c:pt>
                <c:pt idx="2668">
                  <c:v>2.6286404646488539E-3</c:v>
                </c:pt>
                <c:pt idx="2669">
                  <c:v>2.6276557707119309E-3</c:v>
                </c:pt>
                <c:pt idx="2670">
                  <c:v>2.6266718142353412E-3</c:v>
                </c:pt>
                <c:pt idx="2671">
                  <c:v>2.6256885943909676E-3</c:v>
                </c:pt>
                <c:pt idx="2672">
                  <c:v>2.6247061103519161E-3</c:v>
                </c:pt>
                <c:pt idx="2673">
                  <c:v>2.6237243612925098E-3</c:v>
                </c:pt>
                <c:pt idx="2674">
                  <c:v>2.6227433463882851E-3</c:v>
                </c:pt>
                <c:pt idx="2675">
                  <c:v>2.6217630648161039E-3</c:v>
                </c:pt>
                <c:pt idx="2676">
                  <c:v>2.6207835157539667E-3</c:v>
                </c:pt>
                <c:pt idx="2677">
                  <c:v>2.6198046983811336E-3</c:v>
                </c:pt>
                <c:pt idx="2678">
                  <c:v>2.6188266118780915E-3</c:v>
                </c:pt>
                <c:pt idx="2679">
                  <c:v>2.6178492554265612E-3</c:v>
                </c:pt>
                <c:pt idx="2680">
                  <c:v>2.6168726282094637E-3</c:v>
                </c:pt>
                <c:pt idx="2681">
                  <c:v>2.61589672941096E-3</c:v>
                </c:pt>
                <c:pt idx="2682">
                  <c:v>2.6149215582164111E-3</c:v>
                </c:pt>
                <c:pt idx="2683">
                  <c:v>2.6139471138123612E-3</c:v>
                </c:pt>
                <c:pt idx="2684">
                  <c:v>2.6129733953866542E-3</c:v>
                </c:pt>
                <c:pt idx="2685">
                  <c:v>2.6120004021282636E-3</c:v>
                </c:pt>
                <c:pt idx="2686">
                  <c:v>2.6110281332274209E-3</c:v>
                </c:pt>
                <c:pt idx="2687">
                  <c:v>2.6100565878755242E-3</c:v>
                </c:pt>
                <c:pt idx="2688">
                  <c:v>2.6090857652652003E-3</c:v>
                </c:pt>
                <c:pt idx="2689">
                  <c:v>2.6081156645902472E-3</c:v>
                </c:pt>
                <c:pt idx="2690">
                  <c:v>2.6071462850457152E-3</c:v>
                </c:pt>
                <c:pt idx="2691">
                  <c:v>2.6061776258277862E-3</c:v>
                </c:pt>
                <c:pt idx="2692">
                  <c:v>2.6052096861338791E-3</c:v>
                </c:pt>
                <c:pt idx="2693">
                  <c:v>2.6042424651626052E-3</c:v>
                </c:pt>
                <c:pt idx="2694">
                  <c:v>2.6032759621137402E-3</c:v>
                </c:pt>
                <c:pt idx="2695">
                  <c:v>2.6023101761882645E-3</c:v>
                </c:pt>
                <c:pt idx="2696">
                  <c:v>2.6013451065883442E-3</c:v>
                </c:pt>
                <c:pt idx="2697">
                  <c:v>2.6003807525173442E-3</c:v>
                </c:pt>
                <c:pt idx="2698">
                  <c:v>2.5994171131797179E-3</c:v>
                </c:pt>
                <c:pt idx="2699">
                  <c:v>2.5984541877812442E-3</c:v>
                </c:pt>
                <c:pt idx="2700">
                  <c:v>2.5974919755287801E-3</c:v>
                </c:pt>
                <c:pt idx="2701">
                  <c:v>2.5965304756303802E-3</c:v>
                </c:pt>
                <c:pt idx="2702">
                  <c:v>2.5955696872952752E-3</c:v>
                </c:pt>
                <c:pt idx="2703">
                  <c:v>2.5946096097338453E-3</c:v>
                </c:pt>
                <c:pt idx="2704">
                  <c:v>2.5936502421577017E-3</c:v>
                </c:pt>
                <c:pt idx="2705">
                  <c:v>2.5926915837795115E-3</c:v>
                </c:pt>
                <c:pt idx="2706">
                  <c:v>2.5917336338132147E-3</c:v>
                </c:pt>
                <c:pt idx="2707">
                  <c:v>2.5907763914738576E-3</c:v>
                </c:pt>
                <c:pt idx="2708">
                  <c:v>2.5898198559776609E-3</c:v>
                </c:pt>
                <c:pt idx="2709">
                  <c:v>2.5888640265419819E-3</c:v>
                </c:pt>
                <c:pt idx="2710">
                  <c:v>2.5879089023853512E-3</c:v>
                </c:pt>
                <c:pt idx="2711">
                  <c:v>2.586954482727452E-3</c:v>
                </c:pt>
                <c:pt idx="2712">
                  <c:v>2.5860007667891207E-3</c:v>
                </c:pt>
                <c:pt idx="2713">
                  <c:v>2.5850477537923376E-3</c:v>
                </c:pt>
                <c:pt idx="2714">
                  <c:v>2.5840954429602108E-3</c:v>
                </c:pt>
                <c:pt idx="2715">
                  <c:v>2.5831438335170267E-3</c:v>
                </c:pt>
                <c:pt idx="2716">
                  <c:v>2.5821929246881898E-3</c:v>
                </c:pt>
                <c:pt idx="2717">
                  <c:v>2.5812427157002648E-3</c:v>
                </c:pt>
                <c:pt idx="2718">
                  <c:v>2.5802932057809474E-3</c:v>
                </c:pt>
                <c:pt idx="2719">
                  <c:v>2.5793443941590248E-3</c:v>
                </c:pt>
                <c:pt idx="2720">
                  <c:v>2.5783962800645078E-3</c:v>
                </c:pt>
                <c:pt idx="2721">
                  <c:v>2.5774488627284481E-3</c:v>
                </c:pt>
                <c:pt idx="2722">
                  <c:v>2.5765021413830932E-3</c:v>
                </c:pt>
                <c:pt idx="2723">
                  <c:v>2.5755561152617837E-3</c:v>
                </c:pt>
                <c:pt idx="2724">
                  <c:v>2.5746107835989992E-3</c:v>
                </c:pt>
                <c:pt idx="2725">
                  <c:v>2.5736661456303403E-3</c:v>
                </c:pt>
                <c:pt idx="2726">
                  <c:v>2.5727222005925169E-3</c:v>
                </c:pt>
                <c:pt idx="2727">
                  <c:v>2.5717789477233675E-3</c:v>
                </c:pt>
                <c:pt idx="2728">
                  <c:v>2.5708363862618601E-3</c:v>
                </c:pt>
                <c:pt idx="2729">
                  <c:v>2.5698945154480602E-3</c:v>
                </c:pt>
                <c:pt idx="2730">
                  <c:v>2.5689533345231532E-3</c:v>
                </c:pt>
                <c:pt idx="2731">
                  <c:v>2.568012842729455E-3</c:v>
                </c:pt>
                <c:pt idx="2732">
                  <c:v>2.5670730393103336E-3</c:v>
                </c:pt>
                <c:pt idx="2733">
                  <c:v>2.5661339235103302E-3</c:v>
                </c:pt>
                <c:pt idx="2734">
                  <c:v>2.5651954945750482E-3</c:v>
                </c:pt>
                <c:pt idx="2735">
                  <c:v>2.5642577517512358E-3</c:v>
                </c:pt>
                <c:pt idx="2736">
                  <c:v>2.5633206942866789E-3</c:v>
                </c:pt>
                <c:pt idx="2737">
                  <c:v>2.5623843214303216E-3</c:v>
                </c:pt>
                <c:pt idx="2738">
                  <c:v>2.5614486324321592E-3</c:v>
                </c:pt>
                <c:pt idx="2739">
                  <c:v>2.5605136265433445E-3</c:v>
                </c:pt>
                <c:pt idx="2740">
                  <c:v>2.5595793030160443E-3</c:v>
                </c:pt>
                <c:pt idx="2741">
                  <c:v>2.5586456611035807E-3</c:v>
                </c:pt>
                <c:pt idx="2742">
                  <c:v>2.5577127000603454E-3</c:v>
                </c:pt>
                <c:pt idx="2743">
                  <c:v>2.556780419141778E-3</c:v>
                </c:pt>
                <c:pt idx="2744">
                  <c:v>2.5558488176044697E-3</c:v>
                </c:pt>
                <c:pt idx="2745">
                  <c:v>2.5549178947060621E-3</c:v>
                </c:pt>
                <c:pt idx="2746">
                  <c:v>2.5539876497052577E-3</c:v>
                </c:pt>
                <c:pt idx="2747">
                  <c:v>2.5530580818618632E-3</c:v>
                </c:pt>
                <c:pt idx="2748">
                  <c:v>2.5521291904367716E-3</c:v>
                </c:pt>
                <c:pt idx="2749">
                  <c:v>2.5512009746919352E-3</c:v>
                </c:pt>
                <c:pt idx="2750">
                  <c:v>2.5502734338903716E-3</c:v>
                </c:pt>
                <c:pt idx="2751">
                  <c:v>2.5493465672962014E-3</c:v>
                </c:pt>
                <c:pt idx="2752">
                  <c:v>2.5484203741745612E-3</c:v>
                </c:pt>
                <c:pt idx="2753">
                  <c:v>2.5474948537917213E-3</c:v>
                </c:pt>
                <c:pt idx="2754">
                  <c:v>2.5465700054149555E-3</c:v>
                </c:pt>
                <c:pt idx="2755">
                  <c:v>2.5456458283126355E-3</c:v>
                </c:pt>
                <c:pt idx="2756">
                  <c:v>2.5447223217542059E-3</c:v>
                </c:pt>
                <c:pt idx="2757">
                  <c:v>2.5437994850101451E-3</c:v>
                </c:pt>
                <c:pt idx="2758">
                  <c:v>2.5428773173520013E-3</c:v>
                </c:pt>
                <c:pt idx="2759">
                  <c:v>2.5419558180523648E-3</c:v>
                </c:pt>
                <c:pt idx="2760">
                  <c:v>2.5410349863848819E-3</c:v>
                </c:pt>
                <c:pt idx="2761">
                  <c:v>2.5401148216242951E-3</c:v>
                </c:pt>
                <c:pt idx="2762">
                  <c:v>2.5391953230463242E-3</c:v>
                </c:pt>
                <c:pt idx="2763">
                  <c:v>2.5382764899277975E-3</c:v>
                </c:pt>
                <c:pt idx="2764">
                  <c:v>2.5373583215465611E-3</c:v>
                </c:pt>
                <c:pt idx="2765">
                  <c:v>2.5364408171815152E-3</c:v>
                </c:pt>
                <c:pt idx="2766">
                  <c:v>2.5355239761125892E-3</c:v>
                </c:pt>
                <c:pt idx="2767">
                  <c:v>2.5346077976207714E-3</c:v>
                </c:pt>
                <c:pt idx="2768">
                  <c:v>2.5336922809880685E-3</c:v>
                </c:pt>
                <c:pt idx="2769">
                  <c:v>2.5327774254975512E-3</c:v>
                </c:pt>
                <c:pt idx="2770">
                  <c:v>2.5318632304333036E-3</c:v>
                </c:pt>
                <c:pt idx="2771">
                  <c:v>2.5309496950804509E-3</c:v>
                </c:pt>
                <c:pt idx="2772">
                  <c:v>2.5300368187251561E-3</c:v>
                </c:pt>
                <c:pt idx="2773">
                  <c:v>2.5291246006545844E-3</c:v>
                </c:pt>
                <c:pt idx="2774">
                  <c:v>2.5282130401569668E-3</c:v>
                </c:pt>
                <c:pt idx="2775">
                  <c:v>2.5273021365215245E-3</c:v>
                </c:pt>
                <c:pt idx="2776">
                  <c:v>2.5263918890385292E-3</c:v>
                </c:pt>
                <c:pt idx="2777">
                  <c:v>2.5254822969992684E-3</c:v>
                </c:pt>
                <c:pt idx="2778">
                  <c:v>2.524573359696059E-3</c:v>
                </c:pt>
                <c:pt idx="2779">
                  <c:v>2.5236650764221932E-3</c:v>
                </c:pt>
                <c:pt idx="2780">
                  <c:v>2.522757446472036E-3</c:v>
                </c:pt>
                <c:pt idx="2781">
                  <c:v>2.5218504691409192E-3</c:v>
                </c:pt>
                <c:pt idx="2782">
                  <c:v>2.5209441437252411E-3</c:v>
                </c:pt>
                <c:pt idx="2783">
                  <c:v>2.520038469522362E-3</c:v>
                </c:pt>
                <c:pt idx="2784">
                  <c:v>2.5191334458306612E-3</c:v>
                </c:pt>
                <c:pt idx="2785">
                  <c:v>2.5182290719495486E-3</c:v>
                </c:pt>
                <c:pt idx="2786">
                  <c:v>2.5173253471794371E-3</c:v>
                </c:pt>
                <c:pt idx="2787">
                  <c:v>2.5164222708216988E-3</c:v>
                </c:pt>
                <c:pt idx="2788">
                  <c:v>2.5155198421787602E-3</c:v>
                </c:pt>
                <c:pt idx="2789">
                  <c:v>2.5146180605540311E-3</c:v>
                </c:pt>
                <c:pt idx="2790">
                  <c:v>2.5137169252519211E-3</c:v>
                </c:pt>
                <c:pt idx="2791">
                  <c:v>2.5128164355778127E-3</c:v>
                </c:pt>
                <c:pt idx="2792">
                  <c:v>2.5119165908381266E-3</c:v>
                </c:pt>
                <c:pt idx="2793">
                  <c:v>2.5110173903402431E-3</c:v>
                </c:pt>
                <c:pt idx="2794">
                  <c:v>2.5101188333925451E-3</c:v>
                </c:pt>
                <c:pt idx="2795">
                  <c:v>2.5092209193044081E-3</c:v>
                </c:pt>
                <c:pt idx="2796">
                  <c:v>2.5083236473862017E-3</c:v>
                </c:pt>
                <c:pt idx="2797">
                  <c:v>2.5074270169492359E-3</c:v>
                </c:pt>
                <c:pt idx="2798">
                  <c:v>2.5065310273058765E-3</c:v>
                </c:pt>
                <c:pt idx="2799">
                  <c:v>2.5056356777694213E-3</c:v>
                </c:pt>
                <c:pt idx="2800">
                  <c:v>2.5047409676541644E-3</c:v>
                </c:pt>
                <c:pt idx="2801">
                  <c:v>2.5038468962753839E-3</c:v>
                </c:pt>
                <c:pt idx="2802">
                  <c:v>2.5029534629493252E-3</c:v>
                </c:pt>
                <c:pt idx="2803">
                  <c:v>2.5020606669932106E-3</c:v>
                </c:pt>
                <c:pt idx="2804">
                  <c:v>2.5011685077252583E-3</c:v>
                </c:pt>
                <c:pt idx="2805">
                  <c:v>2.5002769844646119E-3</c:v>
                </c:pt>
                <c:pt idx="2806">
                  <c:v>2.4993860965314436E-3</c:v>
                </c:pt>
                <c:pt idx="2807">
                  <c:v>2.4984958432468281E-3</c:v>
                </c:pt>
                <c:pt idx="2808">
                  <c:v>2.4976062239328712E-3</c:v>
                </c:pt>
                <c:pt idx="2809">
                  <c:v>2.4967172379126174E-3</c:v>
                </c:pt>
                <c:pt idx="2810">
                  <c:v>2.4958288845100397E-3</c:v>
                </c:pt>
                <c:pt idx="2811">
                  <c:v>2.4949411630501394E-3</c:v>
                </c:pt>
                <c:pt idx="2812">
                  <c:v>2.4940540728588352E-3</c:v>
                </c:pt>
                <c:pt idx="2813">
                  <c:v>2.4931676132630082E-3</c:v>
                </c:pt>
                <c:pt idx="2814">
                  <c:v>2.4922817835905022E-3</c:v>
                </c:pt>
                <c:pt idx="2815">
                  <c:v>2.4913965831701202E-3</c:v>
                </c:pt>
                <c:pt idx="2816">
                  <c:v>2.4905120113316082E-3</c:v>
                </c:pt>
                <c:pt idx="2817">
                  <c:v>2.4896280674056681E-3</c:v>
                </c:pt>
                <c:pt idx="2818">
                  <c:v>2.4887447507239667E-3</c:v>
                </c:pt>
                <c:pt idx="2819">
                  <c:v>2.4878620606190766E-3</c:v>
                </c:pt>
                <c:pt idx="2820">
                  <c:v>2.486979996424559E-3</c:v>
                </c:pt>
                <c:pt idx="2821">
                  <c:v>2.4860985574749221E-3</c:v>
                </c:pt>
                <c:pt idx="2822">
                  <c:v>2.4852177431055797E-3</c:v>
                </c:pt>
                <c:pt idx="2823">
                  <c:v>2.4843375526529261E-3</c:v>
                </c:pt>
                <c:pt idx="2824">
                  <c:v>2.4834579854542287E-3</c:v>
                </c:pt>
                <c:pt idx="2825">
                  <c:v>2.4825790408478121E-3</c:v>
                </c:pt>
                <c:pt idx="2826">
                  <c:v>2.4817007181728292E-3</c:v>
                </c:pt>
                <c:pt idx="2827">
                  <c:v>2.4808230167694049E-3</c:v>
                </c:pt>
                <c:pt idx="2828">
                  <c:v>2.4799459359785931E-3</c:v>
                </c:pt>
                <c:pt idx="2829">
                  <c:v>2.4790694751424171E-3</c:v>
                </c:pt>
                <c:pt idx="2830">
                  <c:v>2.4781936336037667E-3</c:v>
                </c:pt>
                <c:pt idx="2831">
                  <c:v>2.4773184107065092E-3</c:v>
                </c:pt>
                <c:pt idx="2832">
                  <c:v>2.4764438057953992E-3</c:v>
                </c:pt>
                <c:pt idx="2833">
                  <c:v>2.4755698182161593E-3</c:v>
                </c:pt>
                <c:pt idx="2834">
                  <c:v>2.4746964473153945E-3</c:v>
                </c:pt>
                <c:pt idx="2835">
                  <c:v>2.4738236924406552E-3</c:v>
                </c:pt>
                <c:pt idx="2836">
                  <c:v>2.472951552940421E-3</c:v>
                </c:pt>
                <c:pt idx="2837">
                  <c:v>2.4720800281640407E-3</c:v>
                </c:pt>
                <c:pt idx="2838">
                  <c:v>2.4712091174618526E-3</c:v>
                </c:pt>
                <c:pt idx="2839">
                  <c:v>2.4703388201850612E-3</c:v>
                </c:pt>
                <c:pt idx="2840">
                  <c:v>2.4694691356857827E-3</c:v>
                </c:pt>
                <c:pt idx="2841">
                  <c:v>2.4686000633170812E-3</c:v>
                </c:pt>
                <c:pt idx="2842">
                  <c:v>2.4677316024328991E-3</c:v>
                </c:pt>
                <c:pt idx="2843">
                  <c:v>2.4668637523880682E-3</c:v>
                </c:pt>
                <c:pt idx="2844">
                  <c:v>2.4659965125384078E-3</c:v>
                </c:pt>
                <c:pt idx="2845">
                  <c:v>2.4651298822405557E-3</c:v>
                </c:pt>
                <c:pt idx="2846">
                  <c:v>2.4642638608521001E-3</c:v>
                </c:pt>
                <c:pt idx="2847">
                  <c:v>2.4633984477315219E-3</c:v>
                </c:pt>
                <c:pt idx="2848">
                  <c:v>2.4625336422381852E-3</c:v>
                </c:pt>
                <c:pt idx="2849">
                  <c:v>2.4616694437324012E-3</c:v>
                </c:pt>
                <c:pt idx="2850">
                  <c:v>2.4608058515753358E-3</c:v>
                </c:pt>
                <c:pt idx="2851">
                  <c:v>2.4599428651290427E-3</c:v>
                </c:pt>
                <c:pt idx="2852">
                  <c:v>2.4590804837565181E-3</c:v>
                </c:pt>
                <c:pt idx="2853">
                  <c:v>2.4582187068216189E-3</c:v>
                </c:pt>
                <c:pt idx="2854">
                  <c:v>2.4573575336890772E-3</c:v>
                </c:pt>
                <c:pt idx="2855">
                  <c:v>2.4564969637245553E-3</c:v>
                </c:pt>
                <c:pt idx="2856">
                  <c:v>2.45563699629458E-3</c:v>
                </c:pt>
                <c:pt idx="2857">
                  <c:v>2.4547776307665692E-3</c:v>
                </c:pt>
                <c:pt idx="2858">
                  <c:v>2.4539188665088215E-3</c:v>
                </c:pt>
                <c:pt idx="2859">
                  <c:v>2.4530607028905396E-3</c:v>
                </c:pt>
                <c:pt idx="2860">
                  <c:v>2.4522031392817567E-3</c:v>
                </c:pt>
                <c:pt idx="2861">
                  <c:v>2.4513461750534571E-3</c:v>
                </c:pt>
                <c:pt idx="2862">
                  <c:v>2.4504898095774612E-3</c:v>
                </c:pt>
                <c:pt idx="2863">
                  <c:v>2.4496340422264754E-3</c:v>
                </c:pt>
                <c:pt idx="2864">
                  <c:v>2.4487788723740588E-3</c:v>
                </c:pt>
                <c:pt idx="2865">
                  <c:v>2.4479242993946907E-3</c:v>
                </c:pt>
                <c:pt idx="2866">
                  <c:v>2.4470703226636952E-3</c:v>
                </c:pt>
                <c:pt idx="2867">
                  <c:v>2.446216941557269E-3</c:v>
                </c:pt>
                <c:pt idx="2868">
                  <c:v>2.4453641554525018E-3</c:v>
                </c:pt>
                <c:pt idx="2869">
                  <c:v>2.4445119637273053E-3</c:v>
                </c:pt>
                <c:pt idx="2870">
                  <c:v>2.4436603657604929E-3</c:v>
                </c:pt>
                <c:pt idx="2871">
                  <c:v>2.4428093609317352E-3</c:v>
                </c:pt>
                <c:pt idx="2872">
                  <c:v>2.4419589486215812E-3</c:v>
                </c:pt>
                <c:pt idx="2873">
                  <c:v>2.4411091282114097E-3</c:v>
                </c:pt>
                <c:pt idx="2874">
                  <c:v>2.4402598990834797E-3</c:v>
                </c:pt>
                <c:pt idx="2875">
                  <c:v>2.439411260620934E-3</c:v>
                </c:pt>
                <c:pt idx="2876">
                  <c:v>2.4385632122077092E-3</c:v>
                </c:pt>
                <c:pt idx="2877">
                  <c:v>2.4377157532286596E-3</c:v>
                </c:pt>
                <c:pt idx="2878">
                  <c:v>2.4368688830694622E-3</c:v>
                </c:pt>
                <c:pt idx="2879">
                  <c:v>2.4360226011166755E-3</c:v>
                </c:pt>
                <c:pt idx="2880">
                  <c:v>2.4351769067576762E-3</c:v>
                </c:pt>
                <c:pt idx="2881">
                  <c:v>2.4343317993807032E-3</c:v>
                </c:pt>
                <c:pt idx="2882">
                  <c:v>2.4334872783748412E-3</c:v>
                </c:pt>
                <c:pt idx="2883">
                  <c:v>2.4326433431300387E-3</c:v>
                </c:pt>
                <c:pt idx="2884">
                  <c:v>2.4317999930370828E-3</c:v>
                </c:pt>
                <c:pt idx="2885">
                  <c:v>2.4309572274876052E-3</c:v>
                </c:pt>
                <c:pt idx="2886">
                  <c:v>2.4301150458740602E-3</c:v>
                </c:pt>
                <c:pt idx="2887">
                  <c:v>2.4292734475897752E-3</c:v>
                </c:pt>
                <c:pt idx="2888">
                  <c:v>2.4284324320288965E-3</c:v>
                </c:pt>
                <c:pt idx="2889">
                  <c:v>2.4275919985864399E-3</c:v>
                </c:pt>
                <c:pt idx="2890">
                  <c:v>2.4267521466581794E-3</c:v>
                </c:pt>
                <c:pt idx="2891">
                  <c:v>2.4259128756408351E-3</c:v>
                </c:pt>
                <c:pt idx="2892">
                  <c:v>2.4250741849318807E-3</c:v>
                </c:pt>
                <c:pt idx="2893">
                  <c:v>2.4242360739296612E-3</c:v>
                </c:pt>
                <c:pt idx="2894">
                  <c:v>2.4233985420333446E-3</c:v>
                </c:pt>
                <c:pt idx="2895">
                  <c:v>2.4225615886428898E-3</c:v>
                </c:pt>
                <c:pt idx="2896">
                  <c:v>2.4217252131591462E-3</c:v>
                </c:pt>
                <c:pt idx="2897">
                  <c:v>2.4208894149837677E-3</c:v>
                </c:pt>
                <c:pt idx="2898">
                  <c:v>2.4200541935192228E-3</c:v>
                </c:pt>
                <c:pt idx="2899">
                  <c:v>2.4192195481688174E-3</c:v>
                </c:pt>
                <c:pt idx="2900">
                  <c:v>2.4183854783366592E-3</c:v>
                </c:pt>
                <c:pt idx="2901">
                  <c:v>2.4175519834276991E-3</c:v>
                </c:pt>
                <c:pt idx="2902">
                  <c:v>2.4167190628477091E-3</c:v>
                </c:pt>
                <c:pt idx="2903">
                  <c:v>2.4158867160032588E-3</c:v>
                </c:pt>
                <c:pt idx="2904">
                  <c:v>2.4150549423017642E-3</c:v>
                </c:pt>
                <c:pt idx="2905">
                  <c:v>2.4142237411514393E-3</c:v>
                </c:pt>
                <c:pt idx="2906">
                  <c:v>2.4133931119612842E-3</c:v>
                </c:pt>
                <c:pt idx="2907">
                  <c:v>2.4125630541411759E-3</c:v>
                </c:pt>
                <c:pt idx="2908">
                  <c:v>2.4117335671017671E-3</c:v>
                </c:pt>
                <c:pt idx="2909">
                  <c:v>2.4109046502545006E-3</c:v>
                </c:pt>
                <c:pt idx="2910">
                  <c:v>2.4100763030116706E-3</c:v>
                </c:pt>
                <c:pt idx="2911">
                  <c:v>2.4092485247863542E-3</c:v>
                </c:pt>
                <c:pt idx="2912">
                  <c:v>2.4084213149924449E-3</c:v>
                </c:pt>
                <c:pt idx="2913">
                  <c:v>2.4075946730446177E-3</c:v>
                </c:pt>
                <c:pt idx="2914">
                  <c:v>2.406768598358369E-3</c:v>
                </c:pt>
                <c:pt idx="2915">
                  <c:v>2.405943090350015E-3</c:v>
                </c:pt>
                <c:pt idx="2916">
                  <c:v>2.4051181484366501E-3</c:v>
                </c:pt>
                <c:pt idx="2917">
                  <c:v>2.4042937720361638E-3</c:v>
                </c:pt>
                <c:pt idx="2918">
                  <c:v>2.4034699605672352E-3</c:v>
                </c:pt>
                <c:pt idx="2919">
                  <c:v>2.4026467134493808E-3</c:v>
                </c:pt>
                <c:pt idx="2920">
                  <c:v>2.4018240301028832E-3</c:v>
                </c:pt>
                <c:pt idx="2921">
                  <c:v>2.4010019099488162E-3</c:v>
                </c:pt>
                <c:pt idx="2922">
                  <c:v>2.4001803524090672E-3</c:v>
                </c:pt>
                <c:pt idx="2923">
                  <c:v>2.3993593569062656E-3</c:v>
                </c:pt>
                <c:pt idx="2924">
                  <c:v>2.3985389228638981E-3</c:v>
                </c:pt>
                <c:pt idx="2925">
                  <c:v>2.3977190497062014E-3</c:v>
                </c:pt>
                <c:pt idx="2926">
                  <c:v>2.3968997368581787E-3</c:v>
                </c:pt>
                <c:pt idx="2927">
                  <c:v>2.3960809837456762E-3</c:v>
                </c:pt>
                <c:pt idx="2928">
                  <c:v>2.3952627897952765E-3</c:v>
                </c:pt>
                <c:pt idx="2929">
                  <c:v>2.3944451544343627E-3</c:v>
                </c:pt>
                <c:pt idx="2930">
                  <c:v>2.3936280770911001E-3</c:v>
                </c:pt>
                <c:pt idx="2931">
                  <c:v>2.3928115571944363E-3</c:v>
                </c:pt>
                <c:pt idx="2932">
                  <c:v>2.3919955941740742E-3</c:v>
                </c:pt>
                <c:pt idx="2933">
                  <c:v>2.3911801874605316E-3</c:v>
                </c:pt>
                <c:pt idx="2934">
                  <c:v>2.3903653364850796E-3</c:v>
                </c:pt>
                <c:pt idx="2935">
                  <c:v>2.38955104067978E-3</c:v>
                </c:pt>
                <c:pt idx="2936">
                  <c:v>2.3887372994774434E-3</c:v>
                </c:pt>
                <c:pt idx="2937">
                  <c:v>2.3879241123116617E-3</c:v>
                </c:pt>
                <c:pt idx="2938">
                  <c:v>2.3871114786168123E-3</c:v>
                </c:pt>
                <c:pt idx="2939">
                  <c:v>2.3862993978280207E-3</c:v>
                </c:pt>
                <c:pt idx="2940">
                  <c:v>2.3854878693812202E-3</c:v>
                </c:pt>
                <c:pt idx="2941">
                  <c:v>2.3846768927130611E-3</c:v>
                </c:pt>
                <c:pt idx="2942">
                  <c:v>2.3838664672610004E-3</c:v>
                </c:pt>
                <c:pt idx="2943">
                  <c:v>2.3830565924632136E-3</c:v>
                </c:pt>
                <c:pt idx="2944">
                  <c:v>2.3822472677586916E-3</c:v>
                </c:pt>
                <c:pt idx="2945">
                  <c:v>2.3814384925871551E-3</c:v>
                </c:pt>
                <c:pt idx="2946">
                  <c:v>2.3806302663891012E-3</c:v>
                </c:pt>
                <c:pt idx="2947">
                  <c:v>2.3798225886057572E-3</c:v>
                </c:pt>
                <c:pt idx="2948">
                  <c:v>2.379015458679148E-3</c:v>
                </c:pt>
                <c:pt idx="2949">
                  <c:v>2.3782088760520379E-3</c:v>
                </c:pt>
                <c:pt idx="2950">
                  <c:v>2.3774028401679355E-3</c:v>
                </c:pt>
                <c:pt idx="2951">
                  <c:v>2.3765973504711055E-3</c:v>
                </c:pt>
                <c:pt idx="2952">
                  <c:v>2.3757924064065992E-3</c:v>
                </c:pt>
                <c:pt idx="2953">
                  <c:v>2.3749880074201688E-3</c:v>
                </c:pt>
                <c:pt idx="2954">
                  <c:v>2.3741841529583683E-3</c:v>
                </c:pt>
                <c:pt idx="2955">
                  <c:v>2.3733808424684501E-3</c:v>
                </c:pt>
                <c:pt idx="2956">
                  <c:v>2.3725780753984338E-3</c:v>
                </c:pt>
                <c:pt idx="2957">
                  <c:v>2.3717758511971202E-3</c:v>
                </c:pt>
                <c:pt idx="2958">
                  <c:v>2.3709741693139991E-3</c:v>
                </c:pt>
                <c:pt idx="2959">
                  <c:v>2.3701730291993475E-3</c:v>
                </c:pt>
                <c:pt idx="2960">
                  <c:v>2.3693724303041597E-3</c:v>
                </c:pt>
                <c:pt idx="2961">
                  <c:v>2.3685723720801855E-3</c:v>
                </c:pt>
                <c:pt idx="2962">
                  <c:v>2.3677728539799052E-3</c:v>
                </c:pt>
                <c:pt idx="2963">
                  <c:v>2.3669738754565446E-3</c:v>
                </c:pt>
                <c:pt idx="2964">
                  <c:v>2.3661754359640638E-3</c:v>
                </c:pt>
                <c:pt idx="2965">
                  <c:v>2.3653775349571642E-3</c:v>
                </c:pt>
                <c:pt idx="2966">
                  <c:v>2.364580171891284E-3</c:v>
                </c:pt>
                <c:pt idx="2967">
                  <c:v>2.3637833462225827E-3</c:v>
                </c:pt>
                <c:pt idx="2968">
                  <c:v>2.3629870574079538E-3</c:v>
                </c:pt>
                <c:pt idx="2969">
                  <c:v>2.3621913049050292E-3</c:v>
                </c:pt>
                <c:pt idx="2970">
                  <c:v>2.3613960881721935E-3</c:v>
                </c:pt>
                <c:pt idx="2971">
                  <c:v>2.3606014066685091E-3</c:v>
                </c:pt>
                <c:pt idx="2972">
                  <c:v>2.3598072598538158E-3</c:v>
                </c:pt>
                <c:pt idx="2973">
                  <c:v>2.3590136471886556E-3</c:v>
                </c:pt>
                <c:pt idx="2974">
                  <c:v>2.3582205681343059E-3</c:v>
                </c:pt>
                <c:pt idx="2975">
                  <c:v>2.3574280221527392E-3</c:v>
                </c:pt>
                <c:pt idx="2976">
                  <c:v>2.3566360087066951E-3</c:v>
                </c:pt>
                <c:pt idx="2977">
                  <c:v>2.3558445272596025E-3</c:v>
                </c:pt>
                <c:pt idx="2978">
                  <c:v>2.3550535772756316E-3</c:v>
                </c:pt>
                <c:pt idx="2979">
                  <c:v>2.3542631582196601E-3</c:v>
                </c:pt>
                <c:pt idx="2980">
                  <c:v>2.3534732695572802E-3</c:v>
                </c:pt>
                <c:pt idx="2981">
                  <c:v>2.352683910754804E-3</c:v>
                </c:pt>
                <c:pt idx="2982">
                  <c:v>2.3518950812792777E-3</c:v>
                </c:pt>
                <c:pt idx="2983">
                  <c:v>2.3511067805984482E-3</c:v>
                </c:pt>
                <c:pt idx="2984">
                  <c:v>2.3503190081807612E-3</c:v>
                </c:pt>
                <c:pt idx="2985">
                  <c:v>2.349531763495399E-3</c:v>
                </c:pt>
                <c:pt idx="2986">
                  <c:v>2.3487450460122189E-3</c:v>
                </c:pt>
                <c:pt idx="2987">
                  <c:v>2.3479588552018375E-3</c:v>
                </c:pt>
                <c:pt idx="2988">
                  <c:v>2.3471731905355489E-3</c:v>
                </c:pt>
                <c:pt idx="2989">
                  <c:v>2.3463880514853629E-3</c:v>
                </c:pt>
                <c:pt idx="2990">
                  <c:v>2.3456034375239788E-3</c:v>
                </c:pt>
                <c:pt idx="2991">
                  <c:v>2.3448193481248442E-3</c:v>
                </c:pt>
                <c:pt idx="2992">
                  <c:v>2.3440357827620717E-3</c:v>
                </c:pt>
                <c:pt idx="2993">
                  <c:v>2.3432527409104694E-3</c:v>
                </c:pt>
                <c:pt idx="2994">
                  <c:v>2.3424702220455752E-3</c:v>
                </c:pt>
                <c:pt idx="2995">
                  <c:v>2.3416882256436207E-3</c:v>
                </c:pt>
                <c:pt idx="2996">
                  <c:v>2.3409067511815469E-3</c:v>
                </c:pt>
                <c:pt idx="2997">
                  <c:v>2.34012579813695E-3</c:v>
                </c:pt>
                <c:pt idx="2998">
                  <c:v>2.3393453659881435E-3</c:v>
                </c:pt>
                <c:pt idx="2999">
                  <c:v>2.3385654542141853E-3</c:v>
                </c:pt>
                <c:pt idx="3000">
                  <c:v>2.3377860622947801E-3</c:v>
                </c:pt>
                <c:pt idx="3001">
                  <c:v>2.3370071897103012E-3</c:v>
                </c:pt>
                <c:pt idx="3002">
                  <c:v>2.3362288359418644E-3</c:v>
                </c:pt>
                <c:pt idx="3003">
                  <c:v>2.3354510004712742E-3</c:v>
                </c:pt>
                <c:pt idx="3004">
                  <c:v>2.3346736827809852E-3</c:v>
                </c:pt>
                <c:pt idx="3005">
                  <c:v>2.3338968823541752E-3</c:v>
                </c:pt>
                <c:pt idx="3006">
                  <c:v>2.3331205986747029E-3</c:v>
                </c:pt>
                <c:pt idx="3007">
                  <c:v>2.3323448312270881E-3</c:v>
                </c:pt>
                <c:pt idx="3008">
                  <c:v>2.3315695794965821E-3</c:v>
                </c:pt>
                <c:pt idx="3009">
                  <c:v>2.3307948429690997E-3</c:v>
                </c:pt>
                <c:pt idx="3010">
                  <c:v>2.3300206211311972E-3</c:v>
                </c:pt>
                <c:pt idx="3011">
                  <c:v>2.3292469134701789E-3</c:v>
                </c:pt>
                <c:pt idx="3012">
                  <c:v>2.3284737194740192E-3</c:v>
                </c:pt>
                <c:pt idx="3013">
                  <c:v>2.3277010386313296E-3</c:v>
                </c:pt>
                <c:pt idx="3014">
                  <c:v>2.3269288704314051E-3</c:v>
                </c:pt>
                <c:pt idx="3015">
                  <c:v>2.3261572143642752E-3</c:v>
                </c:pt>
                <c:pt idx="3016">
                  <c:v>2.3253860699206002E-3</c:v>
                </c:pt>
                <c:pt idx="3017">
                  <c:v>2.3246154365917037E-3</c:v>
                </c:pt>
                <c:pt idx="3018">
                  <c:v>2.3238453138696227E-3</c:v>
                </c:pt>
                <c:pt idx="3019">
                  <c:v>2.32307570124706E-3</c:v>
                </c:pt>
                <c:pt idx="3020">
                  <c:v>2.3223065982173486E-3</c:v>
                </c:pt>
                <c:pt idx="3021">
                  <c:v>2.3215380042745214E-3</c:v>
                </c:pt>
                <c:pt idx="3022">
                  <c:v>2.3207699189133082E-3</c:v>
                </c:pt>
                <c:pt idx="3023">
                  <c:v>2.3200023416290651E-3</c:v>
                </c:pt>
                <c:pt idx="3024">
                  <c:v>2.3192352719178292E-3</c:v>
                </c:pt>
                <c:pt idx="3025">
                  <c:v>2.3184687092763071E-3</c:v>
                </c:pt>
                <c:pt idx="3026">
                  <c:v>2.3177026532018741E-3</c:v>
                </c:pt>
                <c:pt idx="3027">
                  <c:v>2.3169371031925576E-3</c:v>
                </c:pt>
                <c:pt idx="3028">
                  <c:v>2.3161720587470602E-3</c:v>
                </c:pt>
                <c:pt idx="3029">
                  <c:v>2.3154075193647337E-3</c:v>
                </c:pt>
                <c:pt idx="3030">
                  <c:v>2.3146434845456067E-3</c:v>
                </c:pt>
                <c:pt idx="3031">
                  <c:v>2.3138799537903592E-3</c:v>
                </c:pt>
                <c:pt idx="3032">
                  <c:v>2.3131169266003252E-3</c:v>
                </c:pt>
                <c:pt idx="3033">
                  <c:v>2.3123544024774966E-3</c:v>
                </c:pt>
                <c:pt idx="3034">
                  <c:v>2.3115923809245236E-3</c:v>
                </c:pt>
                <c:pt idx="3035">
                  <c:v>2.310830861444727E-3</c:v>
                </c:pt>
                <c:pt idx="3036">
                  <c:v>2.310069843542061E-3</c:v>
                </c:pt>
                <c:pt idx="3037">
                  <c:v>2.3093093267211422E-3</c:v>
                </c:pt>
                <c:pt idx="3038">
                  <c:v>2.3085493104872392E-3</c:v>
                </c:pt>
                <c:pt idx="3039">
                  <c:v>2.3077897943462652E-3</c:v>
                </c:pt>
                <c:pt idx="3040">
                  <c:v>2.3070307778048017E-3</c:v>
                </c:pt>
                <c:pt idx="3041">
                  <c:v>2.3062722603700392E-3</c:v>
                </c:pt>
                <c:pt idx="3042">
                  <c:v>2.3055142415498732E-3</c:v>
                </c:pt>
                <c:pt idx="3043">
                  <c:v>2.3047567208527952E-3</c:v>
                </c:pt>
                <c:pt idx="3044">
                  <c:v>2.3039996977879816E-3</c:v>
                </c:pt>
                <c:pt idx="3045">
                  <c:v>2.3032431718652E-3</c:v>
                </c:pt>
                <c:pt idx="3046">
                  <c:v>2.3024871425949426E-3</c:v>
                </c:pt>
                <c:pt idx="3047">
                  <c:v>2.3017316094882589E-3</c:v>
                </c:pt>
                <c:pt idx="3048">
                  <c:v>2.3009765720569163E-3</c:v>
                </c:pt>
                <c:pt idx="3049">
                  <c:v>2.3002220298132367E-3</c:v>
                </c:pt>
                <c:pt idx="3050">
                  <c:v>2.2994679822702742E-3</c:v>
                </c:pt>
                <c:pt idx="3051">
                  <c:v>2.2987144289416672E-3</c:v>
                </c:pt>
                <c:pt idx="3052">
                  <c:v>2.2979613693416886E-3</c:v>
                </c:pt>
                <c:pt idx="3053">
                  <c:v>2.2972088029852597E-3</c:v>
                </c:pt>
                <c:pt idx="3054">
                  <c:v>2.2964567293879412E-3</c:v>
                </c:pt>
                <c:pt idx="3055">
                  <c:v>2.2957051480659465E-3</c:v>
                </c:pt>
                <c:pt idx="3056">
                  <c:v>2.2949540585360736E-3</c:v>
                </c:pt>
                <c:pt idx="3057">
                  <c:v>2.2942034603157706E-3</c:v>
                </c:pt>
                <c:pt idx="3058">
                  <c:v>2.2934533529231612E-3</c:v>
                </c:pt>
                <c:pt idx="3059">
                  <c:v>2.2927037358769415E-3</c:v>
                </c:pt>
                <c:pt idx="3060">
                  <c:v>2.2919546086964571E-3</c:v>
                </c:pt>
                <c:pt idx="3061">
                  <c:v>2.2912059709016752E-3</c:v>
                </c:pt>
                <c:pt idx="3062">
                  <c:v>2.2904578220132145E-3</c:v>
                </c:pt>
                <c:pt idx="3063">
                  <c:v>2.2897101615523157E-3</c:v>
                </c:pt>
                <c:pt idx="3064">
                  <c:v>2.2889629890407801E-3</c:v>
                </c:pt>
                <c:pt idx="3065">
                  <c:v>2.2882163040011394E-3</c:v>
                </c:pt>
                <c:pt idx="3066">
                  <c:v>2.2874701059564669E-3</c:v>
                </c:pt>
                <c:pt idx="3067">
                  <c:v>2.2867243944304804E-3</c:v>
                </c:pt>
                <c:pt idx="3068">
                  <c:v>2.285979168947537E-3</c:v>
                </c:pt>
                <c:pt idx="3069">
                  <c:v>2.2852344290325791E-3</c:v>
                </c:pt>
                <c:pt idx="3070">
                  <c:v>2.2844901742112003E-3</c:v>
                </c:pt>
                <c:pt idx="3071">
                  <c:v>2.2837464040096002E-3</c:v>
                </c:pt>
                <c:pt idx="3072">
                  <c:v>2.2830031179545984E-3</c:v>
                </c:pt>
                <c:pt idx="3073">
                  <c:v>2.2822603155736032E-3</c:v>
                </c:pt>
                <c:pt idx="3074">
                  <c:v>2.2815179963946892E-3</c:v>
                </c:pt>
                <c:pt idx="3075">
                  <c:v>2.2807761599465126E-3</c:v>
                </c:pt>
                <c:pt idx="3076">
                  <c:v>2.2800348057583331E-3</c:v>
                </c:pt>
                <c:pt idx="3077">
                  <c:v>2.2792939333600207E-3</c:v>
                </c:pt>
                <c:pt idx="3078">
                  <c:v>2.2785535422821237E-3</c:v>
                </c:pt>
                <c:pt idx="3079">
                  <c:v>2.2778136320556852E-3</c:v>
                </c:pt>
                <c:pt idx="3080">
                  <c:v>2.2770742022124738E-3</c:v>
                </c:pt>
                <c:pt idx="3081">
                  <c:v>2.2763352522847629E-3</c:v>
                </c:pt>
                <c:pt idx="3082">
                  <c:v>2.2755967818055183E-3</c:v>
                </c:pt>
                <c:pt idx="3083">
                  <c:v>2.2748587903082427E-3</c:v>
                </c:pt>
                <c:pt idx="3084">
                  <c:v>2.2741212773271283E-3</c:v>
                </c:pt>
                <c:pt idx="3085">
                  <c:v>2.2733842423968654E-3</c:v>
                </c:pt>
                <c:pt idx="3086">
                  <c:v>2.2726476850527997E-3</c:v>
                </c:pt>
                <c:pt idx="3087">
                  <c:v>2.2719116048309299E-3</c:v>
                </c:pt>
                <c:pt idx="3088">
                  <c:v>2.2711760012677669E-3</c:v>
                </c:pt>
                <c:pt idx="3089">
                  <c:v>2.2704408739004592E-3</c:v>
                </c:pt>
                <c:pt idx="3090">
                  <c:v>2.2697062222667859E-3</c:v>
                </c:pt>
                <c:pt idx="3091">
                  <c:v>2.2689720459050646E-3</c:v>
                </c:pt>
                <c:pt idx="3092">
                  <c:v>2.268238344354241E-3</c:v>
                </c:pt>
                <c:pt idx="3093">
                  <c:v>2.2675051171538612E-3</c:v>
                </c:pt>
                <c:pt idx="3094">
                  <c:v>2.266772363844068E-3</c:v>
                </c:pt>
                <c:pt idx="3095">
                  <c:v>2.2660400839655845E-3</c:v>
                </c:pt>
                <c:pt idx="3096">
                  <c:v>2.2653082770597412E-3</c:v>
                </c:pt>
                <c:pt idx="3097">
                  <c:v>2.2645769426684467E-3</c:v>
                </c:pt>
                <c:pt idx="3098">
                  <c:v>2.2638460803341841E-3</c:v>
                </c:pt>
                <c:pt idx="3099">
                  <c:v>2.2631156896000923E-3</c:v>
                </c:pt>
                <c:pt idx="3100">
                  <c:v>2.2623857700098337E-3</c:v>
                </c:pt>
                <c:pt idx="3101">
                  <c:v>2.2616563211076812E-3</c:v>
                </c:pt>
                <c:pt idx="3102">
                  <c:v>2.2609273424385257E-3</c:v>
                </c:pt>
                <c:pt idx="3103">
                  <c:v>2.2601988335477653E-3</c:v>
                </c:pt>
                <c:pt idx="3104">
                  <c:v>2.2594707939814686E-3</c:v>
                </c:pt>
                <c:pt idx="3105">
                  <c:v>2.2587432232862572E-3</c:v>
                </c:pt>
                <c:pt idx="3106">
                  <c:v>2.2580161210093252E-3</c:v>
                </c:pt>
                <c:pt idx="3107">
                  <c:v>2.2572894866984615E-3</c:v>
                </c:pt>
                <c:pt idx="3108">
                  <c:v>2.2565633199020398E-3</c:v>
                </c:pt>
                <c:pt idx="3109">
                  <c:v>2.2558376201689892E-3</c:v>
                </c:pt>
                <c:pt idx="3110">
                  <c:v>2.2551123870488592E-3</c:v>
                </c:pt>
                <c:pt idx="3111">
                  <c:v>2.2543876200917532E-3</c:v>
                </c:pt>
                <c:pt idx="3112">
                  <c:v>2.2536633188483452E-3</c:v>
                </c:pt>
                <c:pt idx="3113">
                  <c:v>2.2529394828699209E-3</c:v>
                </c:pt>
                <c:pt idx="3114">
                  <c:v>2.2522161117082867E-3</c:v>
                </c:pt>
                <c:pt idx="3115">
                  <c:v>2.2514932049158992E-3</c:v>
                </c:pt>
                <c:pt idx="3116">
                  <c:v>2.2507707620457269E-3</c:v>
                </c:pt>
                <c:pt idx="3117">
                  <c:v>2.2500487826513237E-3</c:v>
                </c:pt>
                <c:pt idx="3118">
                  <c:v>2.249327266286843E-3</c:v>
                </c:pt>
                <c:pt idx="3119">
                  <c:v>2.2486062125069753E-3</c:v>
                </c:pt>
                <c:pt idx="3120">
                  <c:v>2.2478856208670056E-3</c:v>
                </c:pt>
                <c:pt idx="3121">
                  <c:v>2.2471654909227852E-3</c:v>
                </c:pt>
                <c:pt idx="3122">
                  <c:v>2.2464458222307341E-3</c:v>
                </c:pt>
                <c:pt idx="3123">
                  <c:v>2.2457266143478412E-3</c:v>
                </c:pt>
                <c:pt idx="3124">
                  <c:v>2.2450078668316553E-3</c:v>
                </c:pt>
                <c:pt idx="3125">
                  <c:v>2.2442895792402803E-3</c:v>
                </c:pt>
                <c:pt idx="3126">
                  <c:v>2.2435717511324325E-3</c:v>
                </c:pt>
                <c:pt idx="3127">
                  <c:v>2.242854382067306E-3</c:v>
                </c:pt>
                <c:pt idx="3128">
                  <c:v>2.2421374716047617E-3</c:v>
                </c:pt>
                <c:pt idx="3129">
                  <c:v>2.241421019305159E-3</c:v>
                </c:pt>
                <c:pt idx="3130">
                  <c:v>2.2407050247294337E-3</c:v>
                </c:pt>
                <c:pt idx="3131">
                  <c:v>2.2399894874390782E-3</c:v>
                </c:pt>
                <c:pt idx="3132">
                  <c:v>2.2392744069961602E-3</c:v>
                </c:pt>
                <c:pt idx="3133">
                  <c:v>2.2385597829632899E-3</c:v>
                </c:pt>
                <c:pt idx="3134">
                  <c:v>2.2378456149036424E-3</c:v>
                </c:pt>
                <c:pt idx="3135">
                  <c:v>2.2371319023809684E-3</c:v>
                </c:pt>
                <c:pt idx="3136">
                  <c:v>2.236418644959499E-3</c:v>
                </c:pt>
                <c:pt idx="3137">
                  <c:v>2.2357058422041412E-3</c:v>
                </c:pt>
                <c:pt idx="3138">
                  <c:v>2.2349934936802514E-3</c:v>
                </c:pt>
                <c:pt idx="3139">
                  <c:v>2.2342815989538052E-3</c:v>
                </c:pt>
                <c:pt idx="3140">
                  <c:v>2.2335701575913118E-3</c:v>
                </c:pt>
                <c:pt idx="3141">
                  <c:v>2.2328591691597771E-3</c:v>
                </c:pt>
                <c:pt idx="3142">
                  <c:v>2.2321486332268726E-3</c:v>
                </c:pt>
                <c:pt idx="3143">
                  <c:v>2.2314385493607401E-3</c:v>
                </c:pt>
                <c:pt idx="3144">
                  <c:v>2.2307289171300602E-3</c:v>
                </c:pt>
                <c:pt idx="3145">
                  <c:v>2.2300197361041132E-3</c:v>
                </c:pt>
                <c:pt idx="3146">
                  <c:v>2.2293110058526975E-3</c:v>
                </c:pt>
                <c:pt idx="3147">
                  <c:v>2.2286027259461453E-3</c:v>
                </c:pt>
                <c:pt idx="3148">
                  <c:v>2.2278948959553822E-3</c:v>
                </c:pt>
                <c:pt idx="3149">
                  <c:v>2.2271875154518225E-3</c:v>
                </c:pt>
                <c:pt idx="3150">
                  <c:v>2.2264805840074586E-3</c:v>
                </c:pt>
                <c:pt idx="3151">
                  <c:v>2.2257741011948253E-3</c:v>
                </c:pt>
                <c:pt idx="3152">
                  <c:v>2.2250680665869852E-3</c:v>
                </c:pt>
                <c:pt idx="3153">
                  <c:v>2.224362479757568E-3</c:v>
                </c:pt>
                <c:pt idx="3154">
                  <c:v>2.2236573402807085E-3</c:v>
                </c:pt>
                <c:pt idx="3155">
                  <c:v>2.2229526477311012E-3</c:v>
                </c:pt>
                <c:pt idx="3156">
                  <c:v>2.2222484016839747E-3</c:v>
                </c:pt>
                <c:pt idx="3157">
                  <c:v>2.2215446017151219E-3</c:v>
                </c:pt>
                <c:pt idx="3158">
                  <c:v>2.2208412474008237E-3</c:v>
                </c:pt>
                <c:pt idx="3159">
                  <c:v>2.2201383383179383E-3</c:v>
                </c:pt>
                <c:pt idx="3160">
                  <c:v>2.2194358740438118E-3</c:v>
                </c:pt>
                <c:pt idx="3161">
                  <c:v>2.2187338541564167E-3</c:v>
                </c:pt>
                <c:pt idx="3162">
                  <c:v>2.2180322782341466E-3</c:v>
                </c:pt>
                <c:pt idx="3163">
                  <c:v>2.2173311458560212E-3</c:v>
                </c:pt>
                <c:pt idx="3164">
                  <c:v>2.2166304566015155E-3</c:v>
                </c:pt>
                <c:pt idx="3165">
                  <c:v>2.2159302100507017E-3</c:v>
                </c:pt>
                <c:pt idx="3166">
                  <c:v>2.2152304057841401E-3</c:v>
                </c:pt>
                <c:pt idx="3167">
                  <c:v>2.21453104338296E-3</c:v>
                </c:pt>
                <c:pt idx="3168">
                  <c:v>2.2138321224287414E-3</c:v>
                </c:pt>
                <c:pt idx="3169">
                  <c:v>2.213133642503709E-3</c:v>
                </c:pt>
                <c:pt idx="3170">
                  <c:v>2.2124356031904971E-3</c:v>
                </c:pt>
                <c:pt idx="3171">
                  <c:v>2.2117380040723622E-3</c:v>
                </c:pt>
                <c:pt idx="3172">
                  <c:v>2.211040844733008E-3</c:v>
                </c:pt>
                <c:pt idx="3173">
                  <c:v>2.2103441247567253E-3</c:v>
                </c:pt>
                <c:pt idx="3174">
                  <c:v>2.2096478437282942E-3</c:v>
                </c:pt>
                <c:pt idx="3175">
                  <c:v>2.2089520012330251E-3</c:v>
                </c:pt>
                <c:pt idx="3176">
                  <c:v>2.2082565968567585E-3</c:v>
                </c:pt>
                <c:pt idx="3177">
                  <c:v>2.2075616301858291E-3</c:v>
                </c:pt>
                <c:pt idx="3178">
                  <c:v>2.2068671008071352E-3</c:v>
                </c:pt>
                <c:pt idx="3179">
                  <c:v>2.2061730083080644E-3</c:v>
                </c:pt>
                <c:pt idx="3180">
                  <c:v>2.2054793522765285E-3</c:v>
                </c:pt>
                <c:pt idx="3181">
                  <c:v>2.2047861323009617E-3</c:v>
                </c:pt>
                <c:pt idx="3182">
                  <c:v>2.2040933479703147E-3</c:v>
                </c:pt>
                <c:pt idx="3183">
                  <c:v>2.2034009988740359E-3</c:v>
                </c:pt>
                <c:pt idx="3184">
                  <c:v>2.2027090846021315E-3</c:v>
                </c:pt>
                <c:pt idx="3185">
                  <c:v>2.2020176047450892E-3</c:v>
                </c:pt>
                <c:pt idx="3186">
                  <c:v>2.2013265588939346E-3</c:v>
                </c:pt>
                <c:pt idx="3187">
                  <c:v>2.2006359466401537E-3</c:v>
                </c:pt>
                <c:pt idx="3188">
                  <c:v>2.1999457675758094E-3</c:v>
                </c:pt>
                <c:pt idx="3189">
                  <c:v>2.1992560212934532E-3</c:v>
                </c:pt>
                <c:pt idx="3190">
                  <c:v>2.1985667073861487E-3</c:v>
                </c:pt>
                <c:pt idx="3191">
                  <c:v>2.1978778254474391E-3</c:v>
                </c:pt>
                <c:pt idx="3192">
                  <c:v>2.1971893750714201E-3</c:v>
                </c:pt>
                <c:pt idx="3193">
                  <c:v>2.1965013558526685E-3</c:v>
                </c:pt>
                <c:pt idx="3194">
                  <c:v>2.1958137673862852E-3</c:v>
                </c:pt>
                <c:pt idx="3195">
                  <c:v>2.1951266092678692E-3</c:v>
                </c:pt>
                <c:pt idx="3196">
                  <c:v>2.1944398810935296E-3</c:v>
                </c:pt>
                <c:pt idx="3197">
                  <c:v>2.1937535824598812E-3</c:v>
                </c:pt>
                <c:pt idx="3198">
                  <c:v>2.1930677129640445E-3</c:v>
                </c:pt>
                <c:pt idx="3199">
                  <c:v>2.1923822722036156E-3</c:v>
                </c:pt>
                <c:pt idx="3200">
                  <c:v>2.1916972597767516E-3</c:v>
                </c:pt>
                <c:pt idx="3201">
                  <c:v>2.1910126752820451E-3</c:v>
                </c:pt>
                <c:pt idx="3202">
                  <c:v>2.190328518318655E-3</c:v>
                </c:pt>
                <c:pt idx="3203">
                  <c:v>2.1896447884861853E-3</c:v>
                </c:pt>
                <c:pt idx="3204">
                  <c:v>2.1889614853847611E-3</c:v>
                </c:pt>
                <c:pt idx="3205">
                  <c:v>2.1882786086150356E-3</c:v>
                </c:pt>
                <c:pt idx="3206">
                  <c:v>2.1875961577781091E-3</c:v>
                </c:pt>
                <c:pt idx="3207">
                  <c:v>2.1869141324756002E-3</c:v>
                </c:pt>
                <c:pt idx="3208">
                  <c:v>2.1862325323096401E-3</c:v>
                </c:pt>
                <c:pt idx="3209">
                  <c:v>2.1855513568828501E-3</c:v>
                </c:pt>
                <c:pt idx="3210">
                  <c:v>2.1848706057983141E-3</c:v>
                </c:pt>
                <c:pt idx="3211">
                  <c:v>2.1841902786596695E-3</c:v>
                </c:pt>
                <c:pt idx="3212">
                  <c:v>2.1835103750709787E-3</c:v>
                </c:pt>
                <c:pt idx="3213">
                  <c:v>2.1828308946368392E-3</c:v>
                </c:pt>
                <c:pt idx="3214">
                  <c:v>2.1821518369623621E-3</c:v>
                </c:pt>
                <c:pt idx="3215">
                  <c:v>2.1814732016530811E-3</c:v>
                </c:pt>
                <c:pt idx="3216">
                  <c:v>2.1807949883150984E-3</c:v>
                </c:pt>
                <c:pt idx="3217">
                  <c:v>2.1801171965549352E-3</c:v>
                </c:pt>
                <c:pt idx="3218">
                  <c:v>2.1794398259796402E-3</c:v>
                </c:pt>
                <c:pt idx="3219">
                  <c:v>2.1787628761967652E-3</c:v>
                </c:pt>
                <c:pt idx="3220">
                  <c:v>2.1780863468143152E-3</c:v>
                </c:pt>
                <c:pt idx="3221">
                  <c:v>2.1774102374407848E-3</c:v>
                </c:pt>
                <c:pt idx="3222">
                  <c:v>2.1767345476851863E-3</c:v>
                </c:pt>
                <c:pt idx="3223">
                  <c:v>2.1760592771569642E-3</c:v>
                </c:pt>
                <c:pt idx="3224">
                  <c:v>2.1753844254661092E-3</c:v>
                </c:pt>
                <c:pt idx="3225">
                  <c:v>2.1747099922230602E-3</c:v>
                </c:pt>
                <c:pt idx="3226">
                  <c:v>2.1740359770387315E-3</c:v>
                </c:pt>
                <c:pt idx="3227">
                  <c:v>2.1733623795245453E-3</c:v>
                </c:pt>
                <c:pt idx="3228">
                  <c:v>2.1726891992923853E-3</c:v>
                </c:pt>
                <c:pt idx="3229">
                  <c:v>2.1720164359546267E-3</c:v>
                </c:pt>
                <c:pt idx="3230">
                  <c:v>2.1713440891241191E-3</c:v>
                </c:pt>
                <c:pt idx="3231">
                  <c:v>2.1706721584141952E-3</c:v>
                </c:pt>
                <c:pt idx="3232">
                  <c:v>2.1700006434386596E-3</c:v>
                </c:pt>
                <c:pt idx="3233">
                  <c:v>2.1693295438118152E-3</c:v>
                </c:pt>
                <c:pt idx="3234">
                  <c:v>2.1686588591483952E-3</c:v>
                </c:pt>
                <c:pt idx="3235">
                  <c:v>2.1679885890636612E-3</c:v>
                </c:pt>
                <c:pt idx="3236">
                  <c:v>2.1673187331733338E-3</c:v>
                </c:pt>
                <c:pt idx="3237">
                  <c:v>2.1666492910935808E-3</c:v>
                </c:pt>
                <c:pt idx="3238">
                  <c:v>2.1659802624411049E-3</c:v>
                </c:pt>
                <c:pt idx="3239">
                  <c:v>2.1653116468330061E-3</c:v>
                </c:pt>
                <c:pt idx="3240">
                  <c:v>2.1646434438868912E-3</c:v>
                </c:pt>
                <c:pt idx="3241">
                  <c:v>2.1639756532208752E-3</c:v>
                </c:pt>
                <c:pt idx="3242">
                  <c:v>2.1633082744535012E-3</c:v>
                </c:pt>
                <c:pt idx="3243">
                  <c:v>2.1626413072037822E-3</c:v>
                </c:pt>
                <c:pt idx="3244">
                  <c:v>2.1619747510912357E-3</c:v>
                </c:pt>
                <c:pt idx="3245">
                  <c:v>2.1613086057357786E-3</c:v>
                </c:pt>
                <c:pt idx="3246">
                  <c:v>2.1606428707578841E-3</c:v>
                </c:pt>
                <c:pt idx="3247">
                  <c:v>2.1599775457784454E-3</c:v>
                </c:pt>
                <c:pt idx="3248">
                  <c:v>2.1593126304187988E-3</c:v>
                </c:pt>
                <c:pt idx="3249">
                  <c:v>2.1586481243007962E-3</c:v>
                </c:pt>
                <c:pt idx="3250">
                  <c:v>2.1579840270467632E-3</c:v>
                </c:pt>
                <c:pt idx="3251">
                  <c:v>2.1573203382794109E-3</c:v>
                </c:pt>
                <c:pt idx="3252">
                  <c:v>2.1566570576219812E-3</c:v>
                </c:pt>
                <c:pt idx="3253">
                  <c:v>2.1559941846981613E-3</c:v>
                </c:pt>
                <c:pt idx="3254">
                  <c:v>2.1553317191321275E-3</c:v>
                </c:pt>
                <c:pt idx="3255">
                  <c:v>2.1546696605484472E-3</c:v>
                </c:pt>
                <c:pt idx="3256">
                  <c:v>2.1540080085722391E-3</c:v>
                </c:pt>
                <c:pt idx="3257">
                  <c:v>2.1533467628290118E-3</c:v>
                </c:pt>
                <c:pt idx="3258">
                  <c:v>2.1526859229447468E-3</c:v>
                </c:pt>
                <c:pt idx="3259">
                  <c:v>2.1520254885459352E-3</c:v>
                </c:pt>
                <c:pt idx="3260">
                  <c:v>2.1513654592594592E-3</c:v>
                </c:pt>
                <c:pt idx="3261">
                  <c:v>2.1507058347127002E-3</c:v>
                </c:pt>
                <c:pt idx="3262">
                  <c:v>2.1500466145334771E-3</c:v>
                </c:pt>
                <c:pt idx="3263">
                  <c:v>2.1493877983500896E-3</c:v>
                </c:pt>
                <c:pt idx="3264">
                  <c:v>2.1487293857912391E-3</c:v>
                </c:pt>
                <c:pt idx="3265">
                  <c:v>2.1480713764861431E-3</c:v>
                </c:pt>
                <c:pt idx="3266">
                  <c:v>2.1474137700644457E-3</c:v>
                </c:pt>
                <c:pt idx="3267">
                  <c:v>2.1467565661562292E-3</c:v>
                </c:pt>
                <c:pt idx="3268">
                  <c:v>2.1460997643920755E-3</c:v>
                </c:pt>
                <c:pt idx="3269">
                  <c:v>2.1454433644029643E-3</c:v>
                </c:pt>
                <c:pt idx="3270">
                  <c:v>2.1447873658203688E-3</c:v>
                </c:pt>
                <c:pt idx="3271">
                  <c:v>2.1441317682761845E-3</c:v>
                </c:pt>
                <c:pt idx="3272">
                  <c:v>2.1434765714027494E-3</c:v>
                </c:pt>
                <c:pt idx="3273">
                  <c:v>2.1428217748329014E-3</c:v>
                </c:pt>
                <c:pt idx="3274">
                  <c:v>2.1421673781998759E-3</c:v>
                </c:pt>
                <c:pt idx="3275">
                  <c:v>2.1415133811373888E-3</c:v>
                </c:pt>
                <c:pt idx="3276">
                  <c:v>2.1408597832795581E-3</c:v>
                </c:pt>
                <c:pt idx="3277">
                  <c:v>2.140206584261021E-3</c:v>
                </c:pt>
                <c:pt idx="3278">
                  <c:v>2.1395537837167818E-3</c:v>
                </c:pt>
                <c:pt idx="3279">
                  <c:v>2.138901381282365E-3</c:v>
                </c:pt>
                <c:pt idx="3280">
                  <c:v>2.1382493765936487E-3</c:v>
                </c:pt>
                <c:pt idx="3281">
                  <c:v>2.13759776928707E-3</c:v>
                </c:pt>
                <c:pt idx="3282">
                  <c:v>2.1369465589993852E-3</c:v>
                </c:pt>
                <c:pt idx="3283">
                  <c:v>2.136295745367897E-3</c:v>
                </c:pt>
                <c:pt idx="3284">
                  <c:v>2.1356453280302837E-3</c:v>
                </c:pt>
                <c:pt idx="3285">
                  <c:v>2.1349953066247054E-3</c:v>
                </c:pt>
                <c:pt idx="3286">
                  <c:v>2.1343456807897359E-3</c:v>
                </c:pt>
                <c:pt idx="3287">
                  <c:v>2.1336964501644071E-3</c:v>
                </c:pt>
                <c:pt idx="3288">
                  <c:v>2.1330476143881587E-3</c:v>
                </c:pt>
                <c:pt idx="3289">
                  <c:v>2.1323991731009182E-3</c:v>
                </c:pt>
                <c:pt idx="3290">
                  <c:v>2.1317511259430081E-3</c:v>
                </c:pt>
                <c:pt idx="3291">
                  <c:v>2.1311034725552081E-3</c:v>
                </c:pt>
                <c:pt idx="3292">
                  <c:v>2.1304562125787287E-3</c:v>
                </c:pt>
                <c:pt idx="3293">
                  <c:v>2.1298093456552205E-3</c:v>
                </c:pt>
                <c:pt idx="3294">
                  <c:v>2.1291628714267693E-3</c:v>
                </c:pt>
                <c:pt idx="3295">
                  <c:v>2.1285167895358803E-3</c:v>
                </c:pt>
                <c:pt idx="3296">
                  <c:v>2.1278710996255087E-3</c:v>
                </c:pt>
                <c:pt idx="3297">
                  <c:v>2.1272258013390437E-3</c:v>
                </c:pt>
                <c:pt idx="3298">
                  <c:v>2.1265808943202891E-3</c:v>
                </c:pt>
                <c:pt idx="3299">
                  <c:v>2.1259363782135197E-3</c:v>
                </c:pt>
                <c:pt idx="3300">
                  <c:v>2.1252922526633846E-3</c:v>
                </c:pt>
                <c:pt idx="3301">
                  <c:v>2.1246485173149992E-3</c:v>
                </c:pt>
                <c:pt idx="3302">
                  <c:v>2.1240051718139212E-3</c:v>
                </c:pt>
                <c:pt idx="3303">
                  <c:v>2.1233622158061171E-3</c:v>
                </c:pt>
                <c:pt idx="3304">
                  <c:v>2.1227196489379692E-3</c:v>
                </c:pt>
                <c:pt idx="3305">
                  <c:v>2.1220774708562906E-3</c:v>
                </c:pt>
                <c:pt idx="3306">
                  <c:v>2.1214356812083741E-3</c:v>
                </c:pt>
                <c:pt idx="3307">
                  <c:v>2.1207942796418766E-3</c:v>
                </c:pt>
                <c:pt idx="3308">
                  <c:v>2.1201532658048951E-3</c:v>
                </c:pt>
                <c:pt idx="3309">
                  <c:v>2.1195126393459638E-3</c:v>
                </c:pt>
                <c:pt idx="3310">
                  <c:v>2.1188723999140467E-3</c:v>
                </c:pt>
                <c:pt idx="3311">
                  <c:v>2.1182325471585388E-3</c:v>
                </c:pt>
                <c:pt idx="3312">
                  <c:v>2.1175930807292012E-3</c:v>
                </c:pt>
                <c:pt idx="3313">
                  <c:v>2.1169540002762841E-3</c:v>
                </c:pt>
                <c:pt idx="3314">
                  <c:v>2.1163153054504402E-3</c:v>
                </c:pt>
                <c:pt idx="3315">
                  <c:v>2.1156769959027196E-3</c:v>
                </c:pt>
                <c:pt idx="3316">
                  <c:v>2.1150390712846292E-3</c:v>
                </c:pt>
                <c:pt idx="3317">
                  <c:v>2.1144015312480682E-3</c:v>
                </c:pt>
                <c:pt idx="3318">
                  <c:v>2.113764375445385E-3</c:v>
                </c:pt>
                <c:pt idx="3319">
                  <c:v>2.1131276035292936E-3</c:v>
                </c:pt>
                <c:pt idx="3320">
                  <c:v>2.1124912151529881E-3</c:v>
                </c:pt>
                <c:pt idx="3321">
                  <c:v>2.1118552099700341E-3</c:v>
                </c:pt>
                <c:pt idx="3322">
                  <c:v>2.1112195876344612E-3</c:v>
                </c:pt>
                <c:pt idx="3323">
                  <c:v>2.1105843478006663E-3</c:v>
                </c:pt>
                <c:pt idx="3324">
                  <c:v>2.1099494901234677E-3</c:v>
                </c:pt>
                <c:pt idx="3325">
                  <c:v>2.1093150142581472E-3</c:v>
                </c:pt>
                <c:pt idx="3326">
                  <c:v>2.108680919860361E-3</c:v>
                </c:pt>
                <c:pt idx="3327">
                  <c:v>2.1080472065861692E-3</c:v>
                </c:pt>
                <c:pt idx="3328">
                  <c:v>2.107413874092085E-3</c:v>
                </c:pt>
                <c:pt idx="3329">
                  <c:v>2.1067809220349852E-3</c:v>
                </c:pt>
                <c:pt idx="3330">
                  <c:v>2.1061483500722051E-3</c:v>
                </c:pt>
                <c:pt idx="3331">
                  <c:v>2.1055161578614786E-3</c:v>
                </c:pt>
                <c:pt idx="3332">
                  <c:v>2.1048843450609195E-3</c:v>
                </c:pt>
                <c:pt idx="3333">
                  <c:v>2.1042529113290752E-3</c:v>
                </c:pt>
                <c:pt idx="3334">
                  <c:v>2.1036218563249428E-3</c:v>
                </c:pt>
                <c:pt idx="3335">
                  <c:v>2.1029911797078396E-3</c:v>
                </c:pt>
                <c:pt idx="3336">
                  <c:v>2.102360881137568E-3</c:v>
                </c:pt>
                <c:pt idx="3337">
                  <c:v>2.1017309602743037E-3</c:v>
                </c:pt>
                <c:pt idx="3338">
                  <c:v>2.1011014167786352E-3</c:v>
                </c:pt>
                <c:pt idx="3339">
                  <c:v>2.1004722503115743E-3</c:v>
                </c:pt>
                <c:pt idx="3340">
                  <c:v>2.0998434605344909E-3</c:v>
                </c:pt>
                <c:pt idx="3341">
                  <c:v>2.099215047109223E-3</c:v>
                </c:pt>
                <c:pt idx="3342">
                  <c:v>2.0985870096979827E-3</c:v>
                </c:pt>
                <c:pt idx="3343">
                  <c:v>2.0979593479633638E-3</c:v>
                </c:pt>
                <c:pt idx="3344">
                  <c:v>2.0973320615683983E-3</c:v>
                </c:pt>
                <c:pt idx="3345">
                  <c:v>2.0967051501764992E-3</c:v>
                </c:pt>
                <c:pt idx="3346">
                  <c:v>2.0960786134515009E-3</c:v>
                </c:pt>
                <c:pt idx="3347">
                  <c:v>2.0954524510576437E-3</c:v>
                </c:pt>
                <c:pt idx="3348">
                  <c:v>2.0948266626595402E-3</c:v>
                </c:pt>
                <c:pt idx="3349">
                  <c:v>2.0942012479222296E-3</c:v>
                </c:pt>
                <c:pt idx="3350">
                  <c:v>2.0935762065111196E-3</c:v>
                </c:pt>
                <c:pt idx="3351">
                  <c:v>2.0929515380920462E-3</c:v>
                </c:pt>
                <c:pt idx="3352">
                  <c:v>2.0923272423312464E-3</c:v>
                </c:pt>
                <c:pt idx="3353">
                  <c:v>2.0917033188953306E-3</c:v>
                </c:pt>
                <c:pt idx="3354">
                  <c:v>2.0910797674513334E-3</c:v>
                </c:pt>
                <c:pt idx="3355">
                  <c:v>2.0904565876666602E-3</c:v>
                </c:pt>
                <c:pt idx="3356">
                  <c:v>2.0898337792091392E-3</c:v>
                </c:pt>
                <c:pt idx="3357">
                  <c:v>2.0892113417469906E-3</c:v>
                </c:pt>
                <c:pt idx="3358">
                  <c:v>2.0885892749487843E-3</c:v>
                </c:pt>
                <c:pt idx="3359">
                  <c:v>2.0879675784835584E-3</c:v>
                </c:pt>
                <c:pt idx="3360">
                  <c:v>2.0873462520206846E-3</c:v>
                </c:pt>
                <c:pt idx="3361">
                  <c:v>2.0867252952299492E-3</c:v>
                </c:pt>
                <c:pt idx="3362">
                  <c:v>2.0861047077815674E-3</c:v>
                </c:pt>
                <c:pt idx="3363">
                  <c:v>2.0854844893460592E-3</c:v>
                </c:pt>
                <c:pt idx="3364">
                  <c:v>2.0848646395944352E-3</c:v>
                </c:pt>
                <c:pt idx="3365">
                  <c:v>2.0842451581980291E-3</c:v>
                </c:pt>
                <c:pt idx="3366">
                  <c:v>2.0836260448286012E-3</c:v>
                </c:pt>
                <c:pt idx="3367">
                  <c:v>2.0830072991582685E-3</c:v>
                </c:pt>
                <c:pt idx="3368">
                  <c:v>2.0823889208595732E-3</c:v>
                </c:pt>
                <c:pt idx="3369">
                  <c:v>2.0817709096054219E-3</c:v>
                </c:pt>
                <c:pt idx="3370">
                  <c:v>2.0811532650691212E-3</c:v>
                </c:pt>
                <c:pt idx="3371">
                  <c:v>2.0805359869243644E-3</c:v>
                </c:pt>
                <c:pt idx="3372">
                  <c:v>2.079919074845209E-3</c:v>
                </c:pt>
                <c:pt idx="3373">
                  <c:v>2.0793025285061415E-3</c:v>
                </c:pt>
                <c:pt idx="3374">
                  <c:v>2.0786863475820102E-3</c:v>
                </c:pt>
                <c:pt idx="3375">
                  <c:v>2.078070531748028E-3</c:v>
                </c:pt>
                <c:pt idx="3376">
                  <c:v>2.0774550806798371E-3</c:v>
                </c:pt>
                <c:pt idx="3377">
                  <c:v>2.0768399940534325E-3</c:v>
                </c:pt>
                <c:pt idx="3378">
                  <c:v>2.0762252715452031E-3</c:v>
                </c:pt>
                <c:pt idx="3379">
                  <c:v>2.0756109128319202E-3</c:v>
                </c:pt>
                <c:pt idx="3380">
                  <c:v>2.074996917590739E-3</c:v>
                </c:pt>
                <c:pt idx="3381">
                  <c:v>2.0743832854991802E-3</c:v>
                </c:pt>
                <c:pt idx="3382">
                  <c:v>2.0737700162351798E-3</c:v>
                </c:pt>
                <c:pt idx="3383">
                  <c:v>2.0731571094770194E-3</c:v>
                </c:pt>
                <c:pt idx="3384">
                  <c:v>2.0725445649033792E-3</c:v>
                </c:pt>
                <c:pt idx="3385">
                  <c:v>2.0719323821933202E-3</c:v>
                </c:pt>
                <c:pt idx="3386">
                  <c:v>2.0713205610262803E-3</c:v>
                </c:pt>
                <c:pt idx="3387">
                  <c:v>2.0707091010820611E-3</c:v>
                </c:pt>
                <c:pt idx="3388">
                  <c:v>2.0700980020408651E-3</c:v>
                </c:pt>
                <c:pt idx="3389">
                  <c:v>2.0694872635832642E-3</c:v>
                </c:pt>
                <c:pt idx="3390">
                  <c:v>2.0688768853902011E-3</c:v>
                </c:pt>
                <c:pt idx="3391">
                  <c:v>2.0682668671430011E-3</c:v>
                </c:pt>
                <c:pt idx="3392">
                  <c:v>2.067657208523364E-3</c:v>
                </c:pt>
                <c:pt idx="3393">
                  <c:v>2.0670479092133411E-3</c:v>
                </c:pt>
                <c:pt idx="3394">
                  <c:v>2.0664389688954195E-3</c:v>
                </c:pt>
                <c:pt idx="3395">
                  <c:v>2.0658303872523962E-3</c:v>
                </c:pt>
                <c:pt idx="3396">
                  <c:v>2.0652221639674592E-3</c:v>
                </c:pt>
                <c:pt idx="3397">
                  <c:v>2.0646142987242062E-3</c:v>
                </c:pt>
                <c:pt idx="3398">
                  <c:v>2.0640067912065618E-3</c:v>
                </c:pt>
                <c:pt idx="3399">
                  <c:v>2.0633996410988377E-3</c:v>
                </c:pt>
                <c:pt idx="3400">
                  <c:v>2.0627928480857222E-3</c:v>
                </c:pt>
                <c:pt idx="3401">
                  <c:v>2.0621864118522616E-3</c:v>
                </c:pt>
                <c:pt idx="3402">
                  <c:v>2.0615803320839076E-3</c:v>
                </c:pt>
                <c:pt idx="3403">
                  <c:v>2.0609746084664371E-3</c:v>
                </c:pt>
                <c:pt idx="3404">
                  <c:v>2.0603692406860083E-3</c:v>
                </c:pt>
                <c:pt idx="3405">
                  <c:v>2.0597642284291492E-3</c:v>
                </c:pt>
                <c:pt idx="3406">
                  <c:v>2.0591595713827892E-3</c:v>
                </c:pt>
                <c:pt idx="3407">
                  <c:v>2.0585552692341798E-3</c:v>
                </c:pt>
                <c:pt idx="3408">
                  <c:v>2.0579513216709678E-3</c:v>
                </c:pt>
                <c:pt idx="3409">
                  <c:v>2.0573477283811438E-3</c:v>
                </c:pt>
                <c:pt idx="3410">
                  <c:v>2.0567444890530577E-3</c:v>
                </c:pt>
                <c:pt idx="3411">
                  <c:v>2.0561416033754837E-3</c:v>
                </c:pt>
                <c:pt idx="3412">
                  <c:v>2.0555390710375108E-3</c:v>
                </c:pt>
                <c:pt idx="3413">
                  <c:v>2.0549368917285745E-3</c:v>
                </c:pt>
                <c:pt idx="3414">
                  <c:v>2.0543350651385239E-3</c:v>
                </c:pt>
                <c:pt idx="3415">
                  <c:v>2.0537335909575506E-3</c:v>
                </c:pt>
                <c:pt idx="3416">
                  <c:v>2.0531324688761879E-3</c:v>
                </c:pt>
                <c:pt idx="3417">
                  <c:v>2.0525316985853699E-3</c:v>
                </c:pt>
                <c:pt idx="3418">
                  <c:v>2.0519312797763669E-3</c:v>
                </c:pt>
                <c:pt idx="3419">
                  <c:v>2.0513312121408071E-3</c:v>
                </c:pt>
                <c:pt idx="3420">
                  <c:v>2.0507314953707011E-3</c:v>
                </c:pt>
                <c:pt idx="3421">
                  <c:v>2.0501321291583998E-3</c:v>
                </c:pt>
                <c:pt idx="3422">
                  <c:v>2.0495331131966366E-3</c:v>
                </c:pt>
                <c:pt idx="3423">
                  <c:v>2.0489344471784762E-3</c:v>
                </c:pt>
                <c:pt idx="3424">
                  <c:v>2.048336130797346E-3</c:v>
                </c:pt>
                <c:pt idx="3425">
                  <c:v>2.0477381637470445E-3</c:v>
                </c:pt>
                <c:pt idx="3426">
                  <c:v>2.0471405457217302E-3</c:v>
                </c:pt>
                <c:pt idx="3427">
                  <c:v>2.0465432764158915E-3</c:v>
                </c:pt>
                <c:pt idx="3428">
                  <c:v>2.0459463555244192E-3</c:v>
                </c:pt>
                <c:pt idx="3429">
                  <c:v>2.0453497827425311E-3</c:v>
                </c:pt>
                <c:pt idx="3430">
                  <c:v>2.0447535577657796E-3</c:v>
                </c:pt>
                <c:pt idx="3431">
                  <c:v>2.0441576802901012E-3</c:v>
                </c:pt>
                <c:pt idx="3432">
                  <c:v>2.0435621500117895E-3</c:v>
                </c:pt>
                <c:pt idx="3433">
                  <c:v>2.0429669666274892E-3</c:v>
                </c:pt>
                <c:pt idx="3434">
                  <c:v>2.0423721298341731E-3</c:v>
                </c:pt>
                <c:pt idx="3435">
                  <c:v>2.0417776393292001E-3</c:v>
                </c:pt>
                <c:pt idx="3436">
                  <c:v>2.0411834948102629E-3</c:v>
                </c:pt>
                <c:pt idx="3437">
                  <c:v>2.0405896959754177E-3</c:v>
                </c:pt>
                <c:pt idx="3438">
                  <c:v>2.0399962425230486E-3</c:v>
                </c:pt>
                <c:pt idx="3439">
                  <c:v>2.0394031341518962E-3</c:v>
                </c:pt>
                <c:pt idx="3440">
                  <c:v>2.0388103705611012E-3</c:v>
                </c:pt>
                <c:pt idx="3441">
                  <c:v>2.0382179514500855E-3</c:v>
                </c:pt>
                <c:pt idx="3442">
                  <c:v>2.0376258765186592E-3</c:v>
                </c:pt>
                <c:pt idx="3443">
                  <c:v>2.0370341454669714E-3</c:v>
                </c:pt>
                <c:pt idx="3444">
                  <c:v>2.0364427579954952E-3</c:v>
                </c:pt>
                <c:pt idx="3445">
                  <c:v>2.0358517138050992E-3</c:v>
                </c:pt>
                <c:pt idx="3446">
                  <c:v>2.0352610125969812E-3</c:v>
                </c:pt>
                <c:pt idx="3447">
                  <c:v>2.0346706540726551E-3</c:v>
                </c:pt>
                <c:pt idx="3448">
                  <c:v>2.0340806379340196E-3</c:v>
                </c:pt>
                <c:pt idx="3449">
                  <c:v>2.0334909638833076E-3</c:v>
                </c:pt>
                <c:pt idx="3450">
                  <c:v>2.0329016316230878E-3</c:v>
                </c:pt>
                <c:pt idx="3451">
                  <c:v>2.0323126408562848E-3</c:v>
                </c:pt>
                <c:pt idx="3452">
                  <c:v>2.0317239912861604E-3</c:v>
                </c:pt>
                <c:pt idx="3453">
                  <c:v>2.0311356826163305E-3</c:v>
                </c:pt>
                <c:pt idx="3454">
                  <c:v>2.0305477145507217E-3</c:v>
                </c:pt>
                <c:pt idx="3455">
                  <c:v>2.0299600867936542E-3</c:v>
                </c:pt>
                <c:pt idx="3456">
                  <c:v>2.0293727990497519E-3</c:v>
                </c:pt>
                <c:pt idx="3457">
                  <c:v>2.0287858510240012E-3</c:v>
                </c:pt>
                <c:pt idx="3458">
                  <c:v>2.0281992424217221E-3</c:v>
                </c:pt>
                <c:pt idx="3459">
                  <c:v>2.0276129729485401E-3</c:v>
                </c:pt>
                <c:pt idx="3460">
                  <c:v>2.0270270423105139E-3</c:v>
                </c:pt>
                <c:pt idx="3461">
                  <c:v>2.0264414502139151E-3</c:v>
                </c:pt>
                <c:pt idx="3462">
                  <c:v>2.0258561963654781E-3</c:v>
                </c:pt>
                <c:pt idx="3463">
                  <c:v>2.025271280472207E-3</c:v>
                </c:pt>
                <c:pt idx="3464">
                  <c:v>2.0246867022414533E-3</c:v>
                </c:pt>
                <c:pt idx="3465">
                  <c:v>2.0241024613808882E-3</c:v>
                </c:pt>
                <c:pt idx="3466">
                  <c:v>2.0235185575985886E-3</c:v>
                </c:pt>
                <c:pt idx="3467">
                  <c:v>2.0229349906028802E-3</c:v>
                </c:pt>
                <c:pt idx="3468">
                  <c:v>2.0223517601025E-3</c:v>
                </c:pt>
                <c:pt idx="3469">
                  <c:v>2.0217688658064536E-3</c:v>
                </c:pt>
                <c:pt idx="3470">
                  <c:v>2.0211863074241412E-3</c:v>
                </c:pt>
                <c:pt idx="3471">
                  <c:v>2.0206040846652653E-3</c:v>
                </c:pt>
                <c:pt idx="3472">
                  <c:v>2.0200221972398757E-3</c:v>
                </c:pt>
                <c:pt idx="3473">
                  <c:v>2.0194406448583468E-3</c:v>
                </c:pt>
                <c:pt idx="3474">
                  <c:v>2.0188594272313913E-3</c:v>
                </c:pt>
                <c:pt idx="3475">
                  <c:v>2.0182785440700552E-3</c:v>
                </c:pt>
                <c:pt idx="3476">
                  <c:v>2.0176979950857089E-3</c:v>
                </c:pt>
                <c:pt idx="3477">
                  <c:v>2.0171177799900809E-3</c:v>
                </c:pt>
                <c:pt idx="3478">
                  <c:v>2.0165378984951811E-3</c:v>
                </c:pt>
                <c:pt idx="3479">
                  <c:v>2.0159583503133981E-3</c:v>
                </c:pt>
                <c:pt idx="3480">
                  <c:v>2.0153791351574402E-3</c:v>
                </c:pt>
                <c:pt idx="3481">
                  <c:v>2.0148002527403436E-3</c:v>
                </c:pt>
                <c:pt idx="3482">
                  <c:v>2.0142217027754525E-3</c:v>
                </c:pt>
                <c:pt idx="3483">
                  <c:v>2.0136434849764508E-3</c:v>
                </c:pt>
                <c:pt idx="3484">
                  <c:v>2.013065599057388E-3</c:v>
                </c:pt>
                <c:pt idx="3485">
                  <c:v>2.0124880447325976E-3</c:v>
                </c:pt>
                <c:pt idx="3486">
                  <c:v>2.0119108217167602E-3</c:v>
                </c:pt>
                <c:pt idx="3487">
                  <c:v>2.0113339297248628E-3</c:v>
                </c:pt>
                <c:pt idx="3488">
                  <c:v>2.0107573684722663E-3</c:v>
                </c:pt>
                <c:pt idx="3489">
                  <c:v>2.0101811376745859E-3</c:v>
                </c:pt>
                <c:pt idx="3490">
                  <c:v>2.0096052370478352E-3</c:v>
                </c:pt>
                <c:pt idx="3491">
                  <c:v>2.00902966630832E-3</c:v>
                </c:pt>
                <c:pt idx="3492">
                  <c:v>2.0084544251726482E-3</c:v>
                </c:pt>
                <c:pt idx="3493">
                  <c:v>2.0078795133577992E-3</c:v>
                </c:pt>
                <c:pt idx="3494">
                  <c:v>2.0073049305810555E-3</c:v>
                </c:pt>
                <c:pt idx="3495">
                  <c:v>2.0067306765600055E-3</c:v>
                </c:pt>
                <c:pt idx="3496">
                  <c:v>2.0061567510125866E-3</c:v>
                </c:pt>
                <c:pt idx="3497">
                  <c:v>2.0055831536570394E-3</c:v>
                </c:pt>
                <c:pt idx="3498">
                  <c:v>2.0050098842119392E-3</c:v>
                </c:pt>
                <c:pt idx="3499">
                  <c:v>2.0044369423962019E-3</c:v>
                </c:pt>
                <c:pt idx="3500">
                  <c:v>2.003864327929007E-3</c:v>
                </c:pt>
                <c:pt idx="3501">
                  <c:v>2.0032920405299174E-3</c:v>
                </c:pt>
                <c:pt idx="3502">
                  <c:v>2.0027200799187634E-3</c:v>
                </c:pt>
                <c:pt idx="3503">
                  <c:v>2.0021484458157468E-3</c:v>
                </c:pt>
                <c:pt idx="3504">
                  <c:v>2.0015771379413632E-3</c:v>
                </c:pt>
                <c:pt idx="3505">
                  <c:v>2.0010061560164012E-3</c:v>
                </c:pt>
                <c:pt idx="3506">
                  <c:v>2.0004354997620044E-3</c:v>
                </c:pt>
                <c:pt idx="3507">
                  <c:v>1.9998651688996403E-3</c:v>
                </c:pt>
                <c:pt idx="3508">
                  <c:v>1.9992951631510616E-3</c:v>
                </c:pt>
                <c:pt idx="3509">
                  <c:v>1.9987254822383498E-3</c:v>
                </c:pt>
                <c:pt idx="3510">
                  <c:v>1.9981561258839227E-3</c:v>
                </c:pt>
                <c:pt idx="3511">
                  <c:v>1.9975870938104766E-3</c:v>
                </c:pt>
                <c:pt idx="3512">
                  <c:v>1.9970183857410651E-3</c:v>
                </c:pt>
                <c:pt idx="3513">
                  <c:v>1.9964500013990322E-3</c:v>
                </c:pt>
                <c:pt idx="3514">
                  <c:v>1.9958819405080353E-3</c:v>
                </c:pt>
                <c:pt idx="3515">
                  <c:v>1.9953142027920581E-3</c:v>
                </c:pt>
                <c:pt idx="3516">
                  <c:v>1.9947467879753988E-3</c:v>
                </c:pt>
                <c:pt idx="3517">
                  <c:v>1.9941796957826489E-3</c:v>
                </c:pt>
                <c:pt idx="3518">
                  <c:v>1.9936129259387554E-3</c:v>
                </c:pt>
                <c:pt idx="3519">
                  <c:v>1.9930464781689129E-3</c:v>
                </c:pt>
                <c:pt idx="3520">
                  <c:v>1.9924803521986899E-3</c:v>
                </c:pt>
                <c:pt idx="3521">
                  <c:v>1.9919145477539368E-3</c:v>
                </c:pt>
                <c:pt idx="3522">
                  <c:v>1.9913490645608227E-3</c:v>
                </c:pt>
                <c:pt idx="3523">
                  <c:v>1.9907839023458195E-3</c:v>
                </c:pt>
                <c:pt idx="3524">
                  <c:v>1.9902190608357237E-3</c:v>
                </c:pt>
                <c:pt idx="3525">
                  <c:v>1.9896545397576201E-3</c:v>
                </c:pt>
                <c:pt idx="3526">
                  <c:v>1.9890903388389307E-3</c:v>
                </c:pt>
                <c:pt idx="3527">
                  <c:v>1.9885264578073623E-3</c:v>
                </c:pt>
                <c:pt idx="3528">
                  <c:v>1.9879628963909543E-3</c:v>
                </c:pt>
                <c:pt idx="3529">
                  <c:v>1.9873996543180263E-3</c:v>
                </c:pt>
                <c:pt idx="3530">
                  <c:v>1.986836731317233E-3</c:v>
                </c:pt>
                <c:pt idx="3531">
                  <c:v>1.9862741271175119E-3</c:v>
                </c:pt>
                <c:pt idx="3532">
                  <c:v>1.9857118414481215E-3</c:v>
                </c:pt>
                <c:pt idx="3533">
                  <c:v>1.9851498740386282E-3</c:v>
                </c:pt>
                <c:pt idx="3534">
                  <c:v>1.984588224618901E-3</c:v>
                </c:pt>
                <c:pt idx="3535">
                  <c:v>1.9840268929190983E-3</c:v>
                </c:pt>
                <c:pt idx="3536">
                  <c:v>1.9834658786697275E-3</c:v>
                </c:pt>
                <c:pt idx="3537">
                  <c:v>1.9829051816015568E-3</c:v>
                </c:pt>
                <c:pt idx="3538">
                  <c:v>1.9823448014456668E-3</c:v>
                </c:pt>
                <c:pt idx="3539">
                  <c:v>1.9817847379334603E-3</c:v>
                </c:pt>
                <c:pt idx="3540">
                  <c:v>1.9812249907966359E-3</c:v>
                </c:pt>
                <c:pt idx="3541">
                  <c:v>1.9806655597671861E-3</c:v>
                </c:pt>
                <c:pt idx="3542">
                  <c:v>1.9801064445774141E-3</c:v>
                </c:pt>
                <c:pt idx="3543">
                  <c:v>1.9795476449599235E-3</c:v>
                </c:pt>
                <c:pt idx="3544">
                  <c:v>1.9789891606476211E-3</c:v>
                </c:pt>
                <c:pt idx="3545">
                  <c:v>1.9784309913737155E-3</c:v>
                </c:pt>
                <c:pt idx="3546">
                  <c:v>1.9778731368717043E-3</c:v>
                </c:pt>
                <c:pt idx="3547">
                  <c:v>1.9773155968754023E-3</c:v>
                </c:pt>
                <c:pt idx="3548">
                  <c:v>1.976758371118922E-3</c:v>
                </c:pt>
                <c:pt idx="3549">
                  <c:v>1.9762014593366645E-3</c:v>
                </c:pt>
                <c:pt idx="3550">
                  <c:v>1.9756448612633401E-3</c:v>
                </c:pt>
                <c:pt idx="3551">
                  <c:v>1.9750885766339583E-3</c:v>
                </c:pt>
                <c:pt idx="3552">
                  <c:v>1.9745326051838117E-3</c:v>
                </c:pt>
                <c:pt idx="3553">
                  <c:v>1.9739769466485127E-3</c:v>
                </c:pt>
                <c:pt idx="3554">
                  <c:v>1.973421600763952E-3</c:v>
                </c:pt>
                <c:pt idx="3555">
                  <c:v>1.9728665672663452E-3</c:v>
                </c:pt>
                <c:pt idx="3556">
                  <c:v>1.9723118458921662E-3</c:v>
                </c:pt>
                <c:pt idx="3557">
                  <c:v>1.9717574363782172E-3</c:v>
                </c:pt>
                <c:pt idx="3558">
                  <c:v>1.9712033384615682E-3</c:v>
                </c:pt>
                <c:pt idx="3559">
                  <c:v>1.970649551879615E-3</c:v>
                </c:pt>
                <c:pt idx="3560">
                  <c:v>1.9700960763700298E-3</c:v>
                </c:pt>
                <c:pt idx="3561">
                  <c:v>1.9695429116707856E-3</c:v>
                </c:pt>
                <c:pt idx="3562">
                  <c:v>1.9689900575201309E-3</c:v>
                </c:pt>
                <c:pt idx="3563">
                  <c:v>1.9684375136566575E-3</c:v>
                </c:pt>
                <c:pt idx="3564">
                  <c:v>1.9678852798191821E-3</c:v>
                </c:pt>
                <c:pt idx="3565">
                  <c:v>1.9673333557468763E-3</c:v>
                </c:pt>
                <c:pt idx="3566">
                  <c:v>1.9667817411791583E-3</c:v>
                </c:pt>
                <c:pt idx="3567">
                  <c:v>1.966230435855781E-3</c:v>
                </c:pt>
                <c:pt idx="3568">
                  <c:v>1.9656794395167434E-3</c:v>
                </c:pt>
                <c:pt idx="3569">
                  <c:v>1.9651287519023581E-3</c:v>
                </c:pt>
                <c:pt idx="3570">
                  <c:v>1.964578372753253E-3</c:v>
                </c:pt>
                <c:pt idx="3571">
                  <c:v>1.9640283018103008E-3</c:v>
                </c:pt>
                <c:pt idx="3572">
                  <c:v>1.9634785388146924E-3</c:v>
                </c:pt>
                <c:pt idx="3573">
                  <c:v>1.9629290835078963E-3</c:v>
                </c:pt>
                <c:pt idx="3574">
                  <c:v>1.9623799356316947E-3</c:v>
                </c:pt>
                <c:pt idx="3575">
                  <c:v>1.9618310949281125E-3</c:v>
                </c:pt>
                <c:pt idx="3576">
                  <c:v>1.9612825611395246E-3</c:v>
                </c:pt>
                <c:pt idx="3577">
                  <c:v>1.9607343340085231E-3</c:v>
                </c:pt>
                <c:pt idx="3578">
                  <c:v>1.9601864132780472E-3</c:v>
                </c:pt>
                <c:pt idx="3579">
                  <c:v>1.9596387986912885E-3</c:v>
                </c:pt>
                <c:pt idx="3580">
                  <c:v>1.9590914899917581E-3</c:v>
                </c:pt>
                <c:pt idx="3581">
                  <c:v>1.9585444869232153E-3</c:v>
                </c:pt>
                <c:pt idx="3582">
                  <c:v>1.9579977892297249E-3</c:v>
                </c:pt>
                <c:pt idx="3583">
                  <c:v>1.9574513966556361E-3</c:v>
                </c:pt>
                <c:pt idx="3584">
                  <c:v>1.9569053089455966E-3</c:v>
                </c:pt>
                <c:pt idx="3585">
                  <c:v>1.9563595258445133E-3</c:v>
                </c:pt>
                <c:pt idx="3586">
                  <c:v>1.955814047097579E-3</c:v>
                </c:pt>
                <c:pt idx="3587">
                  <c:v>1.9552688724503099E-3</c:v>
                </c:pt>
                <c:pt idx="3588">
                  <c:v>1.9547240016484523E-3</c:v>
                </c:pt>
                <c:pt idx="3589">
                  <c:v>1.9541794344380831E-3</c:v>
                </c:pt>
                <c:pt idx="3590">
                  <c:v>1.9536351705655174E-3</c:v>
                </c:pt>
                <c:pt idx="3591">
                  <c:v>1.9530912097773848E-3</c:v>
                </c:pt>
                <c:pt idx="3592">
                  <c:v>1.9525475518205996E-3</c:v>
                </c:pt>
                <c:pt idx="3593">
                  <c:v>1.9520041964423223E-3</c:v>
                </c:pt>
                <c:pt idx="3594">
                  <c:v>1.9514611433900351E-3</c:v>
                </c:pt>
                <c:pt idx="3595">
                  <c:v>1.9509183924114781E-3</c:v>
                </c:pt>
                <c:pt idx="3596">
                  <c:v>1.9503759432546897E-3</c:v>
                </c:pt>
                <c:pt idx="3597">
                  <c:v>1.9498337956679549E-3</c:v>
                </c:pt>
                <c:pt idx="3598">
                  <c:v>1.9492919493998831E-3</c:v>
                </c:pt>
                <c:pt idx="3599">
                  <c:v>1.9487504041993317E-3</c:v>
                </c:pt>
                <c:pt idx="3600">
                  <c:v>1.9482091598154393E-3</c:v>
                </c:pt>
                <c:pt idx="3601">
                  <c:v>1.9476682159976309E-3</c:v>
                </c:pt>
                <c:pt idx="3602">
                  <c:v>1.9471275724956248E-3</c:v>
                </c:pt>
                <c:pt idx="3603">
                  <c:v>1.9465872290593857E-3</c:v>
                </c:pt>
                <c:pt idx="3604">
                  <c:v>1.9460471854391703E-3</c:v>
                </c:pt>
                <c:pt idx="3605">
                  <c:v>1.9455074413855216E-3</c:v>
                </c:pt>
                <c:pt idx="3606">
                  <c:v>1.9449679966492429E-3</c:v>
                </c:pt>
                <c:pt idx="3607">
                  <c:v>1.9444288509814233E-3</c:v>
                </c:pt>
                <c:pt idx="3608">
                  <c:v>1.9438900041334293E-3</c:v>
                </c:pt>
                <c:pt idx="3609">
                  <c:v>1.9433514558569018E-3</c:v>
                </c:pt>
                <c:pt idx="3610">
                  <c:v>1.9428132059037522E-3</c:v>
                </c:pt>
                <c:pt idx="3611">
                  <c:v>1.942275254026163E-3</c:v>
                </c:pt>
                <c:pt idx="3612">
                  <c:v>1.9417375999766079E-3</c:v>
                </c:pt>
                <c:pt idx="3613">
                  <c:v>1.9412002435078124E-3</c:v>
                </c:pt>
                <c:pt idx="3614">
                  <c:v>1.9406631843728026E-3</c:v>
                </c:pt>
                <c:pt idx="3615">
                  <c:v>1.9401264223248462E-3</c:v>
                </c:pt>
                <c:pt idx="3616">
                  <c:v>1.9395899571175118E-3</c:v>
                </c:pt>
                <c:pt idx="3617">
                  <c:v>1.9390537885046254E-3</c:v>
                </c:pt>
                <c:pt idx="3618">
                  <c:v>1.938517916240294E-3</c:v>
                </c:pt>
                <c:pt idx="3619">
                  <c:v>1.937982340078875E-3</c:v>
                </c:pt>
                <c:pt idx="3620">
                  <c:v>1.9374470597750292E-3</c:v>
                </c:pt>
                <c:pt idx="3621">
                  <c:v>1.9369120750836646E-3</c:v>
                </c:pt>
                <c:pt idx="3622">
                  <c:v>1.9363773857599676E-3</c:v>
                </c:pt>
                <c:pt idx="3623">
                  <c:v>1.9358429915594E-3</c:v>
                </c:pt>
                <c:pt idx="3624">
                  <c:v>1.9353088922376787E-3</c:v>
                </c:pt>
                <c:pt idx="3625">
                  <c:v>1.9347750875508172E-3</c:v>
                </c:pt>
                <c:pt idx="3626">
                  <c:v>1.9342415772550634E-3</c:v>
                </c:pt>
                <c:pt idx="3627">
                  <c:v>1.9337083611069578E-3</c:v>
                </c:pt>
                <c:pt idx="3628">
                  <c:v>1.9331754388633039E-3</c:v>
                </c:pt>
                <c:pt idx="3629">
                  <c:v>1.9326428102811671E-3</c:v>
                </c:pt>
                <c:pt idx="3630">
                  <c:v>1.9321104751178881E-3</c:v>
                </c:pt>
                <c:pt idx="3631">
                  <c:v>1.9315784331310733E-3</c:v>
                </c:pt>
                <c:pt idx="3632">
                  <c:v>1.9310466840785914E-3</c:v>
                </c:pt>
                <c:pt idx="3633">
                  <c:v>1.930515227718589E-3</c:v>
                </c:pt>
                <c:pt idx="3634">
                  <c:v>1.9299840638094593E-3</c:v>
                </c:pt>
                <c:pt idx="3635">
                  <c:v>1.9294531921098801E-3</c:v>
                </c:pt>
                <c:pt idx="3636">
                  <c:v>1.9289226123787931E-3</c:v>
                </c:pt>
                <c:pt idx="3637">
                  <c:v>1.9283923243753939E-3</c:v>
                </c:pt>
                <c:pt idx="3638">
                  <c:v>1.9278623278591363E-3</c:v>
                </c:pt>
                <c:pt idx="3639">
                  <c:v>1.9273326225897752E-3</c:v>
                </c:pt>
                <c:pt idx="3640">
                  <c:v>1.9268032083272848E-3</c:v>
                </c:pt>
                <c:pt idx="3641">
                  <c:v>1.9262740848319351E-3</c:v>
                </c:pt>
                <c:pt idx="3642">
                  <c:v>1.9257452518642371E-3</c:v>
                </c:pt>
                <c:pt idx="3643">
                  <c:v>1.9252167091849816E-3</c:v>
                </c:pt>
                <c:pt idx="3644">
                  <c:v>1.9246884565552193E-3</c:v>
                </c:pt>
                <c:pt idx="3645">
                  <c:v>1.9241604937362492E-3</c:v>
                </c:pt>
                <c:pt idx="3646">
                  <c:v>1.9236328204896443E-3</c:v>
                </c:pt>
                <c:pt idx="3647">
                  <c:v>1.923105436577244E-3</c:v>
                </c:pt>
                <c:pt idx="3648">
                  <c:v>1.9225783417611334E-3</c:v>
                </c:pt>
                <c:pt idx="3649">
                  <c:v>1.9220515358036718E-3</c:v>
                </c:pt>
                <c:pt idx="3650">
                  <c:v>1.921525018467462E-3</c:v>
                </c:pt>
                <c:pt idx="3651">
                  <c:v>1.9209987895154005E-3</c:v>
                </c:pt>
                <c:pt idx="3652">
                  <c:v>1.9204728487106078E-3</c:v>
                </c:pt>
                <c:pt idx="3653">
                  <c:v>1.9199471958164735E-3</c:v>
                </c:pt>
                <c:pt idx="3654">
                  <c:v>1.9194218305966571E-3</c:v>
                </c:pt>
                <c:pt idx="3655">
                  <c:v>1.918896752815067E-3</c:v>
                </c:pt>
                <c:pt idx="3656">
                  <c:v>1.918371962235879E-3</c:v>
                </c:pt>
                <c:pt idx="3657">
                  <c:v>1.9178474586235112E-3</c:v>
                </c:pt>
                <c:pt idx="3658">
                  <c:v>1.9173232417426481E-3</c:v>
                </c:pt>
                <c:pt idx="3659">
                  <c:v>1.9167993113582411E-3</c:v>
                </c:pt>
                <c:pt idx="3660">
                  <c:v>1.9162756672354815E-3</c:v>
                </c:pt>
                <c:pt idx="3661">
                  <c:v>1.9157523091398304E-3</c:v>
                </c:pt>
                <c:pt idx="3662">
                  <c:v>1.9152292368369911E-3</c:v>
                </c:pt>
                <c:pt idx="3663">
                  <c:v>1.9147064500929379E-3</c:v>
                </c:pt>
                <c:pt idx="3664">
                  <c:v>1.9141839486738988E-3</c:v>
                </c:pt>
                <c:pt idx="3665">
                  <c:v>1.9136617323463317E-3</c:v>
                </c:pt>
                <c:pt idx="3666">
                  <c:v>1.9131398008769905E-3</c:v>
                </c:pt>
                <c:pt idx="3667">
                  <c:v>1.9126181540328549E-3</c:v>
                </c:pt>
                <c:pt idx="3668">
                  <c:v>1.9120967915811603E-3</c:v>
                </c:pt>
                <c:pt idx="3669">
                  <c:v>1.9115757132894041E-3</c:v>
                </c:pt>
                <c:pt idx="3670">
                  <c:v>1.9110549189253472E-3</c:v>
                </c:pt>
                <c:pt idx="3671">
                  <c:v>1.9105344082569749E-3</c:v>
                </c:pt>
                <c:pt idx="3672">
                  <c:v>1.9100141810525504E-3</c:v>
                </c:pt>
                <c:pt idx="3673">
                  <c:v>1.9094942370805679E-3</c:v>
                </c:pt>
                <c:pt idx="3674">
                  <c:v>1.9089745761098065E-3</c:v>
                </c:pt>
                <c:pt idx="3675">
                  <c:v>1.9084551979092616E-3</c:v>
                </c:pt>
                <c:pt idx="3676">
                  <c:v>1.9079361022481891E-3</c:v>
                </c:pt>
                <c:pt idx="3677">
                  <c:v>1.9074172888961221E-3</c:v>
                </c:pt>
                <c:pt idx="3678">
                  <c:v>1.9068987576228021E-3</c:v>
                </c:pt>
                <c:pt idx="3679">
                  <c:v>1.906380508198262E-3</c:v>
                </c:pt>
                <c:pt idx="3680">
                  <c:v>1.9058625403927424E-3</c:v>
                </c:pt>
                <c:pt idx="3681">
                  <c:v>1.905344853976773E-3</c:v>
                </c:pt>
                <c:pt idx="3682">
                  <c:v>1.9048274487211106E-3</c:v>
                </c:pt>
                <c:pt idx="3683">
                  <c:v>1.9043103243967727E-3</c:v>
                </c:pt>
                <c:pt idx="3684">
                  <c:v>1.9037934807749942E-3</c:v>
                </c:pt>
                <c:pt idx="3685">
                  <c:v>1.9032769176273161E-3</c:v>
                </c:pt>
                <c:pt idx="3686">
                  <c:v>1.9027606347254793E-3</c:v>
                </c:pt>
                <c:pt idx="3687">
                  <c:v>1.9022446318414884E-3</c:v>
                </c:pt>
                <c:pt idx="3688">
                  <c:v>1.9017289087475886E-3</c:v>
                </c:pt>
                <c:pt idx="3689">
                  <c:v>1.9012134652162886E-3</c:v>
                </c:pt>
                <c:pt idx="3690">
                  <c:v>1.9006983010203178E-3</c:v>
                </c:pt>
                <c:pt idx="3691">
                  <c:v>1.9001834159326784E-3</c:v>
                </c:pt>
                <c:pt idx="3692">
                  <c:v>1.8996688097266061E-3</c:v>
                </c:pt>
                <c:pt idx="3693">
                  <c:v>1.899154482175573E-3</c:v>
                </c:pt>
                <c:pt idx="3694">
                  <c:v>1.8986404330533213E-3</c:v>
                </c:pt>
                <c:pt idx="3695">
                  <c:v>1.8981266621338074E-3</c:v>
                </c:pt>
                <c:pt idx="3696">
                  <c:v>1.897613169191263E-3</c:v>
                </c:pt>
                <c:pt idx="3697">
                  <c:v>1.8970999540001297E-3</c:v>
                </c:pt>
                <c:pt idx="3698">
                  <c:v>1.8965870163351339E-3</c:v>
                </c:pt>
                <c:pt idx="3699">
                  <c:v>1.8960743559712106E-3</c:v>
                </c:pt>
                <c:pt idx="3700">
                  <c:v>1.8955619726835518E-3</c:v>
                </c:pt>
                <c:pt idx="3701">
                  <c:v>1.8950498662476001E-3</c:v>
                </c:pt>
                <c:pt idx="3702">
                  <c:v>1.8945380364390257E-3</c:v>
                </c:pt>
                <c:pt idx="3703">
                  <c:v>1.8940264830337498E-3</c:v>
                </c:pt>
                <c:pt idx="3704">
                  <c:v>1.8935152058079281E-3</c:v>
                </c:pt>
                <c:pt idx="3705">
                  <c:v>1.8930042045379781E-3</c:v>
                </c:pt>
                <c:pt idx="3706">
                  <c:v>1.892493479000537E-3</c:v>
                </c:pt>
                <c:pt idx="3707">
                  <c:v>1.8919830289724836E-3</c:v>
                </c:pt>
                <c:pt idx="3708">
                  <c:v>1.8914728542309513E-3</c:v>
                </c:pt>
                <c:pt idx="3709">
                  <c:v>1.8909629545533081E-3</c:v>
                </c:pt>
                <c:pt idx="3710">
                  <c:v>1.8904533297171534E-3</c:v>
                </c:pt>
                <c:pt idx="3711">
                  <c:v>1.8899439795003353E-3</c:v>
                </c:pt>
                <c:pt idx="3712">
                  <c:v>1.8894349036809375E-3</c:v>
                </c:pt>
                <c:pt idx="3713">
                  <c:v>1.8889261020372881E-3</c:v>
                </c:pt>
                <c:pt idx="3714">
                  <c:v>1.8884175743479619E-3</c:v>
                </c:pt>
                <c:pt idx="3715">
                  <c:v>1.8879093203917343E-3</c:v>
                </c:pt>
                <c:pt idx="3716">
                  <c:v>1.8874013399476611E-3</c:v>
                </c:pt>
                <c:pt idx="3717">
                  <c:v>1.8868936327950177E-3</c:v>
                </c:pt>
                <c:pt idx="3718">
                  <c:v>1.886386198713323E-3</c:v>
                </c:pt>
                <c:pt idx="3719">
                  <c:v>1.8858790374823161E-3</c:v>
                </c:pt>
                <c:pt idx="3720">
                  <c:v>1.8853721488820033E-3</c:v>
                </c:pt>
                <c:pt idx="3721">
                  <c:v>1.8848655326925941E-3</c:v>
                </c:pt>
                <c:pt idx="3722">
                  <c:v>1.8843591886945578E-3</c:v>
                </c:pt>
                <c:pt idx="3723">
                  <c:v>1.8838531166685899E-3</c:v>
                </c:pt>
                <c:pt idx="3724">
                  <c:v>1.8833473163956198E-3</c:v>
                </c:pt>
                <c:pt idx="3725">
                  <c:v>1.882841787656821E-3</c:v>
                </c:pt>
                <c:pt idx="3726">
                  <c:v>1.8823365302335956E-3</c:v>
                </c:pt>
                <c:pt idx="3727">
                  <c:v>1.8818315439075738E-3</c:v>
                </c:pt>
                <c:pt idx="3728">
                  <c:v>1.8813268284606367E-3</c:v>
                </c:pt>
                <c:pt idx="3729">
                  <c:v>1.8808223836748821E-3</c:v>
                </c:pt>
                <c:pt idx="3730">
                  <c:v>1.8803182093326603E-3</c:v>
                </c:pt>
                <c:pt idx="3731">
                  <c:v>1.8798143052165305E-3</c:v>
                </c:pt>
                <c:pt idx="3732">
                  <c:v>1.8793106711093059E-3</c:v>
                </c:pt>
                <c:pt idx="3733">
                  <c:v>1.8788073067940246E-3</c:v>
                </c:pt>
                <c:pt idx="3734">
                  <c:v>1.8783042120539481E-3</c:v>
                </c:pt>
                <c:pt idx="3735">
                  <c:v>1.8778013866725923E-3</c:v>
                </c:pt>
                <c:pt idx="3736">
                  <c:v>1.8772988304336905E-3</c:v>
                </c:pt>
                <c:pt idx="3737">
                  <c:v>1.8767965431211989E-3</c:v>
                </c:pt>
                <c:pt idx="3738">
                  <c:v>1.8762945245193244E-3</c:v>
                </c:pt>
                <c:pt idx="3739">
                  <c:v>1.8757927744124801E-3</c:v>
                </c:pt>
                <c:pt idx="3740">
                  <c:v>1.8752912925853414E-3</c:v>
                </c:pt>
                <c:pt idx="3741">
                  <c:v>1.8747900788227947E-3</c:v>
                </c:pt>
                <c:pt idx="3742">
                  <c:v>1.8742891329099503E-3</c:v>
                </c:pt>
                <c:pt idx="3743">
                  <c:v>1.8737884546321582E-3</c:v>
                </c:pt>
                <c:pt idx="3744">
                  <c:v>1.8732880437749989E-3</c:v>
                </c:pt>
                <c:pt idx="3745">
                  <c:v>1.8727879001242819E-3</c:v>
                </c:pt>
                <c:pt idx="3746">
                  <c:v>1.8722880234660372E-3</c:v>
                </c:pt>
                <c:pt idx="3747">
                  <c:v>1.871788413586523E-3</c:v>
                </c:pt>
                <c:pt idx="3748">
                  <c:v>1.8712890702722385E-3</c:v>
                </c:pt>
                <c:pt idx="3749">
                  <c:v>1.8707899933099001E-3</c:v>
                </c:pt>
                <c:pt idx="3750">
                  <c:v>1.8702911824864633E-3</c:v>
                </c:pt>
                <c:pt idx="3751">
                  <c:v>1.8697926375890895E-3</c:v>
                </c:pt>
                <c:pt idx="3752">
                  <c:v>1.8692943584051878E-3</c:v>
                </c:pt>
                <c:pt idx="3753">
                  <c:v>1.8687963447223841E-3</c:v>
                </c:pt>
                <c:pt idx="3754">
                  <c:v>1.8682985963285371E-3</c:v>
                </c:pt>
                <c:pt idx="3755">
                  <c:v>1.8678011130117125E-3</c:v>
                </c:pt>
                <c:pt idx="3756">
                  <c:v>1.8673038945602261E-3</c:v>
                </c:pt>
                <c:pt idx="3757">
                  <c:v>1.8668069407626043E-3</c:v>
                </c:pt>
                <c:pt idx="3758">
                  <c:v>1.8663102514076058E-3</c:v>
                </c:pt>
                <c:pt idx="3759">
                  <c:v>1.8658138262842106E-3</c:v>
                </c:pt>
                <c:pt idx="3760">
                  <c:v>1.8653176651816231E-3</c:v>
                </c:pt>
                <c:pt idx="3761">
                  <c:v>1.8648217678892643E-3</c:v>
                </c:pt>
                <c:pt idx="3762">
                  <c:v>1.8643261341968107E-3</c:v>
                </c:pt>
                <c:pt idx="3763">
                  <c:v>1.8638307638941063E-3</c:v>
                </c:pt>
                <c:pt idx="3764">
                  <c:v>1.8633356567712798E-3</c:v>
                </c:pt>
                <c:pt idx="3765">
                  <c:v>1.862840812618639E-3</c:v>
                </c:pt>
                <c:pt idx="3766">
                  <c:v>1.8623462312267359E-3</c:v>
                </c:pt>
                <c:pt idx="3767">
                  <c:v>1.8618519123863267E-3</c:v>
                </c:pt>
                <c:pt idx="3768">
                  <c:v>1.8613578558884139E-3</c:v>
                </c:pt>
                <c:pt idx="3769">
                  <c:v>1.8608640615242027E-3</c:v>
                </c:pt>
                <c:pt idx="3770">
                  <c:v>1.8603705290851345E-3</c:v>
                </c:pt>
                <c:pt idx="3771">
                  <c:v>1.8598772583628461E-3</c:v>
                </c:pt>
                <c:pt idx="3772">
                  <c:v>1.8593842491492301E-3</c:v>
                </c:pt>
                <c:pt idx="3773">
                  <c:v>1.8588915012363824E-3</c:v>
                </c:pt>
                <c:pt idx="3774">
                  <c:v>1.8583990144166078E-3</c:v>
                </c:pt>
                <c:pt idx="3775">
                  <c:v>1.8579067884824446E-3</c:v>
                </c:pt>
                <c:pt idx="3776">
                  <c:v>1.8574148232266626E-3</c:v>
                </c:pt>
                <c:pt idx="3777">
                  <c:v>1.8569231184422188E-3</c:v>
                </c:pt>
                <c:pt idx="3778">
                  <c:v>1.8564316739223161E-3</c:v>
                </c:pt>
                <c:pt idx="3779">
                  <c:v>1.8559404894603734E-3</c:v>
                </c:pt>
                <c:pt idx="3780">
                  <c:v>1.8554495648500189E-3</c:v>
                </c:pt>
                <c:pt idx="3781">
                  <c:v>1.8549588998850964E-3</c:v>
                </c:pt>
                <c:pt idx="3782">
                  <c:v>1.8544684943596775E-3</c:v>
                </c:pt>
                <c:pt idx="3783">
                  <c:v>1.8539783480680503E-3</c:v>
                </c:pt>
                <c:pt idx="3784">
                  <c:v>1.8534884608047287E-3</c:v>
                </c:pt>
                <c:pt idx="3785">
                  <c:v>1.8529988323644081E-3</c:v>
                </c:pt>
                <c:pt idx="3786">
                  <c:v>1.8525094625420528E-3</c:v>
                </c:pt>
                <c:pt idx="3787">
                  <c:v>1.8520203511328001E-3</c:v>
                </c:pt>
                <c:pt idx="3788">
                  <c:v>1.8515314979320229E-3</c:v>
                </c:pt>
                <c:pt idx="3789">
                  <c:v>1.8510429027353192E-3</c:v>
                </c:pt>
                <c:pt idx="3790">
                  <c:v>1.8505545653384745E-3</c:v>
                </c:pt>
                <c:pt idx="3791">
                  <c:v>1.8500664855375141E-3</c:v>
                </c:pt>
                <c:pt idx="3792">
                  <c:v>1.8495786631286695E-3</c:v>
                </c:pt>
                <c:pt idx="3793">
                  <c:v>1.8490910979083875E-3</c:v>
                </c:pt>
                <c:pt idx="3794">
                  <c:v>1.8486037896733396E-3</c:v>
                </c:pt>
                <c:pt idx="3795">
                  <c:v>1.8481167382203895E-3</c:v>
                </c:pt>
                <c:pt idx="3796">
                  <c:v>1.8476299433466297E-3</c:v>
                </c:pt>
                <c:pt idx="3797">
                  <c:v>1.8471434048493707E-3</c:v>
                </c:pt>
                <c:pt idx="3798">
                  <c:v>1.8466571225261299E-3</c:v>
                </c:pt>
                <c:pt idx="3799">
                  <c:v>1.8461710961746203E-3</c:v>
                </c:pt>
                <c:pt idx="3800">
                  <c:v>1.8456853255928143E-3</c:v>
                </c:pt>
                <c:pt idx="3801">
                  <c:v>1.8451998105788441E-3</c:v>
                </c:pt>
                <c:pt idx="3802">
                  <c:v>1.8447145509310943E-3</c:v>
                </c:pt>
                <c:pt idx="3803">
                  <c:v>1.8442295464481363E-3</c:v>
                </c:pt>
                <c:pt idx="3804">
                  <c:v>1.8437447969287632E-3</c:v>
                </c:pt>
                <c:pt idx="3805">
                  <c:v>1.8432603021719801E-3</c:v>
                </c:pt>
                <c:pt idx="3806">
                  <c:v>1.842776061977012E-3</c:v>
                </c:pt>
                <c:pt idx="3807">
                  <c:v>1.8422920761432689E-3</c:v>
                </c:pt>
                <c:pt idx="3808">
                  <c:v>1.8418083444703881E-3</c:v>
                </c:pt>
                <c:pt idx="3809">
                  <c:v>1.8413248667582332E-3</c:v>
                </c:pt>
                <c:pt idx="3810">
                  <c:v>1.8408416428068446E-3</c:v>
                </c:pt>
                <c:pt idx="3811">
                  <c:v>1.8403586724164982E-3</c:v>
                </c:pt>
                <c:pt idx="3812">
                  <c:v>1.8398759553876643E-3</c:v>
                </c:pt>
                <c:pt idx="3813">
                  <c:v>1.8393934915210389E-3</c:v>
                </c:pt>
                <c:pt idx="3814">
                  <c:v>1.8389112806175064E-3</c:v>
                </c:pt>
                <c:pt idx="3815">
                  <c:v>1.8384293224781741E-3</c:v>
                </c:pt>
                <c:pt idx="3816">
                  <c:v>1.8379476169043561E-3</c:v>
                </c:pt>
                <c:pt idx="3817">
                  <c:v>1.8374661636975729E-3</c:v>
                </c:pt>
                <c:pt idx="3818">
                  <c:v>1.8369849626595485E-3</c:v>
                </c:pt>
                <c:pt idx="3819">
                  <c:v>1.8365040135922188E-3</c:v>
                </c:pt>
                <c:pt idx="3820">
                  <c:v>1.8360233162977311E-3</c:v>
                </c:pt>
                <c:pt idx="3821">
                  <c:v>1.8355428705784352E-3</c:v>
                </c:pt>
                <c:pt idx="3822">
                  <c:v>1.8350626762368833E-3</c:v>
                </c:pt>
                <c:pt idx="3823">
                  <c:v>1.8345827330758452E-3</c:v>
                </c:pt>
                <c:pt idx="3824">
                  <c:v>1.834103040898286E-3</c:v>
                </c:pt>
                <c:pt idx="3825">
                  <c:v>1.8336235995073764E-3</c:v>
                </c:pt>
                <c:pt idx="3826">
                  <c:v>1.8331444087065182E-3</c:v>
                </c:pt>
                <c:pt idx="3827">
                  <c:v>1.8326654682992783E-3</c:v>
                </c:pt>
                <c:pt idx="3828">
                  <c:v>1.832186778089455E-3</c:v>
                </c:pt>
                <c:pt idx="3829">
                  <c:v>1.8317083378810502E-3</c:v>
                </c:pt>
                <c:pt idx="3830">
                  <c:v>1.8312301474782619E-3</c:v>
                </c:pt>
                <c:pt idx="3831">
                  <c:v>1.8307522066854985E-3</c:v>
                </c:pt>
                <c:pt idx="3832">
                  <c:v>1.8302745153073641E-3</c:v>
                </c:pt>
                <c:pt idx="3833">
                  <c:v>1.8297970731486841E-3</c:v>
                </c:pt>
                <c:pt idx="3834">
                  <c:v>1.8293198800144654E-3</c:v>
                </c:pt>
                <c:pt idx="3835">
                  <c:v>1.8288429357099429E-3</c:v>
                </c:pt>
                <c:pt idx="3836">
                  <c:v>1.8283662400405268E-3</c:v>
                </c:pt>
                <c:pt idx="3837">
                  <c:v>1.8278897928118501E-3</c:v>
                </c:pt>
                <c:pt idx="3838">
                  <c:v>1.8274135938297473E-3</c:v>
                </c:pt>
                <c:pt idx="3839">
                  <c:v>1.8269376429002426E-3</c:v>
                </c:pt>
                <c:pt idx="3840">
                  <c:v>1.8264619398295763E-3</c:v>
                </c:pt>
                <c:pt idx="3841">
                  <c:v>1.825986484424176E-3</c:v>
                </c:pt>
                <c:pt idx="3842">
                  <c:v>1.8255112764906881E-3</c:v>
                </c:pt>
                <c:pt idx="3843">
                  <c:v>1.8250363158359487E-3</c:v>
                </c:pt>
                <c:pt idx="3844">
                  <c:v>1.8245616022669964E-3</c:v>
                </c:pt>
                <c:pt idx="3845">
                  <c:v>1.824087135591082E-3</c:v>
                </c:pt>
                <c:pt idx="3846">
                  <c:v>1.8236129156156209E-3</c:v>
                </c:pt>
                <c:pt idx="3847">
                  <c:v>1.8231389421482747E-3</c:v>
                </c:pt>
                <c:pt idx="3848">
                  <c:v>1.8226652149968801E-3</c:v>
                </c:pt>
                <c:pt idx="3849">
                  <c:v>1.8221917339694682E-3</c:v>
                </c:pt>
                <c:pt idx="3850">
                  <c:v>1.8217184988742943E-3</c:v>
                </c:pt>
                <c:pt idx="3851">
                  <c:v>1.8212455095197955E-3</c:v>
                </c:pt>
                <c:pt idx="3852">
                  <c:v>1.8207727657145983E-3</c:v>
                </c:pt>
                <c:pt idx="3853">
                  <c:v>1.8203002672675442E-3</c:v>
                </c:pt>
                <c:pt idx="3854">
                  <c:v>1.8198280139876679E-3</c:v>
                </c:pt>
                <c:pt idx="3855">
                  <c:v>1.8193560056842131E-3</c:v>
                </c:pt>
                <c:pt idx="3856">
                  <c:v>1.8188842421665941E-3</c:v>
                </c:pt>
                <c:pt idx="3857">
                  <c:v>1.8184127232444549E-3</c:v>
                </c:pt>
                <c:pt idx="3858">
                  <c:v>1.8179414487276061E-3</c:v>
                </c:pt>
                <c:pt idx="3859">
                  <c:v>1.8174704184260866E-3</c:v>
                </c:pt>
                <c:pt idx="3860">
                  <c:v>1.8169996321501017E-3</c:v>
                </c:pt>
                <c:pt idx="3861">
                  <c:v>1.8165290897100815E-3</c:v>
                </c:pt>
                <c:pt idx="3862">
                  <c:v>1.8160587909166329E-3</c:v>
                </c:pt>
                <c:pt idx="3863">
                  <c:v>1.8155887355805573E-3</c:v>
                </c:pt>
                <c:pt idx="3864">
                  <c:v>1.8151189235128724E-3</c:v>
                </c:pt>
                <c:pt idx="3865">
                  <c:v>1.8146493545247663E-3</c:v>
                </c:pt>
                <c:pt idx="3866">
                  <c:v>1.8141800284276462E-3</c:v>
                </c:pt>
                <c:pt idx="3867">
                  <c:v>1.813710945033092E-3</c:v>
                </c:pt>
                <c:pt idx="3868">
                  <c:v>1.8132421041528999E-3</c:v>
                </c:pt>
                <c:pt idx="3869">
                  <c:v>1.8127735055990398E-3</c:v>
                </c:pt>
                <c:pt idx="3870">
                  <c:v>1.8123051491836959E-3</c:v>
                </c:pt>
                <c:pt idx="3871">
                  <c:v>1.8118370347192281E-3</c:v>
                </c:pt>
                <c:pt idx="3872">
                  <c:v>1.8113691620181981E-3</c:v>
                </c:pt>
                <c:pt idx="3873">
                  <c:v>1.8109015308933748E-3</c:v>
                </c:pt>
                <c:pt idx="3874">
                  <c:v>1.8104341411576928E-3</c:v>
                </c:pt>
                <c:pt idx="3875">
                  <c:v>1.8099669926242982E-3</c:v>
                </c:pt>
                <c:pt idx="3876">
                  <c:v>1.8095000851065341E-3</c:v>
                </c:pt>
                <c:pt idx="3877">
                  <c:v>1.809033418417916E-3</c:v>
                </c:pt>
                <c:pt idx="3878">
                  <c:v>1.808566992372172E-3</c:v>
                </c:pt>
                <c:pt idx="3879">
                  <c:v>1.8081008067832201E-3</c:v>
                </c:pt>
                <c:pt idx="3880">
                  <c:v>1.8076348614651401E-3</c:v>
                </c:pt>
                <c:pt idx="3881">
                  <c:v>1.8071691562322508E-3</c:v>
                </c:pt>
                <c:pt idx="3882">
                  <c:v>1.8067036908990259E-3</c:v>
                </c:pt>
                <c:pt idx="3883">
                  <c:v>1.8062384652801551E-3</c:v>
                </c:pt>
                <c:pt idx="3884">
                  <c:v>1.8057734791904925E-3</c:v>
                </c:pt>
                <c:pt idx="3885">
                  <c:v>1.8053087324451085E-3</c:v>
                </c:pt>
                <c:pt idx="3886">
                  <c:v>1.8048442248592522E-3</c:v>
                </c:pt>
                <c:pt idx="3887">
                  <c:v>1.8043799562483568E-3</c:v>
                </c:pt>
                <c:pt idx="3888">
                  <c:v>1.8039159264280555E-3</c:v>
                </c:pt>
                <c:pt idx="3889">
                  <c:v>1.8034521352141622E-3</c:v>
                </c:pt>
                <c:pt idx="3890">
                  <c:v>1.8029885824226881E-3</c:v>
                </c:pt>
                <c:pt idx="3891">
                  <c:v>1.8025252678698365E-3</c:v>
                </c:pt>
                <c:pt idx="3892">
                  <c:v>1.8020621913719945E-3</c:v>
                </c:pt>
                <c:pt idx="3893">
                  <c:v>1.801599352745722E-3</c:v>
                </c:pt>
                <c:pt idx="3894">
                  <c:v>1.8011367518077981E-3</c:v>
                </c:pt>
                <c:pt idx="3895">
                  <c:v>1.8006743883751679E-3</c:v>
                </c:pt>
                <c:pt idx="3896">
                  <c:v>1.8002122622649741E-3</c:v>
                </c:pt>
                <c:pt idx="3897">
                  <c:v>1.7997503732945421E-3</c:v>
                </c:pt>
                <c:pt idx="3898">
                  <c:v>1.7992887212813884E-3</c:v>
                </c:pt>
                <c:pt idx="3899">
                  <c:v>1.798827306043209E-3</c:v>
                </c:pt>
                <c:pt idx="3900">
                  <c:v>1.798366127397893E-3</c:v>
                </c:pt>
                <c:pt idx="3901">
                  <c:v>1.7979051851635217E-3</c:v>
                </c:pt>
                <c:pt idx="3902">
                  <c:v>1.7974444791583565E-3</c:v>
                </c:pt>
                <c:pt idx="3903">
                  <c:v>1.7969840092008425E-3</c:v>
                </c:pt>
                <c:pt idx="3904">
                  <c:v>1.7965237751096093E-3</c:v>
                </c:pt>
                <c:pt idx="3905">
                  <c:v>1.7960637767034911E-3</c:v>
                </c:pt>
                <c:pt idx="3906">
                  <c:v>1.7956040138014781E-3</c:v>
                </c:pt>
                <c:pt idx="3907">
                  <c:v>1.7951444862227715E-3</c:v>
                </c:pt>
                <c:pt idx="3908">
                  <c:v>1.7946851937867474E-3</c:v>
                </c:pt>
                <c:pt idx="3909">
                  <c:v>1.7942261363129511E-3</c:v>
                </c:pt>
                <c:pt idx="3910">
                  <c:v>1.7937673136211405E-3</c:v>
                </c:pt>
                <c:pt idx="3911">
                  <c:v>1.7933087255312514E-3</c:v>
                </c:pt>
                <c:pt idx="3912">
                  <c:v>1.7928503718633853E-3</c:v>
                </c:pt>
                <c:pt idx="3913">
                  <c:v>1.7923922524378361E-3</c:v>
                </c:pt>
                <c:pt idx="3914">
                  <c:v>1.7919343670750958E-3</c:v>
                </c:pt>
                <c:pt idx="3915">
                  <c:v>1.7914767155958293E-3</c:v>
                </c:pt>
                <c:pt idx="3916">
                  <c:v>1.791019297820878E-3</c:v>
                </c:pt>
                <c:pt idx="3917">
                  <c:v>1.7905621135712816E-3</c:v>
                </c:pt>
                <c:pt idx="3918">
                  <c:v>1.7901051626682406E-3</c:v>
                </c:pt>
                <c:pt idx="3919">
                  <c:v>1.7896484449331509E-3</c:v>
                </c:pt>
                <c:pt idx="3920">
                  <c:v>1.7891919601875981E-3</c:v>
                </c:pt>
                <c:pt idx="3921">
                  <c:v>1.7887357082533428E-3</c:v>
                </c:pt>
                <c:pt idx="3922">
                  <c:v>1.7882796889523201E-3</c:v>
                </c:pt>
                <c:pt idx="3923">
                  <c:v>1.7878239021066581E-3</c:v>
                </c:pt>
                <c:pt idx="3924">
                  <c:v>1.7873683475386601E-3</c:v>
                </c:pt>
                <c:pt idx="3925">
                  <c:v>1.7869130250708163E-3</c:v>
                </c:pt>
                <c:pt idx="3926">
                  <c:v>1.7864579345257898E-3</c:v>
                </c:pt>
                <c:pt idx="3927">
                  <c:v>1.7860030757264136E-3</c:v>
                </c:pt>
                <c:pt idx="3928">
                  <c:v>1.7855484484957335E-3</c:v>
                </c:pt>
                <c:pt idx="3929">
                  <c:v>1.785094052656946E-3</c:v>
                </c:pt>
                <c:pt idx="3930">
                  <c:v>1.7846398880334486E-3</c:v>
                </c:pt>
                <c:pt idx="3931">
                  <c:v>1.7841859544488118E-3</c:v>
                </c:pt>
                <c:pt idx="3932">
                  <c:v>1.78373225172676E-3</c:v>
                </c:pt>
                <c:pt idx="3933">
                  <c:v>1.7832787796912409E-3</c:v>
                </c:pt>
                <c:pt idx="3934">
                  <c:v>1.7828255381663462E-3</c:v>
                </c:pt>
                <c:pt idx="3935">
                  <c:v>1.7823725269763713E-3</c:v>
                </c:pt>
                <c:pt idx="3936">
                  <c:v>1.7819197459457592E-3</c:v>
                </c:pt>
                <c:pt idx="3937">
                  <c:v>1.7814671948991681E-3</c:v>
                </c:pt>
                <c:pt idx="3938">
                  <c:v>1.781014873661416E-3</c:v>
                </c:pt>
                <c:pt idx="3939">
                  <c:v>1.7805627820574866E-3</c:v>
                </c:pt>
                <c:pt idx="3940">
                  <c:v>1.7801109199125737E-3</c:v>
                </c:pt>
                <c:pt idx="3941">
                  <c:v>1.7796592870520027E-3</c:v>
                </c:pt>
                <c:pt idx="3942">
                  <c:v>1.7792078833013287E-3</c:v>
                </c:pt>
                <c:pt idx="3943">
                  <c:v>1.7787567084862424E-3</c:v>
                </c:pt>
                <c:pt idx="3944">
                  <c:v>1.7783057624326233E-3</c:v>
                </c:pt>
                <c:pt idx="3945">
                  <c:v>1.7778550449665442E-3</c:v>
                </c:pt>
                <c:pt idx="3946">
                  <c:v>1.77740455591422E-3</c:v>
                </c:pt>
                <c:pt idx="3947">
                  <c:v>1.776954295102082E-3</c:v>
                </c:pt>
                <c:pt idx="3948">
                  <c:v>1.7765042623567135E-3</c:v>
                </c:pt>
                <c:pt idx="3949">
                  <c:v>1.7760544575048662E-3</c:v>
                </c:pt>
                <c:pt idx="3950">
                  <c:v>1.7756048803734892E-3</c:v>
                </c:pt>
                <c:pt idx="3951">
                  <c:v>1.7751555307896974E-3</c:v>
                </c:pt>
                <c:pt idx="3952">
                  <c:v>1.774706408580768E-3</c:v>
                </c:pt>
                <c:pt idx="3953">
                  <c:v>1.7742575135741726E-3</c:v>
                </c:pt>
                <c:pt idx="3954">
                  <c:v>1.7738088455975401E-3</c:v>
                </c:pt>
                <c:pt idx="3955">
                  <c:v>1.7733604044786941E-3</c:v>
                </c:pt>
                <c:pt idx="3956">
                  <c:v>1.7729121900456161E-3</c:v>
                </c:pt>
                <c:pt idx="3957">
                  <c:v>1.7724642021264604E-3</c:v>
                </c:pt>
                <c:pt idx="3958">
                  <c:v>1.7720164405495731E-3</c:v>
                </c:pt>
                <c:pt idx="3959">
                  <c:v>1.7715689051434461E-3</c:v>
                </c:pt>
                <c:pt idx="3960">
                  <c:v>1.7711215957367681E-3</c:v>
                </c:pt>
                <c:pt idx="3961">
                  <c:v>1.7706745121583941E-3</c:v>
                </c:pt>
                <c:pt idx="3962">
                  <c:v>1.7702276542373423E-3</c:v>
                </c:pt>
                <c:pt idx="3963">
                  <c:v>1.7697810218028241E-3</c:v>
                </c:pt>
                <c:pt idx="3964">
                  <c:v>1.7693346146841892E-3</c:v>
                </c:pt>
                <c:pt idx="3965">
                  <c:v>1.7688884327110063E-3</c:v>
                </c:pt>
                <c:pt idx="3966">
                  <c:v>1.7684424757129673E-3</c:v>
                </c:pt>
                <c:pt idx="3967">
                  <c:v>1.7679967435199658E-3</c:v>
                </c:pt>
                <c:pt idx="3968">
                  <c:v>1.7675512359620685E-3</c:v>
                </c:pt>
                <c:pt idx="3969">
                  <c:v>1.7671059528694972E-3</c:v>
                </c:pt>
                <c:pt idx="3970">
                  <c:v>1.7666608940726529E-3</c:v>
                </c:pt>
                <c:pt idx="3971">
                  <c:v>1.7662160594021101E-3</c:v>
                </c:pt>
                <c:pt idx="3972">
                  <c:v>1.7657714486886021E-3</c:v>
                </c:pt>
                <c:pt idx="3973">
                  <c:v>1.7653270617630529E-3</c:v>
                </c:pt>
                <c:pt idx="3974">
                  <c:v>1.7648828984565342E-3</c:v>
                </c:pt>
                <c:pt idx="3975">
                  <c:v>1.7644389586002976E-3</c:v>
                </c:pt>
                <c:pt idx="3976">
                  <c:v>1.7639952420257679E-3</c:v>
                </c:pt>
                <c:pt idx="3977">
                  <c:v>1.7635517485645427E-3</c:v>
                </c:pt>
                <c:pt idx="3978">
                  <c:v>1.7631084780483806E-3</c:v>
                </c:pt>
                <c:pt idx="3979">
                  <c:v>1.7626654303092065E-3</c:v>
                </c:pt>
                <c:pt idx="3980">
                  <c:v>1.7622226051791157E-3</c:v>
                </c:pt>
                <c:pt idx="3981">
                  <c:v>1.7617800024903861E-3</c:v>
                </c:pt>
                <c:pt idx="3982">
                  <c:v>1.7613376220754473E-3</c:v>
                </c:pt>
                <c:pt idx="3983">
                  <c:v>1.7608954637669109E-3</c:v>
                </c:pt>
                <c:pt idx="3984">
                  <c:v>1.7604535273975385E-3</c:v>
                </c:pt>
                <c:pt idx="3985">
                  <c:v>1.7600118128002727E-3</c:v>
                </c:pt>
                <c:pt idx="3986">
                  <c:v>1.7595703198082235E-3</c:v>
                </c:pt>
                <c:pt idx="3987">
                  <c:v>1.759129048254663E-3</c:v>
                </c:pt>
                <c:pt idx="3988">
                  <c:v>1.7586879979730457E-3</c:v>
                </c:pt>
                <c:pt idx="3989">
                  <c:v>1.7582471687969683E-3</c:v>
                </c:pt>
                <c:pt idx="3990">
                  <c:v>1.7578065605601981E-3</c:v>
                </c:pt>
                <c:pt idx="3991">
                  <c:v>1.7573661730967021E-3</c:v>
                </c:pt>
                <c:pt idx="3992">
                  <c:v>1.7569260062405701E-3</c:v>
                </c:pt>
                <c:pt idx="3993">
                  <c:v>1.7564860598260903E-3</c:v>
                </c:pt>
                <c:pt idx="3994">
                  <c:v>1.7560463336876901E-3</c:v>
                </c:pt>
                <c:pt idx="3995">
                  <c:v>1.7556068276599847E-3</c:v>
                </c:pt>
                <c:pt idx="3996">
                  <c:v>1.7551675415777537E-3</c:v>
                </c:pt>
                <c:pt idx="3997">
                  <c:v>1.7547284752759177E-3</c:v>
                </c:pt>
                <c:pt idx="3998">
                  <c:v>1.7542896285895901E-3</c:v>
                </c:pt>
                <c:pt idx="3999">
                  <c:v>1.7538510013540365E-3</c:v>
                </c:pt>
                <c:pt idx="4000">
                  <c:v>1.7534125934046921E-3</c:v>
                </c:pt>
                <c:pt idx="4001">
                  <c:v>1.7529744045771509E-3</c:v>
                </c:pt>
                <c:pt idx="4002">
                  <c:v>1.7525364347071761E-3</c:v>
                </c:pt>
                <c:pt idx="4003">
                  <c:v>1.7520986836306921E-3</c:v>
                </c:pt>
                <c:pt idx="4004">
                  <c:v>1.751661151183786E-3</c:v>
                </c:pt>
                <c:pt idx="4005">
                  <c:v>1.7512238372027161E-3</c:v>
                </c:pt>
                <c:pt idx="4006">
                  <c:v>1.7507867415238951E-3</c:v>
                </c:pt>
                <c:pt idx="4007">
                  <c:v>1.750349863983904E-3</c:v>
                </c:pt>
                <c:pt idx="4008">
                  <c:v>1.749913204419476E-3</c:v>
                </c:pt>
                <c:pt idx="4009">
                  <c:v>1.749476762667532E-3</c:v>
                </c:pt>
                <c:pt idx="4010">
                  <c:v>1.7490405385651381E-3</c:v>
                </c:pt>
                <c:pt idx="4011">
                  <c:v>1.7486045319495172E-3</c:v>
                </c:pt>
                <c:pt idx="4012">
                  <c:v>1.7481687426580642E-3</c:v>
                </c:pt>
                <c:pt idx="4013">
                  <c:v>1.7477331705283345E-3</c:v>
                </c:pt>
                <c:pt idx="4014">
                  <c:v>1.7472978153980521E-3</c:v>
                </c:pt>
                <c:pt idx="4015">
                  <c:v>1.7468626771050847E-3</c:v>
                </c:pt>
                <c:pt idx="4016">
                  <c:v>1.7464277554874812E-3</c:v>
                </c:pt>
                <c:pt idx="4017">
                  <c:v>1.7459930503834398E-3</c:v>
                </c:pt>
                <c:pt idx="4018">
                  <c:v>1.7455585616313312E-3</c:v>
                </c:pt>
                <c:pt idx="4019">
                  <c:v>1.7451242890696498E-3</c:v>
                </c:pt>
                <c:pt idx="4020">
                  <c:v>1.7446902325371138E-3</c:v>
                </c:pt>
                <c:pt idx="4021">
                  <c:v>1.7442563918725563E-3</c:v>
                </c:pt>
                <c:pt idx="4022">
                  <c:v>1.7438227669149705E-3</c:v>
                </c:pt>
                <c:pt idx="4023">
                  <c:v>1.7433893575035341E-3</c:v>
                </c:pt>
                <c:pt idx="4024">
                  <c:v>1.742956163477573E-3</c:v>
                </c:pt>
                <c:pt idx="4025">
                  <c:v>1.7425231846765594E-3</c:v>
                </c:pt>
                <c:pt idx="4026">
                  <c:v>1.7420904209401436E-3</c:v>
                </c:pt>
                <c:pt idx="4027">
                  <c:v>1.7416578721081261E-3</c:v>
                </c:pt>
                <c:pt idx="4028">
                  <c:v>1.741225538020472E-3</c:v>
                </c:pt>
                <c:pt idx="4029">
                  <c:v>1.7407934185173022E-3</c:v>
                </c:pt>
                <c:pt idx="4030">
                  <c:v>1.7403615134388981E-3</c:v>
                </c:pt>
                <c:pt idx="4031">
                  <c:v>1.7399298226256899E-3</c:v>
                </c:pt>
                <c:pt idx="4032">
                  <c:v>1.7394983459182813E-3</c:v>
                </c:pt>
                <c:pt idx="4033">
                  <c:v>1.739067083157424E-3</c:v>
                </c:pt>
                <c:pt idx="4034">
                  <c:v>1.7386360341840321E-3</c:v>
                </c:pt>
                <c:pt idx="4035">
                  <c:v>1.73820519883917E-3</c:v>
                </c:pt>
                <c:pt idx="4036">
                  <c:v>1.7377745769640701E-3</c:v>
                </c:pt>
                <c:pt idx="4037">
                  <c:v>1.7373441684001181E-3</c:v>
                </c:pt>
                <c:pt idx="4038">
                  <c:v>1.7369139729888545E-3</c:v>
                </c:pt>
                <c:pt idx="4039">
                  <c:v>1.7364839905719741E-3</c:v>
                </c:pt>
                <c:pt idx="4040">
                  <c:v>1.7360542209913365E-3</c:v>
                </c:pt>
                <c:pt idx="4041">
                  <c:v>1.7356246640889443E-3</c:v>
                </c:pt>
                <c:pt idx="4042">
                  <c:v>1.7351953197069832E-3</c:v>
                </c:pt>
                <c:pt idx="4043">
                  <c:v>1.7347661876877629E-3</c:v>
                </c:pt>
                <c:pt idx="4044">
                  <c:v>1.7343372678737773E-3</c:v>
                </c:pt>
                <c:pt idx="4045">
                  <c:v>1.7339085601076429E-3</c:v>
                </c:pt>
                <c:pt idx="4046">
                  <c:v>1.7334800642321724E-3</c:v>
                </c:pt>
                <c:pt idx="4047">
                  <c:v>1.7330517800902977E-3</c:v>
                </c:pt>
                <c:pt idx="4048">
                  <c:v>1.7326237075251246E-3</c:v>
                </c:pt>
                <c:pt idx="4049">
                  <c:v>1.7321958463799181E-3</c:v>
                </c:pt>
                <c:pt idx="4050">
                  <c:v>1.73176819649808E-3</c:v>
                </c:pt>
                <c:pt idx="4051">
                  <c:v>1.7313407577231807E-3</c:v>
                </c:pt>
                <c:pt idx="4052">
                  <c:v>1.7309135298989504E-3</c:v>
                </c:pt>
                <c:pt idx="4053">
                  <c:v>1.7304865128692421E-3</c:v>
                </c:pt>
                <c:pt idx="4054">
                  <c:v>1.7300597064781077E-3</c:v>
                </c:pt>
                <c:pt idx="4055">
                  <c:v>1.7296331105697141E-3</c:v>
                </c:pt>
                <c:pt idx="4056">
                  <c:v>1.7292067249884109E-3</c:v>
                </c:pt>
                <c:pt idx="4057">
                  <c:v>1.7287805495786795E-3</c:v>
                </c:pt>
                <c:pt idx="4058">
                  <c:v>1.7283545841851637E-3</c:v>
                </c:pt>
                <c:pt idx="4059">
                  <c:v>1.7279288286526587E-3</c:v>
                </c:pt>
                <c:pt idx="4060">
                  <c:v>1.7275032828261219E-3</c:v>
                </c:pt>
                <c:pt idx="4061">
                  <c:v>1.7270779465506558E-3</c:v>
                </c:pt>
                <c:pt idx="4062">
                  <c:v>1.7266528196715086E-3</c:v>
                </c:pt>
                <c:pt idx="4063">
                  <c:v>1.7262279020340793E-3</c:v>
                </c:pt>
                <c:pt idx="4064">
                  <c:v>1.7258031934839384E-3</c:v>
                </c:pt>
                <c:pt idx="4065">
                  <c:v>1.7253786938667985E-3</c:v>
                </c:pt>
                <c:pt idx="4066">
                  <c:v>1.7249544030285223E-3</c:v>
                </c:pt>
                <c:pt idx="4067">
                  <c:v>1.7245303208151157E-3</c:v>
                </c:pt>
                <c:pt idx="4068">
                  <c:v>1.7241064470727493E-3</c:v>
                </c:pt>
                <c:pt idx="4069">
                  <c:v>1.7236827816477418E-3</c:v>
                </c:pt>
                <c:pt idx="4070">
                  <c:v>1.7232593243865601E-3</c:v>
                </c:pt>
                <c:pt idx="4071">
                  <c:v>1.7228360751358161E-3</c:v>
                </c:pt>
                <c:pt idx="4072">
                  <c:v>1.7224130337422929E-3</c:v>
                </c:pt>
                <c:pt idx="4073">
                  <c:v>1.7219902000528938E-3</c:v>
                </c:pt>
                <c:pt idx="4074">
                  <c:v>1.7215675739147105E-3</c:v>
                </c:pt>
                <c:pt idx="4075">
                  <c:v>1.7211451551749403E-3</c:v>
                </c:pt>
                <c:pt idx="4076">
                  <c:v>1.720722943680972E-3</c:v>
                </c:pt>
                <c:pt idx="4077">
                  <c:v>1.7203009392803177E-3</c:v>
                </c:pt>
                <c:pt idx="4078">
                  <c:v>1.719879141820638E-3</c:v>
                </c:pt>
                <c:pt idx="4079">
                  <c:v>1.7194575511497712E-3</c:v>
                </c:pt>
                <c:pt idx="4080">
                  <c:v>1.7190361671156661E-3</c:v>
                </c:pt>
                <c:pt idx="4081">
                  <c:v>1.7186149895664544E-3</c:v>
                </c:pt>
                <c:pt idx="4082">
                  <c:v>1.7181940183503904E-3</c:v>
                </c:pt>
                <c:pt idx="4083">
                  <c:v>1.7177732533158975E-3</c:v>
                </c:pt>
                <c:pt idx="4084">
                  <c:v>1.7173526943115398E-3</c:v>
                </c:pt>
                <c:pt idx="4085">
                  <c:v>1.7169323411860202E-3</c:v>
                </c:pt>
                <c:pt idx="4086">
                  <c:v>1.716512193788202E-3</c:v>
                </c:pt>
                <c:pt idx="4087">
                  <c:v>1.716092251967088E-3</c:v>
                </c:pt>
                <c:pt idx="4088">
                  <c:v>1.7156725155718444E-3</c:v>
                </c:pt>
                <c:pt idx="4089">
                  <c:v>1.7152529844517684E-3</c:v>
                </c:pt>
                <c:pt idx="4090">
                  <c:v>1.7148336584562941E-3</c:v>
                </c:pt>
                <c:pt idx="4091">
                  <c:v>1.7144145374350444E-3</c:v>
                </c:pt>
                <c:pt idx="4092">
                  <c:v>1.7139956212377477E-3</c:v>
                </c:pt>
                <c:pt idx="4093">
                  <c:v>1.7135769097142981E-3</c:v>
                </c:pt>
                <c:pt idx="4094">
                  <c:v>1.713158402714735E-3</c:v>
                </c:pt>
                <c:pt idx="4095">
                  <c:v>1.7127401000892402E-3</c:v>
                </c:pt>
                <c:pt idx="4096">
                  <c:v>1.7123220016881449E-3</c:v>
                </c:pt>
                <c:pt idx="4097">
                  <c:v>1.7119041073619199E-3</c:v>
                </c:pt>
                <c:pt idx="4098">
                  <c:v>1.7114864169611981E-3</c:v>
                </c:pt>
                <c:pt idx="4099">
                  <c:v>1.7110689303367469E-3</c:v>
                </c:pt>
                <c:pt idx="4100">
                  <c:v>1.7106516473394619E-3</c:v>
                </c:pt>
                <c:pt idx="4101">
                  <c:v>1.7102345678204243E-3</c:v>
                </c:pt>
                <c:pt idx="4102">
                  <c:v>1.7098176916308281E-3</c:v>
                </c:pt>
                <c:pt idx="4103">
                  <c:v>1.7094010186220223E-3</c:v>
                </c:pt>
                <c:pt idx="4104">
                  <c:v>1.7089845486455068E-3</c:v>
                </c:pt>
                <c:pt idx="4105">
                  <c:v>1.70856828155291E-3</c:v>
                </c:pt>
                <c:pt idx="4106">
                  <c:v>1.7081522171960271E-3</c:v>
                </c:pt>
                <c:pt idx="4107">
                  <c:v>1.7077363554267725E-3</c:v>
                </c:pt>
                <c:pt idx="4108">
                  <c:v>1.7073206960972298E-3</c:v>
                </c:pt>
                <c:pt idx="4109">
                  <c:v>1.7069052390596103E-3</c:v>
                </c:pt>
                <c:pt idx="4110">
                  <c:v>1.7064899841662813E-3</c:v>
                </c:pt>
                <c:pt idx="4111">
                  <c:v>1.7060749312697299E-3</c:v>
                </c:pt>
                <c:pt idx="4112">
                  <c:v>1.7056600802226062E-3</c:v>
                </c:pt>
                <c:pt idx="4113">
                  <c:v>1.705245430877717E-3</c:v>
                </c:pt>
                <c:pt idx="4114">
                  <c:v>1.7048309830879761E-3</c:v>
                </c:pt>
                <c:pt idx="4115">
                  <c:v>1.7044167367064715E-3</c:v>
                </c:pt>
                <c:pt idx="4116">
                  <c:v>1.7040026915864166E-3</c:v>
                </c:pt>
                <c:pt idx="4117">
                  <c:v>1.7035888475811704E-3</c:v>
                </c:pt>
                <c:pt idx="4118">
                  <c:v>1.7031752045442443E-3</c:v>
                </c:pt>
                <c:pt idx="4119">
                  <c:v>1.7027617623292799E-3</c:v>
                </c:pt>
                <c:pt idx="4120">
                  <c:v>1.702348520790073E-3</c:v>
                </c:pt>
                <c:pt idx="4121">
                  <c:v>1.7019354797805368E-3</c:v>
                </c:pt>
                <c:pt idx="4122">
                  <c:v>1.7015226391547541E-3</c:v>
                </c:pt>
                <c:pt idx="4123">
                  <c:v>1.701109998766938E-3</c:v>
                </c:pt>
                <c:pt idx="4124">
                  <c:v>1.7006975584714441E-3</c:v>
                </c:pt>
                <c:pt idx="4125">
                  <c:v>1.7002853181227661E-3</c:v>
                </c:pt>
                <c:pt idx="4126">
                  <c:v>1.6998732775755435E-3</c:v>
                </c:pt>
                <c:pt idx="4127">
                  <c:v>1.6994614366845511E-3</c:v>
                </c:pt>
                <c:pt idx="4128">
                  <c:v>1.6990497953047071E-3</c:v>
                </c:pt>
                <c:pt idx="4129">
                  <c:v>1.6986383532910741E-3</c:v>
                </c:pt>
                <c:pt idx="4130">
                  <c:v>1.6982271104988499E-3</c:v>
                </c:pt>
                <c:pt idx="4131">
                  <c:v>1.6978160667833703E-3</c:v>
                </c:pt>
                <c:pt idx="4132">
                  <c:v>1.6974052220001161E-3</c:v>
                </c:pt>
                <c:pt idx="4133">
                  <c:v>1.6969945760047145E-3</c:v>
                </c:pt>
                <c:pt idx="4134">
                  <c:v>1.69658412865292E-3</c:v>
                </c:pt>
                <c:pt idx="4135">
                  <c:v>1.6961738798006291E-3</c:v>
                </c:pt>
                <c:pt idx="4136">
                  <c:v>1.6957638293038789E-3</c:v>
                </c:pt>
                <c:pt idx="4137">
                  <c:v>1.6953539770188509E-3</c:v>
                </c:pt>
                <c:pt idx="4138">
                  <c:v>1.6949443228018593E-3</c:v>
                </c:pt>
                <c:pt idx="4139">
                  <c:v>1.6945348665093586E-3</c:v>
                </c:pt>
                <c:pt idx="4140">
                  <c:v>1.6941256079979401E-3</c:v>
                </c:pt>
                <c:pt idx="4141">
                  <c:v>1.6937165471243461E-3</c:v>
                </c:pt>
                <c:pt idx="4142">
                  <c:v>1.6933076837454401E-3</c:v>
                </c:pt>
                <c:pt idx="4143">
                  <c:v>1.6928990177182293E-3</c:v>
                </c:pt>
                <c:pt idx="4144">
                  <c:v>1.6924905488998638E-3</c:v>
                </c:pt>
                <c:pt idx="4145">
                  <c:v>1.6920822771476277E-3</c:v>
                </c:pt>
                <c:pt idx="4146">
                  <c:v>1.6916742023189359E-3</c:v>
                </c:pt>
                <c:pt idx="4147">
                  <c:v>1.6912663242713666E-3</c:v>
                </c:pt>
                <c:pt idx="4148">
                  <c:v>1.6908586428625969E-3</c:v>
                </c:pt>
                <c:pt idx="4149">
                  <c:v>1.6904511579504723E-3</c:v>
                </c:pt>
                <c:pt idx="4150">
                  <c:v>1.690043869392965E-3</c:v>
                </c:pt>
                <c:pt idx="4151">
                  <c:v>1.689636777048168E-3</c:v>
                </c:pt>
                <c:pt idx="4152">
                  <c:v>1.689229880774346E-3</c:v>
                </c:pt>
                <c:pt idx="4153">
                  <c:v>1.6888231804298721E-3</c:v>
                </c:pt>
                <c:pt idx="4154">
                  <c:v>1.6884166758732691E-3</c:v>
                </c:pt>
                <c:pt idx="4155">
                  <c:v>1.6880103669631823E-3</c:v>
                </c:pt>
                <c:pt idx="4156">
                  <c:v>1.6876042535583951E-3</c:v>
                </c:pt>
                <c:pt idx="4157">
                  <c:v>1.6871983355178544E-3</c:v>
                </c:pt>
                <c:pt idx="4158">
                  <c:v>1.6867926127006061E-3</c:v>
                </c:pt>
                <c:pt idx="4159">
                  <c:v>1.6863870849658643E-3</c:v>
                </c:pt>
                <c:pt idx="4160">
                  <c:v>1.6859817521729279E-3</c:v>
                </c:pt>
                <c:pt idx="4161">
                  <c:v>1.6855766141813013E-3</c:v>
                </c:pt>
                <c:pt idx="4162">
                  <c:v>1.6851716708505657E-3</c:v>
                </c:pt>
                <c:pt idx="4163">
                  <c:v>1.6847669220404666E-3</c:v>
                </c:pt>
                <c:pt idx="4164">
                  <c:v>1.6843623676108753E-3</c:v>
                </c:pt>
                <c:pt idx="4165">
                  <c:v>1.6839580074217973E-3</c:v>
                </c:pt>
                <c:pt idx="4166">
                  <c:v>1.6835538413333725E-3</c:v>
                </c:pt>
                <c:pt idx="4167">
                  <c:v>1.6831498692058784E-3</c:v>
                </c:pt>
                <c:pt idx="4168">
                  <c:v>1.6827460908997208E-3</c:v>
                </c:pt>
                <c:pt idx="4169">
                  <c:v>1.6823425062754524E-3</c:v>
                </c:pt>
                <c:pt idx="4170">
                  <c:v>1.6819391151937375E-3</c:v>
                </c:pt>
                <c:pt idx="4171">
                  <c:v>1.6815359175153973E-3</c:v>
                </c:pt>
                <c:pt idx="4172">
                  <c:v>1.6811329131013765E-3</c:v>
                </c:pt>
                <c:pt idx="4173">
                  <c:v>1.680730101812748E-3</c:v>
                </c:pt>
                <c:pt idx="4174">
                  <c:v>1.6803274835107205E-3</c:v>
                </c:pt>
                <c:pt idx="4175">
                  <c:v>1.6799250580566323E-3</c:v>
                </c:pt>
                <c:pt idx="4176">
                  <c:v>1.6795228253119819E-3</c:v>
                </c:pt>
                <c:pt idx="4177">
                  <c:v>1.6791207851383555E-3</c:v>
                </c:pt>
                <c:pt idx="4178">
                  <c:v>1.6787189373975106E-3</c:v>
                </c:pt>
                <c:pt idx="4179">
                  <c:v>1.6783172819513114E-3</c:v>
                </c:pt>
                <c:pt idx="4180">
                  <c:v>1.6779158186617622E-3</c:v>
                </c:pt>
                <c:pt idx="4181">
                  <c:v>1.6775145473910047E-3</c:v>
                </c:pt>
                <c:pt idx="4182">
                  <c:v>1.6771134680013146E-3</c:v>
                </c:pt>
                <c:pt idx="4183">
                  <c:v>1.6767125803550851E-3</c:v>
                </c:pt>
                <c:pt idx="4184">
                  <c:v>1.6763118843148505E-3</c:v>
                </c:pt>
                <c:pt idx="4185">
                  <c:v>1.6759113797432785E-3</c:v>
                </c:pt>
                <c:pt idx="4186">
                  <c:v>1.6755110665031628E-3</c:v>
                </c:pt>
                <c:pt idx="4187">
                  <c:v>1.6751109444574318E-3</c:v>
                </c:pt>
                <c:pt idx="4188">
                  <c:v>1.6747110134691361E-3</c:v>
                </c:pt>
                <c:pt idx="4189">
                  <c:v>1.674311273401477E-3</c:v>
                </c:pt>
                <c:pt idx="4190">
                  <c:v>1.6739117241177652E-3</c:v>
                </c:pt>
                <c:pt idx="4191">
                  <c:v>1.6735123654814488E-3</c:v>
                </c:pt>
                <c:pt idx="4192">
                  <c:v>1.6731131973561077E-3</c:v>
                </c:pt>
                <c:pt idx="4193">
                  <c:v>1.6727142196054541E-3</c:v>
                </c:pt>
                <c:pt idx="4194">
                  <c:v>1.6723154320933368E-3</c:v>
                </c:pt>
                <c:pt idx="4195">
                  <c:v>1.67191683468371E-3</c:v>
                </c:pt>
                <c:pt idx="4196">
                  <c:v>1.6715184272406733E-3</c:v>
                </c:pt>
                <c:pt idx="4197">
                  <c:v>1.6711202096284621E-3</c:v>
                </c:pt>
                <c:pt idx="4198">
                  <c:v>1.6707221817114438E-3</c:v>
                </c:pt>
                <c:pt idx="4199">
                  <c:v>1.6703243433540821E-3</c:v>
                </c:pt>
                <c:pt idx="4200">
                  <c:v>1.6699266944210141E-3</c:v>
                </c:pt>
                <c:pt idx="4201">
                  <c:v>1.6695292347769781E-3</c:v>
                </c:pt>
                <c:pt idx="4202">
                  <c:v>1.6691319642868543E-3</c:v>
                </c:pt>
                <c:pt idx="4203">
                  <c:v>1.6687348828156223E-3</c:v>
                </c:pt>
                <c:pt idx="4204">
                  <c:v>1.6683379902284439E-3</c:v>
                </c:pt>
                <c:pt idx="4205">
                  <c:v>1.6679412863905541E-3</c:v>
                </c:pt>
                <c:pt idx="4206">
                  <c:v>1.6675447711673541E-3</c:v>
                </c:pt>
                <c:pt idx="4207">
                  <c:v>1.6671484444243582E-3</c:v>
                </c:pt>
                <c:pt idx="4208">
                  <c:v>1.6667523060272071E-3</c:v>
                </c:pt>
                <c:pt idx="4209">
                  <c:v>1.6663563558416659E-3</c:v>
                </c:pt>
                <c:pt idx="4210">
                  <c:v>1.6659605937336375E-3</c:v>
                </c:pt>
                <c:pt idx="4211">
                  <c:v>1.6655650195691487E-3</c:v>
                </c:pt>
                <c:pt idx="4212">
                  <c:v>1.6651696332143544E-3</c:v>
                </c:pt>
                <c:pt idx="4213">
                  <c:v>1.6647744345355403E-3</c:v>
                </c:pt>
                <c:pt idx="4214">
                  <c:v>1.6643794233990961E-3</c:v>
                </c:pt>
                <c:pt idx="4215">
                  <c:v>1.6639845996715675E-3</c:v>
                </c:pt>
                <c:pt idx="4216">
                  <c:v>1.6635899632196102E-3</c:v>
                </c:pt>
                <c:pt idx="4217">
                  <c:v>1.6631955139100151E-3</c:v>
                </c:pt>
                <c:pt idx="4218">
                  <c:v>1.6628012516096877E-3</c:v>
                </c:pt>
                <c:pt idx="4219">
                  <c:v>1.6624071761856846E-3</c:v>
                </c:pt>
                <c:pt idx="4220">
                  <c:v>1.6620132875051481E-3</c:v>
                </c:pt>
                <c:pt idx="4221">
                  <c:v>1.6616195854353862E-3</c:v>
                </c:pt>
                <c:pt idx="4222">
                  <c:v>1.6612260698438124E-3</c:v>
                </c:pt>
                <c:pt idx="4223">
                  <c:v>1.6608327405979563E-3</c:v>
                </c:pt>
                <c:pt idx="4224">
                  <c:v>1.6604395975655076E-3</c:v>
                </c:pt>
                <c:pt idx="4225">
                  <c:v>1.6600466406142443E-3</c:v>
                </c:pt>
                <c:pt idx="4226">
                  <c:v>1.6596538696120895E-3</c:v>
                </c:pt>
                <c:pt idx="4227">
                  <c:v>1.6592612844270771E-3</c:v>
                </c:pt>
                <c:pt idx="4228">
                  <c:v>1.6588688849273948E-3</c:v>
                </c:pt>
                <c:pt idx="4229">
                  <c:v>1.6584766709813199E-3</c:v>
                </c:pt>
                <c:pt idx="4230">
                  <c:v>1.6580846424572681E-3</c:v>
                </c:pt>
                <c:pt idx="4231">
                  <c:v>1.6576927992237945E-3</c:v>
                </c:pt>
                <c:pt idx="4232">
                  <c:v>1.6573011411495531E-3</c:v>
                </c:pt>
                <c:pt idx="4233">
                  <c:v>1.6569096681033361E-3</c:v>
                </c:pt>
                <c:pt idx="4234">
                  <c:v>1.6565183799540661E-3</c:v>
                </c:pt>
                <c:pt idx="4235">
                  <c:v>1.6561272765707705E-3</c:v>
                </c:pt>
                <c:pt idx="4236">
                  <c:v>1.6557363578226054E-3</c:v>
                </c:pt>
                <c:pt idx="4237">
                  <c:v>1.6553456235788779E-3</c:v>
                </c:pt>
                <c:pt idx="4238">
                  <c:v>1.6549550737089773E-3</c:v>
                </c:pt>
                <c:pt idx="4239">
                  <c:v>1.6545647080824317E-3</c:v>
                </c:pt>
                <c:pt idx="4240">
                  <c:v>1.6541745265689191E-3</c:v>
                </c:pt>
                <c:pt idx="4241">
                  <c:v>1.6537845290381921E-3</c:v>
                </c:pt>
                <c:pt idx="4242">
                  <c:v>1.6533947153601575E-3</c:v>
                </c:pt>
                <c:pt idx="4243">
                  <c:v>1.6530050854048509E-3</c:v>
                </c:pt>
                <c:pt idx="4244">
                  <c:v>1.6526156390424057E-3</c:v>
                </c:pt>
                <c:pt idx="4245">
                  <c:v>1.6522263761430882E-3</c:v>
                </c:pt>
                <c:pt idx="4246">
                  <c:v>1.6518372965772913E-3</c:v>
                </c:pt>
                <c:pt idx="4247">
                  <c:v>1.6514484002155365E-3</c:v>
                </c:pt>
                <c:pt idx="4248">
                  <c:v>1.6510596869284411E-3</c:v>
                </c:pt>
                <c:pt idx="4249">
                  <c:v>1.6506711565867744E-3</c:v>
                </c:pt>
                <c:pt idx="4250">
                  <c:v>1.6502828090614061E-3</c:v>
                </c:pt>
                <c:pt idx="4251">
                  <c:v>1.649894644223326E-3</c:v>
                </c:pt>
                <c:pt idx="4252">
                  <c:v>1.6495066619436781E-3</c:v>
                </c:pt>
                <c:pt idx="4253">
                  <c:v>1.6491188620936855E-3</c:v>
                </c:pt>
                <c:pt idx="4254">
                  <c:v>1.6487312445447133E-3</c:v>
                </c:pt>
                <c:pt idx="4255">
                  <c:v>1.6483438091682537E-3</c:v>
                </c:pt>
                <c:pt idx="4256">
                  <c:v>1.6479565558358939E-3</c:v>
                </c:pt>
                <c:pt idx="4257">
                  <c:v>1.6475694844193703E-3</c:v>
                </c:pt>
                <c:pt idx="4258">
                  <c:v>1.6471825947905379E-3</c:v>
                </c:pt>
                <c:pt idx="4259">
                  <c:v>1.646795886821339E-3</c:v>
                </c:pt>
                <c:pt idx="4260">
                  <c:v>1.6464093603838733E-3</c:v>
                </c:pt>
                <c:pt idx="4261">
                  <c:v>1.6460230153503401E-3</c:v>
                </c:pt>
                <c:pt idx="4262">
                  <c:v>1.6456368515930721E-3</c:v>
                </c:pt>
                <c:pt idx="4263">
                  <c:v>1.6452508689845202E-3</c:v>
                </c:pt>
                <c:pt idx="4264">
                  <c:v>1.6448650673972305E-3</c:v>
                </c:pt>
                <c:pt idx="4265">
                  <c:v>1.6444794467039019E-3</c:v>
                </c:pt>
                <c:pt idx="4266">
                  <c:v>1.6440940067773313E-3</c:v>
                </c:pt>
                <c:pt idx="4267">
                  <c:v>1.6437087474904437E-3</c:v>
                </c:pt>
                <c:pt idx="4268">
                  <c:v>1.6433236687162895E-3</c:v>
                </c:pt>
                <c:pt idx="4269">
                  <c:v>1.6429387703280223E-3</c:v>
                </c:pt>
                <c:pt idx="4270">
                  <c:v>1.6425540521989189E-3</c:v>
                </c:pt>
                <c:pt idx="4271">
                  <c:v>1.6421695142023835E-3</c:v>
                </c:pt>
                <c:pt idx="4272">
                  <c:v>1.6417851562119353E-3</c:v>
                </c:pt>
                <c:pt idx="4273">
                  <c:v>1.6414009781012019E-3</c:v>
                </c:pt>
                <c:pt idx="4274">
                  <c:v>1.6410169797439471E-3</c:v>
                </c:pt>
                <c:pt idx="4275">
                  <c:v>1.6406331610140309E-3</c:v>
                </c:pt>
                <c:pt idx="4276">
                  <c:v>1.6402495217854559E-3</c:v>
                </c:pt>
                <c:pt idx="4277">
                  <c:v>1.6398660619323172E-3</c:v>
                </c:pt>
                <c:pt idx="4278">
                  <c:v>1.6394827813288528E-3</c:v>
                </c:pt>
                <c:pt idx="4279">
                  <c:v>1.6390996798493905E-3</c:v>
                </c:pt>
                <c:pt idx="4280">
                  <c:v>1.6387167573684081E-3</c:v>
                </c:pt>
                <c:pt idx="4281">
                  <c:v>1.6383340137604741E-3</c:v>
                </c:pt>
                <c:pt idx="4282">
                  <c:v>1.6379514489002879E-3</c:v>
                </c:pt>
                <c:pt idx="4283">
                  <c:v>1.6375690626626541E-3</c:v>
                </c:pt>
                <c:pt idx="4284">
                  <c:v>1.6371868549225101E-3</c:v>
                </c:pt>
                <c:pt idx="4285">
                  <c:v>1.6368048255548909E-3</c:v>
                </c:pt>
                <c:pt idx="4286">
                  <c:v>1.6364229744349676E-3</c:v>
                </c:pt>
                <c:pt idx="4287">
                  <c:v>1.6360413014380173E-3</c:v>
                </c:pt>
                <c:pt idx="4288">
                  <c:v>1.6356598064394261E-3</c:v>
                </c:pt>
                <c:pt idx="4289">
                  <c:v>1.6352784893147192E-3</c:v>
                </c:pt>
                <c:pt idx="4290">
                  <c:v>1.6348973499395157E-3</c:v>
                </c:pt>
                <c:pt idx="4291">
                  <c:v>1.6345163881895568E-3</c:v>
                </c:pt>
                <c:pt idx="4292">
                  <c:v>1.6341356039407107E-3</c:v>
                </c:pt>
                <c:pt idx="4293">
                  <c:v>1.633754997068934E-3</c:v>
                </c:pt>
                <c:pt idx="4294">
                  <c:v>1.633374567450339E-3</c:v>
                </c:pt>
                <c:pt idx="4295">
                  <c:v>1.6329943149611184E-3</c:v>
                </c:pt>
                <c:pt idx="4296">
                  <c:v>1.6326142394775946E-3</c:v>
                </c:pt>
                <c:pt idx="4297">
                  <c:v>1.6322343408762049E-3</c:v>
                </c:pt>
                <c:pt idx="4298">
                  <c:v>1.6318546190334923E-3</c:v>
                </c:pt>
                <c:pt idx="4299">
                  <c:v>1.6314750738261412E-3</c:v>
                </c:pt>
                <c:pt idx="4300">
                  <c:v>1.631095705130908E-3</c:v>
                </c:pt>
                <c:pt idx="4301">
                  <c:v>1.630716512824711E-3</c:v>
                </c:pt>
                <c:pt idx="4302">
                  <c:v>1.6303374967845414E-3</c:v>
                </c:pt>
                <c:pt idx="4303">
                  <c:v>1.6299586568875293E-3</c:v>
                </c:pt>
                <c:pt idx="4304">
                  <c:v>1.6295799930109121E-3</c:v>
                </c:pt>
                <c:pt idx="4305">
                  <c:v>1.6292015050320475E-3</c:v>
                </c:pt>
                <c:pt idx="4306">
                  <c:v>1.6288231928283921E-3</c:v>
                </c:pt>
                <c:pt idx="4307">
                  <c:v>1.6284450562775367E-3</c:v>
                </c:pt>
                <c:pt idx="4308">
                  <c:v>1.6280670952571619E-3</c:v>
                </c:pt>
                <c:pt idx="4309">
                  <c:v>1.6276893096450831E-3</c:v>
                </c:pt>
                <c:pt idx="4310">
                  <c:v>1.6273116993192141E-3</c:v>
                </c:pt>
                <c:pt idx="4311">
                  <c:v>1.6269342641575973E-3</c:v>
                </c:pt>
                <c:pt idx="4312">
                  <c:v>1.626557004038378E-3</c:v>
                </c:pt>
                <c:pt idx="4313">
                  <c:v>1.6261799188398037E-3</c:v>
                </c:pt>
                <c:pt idx="4314">
                  <c:v>1.6258030084402555E-3</c:v>
                </c:pt>
                <c:pt idx="4315">
                  <c:v>1.6254262727182181E-3</c:v>
                </c:pt>
                <c:pt idx="4316">
                  <c:v>1.6250497115522953E-3</c:v>
                </c:pt>
                <c:pt idx="4317">
                  <c:v>1.6246733248211924E-3</c:v>
                </c:pt>
                <c:pt idx="4318">
                  <c:v>1.6242971124037281E-3</c:v>
                </c:pt>
                <c:pt idx="4319">
                  <c:v>1.6239210741788364E-3</c:v>
                </c:pt>
                <c:pt idx="4320">
                  <c:v>1.6235452100255713E-3</c:v>
                </c:pt>
                <c:pt idx="4321">
                  <c:v>1.62316951982309E-3</c:v>
                </c:pt>
                <c:pt idx="4322">
                  <c:v>1.622794003450658E-3</c:v>
                </c:pt>
                <c:pt idx="4323">
                  <c:v>1.6224186607876701E-3</c:v>
                </c:pt>
                <c:pt idx="4324">
                  <c:v>1.6220434917136074E-3</c:v>
                </c:pt>
                <c:pt idx="4325">
                  <c:v>1.6216684961080725E-3</c:v>
                </c:pt>
                <c:pt idx="4326">
                  <c:v>1.6212936738507963E-3</c:v>
                </c:pt>
                <c:pt idx="4327">
                  <c:v>1.6209190248216076E-3</c:v>
                </c:pt>
                <c:pt idx="4328">
                  <c:v>1.6205445489004247E-3</c:v>
                </c:pt>
                <c:pt idx="4329">
                  <c:v>1.6201702459673136E-3</c:v>
                </c:pt>
                <c:pt idx="4330">
                  <c:v>1.6197961159024284E-3</c:v>
                </c:pt>
                <c:pt idx="4331">
                  <c:v>1.6194221585860515E-3</c:v>
                </c:pt>
                <c:pt idx="4332">
                  <c:v>1.6190483738985561E-3</c:v>
                </c:pt>
                <c:pt idx="4333">
                  <c:v>1.6186747617204312E-3</c:v>
                </c:pt>
                <c:pt idx="4334">
                  <c:v>1.6183013219322861E-3</c:v>
                </c:pt>
                <c:pt idx="4335">
                  <c:v>1.617928054414824E-3</c:v>
                </c:pt>
                <c:pt idx="4336">
                  <c:v>1.6175549590488844E-3</c:v>
                </c:pt>
                <c:pt idx="4337">
                  <c:v>1.6171820357153879E-3</c:v>
                </c:pt>
                <c:pt idx="4338">
                  <c:v>1.6168092842953721E-3</c:v>
                </c:pt>
                <c:pt idx="4339">
                  <c:v>1.6164367046700068E-3</c:v>
                </c:pt>
                <c:pt idx="4340">
                  <c:v>1.616064296720535E-3</c:v>
                </c:pt>
                <c:pt idx="4341">
                  <c:v>1.6156920603283391E-3</c:v>
                </c:pt>
                <c:pt idx="4342">
                  <c:v>1.6153199953748921E-3</c:v>
                </c:pt>
                <c:pt idx="4343">
                  <c:v>1.6149481017418003E-3</c:v>
                </c:pt>
                <c:pt idx="4344">
                  <c:v>1.6145763793107373E-3</c:v>
                </c:pt>
                <c:pt idx="4345">
                  <c:v>1.6142048279635243E-3</c:v>
                </c:pt>
                <c:pt idx="4346">
                  <c:v>1.6138334475820702E-3</c:v>
                </c:pt>
                <c:pt idx="4347">
                  <c:v>1.6134622380484121E-3</c:v>
                </c:pt>
                <c:pt idx="4348">
                  <c:v>1.6130911992446747E-3</c:v>
                </c:pt>
                <c:pt idx="4349">
                  <c:v>1.6127203310531055E-3</c:v>
                </c:pt>
                <c:pt idx="4350">
                  <c:v>1.6123496333560485E-3</c:v>
                </c:pt>
                <c:pt idx="4351">
                  <c:v>1.6119791060359599E-3</c:v>
                </c:pt>
                <c:pt idx="4352">
                  <c:v>1.6116087489754121E-3</c:v>
                </c:pt>
                <c:pt idx="4353">
                  <c:v>1.6112385620570741E-3</c:v>
                </c:pt>
                <c:pt idx="4354">
                  <c:v>1.6108685451637365E-3</c:v>
                </c:pt>
                <c:pt idx="4355">
                  <c:v>1.6104986981782731E-3</c:v>
                </c:pt>
                <c:pt idx="4356">
                  <c:v>1.6101290209837005E-3</c:v>
                </c:pt>
                <c:pt idx="4357">
                  <c:v>1.6097595134631055E-3</c:v>
                </c:pt>
                <c:pt idx="4358">
                  <c:v>1.6093901754997103E-3</c:v>
                </c:pt>
                <c:pt idx="4359">
                  <c:v>1.6090210069768301E-3</c:v>
                </c:pt>
                <c:pt idx="4360">
                  <c:v>1.6086520077778891E-3</c:v>
                </c:pt>
                <c:pt idx="4361">
                  <c:v>1.6082831777864261E-3</c:v>
                </c:pt>
                <c:pt idx="4362">
                  <c:v>1.6079145168860713E-3</c:v>
                </c:pt>
                <c:pt idx="4363">
                  <c:v>1.6075460249605821E-3</c:v>
                </c:pt>
                <c:pt idx="4364">
                  <c:v>1.6071777018938026E-3</c:v>
                </c:pt>
                <c:pt idx="4365">
                  <c:v>1.6068095475696871E-3</c:v>
                </c:pt>
                <c:pt idx="4366">
                  <c:v>1.6064415618723235E-3</c:v>
                </c:pt>
                <c:pt idx="4367">
                  <c:v>1.6060737446858605E-3</c:v>
                </c:pt>
                <c:pt idx="4368">
                  <c:v>1.6057060958945789E-3</c:v>
                </c:pt>
                <c:pt idx="4369">
                  <c:v>1.605338615382874E-3</c:v>
                </c:pt>
                <c:pt idx="4370">
                  <c:v>1.6049713030352301E-3</c:v>
                </c:pt>
                <c:pt idx="4371">
                  <c:v>1.6046041587362446E-3</c:v>
                </c:pt>
                <c:pt idx="4372">
                  <c:v>1.6042371823706094E-3</c:v>
                </c:pt>
                <c:pt idx="4373">
                  <c:v>1.6038703738231351E-3</c:v>
                </c:pt>
                <c:pt idx="4374">
                  <c:v>1.6035037329787387E-3</c:v>
                </c:pt>
                <c:pt idx="4375">
                  <c:v>1.6031372597224247E-3</c:v>
                </c:pt>
                <c:pt idx="4376">
                  <c:v>1.6027709539393313E-3</c:v>
                </c:pt>
                <c:pt idx="4377">
                  <c:v>1.6024048155146701E-3</c:v>
                </c:pt>
                <c:pt idx="4378">
                  <c:v>1.6020388443337911E-3</c:v>
                </c:pt>
                <c:pt idx="4379">
                  <c:v>1.6016730402821041E-3</c:v>
                </c:pt>
                <c:pt idx="4380">
                  <c:v>1.6013074032451735E-3</c:v>
                </c:pt>
                <c:pt idx="4381">
                  <c:v>1.6009419331086368E-3</c:v>
                </c:pt>
                <c:pt idx="4382">
                  <c:v>1.6005766297582432E-3</c:v>
                </c:pt>
                <c:pt idx="4383">
                  <c:v>1.6002114930798381E-3</c:v>
                </c:pt>
                <c:pt idx="4384">
                  <c:v>1.5998465229593961E-3</c:v>
                </c:pt>
                <c:pt idx="4385">
                  <c:v>1.5994817192829707E-3</c:v>
                </c:pt>
                <c:pt idx="4386">
                  <c:v>1.5991170819367401E-3</c:v>
                </c:pt>
                <c:pt idx="4387">
                  <c:v>1.5987526108069501E-3</c:v>
                </c:pt>
                <c:pt idx="4388">
                  <c:v>1.5983883057799893E-3</c:v>
                </c:pt>
                <c:pt idx="4389">
                  <c:v>1.5980241667423369E-3</c:v>
                </c:pt>
                <c:pt idx="4390">
                  <c:v>1.5976601935805673E-3</c:v>
                </c:pt>
                <c:pt idx="4391">
                  <c:v>1.5972963861813681E-3</c:v>
                </c:pt>
                <c:pt idx="4392">
                  <c:v>1.5969327444315313E-3</c:v>
                </c:pt>
                <c:pt idx="4393">
                  <c:v>1.5965692682179281E-3</c:v>
                </c:pt>
                <c:pt idx="4394">
                  <c:v>1.596205957427577E-3</c:v>
                </c:pt>
                <c:pt idx="4395">
                  <c:v>1.5958428119475581E-3</c:v>
                </c:pt>
                <c:pt idx="4396">
                  <c:v>1.5954798316650714E-3</c:v>
                </c:pt>
                <c:pt idx="4397">
                  <c:v>1.5951170164674212E-3</c:v>
                </c:pt>
                <c:pt idx="4398">
                  <c:v>1.5947543662420125E-3</c:v>
                </c:pt>
                <c:pt idx="4399">
                  <c:v>1.5943918808763453E-3</c:v>
                </c:pt>
                <c:pt idx="4400">
                  <c:v>1.5940295602580373E-3</c:v>
                </c:pt>
                <c:pt idx="4401">
                  <c:v>1.5936674042747907E-3</c:v>
                </c:pt>
                <c:pt idx="4402">
                  <c:v>1.5933054128144163E-3</c:v>
                </c:pt>
                <c:pt idx="4403">
                  <c:v>1.5929435857648423E-3</c:v>
                </c:pt>
                <c:pt idx="4404">
                  <c:v>1.5925819230140743E-3</c:v>
                </c:pt>
                <c:pt idx="4405">
                  <c:v>1.5922204244502329E-3</c:v>
                </c:pt>
                <c:pt idx="4406">
                  <c:v>1.5918590899615323E-3</c:v>
                </c:pt>
                <c:pt idx="4407">
                  <c:v>1.5914979194363017E-3</c:v>
                </c:pt>
                <c:pt idx="4408">
                  <c:v>1.5911369127629504E-3</c:v>
                </c:pt>
                <c:pt idx="4409">
                  <c:v>1.5907760698300256E-3</c:v>
                </c:pt>
                <c:pt idx="4410">
                  <c:v>1.5904153905261283E-3</c:v>
                </c:pt>
                <c:pt idx="4411">
                  <c:v>1.5900548747399951E-3</c:v>
                </c:pt>
                <c:pt idx="4412">
                  <c:v>1.5896945223604459E-3</c:v>
                </c:pt>
                <c:pt idx="4413">
                  <c:v>1.5893343332764201E-3</c:v>
                </c:pt>
                <c:pt idx="4414">
                  <c:v>1.5889743073769327E-3</c:v>
                </c:pt>
                <c:pt idx="4415">
                  <c:v>1.588614444551125E-3</c:v>
                </c:pt>
                <c:pt idx="4416">
                  <c:v>1.5882547446882153E-3</c:v>
                </c:pt>
                <c:pt idx="4417">
                  <c:v>1.5878952076775251E-3</c:v>
                </c:pt>
                <c:pt idx="4418">
                  <c:v>1.5875358334085082E-3</c:v>
                </c:pt>
                <c:pt idx="4419">
                  <c:v>1.5871766217706701E-3</c:v>
                </c:pt>
                <c:pt idx="4420">
                  <c:v>1.5868175726536583E-3</c:v>
                </c:pt>
                <c:pt idx="4421">
                  <c:v>1.5864586859471825E-3</c:v>
                </c:pt>
                <c:pt idx="4422">
                  <c:v>1.5860999615410968E-3</c:v>
                </c:pt>
                <c:pt idx="4423">
                  <c:v>1.5857413993253021E-3</c:v>
                </c:pt>
                <c:pt idx="4424">
                  <c:v>1.5853829991898489E-3</c:v>
                </c:pt>
                <c:pt idx="4425">
                  <c:v>1.5850247610248501E-3</c:v>
                </c:pt>
                <c:pt idx="4426">
                  <c:v>1.5846666847205431E-3</c:v>
                </c:pt>
                <c:pt idx="4427">
                  <c:v>1.5843087701672472E-3</c:v>
                </c:pt>
                <c:pt idx="4428">
                  <c:v>1.5839510172553839E-3</c:v>
                </c:pt>
                <c:pt idx="4429">
                  <c:v>1.5835934258754867E-3</c:v>
                </c:pt>
                <c:pt idx="4430">
                  <c:v>1.5832359959181766E-3</c:v>
                </c:pt>
                <c:pt idx="4431">
                  <c:v>1.5828787272741663E-3</c:v>
                </c:pt>
                <c:pt idx="4432">
                  <c:v>1.5825216198342847E-3</c:v>
                </c:pt>
                <c:pt idx="4433">
                  <c:v>1.5821646734894479E-3</c:v>
                </c:pt>
                <c:pt idx="4434">
                  <c:v>1.5818078881306725E-3</c:v>
                </c:pt>
                <c:pt idx="4435">
                  <c:v>1.5814512636490741E-3</c:v>
                </c:pt>
                <c:pt idx="4436">
                  <c:v>1.5810947999358659E-3</c:v>
                </c:pt>
                <c:pt idx="4437">
                  <c:v>1.5807384968823601E-3</c:v>
                </c:pt>
                <c:pt idx="4438">
                  <c:v>1.5803823543799683E-3</c:v>
                </c:pt>
                <c:pt idx="4439">
                  <c:v>1.5800263723201866E-3</c:v>
                </c:pt>
                <c:pt idx="4440">
                  <c:v>1.5796705505946329E-3</c:v>
                </c:pt>
                <c:pt idx="4441">
                  <c:v>1.5793148890950091E-3</c:v>
                </c:pt>
                <c:pt idx="4442">
                  <c:v>1.5789593877131049E-3</c:v>
                </c:pt>
                <c:pt idx="4443">
                  <c:v>1.5786040463408311E-3</c:v>
                </c:pt>
                <c:pt idx="4444">
                  <c:v>1.578248864870177E-3</c:v>
                </c:pt>
                <c:pt idx="4445">
                  <c:v>1.5778938431932241E-3</c:v>
                </c:pt>
                <c:pt idx="4446">
                  <c:v>1.5775389812021743E-3</c:v>
                </c:pt>
                <c:pt idx="4447">
                  <c:v>1.5771842787893123E-3</c:v>
                </c:pt>
                <c:pt idx="4448">
                  <c:v>1.5768297358470201E-3</c:v>
                </c:pt>
                <c:pt idx="4449">
                  <c:v>1.5764753522677763E-3</c:v>
                </c:pt>
                <c:pt idx="4450">
                  <c:v>1.5761211279441563E-3</c:v>
                </c:pt>
                <c:pt idx="4451">
                  <c:v>1.5757670627688401E-3</c:v>
                </c:pt>
                <c:pt idx="4452">
                  <c:v>1.575413156634583E-3</c:v>
                </c:pt>
                <c:pt idx="4453">
                  <c:v>1.5750594094342627E-3</c:v>
                </c:pt>
                <c:pt idx="4454">
                  <c:v>1.5747058210608376E-3</c:v>
                </c:pt>
                <c:pt idx="4455">
                  <c:v>1.5743523914073603E-3</c:v>
                </c:pt>
                <c:pt idx="4456">
                  <c:v>1.5739991203669861E-3</c:v>
                </c:pt>
                <c:pt idx="4457">
                  <c:v>1.573646007832971E-3</c:v>
                </c:pt>
                <c:pt idx="4458">
                  <c:v>1.5732930536986585E-3</c:v>
                </c:pt>
                <c:pt idx="4459">
                  <c:v>1.5729402578574879E-3</c:v>
                </c:pt>
                <c:pt idx="4460">
                  <c:v>1.5725876202030025E-3</c:v>
                </c:pt>
                <c:pt idx="4461">
                  <c:v>1.5722351406288245E-3</c:v>
                </c:pt>
                <c:pt idx="4462">
                  <c:v>1.5718828190286805E-3</c:v>
                </c:pt>
                <c:pt idx="4463">
                  <c:v>1.5715306552963972E-3</c:v>
                </c:pt>
                <c:pt idx="4464">
                  <c:v>1.5711786493258981E-3</c:v>
                </c:pt>
                <c:pt idx="4465">
                  <c:v>1.5708268010111901E-3</c:v>
                </c:pt>
                <c:pt idx="4466">
                  <c:v>1.5704751102463873E-3</c:v>
                </c:pt>
                <c:pt idx="4467">
                  <c:v>1.5701235769256822E-3</c:v>
                </c:pt>
                <c:pt idx="4468">
                  <c:v>1.5697722009433773E-3</c:v>
                </c:pt>
                <c:pt idx="4469">
                  <c:v>1.5694209821938625E-3</c:v>
                </c:pt>
                <c:pt idx="4470">
                  <c:v>1.5690699205716345E-3</c:v>
                </c:pt>
                <c:pt idx="4471">
                  <c:v>1.5687190159712594E-3</c:v>
                </c:pt>
                <c:pt idx="4472">
                  <c:v>1.5683682682874163E-3</c:v>
                </c:pt>
                <c:pt idx="4473">
                  <c:v>1.5680176774148845E-3</c:v>
                </c:pt>
                <c:pt idx="4474">
                  <c:v>1.5676672432485157E-3</c:v>
                </c:pt>
                <c:pt idx="4475">
                  <c:v>1.5673169656832751E-3</c:v>
                </c:pt>
                <c:pt idx="4476">
                  <c:v>1.5669668446142047E-3</c:v>
                </c:pt>
                <c:pt idx="4477">
                  <c:v>1.5666168799364595E-3</c:v>
                </c:pt>
                <c:pt idx="4478">
                  <c:v>1.5662670715452724E-3</c:v>
                </c:pt>
                <c:pt idx="4479">
                  <c:v>1.5659174193359713E-3</c:v>
                </c:pt>
                <c:pt idx="4480">
                  <c:v>1.5655679232039934E-3</c:v>
                </c:pt>
                <c:pt idx="4481">
                  <c:v>1.5652185830448443E-3</c:v>
                </c:pt>
                <c:pt idx="4482">
                  <c:v>1.5648693987541458E-3</c:v>
                </c:pt>
                <c:pt idx="4483">
                  <c:v>1.5645203702276053E-3</c:v>
                </c:pt>
                <c:pt idx="4484">
                  <c:v>1.5641714973610161E-3</c:v>
                </c:pt>
                <c:pt idx="4485">
                  <c:v>1.5638227800502662E-3</c:v>
                </c:pt>
                <c:pt idx="4486">
                  <c:v>1.5634742181913448E-3</c:v>
                </c:pt>
                <c:pt idx="4487">
                  <c:v>1.5631258116803309E-3</c:v>
                </c:pt>
                <c:pt idx="4488">
                  <c:v>1.56277756041339E-3</c:v>
                </c:pt>
                <c:pt idx="4489">
                  <c:v>1.5624294642867804E-3</c:v>
                </c:pt>
                <c:pt idx="4490">
                  <c:v>1.5620815231968616E-3</c:v>
                </c:pt>
                <c:pt idx="4491">
                  <c:v>1.5617337370400679E-3</c:v>
                </c:pt>
                <c:pt idx="4492">
                  <c:v>1.5613861057129619E-3</c:v>
                </c:pt>
                <c:pt idx="4493">
                  <c:v>1.5610386291121561E-3</c:v>
                </c:pt>
                <c:pt idx="4494">
                  <c:v>1.5606913071343766E-3</c:v>
                </c:pt>
                <c:pt idx="4495">
                  <c:v>1.5603441396764531E-3</c:v>
                </c:pt>
                <c:pt idx="4496">
                  <c:v>1.5599971266352704E-3</c:v>
                </c:pt>
                <c:pt idx="4497">
                  <c:v>1.5596502679078321E-3</c:v>
                </c:pt>
                <c:pt idx="4498">
                  <c:v>1.559303563391242E-3</c:v>
                </c:pt>
                <c:pt idx="4499">
                  <c:v>1.5589570129826613E-3</c:v>
                </c:pt>
                <c:pt idx="4500">
                  <c:v>1.5586106165793741E-3</c:v>
                </c:pt>
                <c:pt idx="4501">
                  <c:v>1.5582643740787488E-3</c:v>
                </c:pt>
                <c:pt idx="4502">
                  <c:v>1.5579182853782281E-3</c:v>
                </c:pt>
                <c:pt idx="4503">
                  <c:v>1.5575723503753677E-3</c:v>
                </c:pt>
                <c:pt idx="4504">
                  <c:v>1.5572265689678059E-3</c:v>
                </c:pt>
                <c:pt idx="4505">
                  <c:v>1.5568809410532686E-3</c:v>
                </c:pt>
                <c:pt idx="4506">
                  <c:v>1.5565354665295654E-3</c:v>
                </c:pt>
                <c:pt idx="4507">
                  <c:v>1.5561901452946141E-3</c:v>
                </c:pt>
                <c:pt idx="4508">
                  <c:v>1.5558449772464162E-3</c:v>
                </c:pt>
                <c:pt idx="4509">
                  <c:v>1.5554999622830641E-3</c:v>
                </c:pt>
                <c:pt idx="4510">
                  <c:v>1.5551551003027374E-3</c:v>
                </c:pt>
                <c:pt idx="4511">
                  <c:v>1.5548103912036975E-3</c:v>
                </c:pt>
                <c:pt idx="4512">
                  <c:v>1.5544658348843195E-3</c:v>
                </c:pt>
                <c:pt idx="4513">
                  <c:v>1.5541214312430451E-3</c:v>
                </c:pt>
                <c:pt idx="4514">
                  <c:v>1.5537771801784181E-3</c:v>
                </c:pt>
                <c:pt idx="4515">
                  <c:v>1.5534330815890761E-3</c:v>
                </c:pt>
                <c:pt idx="4516">
                  <c:v>1.5530891353737401E-3</c:v>
                </c:pt>
                <c:pt idx="4517">
                  <c:v>1.5527453414312124E-3</c:v>
                </c:pt>
                <c:pt idx="4518">
                  <c:v>1.5524016996603901E-3</c:v>
                </c:pt>
                <c:pt idx="4519">
                  <c:v>1.5520582099602834E-3</c:v>
                </c:pt>
                <c:pt idx="4520">
                  <c:v>1.5517148722299454E-3</c:v>
                </c:pt>
                <c:pt idx="4521">
                  <c:v>1.5513716863685661E-3</c:v>
                </c:pt>
                <c:pt idx="4522">
                  <c:v>1.5510286522753918E-3</c:v>
                </c:pt>
                <c:pt idx="4523">
                  <c:v>1.5506857698497844E-3</c:v>
                </c:pt>
                <c:pt idx="4524">
                  <c:v>1.5503430389911578E-3</c:v>
                </c:pt>
                <c:pt idx="4525">
                  <c:v>1.5500004595990471E-3</c:v>
                </c:pt>
                <c:pt idx="4526">
                  <c:v>1.5496580315730688E-3</c:v>
                </c:pt>
                <c:pt idx="4527">
                  <c:v>1.5493157548129141E-3</c:v>
                </c:pt>
                <c:pt idx="4528">
                  <c:v>1.5489736292183909E-3</c:v>
                </c:pt>
                <c:pt idx="4529">
                  <c:v>1.5486316546893628E-3</c:v>
                </c:pt>
                <c:pt idx="4530">
                  <c:v>1.5482898311258142E-3</c:v>
                </c:pt>
                <c:pt idx="4531">
                  <c:v>1.5479481584277763E-3</c:v>
                </c:pt>
                <c:pt idx="4532">
                  <c:v>1.5476066364954145E-3</c:v>
                </c:pt>
                <c:pt idx="4533">
                  <c:v>1.5472652652289561E-3</c:v>
                </c:pt>
                <c:pt idx="4534">
                  <c:v>1.5469240445287209E-3</c:v>
                </c:pt>
                <c:pt idx="4535">
                  <c:v>1.5465829742951174E-3</c:v>
                </c:pt>
                <c:pt idx="4536">
                  <c:v>1.5462420544286337E-3</c:v>
                </c:pt>
                <c:pt idx="4537">
                  <c:v>1.5459012848298538E-3</c:v>
                </c:pt>
                <c:pt idx="4538">
                  <c:v>1.5455606653994639E-3</c:v>
                </c:pt>
                <c:pt idx="4539">
                  <c:v>1.5452201960382166E-3</c:v>
                </c:pt>
                <c:pt idx="4540">
                  <c:v>1.5448798766469515E-3</c:v>
                </c:pt>
                <c:pt idx="4541">
                  <c:v>1.5445397071266029E-3</c:v>
                </c:pt>
                <c:pt idx="4542">
                  <c:v>1.5441996873781978E-3</c:v>
                </c:pt>
                <c:pt idx="4543">
                  <c:v>1.5438598173028431E-3</c:v>
                </c:pt>
                <c:pt idx="4544">
                  <c:v>1.5435200968017349E-3</c:v>
                </c:pt>
                <c:pt idx="4545">
                  <c:v>1.5431805257761517E-3</c:v>
                </c:pt>
                <c:pt idx="4546">
                  <c:v>1.5428411041274541E-3</c:v>
                </c:pt>
                <c:pt idx="4547">
                  <c:v>1.5425018317571123E-3</c:v>
                </c:pt>
                <c:pt idx="4548">
                  <c:v>1.5421627085666677E-3</c:v>
                </c:pt>
                <c:pt idx="4549">
                  <c:v>1.5418237344577361E-3</c:v>
                </c:pt>
                <c:pt idx="4550">
                  <c:v>1.5414849093320472E-3</c:v>
                </c:pt>
                <c:pt idx="4551">
                  <c:v>1.5411462330913921E-3</c:v>
                </c:pt>
                <c:pt idx="4552">
                  <c:v>1.5408077056376661E-3</c:v>
                </c:pt>
                <c:pt idx="4553">
                  <c:v>1.5404693268728416E-3</c:v>
                </c:pt>
                <c:pt idx="4554">
                  <c:v>1.5401310966989721E-3</c:v>
                </c:pt>
                <c:pt idx="4555">
                  <c:v>1.539793015018213E-3</c:v>
                </c:pt>
                <c:pt idx="4556">
                  <c:v>1.5394550817327977E-3</c:v>
                </c:pt>
                <c:pt idx="4557">
                  <c:v>1.5391172967450322E-3</c:v>
                </c:pt>
                <c:pt idx="4558">
                  <c:v>1.5387796599573261E-3</c:v>
                </c:pt>
                <c:pt idx="4559">
                  <c:v>1.5384421712721767E-3</c:v>
                </c:pt>
                <c:pt idx="4560">
                  <c:v>1.5381048305921441E-3</c:v>
                </c:pt>
                <c:pt idx="4561">
                  <c:v>1.5377676378198987E-3</c:v>
                </c:pt>
                <c:pt idx="4562">
                  <c:v>1.5374305928581849E-3</c:v>
                </c:pt>
                <c:pt idx="4563">
                  <c:v>1.5370936956098315E-3</c:v>
                </c:pt>
                <c:pt idx="4564">
                  <c:v>1.5367569459777619E-3</c:v>
                </c:pt>
                <c:pt idx="4565">
                  <c:v>1.5364203438649586E-3</c:v>
                </c:pt>
                <c:pt idx="4566">
                  <c:v>1.5360838891745302E-3</c:v>
                </c:pt>
                <c:pt idx="4567">
                  <c:v>1.5357475818096307E-3</c:v>
                </c:pt>
                <c:pt idx="4568">
                  <c:v>1.5354114216735255E-3</c:v>
                </c:pt>
                <c:pt idx="4569">
                  <c:v>1.5350754086695421E-3</c:v>
                </c:pt>
                <c:pt idx="4570">
                  <c:v>1.5347395427011221E-3</c:v>
                </c:pt>
                <c:pt idx="4571">
                  <c:v>1.5344038236717716E-3</c:v>
                </c:pt>
                <c:pt idx="4572">
                  <c:v>1.5340682514850667E-3</c:v>
                </c:pt>
                <c:pt idx="4573">
                  <c:v>1.5337328260447126E-3</c:v>
                </c:pt>
                <c:pt idx="4574">
                  <c:v>1.5333975472544474E-3</c:v>
                </c:pt>
                <c:pt idx="4575">
                  <c:v>1.5330624150181331E-3</c:v>
                </c:pt>
                <c:pt idx="4576">
                  <c:v>1.5327274292396996E-3</c:v>
                </c:pt>
                <c:pt idx="4577">
                  <c:v>1.5323925898231559E-3</c:v>
                </c:pt>
                <c:pt idx="4578">
                  <c:v>1.5320578966725997E-3</c:v>
                </c:pt>
                <c:pt idx="4579">
                  <c:v>1.5317233496922101E-3</c:v>
                </c:pt>
                <c:pt idx="4580">
                  <c:v>1.5313889487862677E-3</c:v>
                </c:pt>
                <c:pt idx="4581">
                  <c:v>1.5310546938591004E-3</c:v>
                </c:pt>
                <c:pt idx="4582">
                  <c:v>1.5307205848151626E-3</c:v>
                </c:pt>
                <c:pt idx="4583">
                  <c:v>1.5303866215589589E-3</c:v>
                </c:pt>
                <c:pt idx="4584">
                  <c:v>1.5300528039950924E-3</c:v>
                </c:pt>
                <c:pt idx="4585">
                  <c:v>1.5297191320282361E-3</c:v>
                </c:pt>
                <c:pt idx="4586">
                  <c:v>1.529385605563168E-3</c:v>
                </c:pt>
                <c:pt idx="4587">
                  <c:v>1.5290522245047413E-3</c:v>
                </c:pt>
                <c:pt idx="4588">
                  <c:v>1.5287189887578699E-3</c:v>
                </c:pt>
                <c:pt idx="4589">
                  <c:v>1.5283858982275801E-3</c:v>
                </c:pt>
                <c:pt idx="4590">
                  <c:v>1.5280529528189737E-3</c:v>
                </c:pt>
                <c:pt idx="4591">
                  <c:v>1.5277201524372139E-3</c:v>
                </c:pt>
                <c:pt idx="4592">
                  <c:v>1.5273874969875855E-3</c:v>
                </c:pt>
                <c:pt idx="4593">
                  <c:v>1.5270549863754177E-3</c:v>
                </c:pt>
                <c:pt idx="4594">
                  <c:v>1.5267226205061451E-3</c:v>
                </c:pt>
                <c:pt idx="4595">
                  <c:v>1.5263903992852722E-3</c:v>
                </c:pt>
                <c:pt idx="4596">
                  <c:v>1.5260583226184041E-3</c:v>
                </c:pt>
                <c:pt idx="4597">
                  <c:v>1.5257263904111939E-3</c:v>
                </c:pt>
                <c:pt idx="4598">
                  <c:v>1.5253946025694132E-3</c:v>
                </c:pt>
                <c:pt idx="4599">
                  <c:v>1.5250629589989102E-3</c:v>
                </c:pt>
                <c:pt idx="4600">
                  <c:v>1.52473145960558E-3</c:v>
                </c:pt>
                <c:pt idx="4601">
                  <c:v>1.524400104295444E-3</c:v>
                </c:pt>
                <c:pt idx="4602">
                  <c:v>1.5240688929745723E-3</c:v>
                </c:pt>
                <c:pt idx="4603">
                  <c:v>1.5237378255491421E-3</c:v>
                </c:pt>
                <c:pt idx="4604">
                  <c:v>1.5234069019253941E-3</c:v>
                </c:pt>
                <c:pt idx="4605">
                  <c:v>1.523076122009656E-3</c:v>
                </c:pt>
                <c:pt idx="4606">
                  <c:v>1.5227454857083442E-3</c:v>
                </c:pt>
                <c:pt idx="4607">
                  <c:v>1.5224149929279366E-3</c:v>
                </c:pt>
                <c:pt idx="4608">
                  <c:v>1.5220846435750181E-3</c:v>
                </c:pt>
                <c:pt idx="4609">
                  <c:v>1.5217544375562381E-3</c:v>
                </c:pt>
                <c:pt idx="4610">
                  <c:v>1.5214243747783253E-3</c:v>
                </c:pt>
                <c:pt idx="4611">
                  <c:v>1.5210944551481008E-3</c:v>
                </c:pt>
                <c:pt idx="4612">
                  <c:v>1.520764678572456E-3</c:v>
                </c:pt>
                <c:pt idx="4613">
                  <c:v>1.5204350449583815E-3</c:v>
                </c:pt>
                <c:pt idx="4614">
                  <c:v>1.5201055542129129E-3</c:v>
                </c:pt>
                <c:pt idx="4615">
                  <c:v>1.5197762062431951E-3</c:v>
                </c:pt>
                <c:pt idx="4616">
                  <c:v>1.5194470009564571E-3</c:v>
                </c:pt>
                <c:pt idx="4617">
                  <c:v>1.5191179382599855E-3</c:v>
                </c:pt>
                <c:pt idx="4618">
                  <c:v>1.5187890180611621E-3</c:v>
                </c:pt>
                <c:pt idx="4619">
                  <c:v>1.5184602402674458E-3</c:v>
                </c:pt>
                <c:pt idx="4620">
                  <c:v>1.5181316047863836E-3</c:v>
                </c:pt>
                <c:pt idx="4621">
                  <c:v>1.5178031115255801E-3</c:v>
                </c:pt>
                <c:pt idx="4622">
                  <c:v>1.5174747603927481E-3</c:v>
                </c:pt>
                <c:pt idx="4623">
                  <c:v>1.5171465512956567E-3</c:v>
                </c:pt>
                <c:pt idx="4624">
                  <c:v>1.5168184841421733E-3</c:v>
                </c:pt>
                <c:pt idx="4625">
                  <c:v>1.5164905588402307E-3</c:v>
                </c:pt>
                <c:pt idx="4626">
                  <c:v>1.5161627752978441E-3</c:v>
                </c:pt>
                <c:pt idx="4627">
                  <c:v>1.5158351334231181E-3</c:v>
                </c:pt>
                <c:pt idx="4628">
                  <c:v>1.5155076331242261E-3</c:v>
                </c:pt>
                <c:pt idx="4629">
                  <c:v>1.5151802743094221E-3</c:v>
                </c:pt>
                <c:pt idx="4630">
                  <c:v>1.5148530568870502E-3</c:v>
                </c:pt>
                <c:pt idx="4631">
                  <c:v>1.5145259807655157E-3</c:v>
                </c:pt>
                <c:pt idx="4632">
                  <c:v>1.5141990458533141E-3</c:v>
                </c:pt>
                <c:pt idx="4633">
                  <c:v>1.5138722520590196E-3</c:v>
                </c:pt>
                <c:pt idx="4634">
                  <c:v>1.5135455992912907E-3</c:v>
                </c:pt>
                <c:pt idx="4635">
                  <c:v>1.5132190874588441E-3</c:v>
                </c:pt>
                <c:pt idx="4636">
                  <c:v>1.5128927164704989E-3</c:v>
                </c:pt>
                <c:pt idx="4637">
                  <c:v>1.5125664862351421E-3</c:v>
                </c:pt>
                <c:pt idx="4638">
                  <c:v>1.5122403966617431E-3</c:v>
                </c:pt>
                <c:pt idx="4639">
                  <c:v>1.5119144476593298E-3</c:v>
                </c:pt>
                <c:pt idx="4640">
                  <c:v>1.5115886391370481E-3</c:v>
                </c:pt>
                <c:pt idx="4641">
                  <c:v>1.5112629710040881E-3</c:v>
                </c:pt>
                <c:pt idx="4642">
                  <c:v>1.5109374431697329E-3</c:v>
                </c:pt>
                <c:pt idx="4643">
                  <c:v>1.5106120555433361E-3</c:v>
                </c:pt>
                <c:pt idx="4644">
                  <c:v>1.5102868080343361E-3</c:v>
                </c:pt>
                <c:pt idx="4645">
                  <c:v>1.5099617005522479E-3</c:v>
                </c:pt>
                <c:pt idx="4646">
                  <c:v>1.5096367330066649E-3</c:v>
                </c:pt>
                <c:pt idx="4647">
                  <c:v>1.5093119053072579E-3</c:v>
                </c:pt>
                <c:pt idx="4648">
                  <c:v>1.5089872173637698E-3</c:v>
                </c:pt>
                <c:pt idx="4649">
                  <c:v>1.5086626690860297E-3</c:v>
                </c:pt>
                <c:pt idx="4650">
                  <c:v>1.5083382603839333E-3</c:v>
                </c:pt>
                <c:pt idx="4651">
                  <c:v>1.5080139911674661E-3</c:v>
                </c:pt>
                <c:pt idx="4652">
                  <c:v>1.5076898613466934E-3</c:v>
                </c:pt>
                <c:pt idx="4653">
                  <c:v>1.5073658708317384E-3</c:v>
                </c:pt>
                <c:pt idx="4654">
                  <c:v>1.5070420195328151E-3</c:v>
                </c:pt>
                <c:pt idx="4655">
                  <c:v>1.5067183073602141E-3</c:v>
                </c:pt>
                <c:pt idx="4656">
                  <c:v>1.5063947342243041E-3</c:v>
                </c:pt>
                <c:pt idx="4657">
                  <c:v>1.5060713000355304E-3</c:v>
                </c:pt>
                <c:pt idx="4658">
                  <c:v>1.5057480047044045E-3</c:v>
                </c:pt>
                <c:pt idx="4659">
                  <c:v>1.505424848141532E-3</c:v>
                </c:pt>
                <c:pt idx="4660">
                  <c:v>1.505101830257584E-3</c:v>
                </c:pt>
                <c:pt idx="4661">
                  <c:v>1.5047789509633135E-3</c:v>
                </c:pt>
                <c:pt idx="4662">
                  <c:v>1.5044562101695373E-3</c:v>
                </c:pt>
                <c:pt idx="4663">
                  <c:v>1.5041336077871699E-3</c:v>
                </c:pt>
                <c:pt idx="4664">
                  <c:v>1.503811143727188E-3</c:v>
                </c:pt>
                <c:pt idx="4665">
                  <c:v>1.5034888179006481E-3</c:v>
                </c:pt>
                <c:pt idx="4666">
                  <c:v>1.5031666302186793E-3</c:v>
                </c:pt>
                <c:pt idx="4667">
                  <c:v>1.5028445805924946E-3</c:v>
                </c:pt>
                <c:pt idx="4668">
                  <c:v>1.5025226689333781E-3</c:v>
                </c:pt>
                <c:pt idx="4669">
                  <c:v>1.5022008951526859E-3</c:v>
                </c:pt>
                <c:pt idx="4670">
                  <c:v>1.5018792591618604E-3</c:v>
                </c:pt>
                <c:pt idx="4671">
                  <c:v>1.5015577608724154E-3</c:v>
                </c:pt>
                <c:pt idx="4672">
                  <c:v>1.5012364001959267E-3</c:v>
                </c:pt>
                <c:pt idx="4673">
                  <c:v>1.5009151770440721E-3</c:v>
                </c:pt>
                <c:pt idx="4674">
                  <c:v>1.5005940913285843E-3</c:v>
                </c:pt>
                <c:pt idx="4675">
                  <c:v>1.5002731429612868E-3</c:v>
                </c:pt>
                <c:pt idx="4676">
                  <c:v>1.4999523318540537E-3</c:v>
                </c:pt>
                <c:pt idx="4677">
                  <c:v>1.4996316579188598E-3</c:v>
                </c:pt>
                <c:pt idx="4678">
                  <c:v>1.4993111210677545E-3</c:v>
                </c:pt>
                <c:pt idx="4679">
                  <c:v>1.4989907212128381E-3</c:v>
                </c:pt>
                <c:pt idx="4680">
                  <c:v>1.4986704582663137E-3</c:v>
                </c:pt>
                <c:pt idx="4681">
                  <c:v>1.4983503321404428E-3</c:v>
                </c:pt>
                <c:pt idx="4682">
                  <c:v>1.4980303427475641E-3</c:v>
                </c:pt>
                <c:pt idx="4683">
                  <c:v>1.4977104900000999E-3</c:v>
                </c:pt>
                <c:pt idx="4684">
                  <c:v>1.4973907738105401E-3</c:v>
                </c:pt>
                <c:pt idx="4685">
                  <c:v>1.497071194091446E-3</c:v>
                </c:pt>
                <c:pt idx="4686">
                  <c:v>1.496751750755461E-3</c:v>
                </c:pt>
                <c:pt idx="4687">
                  <c:v>1.4964324437153045E-3</c:v>
                </c:pt>
                <c:pt idx="4688">
                  <c:v>1.4961132728837563E-3</c:v>
                </c:pt>
                <c:pt idx="4689">
                  <c:v>1.4957942381736778E-3</c:v>
                </c:pt>
                <c:pt idx="4690">
                  <c:v>1.4954753394980263E-3</c:v>
                </c:pt>
                <c:pt idx="4691">
                  <c:v>1.4951565767697954E-3</c:v>
                </c:pt>
                <c:pt idx="4692">
                  <c:v>1.4948379499020753E-3</c:v>
                </c:pt>
                <c:pt idx="4693">
                  <c:v>1.4945194588080288E-3</c:v>
                </c:pt>
                <c:pt idx="4694">
                  <c:v>1.4942011034008911E-3</c:v>
                </c:pt>
                <c:pt idx="4695">
                  <c:v>1.493882883593969E-3</c:v>
                </c:pt>
                <c:pt idx="4696">
                  <c:v>1.4935647993006428E-3</c:v>
                </c:pt>
                <c:pt idx="4697">
                  <c:v>1.4932468504343733E-3</c:v>
                </c:pt>
                <c:pt idx="4698">
                  <c:v>1.4929290369086901E-3</c:v>
                </c:pt>
                <c:pt idx="4699">
                  <c:v>1.4926113586371879E-3</c:v>
                </c:pt>
                <c:pt idx="4700">
                  <c:v>1.4922938155335541E-3</c:v>
                </c:pt>
                <c:pt idx="4701">
                  <c:v>1.4919764075115322E-3</c:v>
                </c:pt>
                <c:pt idx="4702">
                  <c:v>1.4916591344849481E-3</c:v>
                </c:pt>
                <c:pt idx="4703">
                  <c:v>1.491341996367698E-3</c:v>
                </c:pt>
                <c:pt idx="4704">
                  <c:v>1.4910249930737522E-3</c:v>
                </c:pt>
                <c:pt idx="4705">
                  <c:v>1.4907081245171584E-3</c:v>
                </c:pt>
                <c:pt idx="4706">
                  <c:v>1.4903913906120191E-3</c:v>
                </c:pt>
                <c:pt idx="4707">
                  <c:v>1.4900747912725369E-3</c:v>
                </c:pt>
                <c:pt idx="4708">
                  <c:v>1.4897583264129701E-3</c:v>
                </c:pt>
                <c:pt idx="4709">
                  <c:v>1.4894419959476522E-3</c:v>
                </c:pt>
                <c:pt idx="4710">
                  <c:v>1.4891257997909919E-3</c:v>
                </c:pt>
                <c:pt idx="4711">
                  <c:v>1.4888097378574696E-3</c:v>
                </c:pt>
                <c:pt idx="4712">
                  <c:v>1.488493810061638E-3</c:v>
                </c:pt>
                <c:pt idx="4713">
                  <c:v>1.4881780163181221E-3</c:v>
                </c:pt>
                <c:pt idx="4714">
                  <c:v>1.4878623565416202E-3</c:v>
                </c:pt>
                <c:pt idx="4715">
                  <c:v>1.4875468306469063E-3</c:v>
                </c:pt>
                <c:pt idx="4716">
                  <c:v>1.4872314385488141E-3</c:v>
                </c:pt>
                <c:pt idx="4717">
                  <c:v>1.4869161801622621E-3</c:v>
                </c:pt>
                <c:pt idx="4718">
                  <c:v>1.48660105540224E-3</c:v>
                </c:pt>
                <c:pt idx="4719">
                  <c:v>1.4862860641838124E-3</c:v>
                </c:pt>
                <c:pt idx="4720">
                  <c:v>1.4859712064220858E-3</c:v>
                </c:pt>
                <c:pt idx="4721">
                  <c:v>1.485656482032292E-3</c:v>
                </c:pt>
                <c:pt idx="4722">
                  <c:v>1.4853418909296912E-3</c:v>
                </c:pt>
                <c:pt idx="4723">
                  <c:v>1.4850274330296322E-3</c:v>
                </c:pt>
                <c:pt idx="4724">
                  <c:v>1.4847131082475369E-3</c:v>
                </c:pt>
                <c:pt idx="4725">
                  <c:v>1.4843989164988855E-3</c:v>
                </c:pt>
                <c:pt idx="4726">
                  <c:v>1.4840848576992422E-3</c:v>
                </c:pt>
                <c:pt idx="4727">
                  <c:v>1.4837709317642488E-3</c:v>
                </c:pt>
                <c:pt idx="4728">
                  <c:v>1.4834571386095989E-3</c:v>
                </c:pt>
                <c:pt idx="4729">
                  <c:v>1.4831434781510681E-3</c:v>
                </c:pt>
                <c:pt idx="4730">
                  <c:v>1.4828299503045061E-3</c:v>
                </c:pt>
                <c:pt idx="4731">
                  <c:v>1.482516554985838E-3</c:v>
                </c:pt>
                <c:pt idx="4732">
                  <c:v>1.482203292111034E-3</c:v>
                </c:pt>
                <c:pt idx="4733">
                  <c:v>1.4818901615961701E-3</c:v>
                </c:pt>
                <c:pt idx="4734">
                  <c:v>1.4815771633573701E-3</c:v>
                </c:pt>
                <c:pt idx="4735">
                  <c:v>1.4812642973108328E-3</c:v>
                </c:pt>
                <c:pt idx="4736">
                  <c:v>1.4809515633728474E-3</c:v>
                </c:pt>
                <c:pt idx="4737">
                  <c:v>1.4806389614597357E-3</c:v>
                </c:pt>
                <c:pt idx="4738">
                  <c:v>1.4803264914879115E-3</c:v>
                </c:pt>
                <c:pt idx="4739">
                  <c:v>1.4800141533738741E-3</c:v>
                </c:pt>
                <c:pt idx="4740">
                  <c:v>1.479701947034163E-3</c:v>
                </c:pt>
                <c:pt idx="4741">
                  <c:v>1.4793898723854202E-3</c:v>
                </c:pt>
                <c:pt idx="4742">
                  <c:v>1.4790779293443314E-3</c:v>
                </c:pt>
                <c:pt idx="4743">
                  <c:v>1.478766117827652E-3</c:v>
                </c:pt>
                <c:pt idx="4744">
                  <c:v>1.4784544377522341E-3</c:v>
                </c:pt>
                <c:pt idx="4745">
                  <c:v>1.4781428890349741E-3</c:v>
                </c:pt>
                <c:pt idx="4746">
                  <c:v>1.4778314715928513E-3</c:v>
                </c:pt>
                <c:pt idx="4747">
                  <c:v>1.4775201853429098E-3</c:v>
                </c:pt>
                <c:pt idx="4748">
                  <c:v>1.4772090302022675E-3</c:v>
                </c:pt>
                <c:pt idx="4749">
                  <c:v>1.476898006088108E-3</c:v>
                </c:pt>
                <c:pt idx="4750">
                  <c:v>1.4765871129176881E-3</c:v>
                </c:pt>
                <c:pt idx="4751">
                  <c:v>1.4762763506083281E-3</c:v>
                </c:pt>
                <c:pt idx="4752">
                  <c:v>1.4759657190774238E-3</c:v>
                </c:pt>
                <c:pt idx="4753">
                  <c:v>1.4756552182424458E-3</c:v>
                </c:pt>
                <c:pt idx="4754">
                  <c:v>1.475344848020921E-3</c:v>
                </c:pt>
                <c:pt idx="4755">
                  <c:v>1.4750346083304518E-3</c:v>
                </c:pt>
                <c:pt idx="4756">
                  <c:v>1.4747244990887141E-3</c:v>
                </c:pt>
                <c:pt idx="4757">
                  <c:v>1.4744145202134494E-3</c:v>
                </c:pt>
                <c:pt idx="4758">
                  <c:v>1.4741046716224579E-3</c:v>
                </c:pt>
                <c:pt idx="4759">
                  <c:v>1.4737949532336312E-3</c:v>
                </c:pt>
                <c:pt idx="4760">
                  <c:v>1.4734853649649167E-3</c:v>
                </c:pt>
                <c:pt idx="4761">
                  <c:v>1.4731759067343221E-3</c:v>
                </c:pt>
                <c:pt idx="4762">
                  <c:v>1.4728665784599405E-3</c:v>
                </c:pt>
                <c:pt idx="4763">
                  <c:v>1.4725573800599301E-3</c:v>
                </c:pt>
                <c:pt idx="4764">
                  <c:v>1.4722483114525111E-3</c:v>
                </c:pt>
                <c:pt idx="4765">
                  <c:v>1.4719393725559679E-3</c:v>
                </c:pt>
                <c:pt idx="4766">
                  <c:v>1.4716305632886761E-3</c:v>
                </c:pt>
                <c:pt idx="4767">
                  <c:v>1.4713218835690546E-3</c:v>
                </c:pt>
                <c:pt idx="4768">
                  <c:v>1.471013333315609E-3</c:v>
                </c:pt>
                <c:pt idx="4769">
                  <c:v>1.470704912446896E-3</c:v>
                </c:pt>
                <c:pt idx="4770">
                  <c:v>1.4703966208815613E-3</c:v>
                </c:pt>
                <c:pt idx="4771">
                  <c:v>1.4700884585382989E-3</c:v>
                </c:pt>
                <c:pt idx="4772">
                  <c:v>1.4697804253358793E-3</c:v>
                </c:pt>
                <c:pt idx="4773">
                  <c:v>1.4694725211931471E-3</c:v>
                </c:pt>
                <c:pt idx="4774">
                  <c:v>1.4691647460290016E-3</c:v>
                </c:pt>
                <c:pt idx="4775">
                  <c:v>1.4688570997624295E-3</c:v>
                </c:pt>
                <c:pt idx="4776">
                  <c:v>1.4685495823124604E-3</c:v>
                </c:pt>
                <c:pt idx="4777">
                  <c:v>1.4682421935982208E-3</c:v>
                </c:pt>
                <c:pt idx="4778">
                  <c:v>1.4679349335388681E-3</c:v>
                </c:pt>
                <c:pt idx="4779">
                  <c:v>1.46762780205366E-3</c:v>
                </c:pt>
                <c:pt idx="4780">
                  <c:v>1.4673207990619115E-3</c:v>
                </c:pt>
                <c:pt idx="4781">
                  <c:v>1.4670139244830089E-3</c:v>
                </c:pt>
                <c:pt idx="4782">
                  <c:v>1.4667071782363819E-3</c:v>
                </c:pt>
                <c:pt idx="4783">
                  <c:v>1.4664005602415587E-3</c:v>
                </c:pt>
                <c:pt idx="4784">
                  <c:v>1.4660940704181145E-3</c:v>
                </c:pt>
                <c:pt idx="4785">
                  <c:v>1.4657877086857152E-3</c:v>
                </c:pt>
                <c:pt idx="4786">
                  <c:v>1.4654814749640601E-3</c:v>
                </c:pt>
                <c:pt idx="4787">
                  <c:v>1.4651753691729461E-3</c:v>
                </c:pt>
                <c:pt idx="4788">
                  <c:v>1.464869391232216E-3</c:v>
                </c:pt>
                <c:pt idx="4789">
                  <c:v>1.4645635410618005E-3</c:v>
                </c:pt>
                <c:pt idx="4790">
                  <c:v>1.4642578185816719E-3</c:v>
                </c:pt>
                <c:pt idx="4791">
                  <c:v>1.4639522237118831E-3</c:v>
                </c:pt>
                <c:pt idx="4792">
                  <c:v>1.4636467563725539E-3</c:v>
                </c:pt>
                <c:pt idx="4793">
                  <c:v>1.4633414164838781E-3</c:v>
                </c:pt>
                <c:pt idx="4794">
                  <c:v>1.4630362039661003E-3</c:v>
                </c:pt>
                <c:pt idx="4795">
                  <c:v>1.4627311187395409E-3</c:v>
                </c:pt>
                <c:pt idx="4796">
                  <c:v>1.462426160724587E-3</c:v>
                </c:pt>
                <c:pt idx="4797">
                  <c:v>1.4621213298416846E-3</c:v>
                </c:pt>
                <c:pt idx="4798">
                  <c:v>1.4618166260113509E-3</c:v>
                </c:pt>
                <c:pt idx="4799">
                  <c:v>1.4615120491541761E-3</c:v>
                </c:pt>
                <c:pt idx="4800">
                  <c:v>1.4612075991908106E-3</c:v>
                </c:pt>
                <c:pt idx="4801">
                  <c:v>1.4609032760419601E-3</c:v>
                </c:pt>
                <c:pt idx="4802">
                  <c:v>1.4605990796284162E-3</c:v>
                </c:pt>
                <c:pt idx="4803">
                  <c:v>1.460295009871031E-3</c:v>
                </c:pt>
                <c:pt idx="4804">
                  <c:v>1.4599910666906997E-3</c:v>
                </c:pt>
                <c:pt idx="4805">
                  <c:v>1.4596872500084212E-3</c:v>
                </c:pt>
                <c:pt idx="4806">
                  <c:v>1.4593835597452394E-3</c:v>
                </c:pt>
                <c:pt idx="4807">
                  <c:v>1.4590799958222505E-3</c:v>
                </c:pt>
                <c:pt idx="4808">
                  <c:v>1.4587765581606459E-3</c:v>
                </c:pt>
                <c:pt idx="4809">
                  <c:v>1.458473246681666E-3</c:v>
                </c:pt>
                <c:pt idx="4810">
                  <c:v>1.4581700613066205E-3</c:v>
                </c:pt>
                <c:pt idx="4811">
                  <c:v>1.4578670019568714E-3</c:v>
                </c:pt>
                <c:pt idx="4812">
                  <c:v>1.4575640685538637E-3</c:v>
                </c:pt>
                <c:pt idx="4813">
                  <c:v>1.4572612610191059E-3</c:v>
                </c:pt>
                <c:pt idx="4814">
                  <c:v>1.4569585792741661E-3</c:v>
                </c:pt>
                <c:pt idx="4815">
                  <c:v>1.4566560232406784E-3</c:v>
                </c:pt>
                <c:pt idx="4816">
                  <c:v>1.4563535928403361E-3</c:v>
                </c:pt>
                <c:pt idx="4817">
                  <c:v>1.4560512879949075E-3</c:v>
                </c:pt>
                <c:pt idx="4818">
                  <c:v>1.4557491086262281E-3</c:v>
                </c:pt>
                <c:pt idx="4819">
                  <c:v>1.4554470546561851E-3</c:v>
                </c:pt>
                <c:pt idx="4820">
                  <c:v>1.4551451260067434E-3</c:v>
                </c:pt>
                <c:pt idx="4821">
                  <c:v>1.4548433225999103E-3</c:v>
                </c:pt>
                <c:pt idx="4822">
                  <c:v>1.454541644357796E-3</c:v>
                </c:pt>
                <c:pt idx="4823">
                  <c:v>1.4542400912025441E-3</c:v>
                </c:pt>
                <c:pt idx="4824">
                  <c:v>1.4539386630563721E-3</c:v>
                </c:pt>
                <c:pt idx="4825">
                  <c:v>1.4536373598415643E-3</c:v>
                </c:pt>
                <c:pt idx="4826">
                  <c:v>1.453336181480466E-3</c:v>
                </c:pt>
                <c:pt idx="4827">
                  <c:v>1.4530351278954881E-3</c:v>
                </c:pt>
                <c:pt idx="4828">
                  <c:v>1.4527341990091056E-3</c:v>
                </c:pt>
                <c:pt idx="4829">
                  <c:v>1.4524333947438601E-3</c:v>
                </c:pt>
                <c:pt idx="4830">
                  <c:v>1.4521327150223513E-3</c:v>
                </c:pt>
                <c:pt idx="4831">
                  <c:v>1.4518321597672503E-3</c:v>
                </c:pt>
                <c:pt idx="4832">
                  <c:v>1.4515317289012881E-3</c:v>
                </c:pt>
                <c:pt idx="4833">
                  <c:v>1.4512314223472573E-3</c:v>
                </c:pt>
                <c:pt idx="4834">
                  <c:v>1.450931240028021E-3</c:v>
                </c:pt>
                <c:pt idx="4835">
                  <c:v>1.4506311818665053E-3</c:v>
                </c:pt>
                <c:pt idx="4836">
                  <c:v>1.4503312477856852E-3</c:v>
                </c:pt>
                <c:pt idx="4837">
                  <c:v>1.4500314377086261E-3</c:v>
                </c:pt>
                <c:pt idx="4838">
                  <c:v>1.449731751558428E-3</c:v>
                </c:pt>
                <c:pt idx="4839">
                  <c:v>1.4494321892582877E-3</c:v>
                </c:pt>
                <c:pt idx="4840">
                  <c:v>1.4491327507314259E-3</c:v>
                </c:pt>
                <c:pt idx="4841">
                  <c:v>1.4488334359011603E-3</c:v>
                </c:pt>
                <c:pt idx="4842">
                  <c:v>1.4485342446908557E-3</c:v>
                </c:pt>
                <c:pt idx="4843">
                  <c:v>1.4482351770239441E-3</c:v>
                </c:pt>
                <c:pt idx="4844">
                  <c:v>1.4479362328239174E-3</c:v>
                </c:pt>
                <c:pt idx="4845">
                  <c:v>1.4476374120143364E-3</c:v>
                </c:pt>
                <c:pt idx="4846">
                  <c:v>1.4473387145188242E-3</c:v>
                </c:pt>
                <c:pt idx="4847">
                  <c:v>1.4470401402610596E-3</c:v>
                </c:pt>
                <c:pt idx="4848">
                  <c:v>1.4467416891647865E-3</c:v>
                </c:pt>
                <c:pt idx="4849">
                  <c:v>1.4464433611538292E-3</c:v>
                </c:pt>
                <c:pt idx="4850">
                  <c:v>1.4461451561520434E-3</c:v>
                </c:pt>
                <c:pt idx="4851">
                  <c:v>1.4458470740833721E-3</c:v>
                </c:pt>
                <c:pt idx="4852">
                  <c:v>1.445549114871816E-3</c:v>
                </c:pt>
                <c:pt idx="4853">
                  <c:v>1.4452512784414275E-3</c:v>
                </c:pt>
                <c:pt idx="4854">
                  <c:v>1.4449535647163474E-3</c:v>
                </c:pt>
                <c:pt idx="4855">
                  <c:v>1.4446559736207407E-3</c:v>
                </c:pt>
                <c:pt idx="4856">
                  <c:v>1.4443585050788617E-3</c:v>
                </c:pt>
                <c:pt idx="4857">
                  <c:v>1.444061159015022E-3</c:v>
                </c:pt>
                <c:pt idx="4858">
                  <c:v>1.4437639353536021E-3</c:v>
                </c:pt>
                <c:pt idx="4859">
                  <c:v>1.4434668340190279E-3</c:v>
                </c:pt>
                <c:pt idx="4860">
                  <c:v>1.4431698549358027E-3</c:v>
                </c:pt>
                <c:pt idx="4861">
                  <c:v>1.4428729980284823E-3</c:v>
                </c:pt>
                <c:pt idx="4862">
                  <c:v>1.442576263221693E-3</c:v>
                </c:pt>
                <c:pt idx="4863">
                  <c:v>1.4422796504401079E-3</c:v>
                </c:pt>
                <c:pt idx="4864">
                  <c:v>1.4419831596084837E-3</c:v>
                </c:pt>
                <c:pt idx="4865">
                  <c:v>1.441686790651622E-3</c:v>
                </c:pt>
                <c:pt idx="4866">
                  <c:v>1.4413905434943939E-3</c:v>
                </c:pt>
                <c:pt idx="4867">
                  <c:v>1.4410944180617295E-3</c:v>
                </c:pt>
                <c:pt idx="4868">
                  <c:v>1.4407984142786221E-3</c:v>
                </c:pt>
                <c:pt idx="4869">
                  <c:v>1.440502532070124E-3</c:v>
                </c:pt>
                <c:pt idx="4870">
                  <c:v>1.4402067713613557E-3</c:v>
                </c:pt>
                <c:pt idx="4871">
                  <c:v>1.4399111320774838E-3</c:v>
                </c:pt>
                <c:pt idx="4872">
                  <c:v>1.4396156141437601E-3</c:v>
                </c:pt>
                <c:pt idx="4873">
                  <c:v>1.4393202174854723E-3</c:v>
                </c:pt>
                <c:pt idx="4874">
                  <c:v>1.4390249420279928E-3</c:v>
                </c:pt>
                <c:pt idx="4875">
                  <c:v>1.4387297876967426E-3</c:v>
                </c:pt>
                <c:pt idx="4876">
                  <c:v>1.4384347544171979E-3</c:v>
                </c:pt>
                <c:pt idx="4877">
                  <c:v>1.438139842114909E-3</c:v>
                </c:pt>
                <c:pt idx="4878">
                  <c:v>1.4378450507154794E-3</c:v>
                </c:pt>
                <c:pt idx="4879">
                  <c:v>1.437550380144578E-3</c:v>
                </c:pt>
                <c:pt idx="4880">
                  <c:v>1.4372558303279341E-3</c:v>
                </c:pt>
                <c:pt idx="4881">
                  <c:v>1.4369614011913283E-3</c:v>
                </c:pt>
                <c:pt idx="4882">
                  <c:v>1.4366670926606181E-3</c:v>
                </c:pt>
                <c:pt idx="4883">
                  <c:v>1.4363729046617207E-3</c:v>
                </c:pt>
                <c:pt idx="4884">
                  <c:v>1.4360788371205824E-3</c:v>
                </c:pt>
                <c:pt idx="4885">
                  <c:v>1.4357848899632553E-3</c:v>
                </c:pt>
                <c:pt idx="4886">
                  <c:v>1.435491063115823E-3</c:v>
                </c:pt>
                <c:pt idx="4887">
                  <c:v>1.4351973565044434E-3</c:v>
                </c:pt>
                <c:pt idx="4888">
                  <c:v>1.4349037700553281E-3</c:v>
                </c:pt>
                <c:pt idx="4889">
                  <c:v>1.4346103036947501E-3</c:v>
                </c:pt>
                <c:pt idx="4890">
                  <c:v>1.4343169573490381E-3</c:v>
                </c:pt>
                <c:pt idx="4891">
                  <c:v>1.4340237309445913E-3</c:v>
                </c:pt>
                <c:pt idx="4892">
                  <c:v>1.4337306244078629E-3</c:v>
                </c:pt>
                <c:pt idx="4893">
                  <c:v>1.4334376376653659E-3</c:v>
                </c:pt>
                <c:pt idx="4894">
                  <c:v>1.4331447706436749E-3</c:v>
                </c:pt>
                <c:pt idx="4895">
                  <c:v>1.4328520232694275E-3</c:v>
                </c:pt>
                <c:pt idx="4896">
                  <c:v>1.4325593954693078E-3</c:v>
                </c:pt>
                <c:pt idx="4897">
                  <c:v>1.43226688717008E-3</c:v>
                </c:pt>
                <c:pt idx="4898">
                  <c:v>1.4319744982985538E-3</c:v>
                </c:pt>
                <c:pt idx="4899">
                  <c:v>1.4316822287816073E-3</c:v>
                </c:pt>
                <c:pt idx="4900">
                  <c:v>1.4313900785461622E-3</c:v>
                </c:pt>
                <c:pt idx="4901">
                  <c:v>1.4310980475192219E-3</c:v>
                </c:pt>
                <c:pt idx="4902">
                  <c:v>1.4308061356278381E-3</c:v>
                </c:pt>
                <c:pt idx="4903">
                  <c:v>1.4305143427991158E-3</c:v>
                </c:pt>
                <c:pt idx="4904">
                  <c:v>1.430222668960238E-3</c:v>
                </c:pt>
                <c:pt idx="4905">
                  <c:v>1.4299311140384197E-3</c:v>
                </c:pt>
                <c:pt idx="4906">
                  <c:v>1.4296396779609618E-3</c:v>
                </c:pt>
                <c:pt idx="4907">
                  <c:v>1.4293483606552179E-3</c:v>
                </c:pt>
                <c:pt idx="4908">
                  <c:v>1.429057162048589E-3</c:v>
                </c:pt>
                <c:pt idx="4909">
                  <c:v>1.428766082068534E-3</c:v>
                </c:pt>
                <c:pt idx="4910">
                  <c:v>1.428475120642601E-3</c:v>
                </c:pt>
                <c:pt idx="4911">
                  <c:v>1.4281842776983544E-3</c:v>
                </c:pt>
                <c:pt idx="4912">
                  <c:v>1.4278935531634538E-3</c:v>
                </c:pt>
                <c:pt idx="4913">
                  <c:v>1.4276029469656017E-3</c:v>
                </c:pt>
                <c:pt idx="4914">
                  <c:v>1.4273124590325503E-3</c:v>
                </c:pt>
                <c:pt idx="4915">
                  <c:v>1.4270220892921299E-3</c:v>
                </c:pt>
                <c:pt idx="4916">
                  <c:v>1.4267318376722201E-3</c:v>
                </c:pt>
                <c:pt idx="4917">
                  <c:v>1.4264417041007595E-3</c:v>
                </c:pt>
                <c:pt idx="4918">
                  <c:v>1.4261516885057399E-3</c:v>
                </c:pt>
                <c:pt idx="4919">
                  <c:v>1.4258617908152178E-3</c:v>
                </c:pt>
                <c:pt idx="4920">
                  <c:v>1.4255720109573147E-3</c:v>
                </c:pt>
                <c:pt idx="4921">
                  <c:v>1.4252823488601987E-3</c:v>
                </c:pt>
                <c:pt idx="4922">
                  <c:v>1.4249928044521021E-3</c:v>
                </c:pt>
                <c:pt idx="4923">
                  <c:v>1.424703377661312E-3</c:v>
                </c:pt>
                <c:pt idx="4924">
                  <c:v>1.424414068416178E-3</c:v>
                </c:pt>
                <c:pt idx="4925">
                  <c:v>1.424124876645106E-3</c:v>
                </c:pt>
                <c:pt idx="4926">
                  <c:v>1.4238358022765601E-3</c:v>
                </c:pt>
                <c:pt idx="4927">
                  <c:v>1.4235468452390599E-3</c:v>
                </c:pt>
                <c:pt idx="4928">
                  <c:v>1.4232580054611887E-3</c:v>
                </c:pt>
                <c:pt idx="4929">
                  <c:v>1.4229692828715828E-3</c:v>
                </c:pt>
                <c:pt idx="4930">
                  <c:v>1.4226806773989401E-3</c:v>
                </c:pt>
                <c:pt idx="4931">
                  <c:v>1.4223921889720103E-3</c:v>
                </c:pt>
                <c:pt idx="4932">
                  <c:v>1.4221038175196079E-3</c:v>
                </c:pt>
                <c:pt idx="4933">
                  <c:v>1.4218155629706062E-3</c:v>
                </c:pt>
                <c:pt idx="4934">
                  <c:v>1.4215274252539201E-3</c:v>
                </c:pt>
                <c:pt idx="4935">
                  <c:v>1.4212394042985477E-3</c:v>
                </c:pt>
                <c:pt idx="4936">
                  <c:v>1.4209515000335221E-3</c:v>
                </c:pt>
                <c:pt idx="4937">
                  <c:v>1.4206637123879418E-3</c:v>
                </c:pt>
                <c:pt idx="4938">
                  <c:v>1.4203760412909727E-3</c:v>
                </c:pt>
                <c:pt idx="4939">
                  <c:v>1.4200884866718293E-3</c:v>
                </c:pt>
                <c:pt idx="4940">
                  <c:v>1.4198010484597638E-3</c:v>
                </c:pt>
                <c:pt idx="4941">
                  <c:v>1.4195137265841282E-3</c:v>
                </c:pt>
                <c:pt idx="4942">
                  <c:v>1.4192265209742982E-3</c:v>
                </c:pt>
                <c:pt idx="4943">
                  <c:v>1.4189394315597215E-3</c:v>
                </c:pt>
                <c:pt idx="4944">
                  <c:v>1.4186524582698893E-3</c:v>
                </c:pt>
                <c:pt idx="4945">
                  <c:v>1.4183656010343679E-3</c:v>
                </c:pt>
                <c:pt idx="4946">
                  <c:v>1.4180788597827731E-3</c:v>
                </c:pt>
                <c:pt idx="4947">
                  <c:v>1.4177922344447637E-3</c:v>
                </c:pt>
                <c:pt idx="4948">
                  <c:v>1.4175057249500801E-3</c:v>
                </c:pt>
                <c:pt idx="4949">
                  <c:v>1.4172193312285051E-3</c:v>
                </c:pt>
                <c:pt idx="4950">
                  <c:v>1.4169330532098712E-3</c:v>
                </c:pt>
                <c:pt idx="4951">
                  <c:v>1.4166468908240874E-3</c:v>
                </c:pt>
                <c:pt idx="4952">
                  <c:v>1.416360844001107E-3</c:v>
                </c:pt>
                <c:pt idx="4953">
                  <c:v>1.4160749126709341E-3</c:v>
                </c:pt>
                <c:pt idx="4954">
                  <c:v>1.4157890967636427E-3</c:v>
                </c:pt>
                <c:pt idx="4955">
                  <c:v>1.4155033962093538E-3</c:v>
                </c:pt>
                <c:pt idx="4956">
                  <c:v>1.4152178109382598E-3</c:v>
                </c:pt>
                <c:pt idx="4957">
                  <c:v>1.4149323408805801E-3</c:v>
                </c:pt>
                <c:pt idx="4958">
                  <c:v>1.4146469859666181E-3</c:v>
                </c:pt>
                <c:pt idx="4959">
                  <c:v>1.4143617461267201E-3</c:v>
                </c:pt>
                <c:pt idx="4960">
                  <c:v>1.4140766212913001E-3</c:v>
                </c:pt>
                <c:pt idx="4961">
                  <c:v>1.4137916113908019E-3</c:v>
                </c:pt>
                <c:pt idx="4962">
                  <c:v>1.413506716355762E-3</c:v>
                </c:pt>
                <c:pt idx="4963">
                  <c:v>1.4132219361167493E-3</c:v>
                </c:pt>
                <c:pt idx="4964">
                  <c:v>1.4129372706043839E-3</c:v>
                </c:pt>
                <c:pt idx="4965">
                  <c:v>1.4126527197493661E-3</c:v>
                </c:pt>
                <c:pt idx="4966">
                  <c:v>1.4123682834824259E-3</c:v>
                </c:pt>
                <c:pt idx="4967">
                  <c:v>1.4120839617343716E-3</c:v>
                </c:pt>
                <c:pt idx="4968">
                  <c:v>1.4117997544360406E-3</c:v>
                </c:pt>
                <c:pt idx="4969">
                  <c:v>1.4115156615183593E-3</c:v>
                </c:pt>
                <c:pt idx="4970">
                  <c:v>1.4112316829122758E-3</c:v>
                </c:pt>
                <c:pt idx="4971">
                  <c:v>1.4109478185488258E-3</c:v>
                </c:pt>
                <c:pt idx="4972">
                  <c:v>1.4106640683590678E-3</c:v>
                </c:pt>
                <c:pt idx="4973">
                  <c:v>1.4103804322741465E-3</c:v>
                </c:pt>
                <c:pt idx="4974">
                  <c:v>1.4100969102252441E-3</c:v>
                </c:pt>
                <c:pt idx="4975">
                  <c:v>1.4098135021435973E-3</c:v>
                </c:pt>
                <c:pt idx="4976">
                  <c:v>1.4095302079605077E-3</c:v>
                </c:pt>
                <c:pt idx="4977">
                  <c:v>1.4092470276073281E-3</c:v>
                </c:pt>
                <c:pt idx="4978">
                  <c:v>1.4089639610154602E-3</c:v>
                </c:pt>
                <c:pt idx="4979">
                  <c:v>1.4086810081163721E-3</c:v>
                </c:pt>
                <c:pt idx="4980">
                  <c:v>1.4083981688415798E-3</c:v>
                </c:pt>
                <c:pt idx="4981">
                  <c:v>1.4081154431226481E-3</c:v>
                </c:pt>
                <c:pt idx="4982">
                  <c:v>1.4078328308912164E-3</c:v>
                </c:pt>
                <c:pt idx="4983">
                  <c:v>1.407550332078954E-3</c:v>
                </c:pt>
                <c:pt idx="4984">
                  <c:v>1.4072679466176083E-3</c:v>
                </c:pt>
                <c:pt idx="4985">
                  <c:v>1.4069856744389681E-3</c:v>
                </c:pt>
                <c:pt idx="4986">
                  <c:v>1.4067035154748759E-3</c:v>
                </c:pt>
                <c:pt idx="4987">
                  <c:v>1.4064214696572397E-3</c:v>
                </c:pt>
                <c:pt idx="4988">
                  <c:v>1.4061395369180105E-3</c:v>
                </c:pt>
                <c:pt idx="4989">
                  <c:v>1.4058577171891878E-3</c:v>
                </c:pt>
                <c:pt idx="4990">
                  <c:v>1.4055760104028578E-3</c:v>
                </c:pt>
                <c:pt idx="4991">
                  <c:v>1.4052944164911279E-3</c:v>
                </c:pt>
                <c:pt idx="4992">
                  <c:v>1.4050129353861771E-3</c:v>
                </c:pt>
                <c:pt idx="4993">
                  <c:v>1.4047315670202203E-3</c:v>
                </c:pt>
                <c:pt idx="4994">
                  <c:v>1.4044503113255541E-3</c:v>
                </c:pt>
                <c:pt idx="4995">
                  <c:v>1.4041691682345047E-3</c:v>
                </c:pt>
                <c:pt idx="4996">
                  <c:v>1.4038881376794692E-3</c:v>
                </c:pt>
                <c:pt idx="4997">
                  <c:v>1.40360721959289E-3</c:v>
                </c:pt>
                <c:pt idx="4998">
                  <c:v>1.4033264139072638E-3</c:v>
                </c:pt>
                <c:pt idx="4999">
                  <c:v>1.4030457205551521E-3</c:v>
                </c:pt>
                <c:pt idx="5000">
                  <c:v>1.4027651394691463E-3</c:v>
                </c:pt>
                <c:pt idx="5001">
                  <c:v>1.4024846705819201E-3</c:v>
                </c:pt>
                <c:pt idx="5002">
                  <c:v>1.4022043138261799E-3</c:v>
                </c:pt>
                <c:pt idx="5003">
                  <c:v>1.4019240691346959E-3</c:v>
                </c:pt>
                <c:pt idx="5004">
                  <c:v>1.4016439364402981E-3</c:v>
                </c:pt>
                <c:pt idx="5005">
                  <c:v>1.4013639156758499E-3</c:v>
                </c:pt>
                <c:pt idx="5006">
                  <c:v>1.4010840067742881E-3</c:v>
                </c:pt>
                <c:pt idx="5007">
                  <c:v>1.4008042096685905E-3</c:v>
                </c:pt>
                <c:pt idx="5008">
                  <c:v>1.4005245242918022E-3</c:v>
                </c:pt>
                <c:pt idx="5009">
                  <c:v>1.4002449505769981E-3</c:v>
                </c:pt>
                <c:pt idx="5010">
                  <c:v>1.399965488457334E-3</c:v>
                </c:pt>
                <c:pt idx="5011">
                  <c:v>1.3996861378660081E-3</c:v>
                </c:pt>
                <c:pt idx="5012">
                  <c:v>1.3994068987362562E-3</c:v>
                </c:pt>
                <c:pt idx="5013">
                  <c:v>1.3991277710013942E-3</c:v>
                </c:pt>
                <c:pt idx="5014">
                  <c:v>1.3988487545947743E-3</c:v>
                </c:pt>
                <c:pt idx="5015">
                  <c:v>1.3985698494498034E-3</c:v>
                </c:pt>
                <c:pt idx="5016">
                  <c:v>1.3982910554999439E-3</c:v>
                </c:pt>
                <c:pt idx="5017">
                  <c:v>1.398012372678727E-3</c:v>
                </c:pt>
                <c:pt idx="5018">
                  <c:v>1.3977338009196921E-3</c:v>
                </c:pt>
                <c:pt idx="5019">
                  <c:v>1.3974553401564871E-3</c:v>
                </c:pt>
                <c:pt idx="5020">
                  <c:v>1.3971769903227721E-3</c:v>
                </c:pt>
                <c:pt idx="5021">
                  <c:v>1.3968987513522789E-3</c:v>
                </c:pt>
                <c:pt idx="5022">
                  <c:v>1.3966206231787938E-3</c:v>
                </c:pt>
                <c:pt idx="5023">
                  <c:v>1.3963426057361393E-3</c:v>
                </c:pt>
                <c:pt idx="5024">
                  <c:v>1.3960646989581982E-3</c:v>
                </c:pt>
                <c:pt idx="5025">
                  <c:v>1.3957869027789263E-3</c:v>
                </c:pt>
                <c:pt idx="5026">
                  <c:v>1.3955092171322918E-3</c:v>
                </c:pt>
                <c:pt idx="5027">
                  <c:v>1.3952316419523561E-3</c:v>
                </c:pt>
                <c:pt idx="5028">
                  <c:v>1.3949541771732115E-3</c:v>
                </c:pt>
                <c:pt idx="5029">
                  <c:v>1.3946768227289983E-3</c:v>
                </c:pt>
                <c:pt idx="5030">
                  <c:v>1.3943995785539191E-3</c:v>
                </c:pt>
                <c:pt idx="5031">
                  <c:v>1.3941224445822324E-3</c:v>
                </c:pt>
                <c:pt idx="5032">
                  <c:v>1.3938454207482376E-3</c:v>
                </c:pt>
                <c:pt idx="5033">
                  <c:v>1.3935685069862919E-3</c:v>
                </c:pt>
                <c:pt idx="5034">
                  <c:v>1.3932917032308011E-3</c:v>
                </c:pt>
                <c:pt idx="5035">
                  <c:v>1.3930150094162467E-3</c:v>
                </c:pt>
                <c:pt idx="5036">
                  <c:v>1.3927384254771142E-3</c:v>
                </c:pt>
                <c:pt idx="5037">
                  <c:v>1.3924619513479841E-3</c:v>
                </c:pt>
                <c:pt idx="5038">
                  <c:v>1.3921855869634819E-3</c:v>
                </c:pt>
                <c:pt idx="5039">
                  <c:v>1.3919093322582541E-3</c:v>
                </c:pt>
                <c:pt idx="5040">
                  <c:v>1.3916331871670405E-3</c:v>
                </c:pt>
                <c:pt idx="5041">
                  <c:v>1.3913571516246147E-3</c:v>
                </c:pt>
                <c:pt idx="5042">
                  <c:v>1.3910812255657884E-3</c:v>
                </c:pt>
                <c:pt idx="5043">
                  <c:v>1.3908054089254455E-3</c:v>
                </c:pt>
                <c:pt idx="5044">
                  <c:v>1.3905297016385159E-3</c:v>
                </c:pt>
                <c:pt idx="5045">
                  <c:v>1.3902541036399745E-3</c:v>
                </c:pt>
                <c:pt idx="5046">
                  <c:v>1.3899786148648505E-3</c:v>
                </c:pt>
                <c:pt idx="5047">
                  <c:v>1.3897032352482386E-3</c:v>
                </c:pt>
                <c:pt idx="5048">
                  <c:v>1.389427964725266E-3</c:v>
                </c:pt>
                <c:pt idx="5049">
                  <c:v>1.3891528032311123E-3</c:v>
                </c:pt>
                <c:pt idx="5050">
                  <c:v>1.3888777507010193E-3</c:v>
                </c:pt>
                <c:pt idx="5051">
                  <c:v>1.3886028070702735E-3</c:v>
                </c:pt>
                <c:pt idx="5052">
                  <c:v>1.3883279722742199E-3</c:v>
                </c:pt>
                <c:pt idx="5053">
                  <c:v>1.3880532462482442E-3</c:v>
                </c:pt>
                <c:pt idx="5054">
                  <c:v>1.3877786289277858E-3</c:v>
                </c:pt>
                <c:pt idx="5055">
                  <c:v>1.3875041202483411E-3</c:v>
                </c:pt>
                <c:pt idx="5056">
                  <c:v>1.38722972014545E-3</c:v>
                </c:pt>
                <c:pt idx="5057">
                  <c:v>1.3869554285547219E-3</c:v>
                </c:pt>
                <c:pt idx="5058">
                  <c:v>1.3866812454117795E-3</c:v>
                </c:pt>
                <c:pt idx="5059">
                  <c:v>1.386407170652337E-3</c:v>
                </c:pt>
                <c:pt idx="5060">
                  <c:v>1.3861332042121302E-3</c:v>
                </c:pt>
                <c:pt idx="5061">
                  <c:v>1.385859346026965E-3</c:v>
                </c:pt>
                <c:pt idx="5062">
                  <c:v>1.3855855960326889E-3</c:v>
                </c:pt>
                <c:pt idx="5063">
                  <c:v>1.3853119541651991E-3</c:v>
                </c:pt>
                <c:pt idx="5064">
                  <c:v>1.3850384203604471E-3</c:v>
                </c:pt>
                <c:pt idx="5065">
                  <c:v>1.3847649945544303E-3</c:v>
                </c:pt>
                <c:pt idx="5066">
                  <c:v>1.3844916766832104E-3</c:v>
                </c:pt>
                <c:pt idx="5067">
                  <c:v>1.3842184666828827E-3</c:v>
                </c:pt>
                <c:pt idx="5068">
                  <c:v>1.3839453644895903E-3</c:v>
                </c:pt>
                <c:pt idx="5069">
                  <c:v>1.383672370039547E-3</c:v>
                </c:pt>
                <c:pt idx="5070">
                  <c:v>1.3833994832690008E-3</c:v>
                </c:pt>
                <c:pt idx="5071">
                  <c:v>1.3831267041142601E-3</c:v>
                </c:pt>
                <c:pt idx="5072">
                  <c:v>1.3828540325116782E-3</c:v>
                </c:pt>
                <c:pt idx="5073">
                  <c:v>1.3825814683976517E-3</c:v>
                </c:pt>
                <c:pt idx="5074">
                  <c:v>1.3823090117086399E-3</c:v>
                </c:pt>
                <c:pt idx="5075">
                  <c:v>1.3820366623811427E-3</c:v>
                </c:pt>
                <c:pt idx="5076">
                  <c:v>1.3817644203517169E-3</c:v>
                </c:pt>
                <c:pt idx="5077">
                  <c:v>1.3814922855569605E-3</c:v>
                </c:pt>
                <c:pt idx="5078">
                  <c:v>1.381220257933537E-3</c:v>
                </c:pt>
                <c:pt idx="5079">
                  <c:v>1.3809483374181461E-3</c:v>
                </c:pt>
                <c:pt idx="5080">
                  <c:v>1.3806765239475455E-3</c:v>
                </c:pt>
                <c:pt idx="5081">
                  <c:v>1.3804048174585221E-3</c:v>
                </c:pt>
                <c:pt idx="5082">
                  <c:v>1.3801332178879425E-3</c:v>
                </c:pt>
                <c:pt idx="5083">
                  <c:v>1.3798617251727101E-3</c:v>
                </c:pt>
                <c:pt idx="5084">
                  <c:v>1.3795903392497741E-3</c:v>
                </c:pt>
                <c:pt idx="5085">
                  <c:v>1.3793190600561373E-3</c:v>
                </c:pt>
                <c:pt idx="5086">
                  <c:v>1.3790478875288505E-3</c:v>
                </c:pt>
                <c:pt idx="5087">
                  <c:v>1.3787768216050134E-3</c:v>
                </c:pt>
                <c:pt idx="5088">
                  <c:v>1.3785058622217763E-3</c:v>
                </c:pt>
                <c:pt idx="5089">
                  <c:v>1.3782350093163385E-3</c:v>
                </c:pt>
                <c:pt idx="5090">
                  <c:v>1.3779642628259439E-3</c:v>
                </c:pt>
                <c:pt idx="5091">
                  <c:v>1.3776936226879046E-3</c:v>
                </c:pt>
                <c:pt idx="5092">
                  <c:v>1.377423088839562E-3</c:v>
                </c:pt>
                <c:pt idx="5093">
                  <c:v>1.3771526612183186E-3</c:v>
                </c:pt>
                <c:pt idx="5094">
                  <c:v>1.3768823397616076E-3</c:v>
                </c:pt>
                <c:pt idx="5095">
                  <c:v>1.3766121244069322E-3</c:v>
                </c:pt>
                <c:pt idx="5096">
                  <c:v>1.3763420150918278E-3</c:v>
                </c:pt>
                <c:pt idx="5097">
                  <c:v>1.3760720117539003E-3</c:v>
                </c:pt>
                <c:pt idx="5098">
                  <c:v>1.3758021143307829E-3</c:v>
                </c:pt>
                <c:pt idx="5099">
                  <c:v>1.3755323227601665E-3</c:v>
                </c:pt>
                <c:pt idx="5100">
                  <c:v>1.3752626369798026E-3</c:v>
                </c:pt>
                <c:pt idx="5101">
                  <c:v>1.3749930569274659E-3</c:v>
                </c:pt>
                <c:pt idx="5102">
                  <c:v>1.3747235825410076E-3</c:v>
                </c:pt>
                <c:pt idx="5103">
                  <c:v>1.3744542137583006E-3</c:v>
                </c:pt>
                <c:pt idx="5104">
                  <c:v>1.3741849505172869E-3</c:v>
                </c:pt>
                <c:pt idx="5105">
                  <c:v>1.3739157927559441E-3</c:v>
                </c:pt>
                <c:pt idx="5106">
                  <c:v>1.373646740412312E-3</c:v>
                </c:pt>
                <c:pt idx="5107">
                  <c:v>1.3733777934244675E-3</c:v>
                </c:pt>
                <c:pt idx="5108">
                  <c:v>1.3731089517305469E-3</c:v>
                </c:pt>
                <c:pt idx="5109">
                  <c:v>1.372840215268713E-3</c:v>
                </c:pt>
                <c:pt idx="5110">
                  <c:v>1.3725715839771981E-3</c:v>
                </c:pt>
                <c:pt idx="5111">
                  <c:v>1.372303057794282E-3</c:v>
                </c:pt>
                <c:pt idx="5112">
                  <c:v>1.3720346366582867E-3</c:v>
                </c:pt>
                <c:pt idx="5113">
                  <c:v>1.371766320507572E-3</c:v>
                </c:pt>
                <c:pt idx="5114">
                  <c:v>1.3714981092805729E-3</c:v>
                </c:pt>
                <c:pt idx="5115">
                  <c:v>1.3712300029157442E-3</c:v>
                </c:pt>
                <c:pt idx="5116">
                  <c:v>1.3709620013516082E-3</c:v>
                </c:pt>
                <c:pt idx="5117">
                  <c:v>1.3706941045267226E-3</c:v>
                </c:pt>
                <c:pt idx="5118">
                  <c:v>1.3704263123796938E-3</c:v>
                </c:pt>
                <c:pt idx="5119">
                  <c:v>1.3701586248492056E-3</c:v>
                </c:pt>
                <c:pt idx="5120">
                  <c:v>1.3698910418739321E-3</c:v>
                </c:pt>
                <c:pt idx="5121">
                  <c:v>1.3696235633926521E-3</c:v>
                </c:pt>
                <c:pt idx="5122">
                  <c:v>1.3693561893441621E-3</c:v>
                </c:pt>
                <c:pt idx="5123">
                  <c:v>1.369088919667317E-3</c:v>
                </c:pt>
                <c:pt idx="5124">
                  <c:v>1.3688217543009987E-3</c:v>
                </c:pt>
                <c:pt idx="5125">
                  <c:v>1.3685546931841708E-3</c:v>
                </c:pt>
                <c:pt idx="5126">
                  <c:v>1.3682877362558299E-3</c:v>
                </c:pt>
                <c:pt idx="5127">
                  <c:v>1.3680208834549921E-3</c:v>
                </c:pt>
                <c:pt idx="5128">
                  <c:v>1.3677541347207767E-3</c:v>
                </c:pt>
                <c:pt idx="5129">
                  <c:v>1.3674874899922997E-3</c:v>
                </c:pt>
                <c:pt idx="5130">
                  <c:v>1.3672209492087519E-3</c:v>
                </c:pt>
                <c:pt idx="5131">
                  <c:v>1.366954512309358E-3</c:v>
                </c:pt>
                <c:pt idx="5132">
                  <c:v>1.3666881792334146E-3</c:v>
                </c:pt>
                <c:pt idx="5133">
                  <c:v>1.3664219499202289E-3</c:v>
                </c:pt>
                <c:pt idx="5134">
                  <c:v>1.3661558243091843E-3</c:v>
                </c:pt>
                <c:pt idx="5135">
                  <c:v>1.3658898023396879E-3</c:v>
                </c:pt>
                <c:pt idx="5136">
                  <c:v>1.3656238839512291E-3</c:v>
                </c:pt>
                <c:pt idx="5137">
                  <c:v>1.3653580690833097E-3</c:v>
                </c:pt>
                <c:pt idx="5138">
                  <c:v>1.3650923576754826E-3</c:v>
                </c:pt>
                <c:pt idx="5139">
                  <c:v>1.3648267496673761E-3</c:v>
                </c:pt>
                <c:pt idx="5140">
                  <c:v>1.3645612449986321E-3</c:v>
                </c:pt>
                <c:pt idx="5141">
                  <c:v>1.3642958436089645E-3</c:v>
                </c:pt>
                <c:pt idx="5142">
                  <c:v>1.3640305454381114E-3</c:v>
                </c:pt>
                <c:pt idx="5143">
                  <c:v>1.3637653504258709E-3</c:v>
                </c:pt>
                <c:pt idx="5144">
                  <c:v>1.3635002585120938E-3</c:v>
                </c:pt>
                <c:pt idx="5145">
                  <c:v>1.3632352696366708E-3</c:v>
                </c:pt>
                <c:pt idx="5146">
                  <c:v>1.3629703837395261E-3</c:v>
                </c:pt>
                <c:pt idx="5147">
                  <c:v>1.3627056007606561E-3</c:v>
                </c:pt>
                <c:pt idx="5148">
                  <c:v>1.3624409206400899E-3</c:v>
                </c:pt>
                <c:pt idx="5149">
                  <c:v>1.3621763433178922E-3</c:v>
                </c:pt>
                <c:pt idx="5150">
                  <c:v>1.3619118687341943E-3</c:v>
                </c:pt>
                <c:pt idx="5151">
                  <c:v>1.3616474968291721E-3</c:v>
                </c:pt>
                <c:pt idx="5152">
                  <c:v>1.3613832275430346E-3</c:v>
                </c:pt>
                <c:pt idx="5153">
                  <c:v>1.3611190608160469E-3</c:v>
                </c:pt>
                <c:pt idx="5154">
                  <c:v>1.3608549965885143E-3</c:v>
                </c:pt>
                <c:pt idx="5155">
                  <c:v>1.360591034800795E-3</c:v>
                </c:pt>
                <c:pt idx="5156">
                  <c:v>1.3603271753932903E-3</c:v>
                </c:pt>
                <c:pt idx="5157">
                  <c:v>1.3600634183064421E-3</c:v>
                </c:pt>
                <c:pt idx="5158">
                  <c:v>1.3597997634807561E-3</c:v>
                </c:pt>
                <c:pt idx="5159">
                  <c:v>1.3595362108567641E-3</c:v>
                </c:pt>
                <c:pt idx="5160">
                  <c:v>1.3592727603750586E-3</c:v>
                </c:pt>
                <c:pt idx="5161">
                  <c:v>1.3590094119762652E-3</c:v>
                </c:pt>
                <c:pt idx="5162">
                  <c:v>1.3587461656010661E-3</c:v>
                </c:pt>
                <c:pt idx="5163">
                  <c:v>1.3584830211901811E-3</c:v>
                </c:pt>
                <c:pt idx="5164">
                  <c:v>1.3582199786843813E-3</c:v>
                </c:pt>
                <c:pt idx="5165">
                  <c:v>1.3579570380244841E-3</c:v>
                </c:pt>
                <c:pt idx="5166">
                  <c:v>1.357694199151354E-3</c:v>
                </c:pt>
                <c:pt idx="5167">
                  <c:v>1.3574314620058961E-3</c:v>
                </c:pt>
                <c:pt idx="5168">
                  <c:v>1.3571688265290685E-3</c:v>
                </c:pt>
                <c:pt idx="5169">
                  <c:v>1.3569062926618565E-3</c:v>
                </c:pt>
                <c:pt idx="5170">
                  <c:v>1.3566438603453243E-3</c:v>
                </c:pt>
                <c:pt idx="5171">
                  <c:v>1.3563815295205483E-3</c:v>
                </c:pt>
                <c:pt idx="5172">
                  <c:v>1.3561193001286592E-3</c:v>
                </c:pt>
                <c:pt idx="5173">
                  <c:v>1.3558571721108527E-3</c:v>
                </c:pt>
                <c:pt idx="5174">
                  <c:v>1.3555951454083425E-3</c:v>
                </c:pt>
                <c:pt idx="5175">
                  <c:v>1.3553332199624129E-3</c:v>
                </c:pt>
                <c:pt idx="5176">
                  <c:v>1.3550713957143758E-3</c:v>
                </c:pt>
                <c:pt idx="5177">
                  <c:v>1.3548096726055949E-3</c:v>
                </c:pt>
                <c:pt idx="5178">
                  <c:v>1.3545480505774781E-3</c:v>
                </c:pt>
                <c:pt idx="5179">
                  <c:v>1.3542865295714855E-3</c:v>
                </c:pt>
                <c:pt idx="5180">
                  <c:v>1.3540251095290983E-3</c:v>
                </c:pt>
                <c:pt idx="5181">
                  <c:v>1.3537637903918685E-3</c:v>
                </c:pt>
                <c:pt idx="5182">
                  <c:v>1.3535025721013963E-3</c:v>
                </c:pt>
                <c:pt idx="5183">
                  <c:v>1.3532414545993001E-3</c:v>
                </c:pt>
                <c:pt idx="5184">
                  <c:v>1.3529804378272713E-3</c:v>
                </c:pt>
                <c:pt idx="5185">
                  <c:v>1.352719521727028E-3</c:v>
                </c:pt>
                <c:pt idx="5186">
                  <c:v>1.3524587062403357E-3</c:v>
                </c:pt>
                <c:pt idx="5187">
                  <c:v>1.3521979913090096E-3</c:v>
                </c:pt>
                <c:pt idx="5188">
                  <c:v>1.3519373768749101E-3</c:v>
                </c:pt>
                <c:pt idx="5189">
                  <c:v>1.3516768628799437E-3</c:v>
                </c:pt>
                <c:pt idx="5190">
                  <c:v>1.3514164492660625E-3</c:v>
                </c:pt>
                <c:pt idx="5191">
                  <c:v>1.3511561359752487E-3</c:v>
                </c:pt>
                <c:pt idx="5192">
                  <c:v>1.3508959229495416E-3</c:v>
                </c:pt>
                <c:pt idx="5193">
                  <c:v>1.3506358101310271E-3</c:v>
                </c:pt>
                <c:pt idx="5194">
                  <c:v>1.3503757974618327E-3</c:v>
                </c:pt>
                <c:pt idx="5195">
                  <c:v>1.3501158848841296E-3</c:v>
                </c:pt>
                <c:pt idx="5196">
                  <c:v>1.3498560723401267E-3</c:v>
                </c:pt>
                <c:pt idx="5197">
                  <c:v>1.349596359772096E-3</c:v>
                </c:pt>
                <c:pt idx="5198">
                  <c:v>1.3493367471223358E-3</c:v>
                </c:pt>
                <c:pt idx="5199">
                  <c:v>1.3490772343332051E-3</c:v>
                </c:pt>
                <c:pt idx="5200">
                  <c:v>1.3488178213470832E-3</c:v>
                </c:pt>
                <c:pt idx="5201">
                  <c:v>1.3485585081064119E-3</c:v>
                </c:pt>
                <c:pt idx="5202">
                  <c:v>1.3482992945536702E-3</c:v>
                </c:pt>
                <c:pt idx="5203">
                  <c:v>1.3480401806314018E-3</c:v>
                </c:pt>
                <c:pt idx="5204">
                  <c:v>1.3477811662821566E-3</c:v>
                </c:pt>
                <c:pt idx="5205">
                  <c:v>1.3475222514485582E-3</c:v>
                </c:pt>
                <c:pt idx="5206">
                  <c:v>1.3472634360732708E-3</c:v>
                </c:pt>
                <c:pt idx="5207">
                  <c:v>1.347004720098986E-3</c:v>
                </c:pt>
                <c:pt idx="5208">
                  <c:v>1.3467461034684628E-3</c:v>
                </c:pt>
                <c:pt idx="5209">
                  <c:v>1.3464875861244822E-3</c:v>
                </c:pt>
                <c:pt idx="5210">
                  <c:v>1.3462291680098781E-3</c:v>
                </c:pt>
                <c:pt idx="5211">
                  <c:v>1.34597084906754E-3</c:v>
                </c:pt>
                <c:pt idx="5212">
                  <c:v>1.3457126292403818E-3</c:v>
                </c:pt>
                <c:pt idx="5213">
                  <c:v>1.345454508471371E-3</c:v>
                </c:pt>
                <c:pt idx="5214">
                  <c:v>1.3451964867035159E-3</c:v>
                </c:pt>
                <c:pt idx="5215">
                  <c:v>1.3449385638798763E-3</c:v>
                </c:pt>
                <c:pt idx="5216">
                  <c:v>1.3446807399435465E-3</c:v>
                </c:pt>
                <c:pt idx="5217">
                  <c:v>1.344423014837656E-3</c:v>
                </c:pt>
                <c:pt idx="5218">
                  <c:v>1.3441653885054071E-3</c:v>
                </c:pt>
                <c:pt idx="5219">
                  <c:v>1.3439078608900262E-3</c:v>
                </c:pt>
                <c:pt idx="5220">
                  <c:v>1.3436504319347768E-3</c:v>
                </c:pt>
                <c:pt idx="5221">
                  <c:v>1.3433931015829701E-3</c:v>
                </c:pt>
                <c:pt idx="5222">
                  <c:v>1.3431358697779778E-3</c:v>
                </c:pt>
                <c:pt idx="5223">
                  <c:v>1.3428787364631919E-3</c:v>
                </c:pt>
                <c:pt idx="5224">
                  <c:v>1.3426217015820589E-3</c:v>
                </c:pt>
                <c:pt idx="5225">
                  <c:v>1.3423647650780723E-3</c:v>
                </c:pt>
                <c:pt idx="5226">
                  <c:v>1.3421079268947703E-3</c:v>
                </c:pt>
                <c:pt idx="5227">
                  <c:v>1.341851186975703E-3</c:v>
                </c:pt>
                <c:pt idx="5228">
                  <c:v>1.3415945452645054E-3</c:v>
                </c:pt>
                <c:pt idx="5229">
                  <c:v>1.3413380017048449E-3</c:v>
                </c:pt>
                <c:pt idx="5230">
                  <c:v>1.3410815562404121E-3</c:v>
                </c:pt>
                <c:pt idx="5231">
                  <c:v>1.3408252088149609E-3</c:v>
                </c:pt>
                <c:pt idx="5232">
                  <c:v>1.3405689593722857E-3</c:v>
                </c:pt>
                <c:pt idx="5233">
                  <c:v>1.3403128078562161E-3</c:v>
                </c:pt>
                <c:pt idx="5234">
                  <c:v>1.3400567542106198E-3</c:v>
                </c:pt>
                <c:pt idx="5235">
                  <c:v>1.3398007983794218E-3</c:v>
                </c:pt>
                <c:pt idx="5236">
                  <c:v>1.3395449403065941E-3</c:v>
                </c:pt>
                <c:pt idx="5237">
                  <c:v>1.3392891799361337E-3</c:v>
                </c:pt>
                <c:pt idx="5238">
                  <c:v>1.3390335172120773E-3</c:v>
                </c:pt>
                <c:pt idx="5239">
                  <c:v>1.3387779520785362E-3</c:v>
                </c:pt>
                <c:pt idx="5240">
                  <c:v>1.3385224844796241E-3</c:v>
                </c:pt>
                <c:pt idx="5241">
                  <c:v>1.338267114359534E-3</c:v>
                </c:pt>
                <c:pt idx="5242">
                  <c:v>1.3380118416624661E-3</c:v>
                </c:pt>
                <c:pt idx="5243">
                  <c:v>1.3377566663326911E-3</c:v>
                </c:pt>
                <c:pt idx="5244">
                  <c:v>1.3375015883145141E-3</c:v>
                </c:pt>
                <c:pt idx="5245">
                  <c:v>1.3372466075522768E-3</c:v>
                </c:pt>
                <c:pt idx="5246">
                  <c:v>1.3369917239903681E-3</c:v>
                </c:pt>
                <c:pt idx="5247">
                  <c:v>1.3367369375732233E-3</c:v>
                </c:pt>
                <c:pt idx="5248">
                  <c:v>1.336482248245306E-3</c:v>
                </c:pt>
                <c:pt idx="5249">
                  <c:v>1.3362276559511323E-3</c:v>
                </c:pt>
                <c:pt idx="5250">
                  <c:v>1.3359731606352703E-3</c:v>
                </c:pt>
                <c:pt idx="5251">
                  <c:v>1.3357187622423084E-3</c:v>
                </c:pt>
                <c:pt idx="5252">
                  <c:v>1.3354644607168921E-3</c:v>
                </c:pt>
                <c:pt idx="5253">
                  <c:v>1.3352102560037099E-3</c:v>
                </c:pt>
                <c:pt idx="5254">
                  <c:v>1.3349561480474781E-3</c:v>
                </c:pt>
                <c:pt idx="5255">
                  <c:v>1.3347021367929783E-3</c:v>
                </c:pt>
                <c:pt idx="5256">
                  <c:v>1.334448222185007E-3</c:v>
                </c:pt>
                <c:pt idx="5257">
                  <c:v>1.334194404168423E-3</c:v>
                </c:pt>
                <c:pt idx="5258">
                  <c:v>1.3339406826881179E-3</c:v>
                </c:pt>
                <c:pt idx="5259">
                  <c:v>1.3336870576890327E-3</c:v>
                </c:pt>
                <c:pt idx="5260">
                  <c:v>1.3334335291161469E-3</c:v>
                </c:pt>
                <c:pt idx="5261">
                  <c:v>1.3331800969144671E-3</c:v>
                </c:pt>
                <c:pt idx="5262">
                  <c:v>1.3329267610290671E-3</c:v>
                </c:pt>
                <c:pt idx="5263">
                  <c:v>1.3326735214050545E-3</c:v>
                </c:pt>
                <c:pt idx="5264">
                  <c:v>1.3324203779875522E-3</c:v>
                </c:pt>
                <c:pt idx="5265">
                  <c:v>1.3321673307217748E-3</c:v>
                </c:pt>
                <c:pt idx="5266">
                  <c:v>1.3319143795529225E-3</c:v>
                </c:pt>
                <c:pt idx="5267">
                  <c:v>1.3316615244262932E-3</c:v>
                </c:pt>
                <c:pt idx="5268">
                  <c:v>1.3314087652871722E-3</c:v>
                </c:pt>
                <c:pt idx="5269">
                  <c:v>1.3311561020809344E-3</c:v>
                </c:pt>
                <c:pt idx="5270">
                  <c:v>1.3309035347529622E-3</c:v>
                </c:pt>
                <c:pt idx="5271">
                  <c:v>1.3306510632486938E-3</c:v>
                </c:pt>
                <c:pt idx="5272">
                  <c:v>1.330398687513602E-3</c:v>
                </c:pt>
                <c:pt idx="5273">
                  <c:v>1.3301464074932201E-3</c:v>
                </c:pt>
                <c:pt idx="5274">
                  <c:v>1.3298942231330872E-3</c:v>
                </c:pt>
                <c:pt idx="5275">
                  <c:v>1.3296421343788277E-3</c:v>
                </c:pt>
                <c:pt idx="5276">
                  <c:v>1.3293901411760606E-3</c:v>
                </c:pt>
                <c:pt idx="5277">
                  <c:v>1.3291382434704815E-3</c:v>
                </c:pt>
                <c:pt idx="5278">
                  <c:v>1.3288864412078227E-3</c:v>
                </c:pt>
                <c:pt idx="5279">
                  <c:v>1.3286347343338366E-3</c:v>
                </c:pt>
                <c:pt idx="5280">
                  <c:v>1.3283831227943375E-3</c:v>
                </c:pt>
                <c:pt idx="5281">
                  <c:v>1.3281316065351641E-3</c:v>
                </c:pt>
                <c:pt idx="5282">
                  <c:v>1.327880185502221E-3</c:v>
                </c:pt>
                <c:pt idx="5283">
                  <c:v>1.3276288596414277E-3</c:v>
                </c:pt>
                <c:pt idx="5284">
                  <c:v>1.3273776288987604E-3</c:v>
                </c:pt>
                <c:pt idx="5285">
                  <c:v>1.3271264932202189E-3</c:v>
                </c:pt>
                <c:pt idx="5286">
                  <c:v>1.3268754525518744E-3</c:v>
                </c:pt>
                <c:pt idx="5287">
                  <c:v>1.3266245068398045E-3</c:v>
                </c:pt>
                <c:pt idx="5288">
                  <c:v>1.3263736560301541E-3</c:v>
                </c:pt>
                <c:pt idx="5289">
                  <c:v>1.3261229000690966E-3</c:v>
                </c:pt>
                <c:pt idx="5290">
                  <c:v>1.3258722389028383E-3</c:v>
                </c:pt>
                <c:pt idx="5291">
                  <c:v>1.3256216724776458E-3</c:v>
                </c:pt>
                <c:pt idx="5292">
                  <c:v>1.3253712007398142E-3</c:v>
                </c:pt>
                <c:pt idx="5293">
                  <c:v>1.3251208236356826E-3</c:v>
                </c:pt>
                <c:pt idx="5294">
                  <c:v>1.3248705411116257E-3</c:v>
                </c:pt>
                <c:pt idx="5295">
                  <c:v>1.3246203531140526E-3</c:v>
                </c:pt>
                <c:pt idx="5296">
                  <c:v>1.3243702595894401E-3</c:v>
                </c:pt>
                <c:pt idx="5297">
                  <c:v>1.3241202604842789E-3</c:v>
                </c:pt>
                <c:pt idx="5298">
                  <c:v>1.32387035574511E-3</c:v>
                </c:pt>
                <c:pt idx="5299">
                  <c:v>1.3236205453185145E-3</c:v>
                </c:pt>
                <c:pt idx="5300">
                  <c:v>1.3233708291511173E-3</c:v>
                </c:pt>
                <c:pt idx="5301">
                  <c:v>1.3231212071895618E-3</c:v>
                </c:pt>
                <c:pt idx="5302">
                  <c:v>1.3228716793805724E-3</c:v>
                </c:pt>
                <c:pt idx="5303">
                  <c:v>1.3226222456708715E-3</c:v>
                </c:pt>
                <c:pt idx="5304">
                  <c:v>1.3223729060072584E-3</c:v>
                </c:pt>
                <c:pt idx="5305">
                  <c:v>1.3221236603365362E-3</c:v>
                </c:pt>
                <c:pt idx="5306">
                  <c:v>1.3218745086055741E-3</c:v>
                </c:pt>
                <c:pt idx="5307">
                  <c:v>1.3216254507612761E-3</c:v>
                </c:pt>
                <c:pt idx="5308">
                  <c:v>1.3213764867505825E-3</c:v>
                </c:pt>
                <c:pt idx="5309">
                  <c:v>1.321127616520476E-3</c:v>
                </c:pt>
                <c:pt idx="5310">
                  <c:v>1.3208788400179781E-3</c:v>
                </c:pt>
                <c:pt idx="5311">
                  <c:v>1.3206301571901471E-3</c:v>
                </c:pt>
                <c:pt idx="5312">
                  <c:v>1.3203815679840901E-3</c:v>
                </c:pt>
                <c:pt idx="5313">
                  <c:v>1.3201330723469442E-3</c:v>
                </c:pt>
                <c:pt idx="5314">
                  <c:v>1.3198846702258851E-3</c:v>
                </c:pt>
                <c:pt idx="5315">
                  <c:v>1.319636361568144E-3</c:v>
                </c:pt>
                <c:pt idx="5316">
                  <c:v>1.3193881463209793E-3</c:v>
                </c:pt>
                <c:pt idx="5317">
                  <c:v>1.3191400244316879E-3</c:v>
                </c:pt>
                <c:pt idx="5318">
                  <c:v>1.3188919958476021E-3</c:v>
                </c:pt>
                <c:pt idx="5319">
                  <c:v>1.3186440605161185E-3</c:v>
                </c:pt>
                <c:pt idx="5320">
                  <c:v>1.3183962183846358E-3</c:v>
                </c:pt>
                <c:pt idx="5321">
                  <c:v>1.3181484694006398E-3</c:v>
                </c:pt>
                <c:pt idx="5322">
                  <c:v>1.3179008135115961E-3</c:v>
                </c:pt>
                <c:pt idx="5323">
                  <c:v>1.317653250665064E-3</c:v>
                </c:pt>
                <c:pt idx="5324">
                  <c:v>1.3174057808086161E-3</c:v>
                </c:pt>
                <c:pt idx="5325">
                  <c:v>1.3171584038898674E-3</c:v>
                </c:pt>
                <c:pt idx="5326">
                  <c:v>1.3169111198564707E-3</c:v>
                </c:pt>
                <c:pt idx="5327">
                  <c:v>1.316663928656123E-3</c:v>
                </c:pt>
                <c:pt idx="5328">
                  <c:v>1.3164168302365587E-3</c:v>
                </c:pt>
                <c:pt idx="5329">
                  <c:v>1.3161698245455491E-3</c:v>
                </c:pt>
                <c:pt idx="5330">
                  <c:v>1.3159229115309037E-3</c:v>
                </c:pt>
                <c:pt idx="5331">
                  <c:v>1.3156760911404797E-3</c:v>
                </c:pt>
                <c:pt idx="5332">
                  <c:v>1.3154293633221678E-3</c:v>
                </c:pt>
                <c:pt idx="5333">
                  <c:v>1.3151827280239042E-3</c:v>
                </c:pt>
                <c:pt idx="5334">
                  <c:v>1.3149361851936391E-3</c:v>
                </c:pt>
                <c:pt idx="5335">
                  <c:v>1.3146897347793961E-3</c:v>
                </c:pt>
                <c:pt idx="5336">
                  <c:v>1.3144433767292216E-3</c:v>
                </c:pt>
                <c:pt idx="5337">
                  <c:v>1.314197110991192E-3</c:v>
                </c:pt>
                <c:pt idx="5338">
                  <c:v>1.313950937513437E-3</c:v>
                </c:pt>
                <c:pt idx="5339">
                  <c:v>1.3137048562441177E-3</c:v>
                </c:pt>
                <c:pt idx="5340">
                  <c:v>1.3134588671314441E-3</c:v>
                </c:pt>
                <c:pt idx="5341">
                  <c:v>1.3132129701236533E-3</c:v>
                </c:pt>
                <c:pt idx="5342">
                  <c:v>1.312967165169019E-3</c:v>
                </c:pt>
                <c:pt idx="5343">
                  <c:v>1.3127214522158633E-3</c:v>
                </c:pt>
                <c:pt idx="5344">
                  <c:v>1.3124758312125543E-3</c:v>
                </c:pt>
                <c:pt idx="5345">
                  <c:v>1.3122303021074675E-3</c:v>
                </c:pt>
                <c:pt idx="5346">
                  <c:v>1.3119848648490543E-3</c:v>
                </c:pt>
                <c:pt idx="5347">
                  <c:v>1.3117395193857821E-3</c:v>
                </c:pt>
                <c:pt idx="5348">
                  <c:v>1.3114942656661619E-3</c:v>
                </c:pt>
                <c:pt idx="5349">
                  <c:v>1.3112491036387519E-3</c:v>
                </c:pt>
                <c:pt idx="5350">
                  <c:v>1.31100403325212E-3</c:v>
                </c:pt>
                <c:pt idx="5351">
                  <c:v>1.3107590544549162E-3</c:v>
                </c:pt>
                <c:pt idx="5352">
                  <c:v>1.3105141671957941E-3</c:v>
                </c:pt>
                <c:pt idx="5353">
                  <c:v>1.3102693714234586E-3</c:v>
                </c:pt>
                <c:pt idx="5354">
                  <c:v>1.3100246670866499E-3</c:v>
                </c:pt>
                <c:pt idx="5355">
                  <c:v>1.309780054134155E-3</c:v>
                </c:pt>
                <c:pt idx="5356">
                  <c:v>1.3095355325147922E-3</c:v>
                </c:pt>
                <c:pt idx="5357">
                  <c:v>1.3092911021774078E-3</c:v>
                </c:pt>
                <c:pt idx="5358">
                  <c:v>1.3090467630709121E-3</c:v>
                </c:pt>
                <c:pt idx="5359">
                  <c:v>1.3088025151442241E-3</c:v>
                </c:pt>
                <c:pt idx="5360">
                  <c:v>1.3085583583463279E-3</c:v>
                </c:pt>
                <c:pt idx="5361">
                  <c:v>1.3083142926262181E-3</c:v>
                </c:pt>
                <c:pt idx="5362">
                  <c:v>1.3080703179329542E-3</c:v>
                </c:pt>
                <c:pt idx="5363">
                  <c:v>1.3078264342156181E-3</c:v>
                </c:pt>
                <c:pt idx="5364">
                  <c:v>1.3075826414233357E-3</c:v>
                </c:pt>
                <c:pt idx="5365">
                  <c:v>1.3073389395052645E-3</c:v>
                </c:pt>
                <c:pt idx="5366">
                  <c:v>1.3070953284105965E-3</c:v>
                </c:pt>
                <c:pt idx="5367">
                  <c:v>1.3068518080885866E-3</c:v>
                </c:pt>
                <c:pt idx="5368">
                  <c:v>1.3066083784884941E-3</c:v>
                </c:pt>
                <c:pt idx="5369">
                  <c:v>1.3063650395596393E-3</c:v>
                </c:pt>
                <c:pt idx="5370">
                  <c:v>1.3061217912513671E-3</c:v>
                </c:pt>
                <c:pt idx="5371">
                  <c:v>1.3058786335130741E-3</c:v>
                </c:pt>
                <c:pt idx="5372">
                  <c:v>1.3056355662941781E-3</c:v>
                </c:pt>
                <c:pt idx="5373">
                  <c:v>1.305392589544146E-3</c:v>
                </c:pt>
                <c:pt idx="5374">
                  <c:v>1.3051497032124779E-3</c:v>
                </c:pt>
                <c:pt idx="5375">
                  <c:v>1.3049069072487186E-3</c:v>
                </c:pt>
                <c:pt idx="5376">
                  <c:v>1.3046642016024299E-3</c:v>
                </c:pt>
                <c:pt idx="5377">
                  <c:v>1.3044215862232401E-3</c:v>
                </c:pt>
                <c:pt idx="5378">
                  <c:v>1.3041790610607972E-3</c:v>
                </c:pt>
                <c:pt idx="5379">
                  <c:v>1.3039366260647767E-3</c:v>
                </c:pt>
                <c:pt idx="5380">
                  <c:v>1.3036942811849178E-3</c:v>
                </c:pt>
                <c:pt idx="5381">
                  <c:v>1.3034520263709923E-3</c:v>
                </c:pt>
                <c:pt idx="5382">
                  <c:v>1.3032098615727795E-3</c:v>
                </c:pt>
                <c:pt idx="5383">
                  <c:v>1.3029677867401261E-3</c:v>
                </c:pt>
                <c:pt idx="5384">
                  <c:v>1.3027258018229121E-3</c:v>
                </c:pt>
                <c:pt idx="5385">
                  <c:v>1.3024839067710533E-3</c:v>
                </c:pt>
                <c:pt idx="5386">
                  <c:v>1.3022421015344828E-3</c:v>
                </c:pt>
                <c:pt idx="5387">
                  <c:v>1.3020003860631981E-3</c:v>
                </c:pt>
                <c:pt idx="5388">
                  <c:v>1.3017587603072259E-3</c:v>
                </c:pt>
                <c:pt idx="5389">
                  <c:v>1.3015172242166249E-3</c:v>
                </c:pt>
                <c:pt idx="5390">
                  <c:v>1.301275777741484E-3</c:v>
                </c:pt>
                <c:pt idx="5391">
                  <c:v>1.3010344208319521E-3</c:v>
                </c:pt>
                <c:pt idx="5392">
                  <c:v>1.3007931534381951E-3</c:v>
                </c:pt>
                <c:pt idx="5393">
                  <c:v>1.3005519755104264E-3</c:v>
                </c:pt>
                <c:pt idx="5394">
                  <c:v>1.300310886998888E-3</c:v>
                </c:pt>
                <c:pt idx="5395">
                  <c:v>1.3000698878538541E-3</c:v>
                </c:pt>
                <c:pt idx="5396">
                  <c:v>1.2998289780256588E-3</c:v>
                </c:pt>
                <c:pt idx="5397">
                  <c:v>1.2995881574646535E-3</c:v>
                </c:pt>
                <c:pt idx="5398">
                  <c:v>1.2993474261212394E-3</c:v>
                </c:pt>
                <c:pt idx="5399">
                  <c:v>1.2991067839458223E-3</c:v>
                </c:pt>
                <c:pt idx="5400">
                  <c:v>1.298866230888894E-3</c:v>
                </c:pt>
                <c:pt idx="5401">
                  <c:v>1.2986257669009506E-3</c:v>
                </c:pt>
                <c:pt idx="5402">
                  <c:v>1.2983853919325303E-3</c:v>
                </c:pt>
                <c:pt idx="5403">
                  <c:v>1.2981451059342092E-3</c:v>
                </c:pt>
                <c:pt idx="5404">
                  <c:v>1.297904908856598E-3</c:v>
                </c:pt>
                <c:pt idx="5405">
                  <c:v>1.2976648006503499E-3</c:v>
                </c:pt>
                <c:pt idx="5406">
                  <c:v>1.2974247812661548E-3</c:v>
                </c:pt>
                <c:pt idx="5407">
                  <c:v>1.2971848506547327E-3</c:v>
                </c:pt>
                <c:pt idx="5408">
                  <c:v>1.2969450087668469E-3</c:v>
                </c:pt>
                <c:pt idx="5409">
                  <c:v>1.2967052555532801E-3</c:v>
                </c:pt>
                <c:pt idx="5410">
                  <c:v>1.2964655909648781E-3</c:v>
                </c:pt>
                <c:pt idx="5411">
                  <c:v>1.296226014952506E-3</c:v>
                </c:pt>
                <c:pt idx="5412">
                  <c:v>1.2959865274670621E-3</c:v>
                </c:pt>
                <c:pt idx="5413">
                  <c:v>1.2957471284594964E-3</c:v>
                </c:pt>
                <c:pt idx="5414">
                  <c:v>1.2955078178807781E-3</c:v>
                </c:pt>
                <c:pt idx="5415">
                  <c:v>1.2952685956819261E-3</c:v>
                </c:pt>
                <c:pt idx="5416">
                  <c:v>1.2950294618139901E-3</c:v>
                </c:pt>
                <c:pt idx="5417">
                  <c:v>1.2947904162280521E-3</c:v>
                </c:pt>
                <c:pt idx="5418">
                  <c:v>1.2945514588752402E-3</c:v>
                </c:pt>
                <c:pt idx="5419">
                  <c:v>1.2943125897067114E-3</c:v>
                </c:pt>
                <c:pt idx="5420">
                  <c:v>1.2940738086736452E-3</c:v>
                </c:pt>
                <c:pt idx="5421">
                  <c:v>1.293835115727284E-3</c:v>
                </c:pt>
                <c:pt idx="5422">
                  <c:v>1.2935965108188969E-3</c:v>
                </c:pt>
                <c:pt idx="5423">
                  <c:v>1.2933579938997858E-3</c:v>
                </c:pt>
                <c:pt idx="5424">
                  <c:v>1.2931195649212852E-3</c:v>
                </c:pt>
                <c:pt idx="5425">
                  <c:v>1.2928812238347561E-3</c:v>
                </c:pt>
                <c:pt idx="5426">
                  <c:v>1.2926429705916345E-3</c:v>
                </c:pt>
                <c:pt idx="5427">
                  <c:v>1.2924048051433381E-3</c:v>
                </c:pt>
                <c:pt idx="5428">
                  <c:v>1.2921667274413701E-3</c:v>
                </c:pt>
                <c:pt idx="5429">
                  <c:v>1.2919287374372347E-3</c:v>
                </c:pt>
                <c:pt idx="5430">
                  <c:v>1.2916908350824898E-3</c:v>
                </c:pt>
                <c:pt idx="5431">
                  <c:v>1.291453020328731E-3</c:v>
                </c:pt>
                <c:pt idx="5432">
                  <c:v>1.2912152931275601E-3</c:v>
                </c:pt>
                <c:pt idx="5433">
                  <c:v>1.2909776534306581E-3</c:v>
                </c:pt>
                <c:pt idx="5434">
                  <c:v>1.2907401011897127E-3</c:v>
                </c:pt>
                <c:pt idx="5435">
                  <c:v>1.2905026363564504E-3</c:v>
                </c:pt>
                <c:pt idx="5436">
                  <c:v>1.2902652588826387E-3</c:v>
                </c:pt>
                <c:pt idx="5437">
                  <c:v>1.2900279687200924E-3</c:v>
                </c:pt>
                <c:pt idx="5438">
                  <c:v>1.2897907658206249E-3</c:v>
                </c:pt>
                <c:pt idx="5439">
                  <c:v>1.289553650136128E-3</c:v>
                </c:pt>
                <c:pt idx="5440">
                  <c:v>1.2893166216185082E-3</c:v>
                </c:pt>
                <c:pt idx="5441">
                  <c:v>1.2890796802196938E-3</c:v>
                </c:pt>
                <c:pt idx="5442">
                  <c:v>1.2888428258916861E-3</c:v>
                </c:pt>
                <c:pt idx="5443">
                  <c:v>1.2886060585864741E-3</c:v>
                </c:pt>
                <c:pt idx="5444">
                  <c:v>1.2883693782561243E-3</c:v>
                </c:pt>
                <c:pt idx="5445">
                  <c:v>1.2881327848527223E-3</c:v>
                </c:pt>
                <c:pt idx="5446">
                  <c:v>1.2878962783283696E-3</c:v>
                </c:pt>
                <c:pt idx="5447">
                  <c:v>1.2876598586352421E-3</c:v>
                </c:pt>
                <c:pt idx="5448">
                  <c:v>1.2874235257255189E-3</c:v>
                </c:pt>
                <c:pt idx="5449">
                  <c:v>1.2871872795514256E-3</c:v>
                </c:pt>
                <c:pt idx="5450">
                  <c:v>1.2869511200652225E-3</c:v>
                </c:pt>
                <c:pt idx="5451">
                  <c:v>1.2867150472192028E-3</c:v>
                </c:pt>
                <c:pt idx="5452">
                  <c:v>1.2864790609657028E-3</c:v>
                </c:pt>
                <c:pt idx="5453">
                  <c:v>1.2862431612570824E-3</c:v>
                </c:pt>
                <c:pt idx="5454">
                  <c:v>1.2860073480457405E-3</c:v>
                </c:pt>
                <c:pt idx="5455">
                  <c:v>1.285771621284111E-3</c:v>
                </c:pt>
                <c:pt idx="5456">
                  <c:v>1.2855359809246709E-3</c:v>
                </c:pt>
                <c:pt idx="5457">
                  <c:v>1.285300426919924E-3</c:v>
                </c:pt>
                <c:pt idx="5458">
                  <c:v>1.2850649592223993E-3</c:v>
                </c:pt>
                <c:pt idx="5459">
                  <c:v>1.2848295777846798E-3</c:v>
                </c:pt>
                <c:pt idx="5460">
                  <c:v>1.2845942825593717E-3</c:v>
                </c:pt>
                <c:pt idx="5461">
                  <c:v>1.284359073499127E-3</c:v>
                </c:pt>
                <c:pt idx="5462">
                  <c:v>1.2841239505566081E-3</c:v>
                </c:pt>
                <c:pt idx="5463">
                  <c:v>1.2838889136845381E-3</c:v>
                </c:pt>
                <c:pt idx="5464">
                  <c:v>1.2836539628356639E-3</c:v>
                </c:pt>
                <c:pt idx="5465">
                  <c:v>1.2834190979627599E-3</c:v>
                </c:pt>
                <c:pt idx="5466">
                  <c:v>1.2831843190186541E-3</c:v>
                </c:pt>
                <c:pt idx="5467">
                  <c:v>1.2829496259561901E-3</c:v>
                </c:pt>
                <c:pt idx="5468">
                  <c:v>1.2827150187282609E-3</c:v>
                </c:pt>
                <c:pt idx="5469">
                  <c:v>1.2824804972877721E-3</c:v>
                </c:pt>
                <c:pt idx="5470">
                  <c:v>1.2822460615876958E-3</c:v>
                </c:pt>
                <c:pt idx="5471">
                  <c:v>1.2820117115810098E-3</c:v>
                </c:pt>
                <c:pt idx="5472">
                  <c:v>1.2817774472207361E-3</c:v>
                </c:pt>
                <c:pt idx="5473">
                  <c:v>1.2815432684599374E-3</c:v>
                </c:pt>
                <c:pt idx="5474">
                  <c:v>1.2813091752517112E-3</c:v>
                </c:pt>
                <c:pt idx="5475">
                  <c:v>1.2810751675491681E-3</c:v>
                </c:pt>
                <c:pt idx="5476">
                  <c:v>1.2808412453054808E-3</c:v>
                </c:pt>
                <c:pt idx="5477">
                  <c:v>1.2806074084738474E-3</c:v>
                </c:pt>
                <c:pt idx="5478">
                  <c:v>1.2803736570074758E-3</c:v>
                </c:pt>
                <c:pt idx="5479">
                  <c:v>1.280139990859653E-3</c:v>
                </c:pt>
                <c:pt idx="5480">
                  <c:v>1.2799064099836641E-3</c:v>
                </c:pt>
                <c:pt idx="5481">
                  <c:v>1.279672914332844E-3</c:v>
                </c:pt>
                <c:pt idx="5482">
                  <c:v>1.2794395038605521E-3</c:v>
                </c:pt>
                <c:pt idx="5483">
                  <c:v>1.2792061785201921E-3</c:v>
                </c:pt>
                <c:pt idx="5484">
                  <c:v>1.2789729382651981E-3</c:v>
                </c:pt>
                <c:pt idx="5485">
                  <c:v>1.2787397830490322E-3</c:v>
                </c:pt>
                <c:pt idx="5486">
                  <c:v>1.2785067128252021E-3</c:v>
                </c:pt>
                <c:pt idx="5487">
                  <c:v>1.2782737275472413E-3</c:v>
                </c:pt>
                <c:pt idx="5488">
                  <c:v>1.2780408271687172E-3</c:v>
                </c:pt>
                <c:pt idx="5489">
                  <c:v>1.2778080116432253E-3</c:v>
                </c:pt>
                <c:pt idx="5490">
                  <c:v>1.2775752809244078E-3</c:v>
                </c:pt>
                <c:pt idx="5491">
                  <c:v>1.277342634965946E-3</c:v>
                </c:pt>
                <c:pt idx="5492">
                  <c:v>1.2771100737215299E-3</c:v>
                </c:pt>
                <c:pt idx="5493">
                  <c:v>1.2768775971448926E-3</c:v>
                </c:pt>
                <c:pt idx="5494">
                  <c:v>1.2766452051898203E-3</c:v>
                </c:pt>
                <c:pt idx="5495">
                  <c:v>1.2764128978101121E-3</c:v>
                </c:pt>
                <c:pt idx="5496">
                  <c:v>1.2761806749596084E-3</c:v>
                </c:pt>
                <c:pt idx="5497">
                  <c:v>1.2759485365921724E-3</c:v>
                </c:pt>
                <c:pt idx="5498">
                  <c:v>1.2757164826617201E-3</c:v>
                </c:pt>
                <c:pt idx="5499">
                  <c:v>1.275484513122187E-3</c:v>
                </c:pt>
                <c:pt idx="5500">
                  <c:v>1.2752526279275495E-3</c:v>
                </c:pt>
                <c:pt idx="5501">
                  <c:v>1.2750208270318041E-3</c:v>
                </c:pt>
                <c:pt idx="5502">
                  <c:v>1.2747891103890019E-3</c:v>
                </c:pt>
                <c:pt idx="5503">
                  <c:v>1.2745574779532128E-3</c:v>
                </c:pt>
                <c:pt idx="5504">
                  <c:v>1.2743259296785373E-3</c:v>
                </c:pt>
                <c:pt idx="5505">
                  <c:v>1.2740944655191115E-3</c:v>
                </c:pt>
                <c:pt idx="5506">
                  <c:v>1.2738630854291218E-3</c:v>
                </c:pt>
                <c:pt idx="5507">
                  <c:v>1.2736317893627721E-3</c:v>
                </c:pt>
                <c:pt idx="5508">
                  <c:v>1.2734005772742981E-3</c:v>
                </c:pt>
                <c:pt idx="5509">
                  <c:v>1.273169449117972E-3</c:v>
                </c:pt>
                <c:pt idx="5510">
                  <c:v>1.2729384048481055E-3</c:v>
                </c:pt>
                <c:pt idx="5511">
                  <c:v>1.2727074444190318E-3</c:v>
                </c:pt>
                <c:pt idx="5512">
                  <c:v>1.2724765677851217E-3</c:v>
                </c:pt>
                <c:pt idx="5513">
                  <c:v>1.2722457749007906E-3</c:v>
                </c:pt>
                <c:pt idx="5514">
                  <c:v>1.2720150657204634E-3</c:v>
                </c:pt>
                <c:pt idx="5515">
                  <c:v>1.271784440198616E-3</c:v>
                </c:pt>
                <c:pt idx="5516">
                  <c:v>1.2715538982897613E-3</c:v>
                </c:pt>
                <c:pt idx="5517">
                  <c:v>1.2713234399484321E-3</c:v>
                </c:pt>
                <c:pt idx="5518">
                  <c:v>1.2710930651291957E-3</c:v>
                </c:pt>
                <c:pt idx="5519">
                  <c:v>1.2708627737866621E-3</c:v>
                </c:pt>
                <c:pt idx="5520">
                  <c:v>1.270632565875462E-3</c:v>
                </c:pt>
                <c:pt idx="5521">
                  <c:v>1.270402441350267E-3</c:v>
                </c:pt>
                <c:pt idx="5522">
                  <c:v>1.2701724001657761E-3</c:v>
                </c:pt>
                <c:pt idx="5523">
                  <c:v>1.2699424422767242E-3</c:v>
                </c:pt>
                <c:pt idx="5524">
                  <c:v>1.2697125676378821E-3</c:v>
                </c:pt>
                <c:pt idx="5525">
                  <c:v>1.2694827762040513E-3</c:v>
                </c:pt>
                <c:pt idx="5526">
                  <c:v>1.2692530679300601E-3</c:v>
                </c:pt>
                <c:pt idx="5527">
                  <c:v>1.2690234427707768E-3</c:v>
                </c:pt>
                <c:pt idx="5528">
                  <c:v>1.2687939006811044E-3</c:v>
                </c:pt>
                <c:pt idx="5529">
                  <c:v>1.2685644416159641E-3</c:v>
                </c:pt>
                <c:pt idx="5530">
                  <c:v>1.2683350655303307E-3</c:v>
                </c:pt>
                <c:pt idx="5531">
                  <c:v>1.2681057723791861E-3</c:v>
                </c:pt>
                <c:pt idx="5532">
                  <c:v>1.2678765621175721E-3</c:v>
                </c:pt>
                <c:pt idx="5533">
                  <c:v>1.2676474347005507E-3</c:v>
                </c:pt>
                <c:pt idx="5534">
                  <c:v>1.2674183900831994E-3</c:v>
                </c:pt>
                <c:pt idx="5535">
                  <c:v>1.2671894282206637E-3</c:v>
                </c:pt>
                <c:pt idx="5536">
                  <c:v>1.2669605490680908E-3</c:v>
                </c:pt>
                <c:pt idx="5537">
                  <c:v>1.2667317525806698E-3</c:v>
                </c:pt>
                <c:pt idx="5538">
                  <c:v>1.2665030387136384E-3</c:v>
                </c:pt>
                <c:pt idx="5539">
                  <c:v>1.2662744074222341E-3</c:v>
                </c:pt>
                <c:pt idx="5540">
                  <c:v>1.266045858661764E-3</c:v>
                </c:pt>
                <c:pt idx="5541">
                  <c:v>1.2658173923875246E-3</c:v>
                </c:pt>
                <c:pt idx="5542">
                  <c:v>1.265589008554888E-3</c:v>
                </c:pt>
                <c:pt idx="5543">
                  <c:v>1.2653607071192326E-3</c:v>
                </c:pt>
                <c:pt idx="5544">
                  <c:v>1.2651324880359755E-3</c:v>
                </c:pt>
                <c:pt idx="5545">
                  <c:v>1.2649043512605661E-3</c:v>
                </c:pt>
                <c:pt idx="5546">
                  <c:v>1.2646762967484838E-3</c:v>
                </c:pt>
                <c:pt idx="5547">
                  <c:v>1.2644483244552511E-3</c:v>
                </c:pt>
                <c:pt idx="5548">
                  <c:v>1.2642204343363953E-3</c:v>
                </c:pt>
                <c:pt idx="5549">
                  <c:v>1.2639926263475027E-3</c:v>
                </c:pt>
                <c:pt idx="5550">
                  <c:v>1.2637649004441848E-3</c:v>
                </c:pt>
                <c:pt idx="5551">
                  <c:v>1.2635372565820888E-3</c:v>
                </c:pt>
                <c:pt idx="5552">
                  <c:v>1.2633096947168786E-3</c:v>
                </c:pt>
                <c:pt idx="5553">
                  <c:v>1.2630822148042655E-3</c:v>
                </c:pt>
                <c:pt idx="5554">
                  <c:v>1.2628548167999761E-3</c:v>
                </c:pt>
                <c:pt idx="5555">
                  <c:v>1.2626275006597937E-3</c:v>
                </c:pt>
                <c:pt idx="5556">
                  <c:v>1.2624002663395065E-3</c:v>
                </c:pt>
                <c:pt idx="5557">
                  <c:v>1.262173113794956E-3</c:v>
                </c:pt>
                <c:pt idx="5558">
                  <c:v>1.2619460429820033E-3</c:v>
                </c:pt>
                <c:pt idx="5559">
                  <c:v>1.2617190538565463E-3</c:v>
                </c:pt>
                <c:pt idx="5560">
                  <c:v>1.2614921463745107E-3</c:v>
                </c:pt>
                <c:pt idx="5561">
                  <c:v>1.261265320491861E-3</c:v>
                </c:pt>
                <c:pt idx="5562">
                  <c:v>1.2610385761645812E-3</c:v>
                </c:pt>
                <c:pt idx="5563">
                  <c:v>1.2608119133486961E-3</c:v>
                </c:pt>
                <c:pt idx="5564">
                  <c:v>1.2605853320002641E-3</c:v>
                </c:pt>
                <c:pt idx="5565">
                  <c:v>1.2603588320753726E-3</c:v>
                </c:pt>
                <c:pt idx="5566">
                  <c:v>1.2601324135301331E-3</c:v>
                </c:pt>
                <c:pt idx="5567">
                  <c:v>1.2599060763206944E-3</c:v>
                </c:pt>
                <c:pt idx="5568">
                  <c:v>1.2596798204032485E-3</c:v>
                </c:pt>
                <c:pt idx="5569">
                  <c:v>1.2594536457339917E-3</c:v>
                </c:pt>
                <c:pt idx="5570">
                  <c:v>1.2592275522691778E-3</c:v>
                </c:pt>
                <c:pt idx="5571">
                  <c:v>1.2590015399650861E-3</c:v>
                </c:pt>
                <c:pt idx="5572">
                  <c:v>1.2587756087780121E-3</c:v>
                </c:pt>
                <c:pt idx="5573">
                  <c:v>1.2585497586642979E-3</c:v>
                </c:pt>
                <c:pt idx="5574">
                  <c:v>1.2583239895803161E-3</c:v>
                </c:pt>
                <c:pt idx="5575">
                  <c:v>1.2580983014824621E-3</c:v>
                </c:pt>
                <c:pt idx="5576">
                  <c:v>1.2578726943271704E-3</c:v>
                </c:pt>
                <c:pt idx="5577">
                  <c:v>1.2576471680709083E-3</c:v>
                </c:pt>
                <c:pt idx="5578">
                  <c:v>1.2574217226701558E-3</c:v>
                </c:pt>
                <c:pt idx="5579">
                  <c:v>1.2571963580814518E-3</c:v>
                </c:pt>
                <c:pt idx="5580">
                  <c:v>1.2569710742613542E-3</c:v>
                </c:pt>
                <c:pt idx="5581">
                  <c:v>1.2567458711664416E-3</c:v>
                </c:pt>
                <c:pt idx="5582">
                  <c:v>1.2565207487533305E-3</c:v>
                </c:pt>
                <c:pt idx="5583">
                  <c:v>1.2562957069786821E-3</c:v>
                </c:pt>
                <c:pt idx="5584">
                  <c:v>1.2560707457991702E-3</c:v>
                </c:pt>
                <c:pt idx="5585">
                  <c:v>1.2558458651715147E-3</c:v>
                </c:pt>
                <c:pt idx="5586">
                  <c:v>1.2556210650524391E-3</c:v>
                </c:pt>
                <c:pt idx="5587">
                  <c:v>1.2553963453987415E-3</c:v>
                </c:pt>
                <c:pt idx="5588">
                  <c:v>1.2551717061672141E-3</c:v>
                </c:pt>
                <c:pt idx="5589">
                  <c:v>1.2549471473146921E-3</c:v>
                </c:pt>
                <c:pt idx="5590">
                  <c:v>1.2547226687980445E-3</c:v>
                </c:pt>
                <c:pt idx="5591">
                  <c:v>1.2544982705741678E-3</c:v>
                </c:pt>
                <c:pt idx="5592">
                  <c:v>1.2542739525999939E-3</c:v>
                </c:pt>
                <c:pt idx="5593">
                  <c:v>1.2540497148324781E-3</c:v>
                </c:pt>
                <c:pt idx="5594">
                  <c:v>1.2538255572286112E-3</c:v>
                </c:pt>
                <c:pt idx="5595">
                  <c:v>1.2536014797454146E-3</c:v>
                </c:pt>
                <c:pt idx="5596">
                  <c:v>1.2533774823399388E-3</c:v>
                </c:pt>
                <c:pt idx="5597">
                  <c:v>1.2531535649692729E-3</c:v>
                </c:pt>
                <c:pt idx="5598">
                  <c:v>1.25292972759051E-3</c:v>
                </c:pt>
                <c:pt idx="5599">
                  <c:v>1.2527059701608167E-3</c:v>
                </c:pt>
                <c:pt idx="5600">
                  <c:v>1.252482292637348E-3</c:v>
                </c:pt>
                <c:pt idx="5601">
                  <c:v>1.2522586949773253E-3</c:v>
                </c:pt>
                <c:pt idx="5602">
                  <c:v>1.2520351771379682E-3</c:v>
                </c:pt>
                <c:pt idx="5603">
                  <c:v>1.2518117390765541E-3</c:v>
                </c:pt>
                <c:pt idx="5604">
                  <c:v>1.251588380750374E-3</c:v>
                </c:pt>
                <c:pt idx="5605">
                  <c:v>1.2513651021167573E-3</c:v>
                </c:pt>
                <c:pt idx="5606">
                  <c:v>1.2511419031330543E-3</c:v>
                </c:pt>
                <c:pt idx="5607">
                  <c:v>1.2509187837566626E-3</c:v>
                </c:pt>
                <c:pt idx="5608">
                  <c:v>1.2506957439449879E-3</c:v>
                </c:pt>
                <c:pt idx="5609">
                  <c:v>1.2504727836554893E-3</c:v>
                </c:pt>
                <c:pt idx="5610">
                  <c:v>1.2502499028456421E-3</c:v>
                </c:pt>
                <c:pt idx="5611">
                  <c:v>1.2500271014729562E-3</c:v>
                </c:pt>
                <c:pt idx="5612">
                  <c:v>1.2498043794949578E-3</c:v>
                </c:pt>
                <c:pt idx="5613">
                  <c:v>1.2495817368692401E-3</c:v>
                </c:pt>
                <c:pt idx="5614">
                  <c:v>1.2493591735533841E-3</c:v>
                </c:pt>
                <c:pt idx="5615">
                  <c:v>1.249136689505025E-3</c:v>
                </c:pt>
                <c:pt idx="5616">
                  <c:v>1.2489142846818261E-3</c:v>
                </c:pt>
                <c:pt idx="5617">
                  <c:v>1.248691959041472E-3</c:v>
                </c:pt>
                <c:pt idx="5618">
                  <c:v>1.248469712541687E-3</c:v>
                </c:pt>
                <c:pt idx="5619">
                  <c:v>1.248247545140226E-3</c:v>
                </c:pt>
                <c:pt idx="5620">
                  <c:v>1.2480254567948522E-3</c:v>
                </c:pt>
                <c:pt idx="5621">
                  <c:v>1.2478034474633936E-3</c:v>
                </c:pt>
                <c:pt idx="5622">
                  <c:v>1.2475815171036839E-3</c:v>
                </c:pt>
                <c:pt idx="5623">
                  <c:v>1.2473596656735963E-3</c:v>
                </c:pt>
                <c:pt idx="5624">
                  <c:v>1.2471378931310315E-3</c:v>
                </c:pt>
                <c:pt idx="5625">
                  <c:v>1.2469161994339121E-3</c:v>
                </c:pt>
                <c:pt idx="5626">
                  <c:v>1.2466945845402081E-3</c:v>
                </c:pt>
                <c:pt idx="5627">
                  <c:v>1.2464730484079021E-3</c:v>
                </c:pt>
                <c:pt idx="5628">
                  <c:v>1.2462515909950236E-3</c:v>
                </c:pt>
                <c:pt idx="5629">
                  <c:v>1.2460302122596079E-3</c:v>
                </c:pt>
                <c:pt idx="5630">
                  <c:v>1.2458089121597489E-3</c:v>
                </c:pt>
                <c:pt idx="5631">
                  <c:v>1.2455876906535502E-3</c:v>
                </c:pt>
                <c:pt idx="5632">
                  <c:v>1.2453665476991498E-3</c:v>
                </c:pt>
                <c:pt idx="5633">
                  <c:v>1.2451454832547205E-3</c:v>
                </c:pt>
                <c:pt idx="5634">
                  <c:v>1.2449244972784536E-3</c:v>
                </c:pt>
                <c:pt idx="5635">
                  <c:v>1.2447035897285947E-3</c:v>
                </c:pt>
                <c:pt idx="5636">
                  <c:v>1.2444827605633813E-3</c:v>
                </c:pt>
                <c:pt idx="5637">
                  <c:v>1.2442620097411069E-3</c:v>
                </c:pt>
                <c:pt idx="5638">
                  <c:v>1.2440413372200882E-3</c:v>
                </c:pt>
                <c:pt idx="5639">
                  <c:v>1.2438207429586758E-3</c:v>
                </c:pt>
                <c:pt idx="5640">
                  <c:v>1.2436002269152503E-3</c:v>
                </c:pt>
                <c:pt idx="5641">
                  <c:v>1.2433797890482085E-3</c:v>
                </c:pt>
                <c:pt idx="5642">
                  <c:v>1.2431594293159929E-3</c:v>
                </c:pt>
                <c:pt idx="5643">
                  <c:v>1.2429391476770559E-3</c:v>
                </c:pt>
                <c:pt idx="5644">
                  <c:v>1.2427189440899083E-3</c:v>
                </c:pt>
                <c:pt idx="5645">
                  <c:v>1.2424988185130601E-3</c:v>
                </c:pt>
                <c:pt idx="5646">
                  <c:v>1.2422787709050701E-3</c:v>
                </c:pt>
                <c:pt idx="5647">
                  <c:v>1.2420588012245243E-3</c:v>
                </c:pt>
                <c:pt idx="5648">
                  <c:v>1.2418389094300201E-3</c:v>
                </c:pt>
                <c:pt idx="5649">
                  <c:v>1.241619095480214E-3</c:v>
                </c:pt>
                <c:pt idx="5650">
                  <c:v>1.24139935933377E-3</c:v>
                </c:pt>
                <c:pt idx="5651">
                  <c:v>1.241179700949388E-3</c:v>
                </c:pt>
                <c:pt idx="5652">
                  <c:v>1.2409601202858012E-3</c:v>
                </c:pt>
                <c:pt idx="5653">
                  <c:v>1.2407406173017541E-3</c:v>
                </c:pt>
                <c:pt idx="5654">
                  <c:v>1.2405211919560481E-3</c:v>
                </c:pt>
                <c:pt idx="5655">
                  <c:v>1.2403018442074911E-3</c:v>
                </c:pt>
                <c:pt idx="5656">
                  <c:v>1.2400825740149382E-3</c:v>
                </c:pt>
                <c:pt idx="5657">
                  <c:v>1.2398633813372453E-3</c:v>
                </c:pt>
                <c:pt idx="5658">
                  <c:v>1.2396442661333335E-3</c:v>
                </c:pt>
                <c:pt idx="5659">
                  <c:v>1.2394252283621286E-3</c:v>
                </c:pt>
                <c:pt idx="5660">
                  <c:v>1.2392062679825928E-3</c:v>
                </c:pt>
                <c:pt idx="5661">
                  <c:v>1.2389873849537243E-3</c:v>
                </c:pt>
                <c:pt idx="5662">
                  <c:v>1.2387685792345233E-3</c:v>
                </c:pt>
                <c:pt idx="5663">
                  <c:v>1.23854985078405E-3</c:v>
                </c:pt>
                <c:pt idx="5664">
                  <c:v>1.2383311995613861E-3</c:v>
                </c:pt>
                <c:pt idx="5665">
                  <c:v>1.2381126255256365E-3</c:v>
                </c:pt>
                <c:pt idx="5666">
                  <c:v>1.2378941286359246E-3</c:v>
                </c:pt>
                <c:pt idx="5667">
                  <c:v>1.2376757088514282E-3</c:v>
                </c:pt>
                <c:pt idx="5668">
                  <c:v>1.2374573661313396E-3</c:v>
                </c:pt>
                <c:pt idx="5669">
                  <c:v>1.2372391004348649E-3</c:v>
                </c:pt>
                <c:pt idx="5670">
                  <c:v>1.2370209117212741E-3</c:v>
                </c:pt>
                <c:pt idx="5671">
                  <c:v>1.236802799949832E-3</c:v>
                </c:pt>
                <c:pt idx="5672">
                  <c:v>1.2365847650798541E-3</c:v>
                </c:pt>
                <c:pt idx="5673">
                  <c:v>1.236366807070674E-3</c:v>
                </c:pt>
                <c:pt idx="5674">
                  <c:v>1.2361489258816646E-3</c:v>
                </c:pt>
                <c:pt idx="5675">
                  <c:v>1.2359311214721995E-3</c:v>
                </c:pt>
                <c:pt idx="5676">
                  <c:v>1.2357133938017235E-3</c:v>
                </c:pt>
                <c:pt idx="5677">
                  <c:v>1.2354957428296718E-3</c:v>
                </c:pt>
                <c:pt idx="5678">
                  <c:v>1.2352781685155401E-3</c:v>
                </c:pt>
                <c:pt idx="5679">
                  <c:v>1.2350606708188161E-3</c:v>
                </c:pt>
                <c:pt idx="5680">
                  <c:v>1.2348432496990525E-3</c:v>
                </c:pt>
                <c:pt idx="5681">
                  <c:v>1.2346259051158087E-3</c:v>
                </c:pt>
                <c:pt idx="5682">
                  <c:v>1.2344086370286787E-3</c:v>
                </c:pt>
                <c:pt idx="5683">
                  <c:v>1.2341914453972839E-3</c:v>
                </c:pt>
                <c:pt idx="5684">
                  <c:v>1.2339743301812765E-3</c:v>
                </c:pt>
                <c:pt idx="5685">
                  <c:v>1.2337572913403341E-3</c:v>
                </c:pt>
                <c:pt idx="5686">
                  <c:v>1.233540328834163E-3</c:v>
                </c:pt>
                <c:pt idx="5687">
                  <c:v>1.2333234426224952E-3</c:v>
                </c:pt>
                <c:pt idx="5688">
                  <c:v>1.2331066326651079E-3</c:v>
                </c:pt>
                <c:pt idx="5689">
                  <c:v>1.2328898989217845E-3</c:v>
                </c:pt>
                <c:pt idx="5690">
                  <c:v>1.232673241352336E-3</c:v>
                </c:pt>
                <c:pt idx="5691">
                  <c:v>1.232456659916627E-3</c:v>
                </c:pt>
                <c:pt idx="5692">
                  <c:v>1.2322401545745267E-3</c:v>
                </c:pt>
                <c:pt idx="5693">
                  <c:v>1.2320237252859345E-3</c:v>
                </c:pt>
                <c:pt idx="5694">
                  <c:v>1.231807372010794E-3</c:v>
                </c:pt>
                <c:pt idx="5695">
                  <c:v>1.2315910947090618E-3</c:v>
                </c:pt>
                <c:pt idx="5696">
                  <c:v>1.2313748933407301E-3</c:v>
                </c:pt>
                <c:pt idx="5697">
                  <c:v>1.2311587678658167E-3</c:v>
                </c:pt>
                <c:pt idx="5698">
                  <c:v>1.2309427182443566E-3</c:v>
                </c:pt>
                <c:pt idx="5699">
                  <c:v>1.230726744436436E-3</c:v>
                </c:pt>
                <c:pt idx="5700">
                  <c:v>1.2305108464021521E-3</c:v>
                </c:pt>
                <c:pt idx="5701">
                  <c:v>1.2302950241016403E-3</c:v>
                </c:pt>
                <c:pt idx="5702">
                  <c:v>1.2300792774950402E-3</c:v>
                </c:pt>
                <c:pt idx="5703">
                  <c:v>1.2298636065425556E-3</c:v>
                </c:pt>
                <c:pt idx="5704">
                  <c:v>1.2296480112043938E-3</c:v>
                </c:pt>
                <c:pt idx="5705">
                  <c:v>1.2294324914407981E-3</c:v>
                </c:pt>
                <c:pt idx="5706">
                  <c:v>1.2292170472120341E-3</c:v>
                </c:pt>
                <c:pt idx="5707">
                  <c:v>1.2290016784783997E-3</c:v>
                </c:pt>
                <c:pt idx="5708">
                  <c:v>1.2287863852002221E-3</c:v>
                </c:pt>
                <c:pt idx="5709">
                  <c:v>1.2285711673378523E-3</c:v>
                </c:pt>
                <c:pt idx="5710">
                  <c:v>1.2283560248516779E-3</c:v>
                </c:pt>
                <c:pt idx="5711">
                  <c:v>1.2281409577020869E-3</c:v>
                </c:pt>
                <c:pt idx="5712">
                  <c:v>1.2279259658495348E-3</c:v>
                </c:pt>
                <c:pt idx="5713">
                  <c:v>1.227711049254479E-3</c:v>
                </c:pt>
                <c:pt idx="5714">
                  <c:v>1.2274962078774071E-3</c:v>
                </c:pt>
                <c:pt idx="5715">
                  <c:v>1.2272814416788521E-3</c:v>
                </c:pt>
                <c:pt idx="5716">
                  <c:v>1.2270667506193416E-3</c:v>
                </c:pt>
                <c:pt idx="5717">
                  <c:v>1.2268521346594642E-3</c:v>
                </c:pt>
                <c:pt idx="5718">
                  <c:v>1.2266375937598124E-3</c:v>
                </c:pt>
                <c:pt idx="5719">
                  <c:v>1.2264231278810191E-3</c:v>
                </c:pt>
                <c:pt idx="5720">
                  <c:v>1.2262087369837435E-3</c:v>
                </c:pt>
                <c:pt idx="5721">
                  <c:v>1.2259944210286579E-3</c:v>
                </c:pt>
                <c:pt idx="5722">
                  <c:v>1.2257801799764921E-3</c:v>
                </c:pt>
                <c:pt idx="5723">
                  <c:v>1.2255660137879738E-3</c:v>
                </c:pt>
                <c:pt idx="5724">
                  <c:v>1.225351922423877E-3</c:v>
                </c:pt>
                <c:pt idx="5725">
                  <c:v>1.2251379058449861E-3</c:v>
                </c:pt>
                <c:pt idx="5726">
                  <c:v>1.2249239640121309E-3</c:v>
                </c:pt>
                <c:pt idx="5727">
                  <c:v>1.2247100968861581E-3</c:v>
                </c:pt>
                <c:pt idx="5728">
                  <c:v>1.2244963044279419E-3</c:v>
                </c:pt>
                <c:pt idx="5729">
                  <c:v>1.2242825865983948E-3</c:v>
                </c:pt>
                <c:pt idx="5730">
                  <c:v>1.2240689433584281E-3</c:v>
                </c:pt>
                <c:pt idx="5731">
                  <c:v>1.2238553746690163E-3</c:v>
                </c:pt>
                <c:pt idx="5732">
                  <c:v>1.2236418804911409E-3</c:v>
                </c:pt>
                <c:pt idx="5733">
                  <c:v>1.2234284607858161E-3</c:v>
                </c:pt>
                <c:pt idx="5734">
                  <c:v>1.2232151155140761E-3</c:v>
                </c:pt>
                <c:pt idx="5735">
                  <c:v>1.2230018446369921E-3</c:v>
                </c:pt>
                <c:pt idx="5736">
                  <c:v>1.2227886481156569E-3</c:v>
                </c:pt>
                <c:pt idx="5737">
                  <c:v>1.2225755259111983E-3</c:v>
                </c:pt>
                <c:pt idx="5738">
                  <c:v>1.2223624779847497E-3</c:v>
                </c:pt>
                <c:pt idx="5739">
                  <c:v>1.2221495042974942E-3</c:v>
                </c:pt>
                <c:pt idx="5740">
                  <c:v>1.2219366048106378E-3</c:v>
                </c:pt>
                <c:pt idx="5741">
                  <c:v>1.2217237794854075E-3</c:v>
                </c:pt>
                <c:pt idx="5742">
                  <c:v>1.2215110282830601E-3</c:v>
                </c:pt>
                <c:pt idx="5743">
                  <c:v>1.2212983511648758E-3</c:v>
                </c:pt>
                <c:pt idx="5744">
                  <c:v>1.22108574809217E-3</c:v>
                </c:pt>
                <c:pt idx="5745">
                  <c:v>1.220873219026276E-3</c:v>
                </c:pt>
                <c:pt idx="5746">
                  <c:v>1.2206607639285634E-3</c:v>
                </c:pt>
                <c:pt idx="5747">
                  <c:v>1.220448382760412E-3</c:v>
                </c:pt>
                <c:pt idx="5748">
                  <c:v>1.2202360754832542E-3</c:v>
                </c:pt>
                <c:pt idx="5749">
                  <c:v>1.2200238420585221E-3</c:v>
                </c:pt>
                <c:pt idx="5750">
                  <c:v>1.2198116824476903E-3</c:v>
                </c:pt>
                <c:pt idx="5751">
                  <c:v>1.2195995966122694E-3</c:v>
                </c:pt>
                <c:pt idx="5752">
                  <c:v>1.2193875845137783E-3</c:v>
                </c:pt>
                <c:pt idx="5753">
                  <c:v>1.2191756461137542E-3</c:v>
                </c:pt>
                <c:pt idx="5754">
                  <c:v>1.2189637813737901E-3</c:v>
                </c:pt>
                <c:pt idx="5755">
                  <c:v>1.2187519902554891E-3</c:v>
                </c:pt>
                <c:pt idx="5756">
                  <c:v>1.2185402727204842E-3</c:v>
                </c:pt>
                <c:pt idx="5757">
                  <c:v>1.2183286287304328E-3</c:v>
                </c:pt>
                <c:pt idx="5758">
                  <c:v>1.2181170582470221E-3</c:v>
                </c:pt>
                <c:pt idx="5759">
                  <c:v>1.2179055612319626E-3</c:v>
                </c:pt>
                <c:pt idx="5760">
                  <c:v>1.2176941376469868E-3</c:v>
                </c:pt>
                <c:pt idx="5761">
                  <c:v>1.2174827874538701E-3</c:v>
                </c:pt>
                <c:pt idx="5762">
                  <c:v>1.2172715106143978E-3</c:v>
                </c:pt>
                <c:pt idx="5763">
                  <c:v>1.2170603070903899E-3</c:v>
                </c:pt>
                <c:pt idx="5764">
                  <c:v>1.2168491768436941E-3</c:v>
                </c:pt>
                <c:pt idx="5765">
                  <c:v>1.2166381198361789E-3</c:v>
                </c:pt>
                <c:pt idx="5766">
                  <c:v>1.2164271360297389E-3</c:v>
                </c:pt>
                <c:pt idx="5767">
                  <c:v>1.2162162253863001E-3</c:v>
                </c:pt>
                <c:pt idx="5768">
                  <c:v>1.2160053878678121E-3</c:v>
                </c:pt>
                <c:pt idx="5769">
                  <c:v>1.2157946234362539E-3</c:v>
                </c:pt>
                <c:pt idx="5770">
                  <c:v>1.2155839320536301E-3</c:v>
                </c:pt>
                <c:pt idx="5771">
                  <c:v>1.2153733136819659E-3</c:v>
                </c:pt>
                <c:pt idx="5772">
                  <c:v>1.2151627682833203E-3</c:v>
                </c:pt>
                <c:pt idx="5773">
                  <c:v>1.2149522958197743E-3</c:v>
                </c:pt>
                <c:pt idx="5774">
                  <c:v>1.2147418962534359E-3</c:v>
                </c:pt>
                <c:pt idx="5775">
                  <c:v>1.2145315695464441E-3</c:v>
                </c:pt>
                <c:pt idx="5776">
                  <c:v>1.2143213156609479E-3</c:v>
                </c:pt>
                <c:pt idx="5777">
                  <c:v>1.21411113455915E-3</c:v>
                </c:pt>
                <c:pt idx="5778">
                  <c:v>1.213901026203251E-3</c:v>
                </c:pt>
                <c:pt idx="5779">
                  <c:v>1.2136909905554898E-3</c:v>
                </c:pt>
                <c:pt idx="5780">
                  <c:v>1.2134810275781448E-3</c:v>
                </c:pt>
                <c:pt idx="5781">
                  <c:v>1.2132711372334977E-3</c:v>
                </c:pt>
                <c:pt idx="5782">
                  <c:v>1.2130613194838681E-3</c:v>
                </c:pt>
                <c:pt idx="5783">
                  <c:v>1.2128515742916052E-3</c:v>
                </c:pt>
                <c:pt idx="5784">
                  <c:v>1.2126419016190641E-3</c:v>
                </c:pt>
                <c:pt idx="5785">
                  <c:v>1.2124323014286557E-3</c:v>
                </c:pt>
                <c:pt idx="5786">
                  <c:v>1.2122227736827921E-3</c:v>
                </c:pt>
                <c:pt idx="5787">
                  <c:v>1.2120133183439281E-3</c:v>
                </c:pt>
                <c:pt idx="5788">
                  <c:v>1.21180393537453E-3</c:v>
                </c:pt>
                <c:pt idx="5789">
                  <c:v>1.2115946247371044E-3</c:v>
                </c:pt>
                <c:pt idx="5790">
                  <c:v>1.2113853863941744E-3</c:v>
                </c:pt>
                <c:pt idx="5791">
                  <c:v>1.2111762203082907E-3</c:v>
                </c:pt>
                <c:pt idx="5792">
                  <c:v>1.2109671264420353E-3</c:v>
                </c:pt>
                <c:pt idx="5793">
                  <c:v>1.2107581047580052E-3</c:v>
                </c:pt>
                <c:pt idx="5794">
                  <c:v>1.2105491552188241E-3</c:v>
                </c:pt>
                <c:pt idx="5795">
                  <c:v>1.2103402777871566E-3</c:v>
                </c:pt>
                <c:pt idx="5796">
                  <c:v>1.210131472425682E-3</c:v>
                </c:pt>
                <c:pt idx="5797">
                  <c:v>1.2099227390971038E-3</c:v>
                </c:pt>
                <c:pt idx="5798">
                  <c:v>1.2097140777641558E-3</c:v>
                </c:pt>
                <c:pt idx="5799">
                  <c:v>1.2095054883895968E-3</c:v>
                </c:pt>
                <c:pt idx="5800">
                  <c:v>1.2092969709362109E-3</c:v>
                </c:pt>
                <c:pt idx="5801">
                  <c:v>1.209088525366802E-3</c:v>
                </c:pt>
                <c:pt idx="5802">
                  <c:v>1.2088801516442029E-3</c:v>
                </c:pt>
                <c:pt idx="5803">
                  <c:v>1.2086718497312814E-3</c:v>
                </c:pt>
                <c:pt idx="5804">
                  <c:v>1.2084636195909151E-3</c:v>
                </c:pt>
                <c:pt idx="5805">
                  <c:v>1.2082554611860328E-3</c:v>
                </c:pt>
                <c:pt idx="5806">
                  <c:v>1.2080473744795488E-3</c:v>
                </c:pt>
                <c:pt idx="5807">
                  <c:v>1.2078393594344287E-3</c:v>
                </c:pt>
                <c:pt idx="5808">
                  <c:v>1.2076314160136812E-3</c:v>
                </c:pt>
                <c:pt idx="5809">
                  <c:v>1.2074235441803041E-3</c:v>
                </c:pt>
                <c:pt idx="5810">
                  <c:v>1.2072157438973361E-3</c:v>
                </c:pt>
                <c:pt idx="5811">
                  <c:v>1.2070080151278442E-3</c:v>
                </c:pt>
                <c:pt idx="5812">
                  <c:v>1.2068003578349178E-3</c:v>
                </c:pt>
                <c:pt idx="5813">
                  <c:v>1.2065927719816791E-3</c:v>
                </c:pt>
                <c:pt idx="5814">
                  <c:v>1.2063852575312523E-3</c:v>
                </c:pt>
                <c:pt idx="5815">
                  <c:v>1.2061778144468241E-3</c:v>
                </c:pt>
                <c:pt idx="5816">
                  <c:v>1.2059704426915611E-3</c:v>
                </c:pt>
                <c:pt idx="5817">
                  <c:v>1.2057631422287007E-3</c:v>
                </c:pt>
                <c:pt idx="5818">
                  <c:v>1.2055559130214801E-3</c:v>
                </c:pt>
                <c:pt idx="5819">
                  <c:v>1.2053487550331586E-3</c:v>
                </c:pt>
                <c:pt idx="5820">
                  <c:v>1.2051416682270358E-3</c:v>
                </c:pt>
                <c:pt idx="5821">
                  <c:v>1.204934652566426E-3</c:v>
                </c:pt>
                <c:pt idx="5822">
                  <c:v>1.2047277080146786E-3</c:v>
                </c:pt>
                <c:pt idx="5823">
                  <c:v>1.204520834535154E-3</c:v>
                </c:pt>
                <c:pt idx="5824">
                  <c:v>1.2043140320912502E-3</c:v>
                </c:pt>
                <c:pt idx="5825">
                  <c:v>1.2041073006463809E-3</c:v>
                </c:pt>
                <c:pt idx="5826">
                  <c:v>1.2039006401639858E-3</c:v>
                </c:pt>
                <c:pt idx="5827">
                  <c:v>1.2036940506075418E-3</c:v>
                </c:pt>
                <c:pt idx="5828">
                  <c:v>1.2034875319405518E-3</c:v>
                </c:pt>
                <c:pt idx="5829">
                  <c:v>1.2032810841265101E-3</c:v>
                </c:pt>
                <c:pt idx="5830">
                  <c:v>1.2030747071289714E-3</c:v>
                </c:pt>
                <c:pt idx="5831">
                  <c:v>1.2028684009115134E-3</c:v>
                </c:pt>
                <c:pt idx="5832">
                  <c:v>1.2026621654377177E-3</c:v>
                </c:pt>
                <c:pt idx="5833">
                  <c:v>1.2024560006712087E-3</c:v>
                </c:pt>
                <c:pt idx="5834">
                  <c:v>1.2022499065756265E-3</c:v>
                </c:pt>
                <c:pt idx="5835">
                  <c:v>1.2020438831146375E-3</c:v>
                </c:pt>
                <c:pt idx="5836">
                  <c:v>1.2018379302519441E-3</c:v>
                </c:pt>
                <c:pt idx="5837">
                  <c:v>1.201632047951258E-3</c:v>
                </c:pt>
                <c:pt idx="5838">
                  <c:v>1.2014262361763237E-3</c:v>
                </c:pt>
                <c:pt idx="5839">
                  <c:v>1.2012204948909095E-3</c:v>
                </c:pt>
                <c:pt idx="5840">
                  <c:v>1.2010148240588136E-3</c:v>
                </c:pt>
                <c:pt idx="5841">
                  <c:v>1.2008092236438363E-3</c:v>
                </c:pt>
                <c:pt idx="5842">
                  <c:v>1.2006036936098358E-3</c:v>
                </c:pt>
                <c:pt idx="5843">
                  <c:v>1.2003982339206757E-3</c:v>
                </c:pt>
                <c:pt idx="5844">
                  <c:v>1.2001928445402512E-3</c:v>
                </c:pt>
                <c:pt idx="5845">
                  <c:v>1.1999875254324686E-3</c:v>
                </c:pt>
                <c:pt idx="5846">
                  <c:v>1.1997822765612773E-3</c:v>
                </c:pt>
                <c:pt idx="5847">
                  <c:v>1.1995770978906321E-3</c:v>
                </c:pt>
                <c:pt idx="5848">
                  <c:v>1.1993719893845422E-3</c:v>
                </c:pt>
                <c:pt idx="5849">
                  <c:v>1.1991669510070071E-3</c:v>
                </c:pt>
                <c:pt idx="5850">
                  <c:v>1.1989619827220701E-3</c:v>
                </c:pt>
                <c:pt idx="5851">
                  <c:v>1.1987570844938092E-3</c:v>
                </c:pt>
                <c:pt idx="5852">
                  <c:v>1.1985522562862896E-3</c:v>
                </c:pt>
                <c:pt idx="5853">
                  <c:v>1.1983474980636374E-3</c:v>
                </c:pt>
                <c:pt idx="5854">
                  <c:v>1.1981428097899917E-3</c:v>
                </c:pt>
                <c:pt idx="5855">
                  <c:v>1.1979381914295061E-3</c:v>
                </c:pt>
                <c:pt idx="5856">
                  <c:v>1.1977336429463787E-3</c:v>
                </c:pt>
                <c:pt idx="5857">
                  <c:v>1.1975291643048181E-3</c:v>
                </c:pt>
                <c:pt idx="5858">
                  <c:v>1.1973247554690558E-3</c:v>
                </c:pt>
                <c:pt idx="5859">
                  <c:v>1.1971204164033565E-3</c:v>
                </c:pt>
                <c:pt idx="5860">
                  <c:v>1.1969161470720055E-3</c:v>
                </c:pt>
                <c:pt idx="5861">
                  <c:v>1.1967119474393041E-3</c:v>
                </c:pt>
                <c:pt idx="5862">
                  <c:v>1.1965078174695901E-3</c:v>
                </c:pt>
                <c:pt idx="5863">
                  <c:v>1.1963037571272241E-3</c:v>
                </c:pt>
                <c:pt idx="5864">
                  <c:v>1.1960997663765884E-3</c:v>
                </c:pt>
                <c:pt idx="5865">
                  <c:v>1.195895845182076E-3</c:v>
                </c:pt>
                <c:pt idx="5866">
                  <c:v>1.1956919935081341E-3</c:v>
                </c:pt>
                <c:pt idx="5867">
                  <c:v>1.1954882113192121E-3</c:v>
                </c:pt>
                <c:pt idx="5868">
                  <c:v>1.1952844985797847E-3</c:v>
                </c:pt>
                <c:pt idx="5869">
                  <c:v>1.1950808552543633E-3</c:v>
                </c:pt>
                <c:pt idx="5870">
                  <c:v>1.1948772813074643E-3</c:v>
                </c:pt>
                <c:pt idx="5871">
                  <c:v>1.1946737767036533E-3</c:v>
                </c:pt>
                <c:pt idx="5872">
                  <c:v>1.1944703414074899E-3</c:v>
                </c:pt>
                <c:pt idx="5873">
                  <c:v>1.1942669753835871E-3</c:v>
                </c:pt>
                <c:pt idx="5874">
                  <c:v>1.1940636785965611E-3</c:v>
                </c:pt>
                <c:pt idx="5875">
                  <c:v>1.1938604510110581E-3</c:v>
                </c:pt>
                <c:pt idx="5876">
                  <c:v>1.1936572925917636E-3</c:v>
                </c:pt>
                <c:pt idx="5877">
                  <c:v>1.1934542033033575E-3</c:v>
                </c:pt>
                <c:pt idx="5878">
                  <c:v>1.1932511831105721E-3</c:v>
                </c:pt>
                <c:pt idx="5879">
                  <c:v>1.1930482319781443E-3</c:v>
                </c:pt>
                <c:pt idx="5880">
                  <c:v>1.1928453498708459E-3</c:v>
                </c:pt>
                <c:pt idx="5881">
                  <c:v>1.1926425367534666E-3</c:v>
                </c:pt>
                <c:pt idx="5882">
                  <c:v>1.1924397925908161E-3</c:v>
                </c:pt>
                <c:pt idx="5883">
                  <c:v>1.1922371173477518E-3</c:v>
                </c:pt>
                <c:pt idx="5884">
                  <c:v>1.1920345109891213E-3</c:v>
                </c:pt>
                <c:pt idx="5885">
                  <c:v>1.191831973479821E-3</c:v>
                </c:pt>
                <c:pt idx="5886">
                  <c:v>1.1916295047847607E-3</c:v>
                </c:pt>
                <c:pt idx="5887">
                  <c:v>1.1914271048688761E-3</c:v>
                </c:pt>
                <c:pt idx="5888">
                  <c:v>1.191224773697116E-3</c:v>
                </c:pt>
                <c:pt idx="5889">
                  <c:v>1.19102251123448E-3</c:v>
                </c:pt>
                <c:pt idx="5890">
                  <c:v>1.1908203174459664E-3</c:v>
                </c:pt>
                <c:pt idx="5891">
                  <c:v>1.1906181922966132E-3</c:v>
                </c:pt>
                <c:pt idx="5892">
                  <c:v>1.1904161357514645E-3</c:v>
                </c:pt>
                <c:pt idx="5893">
                  <c:v>1.1902141477755986E-3</c:v>
                </c:pt>
                <c:pt idx="5894">
                  <c:v>1.1900122283341236E-3</c:v>
                </c:pt>
                <c:pt idx="5895">
                  <c:v>1.189810377392158E-3</c:v>
                </c:pt>
                <c:pt idx="5896">
                  <c:v>1.1896085949148621E-3</c:v>
                </c:pt>
                <c:pt idx="5897">
                  <c:v>1.1894068808673962E-3</c:v>
                </c:pt>
                <c:pt idx="5898">
                  <c:v>1.1892052352149641E-3</c:v>
                </c:pt>
                <c:pt idx="5899">
                  <c:v>1.1890036579227843E-3</c:v>
                </c:pt>
                <c:pt idx="5900">
                  <c:v>1.1888021489561073E-3</c:v>
                </c:pt>
                <c:pt idx="5901">
                  <c:v>1.1886007082801801E-3</c:v>
                </c:pt>
                <c:pt idx="5902">
                  <c:v>1.1883993358603113E-3</c:v>
                </c:pt>
                <c:pt idx="5903">
                  <c:v>1.1881980316618135E-3</c:v>
                </c:pt>
                <c:pt idx="5904">
                  <c:v>1.1879967956500072E-3</c:v>
                </c:pt>
                <c:pt idx="5905">
                  <c:v>1.1877956277902761E-3</c:v>
                </c:pt>
                <c:pt idx="5906">
                  <c:v>1.1875945280479924E-3</c:v>
                </c:pt>
                <c:pt idx="5907">
                  <c:v>1.1873934963885701E-3</c:v>
                </c:pt>
                <c:pt idx="5908">
                  <c:v>1.1871925327774371E-3</c:v>
                </c:pt>
                <c:pt idx="5909">
                  <c:v>1.1869916371800436E-3</c:v>
                </c:pt>
                <c:pt idx="5910">
                  <c:v>1.186790809561882E-3</c:v>
                </c:pt>
                <c:pt idx="5911">
                  <c:v>1.1865900498884362E-3</c:v>
                </c:pt>
                <c:pt idx="5912">
                  <c:v>1.1863893581252414E-3</c:v>
                </c:pt>
                <c:pt idx="5913">
                  <c:v>1.1861887342378473E-3</c:v>
                </c:pt>
                <c:pt idx="5914">
                  <c:v>1.1859881781918172E-3</c:v>
                </c:pt>
                <c:pt idx="5915">
                  <c:v>1.1857876899527507E-3</c:v>
                </c:pt>
                <c:pt idx="5916">
                  <c:v>1.1855872694862698E-3</c:v>
                </c:pt>
                <c:pt idx="5917">
                  <c:v>1.1853869167580068E-3</c:v>
                </c:pt>
                <c:pt idx="5918">
                  <c:v>1.1851866317336309E-3</c:v>
                </c:pt>
                <c:pt idx="5919">
                  <c:v>1.1849864143788332E-3</c:v>
                </c:pt>
                <c:pt idx="5920">
                  <c:v>1.1847862646593187E-3</c:v>
                </c:pt>
                <c:pt idx="5921">
                  <c:v>1.1845861825408254E-3</c:v>
                </c:pt>
                <c:pt idx="5922">
                  <c:v>1.1843861679891082E-3</c:v>
                </c:pt>
                <c:pt idx="5923">
                  <c:v>1.1841862209699494E-3</c:v>
                </c:pt>
                <c:pt idx="5924">
                  <c:v>1.1839863414491462E-3</c:v>
                </c:pt>
                <c:pt idx="5925">
                  <c:v>1.1837865293925422E-3</c:v>
                </c:pt>
                <c:pt idx="5926">
                  <c:v>1.1835867847659642E-3</c:v>
                </c:pt>
                <c:pt idx="5927">
                  <c:v>1.1833871075353018E-3</c:v>
                </c:pt>
                <c:pt idx="5928">
                  <c:v>1.18318749766644E-3</c:v>
                </c:pt>
                <c:pt idx="5929">
                  <c:v>1.1829879551253052E-3</c:v>
                </c:pt>
                <c:pt idx="5930">
                  <c:v>1.1827884798778368E-3</c:v>
                </c:pt>
                <c:pt idx="5931">
                  <c:v>1.182589071889992E-3</c:v>
                </c:pt>
                <c:pt idx="5932">
                  <c:v>1.1823897311277719E-3</c:v>
                </c:pt>
                <c:pt idx="5933">
                  <c:v>1.1821904575571697E-3</c:v>
                </c:pt>
                <c:pt idx="5934">
                  <c:v>1.1819912511442357E-3</c:v>
                </c:pt>
                <c:pt idx="5935">
                  <c:v>1.181792111855024E-3</c:v>
                </c:pt>
                <c:pt idx="5936">
                  <c:v>1.1815930396556033E-3</c:v>
                </c:pt>
                <c:pt idx="5937">
                  <c:v>1.1813940345120801E-3</c:v>
                </c:pt>
                <c:pt idx="5938">
                  <c:v>1.181195096390582E-3</c:v>
                </c:pt>
                <c:pt idx="5939">
                  <c:v>1.1809962252572561E-3</c:v>
                </c:pt>
                <c:pt idx="5940">
                  <c:v>1.1807974210782794E-3</c:v>
                </c:pt>
                <c:pt idx="5941">
                  <c:v>1.1805986838198221E-3</c:v>
                </c:pt>
                <c:pt idx="5942">
                  <c:v>1.1804000134481253E-3</c:v>
                </c:pt>
                <c:pt idx="5943">
                  <c:v>1.1802014099294171E-3</c:v>
                </c:pt>
                <c:pt idx="5944">
                  <c:v>1.1800028732299591E-3</c:v>
                </c:pt>
                <c:pt idx="5945">
                  <c:v>1.1798044033160355E-3</c:v>
                </c:pt>
                <c:pt idx="5946">
                  <c:v>1.1796060001539503E-3</c:v>
                </c:pt>
                <c:pt idx="5947">
                  <c:v>1.1794076637100461E-3</c:v>
                </c:pt>
                <c:pt idx="5948">
                  <c:v>1.1792093939506543E-3</c:v>
                </c:pt>
                <c:pt idx="5949">
                  <c:v>1.1790111908421661E-3</c:v>
                </c:pt>
                <c:pt idx="5950">
                  <c:v>1.1788130543509781E-3</c:v>
                </c:pt>
                <c:pt idx="5951">
                  <c:v>1.1786149844435002E-3</c:v>
                </c:pt>
                <c:pt idx="5952">
                  <c:v>1.1784169810861837E-3</c:v>
                </c:pt>
                <c:pt idx="5953">
                  <c:v>1.1782190442454845E-3</c:v>
                </c:pt>
                <c:pt idx="5954">
                  <c:v>1.1780211738878985E-3</c:v>
                </c:pt>
                <c:pt idx="5955">
                  <c:v>1.1778233699799301E-3</c:v>
                </c:pt>
                <c:pt idx="5956">
                  <c:v>1.1776256324881169E-3</c:v>
                </c:pt>
                <c:pt idx="5957">
                  <c:v>1.1774279613790174E-3</c:v>
                </c:pt>
                <c:pt idx="5958">
                  <c:v>1.1772303566191938E-3</c:v>
                </c:pt>
                <c:pt idx="5959">
                  <c:v>1.1770328181752649E-3</c:v>
                </c:pt>
                <c:pt idx="5960">
                  <c:v>1.1768353460138393E-3</c:v>
                </c:pt>
                <c:pt idx="5961">
                  <c:v>1.1766379401015705E-3</c:v>
                </c:pt>
                <c:pt idx="5962">
                  <c:v>1.1764406004051101E-3</c:v>
                </c:pt>
                <c:pt idx="5963">
                  <c:v>1.1762433268911728E-3</c:v>
                </c:pt>
                <c:pt idx="5964">
                  <c:v>1.1760461195264493E-3</c:v>
                </c:pt>
                <c:pt idx="5965">
                  <c:v>1.1758489782776745E-3</c:v>
                </c:pt>
                <c:pt idx="5966">
                  <c:v>1.1756519031116239E-3</c:v>
                </c:pt>
                <c:pt idx="5967">
                  <c:v>1.1754548939950549E-3</c:v>
                </c:pt>
                <c:pt idx="5968">
                  <c:v>1.1752579508947823E-3</c:v>
                </c:pt>
                <c:pt idx="5969">
                  <c:v>1.1750610737776143E-3</c:v>
                </c:pt>
                <c:pt idx="5970">
                  <c:v>1.1748642626104122E-3</c:v>
                </c:pt>
                <c:pt idx="5971">
                  <c:v>1.1746675173600427E-3</c:v>
                </c:pt>
                <c:pt idx="5972">
                  <c:v>1.1744708379933851E-3</c:v>
                </c:pt>
                <c:pt idx="5973">
                  <c:v>1.1742742244773576E-3</c:v>
                </c:pt>
                <c:pt idx="5974">
                  <c:v>1.1740776767788952E-3</c:v>
                </c:pt>
                <c:pt idx="5975">
                  <c:v>1.1738811948649459E-3</c:v>
                </c:pt>
                <c:pt idx="5976">
                  <c:v>1.1736847787024959E-3</c:v>
                </c:pt>
                <c:pt idx="5977">
                  <c:v>1.1734884282585541E-3</c:v>
                </c:pt>
                <c:pt idx="5978">
                  <c:v>1.1732921435001233E-3</c:v>
                </c:pt>
                <c:pt idx="5979">
                  <c:v>1.1730959243942643E-3</c:v>
                </c:pt>
                <c:pt idx="5980">
                  <c:v>1.1728997709080319E-3</c:v>
                </c:pt>
                <c:pt idx="5981">
                  <c:v>1.1727036830085221E-3</c:v>
                </c:pt>
                <c:pt idx="5982">
                  <c:v>1.1725076606628503E-3</c:v>
                </c:pt>
                <c:pt idx="5983">
                  <c:v>1.1723117038381374E-3</c:v>
                </c:pt>
                <c:pt idx="5984">
                  <c:v>1.1721158125015468E-3</c:v>
                </c:pt>
                <c:pt idx="5985">
                  <c:v>1.1719199866202473E-3</c:v>
                </c:pt>
                <c:pt idx="5986">
                  <c:v>1.1717242261614412E-3</c:v>
                </c:pt>
                <c:pt idx="5987">
                  <c:v>1.1715285310923541E-3</c:v>
                </c:pt>
                <c:pt idx="5988">
                  <c:v>1.1713329013802308E-3</c:v>
                </c:pt>
                <c:pt idx="5989">
                  <c:v>1.1711373369923193E-3</c:v>
                </c:pt>
                <c:pt idx="5990">
                  <c:v>1.1709418378959141E-3</c:v>
                </c:pt>
                <c:pt idx="5991">
                  <c:v>1.1707464040583329E-3</c:v>
                </c:pt>
                <c:pt idx="5992">
                  <c:v>1.1705510354468921E-3</c:v>
                </c:pt>
                <c:pt idx="5993">
                  <c:v>1.1703557320289478E-3</c:v>
                </c:pt>
                <c:pt idx="5994">
                  <c:v>1.1701604937718736E-3</c:v>
                </c:pt>
                <c:pt idx="5995">
                  <c:v>1.169965320643064E-3</c:v>
                </c:pt>
                <c:pt idx="5996">
                  <c:v>1.1697702126099334E-3</c:v>
                </c:pt>
                <c:pt idx="5997">
                  <c:v>1.1695751696399325E-3</c:v>
                </c:pt>
                <c:pt idx="5998">
                  <c:v>1.1693801917005092E-3</c:v>
                </c:pt>
                <c:pt idx="5999">
                  <c:v>1.1691852787591439E-3</c:v>
                </c:pt>
                <c:pt idx="6000">
                  <c:v>1.1689904307833499E-3</c:v>
                </c:pt>
                <c:pt idx="6001">
                  <c:v>1.1687956477406426E-3</c:v>
                </c:pt>
                <c:pt idx="6002">
                  <c:v>1.1686009295985872E-3</c:v>
                </c:pt>
                <c:pt idx="6003">
                  <c:v>1.1684062763247256E-3</c:v>
                </c:pt>
                <c:pt idx="6004">
                  <c:v>1.1682116878866629E-3</c:v>
                </c:pt>
                <c:pt idx="6005">
                  <c:v>1.168017164252024E-3</c:v>
                </c:pt>
                <c:pt idx="6006">
                  <c:v>1.1678227053884081E-3</c:v>
                </c:pt>
                <c:pt idx="6007">
                  <c:v>1.1676283112634985E-3</c:v>
                </c:pt>
                <c:pt idx="6008">
                  <c:v>1.1674339818449641E-3</c:v>
                </c:pt>
                <c:pt idx="6009">
                  <c:v>1.1672397171005021E-3</c:v>
                </c:pt>
                <c:pt idx="6010">
                  <c:v>1.167045516997838E-3</c:v>
                </c:pt>
                <c:pt idx="6011">
                  <c:v>1.1668513815046961E-3</c:v>
                </c:pt>
                <c:pt idx="6012">
                  <c:v>1.1666573105888582E-3</c:v>
                </c:pt>
                <c:pt idx="6013">
                  <c:v>1.1664633042180917E-3</c:v>
                </c:pt>
                <c:pt idx="6014">
                  <c:v>1.1662693623602117E-3</c:v>
                </c:pt>
                <c:pt idx="6015">
                  <c:v>1.1660754849830467E-3</c:v>
                </c:pt>
                <c:pt idx="6016">
                  <c:v>1.1658816720544279E-3</c:v>
                </c:pt>
                <c:pt idx="6017">
                  <c:v>1.1656879235422549E-3</c:v>
                </c:pt>
                <c:pt idx="6018">
                  <c:v>1.1654942394143833E-3</c:v>
                </c:pt>
                <c:pt idx="6019">
                  <c:v>1.1653006196387569E-3</c:v>
                </c:pt>
                <c:pt idx="6020">
                  <c:v>1.1651070641832929E-3</c:v>
                </c:pt>
                <c:pt idx="6021">
                  <c:v>1.1649135730159423E-3</c:v>
                </c:pt>
                <c:pt idx="6022">
                  <c:v>1.164720146104686E-3</c:v>
                </c:pt>
                <c:pt idx="6023">
                  <c:v>1.1645267834175261E-3</c:v>
                </c:pt>
                <c:pt idx="6024">
                  <c:v>1.1643334849224813E-3</c:v>
                </c:pt>
                <c:pt idx="6025">
                  <c:v>1.1641402505875821E-3</c:v>
                </c:pt>
                <c:pt idx="6026">
                  <c:v>1.1639470803808981E-3</c:v>
                </c:pt>
                <c:pt idx="6027">
                  <c:v>1.1637539742705119E-3</c:v>
                </c:pt>
                <c:pt idx="6028">
                  <c:v>1.1635609322245121E-3</c:v>
                </c:pt>
                <c:pt idx="6029">
                  <c:v>1.1633679542110463E-3</c:v>
                </c:pt>
                <c:pt idx="6030">
                  <c:v>1.1631750401982425E-3</c:v>
                </c:pt>
                <c:pt idx="6031">
                  <c:v>1.1629821901542722E-3</c:v>
                </c:pt>
                <c:pt idx="6032">
                  <c:v>1.1627894040473256E-3</c:v>
                </c:pt>
                <c:pt idx="6033">
                  <c:v>1.1625966818456081E-3</c:v>
                </c:pt>
                <c:pt idx="6034">
                  <c:v>1.1624040235173562E-3</c:v>
                </c:pt>
                <c:pt idx="6035">
                  <c:v>1.1622114290308202E-3</c:v>
                </c:pt>
                <c:pt idx="6036">
                  <c:v>1.1620188983542605E-3</c:v>
                </c:pt>
                <c:pt idx="6037">
                  <c:v>1.1618264314559781E-3</c:v>
                </c:pt>
                <c:pt idx="6038">
                  <c:v>1.1616340283042922E-3</c:v>
                </c:pt>
                <c:pt idx="6039">
                  <c:v>1.1614416888675331E-3</c:v>
                </c:pt>
                <c:pt idx="6040">
                  <c:v>1.1612494131140582E-3</c:v>
                </c:pt>
                <c:pt idx="6041">
                  <c:v>1.1610572010122497E-3</c:v>
                </c:pt>
                <c:pt idx="6042">
                  <c:v>1.160865052530487E-3</c:v>
                </c:pt>
                <c:pt idx="6043">
                  <c:v>1.1606729676372153E-3</c:v>
                </c:pt>
                <c:pt idx="6044">
                  <c:v>1.1604809463008543E-3</c:v>
                </c:pt>
                <c:pt idx="6045">
                  <c:v>1.1602889884898685E-3</c:v>
                </c:pt>
                <c:pt idx="6046">
                  <c:v>1.1600970941727457E-3</c:v>
                </c:pt>
                <c:pt idx="6047">
                  <c:v>1.159905263317978E-3</c:v>
                </c:pt>
                <c:pt idx="6048">
                  <c:v>1.1597134958941005E-3</c:v>
                </c:pt>
                <c:pt idx="6049">
                  <c:v>1.1595217918696518E-3</c:v>
                </c:pt>
                <c:pt idx="6050">
                  <c:v>1.1593301512132063E-3</c:v>
                </c:pt>
                <c:pt idx="6051">
                  <c:v>1.159138573893332E-3</c:v>
                </c:pt>
                <c:pt idx="6052">
                  <c:v>1.1589470598786463E-3</c:v>
                </c:pt>
                <c:pt idx="6053">
                  <c:v>1.1587556091377726E-3</c:v>
                </c:pt>
                <c:pt idx="6054">
                  <c:v>1.1585642216393561E-3</c:v>
                </c:pt>
                <c:pt idx="6055">
                  <c:v>1.1583728973520741E-3</c:v>
                </c:pt>
                <c:pt idx="6056">
                  <c:v>1.1581816362446116E-3</c:v>
                </c:pt>
                <c:pt idx="6057">
                  <c:v>1.157990438285674E-3</c:v>
                </c:pt>
                <c:pt idx="6058">
                  <c:v>1.1577993034439986E-3</c:v>
                </c:pt>
                <c:pt idx="6059">
                  <c:v>1.1576082316883396E-3</c:v>
                </c:pt>
                <c:pt idx="6060">
                  <c:v>1.1574172229874575E-3</c:v>
                </c:pt>
                <c:pt idx="6061">
                  <c:v>1.1572262773101478E-3</c:v>
                </c:pt>
                <c:pt idx="6062">
                  <c:v>1.1570353946252353E-3</c:v>
                </c:pt>
                <c:pt idx="6063">
                  <c:v>1.156844574901545E-3</c:v>
                </c:pt>
                <c:pt idx="6064">
                  <c:v>1.1566538181079181E-3</c:v>
                </c:pt>
                <c:pt idx="6065">
                  <c:v>1.1564631242132588E-3</c:v>
                </c:pt>
                <c:pt idx="6066">
                  <c:v>1.1562724931864334E-3</c:v>
                </c:pt>
                <c:pt idx="6067">
                  <c:v>1.1560819249963792E-3</c:v>
                </c:pt>
                <c:pt idx="6068">
                  <c:v>1.1558914196120075E-3</c:v>
                </c:pt>
                <c:pt idx="6069">
                  <c:v>1.1557009770023041E-3</c:v>
                </c:pt>
                <c:pt idx="6070">
                  <c:v>1.1555105971362311E-3</c:v>
                </c:pt>
                <c:pt idx="6071">
                  <c:v>1.1553202799827857E-3</c:v>
                </c:pt>
                <c:pt idx="6072">
                  <c:v>1.1551300255109897E-3</c:v>
                </c:pt>
                <c:pt idx="6073">
                  <c:v>1.1549398336898799E-3</c:v>
                </c:pt>
                <c:pt idx="6074">
                  <c:v>1.1547497044885184E-3</c:v>
                </c:pt>
                <c:pt idx="6075">
                  <c:v>1.1545596378759741E-3</c:v>
                </c:pt>
                <c:pt idx="6076">
                  <c:v>1.1543696338213588E-3</c:v>
                </c:pt>
                <c:pt idx="6077">
                  <c:v>1.1541796922937841E-3</c:v>
                </c:pt>
                <c:pt idx="6078">
                  <c:v>1.1539898132623947E-3</c:v>
                </c:pt>
                <c:pt idx="6079">
                  <c:v>1.153799996696352E-3</c:v>
                </c:pt>
                <c:pt idx="6080">
                  <c:v>1.153610242564833E-3</c:v>
                </c:pt>
                <c:pt idx="6081">
                  <c:v>1.153420550837042E-3</c:v>
                </c:pt>
                <c:pt idx="6082">
                  <c:v>1.1532309214822044E-3</c:v>
                </c:pt>
                <c:pt idx="6083">
                  <c:v>1.153041354469544E-3</c:v>
                </c:pt>
                <c:pt idx="6084">
                  <c:v>1.1528518497683456E-3</c:v>
                </c:pt>
                <c:pt idx="6085">
                  <c:v>1.1526624073478721E-3</c:v>
                </c:pt>
                <c:pt idx="6086">
                  <c:v>1.1524730271774365E-3</c:v>
                </c:pt>
                <c:pt idx="6087">
                  <c:v>1.1522837092263671E-3</c:v>
                </c:pt>
                <c:pt idx="6088">
                  <c:v>1.1520944534639842E-3</c:v>
                </c:pt>
                <c:pt idx="6089">
                  <c:v>1.1519052598596711E-3</c:v>
                </c:pt>
                <c:pt idx="6090">
                  <c:v>1.151716128382808E-3</c:v>
                </c:pt>
                <c:pt idx="6091">
                  <c:v>1.1515270590027888E-3</c:v>
                </c:pt>
                <c:pt idx="6092">
                  <c:v>1.1513380516890387E-3</c:v>
                </c:pt>
                <c:pt idx="6093">
                  <c:v>1.1511491064110123E-3</c:v>
                </c:pt>
                <c:pt idx="6094">
                  <c:v>1.1509602231381541E-3</c:v>
                </c:pt>
                <c:pt idx="6095">
                  <c:v>1.1507714018399585E-3</c:v>
                </c:pt>
                <c:pt idx="6096">
                  <c:v>1.1505826424859321E-3</c:v>
                </c:pt>
                <c:pt idx="6097">
                  <c:v>1.1503939450455899E-3</c:v>
                </c:pt>
                <c:pt idx="6098">
                  <c:v>1.1502053094884803E-3</c:v>
                </c:pt>
                <c:pt idx="6099">
                  <c:v>1.1500167357841606E-3</c:v>
                </c:pt>
                <c:pt idx="6100">
                  <c:v>1.1498282239022163E-3</c:v>
                </c:pt>
                <c:pt idx="6101">
                  <c:v>1.1496397738122541E-3</c:v>
                </c:pt>
                <c:pt idx="6102">
                  <c:v>1.1494513854838947E-3</c:v>
                </c:pt>
                <c:pt idx="6103">
                  <c:v>1.1492630588867821E-3</c:v>
                </c:pt>
                <c:pt idx="6104">
                  <c:v>1.1490747939905761E-3</c:v>
                </c:pt>
                <c:pt idx="6105">
                  <c:v>1.1488865907649621E-3</c:v>
                </c:pt>
                <c:pt idx="6106">
                  <c:v>1.1486984491796421E-3</c:v>
                </c:pt>
                <c:pt idx="6107">
                  <c:v>1.1485103692043385E-3</c:v>
                </c:pt>
                <c:pt idx="6108">
                  <c:v>1.14832235080879E-3</c:v>
                </c:pt>
                <c:pt idx="6109">
                  <c:v>1.1481343939627581E-3</c:v>
                </c:pt>
                <c:pt idx="6110">
                  <c:v>1.1479464986360339E-3</c:v>
                </c:pt>
                <c:pt idx="6111">
                  <c:v>1.1477586647984127E-3</c:v>
                </c:pt>
                <c:pt idx="6112">
                  <c:v>1.1475708924197081E-3</c:v>
                </c:pt>
                <c:pt idx="6113">
                  <c:v>1.1473831814697794E-3</c:v>
                </c:pt>
                <c:pt idx="6114">
                  <c:v>1.1471955319184723E-3</c:v>
                </c:pt>
                <c:pt idx="6115">
                  <c:v>1.1470079437356721E-3</c:v>
                </c:pt>
                <c:pt idx="6116">
                  <c:v>1.1468204168912769E-3</c:v>
                </c:pt>
                <c:pt idx="6117">
                  <c:v>1.1466329513552117E-3</c:v>
                </c:pt>
                <c:pt idx="6118">
                  <c:v>1.1464455470974043E-3</c:v>
                </c:pt>
                <c:pt idx="6119">
                  <c:v>1.1462582040878346E-3</c:v>
                </c:pt>
                <c:pt idx="6120">
                  <c:v>1.1460709222964641E-3</c:v>
                </c:pt>
                <c:pt idx="6121">
                  <c:v>1.1458837016932941E-3</c:v>
                </c:pt>
                <c:pt idx="6122">
                  <c:v>1.1456965422483409E-3</c:v>
                </c:pt>
                <c:pt idx="6123">
                  <c:v>1.1455094439316521E-3</c:v>
                </c:pt>
                <c:pt idx="6124">
                  <c:v>1.145322406713282E-3</c:v>
                </c:pt>
                <c:pt idx="6125">
                  <c:v>1.1451354305633012E-3</c:v>
                </c:pt>
                <c:pt idx="6126">
                  <c:v>1.1449485154518089E-3</c:v>
                </c:pt>
                <c:pt idx="6127">
                  <c:v>1.1447616613489166E-3</c:v>
                </c:pt>
                <c:pt idx="6128">
                  <c:v>1.1445748682247681E-3</c:v>
                </c:pt>
                <c:pt idx="6129">
                  <c:v>1.1443881360495161E-3</c:v>
                </c:pt>
                <c:pt idx="6130">
                  <c:v>1.1442014647933304E-3</c:v>
                </c:pt>
                <c:pt idx="6131">
                  <c:v>1.144014854426404E-3</c:v>
                </c:pt>
                <c:pt idx="6132">
                  <c:v>1.1438283049189511E-3</c:v>
                </c:pt>
                <c:pt idx="6133">
                  <c:v>1.1436418162412158E-3</c:v>
                </c:pt>
                <c:pt idx="6134">
                  <c:v>1.1434553883634339E-3</c:v>
                </c:pt>
                <c:pt idx="6135">
                  <c:v>1.1432690212558841E-3</c:v>
                </c:pt>
                <c:pt idx="6136">
                  <c:v>1.1430827148888637E-3</c:v>
                </c:pt>
                <c:pt idx="6137">
                  <c:v>1.1428964692326627E-3</c:v>
                </c:pt>
                <c:pt idx="6138">
                  <c:v>1.1427102842576321E-3</c:v>
                </c:pt>
                <c:pt idx="6139">
                  <c:v>1.14252415993411E-3</c:v>
                </c:pt>
                <c:pt idx="6140">
                  <c:v>1.1423380962324681E-3</c:v>
                </c:pt>
                <c:pt idx="6141">
                  <c:v>1.1421520931230965E-3</c:v>
                </c:pt>
                <c:pt idx="6142">
                  <c:v>1.1419661505763883E-3</c:v>
                </c:pt>
                <c:pt idx="6143">
                  <c:v>1.1417802685627877E-3</c:v>
                </c:pt>
                <c:pt idx="6144">
                  <c:v>1.1415944470527246E-3</c:v>
                </c:pt>
                <c:pt idx="6145">
                  <c:v>1.141408686016674E-3</c:v>
                </c:pt>
                <c:pt idx="6146">
                  <c:v>1.1412229854251147E-3</c:v>
                </c:pt>
                <c:pt idx="6147">
                  <c:v>1.1410373452485551E-3</c:v>
                </c:pt>
                <c:pt idx="6148">
                  <c:v>1.1408517654575095E-3</c:v>
                </c:pt>
                <c:pt idx="6149">
                  <c:v>1.1406662460225168E-3</c:v>
                </c:pt>
                <c:pt idx="6150">
                  <c:v>1.1404807869141481E-3</c:v>
                </c:pt>
                <c:pt idx="6151">
                  <c:v>1.1402953881029781E-3</c:v>
                </c:pt>
                <c:pt idx="6152">
                  <c:v>1.1401100495596101E-3</c:v>
                </c:pt>
                <c:pt idx="6153">
                  <c:v>1.1399247712546464E-3</c:v>
                </c:pt>
                <c:pt idx="6154">
                  <c:v>1.1397395531587433E-3</c:v>
                </c:pt>
                <c:pt idx="6155">
                  <c:v>1.1395543952425419E-3</c:v>
                </c:pt>
                <c:pt idx="6156">
                  <c:v>1.1393692974767265E-3</c:v>
                </c:pt>
                <c:pt idx="6157">
                  <c:v>1.1391842598319881E-3</c:v>
                </c:pt>
                <c:pt idx="6158">
                  <c:v>1.1389992822790369E-3</c:v>
                </c:pt>
                <c:pt idx="6159">
                  <c:v>1.1388143647886189E-3</c:v>
                </c:pt>
                <c:pt idx="6160">
                  <c:v>1.1386295073314615E-3</c:v>
                </c:pt>
                <c:pt idx="6161">
                  <c:v>1.1384447098783568E-3</c:v>
                </c:pt>
                <c:pt idx="6162">
                  <c:v>1.1382599724000821E-3</c:v>
                </c:pt>
                <c:pt idx="6163">
                  <c:v>1.1380752948674433E-3</c:v>
                </c:pt>
                <c:pt idx="6164">
                  <c:v>1.1378906772512719E-3</c:v>
                </c:pt>
                <c:pt idx="6165">
                  <c:v>1.1377061195224181E-3</c:v>
                </c:pt>
                <c:pt idx="6166">
                  <c:v>1.1375216216517456E-3</c:v>
                </c:pt>
                <c:pt idx="6167">
                  <c:v>1.1373371836101301E-3</c:v>
                </c:pt>
                <c:pt idx="6168">
                  <c:v>1.1371528053684831E-3</c:v>
                </c:pt>
                <c:pt idx="6169">
                  <c:v>1.1369684868977221E-3</c:v>
                </c:pt>
                <c:pt idx="6170">
                  <c:v>1.1367842281687858E-3</c:v>
                </c:pt>
                <c:pt idx="6171">
                  <c:v>1.1366000291526358E-3</c:v>
                </c:pt>
                <c:pt idx="6172">
                  <c:v>1.1364158898202528E-3</c:v>
                </c:pt>
                <c:pt idx="6173">
                  <c:v>1.1362318101426207E-3</c:v>
                </c:pt>
                <c:pt idx="6174">
                  <c:v>1.1360477900907765E-3</c:v>
                </c:pt>
                <c:pt idx="6175">
                  <c:v>1.1358638296357386E-3</c:v>
                </c:pt>
                <c:pt idx="6176">
                  <c:v>1.1356799287485632E-3</c:v>
                </c:pt>
                <c:pt idx="6177">
                  <c:v>1.1354960874003178E-3</c:v>
                </c:pt>
                <c:pt idx="6178">
                  <c:v>1.1353123055621061E-3</c:v>
                </c:pt>
                <c:pt idx="6179">
                  <c:v>1.1351285832050281E-3</c:v>
                </c:pt>
                <c:pt idx="6180">
                  <c:v>1.134944920300219E-3</c:v>
                </c:pt>
                <c:pt idx="6181">
                  <c:v>1.1347613168188101E-3</c:v>
                </c:pt>
                <c:pt idx="6182">
                  <c:v>1.1345777727319835E-3</c:v>
                </c:pt>
                <c:pt idx="6183">
                  <c:v>1.1343942880109106E-3</c:v>
                </c:pt>
                <c:pt idx="6184">
                  <c:v>1.1342108626268125E-3</c:v>
                </c:pt>
                <c:pt idx="6185">
                  <c:v>1.1340274965508847E-3</c:v>
                </c:pt>
                <c:pt idx="6186">
                  <c:v>1.133844189754379E-3</c:v>
                </c:pt>
                <c:pt idx="6187">
                  <c:v>1.1336609422085621E-3</c:v>
                </c:pt>
                <c:pt idx="6188">
                  <c:v>1.1334777538847033E-3</c:v>
                </c:pt>
                <c:pt idx="6189">
                  <c:v>1.1332946247540939E-3</c:v>
                </c:pt>
                <c:pt idx="6190">
                  <c:v>1.1331115547880625E-3</c:v>
                </c:pt>
                <c:pt idx="6191">
                  <c:v>1.1329285439579239E-3</c:v>
                </c:pt>
                <c:pt idx="6192">
                  <c:v>1.1327455922350406E-3</c:v>
                </c:pt>
                <c:pt idx="6193">
                  <c:v>1.1325626995907796E-3</c:v>
                </c:pt>
                <c:pt idx="6194">
                  <c:v>1.1323798659965308E-3</c:v>
                </c:pt>
                <c:pt idx="6195">
                  <c:v>1.1321970914236939E-3</c:v>
                </c:pt>
                <c:pt idx="6196">
                  <c:v>1.1320143758436999E-3</c:v>
                </c:pt>
                <c:pt idx="6197">
                  <c:v>1.1318317192279897E-3</c:v>
                </c:pt>
                <c:pt idx="6198">
                  <c:v>1.1316491215480372E-3</c:v>
                </c:pt>
                <c:pt idx="6199">
                  <c:v>1.1314665827753E-3</c:v>
                </c:pt>
                <c:pt idx="6200">
                  <c:v>1.1312841028812996E-3</c:v>
                </c:pt>
                <c:pt idx="6201">
                  <c:v>1.1311016818375361E-3</c:v>
                </c:pt>
                <c:pt idx="6202">
                  <c:v>1.1309193196155569E-3</c:v>
                </c:pt>
                <c:pt idx="6203">
                  <c:v>1.13073701618691E-3</c:v>
                </c:pt>
                <c:pt idx="6204">
                  <c:v>1.1305547715231682E-3</c:v>
                </c:pt>
                <c:pt idx="6205">
                  <c:v>1.1303725855959222E-3</c:v>
                </c:pt>
                <c:pt idx="6206">
                  <c:v>1.1301904583767811E-3</c:v>
                </c:pt>
                <c:pt idx="6207">
                  <c:v>1.1300083898373736E-3</c:v>
                </c:pt>
                <c:pt idx="6208">
                  <c:v>1.1298263799493381E-3</c:v>
                </c:pt>
                <c:pt idx="6209">
                  <c:v>1.1296444286843501E-3</c:v>
                </c:pt>
                <c:pt idx="6210">
                  <c:v>1.1294625360140861E-3</c:v>
                </c:pt>
                <c:pt idx="6211">
                  <c:v>1.1292807019102483E-3</c:v>
                </c:pt>
                <c:pt idx="6212">
                  <c:v>1.1290989263445462E-3</c:v>
                </c:pt>
                <c:pt idx="6213">
                  <c:v>1.128917209288728E-3</c:v>
                </c:pt>
                <c:pt idx="6214">
                  <c:v>1.1287355507145361E-3</c:v>
                </c:pt>
                <c:pt idx="6215">
                  <c:v>1.1285539505937598E-3</c:v>
                </c:pt>
                <c:pt idx="6216">
                  <c:v>1.1283724088981743E-3</c:v>
                </c:pt>
                <c:pt idx="6217">
                  <c:v>1.1281909255995977E-3</c:v>
                </c:pt>
                <c:pt idx="6218">
                  <c:v>1.1280095006698549E-3</c:v>
                </c:pt>
                <c:pt idx="6219">
                  <c:v>1.1278281340807929E-3</c:v>
                </c:pt>
                <c:pt idx="6220">
                  <c:v>1.1276468258042721E-3</c:v>
                </c:pt>
                <c:pt idx="6221">
                  <c:v>1.1274655758121781E-3</c:v>
                </c:pt>
                <c:pt idx="6222">
                  <c:v>1.127284384076412E-3</c:v>
                </c:pt>
                <c:pt idx="6223">
                  <c:v>1.1271032505688881E-3</c:v>
                </c:pt>
                <c:pt idx="6224">
                  <c:v>1.126922175261546E-3</c:v>
                </c:pt>
                <c:pt idx="6225">
                  <c:v>1.1267411581263335E-3</c:v>
                </c:pt>
                <c:pt idx="6226">
                  <c:v>1.126560199135228E-3</c:v>
                </c:pt>
                <c:pt idx="6227">
                  <c:v>1.1263792982602141E-3</c:v>
                </c:pt>
                <c:pt idx="6228">
                  <c:v>1.1261984554733059E-3</c:v>
                </c:pt>
                <c:pt idx="6229">
                  <c:v>1.1260176707465319E-3</c:v>
                </c:pt>
                <c:pt idx="6230">
                  <c:v>1.1258369440519211E-3</c:v>
                </c:pt>
                <c:pt idx="6231">
                  <c:v>1.1256562753615461E-3</c:v>
                </c:pt>
                <c:pt idx="6232">
                  <c:v>1.1254756646474908E-3</c:v>
                </c:pt>
                <c:pt idx="6233">
                  <c:v>1.1252951118818483E-3</c:v>
                </c:pt>
                <c:pt idx="6234">
                  <c:v>1.1251146170367281E-3</c:v>
                </c:pt>
                <c:pt idx="6235">
                  <c:v>1.1249341800842704E-3</c:v>
                </c:pt>
                <c:pt idx="6236">
                  <c:v>1.1247538009966339E-3</c:v>
                </c:pt>
                <c:pt idx="6237">
                  <c:v>1.1245734797459711E-3</c:v>
                </c:pt>
                <c:pt idx="6238">
                  <c:v>1.1243932163044748E-3</c:v>
                </c:pt>
                <c:pt idx="6239">
                  <c:v>1.1242130106443606E-3</c:v>
                </c:pt>
                <c:pt idx="6240">
                  <c:v>1.1240328627378424E-3</c:v>
                </c:pt>
                <c:pt idx="6241">
                  <c:v>1.1238527725571526E-3</c:v>
                </c:pt>
                <c:pt idx="6242">
                  <c:v>1.1236727400745642E-3</c:v>
                </c:pt>
                <c:pt idx="6243">
                  <c:v>1.1234927652623481E-3</c:v>
                </c:pt>
                <c:pt idx="6244">
                  <c:v>1.1233128480928004E-3</c:v>
                </c:pt>
                <c:pt idx="6245">
                  <c:v>1.123132988538227E-3</c:v>
                </c:pt>
                <c:pt idx="6246">
                  <c:v>1.1229531865709584E-3</c:v>
                </c:pt>
                <c:pt idx="6247">
                  <c:v>1.1227734421633403E-3</c:v>
                </c:pt>
                <c:pt idx="6248">
                  <c:v>1.1225937552877441E-3</c:v>
                </c:pt>
                <c:pt idx="6249">
                  <c:v>1.122414125916556E-3</c:v>
                </c:pt>
                <c:pt idx="6250">
                  <c:v>1.1222345540221541E-3</c:v>
                </c:pt>
                <c:pt idx="6251">
                  <c:v>1.122055039576985E-3</c:v>
                </c:pt>
                <c:pt idx="6252">
                  <c:v>1.1218755825534541E-3</c:v>
                </c:pt>
                <c:pt idx="6253">
                  <c:v>1.1216961829240374E-3</c:v>
                </c:pt>
                <c:pt idx="6254">
                  <c:v>1.121516840661202E-3</c:v>
                </c:pt>
                <c:pt idx="6255">
                  <c:v>1.1213375557374281E-3</c:v>
                </c:pt>
                <c:pt idx="6256">
                  <c:v>1.1211583281252294E-3</c:v>
                </c:pt>
                <c:pt idx="6257">
                  <c:v>1.1209791577971178E-3</c:v>
                </c:pt>
                <c:pt idx="6258">
                  <c:v>1.1208000447256521E-3</c:v>
                </c:pt>
                <c:pt idx="6259">
                  <c:v>1.120620988883375E-3</c:v>
                </c:pt>
                <c:pt idx="6260">
                  <c:v>1.1204419902428697E-3</c:v>
                </c:pt>
                <c:pt idx="6261">
                  <c:v>1.1202630487767312E-3</c:v>
                </c:pt>
                <c:pt idx="6262">
                  <c:v>1.1200841644575668E-3</c:v>
                </c:pt>
                <c:pt idx="6263">
                  <c:v>1.1199053372579976E-3</c:v>
                </c:pt>
                <c:pt idx="6264">
                  <c:v>1.1197265671506848E-3</c:v>
                </c:pt>
                <c:pt idx="6265">
                  <c:v>1.1195478541082917E-3</c:v>
                </c:pt>
                <c:pt idx="6266">
                  <c:v>1.1193691981034818E-3</c:v>
                </c:pt>
                <c:pt idx="6267">
                  <c:v>1.1191905991089701E-3</c:v>
                </c:pt>
                <c:pt idx="6268">
                  <c:v>1.119012057097466E-3</c:v>
                </c:pt>
                <c:pt idx="6269">
                  <c:v>1.1188335720417103E-3</c:v>
                </c:pt>
                <c:pt idx="6270">
                  <c:v>1.1186551439144397E-3</c:v>
                </c:pt>
                <c:pt idx="6271">
                  <c:v>1.1184767726884297E-3</c:v>
                </c:pt>
                <c:pt idx="6272">
                  <c:v>1.118298458336464E-3</c:v>
                </c:pt>
                <c:pt idx="6273">
                  <c:v>1.1181202008313526E-3</c:v>
                </c:pt>
                <c:pt idx="6274">
                  <c:v>1.1179420001459041E-3</c:v>
                </c:pt>
                <c:pt idx="6275">
                  <c:v>1.1177638562529619E-3</c:v>
                </c:pt>
                <c:pt idx="6276">
                  <c:v>1.1175857691253881E-3</c:v>
                </c:pt>
                <c:pt idx="6277">
                  <c:v>1.1174077387360415E-3</c:v>
                </c:pt>
                <c:pt idx="6278">
                  <c:v>1.1172297650578111E-3</c:v>
                </c:pt>
                <c:pt idx="6279">
                  <c:v>1.1170518480636143E-3</c:v>
                </c:pt>
                <c:pt idx="6280">
                  <c:v>1.116873987726374E-3</c:v>
                </c:pt>
                <c:pt idx="6281">
                  <c:v>1.1166961840190189E-3</c:v>
                </c:pt>
                <c:pt idx="6282">
                  <c:v>1.1165184369145258E-3</c:v>
                </c:pt>
                <c:pt idx="6283">
                  <c:v>1.1163407463858502E-3</c:v>
                </c:pt>
                <c:pt idx="6284">
                  <c:v>1.1161631124059941E-3</c:v>
                </c:pt>
                <c:pt idx="6285">
                  <c:v>1.1159855349479747E-3</c:v>
                </c:pt>
                <c:pt idx="6286">
                  <c:v>1.115808013984804E-3</c:v>
                </c:pt>
                <c:pt idx="6287">
                  <c:v>1.1156305494895381E-3</c:v>
                </c:pt>
                <c:pt idx="6288">
                  <c:v>1.1154531414352396E-3</c:v>
                </c:pt>
                <c:pt idx="6289">
                  <c:v>1.1152757897949705E-3</c:v>
                </c:pt>
                <c:pt idx="6290">
                  <c:v>1.1150984945418471E-3</c:v>
                </c:pt>
                <c:pt idx="6291">
                  <c:v>1.1149212556489656E-3</c:v>
                </c:pt>
                <c:pt idx="6292">
                  <c:v>1.1147440730894659E-3</c:v>
                </c:pt>
                <c:pt idx="6293">
                  <c:v>1.1145669468364959E-3</c:v>
                </c:pt>
                <c:pt idx="6294">
                  <c:v>1.1143898768632169E-3</c:v>
                </c:pt>
                <c:pt idx="6295">
                  <c:v>1.1142128631428029E-3</c:v>
                </c:pt>
                <c:pt idx="6296">
                  <c:v>1.1140359056484542E-3</c:v>
                </c:pt>
                <c:pt idx="6297">
                  <c:v>1.1138590043533929E-3</c:v>
                </c:pt>
                <c:pt idx="6298">
                  <c:v>1.1136821592308487E-3</c:v>
                </c:pt>
                <c:pt idx="6299">
                  <c:v>1.1135053702540625E-3</c:v>
                </c:pt>
                <c:pt idx="6300">
                  <c:v>1.1133286373963126E-3</c:v>
                </c:pt>
                <c:pt idx="6301">
                  <c:v>1.1131519606308819E-3</c:v>
                </c:pt>
                <c:pt idx="6302">
                  <c:v>1.1129753399310603E-3</c:v>
                </c:pt>
                <c:pt idx="6303">
                  <c:v>1.1127987752701622E-3</c:v>
                </c:pt>
                <c:pt idx="6304">
                  <c:v>1.1126222666215406E-3</c:v>
                </c:pt>
                <c:pt idx="6305">
                  <c:v>1.11244581395853E-3</c:v>
                </c:pt>
                <c:pt idx="6306">
                  <c:v>1.1122694172544911E-3</c:v>
                </c:pt>
                <c:pt idx="6307">
                  <c:v>1.1120930764828368E-3</c:v>
                </c:pt>
                <c:pt idx="6308">
                  <c:v>1.1119167916169401E-3</c:v>
                </c:pt>
                <c:pt idx="6309">
                  <c:v>1.1117405626302403E-3</c:v>
                </c:pt>
                <c:pt idx="6310">
                  <c:v>1.1115643894961519E-3</c:v>
                </c:pt>
                <c:pt idx="6311">
                  <c:v>1.111388272188144E-3</c:v>
                </c:pt>
                <c:pt idx="6312">
                  <c:v>1.111212210679678E-3</c:v>
                </c:pt>
                <c:pt idx="6313">
                  <c:v>1.1110362049442421E-3</c:v>
                </c:pt>
                <c:pt idx="6314">
                  <c:v>1.1108602549553361E-3</c:v>
                </c:pt>
                <c:pt idx="6315">
                  <c:v>1.110684360686484E-3</c:v>
                </c:pt>
                <c:pt idx="6316">
                  <c:v>1.1105085221112191E-3</c:v>
                </c:pt>
                <c:pt idx="6317">
                  <c:v>1.1103327392030856E-3</c:v>
                </c:pt>
                <c:pt idx="6318">
                  <c:v>1.1101570119356674E-3</c:v>
                </c:pt>
                <c:pt idx="6319">
                  <c:v>1.1099813402825327E-3</c:v>
                </c:pt>
                <c:pt idx="6320">
                  <c:v>1.1098057242173085E-3</c:v>
                </c:pt>
                <c:pt idx="6321">
                  <c:v>1.1096301637135951E-3</c:v>
                </c:pt>
                <c:pt idx="6322">
                  <c:v>1.1094546587450324E-3</c:v>
                </c:pt>
                <c:pt idx="6323">
                  <c:v>1.1092792092852802E-3</c:v>
                </c:pt>
                <c:pt idx="6324">
                  <c:v>1.1091038153080066E-3</c:v>
                </c:pt>
                <c:pt idx="6325">
                  <c:v>1.1089284767868929E-3</c:v>
                </c:pt>
                <c:pt idx="6326">
                  <c:v>1.1087531936956445E-3</c:v>
                </c:pt>
                <c:pt idx="6327">
                  <c:v>1.1085779660079819E-3</c:v>
                </c:pt>
                <c:pt idx="6328">
                  <c:v>1.1084027936976355E-3</c:v>
                </c:pt>
                <c:pt idx="6329">
                  <c:v>1.1082276767383674E-3</c:v>
                </c:pt>
                <c:pt idx="6330">
                  <c:v>1.10805261510394E-3</c:v>
                </c:pt>
                <c:pt idx="6331">
                  <c:v>1.1078776087681381E-3</c:v>
                </c:pt>
                <c:pt idx="6332">
                  <c:v>1.1077026577047718E-3</c:v>
                </c:pt>
                <c:pt idx="6333">
                  <c:v>1.1075277618876561E-3</c:v>
                </c:pt>
                <c:pt idx="6334">
                  <c:v>1.1073529212906332E-3</c:v>
                </c:pt>
                <c:pt idx="6335">
                  <c:v>1.1071781358875383E-3</c:v>
                </c:pt>
                <c:pt idx="6336">
                  <c:v>1.1070034056522501E-3</c:v>
                </c:pt>
                <c:pt idx="6337">
                  <c:v>1.1068287305586561E-3</c:v>
                </c:pt>
                <c:pt idx="6338">
                  <c:v>1.1066541105806541E-3</c:v>
                </c:pt>
                <c:pt idx="6339">
                  <c:v>1.106479545692164E-3</c:v>
                </c:pt>
                <c:pt idx="6340">
                  <c:v>1.1063050358671217E-3</c:v>
                </c:pt>
                <c:pt idx="6341">
                  <c:v>1.1061305810794741E-3</c:v>
                </c:pt>
                <c:pt idx="6342">
                  <c:v>1.1059561813031881E-3</c:v>
                </c:pt>
                <c:pt idx="6343">
                  <c:v>1.1057818365122541E-3</c:v>
                </c:pt>
                <c:pt idx="6344">
                  <c:v>1.1056075466806671E-3</c:v>
                </c:pt>
                <c:pt idx="6345">
                  <c:v>1.1054333117824389E-3</c:v>
                </c:pt>
                <c:pt idx="6346">
                  <c:v>1.1052591317916188E-3</c:v>
                </c:pt>
                <c:pt idx="6347">
                  <c:v>1.1050850066822383E-3</c:v>
                </c:pt>
                <c:pt idx="6348">
                  <c:v>1.1049109364283704E-3</c:v>
                </c:pt>
                <c:pt idx="6349">
                  <c:v>1.1047369210040936E-3</c:v>
                </c:pt>
                <c:pt idx="6350">
                  <c:v>1.1045629603835155E-3</c:v>
                </c:pt>
                <c:pt idx="6351">
                  <c:v>1.1043890545407392E-3</c:v>
                </c:pt>
                <c:pt idx="6352">
                  <c:v>1.1042152034498995E-3</c:v>
                </c:pt>
                <c:pt idx="6353">
                  <c:v>1.1040414070851445E-3</c:v>
                </c:pt>
                <c:pt idx="6354">
                  <c:v>1.1038676654206421E-3</c:v>
                </c:pt>
                <c:pt idx="6355">
                  <c:v>1.1036939784305681E-3</c:v>
                </c:pt>
                <c:pt idx="6356">
                  <c:v>1.1035203460891159E-3</c:v>
                </c:pt>
                <c:pt idx="6357">
                  <c:v>1.1033467683705053E-3</c:v>
                </c:pt>
                <c:pt idx="6358">
                  <c:v>1.1031732452489529E-3</c:v>
                </c:pt>
                <c:pt idx="6359">
                  <c:v>1.1029997766987183E-3</c:v>
                </c:pt>
                <c:pt idx="6360">
                  <c:v>1.1028263626940437E-3</c:v>
                </c:pt>
                <c:pt idx="6361">
                  <c:v>1.1026530032092253E-3</c:v>
                </c:pt>
                <c:pt idx="6362">
                  <c:v>1.1024796982185411E-3</c:v>
                </c:pt>
                <c:pt idx="6363">
                  <c:v>1.102306447696314E-3</c:v>
                </c:pt>
                <c:pt idx="6364">
                  <c:v>1.1021332516168573E-3</c:v>
                </c:pt>
                <c:pt idx="6365">
                  <c:v>1.1019601099545161E-3</c:v>
                </c:pt>
                <c:pt idx="6366">
                  <c:v>1.1017870226836567E-3</c:v>
                </c:pt>
                <c:pt idx="6367">
                  <c:v>1.1016139897786412E-3</c:v>
                </c:pt>
                <c:pt idx="6368">
                  <c:v>1.101441011213863E-3</c:v>
                </c:pt>
                <c:pt idx="6369">
                  <c:v>1.1012680869637334E-3</c:v>
                </c:pt>
                <c:pt idx="6370">
                  <c:v>1.1010952170026618E-3</c:v>
                </c:pt>
                <c:pt idx="6371">
                  <c:v>1.1009224013051068E-3</c:v>
                </c:pt>
                <c:pt idx="6372">
                  <c:v>1.1007496398455071E-3</c:v>
                </c:pt>
                <c:pt idx="6373">
                  <c:v>1.1005769325983365E-3</c:v>
                </c:pt>
                <c:pt idx="6374">
                  <c:v>1.1004042795380792E-3</c:v>
                </c:pt>
                <c:pt idx="6375">
                  <c:v>1.1002316806392387E-3</c:v>
                </c:pt>
                <c:pt idx="6376">
                  <c:v>1.1000591358763451E-3</c:v>
                </c:pt>
                <c:pt idx="6377">
                  <c:v>1.0998866452239071E-3</c:v>
                </c:pt>
                <c:pt idx="6378">
                  <c:v>1.0997142086564958E-3</c:v>
                </c:pt>
                <c:pt idx="6379">
                  <c:v>1.099541826148678E-3</c:v>
                </c:pt>
                <c:pt idx="6380">
                  <c:v>1.0993694976750199E-3</c:v>
                </c:pt>
                <c:pt idx="6381">
                  <c:v>1.0991972232101341E-3</c:v>
                </c:pt>
                <c:pt idx="6382">
                  <c:v>1.0990250027286281E-3</c:v>
                </c:pt>
                <c:pt idx="6383">
                  <c:v>1.0988528362051388E-3</c:v>
                </c:pt>
                <c:pt idx="6384">
                  <c:v>1.0986807236143005E-3</c:v>
                </c:pt>
                <c:pt idx="6385">
                  <c:v>1.0985086649307819E-3</c:v>
                </c:pt>
                <c:pt idx="6386">
                  <c:v>1.0983366601292521E-3</c:v>
                </c:pt>
                <c:pt idx="6387">
                  <c:v>1.098164709184418E-3</c:v>
                </c:pt>
                <c:pt idx="6388">
                  <c:v>1.0979928120709798E-3</c:v>
                </c:pt>
                <c:pt idx="6389">
                  <c:v>1.0978209687636721E-3</c:v>
                </c:pt>
                <c:pt idx="6390">
                  <c:v>1.097649179237226E-3</c:v>
                </c:pt>
                <c:pt idx="6391">
                  <c:v>1.0974774434664E-3</c:v>
                </c:pt>
                <c:pt idx="6392">
                  <c:v>1.0973057614259659E-3</c:v>
                </c:pt>
                <c:pt idx="6393">
                  <c:v>1.0971341330907158E-3</c:v>
                </c:pt>
                <c:pt idx="6394">
                  <c:v>1.0969625584354473E-3</c:v>
                </c:pt>
                <c:pt idx="6395">
                  <c:v>1.0967910374349878E-3</c:v>
                </c:pt>
                <c:pt idx="6396">
                  <c:v>1.0966195700641708E-3</c:v>
                </c:pt>
                <c:pt idx="6397">
                  <c:v>1.0964481562978493E-3</c:v>
                </c:pt>
                <c:pt idx="6398">
                  <c:v>1.0962767961108801E-3</c:v>
                </c:pt>
                <c:pt idx="6399">
                  <c:v>1.0961054894781613E-3</c:v>
                </c:pt>
                <c:pt idx="6400">
                  <c:v>1.0959342363745738E-3</c:v>
                </c:pt>
                <c:pt idx="6401">
                  <c:v>1.0957630367750481E-3</c:v>
                </c:pt>
                <c:pt idx="6402">
                  <c:v>1.0955918906545039E-3</c:v>
                </c:pt>
                <c:pt idx="6403">
                  <c:v>1.0954207979878919E-3</c:v>
                </c:pt>
                <c:pt idx="6404">
                  <c:v>1.0952497587501699E-3</c:v>
                </c:pt>
                <c:pt idx="6405">
                  <c:v>1.0950787729163201E-3</c:v>
                </c:pt>
                <c:pt idx="6406">
                  <c:v>1.0949078404613292E-3</c:v>
                </c:pt>
                <c:pt idx="6407">
                  <c:v>1.0947369613602028E-3</c:v>
                </c:pt>
                <c:pt idx="6408">
                  <c:v>1.0945661355879642E-3</c:v>
                </c:pt>
                <c:pt idx="6409">
                  <c:v>1.0943953631196621E-3</c:v>
                </c:pt>
                <c:pt idx="6410">
                  <c:v>1.0942246439303435E-3</c:v>
                </c:pt>
                <c:pt idx="6411">
                  <c:v>1.0940539779950883E-3</c:v>
                </c:pt>
                <c:pt idx="6412">
                  <c:v>1.0938833652889641E-3</c:v>
                </c:pt>
                <c:pt idx="6413">
                  <c:v>1.0937128057870861E-3</c:v>
                </c:pt>
                <c:pt idx="6414">
                  <c:v>1.093542299464568E-3</c:v>
                </c:pt>
                <c:pt idx="6415">
                  <c:v>1.0933718462965455E-3</c:v>
                </c:pt>
                <c:pt idx="6416">
                  <c:v>1.0932014462581581E-3</c:v>
                </c:pt>
                <c:pt idx="6417">
                  <c:v>1.0930310993245759E-3</c:v>
                </c:pt>
                <c:pt idx="6418">
                  <c:v>1.0928608054709781E-3</c:v>
                </c:pt>
                <c:pt idx="6419">
                  <c:v>1.092690564672561E-3</c:v>
                </c:pt>
                <c:pt idx="6420">
                  <c:v>1.0925203769045226E-3</c:v>
                </c:pt>
                <c:pt idx="6421">
                  <c:v>1.092350242142096E-3</c:v>
                </c:pt>
                <c:pt idx="6422">
                  <c:v>1.0921801603605325E-3</c:v>
                </c:pt>
                <c:pt idx="6423">
                  <c:v>1.0920101315350693E-3</c:v>
                </c:pt>
                <c:pt idx="6424">
                  <c:v>1.0918401556409786E-3</c:v>
                </c:pt>
                <c:pt idx="6425">
                  <c:v>1.0916702326535627E-3</c:v>
                </c:pt>
                <c:pt idx="6426">
                  <c:v>1.0915003625481161E-3</c:v>
                </c:pt>
                <c:pt idx="6427">
                  <c:v>1.0913305452999557E-3</c:v>
                </c:pt>
                <c:pt idx="6428">
                  <c:v>1.0911607808844158E-3</c:v>
                </c:pt>
                <c:pt idx="6429">
                  <c:v>1.0909910692768487E-3</c:v>
                </c:pt>
                <c:pt idx="6430">
                  <c:v>1.0908214104526036E-3</c:v>
                </c:pt>
                <c:pt idx="6431">
                  <c:v>1.090651804387078E-3</c:v>
                </c:pt>
                <c:pt idx="6432">
                  <c:v>1.0904822510556533E-3</c:v>
                </c:pt>
                <c:pt idx="6433">
                  <c:v>1.0903127504337464E-3</c:v>
                </c:pt>
                <c:pt idx="6434">
                  <c:v>1.0901433024967755E-3</c:v>
                </c:pt>
                <c:pt idx="6435">
                  <c:v>1.08997390722018E-3</c:v>
                </c:pt>
                <c:pt idx="6436">
                  <c:v>1.0898045645794249E-3</c:v>
                </c:pt>
                <c:pt idx="6437">
                  <c:v>1.0896352745499757E-3</c:v>
                </c:pt>
                <c:pt idx="6438">
                  <c:v>1.089466037107318E-3</c:v>
                </c:pt>
                <c:pt idx="6439">
                  <c:v>1.0892968522269535E-3</c:v>
                </c:pt>
                <c:pt idx="6440">
                  <c:v>1.0891277198843983E-3</c:v>
                </c:pt>
                <c:pt idx="6441">
                  <c:v>1.0889586400551841E-3</c:v>
                </c:pt>
                <c:pt idx="6442">
                  <c:v>1.0887896127148571E-3</c:v>
                </c:pt>
                <c:pt idx="6443">
                  <c:v>1.08862063783898E-3</c:v>
                </c:pt>
                <c:pt idx="6444">
                  <c:v>1.08845171540313E-3</c:v>
                </c:pt>
                <c:pt idx="6445">
                  <c:v>1.0882828453829018E-3</c:v>
                </c:pt>
                <c:pt idx="6446">
                  <c:v>1.0881140277538965E-3</c:v>
                </c:pt>
                <c:pt idx="6447">
                  <c:v>1.0879452624917405E-3</c:v>
                </c:pt>
                <c:pt idx="6448">
                  <c:v>1.0877765495720681E-3</c:v>
                </c:pt>
                <c:pt idx="6449">
                  <c:v>1.0876078889705391E-3</c:v>
                </c:pt>
                <c:pt idx="6450">
                  <c:v>1.0874392806628115E-3</c:v>
                </c:pt>
                <c:pt idx="6451">
                  <c:v>1.0872707246245823E-3</c:v>
                </c:pt>
                <c:pt idx="6452">
                  <c:v>1.0871022208315388E-3</c:v>
                </c:pt>
                <c:pt idx="6453">
                  <c:v>1.0869337692593901E-3</c:v>
                </c:pt>
                <c:pt idx="6454">
                  <c:v>1.0867653698838793E-3</c:v>
                </c:pt>
                <c:pt idx="6455">
                  <c:v>1.0865970226807376E-3</c:v>
                </c:pt>
                <c:pt idx="6456">
                  <c:v>1.0864287276257244E-3</c:v>
                </c:pt>
                <c:pt idx="6457">
                  <c:v>1.0862604846946168E-3</c:v>
                </c:pt>
                <c:pt idx="6458">
                  <c:v>1.0860922938631986E-3</c:v>
                </c:pt>
                <c:pt idx="6459">
                  <c:v>1.0859241551072778E-3</c:v>
                </c:pt>
                <c:pt idx="6460">
                  <c:v>1.0857560684026757E-3</c:v>
                </c:pt>
                <c:pt idx="6461">
                  <c:v>1.0855880337252192E-3</c:v>
                </c:pt>
                <c:pt idx="6462">
                  <c:v>1.0854200510507501E-3</c:v>
                </c:pt>
                <c:pt idx="6463">
                  <c:v>1.0852521203551476E-3</c:v>
                </c:pt>
                <c:pt idx="6464">
                  <c:v>1.0850842416142729E-3</c:v>
                </c:pt>
                <c:pt idx="6465">
                  <c:v>1.0849164148040353E-3</c:v>
                </c:pt>
                <c:pt idx="6466">
                  <c:v>1.0847486399003319E-3</c:v>
                </c:pt>
                <c:pt idx="6467">
                  <c:v>1.0845809168790867E-3</c:v>
                </c:pt>
                <c:pt idx="6468">
                  <c:v>1.0844132457162397E-3</c:v>
                </c:pt>
                <c:pt idx="6469">
                  <c:v>1.0842456263877441E-3</c:v>
                </c:pt>
                <c:pt idx="6470">
                  <c:v>1.0840780588695581E-3</c:v>
                </c:pt>
                <c:pt idx="6471">
                  <c:v>1.0839105431376761E-3</c:v>
                </c:pt>
                <c:pt idx="6472">
                  <c:v>1.0837430791680921E-3</c:v>
                </c:pt>
                <c:pt idx="6473">
                  <c:v>1.0835756669368194E-3</c:v>
                </c:pt>
                <c:pt idx="6474">
                  <c:v>1.0834083064198731E-3</c:v>
                </c:pt>
                <c:pt idx="6475">
                  <c:v>1.0832409975933101E-3</c:v>
                </c:pt>
                <c:pt idx="6476">
                  <c:v>1.0830737404331763E-3</c:v>
                </c:pt>
                <c:pt idx="6477">
                  <c:v>1.0829065349155552E-3</c:v>
                </c:pt>
                <c:pt idx="6478">
                  <c:v>1.0827393810165151E-3</c:v>
                </c:pt>
                <c:pt idx="6479">
                  <c:v>1.0825722787121642E-3</c:v>
                </c:pt>
                <c:pt idx="6480">
                  <c:v>1.0824052279786273E-3</c:v>
                </c:pt>
                <c:pt idx="6481">
                  <c:v>1.0822382287920213E-3</c:v>
                </c:pt>
                <c:pt idx="6482">
                  <c:v>1.0820712811284948E-3</c:v>
                </c:pt>
                <c:pt idx="6483">
                  <c:v>1.0819043849642121E-3</c:v>
                </c:pt>
                <c:pt idx="6484">
                  <c:v>1.0817375402753441E-3</c:v>
                </c:pt>
                <c:pt idx="6485">
                  <c:v>1.0815707470380798E-3</c:v>
                </c:pt>
                <c:pt idx="6486">
                  <c:v>1.0814040052286233E-3</c:v>
                </c:pt>
                <c:pt idx="6487">
                  <c:v>1.0812373148231941E-3</c:v>
                </c:pt>
                <c:pt idx="6488">
                  <c:v>1.0810706757980223E-3</c:v>
                </c:pt>
                <c:pt idx="6489">
                  <c:v>1.0809040881293575E-3</c:v>
                </c:pt>
                <c:pt idx="6490">
                  <c:v>1.0807375517934655E-3</c:v>
                </c:pt>
                <c:pt idx="6491">
                  <c:v>1.0805710667666181E-3</c:v>
                </c:pt>
                <c:pt idx="6492">
                  <c:v>1.0804046330251007E-3</c:v>
                </c:pt>
                <c:pt idx="6493">
                  <c:v>1.0802382505452352E-3</c:v>
                </c:pt>
                <c:pt idx="6494">
                  <c:v>1.080071919303333E-3</c:v>
                </c:pt>
                <c:pt idx="6495">
                  <c:v>1.079905639275728E-3</c:v>
                </c:pt>
                <c:pt idx="6496">
                  <c:v>1.0797394104387701E-3</c:v>
                </c:pt>
                <c:pt idx="6497">
                  <c:v>1.0795732327688293E-3</c:v>
                </c:pt>
                <c:pt idx="6498">
                  <c:v>1.0794071062422848E-3</c:v>
                </c:pt>
                <c:pt idx="6499">
                  <c:v>1.0792410308355239E-3</c:v>
                </c:pt>
                <c:pt idx="6500">
                  <c:v>1.0790750065249547E-3</c:v>
                </c:pt>
                <c:pt idx="6501">
                  <c:v>1.078909033287006E-3</c:v>
                </c:pt>
                <c:pt idx="6502">
                  <c:v>1.0787431110981154E-3</c:v>
                </c:pt>
                <c:pt idx="6503">
                  <c:v>1.0785772399347286E-3</c:v>
                </c:pt>
                <c:pt idx="6504">
                  <c:v>1.078411419773311E-3</c:v>
                </c:pt>
                <c:pt idx="6505">
                  <c:v>1.078245650590342E-3</c:v>
                </c:pt>
                <c:pt idx="6506">
                  <c:v>1.0780799323623286E-3</c:v>
                </c:pt>
                <c:pt idx="6507">
                  <c:v>1.0779142650657653E-3</c:v>
                </c:pt>
                <c:pt idx="6508">
                  <c:v>1.0777486486771859E-3</c:v>
                </c:pt>
                <c:pt idx="6509">
                  <c:v>1.0775830831731281E-3</c:v>
                </c:pt>
                <c:pt idx="6510">
                  <c:v>1.0774175685301429E-3</c:v>
                </c:pt>
                <c:pt idx="6511">
                  <c:v>1.0772521047247967E-3</c:v>
                </c:pt>
                <c:pt idx="6512">
                  <c:v>1.0770866917336609E-3</c:v>
                </c:pt>
                <c:pt idx="6513">
                  <c:v>1.07692132953335E-3</c:v>
                </c:pt>
                <c:pt idx="6514">
                  <c:v>1.0767560181004633E-3</c:v>
                </c:pt>
                <c:pt idx="6515">
                  <c:v>1.0765907574116285E-3</c:v>
                </c:pt>
                <c:pt idx="6516">
                  <c:v>1.0764255474434846E-3</c:v>
                </c:pt>
                <c:pt idx="6517">
                  <c:v>1.076260388172684E-3</c:v>
                </c:pt>
                <c:pt idx="6518">
                  <c:v>1.076095279575898E-3</c:v>
                </c:pt>
                <c:pt idx="6519">
                  <c:v>1.0759302216298001E-3</c:v>
                </c:pt>
                <c:pt idx="6520">
                  <c:v>1.0757652143110921E-3</c:v>
                </c:pt>
                <c:pt idx="6521">
                  <c:v>1.0756002575964818E-3</c:v>
                </c:pt>
                <c:pt idx="6522">
                  <c:v>1.0754353514627021E-3</c:v>
                </c:pt>
                <c:pt idx="6523">
                  <c:v>1.0752704958864824E-3</c:v>
                </c:pt>
                <c:pt idx="6524">
                  <c:v>1.0751056908445806E-3</c:v>
                </c:pt>
                <c:pt idx="6525">
                  <c:v>1.074940936313771E-3</c:v>
                </c:pt>
                <c:pt idx="6526">
                  <c:v>1.0747762322708141E-3</c:v>
                </c:pt>
                <c:pt idx="6527">
                  <c:v>1.0746115786925308E-3</c:v>
                </c:pt>
                <c:pt idx="6528">
                  <c:v>1.0744469755557188E-3</c:v>
                </c:pt>
                <c:pt idx="6529">
                  <c:v>1.0742824228371997E-3</c:v>
                </c:pt>
                <c:pt idx="6530">
                  <c:v>1.0741179205138248E-3</c:v>
                </c:pt>
                <c:pt idx="6531">
                  <c:v>1.0739534685624233E-3</c:v>
                </c:pt>
                <c:pt idx="6532">
                  <c:v>1.0737890669598883E-3</c:v>
                </c:pt>
                <c:pt idx="6533">
                  <c:v>1.0736247156830896E-3</c:v>
                </c:pt>
                <c:pt idx="6534">
                  <c:v>1.0734604147089261E-3</c:v>
                </c:pt>
                <c:pt idx="6535">
                  <c:v>1.0732961640143046E-3</c:v>
                </c:pt>
                <c:pt idx="6536">
                  <c:v>1.0731319635761461E-3</c:v>
                </c:pt>
                <c:pt idx="6537">
                  <c:v>1.0729678133713921E-3</c:v>
                </c:pt>
                <c:pt idx="6538">
                  <c:v>1.0728037133769929E-3</c:v>
                </c:pt>
                <c:pt idx="6539">
                  <c:v>1.072639663569916E-3</c:v>
                </c:pt>
                <c:pt idx="6540">
                  <c:v>1.0724756639271448E-3</c:v>
                </c:pt>
                <c:pt idx="6541">
                  <c:v>1.0723117144256621E-3</c:v>
                </c:pt>
                <c:pt idx="6542">
                  <c:v>1.0721478150424865E-3</c:v>
                </c:pt>
                <c:pt idx="6543">
                  <c:v>1.071983965754638E-3</c:v>
                </c:pt>
                <c:pt idx="6544">
                  <c:v>1.0718201665391499E-3</c:v>
                </c:pt>
                <c:pt idx="6545">
                  <c:v>1.071656417373076E-3</c:v>
                </c:pt>
                <c:pt idx="6546">
                  <c:v>1.0714927182334784E-3</c:v>
                </c:pt>
                <c:pt idx="6547">
                  <c:v>1.0713290690974359E-3</c:v>
                </c:pt>
                <c:pt idx="6548">
                  <c:v>1.0711654699420469E-3</c:v>
                </c:pt>
                <c:pt idx="6549">
                  <c:v>1.0710019207444041E-3</c:v>
                </c:pt>
                <c:pt idx="6550">
                  <c:v>1.0708384214816427E-3</c:v>
                </c:pt>
                <c:pt idx="6551">
                  <c:v>1.0706749721308821E-3</c:v>
                </c:pt>
                <c:pt idx="6552">
                  <c:v>1.0705115726692821E-3</c:v>
                </c:pt>
                <c:pt idx="6553">
                  <c:v>1.0703482230740048E-3</c:v>
                </c:pt>
                <c:pt idx="6554">
                  <c:v>1.0701849233222223E-3</c:v>
                </c:pt>
                <c:pt idx="6555">
                  <c:v>1.0700216733911169E-3</c:v>
                </c:pt>
                <c:pt idx="6556">
                  <c:v>1.069858473257908E-3</c:v>
                </c:pt>
                <c:pt idx="6557">
                  <c:v>1.0696953228998046E-3</c:v>
                </c:pt>
                <c:pt idx="6558">
                  <c:v>1.0695322222940408E-3</c:v>
                </c:pt>
                <c:pt idx="6559">
                  <c:v>1.0693691714178625E-3</c:v>
                </c:pt>
                <c:pt idx="6560">
                  <c:v>1.0692061702485308E-3</c:v>
                </c:pt>
                <c:pt idx="6561">
                  <c:v>1.0690432187633121E-3</c:v>
                </c:pt>
                <c:pt idx="6562">
                  <c:v>1.0688803169394997E-3</c:v>
                </c:pt>
                <c:pt idx="6563">
                  <c:v>1.0687174647544006E-3</c:v>
                </c:pt>
                <c:pt idx="6564">
                  <c:v>1.0685546621853103E-3</c:v>
                </c:pt>
                <c:pt idx="6565">
                  <c:v>1.068391909209576E-3</c:v>
                </c:pt>
                <c:pt idx="6566">
                  <c:v>1.0682292058045331E-3</c:v>
                </c:pt>
                <c:pt idx="6567">
                  <c:v>1.0680665519475436E-3</c:v>
                </c:pt>
                <c:pt idx="6568">
                  <c:v>1.0679039476159651E-3</c:v>
                </c:pt>
                <c:pt idx="6569">
                  <c:v>1.0677413927871918E-3</c:v>
                </c:pt>
                <c:pt idx="6570">
                  <c:v>1.0675788874386226E-3</c:v>
                </c:pt>
                <c:pt idx="6571">
                  <c:v>1.0674164315476662E-3</c:v>
                </c:pt>
                <c:pt idx="6572">
                  <c:v>1.0672540250917465E-3</c:v>
                </c:pt>
                <c:pt idx="6573">
                  <c:v>1.0670916680482949E-3</c:v>
                </c:pt>
                <c:pt idx="6574">
                  <c:v>1.0669293603947779E-3</c:v>
                </c:pt>
                <c:pt idx="6575">
                  <c:v>1.0667671021086563E-3</c:v>
                </c:pt>
                <c:pt idx="6576">
                  <c:v>1.0666048931674092E-3</c:v>
                </c:pt>
                <c:pt idx="6577">
                  <c:v>1.0664427335485382E-3</c:v>
                </c:pt>
                <c:pt idx="6578">
                  <c:v>1.0662806232295346E-3</c:v>
                </c:pt>
                <c:pt idx="6579">
                  <c:v>1.0661185621879325E-3</c:v>
                </c:pt>
                <c:pt idx="6580">
                  <c:v>1.0659565504012604E-3</c:v>
                </c:pt>
                <c:pt idx="6581">
                  <c:v>1.0657945878470658E-3</c:v>
                </c:pt>
                <c:pt idx="6582">
                  <c:v>1.06563267450292E-3</c:v>
                </c:pt>
                <c:pt idx="6583">
                  <c:v>1.065470810346392E-3</c:v>
                </c:pt>
                <c:pt idx="6584">
                  <c:v>1.0653089953550721E-3</c:v>
                </c:pt>
                <c:pt idx="6585">
                  <c:v>1.0651472295065691E-3</c:v>
                </c:pt>
                <c:pt idx="6586">
                  <c:v>1.0649855127784821E-3</c:v>
                </c:pt>
                <c:pt idx="6587">
                  <c:v>1.0648238451484578E-3</c:v>
                </c:pt>
                <c:pt idx="6588">
                  <c:v>1.0646622265941363E-3</c:v>
                </c:pt>
                <c:pt idx="6589">
                  <c:v>1.0645006570931734E-3</c:v>
                </c:pt>
                <c:pt idx="6590">
                  <c:v>1.0643391366232462E-3</c:v>
                </c:pt>
                <c:pt idx="6591">
                  <c:v>1.0641776651620259E-3</c:v>
                </c:pt>
                <c:pt idx="6592">
                  <c:v>1.0640162426872161E-3</c:v>
                </c:pt>
                <c:pt idx="6593">
                  <c:v>1.0638548691765367E-3</c:v>
                </c:pt>
                <c:pt idx="6594">
                  <c:v>1.0636935446076982E-3</c:v>
                </c:pt>
                <c:pt idx="6595">
                  <c:v>1.0635322689584521E-3</c:v>
                </c:pt>
                <c:pt idx="6596">
                  <c:v>1.0633710422065441E-3</c:v>
                </c:pt>
                <c:pt idx="6597">
                  <c:v>1.0632098643297448E-3</c:v>
                </c:pt>
                <c:pt idx="6598">
                  <c:v>1.0630487353058223E-3</c:v>
                </c:pt>
                <c:pt idx="6599">
                  <c:v>1.0628876551125801E-3</c:v>
                </c:pt>
                <c:pt idx="6600">
                  <c:v>1.0627266237278187E-3</c:v>
                </c:pt>
                <c:pt idx="6601">
                  <c:v>1.06256564112936E-3</c:v>
                </c:pt>
                <c:pt idx="6602">
                  <c:v>1.0624047072950347E-3</c:v>
                </c:pt>
                <c:pt idx="6603">
                  <c:v>1.0622438222026907E-3</c:v>
                </c:pt>
                <c:pt idx="6604">
                  <c:v>1.0620829858301909E-3</c:v>
                </c:pt>
                <c:pt idx="6605">
                  <c:v>1.0619221981553958E-3</c:v>
                </c:pt>
                <c:pt idx="6606">
                  <c:v>1.0617614591562079E-3</c:v>
                </c:pt>
                <c:pt idx="6607">
                  <c:v>1.0616007688105161E-3</c:v>
                </c:pt>
                <c:pt idx="6608">
                  <c:v>1.0614401270962403E-3</c:v>
                </c:pt>
                <c:pt idx="6609">
                  <c:v>1.0612795339912994E-3</c:v>
                </c:pt>
                <c:pt idx="6610">
                  <c:v>1.06111898947364E-3</c:v>
                </c:pt>
                <c:pt idx="6611">
                  <c:v>1.0609584935212129E-3</c:v>
                </c:pt>
                <c:pt idx="6612">
                  <c:v>1.0607980461119801E-3</c:v>
                </c:pt>
                <c:pt idx="6613">
                  <c:v>1.060637647223931E-3</c:v>
                </c:pt>
                <c:pt idx="6614">
                  <c:v>1.0604772968350561E-3</c:v>
                </c:pt>
                <c:pt idx="6615">
                  <c:v>1.0603169949233622E-3</c:v>
                </c:pt>
                <c:pt idx="6616">
                  <c:v>1.0601567414668641E-3</c:v>
                </c:pt>
                <c:pt idx="6617">
                  <c:v>1.0599965364435921E-3</c:v>
                </c:pt>
                <c:pt idx="6618">
                  <c:v>1.0598363798316041E-3</c:v>
                </c:pt>
                <c:pt idx="6619">
                  <c:v>1.0596762716089535E-3</c:v>
                </c:pt>
                <c:pt idx="6620">
                  <c:v>1.0595162117537145E-3</c:v>
                </c:pt>
                <c:pt idx="6621">
                  <c:v>1.0593562002439729E-3</c:v>
                </c:pt>
                <c:pt idx="6622">
                  <c:v>1.0591962370578279E-3</c:v>
                </c:pt>
                <c:pt idx="6623">
                  <c:v>1.0590363221733927E-3</c:v>
                </c:pt>
                <c:pt idx="6624">
                  <c:v>1.0588764555687941E-3</c:v>
                </c:pt>
                <c:pt idx="6625">
                  <c:v>1.0587166372221658E-3</c:v>
                </c:pt>
                <c:pt idx="6626">
                  <c:v>1.0585568671116713E-3</c:v>
                </c:pt>
                <c:pt idx="6627">
                  <c:v>1.0583971452154607E-3</c:v>
                </c:pt>
                <c:pt idx="6628">
                  <c:v>1.0582374715117336E-3</c:v>
                </c:pt>
                <c:pt idx="6629">
                  <c:v>1.0580778459786558E-3</c:v>
                </c:pt>
                <c:pt idx="6630">
                  <c:v>1.0579182685944448E-3</c:v>
                </c:pt>
                <c:pt idx="6631">
                  <c:v>1.0577587393373273E-3</c:v>
                </c:pt>
                <c:pt idx="6632">
                  <c:v>1.0575992581855198E-3</c:v>
                </c:pt>
                <c:pt idx="6633">
                  <c:v>1.0574398251172788E-3</c:v>
                </c:pt>
                <c:pt idx="6634">
                  <c:v>1.0572804401108549E-3</c:v>
                </c:pt>
                <c:pt idx="6635">
                  <c:v>1.0571211031445199E-3</c:v>
                </c:pt>
                <c:pt idx="6636">
                  <c:v>1.0569618141965601E-3</c:v>
                </c:pt>
                <c:pt idx="6637">
                  <c:v>1.0568025732452739E-3</c:v>
                </c:pt>
                <c:pt idx="6638">
                  <c:v>1.0566433802689564E-3</c:v>
                </c:pt>
                <c:pt idx="6639">
                  <c:v>1.0564842352459481E-3</c:v>
                </c:pt>
                <c:pt idx="6640">
                  <c:v>1.0563251381545799E-3</c:v>
                </c:pt>
                <c:pt idx="6641">
                  <c:v>1.0561660889731941E-3</c:v>
                </c:pt>
                <c:pt idx="6642">
                  <c:v>1.0560070876801607E-3</c:v>
                </c:pt>
                <c:pt idx="6643">
                  <c:v>1.0558481342538575E-3</c:v>
                </c:pt>
                <c:pt idx="6644">
                  <c:v>1.055689228672657E-3</c:v>
                </c:pt>
                <c:pt idx="6645">
                  <c:v>1.055530370914975E-3</c:v>
                </c:pt>
                <c:pt idx="6646">
                  <c:v>1.0553715609592251E-3</c:v>
                </c:pt>
                <c:pt idx="6647">
                  <c:v>1.0552127987838273E-3</c:v>
                </c:pt>
                <c:pt idx="6648">
                  <c:v>1.0550540843672221E-3</c:v>
                </c:pt>
                <c:pt idx="6649">
                  <c:v>1.054895417687866E-3</c:v>
                </c:pt>
                <c:pt idx="6650">
                  <c:v>1.0547367987242262E-3</c:v>
                </c:pt>
                <c:pt idx="6651">
                  <c:v>1.0545782274547801E-3</c:v>
                </c:pt>
                <c:pt idx="6652">
                  <c:v>1.0544197038580224E-3</c:v>
                </c:pt>
                <c:pt idx="6653">
                  <c:v>1.0542612279124471E-3</c:v>
                </c:pt>
                <c:pt idx="6654">
                  <c:v>1.0541027995965887E-3</c:v>
                </c:pt>
                <c:pt idx="6655">
                  <c:v>1.0539444188889591E-3</c:v>
                </c:pt>
                <c:pt idx="6656">
                  <c:v>1.0537860857681163E-3</c:v>
                </c:pt>
                <c:pt idx="6657">
                  <c:v>1.0536278002126122E-3</c:v>
                </c:pt>
                <c:pt idx="6658">
                  <c:v>1.0534695622010193E-3</c:v>
                </c:pt>
                <c:pt idx="6659">
                  <c:v>1.0533113717119144E-3</c:v>
                </c:pt>
                <c:pt idx="6660">
                  <c:v>1.0531532287238942E-3</c:v>
                </c:pt>
                <c:pt idx="6661">
                  <c:v>1.052995133215565E-3</c:v>
                </c:pt>
                <c:pt idx="6662">
                  <c:v>1.052837085165552E-3</c:v>
                </c:pt>
                <c:pt idx="6663">
                  <c:v>1.0526790845524826E-3</c:v>
                </c:pt>
                <c:pt idx="6664">
                  <c:v>1.0525211313550137E-3</c:v>
                </c:pt>
                <c:pt idx="6665">
                  <c:v>1.0523632255517951E-3</c:v>
                </c:pt>
                <c:pt idx="6666">
                  <c:v>1.0522053671215019E-3</c:v>
                </c:pt>
                <c:pt idx="6667">
                  <c:v>1.0520475560428198E-3</c:v>
                </c:pt>
                <c:pt idx="6668">
                  <c:v>1.051889792294435E-3</c:v>
                </c:pt>
                <c:pt idx="6669">
                  <c:v>1.0517320758550821E-3</c:v>
                </c:pt>
                <c:pt idx="6670">
                  <c:v>1.051574406703466E-3</c:v>
                </c:pt>
                <c:pt idx="6671">
                  <c:v>1.0514167848183309E-3</c:v>
                </c:pt>
                <c:pt idx="6672">
                  <c:v>1.0512592101784139E-3</c:v>
                </c:pt>
                <c:pt idx="6673">
                  <c:v>1.051101682762485E-3</c:v>
                </c:pt>
                <c:pt idx="6674">
                  <c:v>1.0509442025493218E-3</c:v>
                </c:pt>
                <c:pt idx="6675">
                  <c:v>1.0507867695177143E-3</c:v>
                </c:pt>
                <c:pt idx="6676">
                  <c:v>1.0506293836464418E-3</c:v>
                </c:pt>
                <c:pt idx="6677">
                  <c:v>1.0504720449143394E-3</c:v>
                </c:pt>
                <c:pt idx="6678">
                  <c:v>1.0503147533002122E-3</c:v>
                </c:pt>
                <c:pt idx="6679">
                  <c:v>1.0501575087829194E-3</c:v>
                </c:pt>
                <c:pt idx="6680">
                  <c:v>1.0500003113412923E-3</c:v>
                </c:pt>
                <c:pt idx="6681">
                  <c:v>1.0498431609541981E-3</c:v>
                </c:pt>
                <c:pt idx="6682">
                  <c:v>1.0496860576005187E-3</c:v>
                </c:pt>
                <c:pt idx="6683">
                  <c:v>1.0495290012591378E-3</c:v>
                </c:pt>
                <c:pt idx="6684">
                  <c:v>1.0493719919089661E-3</c:v>
                </c:pt>
                <c:pt idx="6685">
                  <c:v>1.0492150295289063E-3</c:v>
                </c:pt>
                <c:pt idx="6686">
                  <c:v>1.0490581140978829E-3</c:v>
                </c:pt>
                <c:pt idx="6687">
                  <c:v>1.0489012455948358E-3</c:v>
                </c:pt>
                <c:pt idx="6688">
                  <c:v>1.0487444239987303E-3</c:v>
                </c:pt>
                <c:pt idx="6689">
                  <c:v>1.0485876492885137E-3</c:v>
                </c:pt>
                <c:pt idx="6690">
                  <c:v>1.0484309214431661E-3</c:v>
                </c:pt>
                <c:pt idx="6691">
                  <c:v>1.0482742404416747E-3</c:v>
                </c:pt>
                <c:pt idx="6692">
                  <c:v>1.0481176062630568E-3</c:v>
                </c:pt>
                <c:pt idx="6693">
                  <c:v>1.0479610188863025E-3</c:v>
                </c:pt>
                <c:pt idx="6694">
                  <c:v>1.0478044782904572E-3</c:v>
                </c:pt>
                <c:pt idx="6695">
                  <c:v>1.0476479844545587E-3</c:v>
                </c:pt>
                <c:pt idx="6696">
                  <c:v>1.0474915373576438E-3</c:v>
                </c:pt>
                <c:pt idx="6697">
                  <c:v>1.0473351369787985E-3</c:v>
                </c:pt>
                <c:pt idx="6698">
                  <c:v>1.0471787832970765E-3</c:v>
                </c:pt>
                <c:pt idx="6699">
                  <c:v>1.0470224762915883E-3</c:v>
                </c:pt>
                <c:pt idx="6700">
                  <c:v>1.0468662159414158E-3</c:v>
                </c:pt>
                <c:pt idx="6701">
                  <c:v>1.0467100022256907E-3</c:v>
                </c:pt>
                <c:pt idx="6702">
                  <c:v>1.0465538351235363E-3</c:v>
                </c:pt>
                <c:pt idx="6703">
                  <c:v>1.0463977146140781E-3</c:v>
                </c:pt>
                <c:pt idx="6704">
                  <c:v>1.0462416406764809E-3</c:v>
                </c:pt>
                <c:pt idx="6705">
                  <c:v>1.0460856132899065E-3</c:v>
                </c:pt>
                <c:pt idx="6706">
                  <c:v>1.0459296324335278E-3</c:v>
                </c:pt>
                <c:pt idx="6707">
                  <c:v>1.04577369808654E-3</c:v>
                </c:pt>
                <c:pt idx="6708">
                  <c:v>1.0456178102281387E-3</c:v>
                </c:pt>
                <c:pt idx="6709">
                  <c:v>1.0454619688375401E-3</c:v>
                </c:pt>
                <c:pt idx="6710">
                  <c:v>1.0453061738939704E-3</c:v>
                </c:pt>
                <c:pt idx="6711">
                  <c:v>1.0451504253766669E-3</c:v>
                </c:pt>
                <c:pt idx="6712">
                  <c:v>1.0449947232648738E-3</c:v>
                </c:pt>
                <c:pt idx="6713">
                  <c:v>1.0448390675378665E-3</c:v>
                </c:pt>
                <c:pt idx="6714">
                  <c:v>1.0446834581749149E-3</c:v>
                </c:pt>
                <c:pt idx="6715">
                  <c:v>1.0445278951553081E-3</c:v>
                </c:pt>
                <c:pt idx="6716">
                  <c:v>1.0443723784583482E-3</c:v>
                </c:pt>
                <c:pt idx="6717">
                  <c:v>1.0442169080633413E-3</c:v>
                </c:pt>
                <c:pt idx="6718">
                  <c:v>1.0440614839496119E-3</c:v>
                </c:pt>
                <c:pt idx="6719">
                  <c:v>1.0439061060965081E-3</c:v>
                </c:pt>
                <c:pt idx="6720">
                  <c:v>1.0437507744833706E-3</c:v>
                </c:pt>
                <c:pt idx="6721">
                  <c:v>1.0435954890895586E-3</c:v>
                </c:pt>
                <c:pt idx="6722">
                  <c:v>1.043440249894454E-3</c:v>
                </c:pt>
                <c:pt idx="6723">
                  <c:v>1.04328505687744E-3</c:v>
                </c:pt>
                <c:pt idx="6724">
                  <c:v>1.0431299100179146E-3</c:v>
                </c:pt>
                <c:pt idx="6725">
                  <c:v>1.0429748092952921E-3</c:v>
                </c:pt>
                <c:pt idx="6726">
                  <c:v>1.0428197546889881E-3</c:v>
                </c:pt>
                <c:pt idx="6727">
                  <c:v>1.0426647461784417E-3</c:v>
                </c:pt>
                <c:pt idx="6728">
                  <c:v>1.0425097837431041E-3</c:v>
                </c:pt>
                <c:pt idx="6729">
                  <c:v>1.04235486736243E-3</c:v>
                </c:pt>
                <c:pt idx="6730">
                  <c:v>1.0421999970158928E-3</c:v>
                </c:pt>
                <c:pt idx="6731">
                  <c:v>1.0420451726829815E-3</c:v>
                </c:pt>
                <c:pt idx="6732">
                  <c:v>1.0418903943431798E-3</c:v>
                </c:pt>
                <c:pt idx="6733">
                  <c:v>1.0417356619760137E-3</c:v>
                </c:pt>
                <c:pt idx="6734">
                  <c:v>1.0415809755609899E-3</c:v>
                </c:pt>
                <c:pt idx="6735">
                  <c:v>1.0414263350776434E-3</c:v>
                </c:pt>
                <c:pt idx="6736">
                  <c:v>1.0412717405055248E-3</c:v>
                </c:pt>
                <c:pt idx="6737">
                  <c:v>1.0411171918241881E-3</c:v>
                </c:pt>
                <c:pt idx="6738">
                  <c:v>1.0409626890132062E-3</c:v>
                </c:pt>
                <c:pt idx="6739">
                  <c:v>1.0408082320521499E-3</c:v>
                </c:pt>
                <c:pt idx="6740">
                  <c:v>1.0406538209206293E-3</c:v>
                </c:pt>
                <c:pt idx="6741">
                  <c:v>1.0404994555982302E-3</c:v>
                </c:pt>
                <c:pt idx="6742">
                  <c:v>1.0403451360645893E-3</c:v>
                </c:pt>
                <c:pt idx="6743">
                  <c:v>1.0401908622993221E-3</c:v>
                </c:pt>
                <c:pt idx="6744">
                  <c:v>1.0400366342820781E-3</c:v>
                </c:pt>
                <c:pt idx="6745">
                  <c:v>1.0398824519925124E-3</c:v>
                </c:pt>
                <c:pt idx="6746">
                  <c:v>1.0397283154102818E-3</c:v>
                </c:pt>
                <c:pt idx="6747">
                  <c:v>1.0395742245150751E-3</c:v>
                </c:pt>
                <c:pt idx="6748">
                  <c:v>1.0394201792865813E-3</c:v>
                </c:pt>
                <c:pt idx="6749">
                  <c:v>1.039266179704492E-3</c:v>
                </c:pt>
                <c:pt idx="6750">
                  <c:v>1.039112225748536E-3</c:v>
                </c:pt>
                <c:pt idx="6751">
                  <c:v>1.0389583173984252E-3</c:v>
                </c:pt>
                <c:pt idx="6752">
                  <c:v>1.0388044546339101E-3</c:v>
                </c:pt>
                <c:pt idx="6753">
                  <c:v>1.0386506374347327E-3</c:v>
                </c:pt>
                <c:pt idx="6754">
                  <c:v>1.0384968657806601E-3</c:v>
                </c:pt>
                <c:pt idx="6755">
                  <c:v>1.0383431396514692E-3</c:v>
                </c:pt>
                <c:pt idx="6756">
                  <c:v>1.0381894590269353E-3</c:v>
                </c:pt>
                <c:pt idx="6757">
                  <c:v>1.038035823886869E-3</c:v>
                </c:pt>
                <c:pt idx="6758">
                  <c:v>1.0378822342110669E-3</c:v>
                </c:pt>
                <c:pt idx="6759">
                  <c:v>1.0377286899793572E-3</c:v>
                </c:pt>
                <c:pt idx="6760">
                  <c:v>1.037575191171584E-3</c:v>
                </c:pt>
                <c:pt idx="6761">
                  <c:v>1.0374217377675738E-3</c:v>
                </c:pt>
                <c:pt idx="6762">
                  <c:v>1.0372683297472061E-3</c:v>
                </c:pt>
                <c:pt idx="6763">
                  <c:v>1.0371149670903327E-3</c:v>
                </c:pt>
                <c:pt idx="6764">
                  <c:v>1.0369616497768461E-3</c:v>
                </c:pt>
                <c:pt idx="6765">
                  <c:v>1.0368083777866361E-3</c:v>
                </c:pt>
                <c:pt idx="6766">
                  <c:v>1.0366551510996068E-3</c:v>
                </c:pt>
                <c:pt idx="6767">
                  <c:v>1.0365019696956766E-3</c:v>
                </c:pt>
                <c:pt idx="6768">
                  <c:v>1.0363488335547763E-3</c:v>
                </c:pt>
                <c:pt idx="6769">
                  <c:v>1.0361957426568385E-3</c:v>
                </c:pt>
                <c:pt idx="6770">
                  <c:v>1.036042696981833E-3</c:v>
                </c:pt>
                <c:pt idx="6771">
                  <c:v>1.0358896965097049E-3</c:v>
                </c:pt>
                <c:pt idx="6772">
                  <c:v>1.0357367412204453E-3</c:v>
                </c:pt>
                <c:pt idx="6773">
                  <c:v>1.0355838310940383E-3</c:v>
                </c:pt>
                <c:pt idx="6774">
                  <c:v>1.0354309661104841E-3</c:v>
                </c:pt>
                <c:pt idx="6775">
                  <c:v>1.0352781462497941E-3</c:v>
                </c:pt>
                <c:pt idx="6776">
                  <c:v>1.0351253714919921E-3</c:v>
                </c:pt>
                <c:pt idx="6777">
                  <c:v>1.0349726418171121E-3</c:v>
                </c:pt>
                <c:pt idx="6778">
                  <c:v>1.0348199572052029E-3</c:v>
                </c:pt>
                <c:pt idx="6779">
                  <c:v>1.0346673176363261E-3</c:v>
                </c:pt>
                <c:pt idx="6780">
                  <c:v>1.0345147230905519E-3</c:v>
                </c:pt>
                <c:pt idx="6781">
                  <c:v>1.0343621735479597E-3</c:v>
                </c:pt>
                <c:pt idx="6782">
                  <c:v>1.0342096689886441E-3</c:v>
                </c:pt>
                <c:pt idx="6783">
                  <c:v>1.0340572093927188E-3</c:v>
                </c:pt>
                <c:pt idx="6784">
                  <c:v>1.0339047947402855E-3</c:v>
                </c:pt>
                <c:pt idx="6785">
                  <c:v>1.0337524250114921E-3</c:v>
                </c:pt>
                <c:pt idx="6786">
                  <c:v>1.0336001001864682E-3</c:v>
                </c:pt>
                <c:pt idx="6787">
                  <c:v>1.0334478202453767E-3</c:v>
                </c:pt>
                <c:pt idx="6788">
                  <c:v>1.0332955851683682E-3</c:v>
                </c:pt>
                <c:pt idx="6789">
                  <c:v>1.0331433949356311E-3</c:v>
                </c:pt>
                <c:pt idx="6790">
                  <c:v>1.0329912495273498E-3</c:v>
                </c:pt>
                <c:pt idx="6791">
                  <c:v>1.0328391489237273E-3</c:v>
                </c:pt>
                <c:pt idx="6792">
                  <c:v>1.0326870931049641E-3</c:v>
                </c:pt>
                <c:pt idx="6793">
                  <c:v>1.0325350820512961E-3</c:v>
                </c:pt>
                <c:pt idx="6794">
                  <c:v>1.0323831157429519E-3</c:v>
                </c:pt>
                <c:pt idx="6795">
                  <c:v>1.0322311941601747E-3</c:v>
                </c:pt>
                <c:pt idx="6796">
                  <c:v>1.0320793172832301E-3</c:v>
                </c:pt>
                <c:pt idx="6797">
                  <c:v>1.0319274850923818E-3</c:v>
                </c:pt>
                <c:pt idx="6798">
                  <c:v>1.0317756975679138E-3</c:v>
                </c:pt>
                <c:pt idx="6799">
                  <c:v>1.0316239546901197E-3</c:v>
                </c:pt>
                <c:pt idx="6800">
                  <c:v>1.0314722564393011E-3</c:v>
                </c:pt>
                <c:pt idx="6801">
                  <c:v>1.0313206027957756E-3</c:v>
                </c:pt>
                <c:pt idx="6802">
                  <c:v>1.0311689937398702E-3</c:v>
                </c:pt>
                <c:pt idx="6803">
                  <c:v>1.031017429251931E-3</c:v>
                </c:pt>
                <c:pt idx="6804">
                  <c:v>1.0308659093122901E-3</c:v>
                </c:pt>
                <c:pt idx="6805">
                  <c:v>1.0307144339013299E-3</c:v>
                </c:pt>
                <c:pt idx="6806">
                  <c:v>1.0305630029994073E-3</c:v>
                </c:pt>
                <c:pt idx="6807">
                  <c:v>1.0304116165869221E-3</c:v>
                </c:pt>
                <c:pt idx="6808">
                  <c:v>1.0302602746442668E-3</c:v>
                </c:pt>
                <c:pt idx="6809">
                  <c:v>1.0301089771518467E-3</c:v>
                </c:pt>
                <c:pt idx="6810">
                  <c:v>1.0299577240900813E-3</c:v>
                </c:pt>
                <c:pt idx="6811">
                  <c:v>1.0298065154393978E-3</c:v>
                </c:pt>
                <c:pt idx="6812">
                  <c:v>1.0296553511802541E-3</c:v>
                </c:pt>
                <c:pt idx="6813">
                  <c:v>1.02950423129309E-3</c:v>
                </c:pt>
                <c:pt idx="6814">
                  <c:v>1.0293531557583801E-3</c:v>
                </c:pt>
                <c:pt idx="6815">
                  <c:v>1.029202124556601E-3</c:v>
                </c:pt>
                <c:pt idx="6816">
                  <c:v>1.0290511376682303E-3</c:v>
                </c:pt>
                <c:pt idx="6817">
                  <c:v>1.0289001950737763E-3</c:v>
                </c:pt>
                <c:pt idx="6818">
                  <c:v>1.0287492967537561E-3</c:v>
                </c:pt>
                <c:pt idx="6819">
                  <c:v>1.0285984426886821E-3</c:v>
                </c:pt>
                <c:pt idx="6820">
                  <c:v>1.0284476328590963E-3</c:v>
                </c:pt>
                <c:pt idx="6821">
                  <c:v>1.0282968672455427E-3</c:v>
                </c:pt>
                <c:pt idx="6822">
                  <c:v>1.028146145828582E-3</c:v>
                </c:pt>
                <c:pt idx="6823">
                  <c:v>1.0279954685887701E-3</c:v>
                </c:pt>
                <c:pt idx="6824">
                  <c:v>1.0278448355067022E-3</c:v>
                </c:pt>
                <c:pt idx="6825">
                  <c:v>1.0276942465629534E-3</c:v>
                </c:pt>
                <c:pt idx="6826">
                  <c:v>1.0275437017381501E-3</c:v>
                </c:pt>
                <c:pt idx="6827">
                  <c:v>1.0273932010128838E-3</c:v>
                </c:pt>
                <c:pt idx="6828">
                  <c:v>1.0272427443677955E-3</c:v>
                </c:pt>
                <c:pt idx="6829">
                  <c:v>1.0270923317835115E-3</c:v>
                </c:pt>
                <c:pt idx="6830">
                  <c:v>1.0269419632406805E-3</c:v>
                </c:pt>
                <c:pt idx="6831">
                  <c:v>1.026791638719966E-3</c:v>
                </c:pt>
                <c:pt idx="6832">
                  <c:v>1.0266413582020442E-3</c:v>
                </c:pt>
                <c:pt idx="6833">
                  <c:v>1.0264911216675925E-3</c:v>
                </c:pt>
                <c:pt idx="6834">
                  <c:v>1.0263409290973012E-3</c:v>
                </c:pt>
                <c:pt idx="6835">
                  <c:v>1.0261907804718702E-3</c:v>
                </c:pt>
                <c:pt idx="6836">
                  <c:v>1.0260406757720301E-3</c:v>
                </c:pt>
                <c:pt idx="6837">
                  <c:v>1.0258906149784959E-3</c:v>
                </c:pt>
                <c:pt idx="6838">
                  <c:v>1.025740598072014E-3</c:v>
                </c:pt>
                <c:pt idx="6839">
                  <c:v>1.0255906250333309E-3</c:v>
                </c:pt>
                <c:pt idx="6840">
                  <c:v>1.0254406958432084E-3</c:v>
                </c:pt>
                <c:pt idx="6841">
                  <c:v>1.0252908104824178E-3</c:v>
                </c:pt>
                <c:pt idx="6842">
                  <c:v>1.0251409689317529E-3</c:v>
                </c:pt>
                <c:pt idx="6843">
                  <c:v>1.0249911711719835E-3</c:v>
                </c:pt>
                <c:pt idx="6844">
                  <c:v>1.0248414171839379E-3</c:v>
                </c:pt>
                <c:pt idx="6845">
                  <c:v>1.0246917069484285E-3</c:v>
                </c:pt>
                <c:pt idx="6846">
                  <c:v>1.0245420404462872E-3</c:v>
                </c:pt>
                <c:pt idx="6847">
                  <c:v>1.0243924176583381E-3</c:v>
                </c:pt>
                <c:pt idx="6848">
                  <c:v>1.0242428385654513E-3</c:v>
                </c:pt>
                <c:pt idx="6849">
                  <c:v>1.0240933031484731E-3</c:v>
                </c:pt>
                <c:pt idx="6850">
                  <c:v>1.0239438113882901E-3</c:v>
                </c:pt>
                <c:pt idx="6851">
                  <c:v>1.0237943632657764E-3</c:v>
                </c:pt>
                <c:pt idx="6852">
                  <c:v>1.0236449587618342E-3</c:v>
                </c:pt>
                <c:pt idx="6853">
                  <c:v>1.0234955978573673E-3</c:v>
                </c:pt>
                <c:pt idx="6854">
                  <c:v>1.0233462805332946E-3</c:v>
                </c:pt>
                <c:pt idx="6855">
                  <c:v>1.0231970067705461E-3</c:v>
                </c:pt>
                <c:pt idx="6856">
                  <c:v>1.0230477765500602E-3</c:v>
                </c:pt>
                <c:pt idx="6857">
                  <c:v>1.0228985898527861E-3</c:v>
                </c:pt>
                <c:pt idx="6858">
                  <c:v>1.0227494466596881E-3</c:v>
                </c:pt>
                <c:pt idx="6859">
                  <c:v>1.0226003469517451E-3</c:v>
                </c:pt>
                <c:pt idx="6860">
                  <c:v>1.0224512907099279E-3</c:v>
                </c:pt>
                <c:pt idx="6861">
                  <c:v>1.0223022779152502E-3</c:v>
                </c:pt>
                <c:pt idx="6862">
                  <c:v>1.0221533085487083E-3</c:v>
                </c:pt>
                <c:pt idx="6863">
                  <c:v>1.0220043825913121E-3</c:v>
                </c:pt>
                <c:pt idx="6864">
                  <c:v>1.0218555000241047E-3</c:v>
                </c:pt>
                <c:pt idx="6865">
                  <c:v>1.0217066608281217E-3</c:v>
                </c:pt>
                <c:pt idx="6866">
                  <c:v>1.0215578649844181E-3</c:v>
                </c:pt>
                <c:pt idx="6867">
                  <c:v>1.0214091124740394E-3</c:v>
                </c:pt>
                <c:pt idx="6868">
                  <c:v>1.0212604032780763E-3</c:v>
                </c:pt>
                <c:pt idx="6869">
                  <c:v>1.0211117373776064E-3</c:v>
                </c:pt>
                <c:pt idx="6870">
                  <c:v>1.0209631147537303E-3</c:v>
                </c:pt>
                <c:pt idx="6871">
                  <c:v>1.020814535387541E-3</c:v>
                </c:pt>
                <c:pt idx="6872">
                  <c:v>1.0206659992601625E-3</c:v>
                </c:pt>
                <c:pt idx="6873">
                  <c:v>1.0205175063527333E-3</c:v>
                </c:pt>
                <c:pt idx="6874">
                  <c:v>1.02036905664637E-3</c:v>
                </c:pt>
                <c:pt idx="6875">
                  <c:v>1.0202206501222408E-3</c:v>
                </c:pt>
                <c:pt idx="6876">
                  <c:v>1.0200722867615083E-3</c:v>
                </c:pt>
                <c:pt idx="6877">
                  <c:v>1.0199239665453241E-3</c:v>
                </c:pt>
                <c:pt idx="6878">
                  <c:v>1.0197756894548906E-3</c:v>
                </c:pt>
                <c:pt idx="6879">
                  <c:v>1.019627455471396E-3</c:v>
                </c:pt>
                <c:pt idx="6880">
                  <c:v>1.0194792645760471E-3</c:v>
                </c:pt>
                <c:pt idx="6881">
                  <c:v>1.01933111675005E-3</c:v>
                </c:pt>
                <c:pt idx="6882">
                  <c:v>1.0191830119746421E-3</c:v>
                </c:pt>
                <c:pt idx="6883">
                  <c:v>1.0190349502310551E-3</c:v>
                </c:pt>
                <c:pt idx="6884">
                  <c:v>1.0188869315005456E-3</c:v>
                </c:pt>
                <c:pt idx="6885">
                  <c:v>1.018738955764356E-3</c:v>
                </c:pt>
                <c:pt idx="6886">
                  <c:v>1.0185910230037737E-3</c:v>
                </c:pt>
                <c:pt idx="6887">
                  <c:v>1.0184431332000722E-3</c:v>
                </c:pt>
                <c:pt idx="6888">
                  <c:v>1.0182952863345379E-3</c:v>
                </c:pt>
                <c:pt idx="6889">
                  <c:v>1.0181474823884882E-3</c:v>
                </c:pt>
                <c:pt idx="6890">
                  <c:v>1.017999721343222E-3</c:v>
                </c:pt>
                <c:pt idx="6891">
                  <c:v>1.0178520031800741E-3</c:v>
                </c:pt>
                <c:pt idx="6892">
                  <c:v>1.0177043278803719E-3</c:v>
                </c:pt>
                <c:pt idx="6893">
                  <c:v>1.0175566954254678E-3</c:v>
                </c:pt>
                <c:pt idx="6894">
                  <c:v>1.0174091057967214E-3</c:v>
                </c:pt>
                <c:pt idx="6895">
                  <c:v>1.0172615589754859E-3</c:v>
                </c:pt>
                <c:pt idx="6896">
                  <c:v>1.0171140549431561E-3</c:v>
                </c:pt>
                <c:pt idx="6897">
                  <c:v>1.0169665936811121E-3</c:v>
                </c:pt>
                <c:pt idx="6898">
                  <c:v>1.0168191751707611E-3</c:v>
                </c:pt>
                <c:pt idx="6899">
                  <c:v>1.0166717993935041E-3</c:v>
                </c:pt>
                <c:pt idx="6900">
                  <c:v>1.0165244663307715E-3</c:v>
                </c:pt>
                <c:pt idx="6901">
                  <c:v>1.0163771759639929E-3</c:v>
                </c:pt>
                <c:pt idx="6902">
                  <c:v>1.0162299282746061E-3</c:v>
                </c:pt>
                <c:pt idx="6903">
                  <c:v>1.0160827232440794E-3</c:v>
                </c:pt>
                <c:pt idx="6904">
                  <c:v>1.0159355608538622E-3</c:v>
                </c:pt>
                <c:pt idx="6905">
                  <c:v>1.0157884410854343E-3</c:v>
                </c:pt>
                <c:pt idx="6906">
                  <c:v>1.0156413639202881E-3</c:v>
                </c:pt>
                <c:pt idx="6907">
                  <c:v>1.0154943293399154E-3</c:v>
                </c:pt>
                <c:pt idx="6908">
                  <c:v>1.0153473373258261E-3</c:v>
                </c:pt>
                <c:pt idx="6909">
                  <c:v>1.0152003878595359E-3</c:v>
                </c:pt>
                <c:pt idx="6910">
                  <c:v>1.0150534809225799E-3</c:v>
                </c:pt>
                <c:pt idx="6911">
                  <c:v>1.0149066164964866E-3</c:v>
                </c:pt>
                <c:pt idx="6912">
                  <c:v>1.0147597945628192E-3</c:v>
                </c:pt>
                <c:pt idx="6913">
                  <c:v>1.0146130151031281E-3</c:v>
                </c:pt>
                <c:pt idx="6914">
                  <c:v>1.0144662780989899E-3</c:v>
                </c:pt>
                <c:pt idx="6915">
                  <c:v>1.0143195835319915E-3</c:v>
                </c:pt>
                <c:pt idx="6916">
                  <c:v>1.0141729313837245E-3</c:v>
                </c:pt>
                <c:pt idx="6917">
                  <c:v>1.0140263216357785E-3</c:v>
                </c:pt>
                <c:pt idx="6918">
                  <c:v>1.0138797542697789E-3</c:v>
                </c:pt>
                <c:pt idx="6919">
                  <c:v>1.0137332292673555E-3</c:v>
                </c:pt>
                <c:pt idx="6920">
                  <c:v>1.0135867466101389E-3</c:v>
                </c:pt>
                <c:pt idx="6921">
                  <c:v>1.0134403062797761E-3</c:v>
                </c:pt>
                <c:pt idx="6922">
                  <c:v>1.0132939082579222E-3</c:v>
                </c:pt>
                <c:pt idx="6923">
                  <c:v>1.0131475525262509E-3</c:v>
                </c:pt>
                <c:pt idx="6924">
                  <c:v>1.0130012390664261E-3</c:v>
                </c:pt>
                <c:pt idx="6925">
                  <c:v>1.0128549678601521E-3</c:v>
                </c:pt>
                <c:pt idx="6926">
                  <c:v>1.0127087388891165E-3</c:v>
                </c:pt>
                <c:pt idx="6927">
                  <c:v>1.0125625521350367E-3</c:v>
                </c:pt>
                <c:pt idx="6928">
                  <c:v>1.0124164075796299E-3</c:v>
                </c:pt>
                <c:pt idx="6929">
                  <c:v>1.0122703052046276E-3</c:v>
                </c:pt>
                <c:pt idx="6930">
                  <c:v>1.0121242449917739E-3</c:v>
                </c:pt>
                <c:pt idx="6931">
                  <c:v>1.0119782269228121E-3</c:v>
                </c:pt>
                <c:pt idx="6932">
                  <c:v>1.0118322509795098E-3</c:v>
                </c:pt>
                <c:pt idx="6933">
                  <c:v>1.0116863171436455E-3</c:v>
                </c:pt>
                <c:pt idx="6934">
                  <c:v>1.0115404253969961E-3</c:v>
                </c:pt>
                <c:pt idx="6935">
                  <c:v>1.0113945757213563E-3</c:v>
                </c:pt>
                <c:pt idx="6936">
                  <c:v>1.011248768098535E-3</c:v>
                </c:pt>
                <c:pt idx="6937">
                  <c:v>1.011103002510338E-3</c:v>
                </c:pt>
                <c:pt idx="6938">
                  <c:v>1.0109572789386036E-3</c:v>
                </c:pt>
                <c:pt idx="6939">
                  <c:v>1.0108115973651512E-3</c:v>
                </c:pt>
                <c:pt idx="6940">
                  <c:v>1.0106659577718423E-3</c:v>
                </c:pt>
                <c:pt idx="6941">
                  <c:v>1.0105203601405281E-3</c:v>
                </c:pt>
                <c:pt idx="6942">
                  <c:v>1.0103748044530743E-3</c:v>
                </c:pt>
                <c:pt idx="6943">
                  <c:v>1.0102292906913612E-3</c:v>
                </c:pt>
                <c:pt idx="6944">
                  <c:v>1.0100838188372807E-3</c:v>
                </c:pt>
                <c:pt idx="6945">
                  <c:v>1.0099383888727185E-3</c:v>
                </c:pt>
                <c:pt idx="6946">
                  <c:v>1.0097930007795964E-3</c:v>
                </c:pt>
                <c:pt idx="6947">
                  <c:v>1.0096476545398301E-3</c:v>
                </c:pt>
                <c:pt idx="6948">
                  <c:v>1.0095023501353478E-3</c:v>
                </c:pt>
                <c:pt idx="6949">
                  <c:v>1.0093570875480925E-3</c:v>
                </c:pt>
                <c:pt idx="6950">
                  <c:v>1.0092118667600167E-3</c:v>
                </c:pt>
                <c:pt idx="6951">
                  <c:v>1.0090666877530699E-3</c:v>
                </c:pt>
                <c:pt idx="6952">
                  <c:v>1.0089215505092364E-3</c:v>
                </c:pt>
                <c:pt idx="6953">
                  <c:v>1.0087764550104918E-3</c:v>
                </c:pt>
                <c:pt idx="6954">
                  <c:v>1.0086314012388341E-3</c:v>
                </c:pt>
                <c:pt idx="6955">
                  <c:v>1.0084863891762629E-3</c:v>
                </c:pt>
                <c:pt idx="6956">
                  <c:v>1.0083414188047821E-3</c:v>
                </c:pt>
                <c:pt idx="6957">
                  <c:v>1.0081964901064271E-3</c:v>
                </c:pt>
                <c:pt idx="6958">
                  <c:v>1.0080516030632313E-3</c:v>
                </c:pt>
                <c:pt idx="6959">
                  <c:v>1.0079067576572258E-3</c:v>
                </c:pt>
                <c:pt idx="6960">
                  <c:v>1.0077619538704779E-3</c:v>
                </c:pt>
                <c:pt idx="6961">
                  <c:v>1.0076171916850501E-3</c:v>
                </c:pt>
                <c:pt idx="6962">
                  <c:v>1.0074724710830163E-3</c:v>
                </c:pt>
                <c:pt idx="6963">
                  <c:v>1.0073277920464518E-3</c:v>
                </c:pt>
                <c:pt idx="6964">
                  <c:v>1.007183154557466E-3</c:v>
                </c:pt>
                <c:pt idx="6965">
                  <c:v>1.007038558598158E-3</c:v>
                </c:pt>
                <c:pt idx="6966">
                  <c:v>1.0068940041506446E-3</c:v>
                </c:pt>
                <c:pt idx="6967">
                  <c:v>1.0067494911970532E-3</c:v>
                </c:pt>
                <c:pt idx="6968">
                  <c:v>1.0066050197195201E-3</c:v>
                </c:pt>
                <c:pt idx="6969">
                  <c:v>1.0064605897001891E-3</c:v>
                </c:pt>
                <c:pt idx="6970">
                  <c:v>1.0063162011212242E-3</c:v>
                </c:pt>
                <c:pt idx="6971">
                  <c:v>1.0061718539647803E-3</c:v>
                </c:pt>
                <c:pt idx="6972">
                  <c:v>1.0060275482130481E-3</c:v>
                </c:pt>
                <c:pt idx="6973">
                  <c:v>1.0058832838482081E-3</c:v>
                </c:pt>
                <c:pt idx="6974">
                  <c:v>1.0057390608524577E-3</c:v>
                </c:pt>
                <c:pt idx="6975">
                  <c:v>1.0055948792080101E-3</c:v>
                </c:pt>
                <c:pt idx="6976">
                  <c:v>1.0054507388970787E-3</c:v>
                </c:pt>
                <c:pt idx="6977">
                  <c:v>1.0053066399018941E-3</c:v>
                </c:pt>
                <c:pt idx="6978">
                  <c:v>1.0051625822046952E-3</c:v>
                </c:pt>
                <c:pt idx="6979">
                  <c:v>1.0050185657877356E-3</c:v>
                </c:pt>
                <c:pt idx="6980">
                  <c:v>1.0048745906332595E-3</c:v>
                </c:pt>
                <c:pt idx="6981">
                  <c:v>1.0047306567235504E-3</c:v>
                </c:pt>
                <c:pt idx="6982">
                  <c:v>1.0045867640408872E-3</c:v>
                </c:pt>
                <c:pt idx="6983">
                  <c:v>1.0044429125675481E-3</c:v>
                </c:pt>
                <c:pt idx="6984">
                  <c:v>1.0042991022858425E-3</c:v>
                </c:pt>
                <c:pt idx="6985">
                  <c:v>1.0041553331780818E-3</c:v>
                </c:pt>
                <c:pt idx="6986">
                  <c:v>1.0040116052265761E-3</c:v>
                </c:pt>
                <c:pt idx="6987">
                  <c:v>1.0038679184136625E-3</c:v>
                </c:pt>
                <c:pt idx="6988">
                  <c:v>1.0037242727216798E-3</c:v>
                </c:pt>
                <c:pt idx="6989">
                  <c:v>1.0035806681329804E-3</c:v>
                </c:pt>
                <c:pt idx="6990">
                  <c:v>1.0034371046299241E-3</c:v>
                </c:pt>
                <c:pt idx="6991">
                  <c:v>1.0032935821948738E-3</c:v>
                </c:pt>
                <c:pt idx="6992">
                  <c:v>1.0031501008102249E-3</c:v>
                </c:pt>
                <c:pt idx="6993">
                  <c:v>1.0030066604583495E-3</c:v>
                </c:pt>
                <c:pt idx="6994">
                  <c:v>1.0028632611216641E-3</c:v>
                </c:pt>
                <c:pt idx="6995">
                  <c:v>1.0027199027825703E-3</c:v>
                </c:pt>
                <c:pt idx="6996">
                  <c:v>1.0025765854234927E-3</c:v>
                </c:pt>
                <c:pt idx="6997">
                  <c:v>1.0024333090268623E-3</c:v>
                </c:pt>
                <c:pt idx="6998">
                  <c:v>1.0022900735751185E-3</c:v>
                </c:pt>
                <c:pt idx="6999">
                  <c:v>1.0021468790507183E-3</c:v>
                </c:pt>
                <c:pt idx="7000">
                  <c:v>1.0020037254361081E-3</c:v>
                </c:pt>
                <c:pt idx="7001">
                  <c:v>1.0018606127137708E-3</c:v>
                </c:pt>
                <c:pt idx="7002">
                  <c:v>1.0017175408661863E-3</c:v>
                </c:pt>
                <c:pt idx="7003">
                  <c:v>1.0015745098758441E-3</c:v>
                </c:pt>
                <c:pt idx="7004">
                  <c:v>1.0014315197252441E-3</c:v>
                </c:pt>
                <c:pt idx="7005">
                  <c:v>1.0012885703969011E-3</c:v>
                </c:pt>
                <c:pt idx="7006">
                  <c:v>1.0011456618733306E-3</c:v>
                </c:pt>
                <c:pt idx="7007">
                  <c:v>1.0010027941370625E-3</c:v>
                </c:pt>
                <c:pt idx="7008">
                  <c:v>1.0008599671706461E-3</c:v>
                </c:pt>
                <c:pt idx="7009">
                  <c:v>1.0007171809566307E-3</c:v>
                </c:pt>
                <c:pt idx="7010">
                  <c:v>1.0005744354775661E-3</c:v>
                </c:pt>
                <c:pt idx="7011">
                  <c:v>1.0004317307160341E-3</c:v>
                </c:pt>
                <c:pt idx="7012">
                  <c:v>1.0002890666546155E-3</c:v>
                </c:pt>
                <c:pt idx="7013">
                  <c:v>1.0001464432758923E-3</c:v>
                </c:pt>
                <c:pt idx="7014">
                  <c:v>1.0000038605624741E-3</c:v>
                </c:pt>
                <c:pt idx="7015">
                  <c:v>9.9986131849696741E-4</c:v>
                </c:pt>
                <c:pt idx="7016">
                  <c:v>9.9971881706199263E-4</c:v>
                </c:pt>
                <c:pt idx="7017">
                  <c:v>9.995763562401826E-4</c:v>
                </c:pt>
                <c:pt idx="7018">
                  <c:v>9.9943393601417295E-4</c:v>
                </c:pt>
                <c:pt idx="7019">
                  <c:v>9.9929155636662012E-4</c:v>
                </c:pt>
                <c:pt idx="7020">
                  <c:v>9.9914921728017862E-4</c:v>
                </c:pt>
                <c:pt idx="7021">
                  <c:v>9.9900691873751595E-4</c:v>
                </c:pt>
                <c:pt idx="7022">
                  <c:v>9.9886466072132479E-4</c:v>
                </c:pt>
                <c:pt idx="7023">
                  <c:v>9.9872244321427741E-4</c:v>
                </c:pt>
                <c:pt idx="7024">
                  <c:v>9.9858026619908578E-4</c:v>
                </c:pt>
                <c:pt idx="7025">
                  <c:v>9.9843812965845708E-4</c:v>
                </c:pt>
                <c:pt idx="7026">
                  <c:v>9.9829603357510762E-4</c:v>
                </c:pt>
                <c:pt idx="7027">
                  <c:v>9.9815397793176931E-4</c:v>
                </c:pt>
                <c:pt idx="7028">
                  <c:v>9.9801196271117275E-4</c:v>
                </c:pt>
                <c:pt idx="7029">
                  <c:v>9.9786998789608175E-4</c:v>
                </c:pt>
                <c:pt idx="7030">
                  <c:v>9.9772805346924143E-4</c:v>
                </c:pt>
                <c:pt idx="7031">
                  <c:v>9.9758615941342578E-4</c:v>
                </c:pt>
                <c:pt idx="7032">
                  <c:v>9.9744430571141116E-4</c:v>
                </c:pt>
                <c:pt idx="7033">
                  <c:v>9.973024923459826E-4</c:v>
                </c:pt>
                <c:pt idx="7034">
                  <c:v>9.9716071929994727E-4</c:v>
                </c:pt>
                <c:pt idx="7035">
                  <c:v>9.9701898655610885E-4</c:v>
                </c:pt>
                <c:pt idx="7036">
                  <c:v>9.9687729409727406E-4</c:v>
                </c:pt>
                <c:pt idx="7037">
                  <c:v>9.9673564190628735E-4</c:v>
                </c:pt>
                <c:pt idx="7038">
                  <c:v>9.9659402996597562E-4</c:v>
                </c:pt>
                <c:pt idx="7039">
                  <c:v>9.9645245825917723E-4</c:v>
                </c:pt>
                <c:pt idx="7040">
                  <c:v>9.9631092676876897E-4</c:v>
                </c:pt>
                <c:pt idx="7041">
                  <c:v>9.961694354775983E-4</c:v>
                </c:pt>
                <c:pt idx="7042">
                  <c:v>9.9602798436854568E-4</c:v>
                </c:pt>
                <c:pt idx="7043">
                  <c:v>9.9588657342450067E-4</c:v>
                </c:pt>
                <c:pt idx="7044">
                  <c:v>9.9574520262836388E-4</c:v>
                </c:pt>
                <c:pt idx="7045">
                  <c:v>9.9560387196302746E-4</c:v>
                </c:pt>
                <c:pt idx="7046">
                  <c:v>9.9546258141141003E-4</c:v>
                </c:pt>
                <c:pt idx="7047">
                  <c:v>9.9532133095643779E-4</c:v>
                </c:pt>
                <c:pt idx="7048">
                  <c:v>9.9518012058104257E-4</c:v>
                </c:pt>
                <c:pt idx="7049">
                  <c:v>9.9503895026817617E-4</c:v>
                </c:pt>
                <c:pt idx="7050">
                  <c:v>9.9489782000077541E-4</c:v>
                </c:pt>
                <c:pt idx="7051">
                  <c:v>9.9475672976182461E-4</c:v>
                </c:pt>
                <c:pt idx="7052">
                  <c:v>9.9461567953427728E-4</c:v>
                </c:pt>
                <c:pt idx="7053">
                  <c:v>9.9447466930112642E-4</c:v>
                </c:pt>
                <c:pt idx="7054">
                  <c:v>9.94333699045357E-4</c:v>
                </c:pt>
                <c:pt idx="7055">
                  <c:v>9.9419276874997738E-4</c:v>
                </c:pt>
                <c:pt idx="7056">
                  <c:v>9.9405187839799705E-4</c:v>
                </c:pt>
                <c:pt idx="7057">
                  <c:v>9.9391102797244087E-4</c:v>
                </c:pt>
                <c:pt idx="7058">
                  <c:v>9.9377021745632893E-4</c:v>
                </c:pt>
                <c:pt idx="7059">
                  <c:v>9.9362944683270625E-4</c:v>
                </c:pt>
                <c:pt idx="7060">
                  <c:v>9.9348871608462264E-4</c:v>
                </c:pt>
                <c:pt idx="7061">
                  <c:v>9.9334802519514265E-4</c:v>
                </c:pt>
                <c:pt idx="7062">
                  <c:v>9.9320737414732301E-4</c:v>
                </c:pt>
                <c:pt idx="7063">
                  <c:v>9.9306676292425667E-4</c:v>
                </c:pt>
                <c:pt idx="7064">
                  <c:v>9.9292619150901946E-4</c:v>
                </c:pt>
                <c:pt idx="7065">
                  <c:v>9.9278565988472319E-4</c:v>
                </c:pt>
                <c:pt idx="7066">
                  <c:v>9.9264516803445365E-4</c:v>
                </c:pt>
                <c:pt idx="7067">
                  <c:v>9.9250471594135021E-4</c:v>
                </c:pt>
                <c:pt idx="7068">
                  <c:v>9.923643035885288E-4</c:v>
                </c:pt>
                <c:pt idx="7069">
                  <c:v>9.9222393095911728E-4</c:v>
                </c:pt>
                <c:pt idx="7070">
                  <c:v>9.9208359803627365E-4</c:v>
                </c:pt>
                <c:pt idx="7071">
                  <c:v>9.9194330480315246E-4</c:v>
                </c:pt>
                <c:pt idx="7072">
                  <c:v>9.9180305124291386E-4</c:v>
                </c:pt>
                <c:pt idx="7073">
                  <c:v>9.9166283733872888E-4</c:v>
                </c:pt>
                <c:pt idx="7074">
                  <c:v>9.9152266307378522E-4</c:v>
                </c:pt>
                <c:pt idx="7075">
                  <c:v>9.9138252843127233E-4</c:v>
                </c:pt>
                <c:pt idx="7076">
                  <c:v>9.9124243339440633E-4</c:v>
                </c:pt>
                <c:pt idx="7077">
                  <c:v>9.9110237794637537E-4</c:v>
                </c:pt>
                <c:pt idx="7078">
                  <c:v>9.9096236207042395E-4</c:v>
                </c:pt>
                <c:pt idx="7079">
                  <c:v>9.9082238574976647E-4</c:v>
                </c:pt>
                <c:pt idx="7080">
                  <c:v>9.9068244896765374E-4</c:v>
                </c:pt>
                <c:pt idx="7081">
                  <c:v>9.9054255170733787E-4</c:v>
                </c:pt>
                <c:pt idx="7082">
                  <c:v>9.9040269395206599E-4</c:v>
                </c:pt>
                <c:pt idx="7083">
                  <c:v>9.9026287568511058E-4</c:v>
                </c:pt>
                <c:pt idx="7084">
                  <c:v>9.901230968897552E-4</c:v>
                </c:pt>
                <c:pt idx="7085">
                  <c:v>9.8998335754929079E-4</c:v>
                </c:pt>
                <c:pt idx="7086">
                  <c:v>9.898436576470074E-4</c:v>
                </c:pt>
                <c:pt idx="7087">
                  <c:v>9.8970399716620961E-4</c:v>
                </c:pt>
                <c:pt idx="7088">
                  <c:v>9.8956437609021264E-4</c:v>
                </c:pt>
                <c:pt idx="7089">
                  <c:v>9.8942479440235166E-4</c:v>
                </c:pt>
                <c:pt idx="7090">
                  <c:v>9.8928525208595748E-4</c:v>
                </c:pt>
                <c:pt idx="7091">
                  <c:v>9.8914574912437373E-4</c:v>
                </c:pt>
                <c:pt idx="7092">
                  <c:v>9.8900628550095248E-4</c:v>
                </c:pt>
                <c:pt idx="7093">
                  <c:v>9.8886686119905058E-4</c:v>
                </c:pt>
                <c:pt idx="7094">
                  <c:v>9.8872747620205328E-4</c:v>
                </c:pt>
                <c:pt idx="7095">
                  <c:v>9.8858813049334127E-4</c:v>
                </c:pt>
                <c:pt idx="7096">
                  <c:v>9.8844882405629613E-4</c:v>
                </c:pt>
                <c:pt idx="7097">
                  <c:v>9.8830955687432306E-4</c:v>
                </c:pt>
                <c:pt idx="7098">
                  <c:v>9.8817032893083116E-4</c:v>
                </c:pt>
                <c:pt idx="7099">
                  <c:v>9.8803114020923561E-4</c:v>
                </c:pt>
                <c:pt idx="7100">
                  <c:v>9.8789199069297846E-4</c:v>
                </c:pt>
                <c:pt idx="7101">
                  <c:v>9.8775288036548206E-4</c:v>
                </c:pt>
                <c:pt idx="7102">
                  <c:v>9.8761380921020842E-4</c:v>
                </c:pt>
                <c:pt idx="7103">
                  <c:v>9.8747477721060112E-4</c:v>
                </c:pt>
                <c:pt idx="7104">
                  <c:v>9.8733578435013084E-4</c:v>
                </c:pt>
                <c:pt idx="7105">
                  <c:v>9.8719683061227045E-4</c:v>
                </c:pt>
                <c:pt idx="7106">
                  <c:v>9.8705791598051231E-4</c:v>
                </c:pt>
                <c:pt idx="7107">
                  <c:v>9.8691904043834012E-4</c:v>
                </c:pt>
                <c:pt idx="7108">
                  <c:v>9.8678020396926317E-4</c:v>
                </c:pt>
                <c:pt idx="7109">
                  <c:v>9.8664140655679291E-4</c:v>
                </c:pt>
                <c:pt idx="7110">
                  <c:v>9.8650264818444578E-4</c:v>
                </c:pt>
                <c:pt idx="7111">
                  <c:v>9.8636392883576034E-4</c:v>
                </c:pt>
                <c:pt idx="7112">
                  <c:v>9.862252484942706E-4</c:v>
                </c:pt>
                <c:pt idx="7113">
                  <c:v>9.860866071435318E-4</c:v>
                </c:pt>
                <c:pt idx="7114">
                  <c:v>9.859480047670979E-4</c:v>
                </c:pt>
                <c:pt idx="7115">
                  <c:v>9.8580944134853674E-4</c:v>
                </c:pt>
                <c:pt idx="7116">
                  <c:v>9.8567091687142613E-4</c:v>
                </c:pt>
                <c:pt idx="7117">
                  <c:v>9.8553243131935318E-4</c:v>
                </c:pt>
                <c:pt idx="7118">
                  <c:v>9.8539398467591675E-4</c:v>
                </c:pt>
                <c:pt idx="7119">
                  <c:v>9.8525557692471545E-4</c:v>
                </c:pt>
                <c:pt idx="7120">
                  <c:v>9.8511720804936006E-4</c:v>
                </c:pt>
                <c:pt idx="7121">
                  <c:v>9.8497887803348561E-4</c:v>
                </c:pt>
                <c:pt idx="7122">
                  <c:v>9.8484058686072328E-4</c:v>
                </c:pt>
                <c:pt idx="7123">
                  <c:v>9.8470233451470094E-4</c:v>
                </c:pt>
                <c:pt idx="7124">
                  <c:v>9.8456412097908531E-4</c:v>
                </c:pt>
                <c:pt idx="7125">
                  <c:v>9.8442594623752294E-4</c:v>
                </c:pt>
                <c:pt idx="7126">
                  <c:v>9.8428781027369225E-4</c:v>
                </c:pt>
                <c:pt idx="7127">
                  <c:v>9.8414971307127165E-4</c:v>
                </c:pt>
                <c:pt idx="7128">
                  <c:v>9.8401165461394348E-4</c:v>
                </c:pt>
                <c:pt idx="7129">
                  <c:v>9.8387363488540544E-4</c:v>
                </c:pt>
                <c:pt idx="7130">
                  <c:v>9.8373565386936524E-4</c:v>
                </c:pt>
                <c:pt idx="7131">
                  <c:v>9.8359771154953274E-4</c:v>
                </c:pt>
                <c:pt idx="7132">
                  <c:v>9.8345980790963817E-4</c:v>
                </c:pt>
                <c:pt idx="7133">
                  <c:v>9.8332194293340876E-4</c:v>
                </c:pt>
                <c:pt idx="7134">
                  <c:v>9.8318411660459296E-4</c:v>
                </c:pt>
                <c:pt idx="7135">
                  <c:v>9.8304632890694487E-4</c:v>
                </c:pt>
                <c:pt idx="7136">
                  <c:v>9.8290857982421317E-4</c:v>
                </c:pt>
                <c:pt idx="7137">
                  <c:v>9.8277086934017298E-4</c:v>
                </c:pt>
                <c:pt idx="7138">
                  <c:v>9.8263319743860725E-4</c:v>
                </c:pt>
                <c:pt idx="7139">
                  <c:v>9.82495564103295E-4</c:v>
                </c:pt>
                <c:pt idx="7140">
                  <c:v>9.8235796931804456E-4</c:v>
                </c:pt>
                <c:pt idx="7141">
                  <c:v>9.8222041306665251E-4</c:v>
                </c:pt>
                <c:pt idx="7142">
                  <c:v>9.8208289533293584E-4</c:v>
                </c:pt>
                <c:pt idx="7143">
                  <c:v>9.819454161007215E-4</c:v>
                </c:pt>
                <c:pt idx="7144">
                  <c:v>9.8180797535383558E-4</c:v>
                </c:pt>
                <c:pt idx="7145">
                  <c:v>9.8167057307613193E-4</c:v>
                </c:pt>
                <c:pt idx="7146">
                  <c:v>9.8153320925145095E-4</c:v>
                </c:pt>
                <c:pt idx="7147">
                  <c:v>9.8139588386365753E-4</c:v>
                </c:pt>
                <c:pt idx="7148">
                  <c:v>9.8125859689662332E-4</c:v>
                </c:pt>
                <c:pt idx="7149">
                  <c:v>9.8112134833421472E-4</c:v>
                </c:pt>
                <c:pt idx="7150">
                  <c:v>9.8098413816033805E-4</c:v>
                </c:pt>
                <c:pt idx="7151">
                  <c:v>9.8084696635887558E-4</c:v>
                </c:pt>
                <c:pt idx="7152">
                  <c:v>9.8070983291373578E-4</c:v>
                </c:pt>
                <c:pt idx="7153">
                  <c:v>9.8057273780883755E-4</c:v>
                </c:pt>
                <c:pt idx="7154">
                  <c:v>9.8043568102809567E-4</c:v>
                </c:pt>
                <c:pt idx="7155">
                  <c:v>9.8029866255544768E-4</c:v>
                </c:pt>
                <c:pt idx="7156">
                  <c:v>9.8016168237483633E-4</c:v>
                </c:pt>
                <c:pt idx="7157">
                  <c:v>9.8002474047020546E-4</c:v>
                </c:pt>
                <c:pt idx="7158">
                  <c:v>9.7988783682551451E-4</c:v>
                </c:pt>
                <c:pt idx="7159">
                  <c:v>9.7975097142474765E-4</c:v>
                </c:pt>
                <c:pt idx="7160">
                  <c:v>9.7961414425186324E-4</c:v>
                </c:pt>
                <c:pt idx="7161">
                  <c:v>9.7947735529085693E-4</c:v>
                </c:pt>
                <c:pt idx="7162">
                  <c:v>9.793406045257246E-4</c:v>
                </c:pt>
                <c:pt idx="7163">
                  <c:v>9.7920389194046148E-4</c:v>
                </c:pt>
                <c:pt idx="7164">
                  <c:v>9.7906721751908252E-4</c:v>
                </c:pt>
                <c:pt idx="7165">
                  <c:v>9.7893058124561721E-4</c:v>
                </c:pt>
                <c:pt idx="7166">
                  <c:v>9.7879398310409568E-4</c:v>
                </c:pt>
                <c:pt idx="7167">
                  <c:v>9.7865742307854872E-4</c:v>
                </c:pt>
                <c:pt idx="7168">
                  <c:v>9.7852090115302945E-4</c:v>
                </c:pt>
                <c:pt idx="7169">
                  <c:v>9.7838441731159685E-4</c:v>
                </c:pt>
                <c:pt idx="7170">
                  <c:v>9.7824797153831596E-4</c:v>
                </c:pt>
                <c:pt idx="7171">
                  <c:v>9.7811156381725833E-4</c:v>
                </c:pt>
                <c:pt idx="7172">
                  <c:v>9.7797519413251547E-4</c:v>
                </c:pt>
                <c:pt idx="7173">
                  <c:v>9.7783886246817714E-4</c:v>
                </c:pt>
                <c:pt idx="7174">
                  <c:v>9.7770256880834504E-4</c:v>
                </c:pt>
                <c:pt idx="7175">
                  <c:v>9.7756631313713062E-4</c:v>
                </c:pt>
                <c:pt idx="7176">
                  <c:v>9.7743009543864966E-4</c:v>
                </c:pt>
                <c:pt idx="7177">
                  <c:v>9.7729391569703768E-4</c:v>
                </c:pt>
                <c:pt idx="7178">
                  <c:v>9.7715777389642609E-4</c:v>
                </c:pt>
                <c:pt idx="7179">
                  <c:v>9.7702167002095821E-4</c:v>
                </c:pt>
                <c:pt idx="7180">
                  <c:v>9.7688560405480036E-4</c:v>
                </c:pt>
                <c:pt idx="7181">
                  <c:v>9.7674957598210669E-4</c:v>
                </c:pt>
                <c:pt idx="7182">
                  <c:v>9.7661358578704765E-4</c:v>
                </c:pt>
                <c:pt idx="7183">
                  <c:v>9.7647763345381567E-4</c:v>
                </c:pt>
                <c:pt idx="7184">
                  <c:v>9.7634171896659463E-4</c:v>
                </c:pt>
                <c:pt idx="7185">
                  <c:v>9.7620584230957697E-4</c:v>
                </c:pt>
                <c:pt idx="7186">
                  <c:v>9.7607000346698657E-4</c:v>
                </c:pt>
                <c:pt idx="7187">
                  <c:v>9.759342024230252E-4</c:v>
                </c:pt>
                <c:pt idx="7188">
                  <c:v>9.7579843916192606E-4</c:v>
                </c:pt>
                <c:pt idx="7189">
                  <c:v>9.7566271366791716E-4</c:v>
                </c:pt>
                <c:pt idx="7190">
                  <c:v>9.7552702592524753E-4</c:v>
                </c:pt>
                <c:pt idx="7191">
                  <c:v>9.7539137591816589E-4</c:v>
                </c:pt>
                <c:pt idx="7192">
                  <c:v>9.7525576363093839E-4</c:v>
                </c:pt>
                <c:pt idx="7193">
                  <c:v>9.7512018904781647E-4</c:v>
                </c:pt>
                <c:pt idx="7194">
                  <c:v>9.7498465215310065E-4</c:v>
                </c:pt>
                <c:pt idx="7195">
                  <c:v>9.7484915293106393E-4</c:v>
                </c:pt>
                <c:pt idx="7196">
                  <c:v>9.747136913660099E-4</c:v>
                </c:pt>
                <c:pt idx="7197">
                  <c:v>9.745782674422369E-4</c:v>
                </c:pt>
                <c:pt idx="7198">
                  <c:v>9.744428811440534E-4</c:v>
                </c:pt>
                <c:pt idx="7199">
                  <c:v>9.7430753245579104E-4</c:v>
                </c:pt>
                <c:pt idx="7200">
                  <c:v>9.7417222136177595E-4</c:v>
                </c:pt>
                <c:pt idx="7201">
                  <c:v>9.7403694784634694E-4</c:v>
                </c:pt>
                <c:pt idx="7202">
                  <c:v>9.7390171189385224E-4</c:v>
                </c:pt>
                <c:pt idx="7203">
                  <c:v>9.7376651348864704E-4</c:v>
                </c:pt>
                <c:pt idx="7204">
                  <c:v>9.7363135261509693E-4</c:v>
                </c:pt>
                <c:pt idx="7205">
                  <c:v>9.7349622925757648E-4</c:v>
                </c:pt>
                <c:pt idx="7206">
                  <c:v>9.7336114340046745E-4</c:v>
                </c:pt>
                <c:pt idx="7207">
                  <c:v>9.7322609502816068E-4</c:v>
                </c:pt>
                <c:pt idx="7208">
                  <c:v>9.7309108412505613E-4</c:v>
                </c:pt>
                <c:pt idx="7209">
                  <c:v>9.7295611067556233E-4</c:v>
                </c:pt>
                <c:pt idx="7210">
                  <c:v>9.7282117466409614E-4</c:v>
                </c:pt>
                <c:pt idx="7211">
                  <c:v>9.726862760750818E-4</c:v>
                </c:pt>
                <c:pt idx="7212">
                  <c:v>9.7255141489296405E-4</c:v>
                </c:pt>
                <c:pt idx="7213">
                  <c:v>9.7241659110216541E-4</c:v>
                </c:pt>
                <c:pt idx="7214">
                  <c:v>9.7228180468715282E-4</c:v>
                </c:pt>
                <c:pt idx="7215">
                  <c:v>9.7214705563238545E-4</c:v>
                </c:pt>
                <c:pt idx="7216">
                  <c:v>9.7201234392232667E-4</c:v>
                </c:pt>
                <c:pt idx="7217">
                  <c:v>9.7187766954145711E-4</c:v>
                </c:pt>
                <c:pt idx="7218">
                  <c:v>9.7174303247426726E-4</c:v>
                </c:pt>
                <c:pt idx="7219">
                  <c:v>9.7160843270524143E-4</c:v>
                </c:pt>
                <c:pt idx="7220">
                  <c:v>9.7147387021888625E-4</c:v>
                </c:pt>
                <c:pt idx="7221">
                  <c:v>9.7133934499971835E-4</c:v>
                </c:pt>
                <c:pt idx="7222">
                  <c:v>9.7120485703225726E-4</c:v>
                </c:pt>
                <c:pt idx="7223">
                  <c:v>9.7107040630102742E-4</c:v>
                </c:pt>
                <c:pt idx="7224">
                  <c:v>9.7093599279057233E-4</c:v>
                </c:pt>
                <c:pt idx="7225">
                  <c:v>9.7080161648542963E-4</c:v>
                </c:pt>
                <c:pt idx="7226">
                  <c:v>9.7066727737016246E-4</c:v>
                </c:pt>
                <c:pt idx="7227">
                  <c:v>9.7053297542932864E-4</c:v>
                </c:pt>
                <c:pt idx="7228">
                  <c:v>9.7039871064750224E-4</c:v>
                </c:pt>
                <c:pt idx="7229">
                  <c:v>9.7026448300926874E-4</c:v>
                </c:pt>
                <c:pt idx="7230">
                  <c:v>9.7013029249920014E-4</c:v>
                </c:pt>
                <c:pt idx="7231">
                  <c:v>9.6999613910191053E-4</c:v>
                </c:pt>
                <c:pt idx="7232">
                  <c:v>9.6986202280200046E-4</c:v>
                </c:pt>
                <c:pt idx="7233">
                  <c:v>9.6972794358408335E-4</c:v>
                </c:pt>
                <c:pt idx="7234">
                  <c:v>9.6959390143278913E-4</c:v>
                </c:pt>
                <c:pt idx="7235">
                  <c:v>9.6945989633273068E-4</c:v>
                </c:pt>
                <c:pt idx="7236">
                  <c:v>9.6932592826856775E-4</c:v>
                </c:pt>
                <c:pt idx="7237">
                  <c:v>9.6919199722493728E-4</c:v>
                </c:pt>
                <c:pt idx="7238">
                  <c:v>9.6905810318650282E-4</c:v>
                </c:pt>
                <c:pt idx="7239">
                  <c:v>9.6892424613791964E-4</c:v>
                </c:pt>
                <c:pt idx="7240">
                  <c:v>9.6879042606387263E-4</c:v>
                </c:pt>
                <c:pt idx="7241">
                  <c:v>9.6865664294904234E-4</c:v>
                </c:pt>
                <c:pt idx="7242">
                  <c:v>9.6852289677811095E-4</c:v>
                </c:pt>
                <c:pt idx="7243">
                  <c:v>9.6838918753578741E-4</c:v>
                </c:pt>
                <c:pt idx="7244">
                  <c:v>9.6825551520677785E-4</c:v>
                </c:pt>
                <c:pt idx="7245">
                  <c:v>9.681218797757869E-4</c:v>
                </c:pt>
                <c:pt idx="7246">
                  <c:v>9.6798828122755798E-4</c:v>
                </c:pt>
                <c:pt idx="7247">
                  <c:v>9.6785471954680829E-4</c:v>
                </c:pt>
                <c:pt idx="7248">
                  <c:v>9.6772119471828192E-4</c:v>
                </c:pt>
                <c:pt idx="7249">
                  <c:v>9.6758770672673888E-4</c:v>
                </c:pt>
                <c:pt idx="7250">
                  <c:v>9.6745425555693051E-4</c:v>
                </c:pt>
                <c:pt idx="7251">
                  <c:v>9.6732084119361056E-4</c:v>
                </c:pt>
                <c:pt idx="7252">
                  <c:v>9.6718746362157548E-4</c:v>
                </c:pt>
                <c:pt idx="7253">
                  <c:v>9.6705412282560132E-4</c:v>
                </c:pt>
                <c:pt idx="7254">
                  <c:v>9.6692081879047045E-4</c:v>
                </c:pt>
                <c:pt idx="7255">
                  <c:v>9.6678755150099958E-4</c:v>
                </c:pt>
                <c:pt idx="7256">
                  <c:v>9.6665432094198388E-4</c:v>
                </c:pt>
                <c:pt idx="7257">
                  <c:v>9.6652112709824233E-4</c:v>
                </c:pt>
                <c:pt idx="7258">
                  <c:v>9.6638796995460511E-4</c:v>
                </c:pt>
                <c:pt idx="7259">
                  <c:v>9.6625484949590227E-4</c:v>
                </c:pt>
                <c:pt idx="7260">
                  <c:v>9.6612176570697538E-4</c:v>
                </c:pt>
                <c:pt idx="7261">
                  <c:v>9.6598871857267758E-4</c:v>
                </c:pt>
                <c:pt idx="7262">
                  <c:v>9.6585570807786246E-4</c:v>
                </c:pt>
                <c:pt idx="7263">
                  <c:v>9.6572273420740236E-4</c:v>
                </c:pt>
                <c:pt idx="7264">
                  <c:v>9.6558979694617733E-4</c:v>
                </c:pt>
                <c:pt idx="7265">
                  <c:v>9.654568962790544E-4</c:v>
                </c:pt>
                <c:pt idx="7266">
                  <c:v>9.6532403219094418E-4</c:v>
                </c:pt>
                <c:pt idx="7267">
                  <c:v>9.651912046667342E-4</c:v>
                </c:pt>
                <c:pt idx="7268">
                  <c:v>9.6505841369134114E-4</c:v>
                </c:pt>
                <c:pt idx="7269">
                  <c:v>9.6492565924967215E-4</c:v>
                </c:pt>
                <c:pt idx="7270">
                  <c:v>9.647929413266578E-4</c:v>
                </c:pt>
                <c:pt idx="7271">
                  <c:v>9.6466025990723917E-4</c:v>
                </c:pt>
                <c:pt idx="7272">
                  <c:v>9.6452761497634542E-4</c:v>
                </c:pt>
                <c:pt idx="7273">
                  <c:v>9.6439500651893714E-4</c:v>
                </c:pt>
                <c:pt idx="7274">
                  <c:v>9.6426243451996267E-4</c:v>
                </c:pt>
                <c:pt idx="7275">
                  <c:v>9.6412989896439694E-4</c:v>
                </c:pt>
                <c:pt idx="7276">
                  <c:v>9.6399739983721116E-4</c:v>
                </c:pt>
                <c:pt idx="7277">
                  <c:v>9.6386493712338967E-4</c:v>
                </c:pt>
                <c:pt idx="7278">
                  <c:v>9.6373251080792322E-4</c:v>
                </c:pt>
                <c:pt idx="7279">
                  <c:v>9.6360012087581208E-4</c:v>
                </c:pt>
                <c:pt idx="7280">
                  <c:v>9.6346776731206227E-4</c:v>
                </c:pt>
                <c:pt idx="7281">
                  <c:v>9.6333545010169263E-4</c:v>
                </c:pt>
                <c:pt idx="7282">
                  <c:v>9.6320316922972804E-4</c:v>
                </c:pt>
                <c:pt idx="7283">
                  <c:v>9.6307092468119577E-4</c:v>
                </c:pt>
                <c:pt idx="7284">
                  <c:v>9.6293871644113752E-4</c:v>
                </c:pt>
                <c:pt idx="7285">
                  <c:v>9.6280654449460812E-4</c:v>
                </c:pt>
                <c:pt idx="7286">
                  <c:v>9.6267440882666637E-4</c:v>
                </c:pt>
                <c:pt idx="7287">
                  <c:v>9.6254230942236689E-4</c:v>
                </c:pt>
                <c:pt idx="7288">
                  <c:v>9.6241024626678531E-4</c:v>
                </c:pt>
                <c:pt idx="7289">
                  <c:v>9.6227821934501264E-4</c:v>
                </c:pt>
                <c:pt idx="7290">
                  <c:v>9.6214622864213267E-4</c:v>
                </c:pt>
                <c:pt idx="7291">
                  <c:v>9.6201427414324464E-4</c:v>
                </c:pt>
                <c:pt idx="7292">
                  <c:v>9.6188235583345456E-4</c:v>
                </c:pt>
                <c:pt idx="7293">
                  <c:v>9.6175047369788044E-4</c:v>
                </c:pt>
                <c:pt idx="7294">
                  <c:v>9.6161862772164107E-4</c:v>
                </c:pt>
                <c:pt idx="7295">
                  <c:v>9.6148681788985914E-4</c:v>
                </c:pt>
                <c:pt idx="7296">
                  <c:v>9.6135504418768834E-4</c:v>
                </c:pt>
                <c:pt idx="7297">
                  <c:v>9.6122330660027293E-4</c:v>
                </c:pt>
                <c:pt idx="7298">
                  <c:v>9.6109160511276173E-4</c:v>
                </c:pt>
                <c:pt idx="7299">
                  <c:v>9.6095993971032458E-4</c:v>
                </c:pt>
                <c:pt idx="7300">
                  <c:v>9.6082831037812061E-4</c:v>
                </c:pt>
                <c:pt idx="7301">
                  <c:v>9.6069671710134503E-4</c:v>
                </c:pt>
                <c:pt idx="7302">
                  <c:v>9.6056515986518232E-4</c:v>
                </c:pt>
                <c:pt idx="7303">
                  <c:v>9.6043363865482283E-4</c:v>
                </c:pt>
                <c:pt idx="7304">
                  <c:v>9.6030215345547045E-4</c:v>
                </c:pt>
                <c:pt idx="7305">
                  <c:v>9.6017070425234046E-4</c:v>
                </c:pt>
                <c:pt idx="7306">
                  <c:v>9.6003929103065605E-4</c:v>
                </c:pt>
                <c:pt idx="7307">
                  <c:v>9.5990791377563748E-4</c:v>
                </c:pt>
                <c:pt idx="7308">
                  <c:v>9.5977657247253028E-4</c:v>
                </c:pt>
                <c:pt idx="7309">
                  <c:v>9.5964526710657543E-4</c:v>
                </c:pt>
                <c:pt idx="7310">
                  <c:v>9.5951399766301844E-4</c:v>
                </c:pt>
                <c:pt idx="7311">
                  <c:v>9.5938276412712523E-4</c:v>
                </c:pt>
                <c:pt idx="7312">
                  <c:v>9.5925156648417039E-4</c:v>
                </c:pt>
                <c:pt idx="7313">
                  <c:v>9.5912040471941894E-4</c:v>
                </c:pt>
                <c:pt idx="7314">
                  <c:v>9.5898927881816814E-4</c:v>
                </c:pt>
                <c:pt idx="7315">
                  <c:v>9.5885818876570211E-4</c:v>
                </c:pt>
                <c:pt idx="7316">
                  <c:v>9.5872713454732005E-4</c:v>
                </c:pt>
                <c:pt idx="7317">
                  <c:v>9.5859611614833968E-4</c:v>
                </c:pt>
                <c:pt idx="7318">
                  <c:v>9.5846513355407267E-4</c:v>
                </c:pt>
                <c:pt idx="7319">
                  <c:v>9.5833418674984207E-4</c:v>
                </c:pt>
                <c:pt idx="7320">
                  <c:v>9.5820327572099034E-4</c:v>
                </c:pt>
                <c:pt idx="7321">
                  <c:v>9.5807240045284387E-4</c:v>
                </c:pt>
                <c:pt idx="7322">
                  <c:v>9.5794156093076247E-4</c:v>
                </c:pt>
                <c:pt idx="7323">
                  <c:v>9.5781075714009673E-4</c:v>
                </c:pt>
                <c:pt idx="7324">
                  <c:v>9.5767998906621697E-4</c:v>
                </c:pt>
                <c:pt idx="7325">
                  <c:v>9.575492566944949E-4</c:v>
                </c:pt>
                <c:pt idx="7326">
                  <c:v>9.5741856001030248E-4</c:v>
                </c:pt>
                <c:pt idx="7327">
                  <c:v>9.5728789899904027E-4</c:v>
                </c:pt>
                <c:pt idx="7328">
                  <c:v>9.5715727364610668E-4</c:v>
                </c:pt>
                <c:pt idx="7329">
                  <c:v>9.5702668393690248E-4</c:v>
                </c:pt>
                <c:pt idx="7330">
                  <c:v>9.5689612985683063E-4</c:v>
                </c:pt>
                <c:pt idx="7331">
                  <c:v>9.5676561139132639E-4</c:v>
                </c:pt>
                <c:pt idx="7332">
                  <c:v>9.5663512852580562E-4</c:v>
                </c:pt>
                <c:pt idx="7333">
                  <c:v>9.5650468124572547E-4</c:v>
                </c:pt>
                <c:pt idx="7334">
                  <c:v>9.5637426953650733E-4</c:v>
                </c:pt>
                <c:pt idx="7335">
                  <c:v>9.5624389338361574E-4</c:v>
                </c:pt>
                <c:pt idx="7336">
                  <c:v>9.5611355277250753E-4</c:v>
                </c:pt>
                <c:pt idx="7337">
                  <c:v>9.5598324768865538E-4</c:v>
                </c:pt>
                <c:pt idx="7338">
                  <c:v>9.5585297811752706E-4</c:v>
                </c:pt>
                <c:pt idx="7339">
                  <c:v>9.5572274404461715E-4</c:v>
                </c:pt>
                <c:pt idx="7340">
                  <c:v>9.5559254545541544E-4</c:v>
                </c:pt>
                <c:pt idx="7341">
                  <c:v>9.5546238233541736E-4</c:v>
                </c:pt>
                <c:pt idx="7342">
                  <c:v>9.5533225467013864E-4</c:v>
                </c:pt>
                <c:pt idx="7343">
                  <c:v>9.5520216244508304E-4</c:v>
                </c:pt>
                <c:pt idx="7344">
                  <c:v>9.5507210564578547E-4</c:v>
                </c:pt>
                <c:pt idx="7345">
                  <c:v>9.5494208425777368E-4</c:v>
                </c:pt>
                <c:pt idx="7346">
                  <c:v>9.5481209826658484E-4</c:v>
                </c:pt>
                <c:pt idx="7347">
                  <c:v>9.5468214765777012E-4</c:v>
                </c:pt>
                <c:pt idx="7348">
                  <c:v>9.5455223241688663E-4</c:v>
                </c:pt>
                <c:pt idx="7349">
                  <c:v>9.5442235252948685E-4</c:v>
                </c:pt>
                <c:pt idx="7350">
                  <c:v>9.5429250798115327E-4</c:v>
                </c:pt>
                <c:pt idx="7351">
                  <c:v>9.5416269875746025E-4</c:v>
                </c:pt>
                <c:pt idx="7352">
                  <c:v>9.5403292484399528E-4</c:v>
                </c:pt>
                <c:pt idx="7353">
                  <c:v>9.5390318622635224E-4</c:v>
                </c:pt>
                <c:pt idx="7354">
                  <c:v>9.5377348289013683E-4</c:v>
                </c:pt>
                <c:pt idx="7355">
                  <c:v>9.5364381482094932E-4</c:v>
                </c:pt>
                <c:pt idx="7356">
                  <c:v>9.5351418200441548E-4</c:v>
                </c:pt>
                <c:pt idx="7357">
                  <c:v>9.5338458442616257E-4</c:v>
                </c:pt>
                <c:pt idx="7358">
                  <c:v>9.5325502207182057E-4</c:v>
                </c:pt>
                <c:pt idx="7359">
                  <c:v>9.5312549492702968E-4</c:v>
                </c:pt>
                <c:pt idx="7360">
                  <c:v>9.5299600297744274E-4</c:v>
                </c:pt>
                <c:pt idx="7361">
                  <c:v>9.5286654620871652E-4</c:v>
                </c:pt>
                <c:pt idx="7362">
                  <c:v>9.5273712460651493E-4</c:v>
                </c:pt>
                <c:pt idx="7363">
                  <c:v>9.5260773815651146E-4</c:v>
                </c:pt>
                <c:pt idx="7364">
                  <c:v>9.5247838684438745E-4</c:v>
                </c:pt>
                <c:pt idx="7365">
                  <c:v>9.5234907065582777E-4</c:v>
                </c:pt>
                <c:pt idx="7366">
                  <c:v>9.5221978957653081E-4</c:v>
                </c:pt>
                <c:pt idx="7367">
                  <c:v>9.5209054359219432E-4</c:v>
                </c:pt>
                <c:pt idx="7368">
                  <c:v>9.5196133268853815E-4</c:v>
                </c:pt>
                <c:pt idx="7369">
                  <c:v>9.518321568512747E-4</c:v>
                </c:pt>
                <c:pt idx="7370">
                  <c:v>9.5170301606613793E-4</c:v>
                </c:pt>
                <c:pt idx="7371">
                  <c:v>9.5157391031886439E-4</c:v>
                </c:pt>
                <c:pt idx="7372">
                  <c:v>9.5144483959518045E-4</c:v>
                </c:pt>
                <c:pt idx="7373">
                  <c:v>9.5131580388085587E-4</c:v>
                </c:pt>
                <c:pt idx="7374">
                  <c:v>9.5118680316163358E-4</c:v>
                </c:pt>
                <c:pt idx="7375">
                  <c:v>9.5105783742328897E-4</c:v>
                </c:pt>
                <c:pt idx="7376">
                  <c:v>9.5092890665159622E-4</c:v>
                </c:pt>
                <c:pt idx="7377">
                  <c:v>9.5080001083232648E-4</c:v>
                </c:pt>
                <c:pt idx="7378">
                  <c:v>9.5067114995127291E-4</c:v>
                </c:pt>
                <c:pt idx="7379">
                  <c:v>9.5054232399424275E-4</c:v>
                </c:pt>
                <c:pt idx="7380">
                  <c:v>9.5041353294701844E-4</c:v>
                </c:pt>
                <c:pt idx="7381">
                  <c:v>9.5028477679543345E-4</c:v>
                </c:pt>
                <c:pt idx="7382">
                  <c:v>9.5015605552529602E-4</c:v>
                </c:pt>
                <c:pt idx="7383">
                  <c:v>9.5002736912243096E-4</c:v>
                </c:pt>
                <c:pt idx="7384">
                  <c:v>9.4989871757268228E-4</c:v>
                </c:pt>
                <c:pt idx="7385">
                  <c:v>9.4977010086188726E-4</c:v>
                </c:pt>
                <c:pt idx="7386">
                  <c:v>9.496415189759013E-4</c:v>
                </c:pt>
                <c:pt idx="7387">
                  <c:v>9.495129719005762E-4</c:v>
                </c:pt>
                <c:pt idx="7388">
                  <c:v>9.4938445962177819E-4</c:v>
                </c:pt>
                <c:pt idx="7389">
                  <c:v>9.4925598212538067E-4</c:v>
                </c:pt>
                <c:pt idx="7390">
                  <c:v>9.4912753939726234E-4</c:v>
                </c:pt>
                <c:pt idx="7391">
                  <c:v>9.489991314233239E-4</c:v>
                </c:pt>
                <c:pt idx="7392">
                  <c:v>9.4887075818944524E-4</c:v>
                </c:pt>
                <c:pt idx="7393">
                  <c:v>9.4874241968154378E-4</c:v>
                </c:pt>
                <c:pt idx="7394">
                  <c:v>9.4861411588552228E-4</c:v>
                </c:pt>
                <c:pt idx="7395">
                  <c:v>9.4848584678729837E-4</c:v>
                </c:pt>
                <c:pt idx="7396">
                  <c:v>9.4835761237281157E-4</c:v>
                </c:pt>
                <c:pt idx="7397">
                  <c:v>9.4822941262798167E-4</c:v>
                </c:pt>
                <c:pt idx="7398">
                  <c:v>9.4810124753875568E-4</c:v>
                </c:pt>
                <c:pt idx="7399">
                  <c:v>9.4797311709108277E-4</c:v>
                </c:pt>
                <c:pt idx="7400">
                  <c:v>9.4784502127093109E-4</c:v>
                </c:pt>
                <c:pt idx="7401">
                  <c:v>9.4771696006424233E-4</c:v>
                </c:pt>
                <c:pt idx="7402">
                  <c:v>9.4758893345700936E-4</c:v>
                </c:pt>
                <c:pt idx="7403">
                  <c:v>9.4746094143519945E-4</c:v>
                </c:pt>
                <c:pt idx="7404">
                  <c:v>9.473329839848083E-4</c:v>
                </c:pt>
                <c:pt idx="7405">
                  <c:v>9.4720506109182583E-4</c:v>
                </c:pt>
                <c:pt idx="7406">
                  <c:v>9.4707717274225003E-4</c:v>
                </c:pt>
                <c:pt idx="7407">
                  <c:v>9.4694931892210638E-4</c:v>
                </c:pt>
                <c:pt idx="7408">
                  <c:v>9.4682149961739773E-4</c:v>
                </c:pt>
                <c:pt idx="7409">
                  <c:v>9.4669371481415662E-4</c:v>
                </c:pt>
                <c:pt idx="7410">
                  <c:v>9.4656596449841594E-4</c:v>
                </c:pt>
                <c:pt idx="7411">
                  <c:v>9.4643824865620746E-4</c:v>
                </c:pt>
                <c:pt idx="7412">
                  <c:v>9.4631056727359085E-4</c:v>
                </c:pt>
                <c:pt idx="7413">
                  <c:v>9.4618292033661503E-4</c:v>
                </c:pt>
                <c:pt idx="7414">
                  <c:v>9.4605530783134387E-4</c:v>
                </c:pt>
                <c:pt idx="7415">
                  <c:v>9.4592772974384765E-4</c:v>
                </c:pt>
                <c:pt idx="7416">
                  <c:v>9.4580018606020067E-4</c:v>
                </c:pt>
                <c:pt idx="7417">
                  <c:v>9.4567267676649934E-4</c:v>
                </c:pt>
                <c:pt idx="7418">
                  <c:v>9.4554520184883073E-4</c:v>
                </c:pt>
                <c:pt idx="7419">
                  <c:v>9.4541776129327727E-4</c:v>
                </c:pt>
                <c:pt idx="7420">
                  <c:v>9.4529035508597896E-4</c:v>
                </c:pt>
                <c:pt idx="7421">
                  <c:v>9.4516298321303046E-4</c:v>
                </c:pt>
                <c:pt idx="7422">
                  <c:v>9.4503564566055865E-4</c:v>
                </c:pt>
                <c:pt idx="7423">
                  <c:v>9.4490834241469615E-4</c:v>
                </c:pt>
                <c:pt idx="7424">
                  <c:v>9.4478107346157537E-4</c:v>
                </c:pt>
                <c:pt idx="7425">
                  <c:v>9.4465383878735028E-4</c:v>
                </c:pt>
                <c:pt idx="7426">
                  <c:v>9.4452663837817129E-4</c:v>
                </c:pt>
                <c:pt idx="7427">
                  <c:v>9.4439947222019248E-4</c:v>
                </c:pt>
                <c:pt idx="7428">
                  <c:v>9.4427234029958497E-4</c:v>
                </c:pt>
                <c:pt idx="7429">
                  <c:v>9.441452426025295E-4</c:v>
                </c:pt>
                <c:pt idx="7430">
                  <c:v>9.4401817911519666E-4</c:v>
                </c:pt>
                <c:pt idx="7431">
                  <c:v>9.4389114982378519E-4</c:v>
                </c:pt>
                <c:pt idx="7432">
                  <c:v>9.4376415471449744E-4</c:v>
                </c:pt>
                <c:pt idx="7433">
                  <c:v>9.4363719377352098E-4</c:v>
                </c:pt>
                <c:pt idx="7434">
                  <c:v>9.4351026698708527E-4</c:v>
                </c:pt>
                <c:pt idx="7435">
                  <c:v>9.4338337434139968E-4</c:v>
                </c:pt>
                <c:pt idx="7436">
                  <c:v>9.4325651582270037E-4</c:v>
                </c:pt>
                <c:pt idx="7437">
                  <c:v>9.4312969141720747E-4</c:v>
                </c:pt>
                <c:pt idx="7438">
                  <c:v>9.4300290111117545E-4</c:v>
                </c:pt>
                <c:pt idx="7439">
                  <c:v>9.428761448908486E-4</c:v>
                </c:pt>
                <c:pt idx="7440">
                  <c:v>9.4274942274249162E-4</c:v>
                </c:pt>
                <c:pt idx="7441">
                  <c:v>9.4262273465235095E-4</c:v>
                </c:pt>
                <c:pt idx="7442">
                  <c:v>9.4249608060671566E-4</c:v>
                </c:pt>
                <c:pt idx="7443">
                  <c:v>9.4236946059185771E-4</c:v>
                </c:pt>
                <c:pt idx="7444">
                  <c:v>9.4224287459405845E-4</c:v>
                </c:pt>
                <c:pt idx="7445">
                  <c:v>9.4211632259961966E-4</c:v>
                </c:pt>
                <c:pt idx="7446">
                  <c:v>9.4198980459484275E-4</c:v>
                </c:pt>
                <c:pt idx="7447">
                  <c:v>9.4186332056602894E-4</c:v>
                </c:pt>
                <c:pt idx="7448">
                  <c:v>9.4173687049949192E-4</c:v>
                </c:pt>
                <c:pt idx="7449">
                  <c:v>9.4161045438156943E-4</c:v>
                </c:pt>
                <c:pt idx="7450">
                  <c:v>9.4148407219857527E-4</c:v>
                </c:pt>
                <c:pt idx="7451">
                  <c:v>9.4135772393686031E-4</c:v>
                </c:pt>
                <c:pt idx="7452">
                  <c:v>9.412314095827572E-4</c:v>
                </c:pt>
                <c:pt idx="7453">
                  <c:v>9.4110512912262635E-4</c:v>
                </c:pt>
                <c:pt idx="7454">
                  <c:v>9.4097888254282937E-4</c:v>
                </c:pt>
                <c:pt idx="7455">
                  <c:v>9.4085266982972321E-4</c:v>
                </c:pt>
                <c:pt idx="7456">
                  <c:v>9.4072649096968702E-4</c:v>
                </c:pt>
                <c:pt idx="7457">
                  <c:v>9.4060034594910745E-4</c:v>
                </c:pt>
                <c:pt idx="7458">
                  <c:v>9.4047423475437421E-4</c:v>
                </c:pt>
                <c:pt idx="7459">
                  <c:v>9.4034815737187684E-4</c:v>
                </c:pt>
                <c:pt idx="7460">
                  <c:v>9.4022211378801265E-4</c:v>
                </c:pt>
                <c:pt idx="7461">
                  <c:v>9.400961039892074E-4</c:v>
                </c:pt>
                <c:pt idx="7462">
                  <c:v>9.3997012796187681E-4</c:v>
                </c:pt>
                <c:pt idx="7463">
                  <c:v>9.3984418569243789E-4</c:v>
                </c:pt>
                <c:pt idx="7464">
                  <c:v>9.3971827716732488E-4</c:v>
                </c:pt>
                <c:pt idx="7465">
                  <c:v>9.3959240237298286E-4</c:v>
                </c:pt>
                <c:pt idx="7466">
                  <c:v>9.3946656129585227E-4</c:v>
                </c:pt>
                <c:pt idx="7467">
                  <c:v>9.3934075392240149E-4</c:v>
                </c:pt>
                <c:pt idx="7468">
                  <c:v>9.3921498023907162E-4</c:v>
                </c:pt>
                <c:pt idx="7469">
                  <c:v>9.3908924023234329E-4</c:v>
                </c:pt>
                <c:pt idx="7470">
                  <c:v>9.3896353388869976E-4</c:v>
                </c:pt>
                <c:pt idx="7471">
                  <c:v>9.3883786119460205E-4</c:v>
                </c:pt>
                <c:pt idx="7472">
                  <c:v>9.3871222213656746E-4</c:v>
                </c:pt>
                <c:pt idx="7473">
                  <c:v>9.3858661670107588E-4</c:v>
                </c:pt>
                <c:pt idx="7474">
                  <c:v>9.3846104487463973E-4</c:v>
                </c:pt>
                <c:pt idx="7475">
                  <c:v>9.3833550664376827E-4</c:v>
                </c:pt>
                <c:pt idx="7476">
                  <c:v>9.3821000199498694E-4</c:v>
                </c:pt>
                <c:pt idx="7477">
                  <c:v>9.3808453091481249E-4</c:v>
                </c:pt>
                <c:pt idx="7478">
                  <c:v>9.3795909338978574E-4</c:v>
                </c:pt>
                <c:pt idx="7479">
                  <c:v>9.3783368940644611E-4</c:v>
                </c:pt>
                <c:pt idx="7480">
                  <c:v>9.3770831895133744E-4</c:v>
                </c:pt>
                <c:pt idx="7481">
                  <c:v>9.3758298201102779E-4</c:v>
                </c:pt>
                <c:pt idx="7482">
                  <c:v>9.3745767857206762E-4</c:v>
                </c:pt>
                <c:pt idx="7483">
                  <c:v>9.3733240862103125E-4</c:v>
                </c:pt>
                <c:pt idx="7484">
                  <c:v>9.3720717214449756E-4</c:v>
                </c:pt>
                <c:pt idx="7485">
                  <c:v>9.3708196912904728E-4</c:v>
                </c:pt>
                <c:pt idx="7486">
                  <c:v>9.3695679956127729E-4</c:v>
                </c:pt>
                <c:pt idx="7487">
                  <c:v>9.3683166342777848E-4</c:v>
                </c:pt>
                <c:pt idx="7488">
                  <c:v>9.3670656071515967E-4</c:v>
                </c:pt>
                <c:pt idx="7489">
                  <c:v>9.3658149141004354E-4</c:v>
                </c:pt>
                <c:pt idx="7490">
                  <c:v>9.3645645549903401E-4</c:v>
                </c:pt>
                <c:pt idx="7491">
                  <c:v>9.3633145296876763E-4</c:v>
                </c:pt>
                <c:pt idx="7492">
                  <c:v>9.3620648380587609E-4</c:v>
                </c:pt>
                <c:pt idx="7493">
                  <c:v>9.360815479969993E-4</c:v>
                </c:pt>
                <c:pt idx="7494">
                  <c:v>9.3595664552879063E-4</c:v>
                </c:pt>
                <c:pt idx="7495">
                  <c:v>9.3583177638789541E-4</c:v>
                </c:pt>
                <c:pt idx="7496">
                  <c:v>9.3570694056099683E-4</c:v>
                </c:pt>
                <c:pt idx="7497">
                  <c:v>9.3558213803474402E-4</c:v>
                </c:pt>
                <c:pt idx="7498">
                  <c:v>9.3545736879582547E-4</c:v>
                </c:pt>
                <c:pt idx="7499">
                  <c:v>9.3533263283092339E-4</c:v>
                </c:pt>
                <c:pt idx="7500">
                  <c:v>9.3520793012672767E-4</c:v>
                </c:pt>
                <c:pt idx="7501">
                  <c:v>9.3508326066993569E-4</c:v>
                </c:pt>
                <c:pt idx="7502">
                  <c:v>9.3495862444725145E-4</c:v>
                </c:pt>
                <c:pt idx="7503">
                  <c:v>9.3483402144538795E-4</c:v>
                </c:pt>
                <c:pt idx="7504">
                  <c:v>9.3470945165107617E-4</c:v>
                </c:pt>
                <c:pt idx="7505">
                  <c:v>9.3458491505102868E-4</c:v>
                </c:pt>
                <c:pt idx="7506">
                  <c:v>9.3446041163198525E-4</c:v>
                </c:pt>
                <c:pt idx="7507">
                  <c:v>9.3433594138068467E-4</c:v>
                </c:pt>
                <c:pt idx="7508">
                  <c:v>9.3421150428387508E-4</c:v>
                </c:pt>
                <c:pt idx="7509">
                  <c:v>9.3408710032831326E-4</c:v>
                </c:pt>
                <c:pt idx="7510">
                  <c:v>9.3396272950076772E-4</c:v>
                </c:pt>
                <c:pt idx="7511">
                  <c:v>9.3383839178798746E-4</c:v>
                </c:pt>
                <c:pt idx="7512">
                  <c:v>9.3371408717677262E-4</c:v>
                </c:pt>
                <c:pt idx="7513">
                  <c:v>9.3358981565388566E-4</c:v>
                </c:pt>
                <c:pt idx="7514">
                  <c:v>9.3346557720613247E-4</c:v>
                </c:pt>
                <c:pt idx="7515">
                  <c:v>9.3334137182030531E-4</c:v>
                </c:pt>
                <c:pt idx="7516">
                  <c:v>9.3321719948320021E-4</c:v>
                </c:pt>
                <c:pt idx="7517">
                  <c:v>9.3309306018164067E-4</c:v>
                </c:pt>
                <c:pt idx="7518">
                  <c:v>9.3296895390244505E-4</c:v>
                </c:pt>
                <c:pt idx="7519">
                  <c:v>9.3284488063242273E-4</c:v>
                </c:pt>
                <c:pt idx="7520">
                  <c:v>9.3272084035841594E-4</c:v>
                </c:pt>
                <c:pt idx="7521">
                  <c:v>9.3259683306727245E-4</c:v>
                </c:pt>
                <c:pt idx="7522">
                  <c:v>9.3247285874582548E-4</c:v>
                </c:pt>
                <c:pt idx="7523">
                  <c:v>9.3234891738094275E-4</c:v>
                </c:pt>
                <c:pt idx="7524">
                  <c:v>9.3222500895946529E-4</c:v>
                </c:pt>
                <c:pt idx="7525">
                  <c:v>9.3210113346827068E-4</c:v>
                </c:pt>
                <c:pt idx="7526">
                  <c:v>9.3197729089424029E-4</c:v>
                </c:pt>
                <c:pt idx="7527">
                  <c:v>9.3185348122424704E-4</c:v>
                </c:pt>
                <c:pt idx="7528">
                  <c:v>9.3172970444517207E-4</c:v>
                </c:pt>
                <c:pt idx="7529">
                  <c:v>9.3160596054392821E-4</c:v>
                </c:pt>
                <c:pt idx="7530">
                  <c:v>9.3148224950740006E-4</c:v>
                </c:pt>
                <c:pt idx="7531">
                  <c:v>9.3135857132251379E-4</c:v>
                </c:pt>
                <c:pt idx="7532">
                  <c:v>9.3123492597617277E-4</c:v>
                </c:pt>
                <c:pt idx="7533">
                  <c:v>9.3111131345529567E-4</c:v>
                </c:pt>
                <c:pt idx="7534">
                  <c:v>9.3098773374683367E-4</c:v>
                </c:pt>
                <c:pt idx="7535">
                  <c:v>9.3086418683770058E-4</c:v>
                </c:pt>
                <c:pt idx="7536">
                  <c:v>9.3074067271485539E-4</c:v>
                </c:pt>
                <c:pt idx="7537">
                  <c:v>9.3061719136523725E-4</c:v>
                </c:pt>
                <c:pt idx="7538">
                  <c:v>9.3049374277581547E-4</c:v>
                </c:pt>
                <c:pt idx="7539">
                  <c:v>9.3037032693354883E-4</c:v>
                </c:pt>
                <c:pt idx="7540">
                  <c:v>9.3024694382541108E-4</c:v>
                </c:pt>
                <c:pt idx="7541">
                  <c:v>9.3012359343837444E-4</c:v>
                </c:pt>
                <c:pt idx="7542">
                  <c:v>9.3000027575943054E-4</c:v>
                </c:pt>
                <c:pt idx="7543">
                  <c:v>9.2987699077556505E-4</c:v>
                </c:pt>
                <c:pt idx="7544">
                  <c:v>9.2975373847378523E-4</c:v>
                </c:pt>
                <c:pt idx="7545">
                  <c:v>9.2963051884109322E-4</c:v>
                </c:pt>
                <c:pt idx="7546">
                  <c:v>9.2950733186450592E-4</c:v>
                </c:pt>
                <c:pt idx="7547">
                  <c:v>9.2938417753103231E-4</c:v>
                </c:pt>
                <c:pt idx="7548">
                  <c:v>9.2926105582771367E-4</c:v>
                </c:pt>
                <c:pt idx="7549">
                  <c:v>9.29137966741568E-4</c:v>
                </c:pt>
                <c:pt idx="7550">
                  <c:v>9.2901491025964731E-4</c:v>
                </c:pt>
                <c:pt idx="7551">
                  <c:v>9.2889188636899561E-4</c:v>
                </c:pt>
                <c:pt idx="7552">
                  <c:v>9.2876889505666947E-4</c:v>
                </c:pt>
                <c:pt idx="7553">
                  <c:v>9.2864593630972373E-4</c:v>
                </c:pt>
                <c:pt idx="7554">
                  <c:v>9.2852301011522745E-4</c:v>
                </c:pt>
                <c:pt idx="7555">
                  <c:v>9.2840011646025617E-4</c:v>
                </c:pt>
                <c:pt idx="7556">
                  <c:v>9.2827725533189997E-4</c:v>
                </c:pt>
                <c:pt idx="7557">
                  <c:v>9.2815442671723364E-4</c:v>
                </c:pt>
                <c:pt idx="7558">
                  <c:v>9.2803163060335583E-4</c:v>
                </c:pt>
                <c:pt idx="7559">
                  <c:v>9.2790886697737527E-4</c:v>
                </c:pt>
                <c:pt idx="7560">
                  <c:v>9.2778613582639765E-4</c:v>
                </c:pt>
                <c:pt idx="7561">
                  <c:v>9.2766343713753983E-4</c:v>
                </c:pt>
                <c:pt idx="7562">
                  <c:v>9.2754077089791649E-4</c:v>
                </c:pt>
                <c:pt idx="7563">
                  <c:v>9.2741813709466391E-4</c:v>
                </c:pt>
                <c:pt idx="7564">
                  <c:v>9.2729553571491846E-4</c:v>
                </c:pt>
                <c:pt idx="7565">
                  <c:v>9.2717296674581554E-4</c:v>
                </c:pt>
                <c:pt idx="7566">
                  <c:v>9.2705043017451863E-4</c:v>
                </c:pt>
                <c:pt idx="7567">
                  <c:v>9.2692792598817299E-4</c:v>
                </c:pt>
                <c:pt idx="7568">
                  <c:v>9.2680545417394243E-4</c:v>
                </c:pt>
                <c:pt idx="7569">
                  <c:v>9.2668301471900225E-4</c:v>
                </c:pt>
                <c:pt idx="7570">
                  <c:v>9.2656060761053176E-4</c:v>
                </c:pt>
                <c:pt idx="7571">
                  <c:v>9.2643823283569747E-4</c:v>
                </c:pt>
                <c:pt idx="7572">
                  <c:v>9.2631589038170644E-4</c:v>
                </c:pt>
                <c:pt idx="7573">
                  <c:v>9.261935802357522E-4</c:v>
                </c:pt>
                <c:pt idx="7574">
                  <c:v>9.2607130238503736E-4</c:v>
                </c:pt>
                <c:pt idx="7575">
                  <c:v>9.2594905681678047E-4</c:v>
                </c:pt>
                <c:pt idx="7576">
                  <c:v>9.2582684351817711E-4</c:v>
                </c:pt>
                <c:pt idx="7577">
                  <c:v>9.2570466247647652E-4</c:v>
                </c:pt>
                <c:pt idx="7578">
                  <c:v>9.2558251367889574E-4</c:v>
                </c:pt>
                <c:pt idx="7579">
                  <c:v>9.2546039711267165E-4</c:v>
                </c:pt>
                <c:pt idx="7580">
                  <c:v>9.2533831276505035E-4</c:v>
                </c:pt>
                <c:pt idx="7581">
                  <c:v>9.2521626062329234E-4</c:v>
                </c:pt>
                <c:pt idx="7582">
                  <c:v>9.2509424067464482E-4</c:v>
                </c:pt>
                <c:pt idx="7583">
                  <c:v>9.2497225290637264E-4</c:v>
                </c:pt>
                <c:pt idx="7584">
                  <c:v>9.2485029730575094E-4</c:v>
                </c:pt>
                <c:pt idx="7585">
                  <c:v>9.2472837386005694E-4</c:v>
                </c:pt>
                <c:pt idx="7586">
                  <c:v>9.2460648255657707E-4</c:v>
                </c:pt>
                <c:pt idx="7587">
                  <c:v>9.2448462338260318E-4</c:v>
                </c:pt>
                <c:pt idx="7588">
                  <c:v>9.2436279632542213E-4</c:v>
                </c:pt>
                <c:pt idx="7589">
                  <c:v>9.2424100137235266E-4</c:v>
                </c:pt>
                <c:pt idx="7590">
                  <c:v>9.2411923851070028E-4</c:v>
                </c:pt>
                <c:pt idx="7591">
                  <c:v>9.239975077277834E-4</c:v>
                </c:pt>
                <c:pt idx="7592">
                  <c:v>9.2387580901092737E-4</c:v>
                </c:pt>
                <c:pt idx="7593">
                  <c:v>9.2375414234746394E-4</c:v>
                </c:pt>
                <c:pt idx="7594">
                  <c:v>9.2363250772473202E-4</c:v>
                </c:pt>
                <c:pt idx="7595">
                  <c:v>9.235109051300756E-4</c:v>
                </c:pt>
                <c:pt idx="7596">
                  <c:v>9.2338933455084204E-4</c:v>
                </c:pt>
                <c:pt idx="7597">
                  <c:v>9.2326779597439921E-4</c:v>
                </c:pt>
                <c:pt idx="7598">
                  <c:v>9.2314628938810236E-4</c:v>
                </c:pt>
                <c:pt idx="7599">
                  <c:v>9.2302481477932283E-4</c:v>
                </c:pt>
                <c:pt idx="7600">
                  <c:v>9.2290337213544711E-4</c:v>
                </c:pt>
                <c:pt idx="7601">
                  <c:v>9.2278196144385542E-4</c:v>
                </c:pt>
                <c:pt idx="7602">
                  <c:v>9.2266058269194228E-4</c:v>
                </c:pt>
                <c:pt idx="7603">
                  <c:v>9.2253923586709766E-4</c:v>
                </c:pt>
                <c:pt idx="7604">
                  <c:v>9.2241792095673245E-4</c:v>
                </c:pt>
                <c:pt idx="7605">
                  <c:v>9.2229663794825745E-4</c:v>
                </c:pt>
                <c:pt idx="7606">
                  <c:v>9.2217538682908885E-4</c:v>
                </c:pt>
                <c:pt idx="7607">
                  <c:v>9.2205416758665544E-4</c:v>
                </c:pt>
                <c:pt idx="7608">
                  <c:v>9.2193298020838146E-4</c:v>
                </c:pt>
                <c:pt idx="7609">
                  <c:v>9.2181182468170934E-4</c:v>
                </c:pt>
                <c:pt idx="7610">
                  <c:v>9.2169070099408295E-4</c:v>
                </c:pt>
                <c:pt idx="7611">
                  <c:v>9.2156960913295752E-4</c:v>
                </c:pt>
                <c:pt idx="7612">
                  <c:v>9.2144854908577647E-4</c:v>
                </c:pt>
                <c:pt idx="7613">
                  <c:v>9.2132752084001695E-4</c:v>
                </c:pt>
                <c:pt idx="7614">
                  <c:v>9.2120652438314643E-4</c:v>
                </c:pt>
                <c:pt idx="7615">
                  <c:v>9.2108555970264489E-4</c:v>
                </c:pt>
                <c:pt idx="7616">
                  <c:v>9.209646267859913E-4</c:v>
                </c:pt>
                <c:pt idx="7617">
                  <c:v>9.2084372562067766E-4</c:v>
                </c:pt>
                <c:pt idx="7618">
                  <c:v>9.2072285619419444E-4</c:v>
                </c:pt>
                <c:pt idx="7619">
                  <c:v>9.2060201849405684E-4</c:v>
                </c:pt>
                <c:pt idx="7620">
                  <c:v>9.2048121250777094E-4</c:v>
                </c:pt>
                <c:pt idx="7621">
                  <c:v>9.2036043822285227E-4</c:v>
                </c:pt>
                <c:pt idx="7622">
                  <c:v>9.2023969562683055E-4</c:v>
                </c:pt>
                <c:pt idx="7623">
                  <c:v>9.2011898470721707E-4</c:v>
                </c:pt>
                <c:pt idx="7624">
                  <c:v>9.1999830545156768E-4</c:v>
                </c:pt>
                <c:pt idx="7625">
                  <c:v>9.1987765784741667E-4</c:v>
                </c:pt>
                <c:pt idx="7626">
                  <c:v>9.1975704188231565E-4</c:v>
                </c:pt>
                <c:pt idx="7627">
                  <c:v>9.1963645754381766E-4</c:v>
                </c:pt>
                <c:pt idx="7628">
                  <c:v>9.1951590481949134E-4</c:v>
                </c:pt>
                <c:pt idx="7629">
                  <c:v>9.193953836969009E-4</c:v>
                </c:pt>
                <c:pt idx="7630">
                  <c:v>9.1927489416361564E-4</c:v>
                </c:pt>
                <c:pt idx="7631">
                  <c:v>9.1915443620723195E-4</c:v>
                </c:pt>
                <c:pt idx="7632">
                  <c:v>9.1903400981532748E-4</c:v>
                </c:pt>
                <c:pt idx="7633">
                  <c:v>9.1891361497550264E-4</c:v>
                </c:pt>
                <c:pt idx="7634">
                  <c:v>9.1879325167535449E-4</c:v>
                </c:pt>
                <c:pt idx="7635">
                  <c:v>9.1867291990249461E-4</c:v>
                </c:pt>
                <c:pt idx="7636">
                  <c:v>9.1855261964453783E-4</c:v>
                </c:pt>
                <c:pt idx="7637">
                  <c:v>9.1843235088909551E-4</c:v>
                </c:pt>
                <c:pt idx="7638">
                  <c:v>9.1831211362380948E-4</c:v>
                </c:pt>
                <c:pt idx="7639">
                  <c:v>9.1819190783630988E-4</c:v>
                </c:pt>
                <c:pt idx="7640">
                  <c:v>9.180717335142332E-4</c:v>
                </c:pt>
                <c:pt idx="7641">
                  <c:v>9.1795159064522595E-4</c:v>
                </c:pt>
                <c:pt idx="7642">
                  <c:v>9.1783147921694057E-4</c:v>
                </c:pt>
                <c:pt idx="7643">
                  <c:v>9.1771139921704233E-4</c:v>
                </c:pt>
                <c:pt idx="7644">
                  <c:v>9.1759135063319765E-4</c:v>
                </c:pt>
                <c:pt idx="7645">
                  <c:v>9.1747133345307255E-4</c:v>
                </c:pt>
                <c:pt idx="7646">
                  <c:v>9.1735134766435245E-4</c:v>
                </c:pt>
                <c:pt idx="7647">
                  <c:v>9.172313932547235E-4</c:v>
                </c:pt>
                <c:pt idx="7648">
                  <c:v>9.1711147021186735E-4</c:v>
                </c:pt>
                <c:pt idx="7649">
                  <c:v>9.169915785234952E-4</c:v>
                </c:pt>
                <c:pt idx="7650">
                  <c:v>9.1687171817730472E-4</c:v>
                </c:pt>
                <c:pt idx="7651">
                  <c:v>9.1675188916101006E-4</c:v>
                </c:pt>
                <c:pt idx="7652">
                  <c:v>9.1663209146233219E-4</c:v>
                </c:pt>
                <c:pt idx="7653">
                  <c:v>9.1651232506898776E-4</c:v>
                </c:pt>
                <c:pt idx="7654">
                  <c:v>9.1639258996871118E-4</c:v>
                </c:pt>
                <c:pt idx="7655">
                  <c:v>9.1627288614923525E-4</c:v>
                </c:pt>
                <c:pt idx="7656">
                  <c:v>9.1615321359831586E-4</c:v>
                </c:pt>
                <c:pt idx="7657">
                  <c:v>9.1603357230368514E-4</c:v>
                </c:pt>
                <c:pt idx="7658">
                  <c:v>9.1591396225311657E-4</c:v>
                </c:pt>
                <c:pt idx="7659">
                  <c:v>9.1579438343436287E-4</c:v>
                </c:pt>
                <c:pt idx="7660">
                  <c:v>9.1567483583519392E-4</c:v>
                </c:pt>
                <c:pt idx="7661">
                  <c:v>9.1555531944338448E-4</c:v>
                </c:pt>
                <c:pt idx="7662">
                  <c:v>9.1543583424671721E-4</c:v>
                </c:pt>
                <c:pt idx="7663">
                  <c:v>9.1531638023298627E-4</c:v>
                </c:pt>
                <c:pt idx="7664">
                  <c:v>9.1519695738997823E-4</c:v>
                </c:pt>
                <c:pt idx="7665">
                  <c:v>9.1507756570549767E-4</c:v>
                </c:pt>
                <c:pt idx="7666">
                  <c:v>9.1495820516735002E-4</c:v>
                </c:pt>
                <c:pt idx="7667">
                  <c:v>9.1483887576334613E-4</c:v>
                </c:pt>
                <c:pt idx="7668">
                  <c:v>9.147195774813153E-4</c:v>
                </c:pt>
                <c:pt idx="7669">
                  <c:v>9.1460031030907683E-4</c:v>
                </c:pt>
                <c:pt idx="7670">
                  <c:v>9.1448107423446534E-4</c:v>
                </c:pt>
                <c:pt idx="7671">
                  <c:v>9.1436186924531942E-4</c:v>
                </c:pt>
                <c:pt idx="7672">
                  <c:v>9.1424269532948735E-4</c:v>
                </c:pt>
                <c:pt idx="7673">
                  <c:v>9.1412355247481208E-4</c:v>
                </c:pt>
                <c:pt idx="7674">
                  <c:v>9.1400444066915996E-4</c:v>
                </c:pt>
                <c:pt idx="7675">
                  <c:v>9.1388535990039607E-4</c:v>
                </c:pt>
                <c:pt idx="7676">
                  <c:v>9.1376631015638191E-4</c:v>
                </c:pt>
                <c:pt idx="7677">
                  <c:v>9.1364729142500616E-4</c:v>
                </c:pt>
                <c:pt idx="7678">
                  <c:v>9.1352830369414268E-4</c:v>
                </c:pt>
                <c:pt idx="7679">
                  <c:v>9.1340934695168484E-4</c:v>
                </c:pt>
                <c:pt idx="7680">
                  <c:v>9.1329042118553478E-4</c:v>
                </c:pt>
                <c:pt idx="7681">
                  <c:v>9.1317152638357958E-4</c:v>
                </c:pt>
                <c:pt idx="7682">
                  <c:v>9.1305266253374241E-4</c:v>
                </c:pt>
                <c:pt idx="7683">
                  <c:v>9.1293382962393378E-4</c:v>
                </c:pt>
                <c:pt idx="7684">
                  <c:v>9.1281502764206765E-4</c:v>
                </c:pt>
                <c:pt idx="7685">
                  <c:v>9.1269625657608075E-4</c:v>
                </c:pt>
                <c:pt idx="7686">
                  <c:v>9.1257751641390342E-4</c:v>
                </c:pt>
                <c:pt idx="7687">
                  <c:v>9.1245880714347564E-4</c:v>
                </c:pt>
                <c:pt idx="7688">
                  <c:v>9.1234012875274684E-4</c:v>
                </c:pt>
                <c:pt idx="7689">
                  <c:v>9.1222148122966349E-4</c:v>
                </c:pt>
                <c:pt idx="7690">
                  <c:v>9.1210286456218186E-4</c:v>
                </c:pt>
                <c:pt idx="7691">
                  <c:v>9.1198427873827868E-4</c:v>
                </c:pt>
                <c:pt idx="7692">
                  <c:v>9.1186572374591746E-4</c:v>
                </c:pt>
                <c:pt idx="7693">
                  <c:v>9.1174719957307711E-4</c:v>
                </c:pt>
                <c:pt idx="7694">
                  <c:v>9.1162870620774207E-4</c:v>
                </c:pt>
                <c:pt idx="7695">
                  <c:v>9.1151024363790459E-4</c:v>
                </c:pt>
                <c:pt idx="7696">
                  <c:v>9.1139181185155192E-4</c:v>
                </c:pt>
                <c:pt idx="7697">
                  <c:v>9.1127341083670254E-4</c:v>
                </c:pt>
                <c:pt idx="7698">
                  <c:v>9.1115504058134273E-4</c:v>
                </c:pt>
                <c:pt idx="7699">
                  <c:v>9.1103670107350713E-4</c:v>
                </c:pt>
                <c:pt idx="7700">
                  <c:v>9.1091839230121043E-4</c:v>
                </c:pt>
                <c:pt idx="7701">
                  <c:v>9.1080011425247881E-4</c:v>
                </c:pt>
                <c:pt idx="7702">
                  <c:v>9.1068186691534733E-4</c:v>
                </c:pt>
                <c:pt idx="7703">
                  <c:v>9.1056365027786192E-4</c:v>
                </c:pt>
                <c:pt idx="7704">
                  <c:v>9.1044546432805242E-4</c:v>
                </c:pt>
                <c:pt idx="7705">
                  <c:v>9.103273090539832E-4</c:v>
                </c:pt>
                <c:pt idx="7706">
                  <c:v>9.1020918444371262E-4</c:v>
                </c:pt>
                <c:pt idx="7707">
                  <c:v>9.1009109048530233E-4</c:v>
                </c:pt>
                <c:pt idx="7708">
                  <c:v>9.0997302716683195E-4</c:v>
                </c:pt>
                <c:pt idx="7709">
                  <c:v>9.0985499447635725E-4</c:v>
                </c:pt>
                <c:pt idx="7710">
                  <c:v>9.0973699240198022E-4</c:v>
                </c:pt>
                <c:pt idx="7711">
                  <c:v>9.0961902093178969E-4</c:v>
                </c:pt>
                <c:pt idx="7712">
                  <c:v>9.0950108005387288E-4</c:v>
                </c:pt>
                <c:pt idx="7713">
                  <c:v>9.0938316975633631E-4</c:v>
                </c:pt>
                <c:pt idx="7714">
                  <c:v>9.0926529002728228E-4</c:v>
                </c:pt>
                <c:pt idx="7715">
                  <c:v>9.0914744085483735E-4</c:v>
                </c:pt>
                <c:pt idx="7716">
                  <c:v>9.0902962222710946E-4</c:v>
                </c:pt>
                <c:pt idx="7717">
                  <c:v>9.0891183413222768E-4</c:v>
                </c:pt>
                <c:pt idx="7718">
                  <c:v>9.0879407655833225E-4</c:v>
                </c:pt>
                <c:pt idx="7719">
                  <c:v>9.0867634949355126E-4</c:v>
                </c:pt>
                <c:pt idx="7720">
                  <c:v>9.0855865292604554E-4</c:v>
                </c:pt>
                <c:pt idx="7721">
                  <c:v>9.0844098684394266E-4</c:v>
                </c:pt>
                <c:pt idx="7722">
                  <c:v>9.0832335123541483E-4</c:v>
                </c:pt>
                <c:pt idx="7723">
                  <c:v>9.0820574608862527E-4</c:v>
                </c:pt>
                <c:pt idx="7724">
                  <c:v>9.0808817139173765E-4</c:v>
                </c:pt>
                <c:pt idx="7725">
                  <c:v>9.0797062713294E-4</c:v>
                </c:pt>
                <c:pt idx="7726">
                  <c:v>9.0785311330039546E-4</c:v>
                </c:pt>
                <c:pt idx="7727">
                  <c:v>9.0773562988230485E-4</c:v>
                </c:pt>
                <c:pt idx="7728">
                  <c:v>9.0761817686685245E-4</c:v>
                </c:pt>
                <c:pt idx="7729">
                  <c:v>9.0750075424225318E-4</c:v>
                </c:pt>
                <c:pt idx="7730">
                  <c:v>9.0738336199670388E-4</c:v>
                </c:pt>
                <c:pt idx="7731">
                  <c:v>9.0726600011841157E-4</c:v>
                </c:pt>
                <c:pt idx="7732">
                  <c:v>9.0714866859560334E-4</c:v>
                </c:pt>
                <c:pt idx="7733">
                  <c:v>9.0703136741649825E-4</c:v>
                </c:pt>
                <c:pt idx="7734">
                  <c:v>9.0691409656933151E-4</c:v>
                </c:pt>
                <c:pt idx="7735">
                  <c:v>9.0679685604233367E-4</c:v>
                </c:pt>
                <c:pt idx="7736">
                  <c:v>9.0667964582375783E-4</c:v>
                </c:pt>
                <c:pt idx="7737">
                  <c:v>9.0656246590184323E-4</c:v>
                </c:pt>
                <c:pt idx="7738">
                  <c:v>9.0644531626484068E-4</c:v>
                </c:pt>
                <c:pt idx="7739">
                  <c:v>9.0632819690102627E-4</c:v>
                </c:pt>
                <c:pt idx="7740">
                  <c:v>9.0621110779865572E-4</c:v>
                </c:pt>
                <c:pt idx="7741">
                  <c:v>9.0609404894600467E-4</c:v>
                </c:pt>
                <c:pt idx="7742">
                  <c:v>9.0597702033135214E-4</c:v>
                </c:pt>
                <c:pt idx="7743">
                  <c:v>9.058600219429869E-4</c:v>
                </c:pt>
                <c:pt idx="7744">
                  <c:v>9.0574305376919339E-4</c:v>
                </c:pt>
                <c:pt idx="7745">
                  <c:v>9.0562611579826765E-4</c:v>
                </c:pt>
                <c:pt idx="7746">
                  <c:v>9.0550920801852654E-4</c:v>
                </c:pt>
                <c:pt idx="7747">
                  <c:v>9.0539233041826272E-4</c:v>
                </c:pt>
                <c:pt idx="7748">
                  <c:v>9.0527548298580639E-4</c:v>
                </c:pt>
                <c:pt idx="7749">
                  <c:v>9.0515866570946833E-4</c:v>
                </c:pt>
                <c:pt idx="7750">
                  <c:v>9.0504187857757168E-4</c:v>
                </c:pt>
                <c:pt idx="7751">
                  <c:v>9.0492512157846832E-4</c:v>
                </c:pt>
                <c:pt idx="7752">
                  <c:v>9.0480839470047966E-4</c:v>
                </c:pt>
                <c:pt idx="7753">
                  <c:v>9.0469169793196602E-4</c:v>
                </c:pt>
                <c:pt idx="7754">
                  <c:v>9.0457503126126736E-4</c:v>
                </c:pt>
                <c:pt idx="7755">
                  <c:v>9.0445839467674248E-4</c:v>
                </c:pt>
                <c:pt idx="7756">
                  <c:v>9.0434178816676245E-4</c:v>
                </c:pt>
                <c:pt idx="7757">
                  <c:v>9.0422521171968707E-4</c:v>
                </c:pt>
                <c:pt idx="7758">
                  <c:v>9.0410866532390256E-4</c:v>
                </c:pt>
                <c:pt idx="7759">
                  <c:v>9.0399214896777719E-4</c:v>
                </c:pt>
                <c:pt idx="7760">
                  <c:v>9.0387566263971041E-4</c:v>
                </c:pt>
                <c:pt idx="7761">
                  <c:v>9.037592063280926E-4</c:v>
                </c:pt>
                <c:pt idx="7762">
                  <c:v>9.0364278002131703E-4</c:v>
                </c:pt>
                <c:pt idx="7763">
                  <c:v>9.0352638370779848E-4</c:v>
                </c:pt>
                <c:pt idx="7764">
                  <c:v>9.034100173759376E-4</c:v>
                </c:pt>
                <c:pt idx="7765">
                  <c:v>9.032936810141678E-4</c:v>
                </c:pt>
                <c:pt idx="7766">
                  <c:v>9.0317737461088812E-4</c:v>
                </c:pt>
                <c:pt idx="7767">
                  <c:v>9.0306109815455028E-4</c:v>
                </c:pt>
                <c:pt idx="7768">
                  <c:v>9.0294485163358476E-4</c:v>
                </c:pt>
                <c:pt idx="7769">
                  <c:v>9.0282863503642475E-4</c:v>
                </c:pt>
                <c:pt idx="7770">
                  <c:v>9.0271244835151679E-4</c:v>
                </c:pt>
                <c:pt idx="7771">
                  <c:v>9.0259629156732918E-4</c:v>
                </c:pt>
                <c:pt idx="7772">
                  <c:v>9.0248016467230226E-4</c:v>
                </c:pt>
                <c:pt idx="7773">
                  <c:v>9.0236406765491759E-4</c:v>
                </c:pt>
                <c:pt idx="7774">
                  <c:v>9.0224800050363557E-4</c:v>
                </c:pt>
                <c:pt idx="7775">
                  <c:v>9.0213196320693091E-4</c:v>
                </c:pt>
                <c:pt idx="7776">
                  <c:v>9.0201595575329567E-4</c:v>
                </c:pt>
                <c:pt idx="7777">
                  <c:v>9.0189997813120684E-4</c:v>
                </c:pt>
                <c:pt idx="7778">
                  <c:v>9.0178403032917243E-4</c:v>
                </c:pt>
                <c:pt idx="7779">
                  <c:v>9.0166811233568557E-4</c:v>
                </c:pt>
                <c:pt idx="7780">
                  <c:v>9.0155222413925546E-4</c:v>
                </c:pt>
                <c:pt idx="7781">
                  <c:v>9.0143636572839227E-4</c:v>
                </c:pt>
                <c:pt idx="7782">
                  <c:v>9.0132053709161201E-4</c:v>
                </c:pt>
                <c:pt idx="7783">
                  <c:v>9.0120473821744547E-4</c:v>
                </c:pt>
                <c:pt idx="7784">
                  <c:v>9.0108896909441775E-4</c:v>
                </c:pt>
                <c:pt idx="7785">
                  <c:v>9.0097322971106756E-4</c:v>
                </c:pt>
                <c:pt idx="7786">
                  <c:v>9.0085752005592728E-4</c:v>
                </c:pt>
                <c:pt idx="7787">
                  <c:v>9.0074184011755586E-4</c:v>
                </c:pt>
                <c:pt idx="7788">
                  <c:v>9.0062618988450847E-4</c:v>
                </c:pt>
                <c:pt idx="7789">
                  <c:v>9.0051056934533572E-4</c:v>
                </c:pt>
                <c:pt idx="7790">
                  <c:v>9.0039497848860568E-4</c:v>
                </c:pt>
                <c:pt idx="7791">
                  <c:v>9.0027941730289724E-4</c:v>
                </c:pt>
                <c:pt idx="7792">
                  <c:v>9.0016388577677435E-4</c:v>
                </c:pt>
                <c:pt idx="7793">
                  <c:v>9.0004838389883056E-4</c:v>
                </c:pt>
                <c:pt idx="7794">
                  <c:v>8.9993291165764064E-4</c:v>
                </c:pt>
                <c:pt idx="7795">
                  <c:v>8.9981746904181496E-4</c:v>
                </c:pt>
                <c:pt idx="7796">
                  <c:v>8.9970205603995008E-4</c:v>
                </c:pt>
                <c:pt idx="7797">
                  <c:v>8.9958667264065342E-4</c:v>
                </c:pt>
                <c:pt idx="7798">
                  <c:v>8.9947131883252797E-4</c:v>
                </c:pt>
                <c:pt idx="7799">
                  <c:v>8.9935599460420619E-4</c:v>
                </c:pt>
                <c:pt idx="7800">
                  <c:v>8.9924069994430308E-4</c:v>
                </c:pt>
                <c:pt idx="7801">
                  <c:v>8.9912543484143724E-4</c:v>
                </c:pt>
                <c:pt idx="7802">
                  <c:v>8.9901019928426639E-4</c:v>
                </c:pt>
                <c:pt idx="7803">
                  <c:v>8.9889499326141725E-4</c:v>
                </c:pt>
                <c:pt idx="7804">
                  <c:v>8.9877981676154365E-4</c:v>
                </c:pt>
                <c:pt idx="7805">
                  <c:v>8.9866466977330309E-4</c:v>
                </c:pt>
                <c:pt idx="7806">
                  <c:v>8.985495522853404E-4</c:v>
                </c:pt>
                <c:pt idx="7807">
                  <c:v>8.9843446428632741E-4</c:v>
                </c:pt>
                <c:pt idx="7808">
                  <c:v>8.9831940576493854E-4</c:v>
                </c:pt>
                <c:pt idx="7809">
                  <c:v>8.9820437670983747E-4</c:v>
                </c:pt>
                <c:pt idx="7810">
                  <c:v>8.9808937710972249E-4</c:v>
                </c:pt>
                <c:pt idx="7811">
                  <c:v>8.9797440695327517E-4</c:v>
                </c:pt>
                <c:pt idx="7812">
                  <c:v>8.9785946622918046E-4</c:v>
                </c:pt>
                <c:pt idx="7813">
                  <c:v>8.9774455492615474E-4</c:v>
                </c:pt>
                <c:pt idx="7814">
                  <c:v>8.9762967303288782E-4</c:v>
                </c:pt>
                <c:pt idx="7815">
                  <c:v>8.9751482053809935E-4</c:v>
                </c:pt>
                <c:pt idx="7816">
                  <c:v>8.9739999743050126E-4</c:v>
                </c:pt>
                <c:pt idx="7817">
                  <c:v>8.9728520369881904E-4</c:v>
                </c:pt>
                <c:pt idx="7818">
                  <c:v>8.9717043933177721E-4</c:v>
                </c:pt>
                <c:pt idx="7819">
                  <c:v>8.9705570431811491E-4</c:v>
                </c:pt>
                <c:pt idx="7820">
                  <c:v>8.9694099864657281E-4</c:v>
                </c:pt>
                <c:pt idx="7821">
                  <c:v>8.9682632230588346E-4</c:v>
                </c:pt>
                <c:pt idx="7822">
                  <c:v>8.9671167528481885E-4</c:v>
                </c:pt>
                <c:pt idx="7823">
                  <c:v>8.9659705757212454E-4</c:v>
                </c:pt>
                <c:pt idx="7824">
                  <c:v>8.9648246915655745E-4</c:v>
                </c:pt>
                <c:pt idx="7825">
                  <c:v>8.9636791002689945E-4</c:v>
                </c:pt>
                <c:pt idx="7826">
                  <c:v>8.9625338017191756E-4</c:v>
                </c:pt>
                <c:pt idx="7827">
                  <c:v>8.9613887958038562E-4</c:v>
                </c:pt>
                <c:pt idx="7828">
                  <c:v>8.960244082411047E-4</c:v>
                </c:pt>
                <c:pt idx="7829">
                  <c:v>8.9590996614285785E-4</c:v>
                </c:pt>
                <c:pt idx="7830">
                  <c:v>8.9579555327444103E-4</c:v>
                </c:pt>
                <c:pt idx="7831">
                  <c:v>8.9568116962465607E-4</c:v>
                </c:pt>
                <c:pt idx="7832">
                  <c:v>8.9556681518231725E-4</c:v>
                </c:pt>
                <c:pt idx="7833">
                  <c:v>8.9545248993623799E-4</c:v>
                </c:pt>
                <c:pt idx="7834">
                  <c:v>8.953381938752316E-4</c:v>
                </c:pt>
                <c:pt idx="7835">
                  <c:v>8.952239269881348E-4</c:v>
                </c:pt>
                <c:pt idx="7836">
                  <c:v>8.9510968926376775E-4</c:v>
                </c:pt>
                <c:pt idx="7837">
                  <c:v>8.949954806909741E-4</c:v>
                </c:pt>
                <c:pt idx="7838">
                  <c:v>8.9488130125859244E-4</c:v>
                </c:pt>
                <c:pt idx="7839">
                  <c:v>8.9476715095547792E-4</c:v>
                </c:pt>
                <c:pt idx="7840">
                  <c:v>8.9465302977048786E-4</c:v>
                </c:pt>
                <c:pt idx="7841">
                  <c:v>8.9453893769247126E-4</c:v>
                </c:pt>
                <c:pt idx="7842">
                  <c:v>8.9442487471029215E-4</c:v>
                </c:pt>
                <c:pt idx="7843">
                  <c:v>8.9431084081283564E-4</c:v>
                </c:pt>
                <c:pt idx="7844">
                  <c:v>8.9419683598897064E-4</c:v>
                </c:pt>
                <c:pt idx="7845">
                  <c:v>8.9408286022757833E-4</c:v>
                </c:pt>
                <c:pt idx="7846">
                  <c:v>8.9396891351755541E-4</c:v>
                </c:pt>
                <c:pt idx="7847">
                  <c:v>8.938549958477849E-4</c:v>
                </c:pt>
                <c:pt idx="7848">
                  <c:v>8.937411072071702E-4</c:v>
                </c:pt>
                <c:pt idx="7849">
                  <c:v>8.9362724758462189E-4</c:v>
                </c:pt>
                <c:pt idx="7850">
                  <c:v>8.935134169690452E-4</c:v>
                </c:pt>
                <c:pt idx="7851">
                  <c:v>8.9339961534935666E-4</c:v>
                </c:pt>
                <c:pt idx="7852">
                  <c:v>8.9328584271448203E-4</c:v>
                </c:pt>
                <c:pt idx="7853">
                  <c:v>8.9317209905334779E-4</c:v>
                </c:pt>
                <c:pt idx="7854">
                  <c:v>8.9305838435489238E-4</c:v>
                </c:pt>
                <c:pt idx="7855">
                  <c:v>8.9294469860804696E-4</c:v>
                </c:pt>
                <c:pt idx="7856">
                  <c:v>8.9283104180175213E-4</c:v>
                </c:pt>
                <c:pt idx="7857">
                  <c:v>8.9271741392497558E-4</c:v>
                </c:pt>
                <c:pt idx="7858">
                  <c:v>8.9260381496665726E-4</c:v>
                </c:pt>
                <c:pt idx="7859">
                  <c:v>8.9249024491576704E-4</c:v>
                </c:pt>
                <c:pt idx="7860">
                  <c:v>8.9237670376127382E-4</c:v>
                </c:pt>
                <c:pt idx="7861">
                  <c:v>8.9226319149214638E-4</c:v>
                </c:pt>
                <c:pt idx="7862">
                  <c:v>8.9214970809735697E-4</c:v>
                </c:pt>
                <c:pt idx="7863">
                  <c:v>8.9203625356590538E-4</c:v>
                </c:pt>
                <c:pt idx="7864">
                  <c:v>8.9192282788677006E-4</c:v>
                </c:pt>
                <c:pt idx="7865">
                  <c:v>8.9180943104894797E-4</c:v>
                </c:pt>
                <c:pt idx="7866">
                  <c:v>8.9169606304143761E-4</c:v>
                </c:pt>
                <c:pt idx="7867">
                  <c:v>8.9158272385325644E-4</c:v>
                </c:pt>
                <c:pt idx="7868">
                  <c:v>8.9146941347340632E-4</c:v>
                </c:pt>
                <c:pt idx="7869">
                  <c:v>8.9135613189090927E-4</c:v>
                </c:pt>
                <c:pt idx="7870">
                  <c:v>8.9124287909478068E-4</c:v>
                </c:pt>
                <c:pt idx="7871">
                  <c:v>8.9112965507406568E-4</c:v>
                </c:pt>
                <c:pt idx="7872">
                  <c:v>8.9101645981778292E-4</c:v>
                </c:pt>
                <c:pt idx="7873">
                  <c:v>8.9090329331498294E-4</c:v>
                </c:pt>
                <c:pt idx="7874">
                  <c:v>8.9079015555470261E-4</c:v>
                </c:pt>
                <c:pt idx="7875">
                  <c:v>8.9067704652599528E-4</c:v>
                </c:pt>
                <c:pt idx="7876">
                  <c:v>8.9056396621792937E-4</c:v>
                </c:pt>
                <c:pt idx="7877">
                  <c:v>8.9045091461954567E-4</c:v>
                </c:pt>
                <c:pt idx="7878">
                  <c:v>8.9033789171993048E-4</c:v>
                </c:pt>
                <c:pt idx="7879">
                  <c:v>8.9022489750815266E-4</c:v>
                </c:pt>
                <c:pt idx="7880">
                  <c:v>8.9011193197328713E-4</c:v>
                </c:pt>
                <c:pt idx="7881">
                  <c:v>8.8999899510442348E-4</c:v>
                </c:pt>
                <c:pt idx="7882">
                  <c:v>8.8988608689064268E-4</c:v>
                </c:pt>
                <c:pt idx="7883">
                  <c:v>8.8977320732104982E-4</c:v>
                </c:pt>
                <c:pt idx="7884">
                  <c:v>8.896603563847427E-4</c:v>
                </c:pt>
                <c:pt idx="7885">
                  <c:v>8.8954753407082768E-4</c:v>
                </c:pt>
                <c:pt idx="7886">
                  <c:v>8.894347403684106E-4</c:v>
                </c:pt>
                <c:pt idx="7887">
                  <c:v>8.8932197526662537E-4</c:v>
                </c:pt>
                <c:pt idx="7888">
                  <c:v>8.8920923875458106E-4</c:v>
                </c:pt>
                <c:pt idx="7889">
                  <c:v>8.8909653082140563E-4</c:v>
                </c:pt>
                <c:pt idx="7890">
                  <c:v>8.8898385145624707E-4</c:v>
                </c:pt>
                <c:pt idx="7891">
                  <c:v>8.8887120064822976E-4</c:v>
                </c:pt>
                <c:pt idx="7892">
                  <c:v>8.8875857838650602E-4</c:v>
                </c:pt>
                <c:pt idx="7893">
                  <c:v>8.8864598466023104E-4</c:v>
                </c:pt>
                <c:pt idx="7894">
                  <c:v>8.8853341945854933E-4</c:v>
                </c:pt>
                <c:pt idx="7895">
                  <c:v>8.8842088277062852E-4</c:v>
                </c:pt>
                <c:pt idx="7896">
                  <c:v>8.8830837458563766E-4</c:v>
                </c:pt>
                <c:pt idx="7897">
                  <c:v>8.8819589489274708E-4</c:v>
                </c:pt>
                <c:pt idx="7898">
                  <c:v>8.8808344368114262E-4</c:v>
                </c:pt>
                <c:pt idx="7899">
                  <c:v>8.8797102093999907E-4</c:v>
                </c:pt>
                <c:pt idx="7900">
                  <c:v>8.8785862665850584E-4</c:v>
                </c:pt>
                <c:pt idx="7901">
                  <c:v>8.8774626082585583E-4</c:v>
                </c:pt>
                <c:pt idx="7902">
                  <c:v>8.8763392343125678E-4</c:v>
                </c:pt>
                <c:pt idx="7903">
                  <c:v>8.8752161446390852E-4</c:v>
                </c:pt>
                <c:pt idx="7904">
                  <c:v>8.8740933391302443E-4</c:v>
                </c:pt>
                <c:pt idx="7905">
                  <c:v>8.872970817678207E-4</c:v>
                </c:pt>
                <c:pt idx="7906">
                  <c:v>8.8718485801751344E-4</c:v>
                </c:pt>
                <c:pt idx="7907">
                  <c:v>8.8707266265134344E-4</c:v>
                </c:pt>
                <c:pt idx="7908">
                  <c:v>8.8696049565853679E-4</c:v>
                </c:pt>
                <c:pt idx="7909">
                  <c:v>8.8684835702832192E-4</c:v>
                </c:pt>
                <c:pt idx="7910">
                  <c:v>8.8673624674994865E-4</c:v>
                </c:pt>
                <c:pt idx="7911">
                  <c:v>8.8662416481267764E-4</c:v>
                </c:pt>
                <c:pt idx="7912">
                  <c:v>8.8651211120574708E-4</c:v>
                </c:pt>
                <c:pt idx="7913">
                  <c:v>8.8640008591843401E-4</c:v>
                </c:pt>
                <c:pt idx="7914">
                  <c:v>8.8628808893998596E-4</c:v>
                </c:pt>
                <c:pt idx="7915">
                  <c:v>8.8617612025967724E-4</c:v>
                </c:pt>
                <c:pt idx="7916">
                  <c:v>8.860641798667994E-4</c:v>
                </c:pt>
                <c:pt idx="7917">
                  <c:v>8.8595226775061797E-4</c:v>
                </c:pt>
                <c:pt idx="7918">
                  <c:v>8.8584038390042755E-4</c:v>
                </c:pt>
                <c:pt idx="7919">
                  <c:v>8.8572852830551144E-4</c:v>
                </c:pt>
                <c:pt idx="7920">
                  <c:v>8.8561670095517876E-4</c:v>
                </c:pt>
                <c:pt idx="7921">
                  <c:v>8.8550490183873602E-4</c:v>
                </c:pt>
                <c:pt idx="7922">
                  <c:v>8.8539313094547229E-4</c:v>
                </c:pt>
                <c:pt idx="7923">
                  <c:v>8.8528138826471901E-4</c:v>
                </c:pt>
                <c:pt idx="7924">
                  <c:v>8.8516967378579278E-4</c:v>
                </c:pt>
                <c:pt idx="7925">
                  <c:v>8.8505798749801507E-4</c:v>
                </c:pt>
                <c:pt idx="7926">
                  <c:v>8.8494632939071496E-4</c:v>
                </c:pt>
                <c:pt idx="7927">
                  <c:v>8.8483469945323104E-4</c:v>
                </c:pt>
                <c:pt idx="7928">
                  <c:v>8.8472309767490757E-4</c:v>
                </c:pt>
                <c:pt idx="7929">
                  <c:v>8.8461152404508054E-4</c:v>
                </c:pt>
                <c:pt idx="7930">
                  <c:v>8.844999785531135E-4</c:v>
                </c:pt>
                <c:pt idx="7931">
                  <c:v>8.8438846118836512E-4</c:v>
                </c:pt>
                <c:pt idx="7932">
                  <c:v>8.8427697194018277E-4</c:v>
                </c:pt>
                <c:pt idx="7933">
                  <c:v>8.8416551079794205E-4</c:v>
                </c:pt>
                <c:pt idx="7934">
                  <c:v>8.840540777510235E-4</c:v>
                </c:pt>
                <c:pt idx="7935">
                  <c:v>8.8394267278879936E-4</c:v>
                </c:pt>
                <c:pt idx="7936">
                  <c:v>8.8383129590064564E-4</c:v>
                </c:pt>
                <c:pt idx="7937">
                  <c:v>8.8371994707596728E-4</c:v>
                </c:pt>
                <c:pt idx="7938">
                  <c:v>8.8360862630415158E-4</c:v>
                </c:pt>
                <c:pt idx="7939">
                  <c:v>8.8349733357459266E-4</c:v>
                </c:pt>
                <c:pt idx="7940">
                  <c:v>8.8338606887670718E-4</c:v>
                </c:pt>
                <c:pt idx="7941">
                  <c:v>8.8327483219989827E-4</c:v>
                </c:pt>
                <c:pt idx="7942">
                  <c:v>8.8316362353358649E-4</c:v>
                </c:pt>
                <c:pt idx="7943">
                  <c:v>8.8305244286718298E-4</c:v>
                </c:pt>
                <c:pt idx="7944">
                  <c:v>8.8294129019013282E-4</c:v>
                </c:pt>
                <c:pt idx="7945">
                  <c:v>8.8283016549184693E-4</c:v>
                </c:pt>
                <c:pt idx="7946">
                  <c:v>8.8271906876177797E-4</c:v>
                </c:pt>
                <c:pt idx="7947">
                  <c:v>8.8260799998936734E-4</c:v>
                </c:pt>
                <c:pt idx="7948">
                  <c:v>8.8249695916405241E-4</c:v>
                </c:pt>
                <c:pt idx="7949">
                  <c:v>8.8238594627529723E-4</c:v>
                </c:pt>
                <c:pt idx="7950">
                  <c:v>8.8227496131256108E-4</c:v>
                </c:pt>
                <c:pt idx="7951">
                  <c:v>8.8216400426529488E-4</c:v>
                </c:pt>
                <c:pt idx="7952">
                  <c:v>8.8205307512298113E-4</c:v>
                </c:pt>
                <c:pt idx="7953">
                  <c:v>8.8194217387508266E-4</c:v>
                </c:pt>
                <c:pt idx="7954">
                  <c:v>8.8183130051109043E-4</c:v>
                </c:pt>
                <c:pt idx="7955">
                  <c:v>8.8172045502048853E-4</c:v>
                </c:pt>
                <c:pt idx="7956">
                  <c:v>8.8160963739276281E-4</c:v>
                </c:pt>
                <c:pt idx="7957">
                  <c:v>8.8149884761740225E-4</c:v>
                </c:pt>
                <c:pt idx="7958">
                  <c:v>8.8138808568392587E-4</c:v>
                </c:pt>
                <c:pt idx="7959">
                  <c:v>8.8127735158182038E-4</c:v>
                </c:pt>
                <c:pt idx="7960">
                  <c:v>8.8116664530060978E-4</c:v>
                </c:pt>
                <c:pt idx="7961">
                  <c:v>8.8105596682980659E-4</c:v>
                </c:pt>
                <c:pt idx="7962">
                  <c:v>8.8094531615893318E-4</c:v>
                </c:pt>
                <c:pt idx="7963">
                  <c:v>8.8083469327751248E-4</c:v>
                </c:pt>
                <c:pt idx="7964">
                  <c:v>8.807240981750853E-4</c:v>
                </c:pt>
                <c:pt idx="7965">
                  <c:v>8.8061353084118766E-4</c:v>
                </c:pt>
                <c:pt idx="7966">
                  <c:v>8.8050299126535986E-4</c:v>
                </c:pt>
                <c:pt idx="7967">
                  <c:v>8.8039247943714702E-4</c:v>
                </c:pt>
                <c:pt idx="7968">
                  <c:v>8.8028199534611359E-4</c:v>
                </c:pt>
                <c:pt idx="7969">
                  <c:v>8.8017153898180245E-4</c:v>
                </c:pt>
                <c:pt idx="7970">
                  <c:v>8.8006111033378943E-4</c:v>
                </c:pt>
                <c:pt idx="7971">
                  <c:v>8.7995070939164265E-4</c:v>
                </c:pt>
                <c:pt idx="7972">
                  <c:v>8.7984033614493242E-4</c:v>
                </c:pt>
                <c:pt idx="7973">
                  <c:v>8.7972999058324032E-4</c:v>
                </c:pt>
                <c:pt idx="7974">
                  <c:v>8.7961967269615247E-4</c:v>
                </c:pt>
                <c:pt idx="7975">
                  <c:v>8.7950938247325792E-4</c:v>
                </c:pt>
                <c:pt idx="7976">
                  <c:v>8.7939911990415193E-4</c:v>
                </c:pt>
                <c:pt idx="7977">
                  <c:v>8.7928888497843915E-4</c:v>
                </c:pt>
                <c:pt idx="7978">
                  <c:v>8.7917867768571526E-4</c:v>
                </c:pt>
                <c:pt idx="7979">
                  <c:v>8.7906849801560065E-4</c:v>
                </c:pt>
                <c:pt idx="7980">
                  <c:v>8.7895834595770898E-4</c:v>
                </c:pt>
                <c:pt idx="7981">
                  <c:v>8.7884822150165914E-4</c:v>
                </c:pt>
                <c:pt idx="7982">
                  <c:v>8.7873812463707692E-4</c:v>
                </c:pt>
                <c:pt idx="7983">
                  <c:v>8.7862805535360387E-4</c:v>
                </c:pt>
                <c:pt idx="7984">
                  <c:v>8.7851801364086806E-4</c:v>
                </c:pt>
                <c:pt idx="7985">
                  <c:v>8.7840799948850704E-4</c:v>
                </c:pt>
                <c:pt idx="7986">
                  <c:v>8.7829801288618172E-4</c:v>
                </c:pt>
                <c:pt idx="7987">
                  <c:v>8.781880538235369E-4</c:v>
                </c:pt>
                <c:pt idx="7988">
                  <c:v>8.7807812229022885E-4</c:v>
                </c:pt>
                <c:pt idx="7989">
                  <c:v>8.7796821827592383E-4</c:v>
                </c:pt>
                <c:pt idx="7990">
                  <c:v>8.7785834177028722E-4</c:v>
                </c:pt>
                <c:pt idx="7991">
                  <c:v>8.7774849276300057E-4</c:v>
                </c:pt>
                <c:pt idx="7992">
                  <c:v>8.7763867124372849E-4</c:v>
                </c:pt>
                <c:pt idx="7993">
                  <c:v>8.7752887720216326E-4</c:v>
                </c:pt>
                <c:pt idx="7994">
                  <c:v>8.7741911062799043E-4</c:v>
                </c:pt>
                <c:pt idx="7995">
                  <c:v>8.7730937151091182E-4</c:v>
                </c:pt>
                <c:pt idx="7996">
                  <c:v>8.7719965984061775E-4</c:v>
                </c:pt>
                <c:pt idx="7997">
                  <c:v>8.7708997560681447E-4</c:v>
                </c:pt>
                <c:pt idx="7998">
                  <c:v>8.7698031879920825E-4</c:v>
                </c:pt>
                <c:pt idx="7999">
                  <c:v>8.7687068940752561E-4</c:v>
                </c:pt>
                <c:pt idx="8000">
                  <c:v>8.7676108742147272E-4</c:v>
                </c:pt>
                <c:pt idx="8001">
                  <c:v>8.7665151283078076E-4</c:v>
                </c:pt>
                <c:pt idx="8002">
                  <c:v>8.7654196562517996E-4</c:v>
                </c:pt>
                <c:pt idx="8003">
                  <c:v>8.7643244579440065E-4</c:v>
                </c:pt>
                <c:pt idx="8004">
                  <c:v>8.7632295332818746E-4</c:v>
                </c:pt>
                <c:pt idx="8005">
                  <c:v>8.7621348821628861E-4</c:v>
                </c:pt>
                <c:pt idx="8006">
                  <c:v>8.7610405044844756E-4</c:v>
                </c:pt>
                <c:pt idx="8007">
                  <c:v>8.7599464001442476E-4</c:v>
                </c:pt>
                <c:pt idx="8008">
                  <c:v>8.7588525690397603E-4</c:v>
                </c:pt>
                <c:pt idx="8009">
                  <c:v>8.7577590110687388E-4</c:v>
                </c:pt>
                <c:pt idx="8010">
                  <c:v>8.7566657261288234E-4</c:v>
                </c:pt>
                <c:pt idx="8011">
                  <c:v>8.7555727141178238E-4</c:v>
                </c:pt>
                <c:pt idx="8012">
                  <c:v>8.7544799749335062E-4</c:v>
                </c:pt>
                <c:pt idx="8013">
                  <c:v>8.7533875084738158E-4</c:v>
                </c:pt>
                <c:pt idx="8014">
                  <c:v>8.7522953146365568E-4</c:v>
                </c:pt>
                <c:pt idx="8015">
                  <c:v>8.7512033933197751E-4</c:v>
                </c:pt>
                <c:pt idx="8016">
                  <c:v>8.7501117444214636E-4</c:v>
                </c:pt>
                <c:pt idx="8017">
                  <c:v>8.7490203678396844E-4</c:v>
                </c:pt>
                <c:pt idx="8018">
                  <c:v>8.7479292634725519E-4</c:v>
                </c:pt>
                <c:pt idx="8019">
                  <c:v>8.7468384312182508E-4</c:v>
                </c:pt>
                <c:pt idx="8020">
                  <c:v>8.7457478709749973E-4</c:v>
                </c:pt>
                <c:pt idx="8021">
                  <c:v>8.7446575826409967E-4</c:v>
                </c:pt>
                <c:pt idx="8022">
                  <c:v>8.7435675661146398E-4</c:v>
                </c:pt>
                <c:pt idx="8023">
                  <c:v>8.7424778212942848E-4</c:v>
                </c:pt>
                <c:pt idx="8024">
                  <c:v>8.7413883480783451E-4</c:v>
                </c:pt>
                <c:pt idx="8025">
                  <c:v>8.7402991463653005E-4</c:v>
                </c:pt>
                <c:pt idx="8026">
                  <c:v>8.7392102160536598E-4</c:v>
                </c:pt>
                <c:pt idx="8027">
                  <c:v>8.7381215570420015E-4</c:v>
                </c:pt>
                <c:pt idx="8028">
                  <c:v>8.7370331692289568E-4</c:v>
                </c:pt>
                <c:pt idx="8029">
                  <c:v>8.7359450525131962E-4</c:v>
                </c:pt>
                <c:pt idx="8030">
                  <c:v>8.7348572067934337E-4</c:v>
                </c:pt>
                <c:pt idx="8031">
                  <c:v>8.7337696319684708E-4</c:v>
                </c:pt>
                <c:pt idx="8032">
                  <c:v>8.7326823279371254E-4</c:v>
                </c:pt>
                <c:pt idx="8033">
                  <c:v>8.7315952945982329E-4</c:v>
                </c:pt>
                <c:pt idx="8034">
                  <c:v>8.7305085318507261E-4</c:v>
                </c:pt>
                <c:pt idx="8035">
                  <c:v>8.7294220395936733E-4</c:v>
                </c:pt>
                <c:pt idx="8036">
                  <c:v>8.7283358177259911E-4</c:v>
                </c:pt>
                <c:pt idx="8037">
                  <c:v>8.7272498661467761E-4</c:v>
                </c:pt>
                <c:pt idx="8038">
                  <c:v>8.7261641847551986E-4</c:v>
                </c:pt>
                <c:pt idx="8039">
                  <c:v>8.7250787734504179E-4</c:v>
                </c:pt>
                <c:pt idx="8040">
                  <c:v>8.7239936321316695E-4</c:v>
                </c:pt>
                <c:pt idx="8041">
                  <c:v>8.7229087606982146E-4</c:v>
                </c:pt>
                <c:pt idx="8042">
                  <c:v>8.7218241590494025E-4</c:v>
                </c:pt>
                <c:pt idx="8043">
                  <c:v>8.7207398270845748E-4</c:v>
                </c:pt>
                <c:pt idx="8044">
                  <c:v>8.7196557647031716E-4</c:v>
                </c:pt>
                <c:pt idx="8045">
                  <c:v>8.7185719718046995E-4</c:v>
                </c:pt>
                <c:pt idx="8046">
                  <c:v>8.7174884482886766E-4</c:v>
                </c:pt>
                <c:pt idx="8047">
                  <c:v>8.7164051940546625E-4</c:v>
                </c:pt>
                <c:pt idx="8048">
                  <c:v>8.7153222090022916E-4</c:v>
                </c:pt>
                <c:pt idx="8049">
                  <c:v>8.7142394930312045E-4</c:v>
                </c:pt>
                <c:pt idx="8050">
                  <c:v>8.7131570460412255E-4</c:v>
                </c:pt>
                <c:pt idx="8051">
                  <c:v>8.7120748679320225E-4</c:v>
                </c:pt>
                <c:pt idx="8052">
                  <c:v>8.7109929586035246E-4</c:v>
                </c:pt>
                <c:pt idx="8053">
                  <c:v>8.7099113179555092E-4</c:v>
                </c:pt>
                <c:pt idx="8054">
                  <c:v>8.708829945887974E-4</c:v>
                </c:pt>
                <c:pt idx="8055">
                  <c:v>8.7077488423008709E-4</c:v>
                </c:pt>
                <c:pt idx="8056">
                  <c:v>8.7066680070942365E-4</c:v>
                </c:pt>
                <c:pt idx="8057">
                  <c:v>8.7055874401681572E-4</c:v>
                </c:pt>
                <c:pt idx="8058">
                  <c:v>8.7045071414226826E-4</c:v>
                </c:pt>
                <c:pt idx="8059">
                  <c:v>8.7034271107580725E-4</c:v>
                </c:pt>
                <c:pt idx="8060">
                  <c:v>8.7023473480745198E-4</c:v>
                </c:pt>
                <c:pt idx="8061">
                  <c:v>8.7012678532723037E-4</c:v>
                </c:pt>
                <c:pt idx="8062">
                  <c:v>8.700188626251746E-4</c:v>
                </c:pt>
                <c:pt idx="8063">
                  <c:v>8.6991096669132247E-4</c:v>
                </c:pt>
                <c:pt idx="8064">
                  <c:v>8.6980309751571365E-4</c:v>
                </c:pt>
                <c:pt idx="8065">
                  <c:v>8.6969525508840231E-4</c:v>
                </c:pt>
                <c:pt idx="8066">
                  <c:v>8.6958743939942874E-4</c:v>
                </c:pt>
                <c:pt idx="8067">
                  <c:v>8.6947965043885885E-4</c:v>
                </c:pt>
                <c:pt idx="8068">
                  <c:v>8.6937188819674897E-4</c:v>
                </c:pt>
                <c:pt idx="8069">
                  <c:v>8.6926415266317487E-4</c:v>
                </c:pt>
                <c:pt idx="8070">
                  <c:v>8.6915644382820113E-4</c:v>
                </c:pt>
                <c:pt idx="8071">
                  <c:v>8.6904876168190719E-4</c:v>
                </c:pt>
                <c:pt idx="8072">
                  <c:v>8.6894110621436838E-4</c:v>
                </c:pt>
                <c:pt idx="8073">
                  <c:v>8.6883347741567715E-4</c:v>
                </c:pt>
                <c:pt idx="8074">
                  <c:v>8.6872587527592703E-4</c:v>
                </c:pt>
                <c:pt idx="8075">
                  <c:v>8.6861829978521264E-4</c:v>
                </c:pt>
                <c:pt idx="8076">
                  <c:v>8.6851075093363533E-4</c:v>
                </c:pt>
                <c:pt idx="8077">
                  <c:v>8.6840322871129644E-4</c:v>
                </c:pt>
                <c:pt idx="8078">
                  <c:v>8.6829573310831184E-4</c:v>
                </c:pt>
                <c:pt idx="8079">
                  <c:v>8.6818826411479686E-4</c:v>
                </c:pt>
                <c:pt idx="8080">
                  <c:v>8.6808082172087225E-4</c:v>
                </c:pt>
                <c:pt idx="8081">
                  <c:v>8.6797340591666429E-4</c:v>
                </c:pt>
                <c:pt idx="8082">
                  <c:v>8.6786601669229524E-4</c:v>
                </c:pt>
                <c:pt idx="8083">
                  <c:v>8.6775865403791708E-4</c:v>
                </c:pt>
                <c:pt idx="8084">
                  <c:v>8.6765131794365523E-4</c:v>
                </c:pt>
                <c:pt idx="8085">
                  <c:v>8.6754400839966653E-4</c:v>
                </c:pt>
                <c:pt idx="8086">
                  <c:v>8.6743672539608843E-4</c:v>
                </c:pt>
                <c:pt idx="8087">
                  <c:v>8.6732946892308723E-4</c:v>
                </c:pt>
                <c:pt idx="8088">
                  <c:v>8.6722223897082247E-4</c:v>
                </c:pt>
                <c:pt idx="8089">
                  <c:v>8.6711503552944756E-4</c:v>
                </c:pt>
                <c:pt idx="8090">
                  <c:v>8.6700785858914383E-4</c:v>
                </c:pt>
                <c:pt idx="8091">
                  <c:v>8.6690070814008226E-4</c:v>
                </c:pt>
                <c:pt idx="8092">
                  <c:v>8.6679358417244255E-4</c:v>
                </c:pt>
                <c:pt idx="8093">
                  <c:v>8.6668648667640759E-4</c:v>
                </c:pt>
                <c:pt idx="8094">
                  <c:v>8.6657941564216665E-4</c:v>
                </c:pt>
                <c:pt idx="8095">
                  <c:v>8.6647237105990597E-4</c:v>
                </c:pt>
                <c:pt idx="8096">
                  <c:v>8.6636535291984202E-4</c:v>
                </c:pt>
                <c:pt idx="8097">
                  <c:v>8.6625836121216691E-4</c:v>
                </c:pt>
                <c:pt idx="8098">
                  <c:v>8.6615139592708204E-4</c:v>
                </c:pt>
                <c:pt idx="8099">
                  <c:v>8.6604445705482059E-4</c:v>
                </c:pt>
                <c:pt idx="8100">
                  <c:v>8.6593754458557694E-4</c:v>
                </c:pt>
                <c:pt idx="8101">
                  <c:v>8.6583065850959608E-4</c:v>
                </c:pt>
                <c:pt idx="8102">
                  <c:v>8.6572379881708962E-4</c:v>
                </c:pt>
                <c:pt idx="8103">
                  <c:v>8.6561696549830407E-4</c:v>
                </c:pt>
                <c:pt idx="8104">
                  <c:v>8.6551015854346254E-4</c:v>
                </c:pt>
                <c:pt idx="8105">
                  <c:v>8.6540337794281652E-4</c:v>
                </c:pt>
                <c:pt idx="8106">
                  <c:v>8.6529662368661211E-4</c:v>
                </c:pt>
                <c:pt idx="8107">
                  <c:v>8.6518989576509246E-4</c:v>
                </c:pt>
                <c:pt idx="8108">
                  <c:v>8.6508319416852685E-4</c:v>
                </c:pt>
                <c:pt idx="8109">
                  <c:v>8.6497651888716516E-4</c:v>
                </c:pt>
                <c:pt idx="8110">
                  <c:v>8.6486986991128351E-4</c:v>
                </c:pt>
                <c:pt idx="8111">
                  <c:v>8.6476324723114945E-4</c:v>
                </c:pt>
                <c:pt idx="8112">
                  <c:v>8.646566508370404E-4</c:v>
                </c:pt>
                <c:pt idx="8113">
                  <c:v>8.6455008071923344E-4</c:v>
                </c:pt>
                <c:pt idx="8114">
                  <c:v>8.6444353686801045E-4</c:v>
                </c:pt>
                <c:pt idx="8115">
                  <c:v>8.6433701927366954E-4</c:v>
                </c:pt>
                <c:pt idx="8116">
                  <c:v>8.6423052792650753E-4</c:v>
                </c:pt>
                <c:pt idx="8117">
                  <c:v>8.6412406281681162E-4</c:v>
                </c:pt>
                <c:pt idx="8118">
                  <c:v>8.6401762393490268E-4</c:v>
                </c:pt>
                <c:pt idx="8119">
                  <c:v>8.6391121127107212E-4</c:v>
                </c:pt>
                <c:pt idx="8120">
                  <c:v>8.6380482481564712E-4</c:v>
                </c:pt>
                <c:pt idx="8121">
                  <c:v>8.6369846455894772E-4</c:v>
                </c:pt>
                <c:pt idx="8122">
                  <c:v>8.6359213049128482E-4</c:v>
                </c:pt>
                <c:pt idx="8123">
                  <c:v>8.6348582260300014E-4</c:v>
                </c:pt>
                <c:pt idx="8124">
                  <c:v>8.6337954088442248E-4</c:v>
                </c:pt>
                <c:pt idx="8125">
                  <c:v>8.6327328532588847E-4</c:v>
                </c:pt>
                <c:pt idx="8126">
                  <c:v>8.6316705591773547E-4</c:v>
                </c:pt>
                <c:pt idx="8127">
                  <c:v>8.6306085265032222E-4</c:v>
                </c:pt>
                <c:pt idx="8128">
                  <c:v>8.6295467551399574E-4</c:v>
                </c:pt>
                <c:pt idx="8129">
                  <c:v>8.6284852449910543E-4</c:v>
                </c:pt>
                <c:pt idx="8130">
                  <c:v>8.6274239959602565E-4</c:v>
                </c:pt>
                <c:pt idx="8131">
                  <c:v>8.6263630079511349E-4</c:v>
                </c:pt>
                <c:pt idx="8132">
                  <c:v>8.6253022808674743E-4</c:v>
                </c:pt>
                <c:pt idx="8133">
                  <c:v>8.6242418146129844E-4</c:v>
                </c:pt>
                <c:pt idx="8134">
                  <c:v>8.6231816090914836E-4</c:v>
                </c:pt>
                <c:pt idx="8135">
                  <c:v>8.6221216642068279E-4</c:v>
                </c:pt>
                <c:pt idx="8136">
                  <c:v>8.6210619798629247E-4</c:v>
                </c:pt>
                <c:pt idx="8137">
                  <c:v>8.6200025559637526E-4</c:v>
                </c:pt>
                <c:pt idx="8138">
                  <c:v>8.6189433924131699E-4</c:v>
                </c:pt>
                <c:pt idx="8139">
                  <c:v>8.6178844891153863E-4</c:v>
                </c:pt>
                <c:pt idx="8140">
                  <c:v>8.6168258459744056E-4</c:v>
                </c:pt>
                <c:pt idx="8141">
                  <c:v>8.6157674628943896E-4</c:v>
                </c:pt>
                <c:pt idx="8142">
                  <c:v>8.6147093397795414E-4</c:v>
                </c:pt>
                <c:pt idx="8143">
                  <c:v>8.6136514765340047E-4</c:v>
                </c:pt>
                <c:pt idx="8144">
                  <c:v>8.6125938730621885E-4</c:v>
                </c:pt>
                <c:pt idx="8145">
                  <c:v>8.6115365292683383E-4</c:v>
                </c:pt>
                <c:pt idx="8146">
                  <c:v>8.6104794450567342E-4</c:v>
                </c:pt>
                <c:pt idx="8147">
                  <c:v>8.6094226203319707E-4</c:v>
                </c:pt>
                <c:pt idx="8148">
                  <c:v>8.6083660549984256E-4</c:v>
                </c:pt>
                <c:pt idx="8149">
                  <c:v>8.6073097489606468E-4</c:v>
                </c:pt>
                <c:pt idx="8150">
                  <c:v>8.6062537021231464E-4</c:v>
                </c:pt>
                <c:pt idx="8151">
                  <c:v>8.6051979143905743E-4</c:v>
                </c:pt>
                <c:pt idx="8152">
                  <c:v>8.6041423856675543E-4</c:v>
                </c:pt>
                <c:pt idx="8153">
                  <c:v>8.6030871158588251E-4</c:v>
                </c:pt>
                <c:pt idx="8154">
                  <c:v>8.6020321048691027E-4</c:v>
                </c:pt>
                <c:pt idx="8155">
                  <c:v>8.6009773526031204E-4</c:v>
                </c:pt>
                <c:pt idx="8156">
                  <c:v>8.5999228589658545E-4</c:v>
                </c:pt>
                <c:pt idx="8157">
                  <c:v>8.5988686238620501E-4</c:v>
                </c:pt>
                <c:pt idx="8158">
                  <c:v>8.5978146471967507E-4</c:v>
                </c:pt>
                <c:pt idx="8159">
                  <c:v>8.5967609288748967E-4</c:v>
                </c:pt>
                <c:pt idx="8160">
                  <c:v>8.5957074688015227E-4</c:v>
                </c:pt>
                <c:pt idx="8161">
                  <c:v>8.5946542668816994E-4</c:v>
                </c:pt>
                <c:pt idx="8162">
                  <c:v>8.5936013230204842E-4</c:v>
                </c:pt>
                <c:pt idx="8163">
                  <c:v>8.5925486371231786E-4</c:v>
                </c:pt>
                <c:pt idx="8164">
                  <c:v>8.591496209094865E-4</c:v>
                </c:pt>
                <c:pt idx="8165">
                  <c:v>8.5904440388408774E-4</c:v>
                </c:pt>
                <c:pt idx="8166">
                  <c:v>8.5893921262664228E-4</c:v>
                </c:pt>
                <c:pt idx="8167">
                  <c:v>8.5883404712769741E-4</c:v>
                </c:pt>
                <c:pt idx="8168">
                  <c:v>8.5872890737779249E-4</c:v>
                </c:pt>
                <c:pt idx="8169">
                  <c:v>8.5862379336746513E-4</c:v>
                </c:pt>
                <c:pt idx="8170">
                  <c:v>8.585187050872662E-4</c:v>
                </c:pt>
                <c:pt idx="8171">
                  <c:v>8.5841364252774567E-4</c:v>
                </c:pt>
                <c:pt idx="8172">
                  <c:v>8.5830860567947533E-4</c:v>
                </c:pt>
                <c:pt idx="8173">
                  <c:v>8.5820359453300256E-4</c:v>
                </c:pt>
                <c:pt idx="8174">
                  <c:v>8.580986090789063E-4</c:v>
                </c:pt>
                <c:pt idx="8175">
                  <c:v>8.5799364930774866E-4</c:v>
                </c:pt>
                <c:pt idx="8176">
                  <c:v>8.5788871521011066E-4</c:v>
                </c:pt>
                <c:pt idx="8177">
                  <c:v>8.5778380677658129E-4</c:v>
                </c:pt>
                <c:pt idx="8178">
                  <c:v>8.5767892399774177E-4</c:v>
                </c:pt>
                <c:pt idx="8179">
                  <c:v>8.5757406686417408E-4</c:v>
                </c:pt>
                <c:pt idx="8180">
                  <c:v>8.5746923536648208E-4</c:v>
                </c:pt>
                <c:pt idx="8181">
                  <c:v>8.5736442949526596E-4</c:v>
                </c:pt>
                <c:pt idx="8182">
                  <c:v>8.5725964924112687E-4</c:v>
                </c:pt>
                <c:pt idx="8183">
                  <c:v>8.5715489459467162E-4</c:v>
                </c:pt>
                <c:pt idx="8184">
                  <c:v>8.5705016554652076E-4</c:v>
                </c:pt>
                <c:pt idx="8185">
                  <c:v>8.5694546208728772E-4</c:v>
                </c:pt>
                <c:pt idx="8186">
                  <c:v>8.5684078420759772E-4</c:v>
                </c:pt>
                <c:pt idx="8187">
                  <c:v>8.5673613189807263E-4</c:v>
                </c:pt>
                <c:pt idx="8188">
                  <c:v>8.566315051493522E-4</c:v>
                </c:pt>
                <c:pt idx="8189">
                  <c:v>8.5652690395207479E-4</c:v>
                </c:pt>
                <c:pt idx="8190">
                  <c:v>8.5642232829686563E-4</c:v>
                </c:pt>
                <c:pt idx="8191">
                  <c:v>8.5631777817438387E-4</c:v>
                </c:pt>
                <c:pt idx="8192">
                  <c:v>8.5621325357528391E-4</c:v>
                </c:pt>
                <c:pt idx="8193">
                  <c:v>8.5610875449020584E-4</c:v>
                </c:pt>
                <c:pt idx="8194">
                  <c:v>8.5600428090981846E-4</c:v>
                </c:pt>
                <c:pt idx="8195">
                  <c:v>8.5589983282477868E-4</c:v>
                </c:pt>
                <c:pt idx="8196">
                  <c:v>8.5579541022576624E-4</c:v>
                </c:pt>
                <c:pt idx="8197">
                  <c:v>8.5569101310344227E-4</c:v>
                </c:pt>
                <c:pt idx="8198">
                  <c:v>8.5558664144849954E-4</c:v>
                </c:pt>
                <c:pt idx="8199">
                  <c:v>8.5548229525159766E-4</c:v>
                </c:pt>
                <c:pt idx="8200">
                  <c:v>8.5537797450344207E-4</c:v>
                </c:pt>
                <c:pt idx="8201">
                  <c:v>8.5527367919472361E-4</c:v>
                </c:pt>
                <c:pt idx="8202">
                  <c:v>8.551694093161254E-4</c:v>
                </c:pt>
                <c:pt idx="8203">
                  <c:v>8.5506516485835235E-4</c:v>
                </c:pt>
                <c:pt idx="8204">
                  <c:v>8.5496094581211525E-4</c:v>
                </c:pt>
                <c:pt idx="8205">
                  <c:v>8.5485675216811542E-4</c:v>
                </c:pt>
                <c:pt idx="8206">
                  <c:v>8.5475258391707525E-4</c:v>
                </c:pt>
                <c:pt idx="8207">
                  <c:v>8.5464844104971049E-4</c:v>
                </c:pt>
                <c:pt idx="8208">
                  <c:v>8.5454432355674254E-4</c:v>
                </c:pt>
                <c:pt idx="8209">
                  <c:v>8.5444023142889453E-4</c:v>
                </c:pt>
                <c:pt idx="8210">
                  <c:v>8.5433616465689893E-4</c:v>
                </c:pt>
                <c:pt idx="8211">
                  <c:v>8.5423212323150054E-4</c:v>
                </c:pt>
                <c:pt idx="8212">
                  <c:v>8.5412810714343584E-4</c:v>
                </c:pt>
                <c:pt idx="8213">
                  <c:v>8.5402411638344986E-4</c:v>
                </c:pt>
                <c:pt idx="8214">
                  <c:v>8.5392015094229684E-4</c:v>
                </c:pt>
                <c:pt idx="8215">
                  <c:v>8.5381621081071955E-4</c:v>
                </c:pt>
                <c:pt idx="8216">
                  <c:v>8.537122959794886E-4</c:v>
                </c:pt>
                <c:pt idx="8217">
                  <c:v>8.5360840643936681E-4</c:v>
                </c:pt>
                <c:pt idx="8218">
                  <c:v>8.5350454218111201E-4</c:v>
                </c:pt>
                <c:pt idx="8219">
                  <c:v>8.5340070319550707E-4</c:v>
                </c:pt>
                <c:pt idx="8220">
                  <c:v>8.5329688947332564E-4</c:v>
                </c:pt>
                <c:pt idx="8221">
                  <c:v>8.5319310100534734E-4</c:v>
                </c:pt>
                <c:pt idx="8222">
                  <c:v>8.5308933778236525E-4</c:v>
                </c:pt>
                <c:pt idx="8223">
                  <c:v>8.5298559979515647E-4</c:v>
                </c:pt>
                <c:pt idx="8224">
                  <c:v>8.5288188703452742E-4</c:v>
                </c:pt>
                <c:pt idx="8225">
                  <c:v>8.5277819949127343E-4</c:v>
                </c:pt>
                <c:pt idx="8226">
                  <c:v>8.5267453715620275E-4</c:v>
                </c:pt>
                <c:pt idx="8227">
                  <c:v>8.5257090002011267E-4</c:v>
                </c:pt>
                <c:pt idx="8228">
                  <c:v>8.5246728807382508E-4</c:v>
                </c:pt>
                <c:pt idx="8229">
                  <c:v>8.5236370130815974E-4</c:v>
                </c:pt>
                <c:pt idx="8230">
                  <c:v>8.5226013971393029E-4</c:v>
                </c:pt>
                <c:pt idx="8231">
                  <c:v>8.5215660328196569E-4</c:v>
                </c:pt>
                <c:pt idx="8232">
                  <c:v>8.5205309200309684E-4</c:v>
                </c:pt>
                <c:pt idx="8233">
                  <c:v>8.5194960586816354E-4</c:v>
                </c:pt>
                <c:pt idx="8234">
                  <c:v>8.5184614486799061E-4</c:v>
                </c:pt>
                <c:pt idx="8235">
                  <c:v>8.5174270899344008E-4</c:v>
                </c:pt>
                <c:pt idx="8236">
                  <c:v>8.5163929823535054E-4</c:v>
                </c:pt>
                <c:pt idx="8237">
                  <c:v>8.5153591258458066E-4</c:v>
                </c:pt>
                <c:pt idx="8238">
                  <c:v>8.5143255203197997E-4</c:v>
                </c:pt>
                <c:pt idx="8239">
                  <c:v>8.5132921656841702E-4</c:v>
                </c:pt>
                <c:pt idx="8240">
                  <c:v>8.5122590618475565E-4</c:v>
                </c:pt>
                <c:pt idx="8241">
                  <c:v>8.5112262087186754E-4</c:v>
                </c:pt>
                <c:pt idx="8242">
                  <c:v>8.5101936062062435E-4</c:v>
                </c:pt>
                <c:pt idx="8243">
                  <c:v>8.5091612542190567E-4</c:v>
                </c:pt>
                <c:pt idx="8244">
                  <c:v>8.5081291526659867E-4</c:v>
                </c:pt>
                <c:pt idx="8245">
                  <c:v>8.5070973014559248E-4</c:v>
                </c:pt>
                <c:pt idx="8246">
                  <c:v>8.5060657004977502E-4</c:v>
                </c:pt>
                <c:pt idx="8247">
                  <c:v>8.5050343497005288E-4</c:v>
                </c:pt>
                <c:pt idx="8248">
                  <c:v>8.5040032489731095E-4</c:v>
                </c:pt>
                <c:pt idx="8249">
                  <c:v>8.5029723982247402E-4</c:v>
                </c:pt>
                <c:pt idx="8250">
                  <c:v>8.5019417973643708E-4</c:v>
                </c:pt>
                <c:pt idx="8251">
                  <c:v>8.5009114463012448E-4</c:v>
                </c:pt>
                <c:pt idx="8252">
                  <c:v>8.4998813449445245E-4</c:v>
                </c:pt>
                <c:pt idx="8253">
                  <c:v>8.4988514932034503E-4</c:v>
                </c:pt>
                <c:pt idx="8254">
                  <c:v>8.4978218909873265E-4</c:v>
                </c:pt>
                <c:pt idx="8255">
                  <c:v>8.4967925382054704E-4</c:v>
                </c:pt>
                <c:pt idx="8256">
                  <c:v>8.4957634347671538E-4</c:v>
                </c:pt>
                <c:pt idx="8257">
                  <c:v>8.4947345805818839E-4</c:v>
                </c:pt>
                <c:pt idx="8258">
                  <c:v>8.4937059755591188E-4</c:v>
                </c:pt>
                <c:pt idx="8259">
                  <c:v>8.4926776196083613E-4</c:v>
                </c:pt>
                <c:pt idx="8260">
                  <c:v>8.4916495126390805E-4</c:v>
                </c:pt>
                <c:pt idx="8261">
                  <c:v>8.4906216545608745E-4</c:v>
                </c:pt>
                <c:pt idx="8262">
                  <c:v>8.4895940452835248E-4</c:v>
                </c:pt>
                <c:pt idx="8263">
                  <c:v>8.4885666847164863E-4</c:v>
                </c:pt>
                <c:pt idx="8264">
                  <c:v>8.4875395727697215E-4</c:v>
                </c:pt>
                <c:pt idx="8265">
                  <c:v>8.4865127093527234E-4</c:v>
                </c:pt>
                <c:pt idx="8266">
                  <c:v>8.4854860943755247E-4</c:v>
                </c:pt>
                <c:pt idx="8267">
                  <c:v>8.4844597277478149E-4</c:v>
                </c:pt>
                <c:pt idx="8268">
                  <c:v>8.4834336093795757E-4</c:v>
                </c:pt>
                <c:pt idx="8269">
                  <c:v>8.4824077391807524E-4</c:v>
                </c:pt>
                <c:pt idx="8270">
                  <c:v>8.4813821170612476E-4</c:v>
                </c:pt>
                <c:pt idx="8271">
                  <c:v>8.4803567429311095E-4</c:v>
                </c:pt>
                <c:pt idx="8272">
                  <c:v>8.4793316167005098E-4</c:v>
                </c:pt>
                <c:pt idx="8273">
                  <c:v>8.4783067382794358E-4</c:v>
                </c:pt>
                <c:pt idx="8274">
                  <c:v>8.4772821075780765E-4</c:v>
                </c:pt>
                <c:pt idx="8275">
                  <c:v>8.4762577245066752E-4</c:v>
                </c:pt>
                <c:pt idx="8276">
                  <c:v>8.4752335889754188E-4</c:v>
                </c:pt>
                <c:pt idx="8277">
                  <c:v>8.4742097008945537E-4</c:v>
                </c:pt>
                <c:pt idx="8278">
                  <c:v>8.4731860601745248E-4</c:v>
                </c:pt>
                <c:pt idx="8279">
                  <c:v>8.4721626667256644E-4</c:v>
                </c:pt>
                <c:pt idx="8280">
                  <c:v>8.471139520458312E-4</c:v>
                </c:pt>
                <c:pt idx="8281">
                  <c:v>8.4701166212829831E-4</c:v>
                </c:pt>
                <c:pt idx="8282">
                  <c:v>8.4690939691101368E-4</c:v>
                </c:pt>
                <c:pt idx="8283">
                  <c:v>8.4680715638503837E-4</c:v>
                </c:pt>
                <c:pt idx="8284">
                  <c:v>8.467049405414326E-4</c:v>
                </c:pt>
                <c:pt idx="8285">
                  <c:v>8.4660274937124725E-4</c:v>
                </c:pt>
                <c:pt idx="8286">
                  <c:v>8.4650058286556661E-4</c:v>
                </c:pt>
                <c:pt idx="8287">
                  <c:v>8.4639844101544513E-4</c:v>
                </c:pt>
                <c:pt idx="8288">
                  <c:v>8.4629632381197058E-4</c:v>
                </c:pt>
                <c:pt idx="8289">
                  <c:v>8.4619423124621508E-4</c:v>
                </c:pt>
                <c:pt idx="8290">
                  <c:v>8.4609216330926596E-4</c:v>
                </c:pt>
                <c:pt idx="8291">
                  <c:v>8.4599011999221768E-4</c:v>
                </c:pt>
                <c:pt idx="8292">
                  <c:v>8.458881012861619E-4</c:v>
                </c:pt>
                <c:pt idx="8293">
                  <c:v>8.4578610718218723E-4</c:v>
                </c:pt>
                <c:pt idx="8294">
                  <c:v>8.4568413767140865E-4</c:v>
                </c:pt>
                <c:pt idx="8295">
                  <c:v>8.4558219274492212E-4</c:v>
                </c:pt>
                <c:pt idx="8296">
                  <c:v>8.4548027239383765E-4</c:v>
                </c:pt>
                <c:pt idx="8297">
                  <c:v>8.4537837660927744E-4</c:v>
                </c:pt>
                <c:pt idx="8298">
                  <c:v>8.4527650538235852E-4</c:v>
                </c:pt>
                <c:pt idx="8299">
                  <c:v>8.4517465870420172E-4</c:v>
                </c:pt>
                <c:pt idx="8300">
                  <c:v>8.4507283656592872E-4</c:v>
                </c:pt>
                <c:pt idx="8301">
                  <c:v>8.4497103895868103E-4</c:v>
                </c:pt>
                <c:pt idx="8302">
                  <c:v>8.4486926587358968E-4</c:v>
                </c:pt>
                <c:pt idx="8303">
                  <c:v>8.4476751730179662E-4</c:v>
                </c:pt>
                <c:pt idx="8304">
                  <c:v>8.4466579323445076E-4</c:v>
                </c:pt>
                <c:pt idx="8305">
                  <c:v>8.4456409366269599E-4</c:v>
                </c:pt>
                <c:pt idx="8306">
                  <c:v>8.4446241857767624E-4</c:v>
                </c:pt>
                <c:pt idx="8307">
                  <c:v>8.4436076797057E-4</c:v>
                </c:pt>
                <c:pt idx="8308">
                  <c:v>8.4425914183252108E-4</c:v>
                </c:pt>
                <c:pt idx="8309">
                  <c:v>8.4415754015469842E-4</c:v>
                </c:pt>
                <c:pt idx="8310">
                  <c:v>8.4405596292828271E-4</c:v>
                </c:pt>
                <c:pt idx="8311">
                  <c:v>8.4395441014443919E-4</c:v>
                </c:pt>
                <c:pt idx="8312">
                  <c:v>8.4385288179434227E-4</c:v>
                </c:pt>
                <c:pt idx="8313">
                  <c:v>8.4375137786918495E-4</c:v>
                </c:pt>
                <c:pt idx="8314">
                  <c:v>8.4364989836015062E-4</c:v>
                </c:pt>
                <c:pt idx="8315">
                  <c:v>8.4354844325843588E-4</c:v>
                </c:pt>
                <c:pt idx="8316">
                  <c:v>8.4344701255521684E-4</c:v>
                </c:pt>
                <c:pt idx="8317">
                  <c:v>8.4334560624171764E-4</c:v>
                </c:pt>
                <c:pt idx="8318">
                  <c:v>8.4324422430913175E-4</c:v>
                </c:pt>
                <c:pt idx="8319">
                  <c:v>8.4314286674865924E-4</c:v>
                </c:pt>
                <c:pt idx="8320">
                  <c:v>8.4304153355152978E-4</c:v>
                </c:pt>
                <c:pt idx="8321">
                  <c:v>8.4294022470894896E-4</c:v>
                </c:pt>
                <c:pt idx="8322">
                  <c:v>8.4283894021213227E-4</c:v>
                </c:pt>
                <c:pt idx="8323">
                  <c:v>8.4273768005231804E-4</c:v>
                </c:pt>
                <c:pt idx="8324">
                  <c:v>8.4263644422073064E-4</c:v>
                </c:pt>
                <c:pt idx="8325">
                  <c:v>8.4253523270860612E-4</c:v>
                </c:pt>
                <c:pt idx="8326">
                  <c:v>8.4243404550717212E-4</c:v>
                </c:pt>
                <c:pt idx="8327">
                  <c:v>8.423328826076816E-4</c:v>
                </c:pt>
                <c:pt idx="8328">
                  <c:v>8.4223174400137693E-4</c:v>
                </c:pt>
                <c:pt idx="8329">
                  <c:v>8.4213062967951184E-4</c:v>
                </c:pt>
                <c:pt idx="8330">
                  <c:v>8.4202953963333227E-4</c:v>
                </c:pt>
                <c:pt idx="8331">
                  <c:v>8.4192847385410931E-4</c:v>
                </c:pt>
                <c:pt idx="8332">
                  <c:v>8.418274323330891E-4</c:v>
                </c:pt>
                <c:pt idx="8333">
                  <c:v>8.4172641506155457E-4</c:v>
                </c:pt>
                <c:pt idx="8334">
                  <c:v>8.4162542203077614E-4</c:v>
                </c:pt>
                <c:pt idx="8335">
                  <c:v>8.4152445323202067E-4</c:v>
                </c:pt>
                <c:pt idx="8336">
                  <c:v>8.4142350865656966E-4</c:v>
                </c:pt>
                <c:pt idx="8337">
                  <c:v>8.4132258829570862E-4</c:v>
                </c:pt>
                <c:pt idx="8338">
                  <c:v>8.412216921407339E-4</c:v>
                </c:pt>
                <c:pt idx="8339">
                  <c:v>8.4112082018292418E-4</c:v>
                </c:pt>
                <c:pt idx="8340">
                  <c:v>8.4101997241358046E-4</c:v>
                </c:pt>
                <c:pt idx="8341">
                  <c:v>8.4091914882400865E-4</c:v>
                </c:pt>
                <c:pt idx="8342">
                  <c:v>8.4081834940551007E-4</c:v>
                </c:pt>
                <c:pt idx="8343">
                  <c:v>8.4071757414939355E-4</c:v>
                </c:pt>
                <c:pt idx="8344">
                  <c:v>8.4061682304697744E-4</c:v>
                </c:pt>
                <c:pt idx="8345">
                  <c:v>8.4051609608956548E-4</c:v>
                </c:pt>
                <c:pt idx="8346">
                  <c:v>8.4041539326849542E-4</c:v>
                </c:pt>
                <c:pt idx="8347">
                  <c:v>8.4031471457507868E-4</c:v>
                </c:pt>
                <c:pt idx="8348">
                  <c:v>8.4021406000065748E-4</c:v>
                </c:pt>
                <c:pt idx="8349">
                  <c:v>8.4011342953655972E-4</c:v>
                </c:pt>
                <c:pt idx="8350">
                  <c:v>8.4001282317411742E-4</c:v>
                </c:pt>
                <c:pt idx="8351">
                  <c:v>8.3991224090468677E-4</c:v>
                </c:pt>
                <c:pt idx="8352">
                  <c:v>8.3981168271960469E-4</c:v>
                </c:pt>
                <c:pt idx="8353">
                  <c:v>8.3971114861021944E-4</c:v>
                </c:pt>
                <c:pt idx="8354">
                  <c:v>8.3961063856789818E-4</c:v>
                </c:pt>
                <c:pt idx="8355">
                  <c:v>8.3951015258398615E-4</c:v>
                </c:pt>
                <c:pt idx="8356">
                  <c:v>8.3940969064985268E-4</c:v>
                </c:pt>
                <c:pt idx="8357">
                  <c:v>8.3930925275686828E-4</c:v>
                </c:pt>
                <c:pt idx="8358">
                  <c:v>8.3920883889639433E-4</c:v>
                </c:pt>
                <c:pt idx="8359">
                  <c:v>8.3910844905981166E-4</c:v>
                </c:pt>
                <c:pt idx="8360">
                  <c:v>8.3900808323850585E-4</c:v>
                </c:pt>
                <c:pt idx="8361">
                  <c:v>8.3890774142384664E-4</c:v>
                </c:pt>
                <c:pt idx="8362">
                  <c:v>8.3880742360723415E-4</c:v>
                </c:pt>
                <c:pt idx="8363">
                  <c:v>8.3870712978005265E-4</c:v>
                </c:pt>
                <c:pt idx="8364">
                  <c:v>8.3860685993370778E-4</c:v>
                </c:pt>
                <c:pt idx="8365">
                  <c:v>8.3850661405958707E-4</c:v>
                </c:pt>
                <c:pt idx="8366">
                  <c:v>8.3840639214910256E-4</c:v>
                </c:pt>
                <c:pt idx="8367">
                  <c:v>8.3830619419366227E-4</c:v>
                </c:pt>
                <c:pt idx="8368">
                  <c:v>8.3820602018468181E-4</c:v>
                </c:pt>
                <c:pt idx="8369">
                  <c:v>8.3810587011356324E-4</c:v>
                </c:pt>
                <c:pt idx="8370">
                  <c:v>8.3800574397174614E-4</c:v>
                </c:pt>
                <c:pt idx="8371">
                  <c:v>8.3790564175064569E-4</c:v>
                </c:pt>
                <c:pt idx="8372">
                  <c:v>8.3780556344168226E-4</c:v>
                </c:pt>
                <c:pt idx="8373">
                  <c:v>8.3770550903630508E-4</c:v>
                </c:pt>
                <c:pt idx="8374">
                  <c:v>8.3760547852594169E-4</c:v>
                </c:pt>
                <c:pt idx="8375">
                  <c:v>8.3750547190203871E-4</c:v>
                </c:pt>
                <c:pt idx="8376">
                  <c:v>8.3740548915603355E-4</c:v>
                </c:pt>
                <c:pt idx="8377">
                  <c:v>8.3730553027937748E-4</c:v>
                </c:pt>
                <c:pt idx="8378">
                  <c:v>8.3720559526353263E-4</c:v>
                </c:pt>
                <c:pt idx="8379">
                  <c:v>8.3710568409994617E-4</c:v>
                </c:pt>
                <c:pt idx="8380">
                  <c:v>8.3700579678008412E-4</c:v>
                </c:pt>
                <c:pt idx="8381">
                  <c:v>8.3690593329541359E-4</c:v>
                </c:pt>
                <c:pt idx="8382">
                  <c:v>8.3680609363739878E-4</c:v>
                </c:pt>
                <c:pt idx="8383">
                  <c:v>8.3670627779751567E-4</c:v>
                </c:pt>
                <c:pt idx="8384">
                  <c:v>8.3660648576725004E-4</c:v>
                </c:pt>
                <c:pt idx="8385">
                  <c:v>8.3650671753807289E-4</c:v>
                </c:pt>
                <c:pt idx="8386">
                  <c:v>8.3640697310147227E-4</c:v>
                </c:pt>
                <c:pt idx="8387">
                  <c:v>8.3630725244894337E-4</c:v>
                </c:pt>
                <c:pt idx="8388">
                  <c:v>8.3620755557197574E-4</c:v>
                </c:pt>
                <c:pt idx="8389">
                  <c:v>8.3610788246206522E-4</c:v>
                </c:pt>
                <c:pt idx="8390">
                  <c:v>8.3600823311072382E-4</c:v>
                </c:pt>
                <c:pt idx="8391">
                  <c:v>8.3590860750944694E-4</c:v>
                </c:pt>
                <c:pt idx="8392">
                  <c:v>8.3580900564974724E-4</c:v>
                </c:pt>
                <c:pt idx="8393">
                  <c:v>8.3570942752314483E-4</c:v>
                </c:pt>
                <c:pt idx="8394">
                  <c:v>8.3560987312114728E-4</c:v>
                </c:pt>
                <c:pt idx="8395">
                  <c:v>8.3551034243529185E-4</c:v>
                </c:pt>
                <c:pt idx="8396">
                  <c:v>8.3541083545709486E-4</c:v>
                </c:pt>
                <c:pt idx="8397">
                  <c:v>8.3531135217808784E-4</c:v>
                </c:pt>
                <c:pt idx="8398">
                  <c:v>8.3521189258980793E-4</c:v>
                </c:pt>
                <c:pt idx="8399">
                  <c:v>8.3511245668378763E-4</c:v>
                </c:pt>
                <c:pt idx="8400">
                  <c:v>8.3501304445158001E-4</c:v>
                </c:pt>
                <c:pt idx="8401">
                  <c:v>8.3491365588472756E-4</c:v>
                </c:pt>
                <c:pt idx="8402">
                  <c:v>8.3481429097476882E-4</c:v>
                </c:pt>
                <c:pt idx="8403">
                  <c:v>8.3471494971327066E-4</c:v>
                </c:pt>
                <c:pt idx="8404">
                  <c:v>8.3461563209179614E-4</c:v>
                </c:pt>
                <c:pt idx="8405">
                  <c:v>8.3451633810189543E-4</c:v>
                </c:pt>
                <c:pt idx="8406">
                  <c:v>8.3441706773514156E-4</c:v>
                </c:pt>
                <c:pt idx="8407">
                  <c:v>8.3431782098310702E-4</c:v>
                </c:pt>
                <c:pt idx="8408">
                  <c:v>8.3421859783736746E-4</c:v>
                </c:pt>
                <c:pt idx="8409">
                  <c:v>8.3411939828949007E-4</c:v>
                </c:pt>
                <c:pt idx="8410">
                  <c:v>8.3402022233107064E-4</c:v>
                </c:pt>
                <c:pt idx="8411">
                  <c:v>8.3392106995369383E-4</c:v>
                </c:pt>
                <c:pt idx="8412">
                  <c:v>8.3382194114894241E-4</c:v>
                </c:pt>
                <c:pt idx="8413">
                  <c:v>8.337228359084172E-4</c:v>
                </c:pt>
                <c:pt idx="8414">
                  <c:v>8.3362375422371747E-4</c:v>
                </c:pt>
                <c:pt idx="8415">
                  <c:v>8.3352469608644812E-4</c:v>
                </c:pt>
                <c:pt idx="8416">
                  <c:v>8.3342566148820779E-4</c:v>
                </c:pt>
                <c:pt idx="8417">
                  <c:v>8.3332665042061224E-4</c:v>
                </c:pt>
                <c:pt idx="8418">
                  <c:v>8.3322766287527244E-4</c:v>
                </c:pt>
                <c:pt idx="8419">
                  <c:v>8.3312869884381207E-4</c:v>
                </c:pt>
                <c:pt idx="8420">
                  <c:v>8.3302975831785165E-4</c:v>
                </c:pt>
                <c:pt idx="8421">
                  <c:v>8.3293084128901822E-4</c:v>
                </c:pt>
                <c:pt idx="8422">
                  <c:v>8.3283194774894261E-4</c:v>
                </c:pt>
                <c:pt idx="8423">
                  <c:v>8.3273307768925845E-4</c:v>
                </c:pt>
                <c:pt idx="8424">
                  <c:v>8.3263423110160786E-4</c:v>
                </c:pt>
                <c:pt idx="8425">
                  <c:v>8.3253540797762935E-4</c:v>
                </c:pt>
                <c:pt idx="8426">
                  <c:v>8.3243660830896525E-4</c:v>
                </c:pt>
                <c:pt idx="8427">
                  <c:v>8.3233783208726991E-4</c:v>
                </c:pt>
                <c:pt idx="8428">
                  <c:v>8.3223907930420516E-4</c:v>
                </c:pt>
                <c:pt idx="8429">
                  <c:v>8.3214034995141722E-4</c:v>
                </c:pt>
                <c:pt idx="8430">
                  <c:v>8.3204164402057976E-4</c:v>
                </c:pt>
                <c:pt idx="8431">
                  <c:v>8.3194296150335047E-4</c:v>
                </c:pt>
                <c:pt idx="8432">
                  <c:v>8.3184430239140162E-4</c:v>
                </c:pt>
                <c:pt idx="8433">
                  <c:v>8.3174566667641129E-4</c:v>
                </c:pt>
                <c:pt idx="8434">
                  <c:v>8.3164705435005042E-4</c:v>
                </c:pt>
                <c:pt idx="8435">
                  <c:v>8.3154846540401111E-4</c:v>
                </c:pt>
                <c:pt idx="8436">
                  <c:v>8.3144989982996602E-4</c:v>
                </c:pt>
                <c:pt idx="8437">
                  <c:v>8.3135135761961494E-4</c:v>
                </c:pt>
                <c:pt idx="8438">
                  <c:v>8.3125283876464768E-4</c:v>
                </c:pt>
                <c:pt idx="8439">
                  <c:v>8.3115434325676944E-4</c:v>
                </c:pt>
                <c:pt idx="8440">
                  <c:v>8.3105587108767175E-4</c:v>
                </c:pt>
                <c:pt idx="8441">
                  <c:v>8.3095742224906797E-4</c:v>
                </c:pt>
                <c:pt idx="8442">
                  <c:v>8.3085899673266306E-4</c:v>
                </c:pt>
                <c:pt idx="8443">
                  <c:v>8.3076059453017059E-4</c:v>
                </c:pt>
                <c:pt idx="8444">
                  <c:v>8.3066221563331071E-4</c:v>
                </c:pt>
                <c:pt idx="8445">
                  <c:v>8.3056386003380587E-4</c:v>
                </c:pt>
                <c:pt idx="8446">
                  <c:v>8.3046552772337689E-4</c:v>
                </c:pt>
                <c:pt idx="8447">
                  <c:v>8.3036721869375206E-4</c:v>
                </c:pt>
                <c:pt idx="8448">
                  <c:v>8.3026893293667876E-4</c:v>
                </c:pt>
                <c:pt idx="8449">
                  <c:v>8.3017067044387184E-4</c:v>
                </c:pt>
                <c:pt idx="8450">
                  <c:v>8.3007243120708735E-4</c:v>
                </c:pt>
                <c:pt idx="8451">
                  <c:v>8.2997421521806768E-4</c:v>
                </c:pt>
                <c:pt idx="8452">
                  <c:v>8.2987602246855556E-4</c:v>
                </c:pt>
                <c:pt idx="8453">
                  <c:v>8.2977785295031234E-4</c:v>
                </c:pt>
                <c:pt idx="8454">
                  <c:v>8.2967970665509224E-4</c:v>
                </c:pt>
                <c:pt idx="8455">
                  <c:v>8.295815835746552E-4</c:v>
                </c:pt>
                <c:pt idx="8456">
                  <c:v>8.294834837007651E-4</c:v>
                </c:pt>
                <c:pt idx="8457">
                  <c:v>8.2938540702518057E-4</c:v>
                </c:pt>
                <c:pt idx="8458">
                  <c:v>8.2928735353969248E-4</c:v>
                </c:pt>
                <c:pt idx="8459">
                  <c:v>8.2918932323606262E-4</c:v>
                </c:pt>
                <c:pt idx="8460">
                  <c:v>8.2909131610607719E-4</c:v>
                </c:pt>
                <c:pt idx="8461">
                  <c:v>8.2899333214151967E-4</c:v>
                </c:pt>
                <c:pt idx="8462">
                  <c:v>8.2889537133417615E-4</c:v>
                </c:pt>
                <c:pt idx="8463">
                  <c:v>8.2879743367584007E-4</c:v>
                </c:pt>
                <c:pt idx="8464">
                  <c:v>8.2869951915830523E-4</c:v>
                </c:pt>
                <c:pt idx="8465">
                  <c:v>8.2860162777337386E-4</c:v>
                </c:pt>
                <c:pt idx="8466">
                  <c:v>8.2850375951284733E-4</c:v>
                </c:pt>
                <c:pt idx="8467">
                  <c:v>8.2840591436852528E-4</c:v>
                </c:pt>
                <c:pt idx="8468">
                  <c:v>8.2830809233223055E-4</c:v>
                </c:pt>
                <c:pt idx="8469">
                  <c:v>8.2821029339577275E-4</c:v>
                </c:pt>
                <c:pt idx="8470">
                  <c:v>8.2811251755096724E-4</c:v>
                </c:pt>
                <c:pt idx="8471">
                  <c:v>8.2801476478964466E-4</c:v>
                </c:pt>
                <c:pt idx="8472">
                  <c:v>8.2791703510362742E-4</c:v>
                </c:pt>
                <c:pt idx="8473">
                  <c:v>8.2781932848474292E-4</c:v>
                </c:pt>
                <c:pt idx="8474">
                  <c:v>8.2772164492483067E-4</c:v>
                </c:pt>
                <c:pt idx="8475">
                  <c:v>8.2762398441572774E-4</c:v>
                </c:pt>
                <c:pt idx="8476">
                  <c:v>8.2752634694926769E-4</c:v>
                </c:pt>
                <c:pt idx="8477">
                  <c:v>8.2742873251730696E-4</c:v>
                </c:pt>
                <c:pt idx="8478">
                  <c:v>8.2733114111169042E-4</c:v>
                </c:pt>
                <c:pt idx="8479">
                  <c:v>8.2723357272427244E-4</c:v>
                </c:pt>
                <c:pt idx="8480">
                  <c:v>8.2713602734691045E-4</c:v>
                </c:pt>
                <c:pt idx="8481">
                  <c:v>8.2703850497146546E-4</c:v>
                </c:pt>
                <c:pt idx="8482">
                  <c:v>8.2694100558980334E-4</c:v>
                </c:pt>
                <c:pt idx="8483">
                  <c:v>8.2684352919378727E-4</c:v>
                </c:pt>
                <c:pt idx="8484">
                  <c:v>8.2674607577529267E-4</c:v>
                </c:pt>
                <c:pt idx="8485">
                  <c:v>8.2664864532620635E-4</c:v>
                </c:pt>
                <c:pt idx="8486">
                  <c:v>8.2655123783839169E-4</c:v>
                </c:pt>
                <c:pt idx="8487">
                  <c:v>8.2645385330374114E-4</c:v>
                </c:pt>
                <c:pt idx="8488">
                  <c:v>8.2635649171414389E-4</c:v>
                </c:pt>
                <c:pt idx="8489">
                  <c:v>8.2625915306148718E-4</c:v>
                </c:pt>
                <c:pt idx="8490">
                  <c:v>8.2616183733766791E-4</c:v>
                </c:pt>
                <c:pt idx="8491">
                  <c:v>8.260645445345926E-4</c:v>
                </c:pt>
                <c:pt idx="8492">
                  <c:v>8.2596727464415251E-4</c:v>
                </c:pt>
                <c:pt idx="8493">
                  <c:v>8.2587002765826796E-4</c:v>
                </c:pt>
                <c:pt idx="8494">
                  <c:v>8.2577280356883756E-4</c:v>
                </c:pt>
                <c:pt idx="8495">
                  <c:v>8.2567560236778271E-4</c:v>
                </c:pt>
                <c:pt idx="8496">
                  <c:v>8.2557842404701949E-4</c:v>
                </c:pt>
                <c:pt idx="8497">
                  <c:v>8.2548126859846745E-4</c:v>
                </c:pt>
                <c:pt idx="8498">
                  <c:v>8.253841360140573E-4</c:v>
                </c:pt>
                <c:pt idx="8499">
                  <c:v>8.2528702628572215E-4</c:v>
                </c:pt>
                <c:pt idx="8500">
                  <c:v>8.2518993940538523E-4</c:v>
                </c:pt>
                <c:pt idx="8501">
                  <c:v>8.2509287536499244E-4</c:v>
                </c:pt>
                <c:pt idx="8502">
                  <c:v>8.2499583415647938E-4</c:v>
                </c:pt>
                <c:pt idx="8503">
                  <c:v>8.2489881577179583E-4</c:v>
                </c:pt>
                <c:pt idx="8504">
                  <c:v>8.2480182020288739E-4</c:v>
                </c:pt>
                <c:pt idx="8505">
                  <c:v>8.2470484744171012E-4</c:v>
                </c:pt>
                <c:pt idx="8506">
                  <c:v>8.2460789748021687E-4</c:v>
                </c:pt>
                <c:pt idx="8507">
                  <c:v>8.2451097031036968E-4</c:v>
                </c:pt>
                <c:pt idx="8508">
                  <c:v>8.2441406592413224E-4</c:v>
                </c:pt>
                <c:pt idx="8509">
                  <c:v>8.243171843134693E-4</c:v>
                </c:pt>
                <c:pt idx="8510">
                  <c:v>8.2422032547035647E-4</c:v>
                </c:pt>
                <c:pt idx="8511">
                  <c:v>8.2412348938677043E-4</c:v>
                </c:pt>
                <c:pt idx="8512">
                  <c:v>8.2402667605467985E-4</c:v>
                </c:pt>
                <c:pt idx="8513">
                  <c:v>8.2392988546608006E-4</c:v>
                </c:pt>
                <c:pt idx="8514">
                  <c:v>8.2383311761295014E-4</c:v>
                </c:pt>
                <c:pt idx="8515">
                  <c:v>8.2373637248727967E-4</c:v>
                </c:pt>
                <c:pt idx="8516">
                  <c:v>8.2363965008107505E-4</c:v>
                </c:pt>
                <c:pt idx="8517">
                  <c:v>8.2354295038632283E-4</c:v>
                </c:pt>
                <c:pt idx="8518">
                  <c:v>8.2344627339501835E-4</c:v>
                </c:pt>
                <c:pt idx="8519">
                  <c:v>8.2334961909918047E-4</c:v>
                </c:pt>
                <c:pt idx="8520">
                  <c:v>8.2325298749081613E-4</c:v>
                </c:pt>
                <c:pt idx="8521">
                  <c:v>8.2315637856192759E-4</c:v>
                </c:pt>
                <c:pt idx="8522">
                  <c:v>8.2305979230454544E-4</c:v>
                </c:pt>
                <c:pt idx="8523">
                  <c:v>8.2296322871068246E-4</c:v>
                </c:pt>
                <c:pt idx="8524">
                  <c:v>8.2286668777235828E-4</c:v>
                </c:pt>
                <c:pt idx="8525">
                  <c:v>8.2277016948160996E-4</c:v>
                </c:pt>
                <c:pt idx="8526">
                  <c:v>8.2267367383047146E-4</c:v>
                </c:pt>
                <c:pt idx="8527">
                  <c:v>8.2257720081096433E-4</c:v>
                </c:pt>
                <c:pt idx="8528">
                  <c:v>8.2248075041513357E-4</c:v>
                </c:pt>
                <c:pt idx="8529">
                  <c:v>8.2238432263502764E-4</c:v>
                </c:pt>
                <c:pt idx="8530">
                  <c:v>8.2228791746268948E-4</c:v>
                </c:pt>
                <c:pt idx="8531">
                  <c:v>8.2219153489016786E-4</c:v>
                </c:pt>
                <c:pt idx="8532">
                  <c:v>8.2209517490951819E-4</c:v>
                </c:pt>
                <c:pt idx="8533">
                  <c:v>8.2199883751280238E-4</c:v>
                </c:pt>
                <c:pt idx="8534">
                  <c:v>8.2190252269207008E-4</c:v>
                </c:pt>
                <c:pt idx="8535">
                  <c:v>8.2180623043939642E-4</c:v>
                </c:pt>
                <c:pt idx="8536">
                  <c:v>8.2170996074684797E-4</c:v>
                </c:pt>
                <c:pt idx="8537">
                  <c:v>8.2161371360650116E-4</c:v>
                </c:pt>
                <c:pt idx="8538">
                  <c:v>8.2151748901042299E-4</c:v>
                </c:pt>
                <c:pt idx="8539">
                  <c:v>8.2142128695069727E-4</c:v>
                </c:pt>
                <c:pt idx="8540">
                  <c:v>8.2132510741940955E-4</c:v>
                </c:pt>
                <c:pt idx="8541">
                  <c:v>8.2122895040865251E-4</c:v>
                </c:pt>
                <c:pt idx="8542">
                  <c:v>8.2113281591050195E-4</c:v>
                </c:pt>
                <c:pt idx="8543">
                  <c:v>8.2103670391706757E-4</c:v>
                </c:pt>
                <c:pt idx="8544">
                  <c:v>8.2094061442044555E-4</c:v>
                </c:pt>
                <c:pt idx="8545">
                  <c:v>8.2084454741273107E-4</c:v>
                </c:pt>
                <c:pt idx="8546">
                  <c:v>8.2074850288603527E-4</c:v>
                </c:pt>
                <c:pt idx="8547">
                  <c:v>8.2065248083246711E-4</c:v>
                </c:pt>
                <c:pt idx="8548">
                  <c:v>8.2055648124413846E-4</c:v>
                </c:pt>
                <c:pt idx="8549">
                  <c:v>8.2046050411316057E-4</c:v>
                </c:pt>
                <c:pt idx="8550">
                  <c:v>8.2036454943166723E-4</c:v>
                </c:pt>
                <c:pt idx="8551">
                  <c:v>8.2026861719177943E-4</c:v>
                </c:pt>
                <c:pt idx="8552">
                  <c:v>8.2017270738561447E-4</c:v>
                </c:pt>
                <c:pt idx="8553">
                  <c:v>8.2007682000531516E-4</c:v>
                </c:pt>
                <c:pt idx="8554">
                  <c:v>8.1998095504301548E-4</c:v>
                </c:pt>
                <c:pt idx="8555">
                  <c:v>8.1988511249084987E-4</c:v>
                </c:pt>
                <c:pt idx="8556">
                  <c:v>8.1978929234096808E-4</c:v>
                </c:pt>
                <c:pt idx="8557">
                  <c:v>8.1969349458550745E-4</c:v>
                </c:pt>
                <c:pt idx="8558">
                  <c:v>8.1959771921662607E-4</c:v>
                </c:pt>
                <c:pt idx="8559">
                  <c:v>8.1950196622647246E-4</c:v>
                </c:pt>
                <c:pt idx="8560">
                  <c:v>8.1940623560720503E-4</c:v>
                </c:pt>
                <c:pt idx="8561">
                  <c:v>8.1931052735098912E-4</c:v>
                </c:pt>
                <c:pt idx="8562">
                  <c:v>8.1921484144998203E-4</c:v>
                </c:pt>
                <c:pt idx="8563">
                  <c:v>8.1911917789635855E-4</c:v>
                </c:pt>
                <c:pt idx="8564">
                  <c:v>8.1902353668228964E-4</c:v>
                </c:pt>
                <c:pt idx="8565">
                  <c:v>8.1892791779994965E-4</c:v>
                </c:pt>
                <c:pt idx="8566">
                  <c:v>8.1883232124151833E-4</c:v>
                </c:pt>
                <c:pt idx="8567">
                  <c:v>8.1873674699917912E-4</c:v>
                </c:pt>
                <c:pt idx="8568">
                  <c:v>8.1864119506511862E-4</c:v>
                </c:pt>
                <c:pt idx="8569">
                  <c:v>8.1854566543153307E-4</c:v>
                </c:pt>
                <c:pt idx="8570">
                  <c:v>8.1845015809059798E-4</c:v>
                </c:pt>
                <c:pt idx="8571">
                  <c:v>8.1835467303453542E-4</c:v>
                </c:pt>
                <c:pt idx="8572">
                  <c:v>8.1825921025552675E-4</c:v>
                </c:pt>
                <c:pt idx="8573">
                  <c:v>8.1816376974578513E-4</c:v>
                </c:pt>
                <c:pt idx="8574">
                  <c:v>8.1806835149752307E-4</c:v>
                </c:pt>
                <c:pt idx="8575">
                  <c:v>8.179729555029459E-4</c:v>
                </c:pt>
                <c:pt idx="8576">
                  <c:v>8.1787758175426916E-4</c:v>
                </c:pt>
                <c:pt idx="8577">
                  <c:v>8.1778223024371512E-4</c:v>
                </c:pt>
                <c:pt idx="8578">
                  <c:v>8.1768690096351048E-4</c:v>
                </c:pt>
                <c:pt idx="8579">
                  <c:v>8.1759159390587955E-4</c:v>
                </c:pt>
                <c:pt idx="8580">
                  <c:v>8.1749630906304601E-4</c:v>
                </c:pt>
                <c:pt idx="8581">
                  <c:v>8.1740104642725239E-4</c:v>
                </c:pt>
                <c:pt idx="8582">
                  <c:v>8.1730580599073796E-4</c:v>
                </c:pt>
                <c:pt idx="8583">
                  <c:v>8.172105877457341E-4</c:v>
                </c:pt>
                <c:pt idx="8584">
                  <c:v>8.1711539168448648E-4</c:v>
                </c:pt>
                <c:pt idx="8585">
                  <c:v>8.1702021779925054E-4</c:v>
                </c:pt>
                <c:pt idx="8586">
                  <c:v>8.1692506608227705E-4</c:v>
                </c:pt>
                <c:pt idx="8587">
                  <c:v>8.1682993652581852E-4</c:v>
                </c:pt>
                <c:pt idx="8588">
                  <c:v>8.1673482912213743E-4</c:v>
                </c:pt>
                <c:pt idx="8589">
                  <c:v>8.1663974386349562E-4</c:v>
                </c:pt>
                <c:pt idx="8590">
                  <c:v>8.1654468074216012E-4</c:v>
                </c:pt>
                <c:pt idx="8591">
                  <c:v>8.1644963975039569E-4</c:v>
                </c:pt>
                <c:pt idx="8592">
                  <c:v>8.1635462088048064E-4</c:v>
                </c:pt>
                <c:pt idx="8593">
                  <c:v>8.1625962412469036E-4</c:v>
                </c:pt>
                <c:pt idx="8594">
                  <c:v>8.1616464947530326E-4</c:v>
                </c:pt>
                <c:pt idx="8595">
                  <c:v>8.1606969692461285E-4</c:v>
                </c:pt>
                <c:pt idx="8596">
                  <c:v>8.1597476646490057E-4</c:v>
                </c:pt>
                <c:pt idx="8597">
                  <c:v>8.1587985808845222E-4</c:v>
                </c:pt>
                <c:pt idx="8598">
                  <c:v>8.1578497178757864E-4</c:v>
                </c:pt>
                <c:pt idx="8599">
                  <c:v>8.1569010755456746E-4</c:v>
                </c:pt>
                <c:pt idx="8600">
                  <c:v>8.1559526538172312E-4</c:v>
                </c:pt>
                <c:pt idx="8601">
                  <c:v>8.1550044526134768E-4</c:v>
                </c:pt>
                <c:pt idx="8602">
                  <c:v>8.1540564718575665E-4</c:v>
                </c:pt>
                <c:pt idx="8603">
                  <c:v>8.1531087114726205E-4</c:v>
                </c:pt>
                <c:pt idx="8604">
                  <c:v>8.1521611713818002E-4</c:v>
                </c:pt>
                <c:pt idx="8605">
                  <c:v>8.1512138515083313E-4</c:v>
                </c:pt>
                <c:pt idx="8606">
                  <c:v>8.1502667517753741E-4</c:v>
                </c:pt>
                <c:pt idx="8607">
                  <c:v>8.1493198721062951E-4</c:v>
                </c:pt>
                <c:pt idx="8608">
                  <c:v>8.1483732124243121E-4</c:v>
                </c:pt>
                <c:pt idx="8609">
                  <c:v>8.1474267726528457E-4</c:v>
                </c:pt>
                <c:pt idx="8610">
                  <c:v>8.1464805527153036E-4</c:v>
                </c:pt>
                <c:pt idx="8611">
                  <c:v>8.1455345525350078E-4</c:v>
                </c:pt>
                <c:pt idx="8612">
                  <c:v>8.1445887720353735E-4</c:v>
                </c:pt>
                <c:pt idx="8613">
                  <c:v>8.1436432111400663E-4</c:v>
                </c:pt>
                <c:pt idx="8614">
                  <c:v>8.1426978697724548E-4</c:v>
                </c:pt>
                <c:pt idx="8615">
                  <c:v>8.1417527478561493E-4</c:v>
                </c:pt>
                <c:pt idx="8616">
                  <c:v>8.1408078453147701E-4</c:v>
                </c:pt>
                <c:pt idx="8617">
                  <c:v>8.1398631620718939E-4</c:v>
                </c:pt>
                <c:pt idx="8618">
                  <c:v>8.1389186980512492E-4</c:v>
                </c:pt>
                <c:pt idx="8619">
                  <c:v>8.137974453176481E-4</c:v>
                </c:pt>
                <c:pt idx="8620">
                  <c:v>8.1370304273713462E-4</c:v>
                </c:pt>
                <c:pt idx="8621">
                  <c:v>8.1360866205596447E-4</c:v>
                </c:pt>
                <c:pt idx="8622">
                  <c:v>8.1351430326651129E-4</c:v>
                </c:pt>
                <c:pt idx="8623">
                  <c:v>8.1341996636116038E-4</c:v>
                </c:pt>
                <c:pt idx="8624">
                  <c:v>8.1332565133230921E-4</c:v>
                </c:pt>
                <c:pt idx="8625">
                  <c:v>8.1323135817233465E-4</c:v>
                </c:pt>
                <c:pt idx="8626">
                  <c:v>8.1313708687364133E-4</c:v>
                </c:pt>
                <c:pt idx="8627">
                  <c:v>8.1304283742862746E-4</c:v>
                </c:pt>
                <c:pt idx="8628">
                  <c:v>8.1294860982969496E-4</c:v>
                </c:pt>
                <c:pt idx="8629">
                  <c:v>8.1285440406923554E-4</c:v>
                </c:pt>
                <c:pt idx="8630">
                  <c:v>8.1276022013967563E-4</c:v>
                </c:pt>
                <c:pt idx="8631">
                  <c:v>8.1266605803342168E-4</c:v>
                </c:pt>
                <c:pt idx="8632">
                  <c:v>8.1257191774288917E-4</c:v>
                </c:pt>
                <c:pt idx="8633">
                  <c:v>8.1247779926049365E-4</c:v>
                </c:pt>
                <c:pt idx="8634">
                  <c:v>8.1238370257866719E-4</c:v>
                </c:pt>
                <c:pt idx="8635">
                  <c:v>8.1228962768982959E-4</c:v>
                </c:pt>
                <c:pt idx="8636">
                  <c:v>8.1219557458640259E-4</c:v>
                </c:pt>
                <c:pt idx="8637">
                  <c:v>8.1210154326083592E-4</c:v>
                </c:pt>
                <c:pt idx="8638">
                  <c:v>8.1200753370555849E-4</c:v>
                </c:pt>
                <c:pt idx="8639">
                  <c:v>8.1191354591301243E-4</c:v>
                </c:pt>
                <c:pt idx="8640">
                  <c:v>8.118195798756401E-4</c:v>
                </c:pt>
                <c:pt idx="8641">
                  <c:v>8.1172563558589306E-4</c:v>
                </c:pt>
                <c:pt idx="8642">
                  <c:v>8.1163171303621237E-4</c:v>
                </c:pt>
                <c:pt idx="8643">
                  <c:v>8.1153781221906239E-4</c:v>
                </c:pt>
                <c:pt idx="8644">
                  <c:v>8.11443933126904E-4</c:v>
                </c:pt>
                <c:pt idx="8645">
                  <c:v>8.1135007575218248E-4</c:v>
                </c:pt>
                <c:pt idx="8646">
                  <c:v>8.1125624008737262E-4</c:v>
                </c:pt>
                <c:pt idx="8647">
                  <c:v>8.1116242612494743E-4</c:v>
                </c:pt>
                <c:pt idx="8648">
                  <c:v>8.110686338573753E-4</c:v>
                </c:pt>
                <c:pt idx="8649">
                  <c:v>8.1097486327712557E-4</c:v>
                </c:pt>
                <c:pt idx="8650">
                  <c:v>8.1088111437667952E-4</c:v>
                </c:pt>
                <c:pt idx="8651">
                  <c:v>8.1078738714852568E-4</c:v>
                </c:pt>
                <c:pt idx="8652">
                  <c:v>8.1069368158514946E-4</c:v>
                </c:pt>
                <c:pt idx="8653">
                  <c:v>8.105999976790319E-4</c:v>
                </c:pt>
                <c:pt idx="8654">
                  <c:v>8.1050633542267044E-4</c:v>
                </c:pt>
                <c:pt idx="8655">
                  <c:v>8.1041269480855731E-4</c:v>
                </c:pt>
                <c:pt idx="8656">
                  <c:v>8.1031907582920044E-4</c:v>
                </c:pt>
                <c:pt idx="8657">
                  <c:v>8.1022547847709706E-4</c:v>
                </c:pt>
                <c:pt idx="8658">
                  <c:v>8.1013190274475554E-4</c:v>
                </c:pt>
                <c:pt idx="8659">
                  <c:v>8.1003834862468556E-4</c:v>
                </c:pt>
                <c:pt idx="8660">
                  <c:v>8.0994481610940168E-4</c:v>
                </c:pt>
                <c:pt idx="8661">
                  <c:v>8.0985130519141814E-4</c:v>
                </c:pt>
                <c:pt idx="8662">
                  <c:v>8.0975781586325719E-4</c:v>
                </c:pt>
                <c:pt idx="8663">
                  <c:v>8.0966434811744284E-4</c:v>
                </c:pt>
                <c:pt idx="8664">
                  <c:v>8.0957090194650925E-4</c:v>
                </c:pt>
                <c:pt idx="8665">
                  <c:v>8.0947747734296817E-4</c:v>
                </c:pt>
                <c:pt idx="8666">
                  <c:v>8.0938407429936724E-4</c:v>
                </c:pt>
                <c:pt idx="8667">
                  <c:v>8.0929069280824919E-4</c:v>
                </c:pt>
                <c:pt idx="8668">
                  <c:v>8.0919733286214052E-4</c:v>
                </c:pt>
                <c:pt idx="8669">
                  <c:v>8.0910399445360067E-4</c:v>
                </c:pt>
                <c:pt idx="8670">
                  <c:v>8.0901067757516772E-4</c:v>
                </c:pt>
                <c:pt idx="8671">
                  <c:v>8.0891738221939365E-4</c:v>
                </c:pt>
                <c:pt idx="8672">
                  <c:v>8.0882410837883713E-4</c:v>
                </c:pt>
                <c:pt idx="8673">
                  <c:v>8.0873085604605622E-4</c:v>
                </c:pt>
                <c:pt idx="8674">
                  <c:v>8.0863762521361262E-4</c:v>
                </c:pt>
                <c:pt idx="8675">
                  <c:v>8.0854441587407391E-4</c:v>
                </c:pt>
                <c:pt idx="8676">
                  <c:v>8.0845122801999608E-4</c:v>
                </c:pt>
                <c:pt idx="8677">
                  <c:v>8.0835806164396707E-4</c:v>
                </c:pt>
                <c:pt idx="8678">
                  <c:v>8.0826491673854971E-4</c:v>
                </c:pt>
                <c:pt idx="8679">
                  <c:v>8.0817179329633042E-4</c:v>
                </c:pt>
                <c:pt idx="8680">
                  <c:v>8.0807869130989154E-4</c:v>
                </c:pt>
                <c:pt idx="8681">
                  <c:v>8.0798561077181268E-4</c:v>
                </c:pt>
                <c:pt idx="8682">
                  <c:v>8.0789255167468743E-4</c:v>
                </c:pt>
                <c:pt idx="8683">
                  <c:v>8.0779951401110917E-4</c:v>
                </c:pt>
                <c:pt idx="8684">
                  <c:v>8.0770649777367682E-4</c:v>
                </c:pt>
                <c:pt idx="8685">
                  <c:v>8.0761350295498299E-4</c:v>
                </c:pt>
                <c:pt idx="8686">
                  <c:v>8.0752052954763268E-4</c:v>
                </c:pt>
                <c:pt idx="8687">
                  <c:v>8.0742757754422706E-4</c:v>
                </c:pt>
                <c:pt idx="8688">
                  <c:v>8.0733464693738522E-4</c:v>
                </c:pt>
                <c:pt idx="8689">
                  <c:v>8.0724173771971972E-4</c:v>
                </c:pt>
                <c:pt idx="8690">
                  <c:v>8.0714884988383826E-4</c:v>
                </c:pt>
                <c:pt idx="8691">
                  <c:v>8.070559834223699E-4</c:v>
                </c:pt>
                <c:pt idx="8692">
                  <c:v>8.069631383279273E-4</c:v>
                </c:pt>
                <c:pt idx="8693">
                  <c:v>8.068703145931405E-4</c:v>
                </c:pt>
                <c:pt idx="8694">
                  <c:v>8.0677751221064668E-4</c:v>
                </c:pt>
                <c:pt idx="8695">
                  <c:v>8.0668473117307771E-4</c:v>
                </c:pt>
                <c:pt idx="8696">
                  <c:v>8.0659197147306329E-4</c:v>
                </c:pt>
                <c:pt idx="8697">
                  <c:v>8.0649923310324527E-4</c:v>
                </c:pt>
                <c:pt idx="8698">
                  <c:v>8.0640651605627016E-4</c:v>
                </c:pt>
                <c:pt idx="8699">
                  <c:v>8.0631382032478869E-4</c:v>
                </c:pt>
                <c:pt idx="8700">
                  <c:v>8.0622114590144043E-4</c:v>
                </c:pt>
                <c:pt idx="8701">
                  <c:v>8.0612849277888858E-4</c:v>
                </c:pt>
                <c:pt idx="8702">
                  <c:v>8.0603586094978095E-4</c:v>
                </c:pt>
                <c:pt idx="8703">
                  <c:v>8.0594325040679495E-4</c:v>
                </c:pt>
                <c:pt idx="8704">
                  <c:v>8.0585066114257254E-4</c:v>
                </c:pt>
                <c:pt idx="8705">
                  <c:v>8.0575809314979046E-4</c:v>
                </c:pt>
                <c:pt idx="8706">
                  <c:v>8.0566554642111864E-4</c:v>
                </c:pt>
                <c:pt idx="8707">
                  <c:v>8.0557302094924242E-4</c:v>
                </c:pt>
                <c:pt idx="8708">
                  <c:v>8.0548051672681544E-4</c:v>
                </c:pt>
                <c:pt idx="8709">
                  <c:v>8.0538803374654384E-4</c:v>
                </c:pt>
                <c:pt idx="8710">
                  <c:v>8.0529557200108694E-4</c:v>
                </c:pt>
                <c:pt idx="8711">
                  <c:v>8.0520313148315455E-4</c:v>
                </c:pt>
                <c:pt idx="8712">
                  <c:v>8.0511071218541963E-4</c:v>
                </c:pt>
                <c:pt idx="8713">
                  <c:v>8.0501831410058724E-4</c:v>
                </c:pt>
                <c:pt idx="8714">
                  <c:v>8.0492593722135148E-4</c:v>
                </c:pt>
                <c:pt idx="8715">
                  <c:v>8.0483358154041296E-4</c:v>
                </c:pt>
                <c:pt idx="8716">
                  <c:v>8.0474124705047544E-4</c:v>
                </c:pt>
                <c:pt idx="8717">
                  <c:v>8.0464893374425145E-4</c:v>
                </c:pt>
                <c:pt idx="8718">
                  <c:v>8.0455664161444181E-4</c:v>
                </c:pt>
                <c:pt idx="8719">
                  <c:v>8.0446437065376057E-4</c:v>
                </c:pt>
                <c:pt idx="8720">
                  <c:v>8.0437212085493763E-4</c:v>
                </c:pt>
                <c:pt idx="8721">
                  <c:v>8.0427989221068237E-4</c:v>
                </c:pt>
                <c:pt idx="8722">
                  <c:v>8.0418768471372543E-4</c:v>
                </c:pt>
                <c:pt idx="8723">
                  <c:v>8.0409549835679247E-4</c:v>
                </c:pt>
                <c:pt idx="8724">
                  <c:v>8.0400333313261228E-4</c:v>
                </c:pt>
                <c:pt idx="8725">
                  <c:v>8.0391118903392245E-4</c:v>
                </c:pt>
                <c:pt idx="8726">
                  <c:v>8.0381906605345415E-4</c:v>
                </c:pt>
                <c:pt idx="8727">
                  <c:v>8.0372696418395484E-4</c:v>
                </c:pt>
                <c:pt idx="8728">
                  <c:v>8.0363488341816968E-4</c:v>
                </c:pt>
                <c:pt idx="8729">
                  <c:v>8.0354282374884179E-4</c:v>
                </c:pt>
                <c:pt idx="8730">
                  <c:v>8.0345078516871849E-4</c:v>
                </c:pt>
                <c:pt idx="8731">
                  <c:v>8.0335876767056167E-4</c:v>
                </c:pt>
                <c:pt idx="8732">
                  <c:v>8.0326677124711963E-4</c:v>
                </c:pt>
                <c:pt idx="8733">
                  <c:v>8.0317479589116518E-4</c:v>
                </c:pt>
                <c:pt idx="8734">
                  <c:v>8.0308284159545011E-4</c:v>
                </c:pt>
                <c:pt idx="8735">
                  <c:v>8.0299090835275245E-4</c:v>
                </c:pt>
                <c:pt idx="8736">
                  <c:v>8.0289899615583677E-4</c:v>
                </c:pt>
                <c:pt idx="8737">
                  <c:v>8.0280710499747686E-4</c:v>
                </c:pt>
                <c:pt idx="8738">
                  <c:v>8.0271523487045508E-4</c:v>
                </c:pt>
                <c:pt idx="8739">
                  <c:v>8.0262338576754728E-4</c:v>
                </c:pt>
                <c:pt idx="8740">
                  <c:v>8.0253155768153766E-4</c:v>
                </c:pt>
                <c:pt idx="8741">
                  <c:v>8.0243975060521292E-4</c:v>
                </c:pt>
                <c:pt idx="8742">
                  <c:v>8.0234796453136723E-4</c:v>
                </c:pt>
                <c:pt idx="8743">
                  <c:v>8.0225619945279445E-4</c:v>
                </c:pt>
                <c:pt idx="8744">
                  <c:v>8.0216445536228506E-4</c:v>
                </c:pt>
                <c:pt idx="8745">
                  <c:v>8.0207273225264201E-4</c:v>
                </c:pt>
                <c:pt idx="8746">
                  <c:v>8.0198103011667413E-4</c:v>
                </c:pt>
                <c:pt idx="8747">
                  <c:v>8.0188934894717982E-4</c:v>
                </c:pt>
                <c:pt idx="8748">
                  <c:v>8.0179768873698068E-4</c:v>
                </c:pt>
                <c:pt idx="8749">
                  <c:v>8.0170604947888075E-4</c:v>
                </c:pt>
                <c:pt idx="8750">
                  <c:v>8.0161443116570543E-4</c:v>
                </c:pt>
                <c:pt idx="8751">
                  <c:v>8.0152283379026268E-4</c:v>
                </c:pt>
                <c:pt idx="8752">
                  <c:v>8.0143125734538363E-4</c:v>
                </c:pt>
                <c:pt idx="8753">
                  <c:v>8.0133970182389932E-4</c:v>
                </c:pt>
                <c:pt idx="8754">
                  <c:v>8.0124816721863256E-4</c:v>
                </c:pt>
                <c:pt idx="8755">
                  <c:v>8.011566535224159E-4</c:v>
                </c:pt>
                <c:pt idx="8756">
                  <c:v>8.0106516072808503E-4</c:v>
                </c:pt>
                <c:pt idx="8757">
                  <c:v>8.0097368882849269E-4</c:v>
                </c:pt>
                <c:pt idx="8758">
                  <c:v>8.0088223781646318E-4</c:v>
                </c:pt>
                <c:pt idx="8759">
                  <c:v>8.0079080768485293E-4</c:v>
                </c:pt>
                <c:pt idx="8760">
                  <c:v>8.0069939842651345E-4</c:v>
                </c:pt>
                <c:pt idx="8761">
                  <c:v>8.0060801003429768E-4</c:v>
                </c:pt>
                <c:pt idx="8762">
                  <c:v>8.0051664250105196E-4</c:v>
                </c:pt>
                <c:pt idx="8763">
                  <c:v>8.0042529581964667E-4</c:v>
                </c:pt>
                <c:pt idx="8764">
                  <c:v>8.0033396998294409E-4</c:v>
                </c:pt>
                <c:pt idx="8765">
                  <c:v>8.0024266498380202E-4</c:v>
                </c:pt>
                <c:pt idx="8766">
                  <c:v>8.0015138081508783E-4</c:v>
                </c:pt>
                <c:pt idx="8767">
                  <c:v>8.0006011746968557E-4</c:v>
                </c:pt>
                <c:pt idx="8768">
                  <c:v>7.9996887494046944E-4</c:v>
                </c:pt>
                <c:pt idx="8769">
                  <c:v>7.9987765322030841E-4</c:v>
                </c:pt>
                <c:pt idx="8770">
                  <c:v>7.9978645230209023E-4</c:v>
                </c:pt>
                <c:pt idx="8771">
                  <c:v>7.9969527217870265E-4</c:v>
                </c:pt>
                <c:pt idx="8772">
                  <c:v>7.9960411284303189E-4</c:v>
                </c:pt>
                <c:pt idx="8773">
                  <c:v>7.9951297428796947E-4</c:v>
                </c:pt>
                <c:pt idx="8774">
                  <c:v>7.9942185650640934E-4</c:v>
                </c:pt>
                <c:pt idx="8775">
                  <c:v>7.9933075949125483E-4</c:v>
                </c:pt>
                <c:pt idx="8776">
                  <c:v>7.9923968323539988E-4</c:v>
                </c:pt>
                <c:pt idx="8777">
                  <c:v>7.9914862773175401E-4</c:v>
                </c:pt>
                <c:pt idx="8778">
                  <c:v>7.9905759297322829E-4</c:v>
                </c:pt>
                <c:pt idx="8779">
                  <c:v>7.9896657895273159E-4</c:v>
                </c:pt>
                <c:pt idx="8780">
                  <c:v>7.9887558566317084E-4</c:v>
                </c:pt>
                <c:pt idx="8781">
                  <c:v>7.9878461309747749E-4</c:v>
                </c:pt>
                <c:pt idx="8782">
                  <c:v>7.9869366124855933E-4</c:v>
                </c:pt>
                <c:pt idx="8783">
                  <c:v>7.9860273010935322E-4</c:v>
                </c:pt>
                <c:pt idx="8784">
                  <c:v>7.9851181967277444E-4</c:v>
                </c:pt>
                <c:pt idx="8785">
                  <c:v>7.9842092993176212E-4</c:v>
                </c:pt>
                <c:pt idx="8786">
                  <c:v>7.9833006087924585E-4</c:v>
                </c:pt>
                <c:pt idx="8787">
                  <c:v>7.9823921250816662E-4</c:v>
                </c:pt>
                <c:pt idx="8788">
                  <c:v>7.9814838481145726E-4</c:v>
                </c:pt>
                <c:pt idx="8789">
                  <c:v>7.980575777820683E-4</c:v>
                </c:pt>
                <c:pt idx="8790">
                  <c:v>7.9796679141294657E-4</c:v>
                </c:pt>
                <c:pt idx="8791">
                  <c:v>7.9787602569703607E-4</c:v>
                </c:pt>
                <c:pt idx="8792">
                  <c:v>7.9778528062729437E-4</c:v>
                </c:pt>
                <c:pt idx="8793">
                  <c:v>7.9769455619667763E-4</c:v>
                </c:pt>
                <c:pt idx="8794">
                  <c:v>7.976038523981458E-4</c:v>
                </c:pt>
                <c:pt idx="8795">
                  <c:v>7.9751316922465959E-4</c:v>
                </c:pt>
                <c:pt idx="8796">
                  <c:v>7.9742250666918544E-4</c:v>
                </c:pt>
                <c:pt idx="8797">
                  <c:v>7.9733186472469124E-4</c:v>
                </c:pt>
                <c:pt idx="8798">
                  <c:v>7.9724124338415644E-4</c:v>
                </c:pt>
                <c:pt idx="8799">
                  <c:v>7.9715064264054586E-4</c:v>
                </c:pt>
                <c:pt idx="8800">
                  <c:v>7.9706006248684723E-4</c:v>
                </c:pt>
                <c:pt idx="8801">
                  <c:v>7.9696950291603674E-4</c:v>
                </c:pt>
                <c:pt idx="8802">
                  <c:v>7.9687896392109973E-4</c:v>
                </c:pt>
                <c:pt idx="8803">
                  <c:v>7.9678844549502714E-4</c:v>
                </c:pt>
                <c:pt idx="8804">
                  <c:v>7.9669794763081244E-4</c:v>
                </c:pt>
                <c:pt idx="8805">
                  <c:v>7.9660747032144603E-4</c:v>
                </c:pt>
                <c:pt idx="8806">
                  <c:v>7.9651701355992592E-4</c:v>
                </c:pt>
                <c:pt idx="8807">
                  <c:v>7.9642657733925586E-4</c:v>
                </c:pt>
                <c:pt idx="8808">
                  <c:v>7.963361616524381E-4</c:v>
                </c:pt>
                <c:pt idx="8809">
                  <c:v>7.9624576649247832E-4</c:v>
                </c:pt>
                <c:pt idx="8810">
                  <c:v>7.9615539185239103E-4</c:v>
                </c:pt>
                <c:pt idx="8811">
                  <c:v>7.9606503772518722E-4</c:v>
                </c:pt>
                <c:pt idx="8812">
                  <c:v>7.959747041038866E-4</c:v>
                </c:pt>
                <c:pt idx="8813">
                  <c:v>7.9588439098150483E-4</c:v>
                </c:pt>
                <c:pt idx="8814">
                  <c:v>7.9579409835106921E-4</c:v>
                </c:pt>
                <c:pt idx="8815">
                  <c:v>7.9570382620560039E-4</c:v>
                </c:pt>
                <c:pt idx="8816">
                  <c:v>7.9561357453813812E-4</c:v>
                </c:pt>
                <c:pt idx="8817">
                  <c:v>7.9552334334170676E-4</c:v>
                </c:pt>
                <c:pt idx="8818">
                  <c:v>7.9543313260934138E-4</c:v>
                </c:pt>
                <c:pt idx="8819">
                  <c:v>7.9534294233408955E-4</c:v>
                </c:pt>
                <c:pt idx="8820">
                  <c:v>7.9525277250898395E-4</c:v>
                </c:pt>
                <c:pt idx="8821">
                  <c:v>7.9516262312707563E-4</c:v>
                </c:pt>
                <c:pt idx="8822">
                  <c:v>7.9507249418141017E-4</c:v>
                </c:pt>
                <c:pt idx="8823">
                  <c:v>7.9498238566504077E-4</c:v>
                </c:pt>
                <c:pt idx="8824">
                  <c:v>7.9489229757102322E-4</c:v>
                </c:pt>
                <c:pt idx="8825">
                  <c:v>7.9480222989241494E-4</c:v>
                </c:pt>
                <c:pt idx="8826">
                  <c:v>7.9471218262227032E-4</c:v>
                </c:pt>
                <c:pt idx="8827">
                  <c:v>7.9462215575366651E-4</c:v>
                </c:pt>
                <c:pt idx="8828">
                  <c:v>7.9453214927966331E-4</c:v>
                </c:pt>
                <c:pt idx="8829">
                  <c:v>7.9444216319332834E-4</c:v>
                </c:pt>
                <c:pt idx="8830">
                  <c:v>7.9435219748774015E-4</c:v>
                </c:pt>
                <c:pt idx="8831">
                  <c:v>7.9426225215597514E-4</c:v>
                </c:pt>
                <c:pt idx="8832">
                  <c:v>7.9417232719111242E-4</c:v>
                </c:pt>
                <c:pt idx="8833">
                  <c:v>7.9408242258623401E-4</c:v>
                </c:pt>
                <c:pt idx="8834">
                  <c:v>7.9399253833442823E-4</c:v>
                </c:pt>
                <c:pt idx="8835">
                  <c:v>7.9390267442878168E-4</c:v>
                </c:pt>
                <c:pt idx="8836">
                  <c:v>7.9381283086238927E-4</c:v>
                </c:pt>
                <c:pt idx="8837">
                  <c:v>7.9372300762834346E-4</c:v>
                </c:pt>
                <c:pt idx="8838">
                  <c:v>7.9363320471974785E-4</c:v>
                </c:pt>
                <c:pt idx="8839">
                  <c:v>7.9354342212969834E-4</c:v>
                </c:pt>
                <c:pt idx="8840">
                  <c:v>7.9345365985130788E-4</c:v>
                </c:pt>
                <c:pt idx="8841">
                  <c:v>7.9336391787767865E-4</c:v>
                </c:pt>
                <c:pt idx="8842">
                  <c:v>7.9327419620192185E-4</c:v>
                </c:pt>
                <c:pt idx="8843">
                  <c:v>7.9318449481715302E-4</c:v>
                </c:pt>
                <c:pt idx="8844">
                  <c:v>7.9309481371649083E-4</c:v>
                </c:pt>
                <c:pt idx="8845">
                  <c:v>7.9300515289305114E-4</c:v>
                </c:pt>
                <c:pt idx="8846">
                  <c:v>7.9291551233996445E-4</c:v>
                </c:pt>
                <c:pt idx="8847">
                  <c:v>7.928258920503529E-4</c:v>
                </c:pt>
                <c:pt idx="8848">
                  <c:v>7.9273629201734666E-4</c:v>
                </c:pt>
                <c:pt idx="8849">
                  <c:v>7.92646712234081E-4</c:v>
                </c:pt>
                <c:pt idx="8850">
                  <c:v>7.9255715269368598E-4</c:v>
                </c:pt>
                <c:pt idx="8851">
                  <c:v>7.9246761338931204E-4</c:v>
                </c:pt>
                <c:pt idx="8852">
                  <c:v>7.9237809431409033E-4</c:v>
                </c:pt>
                <c:pt idx="8853">
                  <c:v>7.9228859546117021E-4</c:v>
                </c:pt>
                <c:pt idx="8854">
                  <c:v>7.9219911682370408E-4</c:v>
                </c:pt>
                <c:pt idx="8855">
                  <c:v>7.9210965839483923E-4</c:v>
                </c:pt>
                <c:pt idx="8856">
                  <c:v>7.9202022016772893E-4</c:v>
                </c:pt>
                <c:pt idx="8857">
                  <c:v>7.9193080213553479E-4</c:v>
                </c:pt>
                <c:pt idx="8858">
                  <c:v>7.9184140429141409E-4</c:v>
                </c:pt>
                <c:pt idx="8859">
                  <c:v>7.9175202662853082E-4</c:v>
                </c:pt>
                <c:pt idx="8860">
                  <c:v>7.9166266914006047E-4</c:v>
                </c:pt>
                <c:pt idx="8861">
                  <c:v>7.9157333181916032E-4</c:v>
                </c:pt>
                <c:pt idx="8862">
                  <c:v>7.9148401465900932E-4</c:v>
                </c:pt>
                <c:pt idx="8863">
                  <c:v>7.9139471765278828E-4</c:v>
                </c:pt>
                <c:pt idx="8864">
                  <c:v>7.9130544079366965E-4</c:v>
                </c:pt>
                <c:pt idx="8865">
                  <c:v>7.9121618407483911E-4</c:v>
                </c:pt>
                <c:pt idx="8866">
                  <c:v>7.9112694748948516E-4</c:v>
                </c:pt>
                <c:pt idx="8867">
                  <c:v>7.910377310307859E-4</c:v>
                </c:pt>
                <c:pt idx="8868">
                  <c:v>7.9094853469194022E-4</c:v>
                </c:pt>
                <c:pt idx="8869">
                  <c:v>7.9085935846614813E-4</c:v>
                </c:pt>
                <c:pt idx="8870">
                  <c:v>7.9077020234659694E-4</c:v>
                </c:pt>
                <c:pt idx="8871">
                  <c:v>7.9068106632649345E-4</c:v>
                </c:pt>
                <c:pt idx="8872">
                  <c:v>7.9059195039904028E-4</c:v>
                </c:pt>
                <c:pt idx="8873">
                  <c:v>7.9050285455744608E-4</c:v>
                </c:pt>
                <c:pt idx="8874">
                  <c:v>7.9041377879491702E-4</c:v>
                </c:pt>
                <c:pt idx="8875">
                  <c:v>7.9032472310467002E-4</c:v>
                </c:pt>
                <c:pt idx="8876">
                  <c:v>7.9023568747991807E-4</c:v>
                </c:pt>
                <c:pt idx="8877">
                  <c:v>7.9014667191388372E-4</c:v>
                </c:pt>
                <c:pt idx="8878">
                  <c:v>7.9005767639978529E-4</c:v>
                </c:pt>
                <c:pt idx="8879">
                  <c:v>7.8996870093084933E-4</c:v>
                </c:pt>
                <c:pt idx="8880">
                  <c:v>7.8987974550030944E-4</c:v>
                </c:pt>
                <c:pt idx="8881">
                  <c:v>7.8979081010138947E-4</c:v>
                </c:pt>
                <c:pt idx="8882">
                  <c:v>7.8970189472732551E-4</c:v>
                </c:pt>
                <c:pt idx="8883">
                  <c:v>7.8961299937136331E-4</c:v>
                </c:pt>
                <c:pt idx="8884">
                  <c:v>7.8952412402672834E-4</c:v>
                </c:pt>
                <c:pt idx="8885">
                  <c:v>7.8943526868667838E-4</c:v>
                </c:pt>
                <c:pt idx="8886">
                  <c:v>7.8934643334445441E-4</c:v>
                </c:pt>
                <c:pt idx="8887">
                  <c:v>7.8925761799330174E-4</c:v>
                </c:pt>
                <c:pt idx="8888">
                  <c:v>7.8916882262648248E-4</c:v>
                </c:pt>
                <c:pt idx="8889">
                  <c:v>7.8908004723724434E-4</c:v>
                </c:pt>
                <c:pt idx="8890">
                  <c:v>7.8899129181884801E-4</c:v>
                </c:pt>
                <c:pt idx="8891">
                  <c:v>7.8890255636455823E-4</c:v>
                </c:pt>
                <c:pt idx="8892">
                  <c:v>7.8881384086763938E-4</c:v>
                </c:pt>
                <c:pt idx="8893">
                  <c:v>7.8872514532135791E-4</c:v>
                </c:pt>
                <c:pt idx="8894">
                  <c:v>7.8863646971898311E-4</c:v>
                </c:pt>
                <c:pt idx="8895">
                  <c:v>7.8854781405378999E-4</c:v>
                </c:pt>
                <c:pt idx="8896">
                  <c:v>7.8845917831905725E-4</c:v>
                </c:pt>
                <c:pt idx="8897">
                  <c:v>7.8837056250806383E-4</c:v>
                </c:pt>
                <c:pt idx="8898">
                  <c:v>7.8828196661408874E-4</c:v>
                </c:pt>
                <c:pt idx="8899">
                  <c:v>7.8819339063042684E-4</c:v>
                </c:pt>
                <c:pt idx="8900">
                  <c:v>7.8810483455036325E-4</c:v>
                </c:pt>
                <c:pt idx="8901">
                  <c:v>7.880162983671861E-4</c:v>
                </c:pt>
                <c:pt idx="8902">
                  <c:v>7.8792778207419209E-4</c:v>
                </c:pt>
                <c:pt idx="8903">
                  <c:v>7.8783928566467912E-4</c:v>
                </c:pt>
                <c:pt idx="8904">
                  <c:v>7.8775080913195484E-4</c:v>
                </c:pt>
                <c:pt idx="8905">
                  <c:v>7.8766235246931812E-4</c:v>
                </c:pt>
                <c:pt idx="8906">
                  <c:v>7.8757391567007098E-4</c:v>
                </c:pt>
                <c:pt idx="8907">
                  <c:v>7.874854987275292E-4</c:v>
                </c:pt>
                <c:pt idx="8908">
                  <c:v>7.8739710163500934E-4</c:v>
                </c:pt>
                <c:pt idx="8909">
                  <c:v>7.8730872438582131E-4</c:v>
                </c:pt>
                <c:pt idx="8910">
                  <c:v>7.8722036697328958E-4</c:v>
                </c:pt>
                <c:pt idx="8911">
                  <c:v>7.8713202939073091E-4</c:v>
                </c:pt>
                <c:pt idx="8912">
                  <c:v>7.8704371163147149E-4</c:v>
                </c:pt>
                <c:pt idx="8913">
                  <c:v>7.8695541368883903E-4</c:v>
                </c:pt>
                <c:pt idx="8914">
                  <c:v>7.8686713555617144E-4</c:v>
                </c:pt>
                <c:pt idx="8915">
                  <c:v>7.8677887722679264E-4</c:v>
                </c:pt>
                <c:pt idx="8916">
                  <c:v>7.8669063869404713E-4</c:v>
                </c:pt>
                <c:pt idx="8917">
                  <c:v>7.8660241995127456E-4</c:v>
                </c:pt>
                <c:pt idx="8918">
                  <c:v>7.8651422099181132E-4</c:v>
                </c:pt>
                <c:pt idx="8919">
                  <c:v>7.8642604180901307E-4</c:v>
                </c:pt>
                <c:pt idx="8920">
                  <c:v>7.8633788239622089E-4</c:v>
                </c:pt>
                <c:pt idx="8921">
                  <c:v>7.8624974274678903E-4</c:v>
                </c:pt>
                <c:pt idx="8922">
                  <c:v>7.8616162285407394E-4</c:v>
                </c:pt>
                <c:pt idx="8923">
                  <c:v>7.8607352271143304E-4</c:v>
                </c:pt>
                <c:pt idx="8924">
                  <c:v>7.8598544231222884E-4</c:v>
                </c:pt>
                <c:pt idx="8925">
                  <c:v>7.8589738164982017E-4</c:v>
                </c:pt>
                <c:pt idx="8926">
                  <c:v>7.8580934071758072E-4</c:v>
                </c:pt>
                <c:pt idx="8927">
                  <c:v>7.8572131950887657E-4</c:v>
                </c:pt>
                <c:pt idx="8928">
                  <c:v>7.8563331801708011E-4</c:v>
                </c:pt>
                <c:pt idx="8929">
                  <c:v>7.8554533623556523E-4</c:v>
                </c:pt>
                <c:pt idx="8930">
                  <c:v>7.8545737415771581E-4</c:v>
                </c:pt>
                <c:pt idx="8931">
                  <c:v>7.8536943177691149E-4</c:v>
                </c:pt>
                <c:pt idx="8932">
                  <c:v>7.852815090865343E-4</c:v>
                </c:pt>
                <c:pt idx="8933">
                  <c:v>7.8519360607997614E-4</c:v>
                </c:pt>
                <c:pt idx="8934">
                  <c:v>7.8510572275062587E-4</c:v>
                </c:pt>
                <c:pt idx="8935">
                  <c:v>7.8501785909187885E-4</c:v>
                </c:pt>
                <c:pt idx="8936">
                  <c:v>7.8493001509712915E-4</c:v>
                </c:pt>
                <c:pt idx="8937">
                  <c:v>7.8484219075977441E-4</c:v>
                </c:pt>
                <c:pt idx="8938">
                  <c:v>7.8475438607322051E-4</c:v>
                </c:pt>
                <c:pt idx="8939">
                  <c:v>7.8466660103087356E-4</c:v>
                </c:pt>
                <c:pt idx="8940">
                  <c:v>7.8457883562613791E-4</c:v>
                </c:pt>
                <c:pt idx="8941">
                  <c:v>7.8449108985242596E-4</c:v>
                </c:pt>
                <c:pt idx="8942">
                  <c:v>7.844033637031553E-4</c:v>
                </c:pt>
                <c:pt idx="8943">
                  <c:v>7.8431565717174113E-4</c:v>
                </c:pt>
                <c:pt idx="8944">
                  <c:v>7.8422797025160689E-4</c:v>
                </c:pt>
                <c:pt idx="8945">
                  <c:v>7.8414030293616911E-4</c:v>
                </c:pt>
                <c:pt idx="8946">
                  <c:v>7.8405265521885403E-4</c:v>
                </c:pt>
                <c:pt idx="8947">
                  <c:v>7.8396502709309694E-4</c:v>
                </c:pt>
                <c:pt idx="8948">
                  <c:v>7.8387741855232777E-4</c:v>
                </c:pt>
                <c:pt idx="8949">
                  <c:v>7.8378982958997605E-4</c:v>
                </c:pt>
                <c:pt idx="8950">
                  <c:v>7.8370226019948603E-4</c:v>
                </c:pt>
                <c:pt idx="8951">
                  <c:v>7.8361471037429495E-4</c:v>
                </c:pt>
                <c:pt idx="8952">
                  <c:v>7.8352718010784542E-4</c:v>
                </c:pt>
                <c:pt idx="8953">
                  <c:v>7.8343966939358833E-4</c:v>
                </c:pt>
                <c:pt idx="8954">
                  <c:v>7.8335217822497088E-4</c:v>
                </c:pt>
                <c:pt idx="8955">
                  <c:v>7.8326470659544414E-4</c:v>
                </c:pt>
                <c:pt idx="8956">
                  <c:v>7.8317725449846551E-4</c:v>
                </c:pt>
                <c:pt idx="8957">
                  <c:v>7.830898219274902E-4</c:v>
                </c:pt>
                <c:pt idx="8958">
                  <c:v>7.8300240887598275E-4</c:v>
                </c:pt>
                <c:pt idx="8959">
                  <c:v>7.8291501533740585E-4</c:v>
                </c:pt>
                <c:pt idx="8960">
                  <c:v>7.8282764130522761E-4</c:v>
                </c:pt>
                <c:pt idx="8961">
                  <c:v>7.8274028677291399E-4</c:v>
                </c:pt>
                <c:pt idx="8962">
                  <c:v>7.8265295173394339E-4</c:v>
                </c:pt>
                <c:pt idx="8963">
                  <c:v>7.8256563618178991E-4</c:v>
                </c:pt>
                <c:pt idx="8964">
                  <c:v>7.8247834010992999E-4</c:v>
                </c:pt>
                <c:pt idx="8965">
                  <c:v>7.8239106351184738E-4</c:v>
                </c:pt>
                <c:pt idx="8966">
                  <c:v>7.8230380638102752E-4</c:v>
                </c:pt>
                <c:pt idx="8967">
                  <c:v>7.8221656871095416E-4</c:v>
                </c:pt>
                <c:pt idx="8968">
                  <c:v>7.8212935049512165E-4</c:v>
                </c:pt>
                <c:pt idx="8969">
                  <c:v>7.820421517270175E-4</c:v>
                </c:pt>
                <c:pt idx="8970">
                  <c:v>7.8195497240014452E-4</c:v>
                </c:pt>
                <c:pt idx="8971">
                  <c:v>7.8186781250799708E-4</c:v>
                </c:pt>
                <c:pt idx="8972">
                  <c:v>7.8178067204407581E-4</c:v>
                </c:pt>
                <c:pt idx="8973">
                  <c:v>7.8169355100189089E-4</c:v>
                </c:pt>
                <c:pt idx="8974">
                  <c:v>7.8160644937495046E-4</c:v>
                </c:pt>
                <c:pt idx="8975">
                  <c:v>7.8151936715675806E-4</c:v>
                </c:pt>
                <c:pt idx="8976">
                  <c:v>7.8143230434083301E-4</c:v>
                </c:pt>
                <c:pt idx="8977">
                  <c:v>7.8134526092068883E-4</c:v>
                </c:pt>
                <c:pt idx="8978">
                  <c:v>7.8125823688984417E-4</c:v>
                </c:pt>
                <c:pt idx="8979">
                  <c:v>7.81171232241827E-4</c:v>
                </c:pt>
                <c:pt idx="8980">
                  <c:v>7.8108424697015595E-4</c:v>
                </c:pt>
                <c:pt idx="8981">
                  <c:v>7.809972810683618E-4</c:v>
                </c:pt>
                <c:pt idx="8982">
                  <c:v>7.8091033452997415E-4</c:v>
                </c:pt>
                <c:pt idx="8983">
                  <c:v>7.8082340734852431E-4</c:v>
                </c:pt>
                <c:pt idx="8984">
                  <c:v>7.8073649951755674E-4</c:v>
                </c:pt>
                <c:pt idx="8985">
                  <c:v>7.8064961103060395E-4</c:v>
                </c:pt>
                <c:pt idx="8986">
                  <c:v>7.8056274188121016E-4</c:v>
                </c:pt>
                <c:pt idx="8987">
                  <c:v>7.8047589206291907E-4</c:v>
                </c:pt>
                <c:pt idx="8988">
                  <c:v>7.8038906156928281E-4</c:v>
                </c:pt>
                <c:pt idx="8989">
                  <c:v>7.803022503938469E-4</c:v>
                </c:pt>
                <c:pt idx="8990">
                  <c:v>7.8021545853016925E-4</c:v>
                </c:pt>
                <c:pt idx="8991">
                  <c:v>7.8012868597180404E-4</c:v>
                </c:pt>
                <c:pt idx="8992">
                  <c:v>7.8004193271231502E-4</c:v>
                </c:pt>
                <c:pt idx="8993">
                  <c:v>7.7995519874525965E-4</c:v>
                </c:pt>
                <c:pt idx="8994">
                  <c:v>7.7986848406420405E-4</c:v>
                </c:pt>
                <c:pt idx="8995">
                  <c:v>7.7978178866271804E-4</c:v>
                </c:pt>
                <c:pt idx="8996">
                  <c:v>7.7969511253437457E-4</c:v>
                </c:pt>
                <c:pt idx="8997">
                  <c:v>7.7960845567273879E-4</c:v>
                </c:pt>
                <c:pt idx="8998">
                  <c:v>7.795218180714008E-4</c:v>
                </c:pt>
                <c:pt idx="8999">
                  <c:v>7.7943519972392748E-4</c:v>
                </c:pt>
                <c:pt idx="9000">
                  <c:v>7.7934860062390783E-4</c:v>
                </c:pt>
                <c:pt idx="9001">
                  <c:v>7.7926202076492523E-4</c:v>
                </c:pt>
                <c:pt idx="9002">
                  <c:v>7.791754601405704E-4</c:v>
                </c:pt>
                <c:pt idx="9003">
                  <c:v>7.7908891874443268E-4</c:v>
                </c:pt>
                <c:pt idx="9004">
                  <c:v>7.7900239657010357E-4</c:v>
                </c:pt>
                <c:pt idx="9005">
                  <c:v>7.7891589361117934E-4</c:v>
                </c:pt>
                <c:pt idx="9006">
                  <c:v>7.7882940986126773E-4</c:v>
                </c:pt>
                <c:pt idx="9007">
                  <c:v>7.7874294531396005E-4</c:v>
                </c:pt>
                <c:pt idx="9008">
                  <c:v>7.7865649996286795E-4</c:v>
                </c:pt>
                <c:pt idx="9009">
                  <c:v>7.7857007380159539E-4</c:v>
                </c:pt>
                <c:pt idx="9010">
                  <c:v>7.7848366682375762E-4</c:v>
                </c:pt>
                <c:pt idx="9011">
                  <c:v>7.7839727902297075E-4</c:v>
                </c:pt>
                <c:pt idx="9012">
                  <c:v>7.7831091039284276E-4</c:v>
                </c:pt>
                <c:pt idx="9013">
                  <c:v>7.782245609269969E-4</c:v>
                </c:pt>
                <c:pt idx="9014">
                  <c:v>7.7813823061905765E-4</c:v>
                </c:pt>
                <c:pt idx="9015">
                  <c:v>7.7805191946264673E-4</c:v>
                </c:pt>
                <c:pt idx="9016">
                  <c:v>7.7796562745139459E-4</c:v>
                </c:pt>
                <c:pt idx="9017">
                  <c:v>7.7787935457892989E-4</c:v>
                </c:pt>
                <c:pt idx="9018">
                  <c:v>7.7779310083888492E-4</c:v>
                </c:pt>
                <c:pt idx="9019">
                  <c:v>7.7770686622490005E-4</c:v>
                </c:pt>
                <c:pt idx="9020">
                  <c:v>7.7762065073061265E-4</c:v>
                </c:pt>
                <c:pt idx="9021">
                  <c:v>7.7753445434966409E-4</c:v>
                </c:pt>
                <c:pt idx="9022">
                  <c:v>7.7744827707569759E-4</c:v>
                </c:pt>
                <c:pt idx="9023">
                  <c:v>7.773621189023685E-4</c:v>
                </c:pt>
                <c:pt idx="9024">
                  <c:v>7.7727597982331549E-4</c:v>
                </c:pt>
                <c:pt idx="9025">
                  <c:v>7.7718985983219759E-4</c:v>
                </c:pt>
                <c:pt idx="9026">
                  <c:v>7.7710375892267103E-4</c:v>
                </c:pt>
                <c:pt idx="9027">
                  <c:v>7.770176770883953E-4</c:v>
                </c:pt>
                <c:pt idx="9028">
                  <c:v>7.7693161432303127E-4</c:v>
                </c:pt>
                <c:pt idx="9029">
                  <c:v>7.7684557062024113E-4</c:v>
                </c:pt>
                <c:pt idx="9030">
                  <c:v>7.7675954597369672E-4</c:v>
                </c:pt>
                <c:pt idx="9031">
                  <c:v>7.7667354037706901E-4</c:v>
                </c:pt>
                <c:pt idx="9032">
                  <c:v>7.7658755382402096E-4</c:v>
                </c:pt>
                <c:pt idx="9033">
                  <c:v>7.7650158630823837E-4</c:v>
                </c:pt>
                <c:pt idx="9034">
                  <c:v>7.7641563782339558E-4</c:v>
                </c:pt>
                <c:pt idx="9035">
                  <c:v>7.7632970836317918E-4</c:v>
                </c:pt>
                <c:pt idx="9036">
                  <c:v>7.7624379792126023E-4</c:v>
                </c:pt>
                <c:pt idx="9037">
                  <c:v>7.7615790649134117E-4</c:v>
                </c:pt>
                <c:pt idx="9038">
                  <c:v>7.7607203406709923E-4</c:v>
                </c:pt>
                <c:pt idx="9039">
                  <c:v>7.7598618064223608E-4</c:v>
                </c:pt>
                <c:pt idx="9040">
                  <c:v>7.7590034621044209E-4</c:v>
                </c:pt>
                <c:pt idx="9041">
                  <c:v>7.7581453076541436E-4</c:v>
                </c:pt>
                <c:pt idx="9042">
                  <c:v>7.7572873430085552E-4</c:v>
                </c:pt>
                <c:pt idx="9043">
                  <c:v>7.756429568104707E-4</c:v>
                </c:pt>
                <c:pt idx="9044">
                  <c:v>7.7555719828796457E-4</c:v>
                </c:pt>
                <c:pt idx="9045">
                  <c:v>7.7547145872704302E-4</c:v>
                </c:pt>
                <c:pt idx="9046">
                  <c:v>7.7538573812142787E-4</c:v>
                </c:pt>
                <c:pt idx="9047">
                  <c:v>7.7530003646482284E-4</c:v>
                </c:pt>
                <c:pt idx="9048">
                  <c:v>7.7521435375094963E-4</c:v>
                </c:pt>
                <c:pt idx="9049">
                  <c:v>7.7512868997353299E-4</c:v>
                </c:pt>
                <c:pt idx="9050">
                  <c:v>7.7504304512629018E-4</c:v>
                </c:pt>
                <c:pt idx="9051">
                  <c:v>7.7495741920294932E-4</c:v>
                </c:pt>
                <c:pt idx="9052">
                  <c:v>7.748718121972385E-4</c:v>
                </c:pt>
                <c:pt idx="9053">
                  <c:v>7.7478622410288714E-4</c:v>
                </c:pt>
                <c:pt idx="9054">
                  <c:v>7.7470065491363072E-4</c:v>
                </c:pt>
                <c:pt idx="9055">
                  <c:v>7.7461510462321068E-4</c:v>
                </c:pt>
                <c:pt idx="9056">
                  <c:v>7.7452957322536381E-4</c:v>
                </c:pt>
                <c:pt idx="9057">
                  <c:v>7.7444406071382503E-4</c:v>
                </c:pt>
                <c:pt idx="9058">
                  <c:v>7.7435856708235151E-4</c:v>
                </c:pt>
                <c:pt idx="9059">
                  <c:v>7.7427309232468524E-4</c:v>
                </c:pt>
                <c:pt idx="9060">
                  <c:v>7.7418763643457721E-4</c:v>
                </c:pt>
                <c:pt idx="9061">
                  <c:v>7.7410219940578348E-4</c:v>
                </c:pt>
                <c:pt idx="9062">
                  <c:v>7.7401678123205473E-4</c:v>
                </c:pt>
                <c:pt idx="9063">
                  <c:v>7.7393138190715483E-4</c:v>
                </c:pt>
                <c:pt idx="9064">
                  <c:v>7.7384600142484388E-4</c:v>
                </c:pt>
                <c:pt idx="9065">
                  <c:v>7.7376063977888673E-4</c:v>
                </c:pt>
                <c:pt idx="9066">
                  <c:v>7.7367529696304967E-4</c:v>
                </c:pt>
                <c:pt idx="9067">
                  <c:v>7.7358997297110579E-4</c:v>
                </c:pt>
                <c:pt idx="9068">
                  <c:v>7.7350466779682104E-4</c:v>
                </c:pt>
                <c:pt idx="9069">
                  <c:v>7.7341938143398045E-4</c:v>
                </c:pt>
                <c:pt idx="9070">
                  <c:v>7.7333411387635852E-4</c:v>
                </c:pt>
                <c:pt idx="9071">
                  <c:v>7.7324886511772814E-4</c:v>
                </c:pt>
                <c:pt idx="9072">
                  <c:v>7.7316363515188714E-4</c:v>
                </c:pt>
                <c:pt idx="9073">
                  <c:v>7.7307842397260893E-4</c:v>
                </c:pt>
                <c:pt idx="9074">
                  <c:v>7.7299323157369406E-4</c:v>
                </c:pt>
                <c:pt idx="9075">
                  <c:v>7.7290805794892473E-4</c:v>
                </c:pt>
                <c:pt idx="9076">
                  <c:v>7.7282290309210603E-4</c:v>
                </c:pt>
                <c:pt idx="9077">
                  <c:v>7.7273776699702374E-4</c:v>
                </c:pt>
                <c:pt idx="9078">
                  <c:v>7.7265264965748685E-4</c:v>
                </c:pt>
                <c:pt idx="9079">
                  <c:v>7.7256755106729113E-4</c:v>
                </c:pt>
                <c:pt idx="9080">
                  <c:v>7.7248247122024892E-4</c:v>
                </c:pt>
                <c:pt idx="9081">
                  <c:v>7.7239741011016813E-4</c:v>
                </c:pt>
                <c:pt idx="9082">
                  <c:v>7.7231236773085406E-4</c:v>
                </c:pt>
                <c:pt idx="9083">
                  <c:v>7.722273440761261E-4</c:v>
                </c:pt>
                <c:pt idx="9084">
                  <c:v>7.7214233913979803E-4</c:v>
                </c:pt>
                <c:pt idx="9085">
                  <c:v>7.7205735291568792E-4</c:v>
                </c:pt>
                <c:pt idx="9086">
                  <c:v>7.7197238539762169E-4</c:v>
                </c:pt>
                <c:pt idx="9087">
                  <c:v>7.7188743657942112E-4</c:v>
                </c:pt>
                <c:pt idx="9088">
                  <c:v>7.7180250645491504E-4</c:v>
                </c:pt>
                <c:pt idx="9089">
                  <c:v>7.7171759501792902E-4</c:v>
                </c:pt>
                <c:pt idx="9090">
                  <c:v>7.7163270226230708E-4</c:v>
                </c:pt>
                <c:pt idx="9091">
                  <c:v>7.7154782818187196E-4</c:v>
                </c:pt>
                <c:pt idx="9092">
                  <c:v>7.714629727704704E-4</c:v>
                </c:pt>
                <c:pt idx="9093">
                  <c:v>7.7137813602193533E-4</c:v>
                </c:pt>
                <c:pt idx="9094">
                  <c:v>7.7129331793011934E-4</c:v>
                </c:pt>
                <c:pt idx="9095">
                  <c:v>7.7120851848886773E-4</c:v>
                </c:pt>
                <c:pt idx="9096">
                  <c:v>7.7112373769202256E-4</c:v>
                </c:pt>
                <c:pt idx="9097">
                  <c:v>7.710389755334428E-4</c:v>
                </c:pt>
                <c:pt idx="9098">
                  <c:v>7.7095423200697864E-4</c:v>
                </c:pt>
                <c:pt idx="9099">
                  <c:v>7.7086950710648938E-4</c:v>
                </c:pt>
                <c:pt idx="9100">
                  <c:v>7.7078480082583235E-4</c:v>
                </c:pt>
                <c:pt idx="9101">
                  <c:v>7.7070011315887369E-4</c:v>
                </c:pt>
                <c:pt idx="9102">
                  <c:v>7.7061544409947691E-4</c:v>
                </c:pt>
                <c:pt idx="9103">
                  <c:v>7.7053079364150902E-4</c:v>
                </c:pt>
                <c:pt idx="9104">
                  <c:v>7.7044616177884373E-4</c:v>
                </c:pt>
                <c:pt idx="9105">
                  <c:v>7.7036154850535486E-4</c:v>
                </c:pt>
                <c:pt idx="9106">
                  <c:v>7.7027695381491114E-4</c:v>
                </c:pt>
                <c:pt idx="9107">
                  <c:v>7.7019237770139908E-4</c:v>
                </c:pt>
                <c:pt idx="9108">
                  <c:v>7.7010782015869651E-4</c:v>
                </c:pt>
                <c:pt idx="9109">
                  <c:v>7.7002328118068962E-4</c:v>
                </c:pt>
                <c:pt idx="9110">
                  <c:v>7.6993876076126341E-4</c:v>
                </c:pt>
                <c:pt idx="9111">
                  <c:v>7.6985425889430849E-4</c:v>
                </c:pt>
                <c:pt idx="9112">
                  <c:v>7.6976977557371626E-4</c:v>
                </c:pt>
                <c:pt idx="9113">
                  <c:v>7.6968531079338288E-4</c:v>
                </c:pt>
                <c:pt idx="9114">
                  <c:v>7.6960086454720472E-4</c:v>
                </c:pt>
                <c:pt idx="9115">
                  <c:v>7.695164368290787E-4</c:v>
                </c:pt>
                <c:pt idx="9116">
                  <c:v>7.6943202763291474E-4</c:v>
                </c:pt>
                <c:pt idx="9117">
                  <c:v>7.6934763695261509E-4</c:v>
                </c:pt>
                <c:pt idx="9118">
                  <c:v>7.6926326478208814E-4</c:v>
                </c:pt>
                <c:pt idx="9119">
                  <c:v>7.6917891111524632E-4</c:v>
                </c:pt>
                <c:pt idx="9120">
                  <c:v>7.6909457594599728E-4</c:v>
                </c:pt>
                <c:pt idx="9121">
                  <c:v>7.6901025926826624E-4</c:v>
                </c:pt>
                <c:pt idx="9122">
                  <c:v>7.6892596107596615E-4</c:v>
                </c:pt>
                <c:pt idx="9123">
                  <c:v>7.6884168136301531E-4</c:v>
                </c:pt>
                <c:pt idx="9124">
                  <c:v>7.6875742012334563E-4</c:v>
                </c:pt>
                <c:pt idx="9125">
                  <c:v>7.6867317735088408E-4</c:v>
                </c:pt>
                <c:pt idx="9126">
                  <c:v>7.6858895303955153E-4</c:v>
                </c:pt>
                <c:pt idx="9127">
                  <c:v>7.6850474718329087E-4</c:v>
                </c:pt>
                <c:pt idx="9128">
                  <c:v>7.6842055977602828E-4</c:v>
                </c:pt>
                <c:pt idx="9129">
                  <c:v>7.6833639081170895E-4</c:v>
                </c:pt>
                <c:pt idx="9130">
                  <c:v>7.6825224028426674E-4</c:v>
                </c:pt>
                <c:pt idx="9131">
                  <c:v>7.6816810818764608E-4</c:v>
                </c:pt>
                <c:pt idx="9132">
                  <c:v>7.6808399451579353E-4</c:v>
                </c:pt>
                <c:pt idx="9133">
                  <c:v>7.6799989926265902E-4</c:v>
                </c:pt>
                <c:pt idx="9134">
                  <c:v>7.679158224221899E-4</c:v>
                </c:pt>
                <c:pt idx="9135">
                  <c:v>7.6783176398834043E-4</c:v>
                </c:pt>
                <c:pt idx="9136">
                  <c:v>7.6774772395506847E-4</c:v>
                </c:pt>
                <c:pt idx="9137">
                  <c:v>7.6766370231633413E-4</c:v>
                </c:pt>
                <c:pt idx="9138">
                  <c:v>7.6757969906609278E-4</c:v>
                </c:pt>
                <c:pt idx="9139">
                  <c:v>7.6749571419831386E-4</c:v>
                </c:pt>
                <c:pt idx="9140">
                  <c:v>7.6741174770695989E-4</c:v>
                </c:pt>
                <c:pt idx="9141">
                  <c:v>7.6732779958600943E-4</c:v>
                </c:pt>
                <c:pt idx="9142">
                  <c:v>7.6724386982942162E-4</c:v>
                </c:pt>
                <c:pt idx="9143">
                  <c:v>7.6715995843118067E-4</c:v>
                </c:pt>
                <c:pt idx="9144">
                  <c:v>7.6707606538525873E-4</c:v>
                </c:pt>
                <c:pt idx="9145">
                  <c:v>7.6699219068563404E-4</c:v>
                </c:pt>
                <c:pt idx="9146">
                  <c:v>7.6690833432629816E-4</c:v>
                </c:pt>
                <c:pt idx="9147">
                  <c:v>7.6682449630122824E-4</c:v>
                </c:pt>
                <c:pt idx="9148">
                  <c:v>7.6674067660441303E-4</c:v>
                </c:pt>
                <c:pt idx="9149">
                  <c:v>7.666568752298453E-4</c:v>
                </c:pt>
                <c:pt idx="9150">
                  <c:v>7.6657309217151737E-4</c:v>
                </c:pt>
                <c:pt idx="9151">
                  <c:v>7.6648932742342439E-4</c:v>
                </c:pt>
                <c:pt idx="9152">
                  <c:v>7.6640558097956486E-4</c:v>
                </c:pt>
                <c:pt idx="9153">
                  <c:v>7.663218528339399E-4</c:v>
                </c:pt>
                <c:pt idx="9154">
                  <c:v>7.6623814298055234E-4</c:v>
                </c:pt>
                <c:pt idx="9155">
                  <c:v>7.66154451413411E-4</c:v>
                </c:pt>
                <c:pt idx="9156">
                  <c:v>7.6607077812652067E-4</c:v>
                </c:pt>
                <c:pt idx="9157">
                  <c:v>7.6598712311389233E-4</c:v>
                </c:pt>
                <c:pt idx="9158">
                  <c:v>7.6590348636954399E-4</c:v>
                </c:pt>
                <c:pt idx="9159">
                  <c:v>7.6581986788749033E-4</c:v>
                </c:pt>
                <c:pt idx="9160">
                  <c:v>7.6573626766175099E-4</c:v>
                </c:pt>
                <c:pt idx="9161">
                  <c:v>7.6565268568634692E-4</c:v>
                </c:pt>
                <c:pt idx="9162">
                  <c:v>7.6556912195530524E-4</c:v>
                </c:pt>
                <c:pt idx="9163">
                  <c:v>7.6548557646264703E-4</c:v>
                </c:pt>
                <c:pt idx="9164">
                  <c:v>7.654020492024108E-4</c:v>
                </c:pt>
                <c:pt idx="9165">
                  <c:v>7.6531854016861813E-4</c:v>
                </c:pt>
                <c:pt idx="9166">
                  <c:v>7.6523504935531548E-4</c:v>
                </c:pt>
                <c:pt idx="9167">
                  <c:v>7.6515157675652768E-4</c:v>
                </c:pt>
                <c:pt idx="9168">
                  <c:v>7.650681223663068E-4</c:v>
                </c:pt>
                <c:pt idx="9169">
                  <c:v>7.6498468617868833E-4</c:v>
                </c:pt>
                <c:pt idx="9170">
                  <c:v>7.6490126818772063E-4</c:v>
                </c:pt>
                <c:pt idx="9171">
                  <c:v>7.6481786838744961E-4</c:v>
                </c:pt>
                <c:pt idx="9172">
                  <c:v>7.6473448677192332E-4</c:v>
                </c:pt>
                <c:pt idx="9173">
                  <c:v>7.646511233352013E-4</c:v>
                </c:pt>
                <c:pt idx="9174">
                  <c:v>7.6456777807133941E-4</c:v>
                </c:pt>
                <c:pt idx="9175">
                  <c:v>7.6448445097438528E-4</c:v>
                </c:pt>
                <c:pt idx="9176">
                  <c:v>7.6440114203840984E-4</c:v>
                </c:pt>
                <c:pt idx="9177">
                  <c:v>7.6431785125747589E-4</c:v>
                </c:pt>
                <c:pt idx="9178">
                  <c:v>7.6423457862564482E-4</c:v>
                </c:pt>
                <c:pt idx="9179">
                  <c:v>7.6415132413698832E-4</c:v>
                </c:pt>
                <c:pt idx="9180">
                  <c:v>7.6406808778557451E-4</c:v>
                </c:pt>
                <c:pt idx="9181">
                  <c:v>7.6398486956548656E-4</c:v>
                </c:pt>
                <c:pt idx="9182">
                  <c:v>7.6390166947078631E-4</c:v>
                </c:pt>
                <c:pt idx="9183">
                  <c:v>7.638184874955591E-4</c:v>
                </c:pt>
                <c:pt idx="9184">
                  <c:v>7.6373532363389071E-4</c:v>
                </c:pt>
                <c:pt idx="9185">
                  <c:v>7.6365217787986402E-4</c:v>
                </c:pt>
                <c:pt idx="9186">
                  <c:v>7.6356905022756047E-4</c:v>
                </c:pt>
                <c:pt idx="9187">
                  <c:v>7.634859406710731E-4</c:v>
                </c:pt>
                <c:pt idx="9188">
                  <c:v>7.6340284920449453E-4</c:v>
                </c:pt>
                <c:pt idx="9189">
                  <c:v>7.6331977582191511E-4</c:v>
                </c:pt>
                <c:pt idx="9190">
                  <c:v>7.6323672051743698E-4</c:v>
                </c:pt>
                <c:pt idx="9191">
                  <c:v>7.6315368328515299E-4</c:v>
                </c:pt>
                <c:pt idx="9192">
                  <c:v>7.6307066411917146E-4</c:v>
                </c:pt>
                <c:pt idx="9193">
                  <c:v>7.6298766301359326E-4</c:v>
                </c:pt>
                <c:pt idx="9194">
                  <c:v>7.6290467996252933E-4</c:v>
                </c:pt>
                <c:pt idx="9195">
                  <c:v>7.6282171496008593E-4</c:v>
                </c:pt>
                <c:pt idx="9196">
                  <c:v>7.6273876800037814E-4</c:v>
                </c:pt>
                <c:pt idx="9197">
                  <c:v>7.6265583907751916E-4</c:v>
                </c:pt>
                <c:pt idx="9198">
                  <c:v>7.6257292818562514E-4</c:v>
                </c:pt>
                <c:pt idx="9199">
                  <c:v>7.6249003531881829E-4</c:v>
                </c:pt>
                <c:pt idx="9200">
                  <c:v>7.6240716047122094E-4</c:v>
                </c:pt>
                <c:pt idx="9201">
                  <c:v>7.6232430363695964E-4</c:v>
                </c:pt>
                <c:pt idx="9202">
                  <c:v>7.6224146481015682E-4</c:v>
                </c:pt>
                <c:pt idx="9203">
                  <c:v>7.6215864398494792E-4</c:v>
                </c:pt>
                <c:pt idx="9204">
                  <c:v>7.6207584115546708E-4</c:v>
                </c:pt>
                <c:pt idx="9205">
                  <c:v>7.619930563158401E-4</c:v>
                </c:pt>
                <c:pt idx="9206">
                  <c:v>7.6191028946021825E-4</c:v>
                </c:pt>
                <c:pt idx="9207">
                  <c:v>7.6182754058273024E-4</c:v>
                </c:pt>
                <c:pt idx="9208">
                  <c:v>7.6174480967752312E-4</c:v>
                </c:pt>
                <c:pt idx="9209">
                  <c:v>7.6166209673874481E-4</c:v>
                </c:pt>
                <c:pt idx="9210">
                  <c:v>7.6157940176054158E-4</c:v>
                </c:pt>
                <c:pt idx="9211">
                  <c:v>7.6149672473706427E-4</c:v>
                </c:pt>
                <c:pt idx="9212">
                  <c:v>7.6141406566246589E-4</c:v>
                </c:pt>
                <c:pt idx="9213">
                  <c:v>7.6133142453090302E-4</c:v>
                </c:pt>
                <c:pt idx="9214">
                  <c:v>7.6124880133653127E-4</c:v>
                </c:pt>
                <c:pt idx="9215">
                  <c:v>7.6116619607351644E-4</c:v>
                </c:pt>
                <c:pt idx="9216">
                  <c:v>7.6108360873601512E-4</c:v>
                </c:pt>
                <c:pt idx="9217">
                  <c:v>7.6100103931819733E-4</c:v>
                </c:pt>
                <c:pt idx="9218">
                  <c:v>7.6091848781422876E-4</c:v>
                </c:pt>
                <c:pt idx="9219">
                  <c:v>7.6083595421828595E-4</c:v>
                </c:pt>
                <c:pt idx="9220">
                  <c:v>7.6075343852453491E-4</c:v>
                </c:pt>
                <c:pt idx="9221">
                  <c:v>7.6067094072715922E-4</c:v>
                </c:pt>
                <c:pt idx="9222">
                  <c:v>7.6058846082032729E-4</c:v>
                </c:pt>
                <c:pt idx="9223">
                  <c:v>7.6050599879823148E-4</c:v>
                </c:pt>
                <c:pt idx="9224">
                  <c:v>7.6042355465504551E-4</c:v>
                </c:pt>
                <c:pt idx="9225">
                  <c:v>7.6034112838496487E-4</c:v>
                </c:pt>
                <c:pt idx="9226">
                  <c:v>7.6025871998216925E-4</c:v>
                </c:pt>
                <c:pt idx="9227">
                  <c:v>7.6017632944085675E-4</c:v>
                </c:pt>
                <c:pt idx="9228">
                  <c:v>7.6009395675521139E-4</c:v>
                </c:pt>
                <c:pt idx="9229">
                  <c:v>7.6001160191944018E-4</c:v>
                </c:pt>
                <c:pt idx="9230">
                  <c:v>7.5992926492773915E-4</c:v>
                </c:pt>
                <c:pt idx="9231">
                  <c:v>7.5984694577430523E-4</c:v>
                </c:pt>
                <c:pt idx="9232">
                  <c:v>7.5976464445334389E-4</c:v>
                </c:pt>
                <c:pt idx="9233">
                  <c:v>7.5968236095906149E-4</c:v>
                </c:pt>
                <c:pt idx="9234">
                  <c:v>7.5960009528566633E-4</c:v>
                </c:pt>
                <c:pt idx="9235">
                  <c:v>7.5951784742737168E-4</c:v>
                </c:pt>
                <c:pt idx="9236">
                  <c:v>7.5943561737838933E-4</c:v>
                </c:pt>
                <c:pt idx="9237">
                  <c:v>7.5935340513293332E-4</c:v>
                </c:pt>
                <c:pt idx="9238">
                  <c:v>7.5927121068522854E-4</c:v>
                </c:pt>
                <c:pt idx="9239">
                  <c:v>7.5918903402949164E-4</c:v>
                </c:pt>
                <c:pt idx="9240">
                  <c:v>7.5910687515994739E-4</c:v>
                </c:pt>
                <c:pt idx="9241">
                  <c:v>7.5902473407082102E-4</c:v>
                </c:pt>
                <c:pt idx="9242">
                  <c:v>7.5894261075634239E-4</c:v>
                </c:pt>
                <c:pt idx="9243">
                  <c:v>7.5886050521074106E-4</c:v>
                </c:pt>
                <c:pt idx="9244">
                  <c:v>7.5877841742825124E-4</c:v>
                </c:pt>
                <c:pt idx="9245">
                  <c:v>7.5869634740311604E-4</c:v>
                </c:pt>
                <c:pt idx="9246">
                  <c:v>7.5861429512956121E-4</c:v>
                </c:pt>
                <c:pt idx="9247">
                  <c:v>7.5853226060183733E-4</c:v>
                </c:pt>
                <c:pt idx="9248">
                  <c:v>7.5845024381418469E-4</c:v>
                </c:pt>
                <c:pt idx="9249">
                  <c:v>7.5836824476084932E-4</c:v>
                </c:pt>
                <c:pt idx="9250">
                  <c:v>7.5828626343608441E-4</c:v>
                </c:pt>
                <c:pt idx="9251">
                  <c:v>7.5820429983413501E-4</c:v>
                </c:pt>
                <c:pt idx="9252">
                  <c:v>7.5812235394925713E-4</c:v>
                </c:pt>
                <c:pt idx="9253">
                  <c:v>7.5804042577570308E-4</c:v>
                </c:pt>
                <c:pt idx="9254">
                  <c:v>7.5795851530774047E-4</c:v>
                </c:pt>
                <c:pt idx="9255">
                  <c:v>7.5787662253962434E-4</c:v>
                </c:pt>
                <c:pt idx="9256">
                  <c:v>7.5779474746561805E-4</c:v>
                </c:pt>
                <c:pt idx="9257">
                  <c:v>7.5771289007998835E-4</c:v>
                </c:pt>
                <c:pt idx="9258">
                  <c:v>7.5763105037700415E-4</c:v>
                </c:pt>
                <c:pt idx="9259">
                  <c:v>7.5754922835093706E-4</c:v>
                </c:pt>
                <c:pt idx="9260">
                  <c:v>7.5746742399605512E-4</c:v>
                </c:pt>
                <c:pt idx="9261">
                  <c:v>7.5738563730664394E-4</c:v>
                </c:pt>
                <c:pt idx="9262">
                  <c:v>7.5730386827697687E-4</c:v>
                </c:pt>
                <c:pt idx="9263">
                  <c:v>7.5722211690133334E-4</c:v>
                </c:pt>
                <c:pt idx="9264">
                  <c:v>7.5714038317399644E-4</c:v>
                </c:pt>
                <c:pt idx="9265">
                  <c:v>7.5705866708925419E-4</c:v>
                </c:pt>
                <c:pt idx="9266">
                  <c:v>7.5697696864139618E-4</c:v>
                </c:pt>
                <c:pt idx="9267">
                  <c:v>7.5689528782470639E-4</c:v>
                </c:pt>
                <c:pt idx="9268">
                  <c:v>7.5681362463348692E-4</c:v>
                </c:pt>
                <c:pt idx="9269">
                  <c:v>7.5673197906202965E-4</c:v>
                </c:pt>
                <c:pt idx="9270">
                  <c:v>7.5665035110462962E-4</c:v>
                </c:pt>
                <c:pt idx="9271">
                  <c:v>7.5656874075559163E-4</c:v>
                </c:pt>
                <c:pt idx="9272">
                  <c:v>7.5648714800922003E-4</c:v>
                </c:pt>
                <c:pt idx="9273">
                  <c:v>7.5640557285981322E-4</c:v>
                </c:pt>
                <c:pt idx="9274">
                  <c:v>7.5632401530168706E-4</c:v>
                </c:pt>
                <c:pt idx="9275">
                  <c:v>7.5624247532914384E-4</c:v>
                </c:pt>
                <c:pt idx="9276">
                  <c:v>7.5616095293650463E-4</c:v>
                </c:pt>
                <c:pt idx="9277">
                  <c:v>7.5607944811808018E-4</c:v>
                </c:pt>
                <c:pt idx="9278">
                  <c:v>7.5599796086818917E-4</c:v>
                </c:pt>
                <c:pt idx="9279">
                  <c:v>7.5591649118115036E-4</c:v>
                </c:pt>
                <c:pt idx="9280">
                  <c:v>7.5583503905129004E-4</c:v>
                </c:pt>
                <c:pt idx="9281">
                  <c:v>7.5575360447292729E-4</c:v>
                </c:pt>
                <c:pt idx="9282">
                  <c:v>7.556721874403975E-4</c:v>
                </c:pt>
                <c:pt idx="9283">
                  <c:v>7.555907879480228E-4</c:v>
                </c:pt>
                <c:pt idx="9284">
                  <c:v>7.5550940599014137E-4</c:v>
                </c:pt>
                <c:pt idx="9285">
                  <c:v>7.5542804156108925E-4</c:v>
                </c:pt>
                <c:pt idx="9286">
                  <c:v>7.5534669465519529E-4</c:v>
                </c:pt>
                <c:pt idx="9287">
                  <c:v>7.5526536526680885E-4</c:v>
                </c:pt>
                <c:pt idx="9288">
                  <c:v>7.5518405339026747E-4</c:v>
                </c:pt>
                <c:pt idx="9289">
                  <c:v>7.5510275901991475E-4</c:v>
                </c:pt>
                <c:pt idx="9290">
                  <c:v>7.5502148215009614E-4</c:v>
                </c:pt>
                <c:pt idx="9291">
                  <c:v>7.5494022277517012E-4</c:v>
                </c:pt>
                <c:pt idx="9292">
                  <c:v>7.5485898088947833E-4</c:v>
                </c:pt>
                <c:pt idx="9293">
                  <c:v>7.5477775648738238E-4</c:v>
                </c:pt>
                <c:pt idx="9294">
                  <c:v>7.5469654956323749E-4</c:v>
                </c:pt>
                <c:pt idx="9295">
                  <c:v>7.5461536011139745E-4</c:v>
                </c:pt>
                <c:pt idx="9296">
                  <c:v>7.5453418812622994E-4</c:v>
                </c:pt>
                <c:pt idx="9297">
                  <c:v>7.5445303360209396E-4</c:v>
                </c:pt>
                <c:pt idx="9298">
                  <c:v>7.5437189653336566E-4</c:v>
                </c:pt>
                <c:pt idx="9299">
                  <c:v>7.5429077691440229E-4</c:v>
                </c:pt>
                <c:pt idx="9300">
                  <c:v>7.5420967473958131E-4</c:v>
                </c:pt>
                <c:pt idx="9301">
                  <c:v>7.541285900032784E-4</c:v>
                </c:pt>
                <c:pt idx="9302">
                  <c:v>7.5404752269986385E-4</c:v>
                </c:pt>
                <c:pt idx="9303">
                  <c:v>7.539664728237217E-4</c:v>
                </c:pt>
                <c:pt idx="9304">
                  <c:v>7.5388544036922929E-4</c:v>
                </c:pt>
                <c:pt idx="9305">
                  <c:v>7.5380442533077034E-4</c:v>
                </c:pt>
                <c:pt idx="9306">
                  <c:v>7.5372342770273128E-4</c:v>
                </c:pt>
                <c:pt idx="9307">
                  <c:v>7.5364244747950484E-4</c:v>
                </c:pt>
                <c:pt idx="9308">
                  <c:v>7.5356148465547323E-4</c:v>
                </c:pt>
                <c:pt idx="9309">
                  <c:v>7.5348053922503827E-4</c:v>
                </c:pt>
                <c:pt idx="9310">
                  <c:v>7.5339961118258878E-4</c:v>
                </c:pt>
                <c:pt idx="9311">
                  <c:v>7.5331870052252432E-4</c:v>
                </c:pt>
                <c:pt idx="9312">
                  <c:v>7.5323780723924737E-4</c:v>
                </c:pt>
                <c:pt idx="9313">
                  <c:v>7.5315693132716008E-4</c:v>
                </c:pt>
                <c:pt idx="9314">
                  <c:v>7.5307607278066451E-4</c:v>
                </c:pt>
                <c:pt idx="9315">
                  <c:v>7.529952315941705E-4</c:v>
                </c:pt>
                <c:pt idx="9316">
                  <c:v>7.5291440776208531E-4</c:v>
                </c:pt>
                <c:pt idx="9317">
                  <c:v>7.5283360127882724E-4</c:v>
                </c:pt>
                <c:pt idx="9318">
                  <c:v>7.5275281213880822E-4</c:v>
                </c:pt>
                <c:pt idx="9319">
                  <c:v>7.5267204033644492E-4</c:v>
                </c:pt>
                <c:pt idx="9320">
                  <c:v>7.5259128586615176E-4</c:v>
                </c:pt>
                <c:pt idx="9321">
                  <c:v>7.525105487223607E-4</c:v>
                </c:pt>
                <c:pt idx="9322">
                  <c:v>7.5242982889948983E-4</c:v>
                </c:pt>
                <c:pt idx="9323">
                  <c:v>7.5234912639196517E-4</c:v>
                </c:pt>
                <c:pt idx="9324">
                  <c:v>7.5226844119421848E-4</c:v>
                </c:pt>
                <c:pt idx="9325">
                  <c:v>7.5218777330067932E-4</c:v>
                </c:pt>
                <c:pt idx="9326">
                  <c:v>7.5210712270578121E-4</c:v>
                </c:pt>
                <c:pt idx="9327">
                  <c:v>7.5202648940396639E-4</c:v>
                </c:pt>
                <c:pt idx="9328">
                  <c:v>7.5194587338966578E-4</c:v>
                </c:pt>
                <c:pt idx="9329">
                  <c:v>7.5186527465732217E-4</c:v>
                </c:pt>
                <c:pt idx="9330">
                  <c:v>7.5178469320137914E-4</c:v>
                </c:pt>
                <c:pt idx="9331">
                  <c:v>7.5170412901628839E-4</c:v>
                </c:pt>
                <c:pt idx="9332">
                  <c:v>7.5162358209648992E-4</c:v>
                </c:pt>
                <c:pt idx="9333">
                  <c:v>7.5154305243643705E-4</c:v>
                </c:pt>
                <c:pt idx="9334">
                  <c:v>7.514625400305841E-4</c:v>
                </c:pt>
                <c:pt idx="9335">
                  <c:v>7.5138204487338591E-4</c:v>
                </c:pt>
                <c:pt idx="9336">
                  <c:v>7.5130156695929593E-4</c:v>
                </c:pt>
                <c:pt idx="9337">
                  <c:v>7.5122110628278124E-4</c:v>
                </c:pt>
                <c:pt idx="9338">
                  <c:v>7.5114066283830201E-4</c:v>
                </c:pt>
                <c:pt idx="9339">
                  <c:v>7.5106023662032089E-4</c:v>
                </c:pt>
                <c:pt idx="9340">
                  <c:v>7.5097982762330575E-4</c:v>
                </c:pt>
                <c:pt idx="9341">
                  <c:v>7.5089943584172422E-4</c:v>
                </c:pt>
                <c:pt idx="9342">
                  <c:v>7.5081906127005512E-4</c:v>
                </c:pt>
                <c:pt idx="9343">
                  <c:v>7.5073870390276424E-4</c:v>
                </c:pt>
                <c:pt idx="9344">
                  <c:v>7.5065836373433483E-4</c:v>
                </c:pt>
                <c:pt idx="9345">
                  <c:v>7.5057804075924061E-4</c:v>
                </c:pt>
                <c:pt idx="9346">
                  <c:v>7.5049773497196494E-4</c:v>
                </c:pt>
                <c:pt idx="9347">
                  <c:v>7.5041744636699303E-4</c:v>
                </c:pt>
                <c:pt idx="9348">
                  <c:v>7.5033717493881312E-4</c:v>
                </c:pt>
                <c:pt idx="9349">
                  <c:v>7.5025692068190532E-4</c:v>
                </c:pt>
                <c:pt idx="9350">
                  <c:v>7.5017668359077044E-4</c:v>
                </c:pt>
                <c:pt idx="9351">
                  <c:v>7.5009646365989087E-4</c:v>
                </c:pt>
                <c:pt idx="9352">
                  <c:v>7.5001626088377134E-4</c:v>
                </c:pt>
                <c:pt idx="9353">
                  <c:v>7.4993607525690952E-4</c:v>
                </c:pt>
                <c:pt idx="9354">
                  <c:v>7.4985590677379527E-4</c:v>
                </c:pt>
                <c:pt idx="9355">
                  <c:v>7.4977575542894373E-4</c:v>
                </c:pt>
                <c:pt idx="9356">
                  <c:v>7.496956212168529E-4</c:v>
                </c:pt>
                <c:pt idx="9357">
                  <c:v>7.4961550413203128E-4</c:v>
                </c:pt>
                <c:pt idx="9358">
                  <c:v>7.4953540416898925E-4</c:v>
                </c:pt>
                <c:pt idx="9359">
                  <c:v>7.4945532132223856E-4</c:v>
                </c:pt>
                <c:pt idx="9360">
                  <c:v>7.4937525558629273E-4</c:v>
                </c:pt>
                <c:pt idx="9361">
                  <c:v>7.4929520695566796E-4</c:v>
                </c:pt>
                <c:pt idx="9362">
                  <c:v>7.4921517542488568E-4</c:v>
                </c:pt>
                <c:pt idx="9363">
                  <c:v>7.4913516098846676E-4</c:v>
                </c:pt>
                <c:pt idx="9364">
                  <c:v>7.4905516364092784E-4</c:v>
                </c:pt>
                <c:pt idx="9365">
                  <c:v>7.4897518337680824E-4</c:v>
                </c:pt>
                <c:pt idx="9366">
                  <c:v>7.4889522019062449E-4</c:v>
                </c:pt>
                <c:pt idx="9367">
                  <c:v>7.4881527407691471E-4</c:v>
                </c:pt>
                <c:pt idx="9368">
                  <c:v>7.4873534503020758E-4</c:v>
                </c:pt>
                <c:pt idx="9369">
                  <c:v>7.4865543304503883E-4</c:v>
                </c:pt>
                <c:pt idx="9370">
                  <c:v>7.4857553811594809E-4</c:v>
                </c:pt>
                <c:pt idx="9371">
                  <c:v>7.4849566023747424E-4</c:v>
                </c:pt>
                <c:pt idx="9372">
                  <c:v>7.4841579940416038E-4</c:v>
                </c:pt>
                <c:pt idx="9373">
                  <c:v>7.483359556105483E-4</c:v>
                </c:pt>
                <c:pt idx="9374">
                  <c:v>7.482561288511911E-4</c:v>
                </c:pt>
                <c:pt idx="9375">
                  <c:v>7.4817631912063587E-4</c:v>
                </c:pt>
                <c:pt idx="9376">
                  <c:v>7.4809652641342605E-4</c:v>
                </c:pt>
                <c:pt idx="9377">
                  <c:v>7.4801675072412544E-4</c:v>
                </c:pt>
                <c:pt idx="9378">
                  <c:v>7.4793699204729093E-4</c:v>
                </c:pt>
                <c:pt idx="9379">
                  <c:v>7.4785725037747233E-4</c:v>
                </c:pt>
                <c:pt idx="9380">
                  <c:v>7.4777752570923551E-4</c:v>
                </c:pt>
                <c:pt idx="9381">
                  <c:v>7.4769781803714819E-4</c:v>
                </c:pt>
                <c:pt idx="9382">
                  <c:v>7.4761812735576745E-4</c:v>
                </c:pt>
                <c:pt idx="9383">
                  <c:v>7.4753845365966502E-4</c:v>
                </c:pt>
                <c:pt idx="9384">
                  <c:v>7.4745879694341534E-4</c:v>
                </c:pt>
                <c:pt idx="9385">
                  <c:v>7.4737915720158709E-4</c:v>
                </c:pt>
                <c:pt idx="9386">
                  <c:v>7.4729953442875265E-4</c:v>
                </c:pt>
                <c:pt idx="9387">
                  <c:v>7.4721992861949372E-4</c:v>
                </c:pt>
                <c:pt idx="9388">
                  <c:v>7.4714033976838853E-4</c:v>
                </c:pt>
                <c:pt idx="9389">
                  <c:v>7.4706076787001445E-4</c:v>
                </c:pt>
                <c:pt idx="9390">
                  <c:v>7.4698121291895934E-4</c:v>
                </c:pt>
                <c:pt idx="9391">
                  <c:v>7.4690167490980904E-4</c:v>
                </c:pt>
                <c:pt idx="9392">
                  <c:v>7.4682215383715586E-4</c:v>
                </c:pt>
                <c:pt idx="9393">
                  <c:v>7.4674264969558574E-4</c:v>
                </c:pt>
                <c:pt idx="9394">
                  <c:v>7.466631624796949E-4</c:v>
                </c:pt>
                <c:pt idx="9395">
                  <c:v>7.4658369218407502E-4</c:v>
                </c:pt>
                <c:pt idx="9396">
                  <c:v>7.4650423880333078E-4</c:v>
                </c:pt>
                <c:pt idx="9397">
                  <c:v>7.4642480233205603E-4</c:v>
                </c:pt>
                <c:pt idx="9398">
                  <c:v>7.4634538276485414E-4</c:v>
                </c:pt>
                <c:pt idx="9399">
                  <c:v>7.4626598009633501E-4</c:v>
                </c:pt>
                <c:pt idx="9400">
                  <c:v>7.4618659432109887E-4</c:v>
                </c:pt>
                <c:pt idx="9401">
                  <c:v>7.4610722543375942E-4</c:v>
                </c:pt>
                <c:pt idx="9402">
                  <c:v>7.4602787342892827E-4</c:v>
                </c:pt>
                <c:pt idx="9403">
                  <c:v>7.4594853830121813E-4</c:v>
                </c:pt>
                <c:pt idx="9404">
                  <c:v>7.4586922004524409E-4</c:v>
                </c:pt>
                <c:pt idx="9405">
                  <c:v>7.4578991865562592E-4</c:v>
                </c:pt>
                <c:pt idx="9406">
                  <c:v>7.4571063412698434E-4</c:v>
                </c:pt>
                <c:pt idx="9407">
                  <c:v>7.4563136645394549E-4</c:v>
                </c:pt>
                <c:pt idx="9408">
                  <c:v>7.4555211563112947E-4</c:v>
                </c:pt>
                <c:pt idx="9409">
                  <c:v>7.4547288165316839E-4</c:v>
                </c:pt>
                <c:pt idx="9410">
                  <c:v>7.4539366451468949E-4</c:v>
                </c:pt>
                <c:pt idx="9411">
                  <c:v>7.4531446421032671E-4</c:v>
                </c:pt>
                <c:pt idx="9412">
                  <c:v>7.4523528073471284E-4</c:v>
                </c:pt>
                <c:pt idx="9413">
                  <c:v>7.4515611408248886E-4</c:v>
                </c:pt>
                <c:pt idx="9414">
                  <c:v>7.4507696424828832E-4</c:v>
                </c:pt>
                <c:pt idx="9415">
                  <c:v>7.4499783122675351E-4</c:v>
                </c:pt>
                <c:pt idx="9416">
                  <c:v>7.4491871501252923E-4</c:v>
                </c:pt>
                <c:pt idx="9417">
                  <c:v>7.4483961560026549E-4</c:v>
                </c:pt>
                <c:pt idx="9418">
                  <c:v>7.447605329846033E-4</c:v>
                </c:pt>
                <c:pt idx="9419">
                  <c:v>7.4468146716019634E-4</c:v>
                </c:pt>
                <c:pt idx="9420">
                  <c:v>7.4460241812170243E-4</c:v>
                </c:pt>
                <c:pt idx="9421">
                  <c:v>7.4452338586376821E-4</c:v>
                </c:pt>
                <c:pt idx="9422">
                  <c:v>7.4444437038105669E-4</c:v>
                </c:pt>
                <c:pt idx="9423">
                  <c:v>7.4436537166822341E-4</c:v>
                </c:pt>
                <c:pt idx="9424">
                  <c:v>7.4428638971993138E-4</c:v>
                </c:pt>
                <c:pt idx="9425">
                  <c:v>7.4420742453084492E-4</c:v>
                </c:pt>
                <c:pt idx="9426">
                  <c:v>7.4412847609563345E-4</c:v>
                </c:pt>
                <c:pt idx="9427">
                  <c:v>7.4404954440896332E-4</c:v>
                </c:pt>
                <c:pt idx="9428">
                  <c:v>7.4397062946550407E-4</c:v>
                </c:pt>
                <c:pt idx="9429">
                  <c:v>7.4389173125992793E-4</c:v>
                </c:pt>
                <c:pt idx="9430">
                  <c:v>7.438128497869158E-4</c:v>
                </c:pt>
                <c:pt idx="9431">
                  <c:v>7.4373398504113829E-4</c:v>
                </c:pt>
                <c:pt idx="9432">
                  <c:v>7.4365513701727965E-4</c:v>
                </c:pt>
                <c:pt idx="9433">
                  <c:v>7.4357630571002275E-4</c:v>
                </c:pt>
                <c:pt idx="9434">
                  <c:v>7.4349749111404751E-4</c:v>
                </c:pt>
                <c:pt idx="9435">
                  <c:v>7.4341869322404439E-4</c:v>
                </c:pt>
                <c:pt idx="9436">
                  <c:v>7.4333991203470642E-4</c:v>
                </c:pt>
                <c:pt idx="9437">
                  <c:v>7.4326114754071527E-4</c:v>
                </c:pt>
                <c:pt idx="9438">
                  <c:v>7.4318239973677059E-4</c:v>
                </c:pt>
                <c:pt idx="9439">
                  <c:v>7.4310366861756404E-4</c:v>
                </c:pt>
                <c:pt idx="9440">
                  <c:v>7.4302495417779765E-4</c:v>
                </c:pt>
                <c:pt idx="9441">
                  <c:v>7.4294625641217E-4</c:v>
                </c:pt>
                <c:pt idx="9442">
                  <c:v>7.4286757531538238E-4</c:v>
                </c:pt>
                <c:pt idx="9443">
                  <c:v>7.4278891088213977E-4</c:v>
                </c:pt>
                <c:pt idx="9444">
                  <c:v>7.4271026310714929E-4</c:v>
                </c:pt>
                <c:pt idx="9445">
                  <c:v>7.4263163198512374E-4</c:v>
                </c:pt>
                <c:pt idx="9446">
                  <c:v>7.4255301751076949E-4</c:v>
                </c:pt>
                <c:pt idx="9447">
                  <c:v>7.4247441967880215E-4</c:v>
                </c:pt>
                <c:pt idx="9448">
                  <c:v>7.4239583848393926E-4</c:v>
                </c:pt>
                <c:pt idx="9449">
                  <c:v>7.4231727392089382E-4</c:v>
                </c:pt>
                <c:pt idx="9450">
                  <c:v>7.4223872598438913E-4</c:v>
                </c:pt>
                <c:pt idx="9451">
                  <c:v>7.4216019466915174E-4</c:v>
                </c:pt>
                <c:pt idx="9452">
                  <c:v>7.420816799698993E-4</c:v>
                </c:pt>
                <c:pt idx="9453">
                  <c:v>7.420031818813652E-4</c:v>
                </c:pt>
                <c:pt idx="9454">
                  <c:v>7.4192470039827717E-4</c:v>
                </c:pt>
                <c:pt idx="9455">
                  <c:v>7.4184623551536188E-4</c:v>
                </c:pt>
                <c:pt idx="9456">
                  <c:v>7.4176778722735562E-4</c:v>
                </c:pt>
                <c:pt idx="9457">
                  <c:v>7.4168935552899743E-4</c:v>
                </c:pt>
                <c:pt idx="9458">
                  <c:v>7.4161094041502393E-4</c:v>
                </c:pt>
                <c:pt idx="9459">
                  <c:v>7.4153254188017207E-4</c:v>
                </c:pt>
                <c:pt idx="9460">
                  <c:v>7.4145415991918912E-4</c:v>
                </c:pt>
                <c:pt idx="9461">
                  <c:v>7.4137579452681897E-4</c:v>
                </c:pt>
                <c:pt idx="9462">
                  <c:v>7.41297445697804E-4</c:v>
                </c:pt>
                <c:pt idx="9463">
                  <c:v>7.4121911342690252E-4</c:v>
                </c:pt>
                <c:pt idx="9464">
                  <c:v>7.41140797708858E-4</c:v>
                </c:pt>
                <c:pt idx="9465">
                  <c:v>7.4106249853842952E-4</c:v>
                </c:pt>
                <c:pt idx="9466">
                  <c:v>7.4098421591036953E-4</c:v>
                </c:pt>
                <c:pt idx="9467">
                  <c:v>7.4090594981943646E-4</c:v>
                </c:pt>
                <c:pt idx="9468">
                  <c:v>7.408277002603908E-4</c:v>
                </c:pt>
                <c:pt idx="9469">
                  <c:v>7.4074946722799172E-4</c:v>
                </c:pt>
                <c:pt idx="9470">
                  <c:v>7.4067125071701533E-4</c:v>
                </c:pt>
                <c:pt idx="9471">
                  <c:v>7.4059305072221777E-4</c:v>
                </c:pt>
                <c:pt idx="9472">
                  <c:v>7.4051486723837351E-4</c:v>
                </c:pt>
                <c:pt idx="9473">
                  <c:v>7.4043670026025204E-4</c:v>
                </c:pt>
                <c:pt idx="9474">
                  <c:v>7.4035854978262512E-4</c:v>
                </c:pt>
                <c:pt idx="9475">
                  <c:v>7.4028041580027123E-4</c:v>
                </c:pt>
                <c:pt idx="9476">
                  <c:v>7.4020229830797243E-4</c:v>
                </c:pt>
                <c:pt idx="9477">
                  <c:v>7.4012419730050145E-4</c:v>
                </c:pt>
                <c:pt idx="9478">
                  <c:v>7.4004611277264198E-4</c:v>
                </c:pt>
                <c:pt idx="9479">
                  <c:v>7.3996804471918194E-4</c:v>
                </c:pt>
                <c:pt idx="9480">
                  <c:v>7.3988999313490534E-4</c:v>
                </c:pt>
                <c:pt idx="9481">
                  <c:v>7.3981195801460411E-4</c:v>
                </c:pt>
                <c:pt idx="9482">
                  <c:v>7.3973393935307093E-4</c:v>
                </c:pt>
                <c:pt idx="9483">
                  <c:v>7.3965593714509111E-4</c:v>
                </c:pt>
                <c:pt idx="9484">
                  <c:v>7.3957795138547078E-4</c:v>
                </c:pt>
                <c:pt idx="9485">
                  <c:v>7.3949998206899699E-4</c:v>
                </c:pt>
                <c:pt idx="9486">
                  <c:v>7.3942202919048E-4</c:v>
                </c:pt>
                <c:pt idx="9487">
                  <c:v>7.3934409274471508E-4</c:v>
                </c:pt>
                <c:pt idx="9488">
                  <c:v>7.3926617272650924E-4</c:v>
                </c:pt>
                <c:pt idx="9489">
                  <c:v>7.391882691306699E-4</c:v>
                </c:pt>
                <c:pt idx="9490">
                  <c:v>7.3911038195200124E-4</c:v>
                </c:pt>
                <c:pt idx="9491">
                  <c:v>7.3903251118532316E-4</c:v>
                </c:pt>
                <c:pt idx="9492">
                  <c:v>7.3895465682543952E-4</c:v>
                </c:pt>
                <c:pt idx="9493">
                  <c:v>7.3887681886717271E-4</c:v>
                </c:pt>
                <c:pt idx="9494">
                  <c:v>7.3879899730533286E-4</c:v>
                </c:pt>
                <c:pt idx="9495">
                  <c:v>7.3872119213474509E-4</c:v>
                </c:pt>
                <c:pt idx="9496">
                  <c:v>7.3864340335023286E-4</c:v>
                </c:pt>
                <c:pt idx="9497">
                  <c:v>7.3856563094661597E-4</c:v>
                </c:pt>
                <c:pt idx="9498">
                  <c:v>7.3848787491872082E-4</c:v>
                </c:pt>
                <c:pt idx="9499">
                  <c:v>7.3841013526137903E-4</c:v>
                </c:pt>
                <c:pt idx="9500">
                  <c:v>7.3833241196942208E-4</c:v>
                </c:pt>
                <c:pt idx="9501">
                  <c:v>7.3825470503767509E-4</c:v>
                </c:pt>
                <c:pt idx="9502">
                  <c:v>7.3817701446098408E-4</c:v>
                </c:pt>
                <c:pt idx="9503">
                  <c:v>7.3809934023417675E-4</c:v>
                </c:pt>
                <c:pt idx="9504">
                  <c:v>7.3802168235209404E-4</c:v>
                </c:pt>
                <c:pt idx="9505">
                  <c:v>7.3794404080958318E-4</c:v>
                </c:pt>
                <c:pt idx="9506">
                  <c:v>7.3786641560148335E-4</c:v>
                </c:pt>
                <c:pt idx="9507">
                  <c:v>7.3778880672263701E-4</c:v>
                </c:pt>
                <c:pt idx="9508">
                  <c:v>7.3771121416789918E-4</c:v>
                </c:pt>
                <c:pt idx="9509">
                  <c:v>7.3763363793211947E-4</c:v>
                </c:pt>
                <c:pt idx="9510">
                  <c:v>7.3755607801014608E-4</c:v>
                </c:pt>
                <c:pt idx="9511">
                  <c:v>7.3747853439683371E-4</c:v>
                </c:pt>
                <c:pt idx="9512">
                  <c:v>7.3740100708703999E-4</c:v>
                </c:pt>
                <c:pt idx="9513">
                  <c:v>7.3732349607562634E-4</c:v>
                </c:pt>
                <c:pt idx="9514">
                  <c:v>7.3724600135745451E-4</c:v>
                </c:pt>
                <c:pt idx="9515">
                  <c:v>7.3716852292737996E-4</c:v>
                </c:pt>
                <c:pt idx="9516">
                  <c:v>7.3709106078027322E-4</c:v>
                </c:pt>
                <c:pt idx="9517">
                  <c:v>7.370136149110044E-4</c:v>
                </c:pt>
                <c:pt idx="9518">
                  <c:v>7.3693618531444E-4</c:v>
                </c:pt>
                <c:pt idx="9519">
                  <c:v>7.3685877198544818E-4</c:v>
                </c:pt>
                <c:pt idx="9520">
                  <c:v>7.3678137491890879E-4</c:v>
                </c:pt>
                <c:pt idx="9521">
                  <c:v>7.3670399410969561E-4</c:v>
                </c:pt>
                <c:pt idx="9522">
                  <c:v>7.3662662955269057E-4</c:v>
                </c:pt>
                <c:pt idx="9523">
                  <c:v>7.3654928124276603E-4</c:v>
                </c:pt>
                <c:pt idx="9524">
                  <c:v>7.3647194917480932E-4</c:v>
                </c:pt>
                <c:pt idx="9525">
                  <c:v>7.3639463334370563E-4</c:v>
                </c:pt>
                <c:pt idx="9526">
                  <c:v>7.3631733374434163E-4</c:v>
                </c:pt>
                <c:pt idx="9527">
                  <c:v>7.362400503716052E-4</c:v>
                </c:pt>
                <c:pt idx="9528">
                  <c:v>7.361627832203904E-4</c:v>
                </c:pt>
                <c:pt idx="9529">
                  <c:v>7.3608553228558392E-4</c:v>
                </c:pt>
                <c:pt idx="9530">
                  <c:v>7.3600829756208849E-4</c:v>
                </c:pt>
                <c:pt idx="9531">
                  <c:v>7.3593107904479534E-4</c:v>
                </c:pt>
                <c:pt idx="9532">
                  <c:v>7.3585387672860927E-4</c:v>
                </c:pt>
                <c:pt idx="9533">
                  <c:v>7.3577669060843171E-4</c:v>
                </c:pt>
                <c:pt idx="9534">
                  <c:v>7.3569952067916193E-4</c:v>
                </c:pt>
                <c:pt idx="9535">
                  <c:v>7.3562236693571371E-4</c:v>
                </c:pt>
                <c:pt idx="9536">
                  <c:v>7.3554522937298718E-4</c:v>
                </c:pt>
                <c:pt idx="9537">
                  <c:v>7.3546810798589429E-4</c:v>
                </c:pt>
                <c:pt idx="9538">
                  <c:v>7.3539100276935338E-4</c:v>
                </c:pt>
                <c:pt idx="9539">
                  <c:v>7.35313913718275E-4</c:v>
                </c:pt>
                <c:pt idx="9540">
                  <c:v>7.3523684082757532E-4</c:v>
                </c:pt>
                <c:pt idx="9541">
                  <c:v>7.3515978409217334E-4</c:v>
                </c:pt>
                <c:pt idx="9542">
                  <c:v>7.35082743506994E-4</c:v>
                </c:pt>
                <c:pt idx="9543">
                  <c:v>7.3500571906695567E-4</c:v>
                </c:pt>
                <c:pt idx="9544">
                  <c:v>7.3492871076698578E-4</c:v>
                </c:pt>
                <c:pt idx="9545">
                  <c:v>7.3485171860200962E-4</c:v>
                </c:pt>
                <c:pt idx="9546">
                  <c:v>7.3477474256696126E-4</c:v>
                </c:pt>
                <c:pt idx="9547">
                  <c:v>7.3469778265676554E-4</c:v>
                </c:pt>
                <c:pt idx="9548">
                  <c:v>7.3462083886636749E-4</c:v>
                </c:pt>
                <c:pt idx="9549">
                  <c:v>7.3454391119068946E-4</c:v>
                </c:pt>
                <c:pt idx="9550">
                  <c:v>7.3446699962467831E-4</c:v>
                </c:pt>
                <c:pt idx="9551">
                  <c:v>7.3439010416327113E-4</c:v>
                </c:pt>
                <c:pt idx="9552">
                  <c:v>7.3431322480140991E-4</c:v>
                </c:pt>
                <c:pt idx="9553">
                  <c:v>7.3423636153404498E-4</c:v>
                </c:pt>
                <c:pt idx="9554">
                  <c:v>7.3415951435611495E-4</c:v>
                </c:pt>
                <c:pt idx="9555">
                  <c:v>7.3408268326256832E-4</c:v>
                </c:pt>
                <c:pt idx="9556">
                  <c:v>7.3400586824836581E-4</c:v>
                </c:pt>
                <c:pt idx="9557">
                  <c:v>7.3392906930844985E-4</c:v>
                </c:pt>
                <c:pt idx="9558">
                  <c:v>7.3385228643777531E-4</c:v>
                </c:pt>
                <c:pt idx="9559">
                  <c:v>7.3377551963130835E-4</c:v>
                </c:pt>
                <c:pt idx="9560">
                  <c:v>7.336987688839993E-4</c:v>
                </c:pt>
                <c:pt idx="9561">
                  <c:v>7.3362203419081768E-4</c:v>
                </c:pt>
                <c:pt idx="9562">
                  <c:v>7.3354531554671923E-4</c:v>
                </c:pt>
                <c:pt idx="9563">
                  <c:v>7.3346861294667012E-4</c:v>
                </c:pt>
                <c:pt idx="9564">
                  <c:v>7.333919263856416E-4</c:v>
                </c:pt>
                <c:pt idx="9565">
                  <c:v>7.333152558586033E-4</c:v>
                </c:pt>
                <c:pt idx="9566">
                  <c:v>7.3323860136052582E-4</c:v>
                </c:pt>
                <c:pt idx="9567">
                  <c:v>7.3316196288638626E-4</c:v>
                </c:pt>
                <c:pt idx="9568">
                  <c:v>7.330853404311548E-4</c:v>
                </c:pt>
                <c:pt idx="9569">
                  <c:v>7.3300873398980822E-4</c:v>
                </c:pt>
                <c:pt idx="9570">
                  <c:v>7.3293214355733838E-4</c:v>
                </c:pt>
                <c:pt idx="9571">
                  <c:v>7.328555691287137E-4</c:v>
                </c:pt>
                <c:pt idx="9572">
                  <c:v>7.3277901069892582E-4</c:v>
                </c:pt>
                <c:pt idx="9573">
                  <c:v>7.3270246826296422E-4</c:v>
                </c:pt>
                <c:pt idx="9574">
                  <c:v>7.3262594181581185E-4</c:v>
                </c:pt>
                <c:pt idx="9575">
                  <c:v>7.3254943135246024E-4</c:v>
                </c:pt>
                <c:pt idx="9576">
                  <c:v>7.3247293686790321E-4</c:v>
                </c:pt>
                <c:pt idx="9577">
                  <c:v>7.3239645835713801E-4</c:v>
                </c:pt>
                <c:pt idx="9578">
                  <c:v>7.3231999581515564E-4</c:v>
                </c:pt>
                <c:pt idx="9579">
                  <c:v>7.3224354923696303E-4</c:v>
                </c:pt>
                <c:pt idx="9580">
                  <c:v>7.321671186175557E-4</c:v>
                </c:pt>
                <c:pt idx="9581">
                  <c:v>7.3209070395193528E-4</c:v>
                </c:pt>
                <c:pt idx="9582">
                  <c:v>7.3201430523511519E-4</c:v>
                </c:pt>
                <c:pt idx="9583">
                  <c:v>7.3193792246209531E-4</c:v>
                </c:pt>
                <c:pt idx="9584">
                  <c:v>7.3186155562788527E-4</c:v>
                </c:pt>
                <c:pt idx="9585">
                  <c:v>7.3178520472750154E-4</c:v>
                </c:pt>
                <c:pt idx="9586">
                  <c:v>7.3170886975595581E-4</c:v>
                </c:pt>
                <c:pt idx="9587">
                  <c:v>7.3163255070826487E-4</c:v>
                </c:pt>
                <c:pt idx="9588">
                  <c:v>7.3155624757944334E-4</c:v>
                </c:pt>
                <c:pt idx="9589">
                  <c:v>7.3147996036451181E-4</c:v>
                </c:pt>
                <c:pt idx="9590">
                  <c:v>7.3140368905849303E-4</c:v>
                </c:pt>
                <c:pt idx="9591">
                  <c:v>7.3132743365641334E-4</c:v>
                </c:pt>
                <c:pt idx="9592">
                  <c:v>7.3125119415329352E-4</c:v>
                </c:pt>
                <c:pt idx="9593">
                  <c:v>7.3117497054417174E-4</c:v>
                </c:pt>
                <c:pt idx="9594">
                  <c:v>7.3109876282406304E-4</c:v>
                </c:pt>
                <c:pt idx="9595">
                  <c:v>7.3102257098801502E-4</c:v>
                </c:pt>
                <c:pt idx="9596">
                  <c:v>7.3094639503105258E-4</c:v>
                </c:pt>
                <c:pt idx="9597">
                  <c:v>7.308702349482154E-4</c:v>
                </c:pt>
                <c:pt idx="9598">
                  <c:v>7.3079409073453869E-4</c:v>
                </c:pt>
                <c:pt idx="9599">
                  <c:v>7.3071796238507092E-4</c:v>
                </c:pt>
                <c:pt idx="9600">
                  <c:v>7.3064184989484805E-4</c:v>
                </c:pt>
                <c:pt idx="9601">
                  <c:v>7.3056575325891636E-4</c:v>
                </c:pt>
                <c:pt idx="9602">
                  <c:v>7.3048967247232367E-4</c:v>
                </c:pt>
                <c:pt idx="9603">
                  <c:v>7.3041360753011591E-4</c:v>
                </c:pt>
                <c:pt idx="9604">
                  <c:v>7.3033755842735098E-4</c:v>
                </c:pt>
                <c:pt idx="9605">
                  <c:v>7.3026152515907221E-4</c:v>
                </c:pt>
                <c:pt idx="9606">
                  <c:v>7.3018550772034304E-4</c:v>
                </c:pt>
                <c:pt idx="9607">
                  <c:v>7.3010950610621873E-4</c:v>
                </c:pt>
                <c:pt idx="9608">
                  <c:v>7.3003352031175337E-4</c:v>
                </c:pt>
                <c:pt idx="9609">
                  <c:v>7.2995755033201438E-4</c:v>
                </c:pt>
                <c:pt idx="9610">
                  <c:v>7.29881596162059E-4</c:v>
                </c:pt>
                <c:pt idx="9611">
                  <c:v>7.2980565779695854E-4</c:v>
                </c:pt>
                <c:pt idx="9612">
                  <c:v>7.2972973523177979E-4</c:v>
                </c:pt>
                <c:pt idx="9613">
                  <c:v>7.2965382846158962E-4</c:v>
                </c:pt>
                <c:pt idx="9614">
                  <c:v>7.2957793748146032E-4</c:v>
                </c:pt>
                <c:pt idx="9615">
                  <c:v>7.2950206228646465E-4</c:v>
                </c:pt>
                <c:pt idx="9616">
                  <c:v>7.2942620287167793E-4</c:v>
                </c:pt>
                <c:pt idx="9617">
                  <c:v>7.2935035923218038E-4</c:v>
                </c:pt>
                <c:pt idx="9618">
                  <c:v>7.2927453136304896E-4</c:v>
                </c:pt>
                <c:pt idx="9619">
                  <c:v>7.2919871925936975E-4</c:v>
                </c:pt>
                <c:pt idx="9620">
                  <c:v>7.29122922916221E-4</c:v>
                </c:pt>
                <c:pt idx="9621">
                  <c:v>7.290471423286902E-4</c:v>
                </c:pt>
                <c:pt idx="9622">
                  <c:v>7.2897137749186873E-4</c:v>
                </c:pt>
                <c:pt idx="9623">
                  <c:v>7.2889562840084039E-4</c:v>
                </c:pt>
                <c:pt idx="9624">
                  <c:v>7.2881989505070241E-4</c:v>
                </c:pt>
                <c:pt idx="9625">
                  <c:v>7.2874417743654747E-4</c:v>
                </c:pt>
                <c:pt idx="9626">
                  <c:v>7.2866847555347217E-4</c:v>
                </c:pt>
                <c:pt idx="9627">
                  <c:v>7.2859278939657103E-4</c:v>
                </c:pt>
                <c:pt idx="9628">
                  <c:v>7.2851711896094865E-4</c:v>
                </c:pt>
                <c:pt idx="9629">
                  <c:v>7.2844146424170175E-4</c:v>
                </c:pt>
                <c:pt idx="9630">
                  <c:v>7.2836582523394294E-4</c:v>
                </c:pt>
                <c:pt idx="9631">
                  <c:v>7.2829020193277024E-4</c:v>
                </c:pt>
                <c:pt idx="9632">
                  <c:v>7.2821459433329724E-4</c:v>
                </c:pt>
                <c:pt idx="9633">
                  <c:v>7.2813900243063256E-4</c:v>
                </c:pt>
                <c:pt idx="9634">
                  <c:v>7.2806342621988516E-4</c:v>
                </c:pt>
                <c:pt idx="9635">
                  <c:v>7.2798786569617494E-4</c:v>
                </c:pt>
                <c:pt idx="9636">
                  <c:v>7.2791232085461517E-4</c:v>
                </c:pt>
                <c:pt idx="9637">
                  <c:v>7.2783679169032423E-4</c:v>
                </c:pt>
                <c:pt idx="9638">
                  <c:v>7.2776127819842388E-4</c:v>
                </c:pt>
                <c:pt idx="9639">
                  <c:v>7.2768578037403389E-4</c:v>
                </c:pt>
                <c:pt idx="9640">
                  <c:v>7.2761029821228219E-4</c:v>
                </c:pt>
                <c:pt idx="9641">
                  <c:v>7.2753483170829203E-4</c:v>
                </c:pt>
                <c:pt idx="9642">
                  <c:v>7.2745938085719329E-4</c:v>
                </c:pt>
                <c:pt idx="9643">
                  <c:v>7.2738394565411942E-4</c:v>
                </c:pt>
                <c:pt idx="9644">
                  <c:v>7.273085260941953E-4</c:v>
                </c:pt>
                <c:pt idx="9645">
                  <c:v>7.2723312217256632E-4</c:v>
                </c:pt>
                <c:pt idx="9646">
                  <c:v>7.271577338843619E-4</c:v>
                </c:pt>
                <c:pt idx="9647">
                  <c:v>7.2708236122472124E-4</c:v>
                </c:pt>
                <c:pt idx="9648">
                  <c:v>7.270070041887855E-4</c:v>
                </c:pt>
                <c:pt idx="9649">
                  <c:v>7.2693166277169473E-4</c:v>
                </c:pt>
                <c:pt idx="9650">
                  <c:v>7.268563369685993E-4</c:v>
                </c:pt>
                <c:pt idx="9651">
                  <c:v>7.2678102677464296E-4</c:v>
                </c:pt>
                <c:pt idx="9652">
                  <c:v>7.267057321849751E-4</c:v>
                </c:pt>
                <c:pt idx="9653">
                  <c:v>7.2663045319474489E-4</c:v>
                </c:pt>
                <c:pt idx="9654">
                  <c:v>7.2655518979910594E-4</c:v>
                </c:pt>
                <c:pt idx="9655">
                  <c:v>7.26479941993216E-4</c:v>
                </c:pt>
                <c:pt idx="9656">
                  <c:v>7.2640470977222455E-4</c:v>
                </c:pt>
                <c:pt idx="9657">
                  <c:v>7.2632949313129562E-4</c:v>
                </c:pt>
                <c:pt idx="9658">
                  <c:v>7.2625429206558826E-4</c:v>
                </c:pt>
                <c:pt idx="9659">
                  <c:v>7.2617910657026843E-4</c:v>
                </c:pt>
                <c:pt idx="9660">
                  <c:v>7.2610393664049322E-4</c:v>
                </c:pt>
                <c:pt idx="9661">
                  <c:v>7.2602878227143717E-4</c:v>
                </c:pt>
                <c:pt idx="9662">
                  <c:v>7.2595364345826648E-4</c:v>
                </c:pt>
                <c:pt idx="9663">
                  <c:v>7.2587852019614723E-4</c:v>
                </c:pt>
                <c:pt idx="9664">
                  <c:v>7.2580341248026188E-4</c:v>
                </c:pt>
                <c:pt idx="9665">
                  <c:v>7.2572832030577661E-4</c:v>
                </c:pt>
                <c:pt idx="9666">
                  <c:v>7.2565324366787032E-4</c:v>
                </c:pt>
                <c:pt idx="9667">
                  <c:v>7.2557818256172414E-4</c:v>
                </c:pt>
                <c:pt idx="9668">
                  <c:v>7.2550313698251838E-4</c:v>
                </c:pt>
                <c:pt idx="9669">
                  <c:v>7.2542810692543462E-4</c:v>
                </c:pt>
                <c:pt idx="9670">
                  <c:v>7.2535309238565423E-4</c:v>
                </c:pt>
                <c:pt idx="9671">
                  <c:v>7.2527809335837105E-4</c:v>
                </c:pt>
                <c:pt idx="9672">
                  <c:v>7.2520310983876872E-4</c:v>
                </c:pt>
                <c:pt idx="9673">
                  <c:v>7.2512814182203937E-4</c:v>
                </c:pt>
                <c:pt idx="9674">
                  <c:v>7.2505318930337378E-4</c:v>
                </c:pt>
                <c:pt idx="9675">
                  <c:v>7.2497825227797004E-4</c:v>
                </c:pt>
                <c:pt idx="9676">
                  <c:v>7.2490333074102132E-4</c:v>
                </c:pt>
                <c:pt idx="9677">
                  <c:v>7.2482842468772591E-4</c:v>
                </c:pt>
                <c:pt idx="9678">
                  <c:v>7.2475353411328904E-4</c:v>
                </c:pt>
                <c:pt idx="9679">
                  <c:v>7.2467865901291344E-4</c:v>
                </c:pt>
                <c:pt idx="9680">
                  <c:v>7.2460379938179805E-4</c:v>
                </c:pt>
                <c:pt idx="9681">
                  <c:v>7.2452895521515112E-4</c:v>
                </c:pt>
                <c:pt idx="9682">
                  <c:v>7.2445412650818395E-4</c:v>
                </c:pt>
                <c:pt idx="9683">
                  <c:v>7.2437931325610675E-4</c:v>
                </c:pt>
                <c:pt idx="9684">
                  <c:v>7.2430451545412789E-4</c:v>
                </c:pt>
                <c:pt idx="9685">
                  <c:v>7.2422973309746615E-4</c:v>
                </c:pt>
                <c:pt idx="9686">
                  <c:v>7.2415496618133532E-4</c:v>
                </c:pt>
                <c:pt idx="9687">
                  <c:v>7.2408021470095449E-4</c:v>
                </c:pt>
                <c:pt idx="9688">
                  <c:v>7.2400547865154234E-4</c:v>
                </c:pt>
                <c:pt idx="9689">
                  <c:v>7.2393075802833012E-4</c:v>
                </c:pt>
                <c:pt idx="9690">
                  <c:v>7.2385605282652803E-4</c:v>
                </c:pt>
                <c:pt idx="9691">
                  <c:v>7.2378136304137534E-4</c:v>
                </c:pt>
                <c:pt idx="9692">
                  <c:v>7.2370668866809235E-4</c:v>
                </c:pt>
                <c:pt idx="9693">
                  <c:v>7.2363202970191409E-4</c:v>
                </c:pt>
                <c:pt idx="9694">
                  <c:v>7.2355738613806727E-4</c:v>
                </c:pt>
                <c:pt idx="9695">
                  <c:v>7.2348275797178821E-4</c:v>
                </c:pt>
                <c:pt idx="9696">
                  <c:v>7.2340814519831868E-4</c:v>
                </c:pt>
                <c:pt idx="9697">
                  <c:v>7.2333354781288885E-4</c:v>
                </c:pt>
                <c:pt idx="9698">
                  <c:v>7.232589658107408E-4</c:v>
                </c:pt>
                <c:pt idx="9699">
                  <c:v>7.2318439918712442E-4</c:v>
                </c:pt>
                <c:pt idx="9700">
                  <c:v>7.231098479372715E-4</c:v>
                </c:pt>
                <c:pt idx="9701">
                  <c:v>7.2303531205643605E-4</c:v>
                </c:pt>
                <c:pt idx="9702">
                  <c:v>7.2296079153986081E-4</c:v>
                </c:pt>
                <c:pt idx="9703">
                  <c:v>7.2288628638279828E-4</c:v>
                </c:pt>
                <c:pt idx="9704">
                  <c:v>7.2281179658050052E-4</c:v>
                </c:pt>
                <c:pt idx="9705">
                  <c:v>7.227373221282248E-4</c:v>
                </c:pt>
                <c:pt idx="9706">
                  <c:v>7.226628630212223E-4</c:v>
                </c:pt>
                <c:pt idx="9707">
                  <c:v>7.2258841925474813E-4</c:v>
                </c:pt>
                <c:pt idx="9708">
                  <c:v>7.2251399082406834E-4</c:v>
                </c:pt>
                <c:pt idx="9709">
                  <c:v>7.2243957772444181E-4</c:v>
                </c:pt>
                <c:pt idx="9710">
                  <c:v>7.2236517995113579E-4</c:v>
                </c:pt>
                <c:pt idx="9711">
                  <c:v>7.2229079749940592E-4</c:v>
                </c:pt>
                <c:pt idx="9712">
                  <c:v>7.2221643036452703E-4</c:v>
                </c:pt>
                <c:pt idx="9713">
                  <c:v>7.2214207854177221E-4</c:v>
                </c:pt>
                <c:pt idx="9714">
                  <c:v>7.2206774202640404E-4</c:v>
                </c:pt>
                <c:pt idx="9715">
                  <c:v>7.219934208136967E-4</c:v>
                </c:pt>
                <c:pt idx="9716">
                  <c:v>7.2191911489893424E-4</c:v>
                </c:pt>
                <c:pt idx="9717">
                  <c:v>7.2184482427738595E-4</c:v>
                </c:pt>
                <c:pt idx="9718">
                  <c:v>7.2177054894433221E-4</c:v>
                </c:pt>
                <c:pt idx="9719">
                  <c:v>7.2169628889505563E-4</c:v>
                </c:pt>
                <c:pt idx="9720">
                  <c:v>7.216220441248393E-4</c:v>
                </c:pt>
                <c:pt idx="9721">
                  <c:v>7.2154781462896553E-4</c:v>
                </c:pt>
                <c:pt idx="9722">
                  <c:v>7.2147360040272323E-4</c:v>
                </c:pt>
                <c:pt idx="9723">
                  <c:v>7.2139940144140449E-4</c:v>
                </c:pt>
                <c:pt idx="9724">
                  <c:v>7.2132521774029442E-4</c:v>
                </c:pt>
                <c:pt idx="9725">
                  <c:v>7.2125104929468792E-4</c:v>
                </c:pt>
                <c:pt idx="9726">
                  <c:v>7.2117689609988117E-4</c:v>
                </c:pt>
                <c:pt idx="9727">
                  <c:v>7.2110275815117004E-4</c:v>
                </c:pt>
                <c:pt idx="9728">
                  <c:v>7.2102863544384833E-4</c:v>
                </c:pt>
                <c:pt idx="9729">
                  <c:v>7.2095452797322438E-4</c:v>
                </c:pt>
                <c:pt idx="9730">
                  <c:v>7.2088043573459415E-4</c:v>
                </c:pt>
                <c:pt idx="9731">
                  <c:v>7.2080635872327054E-4</c:v>
                </c:pt>
                <c:pt idx="9732">
                  <c:v>7.2073229693454582E-4</c:v>
                </c:pt>
                <c:pt idx="9733">
                  <c:v>7.2065825036374113E-4</c:v>
                </c:pt>
                <c:pt idx="9734">
                  <c:v>7.205842190061649E-4</c:v>
                </c:pt>
                <c:pt idx="9735">
                  <c:v>7.2051020285711993E-4</c:v>
                </c:pt>
                <c:pt idx="9736">
                  <c:v>7.2043620191192845E-4</c:v>
                </c:pt>
                <c:pt idx="9737">
                  <c:v>7.2036221616590538E-4</c:v>
                </c:pt>
                <c:pt idx="9738">
                  <c:v>7.2028824561436492E-4</c:v>
                </c:pt>
                <c:pt idx="9739">
                  <c:v>7.2021429025262949E-4</c:v>
                </c:pt>
                <c:pt idx="9740">
                  <c:v>7.2014035007602218E-4</c:v>
                </c:pt>
                <c:pt idx="9741">
                  <c:v>7.2006642507986345E-4</c:v>
                </c:pt>
                <c:pt idx="9742">
                  <c:v>7.1999251525948008E-4</c:v>
                </c:pt>
                <c:pt idx="9743">
                  <c:v>7.1991862061019827E-4</c:v>
                </c:pt>
                <c:pt idx="9744">
                  <c:v>7.1984474112735347E-4</c:v>
                </c:pt>
                <c:pt idx="9745">
                  <c:v>7.1977087680626822E-4</c:v>
                </c:pt>
                <c:pt idx="9746">
                  <c:v>7.1969702764227859E-4</c:v>
                </c:pt>
                <c:pt idx="9747">
                  <c:v>7.1962319363072329E-4</c:v>
                </c:pt>
                <c:pt idx="9748">
                  <c:v>7.1954937476693514E-4</c:v>
                </c:pt>
                <c:pt idx="9749">
                  <c:v>7.1947557104625685E-4</c:v>
                </c:pt>
                <c:pt idx="9750">
                  <c:v>7.1940178246402418E-4</c:v>
                </c:pt>
                <c:pt idx="9751">
                  <c:v>7.1932800901558524E-4</c:v>
                </c:pt>
                <c:pt idx="9752">
                  <c:v>7.1925425069627972E-4</c:v>
                </c:pt>
                <c:pt idx="9753">
                  <c:v>7.1918050750145984E-4</c:v>
                </c:pt>
                <c:pt idx="9754">
                  <c:v>7.1910677942647124E-4</c:v>
                </c:pt>
                <c:pt idx="9755">
                  <c:v>7.1903306646665802E-4</c:v>
                </c:pt>
                <c:pt idx="9756">
                  <c:v>7.1895936861738328E-4</c:v>
                </c:pt>
                <c:pt idx="9757">
                  <c:v>7.1888568587399101E-4</c:v>
                </c:pt>
                <c:pt idx="9758">
                  <c:v>7.188120182318482E-4</c:v>
                </c:pt>
                <c:pt idx="9759">
                  <c:v>7.1873836568630385E-4</c:v>
                </c:pt>
                <c:pt idx="9760">
                  <c:v>7.1866472823272341E-4</c:v>
                </c:pt>
                <c:pt idx="9761">
                  <c:v>7.1859110586646369E-4</c:v>
                </c:pt>
                <c:pt idx="9762">
                  <c:v>7.1851749858289112E-4</c:v>
                </c:pt>
                <c:pt idx="9763">
                  <c:v>7.1844390637737184E-4</c:v>
                </c:pt>
                <c:pt idx="9764">
                  <c:v>7.1837032924527608E-4</c:v>
                </c:pt>
                <c:pt idx="9765">
                  <c:v>7.1829676718196552E-4</c:v>
                </c:pt>
                <c:pt idx="9766">
                  <c:v>7.1822322018281765E-4</c:v>
                </c:pt>
                <c:pt idx="9767">
                  <c:v>7.1814968824320414E-4</c:v>
                </c:pt>
                <c:pt idx="9768">
                  <c:v>7.1807617135849944E-4</c:v>
                </c:pt>
                <c:pt idx="9769">
                  <c:v>7.1800266952407943E-4</c:v>
                </c:pt>
                <c:pt idx="9770">
                  <c:v>7.179291827353251E-4</c:v>
                </c:pt>
                <c:pt idx="9771">
                  <c:v>7.1785571098761534E-4</c:v>
                </c:pt>
                <c:pt idx="9772">
                  <c:v>7.177822542763357E-4</c:v>
                </c:pt>
                <c:pt idx="9773">
                  <c:v>7.1770881259686865E-4</c:v>
                </c:pt>
                <c:pt idx="9774">
                  <c:v>7.1763538594459811E-4</c:v>
                </c:pt>
                <c:pt idx="9775">
                  <c:v>7.1756197431491978E-4</c:v>
                </c:pt>
                <c:pt idx="9776">
                  <c:v>7.17488577703214E-4</c:v>
                </c:pt>
                <c:pt idx="9777">
                  <c:v>7.1741519610488027E-4</c:v>
                </c:pt>
                <c:pt idx="9778">
                  <c:v>7.1734182951531465E-4</c:v>
                </c:pt>
                <c:pt idx="9779">
                  <c:v>7.1726847792990113E-4</c:v>
                </c:pt>
                <c:pt idx="9780">
                  <c:v>7.1719514134405095E-4</c:v>
                </c:pt>
                <c:pt idx="9781">
                  <c:v>7.1712181975315688E-4</c:v>
                </c:pt>
                <c:pt idx="9782">
                  <c:v>7.1704851315261813E-4</c:v>
                </c:pt>
                <c:pt idx="9783">
                  <c:v>7.1697522153784104E-4</c:v>
                </c:pt>
                <c:pt idx="9784">
                  <c:v>7.1690194490423497E-4</c:v>
                </c:pt>
                <c:pt idx="9785">
                  <c:v>7.1682868324719903E-4</c:v>
                </c:pt>
                <c:pt idx="9786">
                  <c:v>7.1675543656214854E-4</c:v>
                </c:pt>
                <c:pt idx="9787">
                  <c:v>7.1668220484449397E-4</c:v>
                </c:pt>
                <c:pt idx="9788">
                  <c:v>7.1660898808964329E-4</c:v>
                </c:pt>
                <c:pt idx="9789">
                  <c:v>7.165357862930151E-4</c:v>
                </c:pt>
                <c:pt idx="9790">
                  <c:v>7.1646259945002593E-4</c:v>
                </c:pt>
                <c:pt idx="9791">
                  <c:v>7.1638942755609112E-4</c:v>
                </c:pt>
                <c:pt idx="9792">
                  <c:v>7.1631627060663513E-4</c:v>
                </c:pt>
                <c:pt idx="9793">
                  <c:v>7.1624312859707795E-4</c:v>
                </c:pt>
                <c:pt idx="9794">
                  <c:v>7.1617000152284123E-4</c:v>
                </c:pt>
                <c:pt idx="9795">
                  <c:v>7.1609688937935645E-4</c:v>
                </c:pt>
                <c:pt idx="9796">
                  <c:v>7.1602379216204439E-4</c:v>
                </c:pt>
                <c:pt idx="9797">
                  <c:v>7.1595070986634173E-4</c:v>
                </c:pt>
                <c:pt idx="9798">
                  <c:v>7.1587764248767511E-4</c:v>
                </c:pt>
                <c:pt idx="9799">
                  <c:v>7.1580459002147905E-4</c:v>
                </c:pt>
                <c:pt idx="9800">
                  <c:v>7.1573155246318733E-4</c:v>
                </c:pt>
                <c:pt idx="9801">
                  <c:v>7.1565852980824023E-4</c:v>
                </c:pt>
                <c:pt idx="9802">
                  <c:v>7.1558552205207521E-4</c:v>
                </c:pt>
                <c:pt idx="9803">
                  <c:v>7.1551252919013449E-4</c:v>
                </c:pt>
                <c:pt idx="9804">
                  <c:v>7.1543955121785576E-4</c:v>
                </c:pt>
                <c:pt idx="9805">
                  <c:v>7.1536658813069046E-4</c:v>
                </c:pt>
                <c:pt idx="9806">
                  <c:v>7.152936399240778E-4</c:v>
                </c:pt>
                <c:pt idx="9807">
                  <c:v>7.1522070659347343E-4</c:v>
                </c:pt>
                <c:pt idx="9808">
                  <c:v>7.1514778813432133E-4</c:v>
                </c:pt>
                <c:pt idx="9809">
                  <c:v>7.1507488454207501E-4</c:v>
                </c:pt>
                <c:pt idx="9810">
                  <c:v>7.1500199581218829E-4</c:v>
                </c:pt>
                <c:pt idx="9811">
                  <c:v>7.1492912194012065E-4</c:v>
                </c:pt>
                <c:pt idx="9812">
                  <c:v>7.1485626292132364E-4</c:v>
                </c:pt>
                <c:pt idx="9813">
                  <c:v>7.1478341875125804E-4</c:v>
                </c:pt>
                <c:pt idx="9814">
                  <c:v>7.1471058942538938E-4</c:v>
                </c:pt>
                <c:pt idx="9815">
                  <c:v>7.1463777493917637E-4</c:v>
                </c:pt>
                <c:pt idx="9816">
                  <c:v>7.1456497528808705E-4</c:v>
                </c:pt>
                <c:pt idx="9817">
                  <c:v>7.1449219046758024E-4</c:v>
                </c:pt>
                <c:pt idx="9818">
                  <c:v>7.1441942047313438E-4</c:v>
                </c:pt>
                <c:pt idx="9819">
                  <c:v>7.1434666530021892E-4</c:v>
                </c:pt>
                <c:pt idx="9820">
                  <c:v>7.1427392494429712E-4</c:v>
                </c:pt>
                <c:pt idx="9821">
                  <c:v>7.1420119940085404E-4</c:v>
                </c:pt>
                <c:pt idx="9822">
                  <c:v>7.1412848866535868E-4</c:v>
                </c:pt>
                <c:pt idx="9823">
                  <c:v>7.1405579273328928E-4</c:v>
                </c:pt>
                <c:pt idx="9824">
                  <c:v>7.1398311160013057E-4</c:v>
                </c:pt>
                <c:pt idx="9825">
                  <c:v>7.139104452613599E-4</c:v>
                </c:pt>
                <c:pt idx="9826">
                  <c:v>7.1383779371245973E-4</c:v>
                </c:pt>
                <c:pt idx="9827">
                  <c:v>7.1376515694891718E-4</c:v>
                </c:pt>
                <c:pt idx="9828">
                  <c:v>7.1369253496621936E-4</c:v>
                </c:pt>
                <c:pt idx="9829">
                  <c:v>7.1361992775985383E-4</c:v>
                </c:pt>
                <c:pt idx="9830">
                  <c:v>7.135473353253141E-4</c:v>
                </c:pt>
                <c:pt idx="9831">
                  <c:v>7.1347475765808554E-4</c:v>
                </c:pt>
                <c:pt idx="9832">
                  <c:v>7.1340219475367079E-4</c:v>
                </c:pt>
                <c:pt idx="9833">
                  <c:v>7.1332964660756487E-4</c:v>
                </c:pt>
                <c:pt idx="9834">
                  <c:v>7.1325711321526162E-4</c:v>
                </c:pt>
                <c:pt idx="9835">
                  <c:v>7.131845945722641E-4</c:v>
                </c:pt>
                <c:pt idx="9836">
                  <c:v>7.1311209067406983E-4</c:v>
                </c:pt>
                <c:pt idx="9837">
                  <c:v>7.1303960151618826E-4</c:v>
                </c:pt>
                <c:pt idx="9838">
                  <c:v>7.1296712709411876E-4</c:v>
                </c:pt>
                <c:pt idx="9839">
                  <c:v>7.1289466740337101E-4</c:v>
                </c:pt>
                <c:pt idx="9840">
                  <c:v>7.1282222243945878E-4</c:v>
                </c:pt>
                <c:pt idx="9841">
                  <c:v>7.1274979219788383E-4</c:v>
                </c:pt>
                <c:pt idx="9842">
                  <c:v>7.1267737667416679E-4</c:v>
                </c:pt>
                <c:pt idx="9843">
                  <c:v>7.1260497586381774E-4</c:v>
                </c:pt>
                <c:pt idx="9844">
                  <c:v>7.125325897623519E-4</c:v>
                </c:pt>
                <c:pt idx="9845">
                  <c:v>7.1246021836529302E-4</c:v>
                </c:pt>
                <c:pt idx="9846">
                  <c:v>7.1238786166815304E-4</c:v>
                </c:pt>
                <c:pt idx="9847">
                  <c:v>7.1231551966646203E-4</c:v>
                </c:pt>
                <c:pt idx="9848">
                  <c:v>7.1224319235573702E-4</c:v>
                </c:pt>
                <c:pt idx="9849">
                  <c:v>7.1217087973150784E-4</c:v>
                </c:pt>
                <c:pt idx="9850">
                  <c:v>7.1209858178929652E-4</c:v>
                </c:pt>
                <c:pt idx="9851">
                  <c:v>7.1202629852464081E-4</c:v>
                </c:pt>
                <c:pt idx="9852">
                  <c:v>7.1195402993306112E-4</c:v>
                </c:pt>
                <c:pt idx="9853">
                  <c:v>7.1188177601009476E-4</c:v>
                </c:pt>
                <c:pt idx="9854">
                  <c:v>7.1180953675127807E-4</c:v>
                </c:pt>
                <c:pt idx="9855">
                  <c:v>7.1173731215214532E-4</c:v>
                </c:pt>
                <c:pt idx="9856">
                  <c:v>7.1166510220823807E-4</c:v>
                </c:pt>
                <c:pt idx="9857">
                  <c:v>7.1159290691508723E-4</c:v>
                </c:pt>
                <c:pt idx="9858">
                  <c:v>7.1152072626824324E-4</c:v>
                </c:pt>
                <c:pt idx="9859">
                  <c:v>7.1144856026324492E-4</c:v>
                </c:pt>
                <c:pt idx="9860">
                  <c:v>7.113764088956412E-4</c:v>
                </c:pt>
                <c:pt idx="9861">
                  <c:v>7.1130427216097882E-4</c:v>
                </c:pt>
                <c:pt idx="9862">
                  <c:v>7.112321500548003E-4</c:v>
                </c:pt>
                <c:pt idx="9863">
                  <c:v>7.1116004257266714E-4</c:v>
                </c:pt>
                <c:pt idx="9864">
                  <c:v>7.1108794971012099E-4</c:v>
                </c:pt>
                <c:pt idx="9865">
                  <c:v>7.1101587146272138E-4</c:v>
                </c:pt>
                <c:pt idx="9866">
                  <c:v>7.1094380782602429E-4</c:v>
                </c:pt>
                <c:pt idx="9867">
                  <c:v>7.1087175879558828E-4</c:v>
                </c:pt>
                <c:pt idx="9868">
                  <c:v>7.10799724366973E-4</c:v>
                </c:pt>
                <c:pt idx="9869">
                  <c:v>7.1072770453574016E-4</c:v>
                </c:pt>
                <c:pt idx="9870">
                  <c:v>7.1065569929745071E-4</c:v>
                </c:pt>
                <c:pt idx="9871">
                  <c:v>7.1058370864766939E-4</c:v>
                </c:pt>
                <c:pt idx="9872">
                  <c:v>7.1051173258196876E-4</c:v>
                </c:pt>
                <c:pt idx="9873">
                  <c:v>7.1043977109591194E-4</c:v>
                </c:pt>
                <c:pt idx="9874">
                  <c:v>7.1036782418507137E-4</c:v>
                </c:pt>
                <c:pt idx="9875">
                  <c:v>7.1029589184501722E-4</c:v>
                </c:pt>
                <c:pt idx="9876">
                  <c:v>7.1022397407132984E-4</c:v>
                </c:pt>
                <c:pt idx="9877">
                  <c:v>7.1015207085957724E-4</c:v>
                </c:pt>
                <c:pt idx="9878">
                  <c:v>7.1008018220534172E-4</c:v>
                </c:pt>
                <c:pt idx="9879">
                  <c:v>7.1000830810420538E-4</c:v>
                </c:pt>
                <c:pt idx="9880">
                  <c:v>7.0993644855174359E-4</c:v>
                </c:pt>
                <c:pt idx="9881">
                  <c:v>7.0986460354354028E-4</c:v>
                </c:pt>
                <c:pt idx="9882">
                  <c:v>7.0979277307518134E-4</c:v>
                </c:pt>
                <c:pt idx="9883">
                  <c:v>7.0972095714225581E-4</c:v>
                </c:pt>
                <c:pt idx="9884">
                  <c:v>7.0964915574034794E-4</c:v>
                </c:pt>
                <c:pt idx="9885">
                  <c:v>7.0957736886505447E-4</c:v>
                </c:pt>
                <c:pt idx="9886">
                  <c:v>7.0950559651195813E-4</c:v>
                </c:pt>
                <c:pt idx="9887">
                  <c:v>7.0943383867665924E-4</c:v>
                </c:pt>
                <c:pt idx="9888">
                  <c:v>7.0936209535475496E-4</c:v>
                </c:pt>
                <c:pt idx="9889">
                  <c:v>7.0929036654183574E-4</c:v>
                </c:pt>
                <c:pt idx="9890">
                  <c:v>7.0921865223350371E-4</c:v>
                </c:pt>
                <c:pt idx="9891">
                  <c:v>7.0914695242536613E-4</c:v>
                </c:pt>
                <c:pt idx="9892">
                  <c:v>7.0907526711301409E-4</c:v>
                </c:pt>
                <c:pt idx="9893">
                  <c:v>7.0900359629205722E-4</c:v>
                </c:pt>
                <c:pt idx="9894">
                  <c:v>7.0893193995810809E-4</c:v>
                </c:pt>
                <c:pt idx="9895">
                  <c:v>7.0886029810676644E-4</c:v>
                </c:pt>
                <c:pt idx="9896">
                  <c:v>7.0878867073363998E-4</c:v>
                </c:pt>
                <c:pt idx="9897">
                  <c:v>7.0871705783434873E-4</c:v>
                </c:pt>
                <c:pt idx="9898">
                  <c:v>7.086454594045045E-4</c:v>
                </c:pt>
                <c:pt idx="9899">
                  <c:v>7.0857387543971887E-4</c:v>
                </c:pt>
                <c:pt idx="9900">
                  <c:v>7.0850230593560819E-4</c:v>
                </c:pt>
                <c:pt idx="9901">
                  <c:v>7.0843075088779153E-4</c:v>
                </c:pt>
                <c:pt idx="9902">
                  <c:v>7.0835921029189543E-4</c:v>
                </c:pt>
                <c:pt idx="9903">
                  <c:v>7.082876841435318E-4</c:v>
                </c:pt>
                <c:pt idx="9904">
                  <c:v>7.0821617243833641E-4</c:v>
                </c:pt>
                <c:pt idx="9905">
                  <c:v>7.0814467517192462E-4</c:v>
                </c:pt>
                <c:pt idx="9906">
                  <c:v>7.080731923399269E-4</c:v>
                </c:pt>
                <c:pt idx="9907">
                  <c:v>7.0800172393797303E-4</c:v>
                </c:pt>
                <c:pt idx="9908">
                  <c:v>7.0793026996169932E-4</c:v>
                </c:pt>
                <c:pt idx="9909">
                  <c:v>7.0785883040672929E-4</c:v>
                </c:pt>
                <c:pt idx="9910">
                  <c:v>7.0778740526870171E-4</c:v>
                </c:pt>
                <c:pt idx="9911">
                  <c:v>7.0771599454325703E-4</c:v>
                </c:pt>
                <c:pt idx="9912">
                  <c:v>7.0764459822602775E-4</c:v>
                </c:pt>
                <c:pt idx="9913">
                  <c:v>7.0757321631265428E-4</c:v>
                </c:pt>
                <c:pt idx="9914">
                  <c:v>7.0750184879877869E-4</c:v>
                </c:pt>
                <c:pt idx="9915">
                  <c:v>7.0743049568004323E-4</c:v>
                </c:pt>
                <c:pt idx="9916">
                  <c:v>7.0735915695209733E-4</c:v>
                </c:pt>
                <c:pt idx="9917">
                  <c:v>7.0728783261058423E-4</c:v>
                </c:pt>
                <c:pt idx="9918">
                  <c:v>7.0721652265115422E-4</c:v>
                </c:pt>
                <c:pt idx="9919">
                  <c:v>7.0714522706945878E-4</c:v>
                </c:pt>
                <c:pt idx="9920">
                  <c:v>7.0707394586114517E-4</c:v>
                </c:pt>
                <c:pt idx="9921">
                  <c:v>7.0700267902187159E-4</c:v>
                </c:pt>
                <c:pt idx="9922">
                  <c:v>7.0693142654728973E-4</c:v>
                </c:pt>
                <c:pt idx="9923">
                  <c:v>7.0686018843306301E-4</c:v>
                </c:pt>
                <c:pt idx="9924">
                  <c:v>7.067889646748416E-4</c:v>
                </c:pt>
                <c:pt idx="9925">
                  <c:v>7.0671775526829554E-4</c:v>
                </c:pt>
                <c:pt idx="9926">
                  <c:v>7.0664656020908605E-4</c:v>
                </c:pt>
                <c:pt idx="9927">
                  <c:v>7.0657537949287319E-4</c:v>
                </c:pt>
                <c:pt idx="9928">
                  <c:v>7.0650421311532427E-4</c:v>
                </c:pt>
                <c:pt idx="9929">
                  <c:v>7.0643306107210518E-4</c:v>
                </c:pt>
                <c:pt idx="9930">
                  <c:v>7.0636192335889192E-4</c:v>
                </c:pt>
                <c:pt idx="9931">
                  <c:v>7.0629079997135114E-4</c:v>
                </c:pt>
                <c:pt idx="9932">
                  <c:v>7.0621969090515731E-4</c:v>
                </c:pt>
                <c:pt idx="9933">
                  <c:v>7.0614859615598404E-4</c:v>
                </c:pt>
                <c:pt idx="9934">
                  <c:v>7.0607751571950968E-4</c:v>
                </c:pt>
                <c:pt idx="9935">
                  <c:v>7.0600644959141555E-4</c:v>
                </c:pt>
                <c:pt idx="9936">
                  <c:v>7.0593539776737154E-4</c:v>
                </c:pt>
                <c:pt idx="9937">
                  <c:v>7.0586436024307013E-4</c:v>
                </c:pt>
                <c:pt idx="9938">
                  <c:v>7.0579333701418438E-4</c:v>
                </c:pt>
                <c:pt idx="9939">
                  <c:v>7.0572232807641325E-4</c:v>
                </c:pt>
                <c:pt idx="9940">
                  <c:v>7.0565133342543002E-4</c:v>
                </c:pt>
                <c:pt idx="9941">
                  <c:v>7.0558035305693149E-4</c:v>
                </c:pt>
                <c:pt idx="9942">
                  <c:v>7.0550938696660481E-4</c:v>
                </c:pt>
                <c:pt idx="9943">
                  <c:v>7.0543843515014516E-4</c:v>
                </c:pt>
                <c:pt idx="9944">
                  <c:v>7.0536749760324489E-4</c:v>
                </c:pt>
                <c:pt idx="9945">
                  <c:v>7.0529657432159951E-4</c:v>
                </c:pt>
                <c:pt idx="9946">
                  <c:v>7.0522566530090841E-4</c:v>
                </c:pt>
                <c:pt idx="9947">
                  <c:v>7.0515477053686927E-4</c:v>
                </c:pt>
                <c:pt idx="9948">
                  <c:v>7.0508389002517824E-4</c:v>
                </c:pt>
                <c:pt idx="9949">
                  <c:v>7.0501302376154253E-4</c:v>
                </c:pt>
                <c:pt idx="9950">
                  <c:v>7.0494217174167043E-4</c:v>
                </c:pt>
                <c:pt idx="9951">
                  <c:v>7.0487133396126113E-4</c:v>
                </c:pt>
                <c:pt idx="9952">
                  <c:v>7.0480051041602542E-4</c:v>
                </c:pt>
                <c:pt idx="9953">
                  <c:v>7.0472970110167137E-4</c:v>
                </c:pt>
                <c:pt idx="9954">
                  <c:v>7.0465890601391183E-4</c:v>
                </c:pt>
                <c:pt idx="9955">
                  <c:v>7.0458812514845814E-4</c:v>
                </c:pt>
                <c:pt idx="9956">
                  <c:v>7.0451735850102909E-4</c:v>
                </c:pt>
                <c:pt idx="9957">
                  <c:v>7.0444660606733527E-4</c:v>
                </c:pt>
                <c:pt idx="9958">
                  <c:v>7.0437586784309592E-4</c:v>
                </c:pt>
                <c:pt idx="9959">
                  <c:v>7.0430514382403624E-4</c:v>
                </c:pt>
                <c:pt idx="9960">
                  <c:v>7.0423443400587094E-4</c:v>
                </c:pt>
                <c:pt idx="9961">
                  <c:v>7.041637383843304E-4</c:v>
                </c:pt>
                <c:pt idx="9962">
                  <c:v>7.0409305695512858E-4</c:v>
                </c:pt>
                <c:pt idx="9963">
                  <c:v>7.0402238971400564E-4</c:v>
                </c:pt>
                <c:pt idx="9964">
                  <c:v>7.0395173665667801E-4</c:v>
                </c:pt>
                <c:pt idx="9965">
                  <c:v>7.0388109777888401E-4</c:v>
                </c:pt>
                <c:pt idx="9966">
                  <c:v>7.0381047307635492E-4</c:v>
                </c:pt>
                <c:pt idx="9967">
                  <c:v>7.0373986254482072E-4</c:v>
                </c:pt>
                <c:pt idx="9968">
                  <c:v>7.03669266180018E-4</c:v>
                </c:pt>
                <c:pt idx="9969">
                  <c:v>7.0359868397767869E-4</c:v>
                </c:pt>
                <c:pt idx="9970">
                  <c:v>7.0352811593355239E-4</c:v>
                </c:pt>
                <c:pt idx="9971">
                  <c:v>7.0345756204337039E-4</c:v>
                </c:pt>
                <c:pt idx="9972">
                  <c:v>7.0338702230288174E-4</c:v>
                </c:pt>
                <c:pt idx="9973">
                  <c:v>7.0331649670782304E-4</c:v>
                </c:pt>
                <c:pt idx="9974">
                  <c:v>7.0324598525394431E-4</c:v>
                </c:pt>
                <c:pt idx="9975">
                  <c:v>7.0317548793699311E-4</c:v>
                </c:pt>
                <c:pt idx="9976">
                  <c:v>7.0310500475271817E-4</c:v>
                </c:pt>
                <c:pt idx="9977">
                  <c:v>7.0303453569686692E-4</c:v>
                </c:pt>
                <c:pt idx="9978">
                  <c:v>7.0296408076519384E-4</c:v>
                </c:pt>
                <c:pt idx="9979">
                  <c:v>7.028936399534533E-4</c:v>
                </c:pt>
                <c:pt idx="9980">
                  <c:v>7.0282321325740142E-4</c:v>
                </c:pt>
                <c:pt idx="9981">
                  <c:v>7.0275280067279137E-4</c:v>
                </c:pt>
                <c:pt idx="9982">
                  <c:v>7.0268240219539043E-4</c:v>
                </c:pt>
                <c:pt idx="9983">
                  <c:v>7.0261201782095134E-4</c:v>
                </c:pt>
                <c:pt idx="9984">
                  <c:v>7.0254164754524192E-4</c:v>
                </c:pt>
                <c:pt idx="9985">
                  <c:v>7.0247129136402501E-4</c:v>
                </c:pt>
                <c:pt idx="9986">
                  <c:v>7.0240094927306873E-4</c:v>
                </c:pt>
                <c:pt idx="9987">
                  <c:v>7.023306212681343E-4</c:v>
                </c:pt>
                <c:pt idx="9988">
                  <c:v>7.0226030734499517E-4</c:v>
                </c:pt>
                <c:pt idx="9989">
                  <c:v>7.0219000749942133E-4</c:v>
                </c:pt>
                <c:pt idx="9990">
                  <c:v>7.0211972172718904E-4</c:v>
                </c:pt>
                <c:pt idx="9991">
                  <c:v>7.0204945002406733E-4</c:v>
                </c:pt>
                <c:pt idx="9992">
                  <c:v>7.0197919238583917E-4</c:v>
                </c:pt>
                <c:pt idx="9993">
                  <c:v>7.0190894880827544E-4</c:v>
                </c:pt>
                <c:pt idx="9994">
                  <c:v>7.0183871928715825E-4</c:v>
                </c:pt>
                <c:pt idx="9995">
                  <c:v>7.0176850381826539E-4</c:v>
                </c:pt>
                <c:pt idx="9996">
                  <c:v>7.0169830239738887E-4</c:v>
                </c:pt>
                <c:pt idx="9997">
                  <c:v>7.0162811502030495E-4</c:v>
                </c:pt>
                <c:pt idx="9998">
                  <c:v>7.0155794168279923E-4</c:v>
                </c:pt>
                <c:pt idx="9999">
                  <c:v>7.0148778238066588E-4</c:v>
                </c:pt>
                <c:pt idx="10000">
                  <c:v>7.0141763710969115E-4</c:v>
                </c:pt>
                <c:pt idx="10001">
                  <c:v>7.0134750586566723E-4</c:v>
                </c:pt>
                <c:pt idx="10002">
                  <c:v>7.0127738864438841E-4</c:v>
                </c:pt>
                <c:pt idx="10003">
                  <c:v>7.0120728544164224E-4</c:v>
                </c:pt>
                <c:pt idx="10004">
                  <c:v>7.0113719625323557E-4</c:v>
                </c:pt>
                <c:pt idx="10005">
                  <c:v>7.0106712107495766E-4</c:v>
                </c:pt>
                <c:pt idx="10006">
                  <c:v>7.009970599026117E-4</c:v>
                </c:pt>
                <c:pt idx="10007">
                  <c:v>7.0092701273200009E-4</c:v>
                </c:pt>
                <c:pt idx="10008">
                  <c:v>7.0085697955892575E-4</c:v>
                </c:pt>
                <c:pt idx="10009">
                  <c:v>7.0078696037919003E-4</c:v>
                </c:pt>
                <c:pt idx="10010">
                  <c:v>7.0071695518859889E-4</c:v>
                </c:pt>
                <c:pt idx="10011">
                  <c:v>7.0064696398296981E-4</c:v>
                </c:pt>
                <c:pt idx="10012">
                  <c:v>7.0057698675809923E-4</c:v>
                </c:pt>
                <c:pt idx="10013">
                  <c:v>7.0050702350980939E-4</c:v>
                </c:pt>
                <c:pt idx="10014">
                  <c:v>7.0043707423390834E-4</c:v>
                </c:pt>
                <c:pt idx="10015">
                  <c:v>7.003671389262155E-4</c:v>
                </c:pt>
                <c:pt idx="10016">
                  <c:v>7.0029721758253782E-4</c:v>
                </c:pt>
                <c:pt idx="10017">
                  <c:v>7.0022731019870178E-4</c:v>
                </c:pt>
                <c:pt idx="10018">
                  <c:v>7.0015741677052117E-4</c:v>
                </c:pt>
                <c:pt idx="10019">
                  <c:v>7.0008753729382429E-4</c:v>
                </c:pt>
                <c:pt idx="10020">
                  <c:v>7.0001767176443189E-4</c:v>
                </c:pt>
                <c:pt idx="10021">
                  <c:v>6.999478201781676E-4</c:v>
                </c:pt>
                <c:pt idx="10022">
                  <c:v>6.998779825308554E-4</c:v>
                </c:pt>
                <c:pt idx="10023">
                  <c:v>6.9980815881832547E-4</c:v>
                </c:pt>
                <c:pt idx="10024">
                  <c:v>6.9973834903641141E-4</c:v>
                </c:pt>
                <c:pt idx="10025">
                  <c:v>6.9966855318093744E-4</c:v>
                </c:pt>
                <c:pt idx="10026">
                  <c:v>6.9959877124774021E-4</c:v>
                </c:pt>
                <c:pt idx="10027">
                  <c:v>6.9952900323265964E-4</c:v>
                </c:pt>
                <c:pt idx="10028">
                  <c:v>6.9945924913152437E-4</c:v>
                </c:pt>
                <c:pt idx="10029">
                  <c:v>6.9938950894017594E-4</c:v>
                </c:pt>
                <c:pt idx="10030">
                  <c:v>6.9931978265445134E-4</c:v>
                </c:pt>
                <c:pt idx="10031">
                  <c:v>6.9925007027019808E-4</c:v>
                </c:pt>
                <c:pt idx="10032">
                  <c:v>6.991803717832551E-4</c:v>
                </c:pt>
                <c:pt idx="10033">
                  <c:v>6.991106871894648E-4</c:v>
                </c:pt>
                <c:pt idx="10034">
                  <c:v>6.9904101648467513E-4</c:v>
                </c:pt>
                <c:pt idx="10035">
                  <c:v>6.9897135966473945E-4</c:v>
                </c:pt>
                <c:pt idx="10036">
                  <c:v>6.9890171672550071E-4</c:v>
                </c:pt>
                <c:pt idx="10037">
                  <c:v>6.9883208766281324E-4</c:v>
                </c:pt>
                <c:pt idx="10038">
                  <c:v>6.9876247247252965E-4</c:v>
                </c:pt>
                <c:pt idx="10039">
                  <c:v>6.9869287115050525E-4</c:v>
                </c:pt>
                <c:pt idx="10040">
                  <c:v>6.986232836925935E-4</c:v>
                </c:pt>
                <c:pt idx="10041">
                  <c:v>6.985537100946558E-4</c:v>
                </c:pt>
                <c:pt idx="10042">
                  <c:v>6.9848415035254929E-4</c:v>
                </c:pt>
                <c:pt idx="10043">
                  <c:v>6.9841460446213948E-4</c:v>
                </c:pt>
                <c:pt idx="10044">
                  <c:v>6.9834507241928483E-4</c:v>
                </c:pt>
                <c:pt idx="10045">
                  <c:v>6.9827555421984704E-4</c:v>
                </c:pt>
                <c:pt idx="10046">
                  <c:v>6.9820604985970224E-4</c:v>
                </c:pt>
                <c:pt idx="10047">
                  <c:v>6.9813655933471074E-4</c:v>
                </c:pt>
                <c:pt idx="10048">
                  <c:v>6.9806708264073933E-4</c:v>
                </c:pt>
                <c:pt idx="10049">
                  <c:v>6.9799761977367065E-4</c:v>
                </c:pt>
                <c:pt idx="10050">
                  <c:v>6.9792817072936825E-4</c:v>
                </c:pt>
                <c:pt idx="10051">
                  <c:v>6.978587355037048E-4</c:v>
                </c:pt>
                <c:pt idx="10052">
                  <c:v>6.9778931409256412E-4</c:v>
                </c:pt>
                <c:pt idx="10053">
                  <c:v>6.9771990649181875E-4</c:v>
                </c:pt>
                <c:pt idx="10054">
                  <c:v>6.9765051269734884E-4</c:v>
                </c:pt>
                <c:pt idx="10055">
                  <c:v>6.9758113270503572E-4</c:v>
                </c:pt>
                <c:pt idx="10056">
                  <c:v>6.9751176651076333E-4</c:v>
                </c:pt>
                <c:pt idx="10057">
                  <c:v>6.9744241411041528E-4</c:v>
                </c:pt>
                <c:pt idx="10058">
                  <c:v>6.9737307549987571E-4</c:v>
                </c:pt>
                <c:pt idx="10059">
                  <c:v>6.9730375067503247E-4</c:v>
                </c:pt>
                <c:pt idx="10060">
                  <c:v>6.9723443963177686E-4</c:v>
                </c:pt>
                <c:pt idx="10061">
                  <c:v>6.9716514236600009E-4</c:v>
                </c:pt>
                <c:pt idx="10062">
                  <c:v>6.9709585887358912E-4</c:v>
                </c:pt>
                <c:pt idx="10063">
                  <c:v>6.9702658915044556E-4</c:v>
                </c:pt>
                <c:pt idx="10064">
                  <c:v>6.9695733319245876E-4</c:v>
                </c:pt>
                <c:pt idx="10065">
                  <c:v>6.9688809099552611E-4</c:v>
                </c:pt>
                <c:pt idx="10066">
                  <c:v>6.968188625555542E-4</c:v>
                </c:pt>
                <c:pt idx="10067">
                  <c:v>6.9674964786843661E-4</c:v>
                </c:pt>
                <c:pt idx="10068">
                  <c:v>6.9668044693007582E-4</c:v>
                </c:pt>
                <c:pt idx="10069">
                  <c:v>6.9661125973638049E-4</c:v>
                </c:pt>
                <c:pt idx="10070">
                  <c:v>6.9654208628324983E-4</c:v>
                </c:pt>
                <c:pt idx="10071">
                  <c:v>6.9647292656659554E-4</c:v>
                </c:pt>
                <c:pt idx="10072">
                  <c:v>6.9640378058232583E-4</c:v>
                </c:pt>
                <c:pt idx="10073">
                  <c:v>6.9633464832635219E-4</c:v>
                </c:pt>
                <c:pt idx="10074">
                  <c:v>6.962655297945773E-4</c:v>
                </c:pt>
                <c:pt idx="10075">
                  <c:v>6.9619642498292597E-4</c:v>
                </c:pt>
                <c:pt idx="10076">
                  <c:v>6.9612733388731292E-4</c:v>
                </c:pt>
                <c:pt idx="10077">
                  <c:v>6.9605825650364379E-4</c:v>
                </c:pt>
                <c:pt idx="10078">
                  <c:v>6.9598919282784933E-4</c:v>
                </c:pt>
                <c:pt idx="10079">
                  <c:v>6.9592014285584558E-4</c:v>
                </c:pt>
                <c:pt idx="10080">
                  <c:v>6.958511065835491E-4</c:v>
                </c:pt>
                <c:pt idx="10081">
                  <c:v>6.9578208400689079E-4</c:v>
                </c:pt>
                <c:pt idx="10082">
                  <c:v>6.9571307512179196E-4</c:v>
                </c:pt>
                <c:pt idx="10083">
                  <c:v>6.9564407992418406E-4</c:v>
                </c:pt>
                <c:pt idx="10084">
                  <c:v>6.9557509840998582E-4</c:v>
                </c:pt>
                <c:pt idx="10085">
                  <c:v>6.9550613057513309E-4</c:v>
                </c:pt>
                <c:pt idx="10086">
                  <c:v>6.954371764155544E-4</c:v>
                </c:pt>
                <c:pt idx="10087">
                  <c:v>6.9536823592718645E-4</c:v>
                </c:pt>
                <c:pt idx="10088">
                  <c:v>6.9529930910596199E-4</c:v>
                </c:pt>
                <c:pt idx="10089">
                  <c:v>6.9523039594781644E-4</c:v>
                </c:pt>
                <c:pt idx="10090">
                  <c:v>6.9516149644868839E-4</c:v>
                </c:pt>
                <c:pt idx="10091">
                  <c:v>6.9509261060451749E-4</c:v>
                </c:pt>
                <c:pt idx="10092">
                  <c:v>6.9502373841124655E-4</c:v>
                </c:pt>
                <c:pt idx="10093">
                  <c:v>6.9495487986481514E-4</c:v>
                </c:pt>
                <c:pt idx="10094">
                  <c:v>6.9488603496116713E-4</c:v>
                </c:pt>
                <c:pt idx="10095">
                  <c:v>6.9481720369624924E-4</c:v>
                </c:pt>
                <c:pt idx="10096">
                  <c:v>6.9474838606600981E-4</c:v>
                </c:pt>
                <c:pt idx="10097">
                  <c:v>6.9467958206640193E-4</c:v>
                </c:pt>
                <c:pt idx="10098">
                  <c:v>6.9461079169337017E-4</c:v>
                </c:pt>
                <c:pt idx="10099">
                  <c:v>6.9454201494286816E-4</c:v>
                </c:pt>
                <c:pt idx="10100">
                  <c:v>6.9447325181084792E-4</c:v>
                </c:pt>
                <c:pt idx="10101">
                  <c:v>6.9440450229327243E-4</c:v>
                </c:pt>
                <c:pt idx="10102">
                  <c:v>6.9433576638609177E-4</c:v>
                </c:pt>
                <c:pt idx="10103">
                  <c:v>6.9426704408526835E-4</c:v>
                </c:pt>
                <c:pt idx="10104">
                  <c:v>6.9419833538675747E-4</c:v>
                </c:pt>
                <c:pt idx="10105">
                  <c:v>6.9412964028652761E-4</c:v>
                </c:pt>
                <c:pt idx="10106">
                  <c:v>6.940609587805372E-4</c:v>
                </c:pt>
                <c:pt idx="10107">
                  <c:v>6.9399229086475344E-4</c:v>
                </c:pt>
                <c:pt idx="10108">
                  <c:v>6.9392363653514376E-4</c:v>
                </c:pt>
                <c:pt idx="10109">
                  <c:v>6.9385499578767393E-4</c:v>
                </c:pt>
                <c:pt idx="10110">
                  <c:v>6.9378636861831876E-4</c:v>
                </c:pt>
                <c:pt idx="10111">
                  <c:v>6.9371775502304002E-4</c:v>
                </c:pt>
                <c:pt idx="10112">
                  <c:v>6.9364915499782356E-4</c:v>
                </c:pt>
                <c:pt idx="10113">
                  <c:v>6.9358056853863659E-4</c:v>
                </c:pt>
                <c:pt idx="10114">
                  <c:v>6.9351199564145422E-4</c:v>
                </c:pt>
                <c:pt idx="10115">
                  <c:v>6.9344343630225742E-4</c:v>
                </c:pt>
                <c:pt idx="10116">
                  <c:v>6.9337489051702781E-4</c:v>
                </c:pt>
                <c:pt idx="10117">
                  <c:v>6.9330635828174095E-4</c:v>
                </c:pt>
                <c:pt idx="10118">
                  <c:v>6.9323783959238171E-4</c:v>
                </c:pt>
                <c:pt idx="10119">
                  <c:v>6.9316933444493495E-4</c:v>
                </c:pt>
                <c:pt idx="10120">
                  <c:v>6.9310084283538491E-4</c:v>
                </c:pt>
                <c:pt idx="10121">
                  <c:v>6.9303236475971961E-4</c:v>
                </c:pt>
                <c:pt idx="10122">
                  <c:v>6.9296390021392944E-4</c:v>
                </c:pt>
                <c:pt idx="10123">
                  <c:v>6.9289544919400134E-4</c:v>
                </c:pt>
                <c:pt idx="10124">
                  <c:v>6.9282701169593548E-4</c:v>
                </c:pt>
                <c:pt idx="10125">
                  <c:v>6.9275858771571379E-4</c:v>
                </c:pt>
                <c:pt idx="10126">
                  <c:v>6.9269017724934469E-4</c:v>
                </c:pt>
                <c:pt idx="10127">
                  <c:v>6.9262178029281575E-4</c:v>
                </c:pt>
                <c:pt idx="10128">
                  <c:v>6.9255339684212551E-4</c:v>
                </c:pt>
                <c:pt idx="10129">
                  <c:v>6.924850268932789E-4</c:v>
                </c:pt>
                <c:pt idx="10130">
                  <c:v>6.9241667044227749E-4</c:v>
                </c:pt>
                <c:pt idx="10131">
                  <c:v>6.9234832748511972E-4</c:v>
                </c:pt>
                <c:pt idx="10132">
                  <c:v>6.9227999801781408E-4</c:v>
                </c:pt>
                <c:pt idx="10133">
                  <c:v>6.9221168203636128E-4</c:v>
                </c:pt>
                <c:pt idx="10134">
                  <c:v>6.9214337953678068E-4</c:v>
                </c:pt>
                <c:pt idx="10135">
                  <c:v>6.9207509051507049E-4</c:v>
                </c:pt>
                <c:pt idx="10136">
                  <c:v>6.9200681496724647E-4</c:v>
                </c:pt>
                <c:pt idx="10137">
                  <c:v>6.919385528893205E-4</c:v>
                </c:pt>
                <c:pt idx="10138">
                  <c:v>6.9187030427730954E-4</c:v>
                </c:pt>
                <c:pt idx="10139">
                  <c:v>6.9180206912722514E-4</c:v>
                </c:pt>
                <c:pt idx="10140">
                  <c:v>6.9173384743508623E-4</c:v>
                </c:pt>
                <c:pt idx="10141">
                  <c:v>6.9166563919691474E-4</c:v>
                </c:pt>
                <c:pt idx="10142">
                  <c:v>6.9159744440872332E-4</c:v>
                </c:pt>
                <c:pt idx="10143">
                  <c:v>6.9152926306654411E-4</c:v>
                </c:pt>
                <c:pt idx="10144">
                  <c:v>6.9146109516639406E-4</c:v>
                </c:pt>
                <c:pt idx="10145">
                  <c:v>6.9139294070430166E-4</c:v>
                </c:pt>
                <c:pt idx="10146">
                  <c:v>6.9132479967629241E-4</c:v>
                </c:pt>
                <c:pt idx="10147">
                  <c:v>6.9125667207839295E-4</c:v>
                </c:pt>
                <c:pt idx="10148">
                  <c:v>6.9118855790663324E-4</c:v>
                </c:pt>
                <c:pt idx="10149">
                  <c:v>6.9112045715704912E-4</c:v>
                </c:pt>
                <c:pt idx="10150">
                  <c:v>6.9105236982567242E-4</c:v>
                </c:pt>
                <c:pt idx="10151">
                  <c:v>6.9098429590853515E-4</c:v>
                </c:pt>
                <c:pt idx="10152">
                  <c:v>6.9091623540167447E-4</c:v>
                </c:pt>
                <c:pt idx="10153">
                  <c:v>6.9084818830112695E-4</c:v>
                </c:pt>
                <c:pt idx="10154">
                  <c:v>6.907801546029318E-4</c:v>
                </c:pt>
                <c:pt idx="10155">
                  <c:v>6.9071213430313568E-4</c:v>
                </c:pt>
                <c:pt idx="10156">
                  <c:v>6.906441273977741E-4</c:v>
                </c:pt>
                <c:pt idx="10157">
                  <c:v>6.9057613388289342E-4</c:v>
                </c:pt>
                <c:pt idx="10158">
                  <c:v>6.9050815375453791E-4</c:v>
                </c:pt>
                <c:pt idx="10159">
                  <c:v>6.9044018700875729E-4</c:v>
                </c:pt>
                <c:pt idx="10160">
                  <c:v>6.9037223364159931E-4</c:v>
                </c:pt>
                <c:pt idx="10161">
                  <c:v>6.9030429364911694E-4</c:v>
                </c:pt>
                <c:pt idx="10162">
                  <c:v>6.9023636702735566E-4</c:v>
                </c:pt>
                <c:pt idx="10163">
                  <c:v>6.9016845377237049E-4</c:v>
                </c:pt>
                <c:pt idx="10164">
                  <c:v>6.9010055388021971E-4</c:v>
                </c:pt>
                <c:pt idx="10165">
                  <c:v>6.9003266734695746E-4</c:v>
                </c:pt>
                <c:pt idx="10166">
                  <c:v>6.8996479416864095E-4</c:v>
                </c:pt>
                <c:pt idx="10167">
                  <c:v>6.8989693434133223E-4</c:v>
                </c:pt>
                <c:pt idx="10168">
                  <c:v>6.8982908786108894E-4</c:v>
                </c:pt>
                <c:pt idx="10169">
                  <c:v>6.897612547239752E-4</c:v>
                </c:pt>
                <c:pt idx="10170">
                  <c:v>6.8969343492605753E-4</c:v>
                </c:pt>
                <c:pt idx="10171">
                  <c:v>6.8962562846340287E-4</c:v>
                </c:pt>
                <c:pt idx="10172">
                  <c:v>6.8955783533207026E-4</c:v>
                </c:pt>
                <c:pt idx="10173">
                  <c:v>6.8949005552813392E-4</c:v>
                </c:pt>
                <c:pt idx="10174">
                  <c:v>6.8942228904766728E-4</c:v>
                </c:pt>
                <c:pt idx="10175">
                  <c:v>6.8935453588673471E-4</c:v>
                </c:pt>
                <c:pt idx="10176">
                  <c:v>6.8928679604141822E-4</c:v>
                </c:pt>
                <c:pt idx="10177">
                  <c:v>6.8921906950778573E-4</c:v>
                </c:pt>
                <c:pt idx="10178">
                  <c:v>6.8915135628191504E-4</c:v>
                </c:pt>
                <c:pt idx="10179">
                  <c:v>6.8908365635988729E-4</c:v>
                </c:pt>
                <c:pt idx="10180">
                  <c:v>6.8901596973777984E-4</c:v>
                </c:pt>
                <c:pt idx="10181">
                  <c:v>6.8894829641167504E-4</c:v>
                </c:pt>
                <c:pt idx="10182">
                  <c:v>6.8888063637765511E-4</c:v>
                </c:pt>
                <c:pt idx="10183">
                  <c:v>6.888129896318048E-4</c:v>
                </c:pt>
                <c:pt idx="10184">
                  <c:v>6.8874535617020807E-4</c:v>
                </c:pt>
                <c:pt idx="10185">
                  <c:v>6.8867773598895365E-4</c:v>
                </c:pt>
                <c:pt idx="10186">
                  <c:v>6.8861012908412954E-4</c:v>
                </c:pt>
                <c:pt idx="10187">
                  <c:v>6.8854253545182513E-4</c:v>
                </c:pt>
                <c:pt idx="10188">
                  <c:v>6.8847495508813749E-4</c:v>
                </c:pt>
                <c:pt idx="10189">
                  <c:v>6.8840738798915321E-4</c:v>
                </c:pt>
                <c:pt idx="10190">
                  <c:v>6.8833983415097317E-4</c:v>
                </c:pt>
                <c:pt idx="10191">
                  <c:v>6.8827229356968947E-4</c:v>
                </c:pt>
                <c:pt idx="10192">
                  <c:v>6.8820476624140148E-4</c:v>
                </c:pt>
                <c:pt idx="10193">
                  <c:v>6.8813725216221072E-4</c:v>
                </c:pt>
                <c:pt idx="10194">
                  <c:v>6.8806975132821625E-4</c:v>
                </c:pt>
                <c:pt idx="10195">
                  <c:v>6.8800226373551894E-4</c:v>
                </c:pt>
                <c:pt idx="10196">
                  <c:v>6.8793478938022911E-4</c:v>
                </c:pt>
                <c:pt idx="10197">
                  <c:v>6.8786732825844668E-4</c:v>
                </c:pt>
                <c:pt idx="10198">
                  <c:v>6.8779988036627815E-4</c:v>
                </c:pt>
                <c:pt idx="10199">
                  <c:v>6.8773244569983504E-4</c:v>
                </c:pt>
                <c:pt idx="10200">
                  <c:v>6.8766502425523179E-4</c:v>
                </c:pt>
                <c:pt idx="10201">
                  <c:v>6.8759761602857101E-4</c:v>
                </c:pt>
                <c:pt idx="10202">
                  <c:v>6.8753022101597527E-4</c:v>
                </c:pt>
                <c:pt idx="10203">
                  <c:v>6.874628392135538E-4</c:v>
                </c:pt>
                <c:pt idx="10204">
                  <c:v>6.8739547061742094E-4</c:v>
                </c:pt>
                <c:pt idx="10205">
                  <c:v>6.8732811522370207E-4</c:v>
                </c:pt>
                <c:pt idx="10206">
                  <c:v>6.8726077302850934E-4</c:v>
                </c:pt>
                <c:pt idx="10207">
                  <c:v>6.8719344402796848E-4</c:v>
                </c:pt>
                <c:pt idx="10208">
                  <c:v>6.8712612821820172E-4</c:v>
                </c:pt>
                <c:pt idx="10209">
                  <c:v>6.8705882559532523E-4</c:v>
                </c:pt>
                <c:pt idx="10210">
                  <c:v>6.8699153615547394E-4</c:v>
                </c:pt>
                <c:pt idx="10211">
                  <c:v>6.8692425989477475E-4</c:v>
                </c:pt>
                <c:pt idx="10212">
                  <c:v>6.8685699680934829E-4</c:v>
                </c:pt>
                <c:pt idx="10213">
                  <c:v>6.8678974689533317E-4</c:v>
                </c:pt>
                <c:pt idx="10214">
                  <c:v>6.8672251014885552E-4</c:v>
                </c:pt>
                <c:pt idx="10215">
                  <c:v>6.8665528656604833E-4</c:v>
                </c:pt>
                <c:pt idx="10216">
                  <c:v>6.8658807614304978E-4</c:v>
                </c:pt>
                <c:pt idx="10217">
                  <c:v>6.8652087887599534E-4</c:v>
                </c:pt>
                <c:pt idx="10218">
                  <c:v>6.8645369476101842E-4</c:v>
                </c:pt>
                <c:pt idx="10219">
                  <c:v>6.8638652379426424E-4</c:v>
                </c:pt>
                <c:pt idx="10220">
                  <c:v>6.8631936597186871E-4</c:v>
                </c:pt>
                <c:pt idx="10221">
                  <c:v>6.8625222128997391E-4</c:v>
                </c:pt>
                <c:pt idx="10222">
                  <c:v>6.8618508974472691E-4</c:v>
                </c:pt>
                <c:pt idx="10223">
                  <c:v>6.8611797133227338E-4</c:v>
                </c:pt>
                <c:pt idx="10224">
                  <c:v>6.8605086604875301E-4</c:v>
                </c:pt>
                <c:pt idx="10225">
                  <c:v>6.8598377389032133E-4</c:v>
                </c:pt>
                <c:pt idx="10226">
                  <c:v>6.8591669485312432E-4</c:v>
                </c:pt>
                <c:pt idx="10227">
                  <c:v>6.85849628933316E-4</c:v>
                </c:pt>
                <c:pt idx="10228">
                  <c:v>6.8578257612704398E-4</c:v>
                </c:pt>
                <c:pt idx="10229">
                  <c:v>6.8571553643046823E-4</c:v>
                </c:pt>
                <c:pt idx="10230">
                  <c:v>6.856485098397407E-4</c:v>
                </c:pt>
                <c:pt idx="10231">
                  <c:v>6.8558149635102072E-4</c:v>
                </c:pt>
                <c:pt idx="10232">
                  <c:v>6.8551449596046771E-4</c:v>
                </c:pt>
                <c:pt idx="10233">
                  <c:v>6.8544750866423839E-4</c:v>
                </c:pt>
                <c:pt idx="10234">
                  <c:v>6.8538053445849523E-4</c:v>
                </c:pt>
                <c:pt idx="10235">
                  <c:v>6.8531357333940514E-4</c:v>
                </c:pt>
                <c:pt idx="10236">
                  <c:v>6.8524662530312821E-4</c:v>
                </c:pt>
                <c:pt idx="10237">
                  <c:v>6.851796903458359E-4</c:v>
                </c:pt>
                <c:pt idx="10238">
                  <c:v>6.8511276846369034E-4</c:v>
                </c:pt>
                <c:pt idx="10239">
                  <c:v>6.8504585965286193E-4</c:v>
                </c:pt>
                <c:pt idx="10240">
                  <c:v>6.8497896390952429E-4</c:v>
                </c:pt>
                <c:pt idx="10241">
                  <c:v>6.8491208122984748E-4</c:v>
                </c:pt>
                <c:pt idx="10242">
                  <c:v>6.8484521161000524E-4</c:v>
                </c:pt>
                <c:pt idx="10243">
                  <c:v>6.8477835504617294E-4</c:v>
                </c:pt>
                <c:pt idx="10244">
                  <c:v>6.847115115345278E-4</c:v>
                </c:pt>
                <c:pt idx="10245">
                  <c:v>6.846446810712493E-4</c:v>
                </c:pt>
                <c:pt idx="10246">
                  <c:v>6.8457786365251334E-4</c:v>
                </c:pt>
                <c:pt idx="10247">
                  <c:v>6.8451105927450301E-4</c:v>
                </c:pt>
                <c:pt idx="10248">
                  <c:v>6.8444426793340342E-4</c:v>
                </c:pt>
                <c:pt idx="10249">
                  <c:v>6.8437748962539438E-4</c:v>
                </c:pt>
                <c:pt idx="10250">
                  <c:v>6.8431072434666461E-4</c:v>
                </c:pt>
                <c:pt idx="10251">
                  <c:v>6.8424397209339933E-4</c:v>
                </c:pt>
                <c:pt idx="10252">
                  <c:v>6.8417723286178921E-4</c:v>
                </c:pt>
                <c:pt idx="10253">
                  <c:v>6.8411050664801991E-4</c:v>
                </c:pt>
                <c:pt idx="10254">
                  <c:v>6.8404379344828988E-4</c:v>
                </c:pt>
                <c:pt idx="10255">
                  <c:v>6.8397709325878763E-4</c:v>
                </c:pt>
                <c:pt idx="10256">
                  <c:v>6.839104060757051E-4</c:v>
                </c:pt>
                <c:pt idx="10257">
                  <c:v>6.8384373189524423E-4</c:v>
                </c:pt>
                <c:pt idx="10258">
                  <c:v>6.8377707071360023E-4</c:v>
                </c:pt>
                <c:pt idx="10259">
                  <c:v>6.8371042252697188E-4</c:v>
                </c:pt>
                <c:pt idx="10260">
                  <c:v>6.836437873315597E-4</c:v>
                </c:pt>
                <c:pt idx="10261">
                  <c:v>6.8357716512356802E-4</c:v>
                </c:pt>
                <c:pt idx="10262">
                  <c:v>6.8351055589919291E-4</c:v>
                </c:pt>
                <c:pt idx="10263">
                  <c:v>6.8344395965464681E-4</c:v>
                </c:pt>
                <c:pt idx="10264">
                  <c:v>6.8337737638613741E-4</c:v>
                </c:pt>
                <c:pt idx="10265">
                  <c:v>6.8331080608986295E-4</c:v>
                </c:pt>
                <c:pt idx="10266">
                  <c:v>6.8324424876204141E-4</c:v>
                </c:pt>
                <c:pt idx="10267">
                  <c:v>6.831777043988797E-4</c:v>
                </c:pt>
                <c:pt idx="10268">
                  <c:v>6.8311117299658984E-4</c:v>
                </c:pt>
                <c:pt idx="10269">
                  <c:v>6.8304465455138992E-4</c:v>
                </c:pt>
                <c:pt idx="10270">
                  <c:v>6.8297814905949044E-4</c:v>
                </c:pt>
                <c:pt idx="10271">
                  <c:v>6.829116565171073E-4</c:v>
                </c:pt>
                <c:pt idx="10272">
                  <c:v>6.8284517692046532E-4</c:v>
                </c:pt>
                <c:pt idx="10273">
                  <c:v>6.8277871026577782E-4</c:v>
                </c:pt>
                <c:pt idx="10274">
                  <c:v>6.8271225654926938E-4</c:v>
                </c:pt>
                <c:pt idx="10275">
                  <c:v>6.8264581576716373E-4</c:v>
                </c:pt>
                <c:pt idx="10276">
                  <c:v>6.825793879156782E-4</c:v>
                </c:pt>
                <c:pt idx="10277">
                  <c:v>6.8251297299104529E-4</c:v>
                </c:pt>
                <c:pt idx="10278">
                  <c:v>6.8244657098949003E-4</c:v>
                </c:pt>
                <c:pt idx="10279">
                  <c:v>6.8238018190723971E-4</c:v>
                </c:pt>
                <c:pt idx="10280">
                  <c:v>6.8231380574052479E-4</c:v>
                </c:pt>
                <c:pt idx="10281">
                  <c:v>6.8224744248557788E-4</c:v>
                </c:pt>
                <c:pt idx="10282">
                  <c:v>6.8218109213863062E-4</c:v>
                </c:pt>
                <c:pt idx="10283">
                  <c:v>6.8211475469591811E-4</c:v>
                </c:pt>
                <c:pt idx="10284">
                  <c:v>6.8204843015367471E-4</c:v>
                </c:pt>
                <c:pt idx="10285">
                  <c:v>6.8198211850814278E-4</c:v>
                </c:pt>
                <c:pt idx="10286">
                  <c:v>6.8191581975555191E-4</c:v>
                </c:pt>
                <c:pt idx="10287">
                  <c:v>6.8184953389214772E-4</c:v>
                </c:pt>
                <c:pt idx="10288">
                  <c:v>6.8178326091417312E-4</c:v>
                </c:pt>
                <c:pt idx="10289">
                  <c:v>6.8171700081786951E-4</c:v>
                </c:pt>
                <c:pt idx="10290">
                  <c:v>6.8165075359948436E-4</c:v>
                </c:pt>
                <c:pt idx="10291">
                  <c:v>6.8158451925525907E-4</c:v>
                </c:pt>
                <c:pt idx="10292">
                  <c:v>6.815182977814398E-4</c:v>
                </c:pt>
                <c:pt idx="10293">
                  <c:v>6.8145208917428193E-4</c:v>
                </c:pt>
                <c:pt idx="10294">
                  <c:v>6.8138589343003444E-4</c:v>
                </c:pt>
                <c:pt idx="10295">
                  <c:v>6.8131971054494569E-4</c:v>
                </c:pt>
                <c:pt idx="10296">
                  <c:v>6.8125354051527061E-4</c:v>
                </c:pt>
                <c:pt idx="10297">
                  <c:v>6.8118738333726588E-4</c:v>
                </c:pt>
                <c:pt idx="10298">
                  <c:v>6.8112123900718581E-4</c:v>
                </c:pt>
                <c:pt idx="10299">
                  <c:v>6.8105510752128524E-4</c:v>
                </c:pt>
                <c:pt idx="10300">
                  <c:v>6.8098898887582833E-4</c:v>
                </c:pt>
                <c:pt idx="10301">
                  <c:v>6.8092288306707697E-4</c:v>
                </c:pt>
                <c:pt idx="10302">
                  <c:v>6.8085679009128827E-4</c:v>
                </c:pt>
                <c:pt idx="10303">
                  <c:v>6.8079070994472434E-4</c:v>
                </c:pt>
                <c:pt idx="10304">
                  <c:v>6.8072464262365813E-4</c:v>
                </c:pt>
                <c:pt idx="10305">
                  <c:v>6.8065858812434794E-4</c:v>
                </c:pt>
                <c:pt idx="10306">
                  <c:v>6.8059254644306901E-4</c:v>
                </c:pt>
                <c:pt idx="10307">
                  <c:v>6.805265175760856E-4</c:v>
                </c:pt>
                <c:pt idx="10308">
                  <c:v>6.8046050151966534E-4</c:v>
                </c:pt>
                <c:pt idx="10309">
                  <c:v>6.8039449827008954E-4</c:v>
                </c:pt>
                <c:pt idx="10310">
                  <c:v>6.8032850782362333E-4</c:v>
                </c:pt>
                <c:pt idx="10311">
                  <c:v>6.8026253017654812E-4</c:v>
                </c:pt>
                <c:pt idx="10312">
                  <c:v>6.8019656532513891E-4</c:v>
                </c:pt>
                <c:pt idx="10313">
                  <c:v>6.8013061326567049E-4</c:v>
                </c:pt>
                <c:pt idx="10314">
                  <c:v>6.8006467399442524E-4</c:v>
                </c:pt>
                <c:pt idx="10315">
                  <c:v>6.7999874750768131E-4</c:v>
                </c:pt>
                <c:pt idx="10316">
                  <c:v>6.7993283380172467E-4</c:v>
                </c:pt>
                <c:pt idx="10317">
                  <c:v>6.7986693287283735E-4</c:v>
                </c:pt>
                <c:pt idx="10318">
                  <c:v>6.7980104471730132E-4</c:v>
                </c:pt>
                <c:pt idx="10319">
                  <c:v>6.7973516933141152E-4</c:v>
                </c:pt>
                <c:pt idx="10320">
                  <c:v>6.7966930671144784E-4</c:v>
                </c:pt>
                <c:pt idx="10321">
                  <c:v>6.7960345685370036E-4</c:v>
                </c:pt>
                <c:pt idx="10322">
                  <c:v>6.7953761975446901E-4</c:v>
                </c:pt>
                <c:pt idx="10323">
                  <c:v>6.7947179541003402E-4</c:v>
                </c:pt>
                <c:pt idx="10324">
                  <c:v>6.7940598381669489E-4</c:v>
                </c:pt>
                <c:pt idx="10325">
                  <c:v>6.7934018497074896E-4</c:v>
                </c:pt>
                <c:pt idx="10326">
                  <c:v>6.7927439886849401E-4</c:v>
                </c:pt>
                <c:pt idx="10327">
                  <c:v>6.7920862550621913E-4</c:v>
                </c:pt>
                <c:pt idx="10328">
                  <c:v>6.7914286488023415E-4</c:v>
                </c:pt>
                <c:pt idx="10329">
                  <c:v>6.7907711698683292E-4</c:v>
                </c:pt>
                <c:pt idx="10330">
                  <c:v>6.7901138182231994E-4</c:v>
                </c:pt>
                <c:pt idx="10331">
                  <c:v>6.7894565938300341E-4</c:v>
                </c:pt>
                <c:pt idx="10332">
                  <c:v>6.7887994966518359E-4</c:v>
                </c:pt>
                <c:pt idx="10333">
                  <c:v>6.7881425266516583E-4</c:v>
                </c:pt>
                <c:pt idx="10334">
                  <c:v>6.7874856837926343E-4</c:v>
                </c:pt>
                <c:pt idx="10335">
                  <c:v>6.7868289680378152E-4</c:v>
                </c:pt>
                <c:pt idx="10336">
                  <c:v>6.7861723793503524E-4</c:v>
                </c:pt>
                <c:pt idx="10337">
                  <c:v>6.7855159176933341E-4</c:v>
                </c:pt>
                <c:pt idx="10338">
                  <c:v>6.7848595830299224E-4</c:v>
                </c:pt>
                <c:pt idx="10339">
                  <c:v>6.7842033753232739E-4</c:v>
                </c:pt>
                <c:pt idx="10340">
                  <c:v>6.783547294536528E-4</c:v>
                </c:pt>
                <c:pt idx="10341">
                  <c:v>6.7828913406328825E-4</c:v>
                </c:pt>
                <c:pt idx="10342">
                  <c:v>6.7822355135755113E-4</c:v>
                </c:pt>
                <c:pt idx="10343">
                  <c:v>6.7815798133276936E-4</c:v>
                </c:pt>
                <c:pt idx="10344">
                  <c:v>6.7809242398525493E-4</c:v>
                </c:pt>
                <c:pt idx="10345">
                  <c:v>6.7802687931134507E-4</c:v>
                </c:pt>
                <c:pt idx="10346">
                  <c:v>6.7796134730735121E-4</c:v>
                </c:pt>
                <c:pt idx="10347">
                  <c:v>6.7789582796960312E-4</c:v>
                </c:pt>
                <c:pt idx="10348">
                  <c:v>6.7783032129444009E-4</c:v>
                </c:pt>
                <c:pt idx="10349">
                  <c:v>6.7776482727817725E-4</c:v>
                </c:pt>
                <c:pt idx="10350">
                  <c:v>6.7769934591715389E-4</c:v>
                </c:pt>
                <c:pt idx="10351">
                  <c:v>6.7763387720769848E-4</c:v>
                </c:pt>
                <c:pt idx="10352">
                  <c:v>6.7756842114614511E-4</c:v>
                </c:pt>
                <c:pt idx="10353">
                  <c:v>6.7750297772883525E-4</c:v>
                </c:pt>
                <c:pt idx="10354">
                  <c:v>6.7743754695209529E-4</c:v>
                </c:pt>
                <c:pt idx="10355">
                  <c:v>6.7737212881227376E-4</c:v>
                </c:pt>
                <c:pt idx="10356">
                  <c:v>6.7730672330570095E-4</c:v>
                </c:pt>
                <c:pt idx="10357">
                  <c:v>6.7724133042872201E-4</c:v>
                </c:pt>
                <c:pt idx="10358">
                  <c:v>6.7717595017767994E-4</c:v>
                </c:pt>
                <c:pt idx="10359">
                  <c:v>6.7711058254891631E-4</c:v>
                </c:pt>
                <c:pt idx="10360">
                  <c:v>6.7704522753877562E-4</c:v>
                </c:pt>
                <c:pt idx="10361">
                  <c:v>6.7697988514360584E-4</c:v>
                </c:pt>
                <c:pt idx="10362">
                  <c:v>6.7691455535975572E-4</c:v>
                </c:pt>
                <c:pt idx="10363">
                  <c:v>6.7684923818357593E-4</c:v>
                </c:pt>
                <c:pt idx="10364">
                  <c:v>6.7678393361141184E-4</c:v>
                </c:pt>
                <c:pt idx="10365">
                  <c:v>6.767186416396187E-4</c:v>
                </c:pt>
                <c:pt idx="10366">
                  <c:v>6.766533622645513E-4</c:v>
                </c:pt>
                <c:pt idx="10367">
                  <c:v>6.7658809548256304E-4</c:v>
                </c:pt>
                <c:pt idx="10368">
                  <c:v>6.765228412900136E-4</c:v>
                </c:pt>
                <c:pt idx="10369">
                  <c:v>6.7645759968325064E-4</c:v>
                </c:pt>
                <c:pt idx="10370">
                  <c:v>6.7639237065864413E-4</c:v>
                </c:pt>
                <c:pt idx="10371">
                  <c:v>6.7632715421255213E-4</c:v>
                </c:pt>
                <c:pt idx="10372">
                  <c:v>6.7626195034133508E-4</c:v>
                </c:pt>
                <c:pt idx="10373">
                  <c:v>6.7619675904135549E-4</c:v>
                </c:pt>
                <c:pt idx="10374">
                  <c:v>6.7613158030897563E-4</c:v>
                </c:pt>
                <c:pt idx="10375">
                  <c:v>6.7606641414057049E-4</c:v>
                </c:pt>
                <c:pt idx="10376">
                  <c:v>6.7600126053250016E-4</c:v>
                </c:pt>
                <c:pt idx="10377">
                  <c:v>6.7593611948113931E-4</c:v>
                </c:pt>
                <c:pt idx="10378">
                  <c:v>6.7587099098284805E-4</c:v>
                </c:pt>
                <c:pt idx="10379">
                  <c:v>6.7580587503400849E-4</c:v>
                </c:pt>
                <c:pt idx="10380">
                  <c:v>6.7574077163098923E-4</c:v>
                </c:pt>
                <c:pt idx="10381">
                  <c:v>6.7567568077016695E-4</c:v>
                </c:pt>
                <c:pt idx="10382">
                  <c:v>6.7561060244791674E-4</c:v>
                </c:pt>
                <c:pt idx="10383">
                  <c:v>6.7554553666061238E-4</c:v>
                </c:pt>
                <c:pt idx="10384">
                  <c:v>6.7548048340463837E-4</c:v>
                </c:pt>
                <c:pt idx="10385">
                  <c:v>6.7541544267637284E-4</c:v>
                </c:pt>
                <c:pt idx="10386">
                  <c:v>6.7535041447219833E-4</c:v>
                </c:pt>
                <c:pt idx="10387">
                  <c:v>6.7528539878849503E-4</c:v>
                </c:pt>
                <c:pt idx="10388">
                  <c:v>6.7522039562164583E-4</c:v>
                </c:pt>
                <c:pt idx="10389">
                  <c:v>6.7515540496804161E-4</c:v>
                </c:pt>
                <c:pt idx="10390">
                  <c:v>6.7509042682406702E-4</c:v>
                </c:pt>
                <c:pt idx="10391">
                  <c:v>6.7502546118611338E-4</c:v>
                </c:pt>
                <c:pt idx="10392">
                  <c:v>6.7496050805056608E-4</c:v>
                </c:pt>
                <c:pt idx="10393">
                  <c:v>6.7489556741381484E-4</c:v>
                </c:pt>
                <c:pt idx="10394">
                  <c:v>6.7483063927225987E-4</c:v>
                </c:pt>
                <c:pt idx="10395">
                  <c:v>6.7476572362228722E-4</c:v>
                </c:pt>
                <c:pt idx="10396">
                  <c:v>6.7470082046029831E-4</c:v>
                </c:pt>
                <c:pt idx="10397">
                  <c:v>6.7463592978268773E-4</c:v>
                </c:pt>
                <c:pt idx="10398">
                  <c:v>6.7457105158585224E-4</c:v>
                </c:pt>
                <c:pt idx="10399">
                  <c:v>6.7450618586619414E-4</c:v>
                </c:pt>
                <c:pt idx="10400">
                  <c:v>6.7444133262011311E-4</c:v>
                </c:pt>
                <c:pt idx="10401">
                  <c:v>6.743764918440121E-4</c:v>
                </c:pt>
                <c:pt idx="10402">
                  <c:v>6.743116635342934E-4</c:v>
                </c:pt>
                <c:pt idx="10403">
                  <c:v>6.7424684768736495E-4</c:v>
                </c:pt>
                <c:pt idx="10404">
                  <c:v>6.7418204429962913E-4</c:v>
                </c:pt>
                <c:pt idx="10405">
                  <c:v>6.7411725336749757E-4</c:v>
                </c:pt>
                <c:pt idx="10406">
                  <c:v>6.7405247488737635E-4</c:v>
                </c:pt>
                <c:pt idx="10407">
                  <c:v>6.7398770885568099E-4</c:v>
                </c:pt>
                <c:pt idx="10408">
                  <c:v>6.7392295526881975E-4</c:v>
                </c:pt>
                <c:pt idx="10409">
                  <c:v>6.7385821412320446E-4</c:v>
                </c:pt>
                <c:pt idx="10410">
                  <c:v>6.7379348541525064E-4</c:v>
                </c:pt>
                <c:pt idx="10411">
                  <c:v>6.7372876914138216E-4</c:v>
                </c:pt>
                <c:pt idx="10412">
                  <c:v>6.7366406529800792E-4</c:v>
                </c:pt>
                <c:pt idx="10413">
                  <c:v>6.7359937388154539E-4</c:v>
                </c:pt>
                <c:pt idx="10414">
                  <c:v>6.7353469488842441E-4</c:v>
                </c:pt>
                <c:pt idx="10415">
                  <c:v>6.7347002831505886E-4</c:v>
                </c:pt>
                <c:pt idx="10416">
                  <c:v>6.7340537415787403E-4</c:v>
                </c:pt>
                <c:pt idx="10417">
                  <c:v>6.7334073241329497E-4</c:v>
                </c:pt>
                <c:pt idx="10418">
                  <c:v>6.7327610307774534E-4</c:v>
                </c:pt>
                <c:pt idx="10419">
                  <c:v>6.7321148614765279E-4</c:v>
                </c:pt>
                <c:pt idx="10420">
                  <c:v>6.7314688161945161E-4</c:v>
                </c:pt>
                <c:pt idx="10421">
                  <c:v>6.7308228948956533E-4</c:v>
                </c:pt>
                <c:pt idx="10422">
                  <c:v>6.7301770975442541E-4</c:v>
                </c:pt>
                <c:pt idx="10423">
                  <c:v>6.72953142410467E-4</c:v>
                </c:pt>
                <c:pt idx="10424">
                  <c:v>6.7288858745411927E-4</c:v>
                </c:pt>
                <c:pt idx="10425">
                  <c:v>6.7282404488182724E-4</c:v>
                </c:pt>
                <c:pt idx="10426">
                  <c:v>6.7275951469001802E-4</c:v>
                </c:pt>
                <c:pt idx="10427">
                  <c:v>6.7269499687513533E-4</c:v>
                </c:pt>
                <c:pt idx="10428">
                  <c:v>6.7263049143361864E-4</c:v>
                </c:pt>
                <c:pt idx="10429">
                  <c:v>6.7256599836190624E-4</c:v>
                </c:pt>
                <c:pt idx="10430">
                  <c:v>6.7250151765643783E-4</c:v>
                </c:pt>
                <c:pt idx="10431">
                  <c:v>6.7243704931366514E-4</c:v>
                </c:pt>
                <c:pt idx="10432">
                  <c:v>6.7237259333002516E-4</c:v>
                </c:pt>
                <c:pt idx="10433">
                  <c:v>6.7230814970196875E-4</c:v>
                </c:pt>
                <c:pt idx="10434">
                  <c:v>6.7224371842594134E-4</c:v>
                </c:pt>
                <c:pt idx="10435">
                  <c:v>6.7217929949839588E-4</c:v>
                </c:pt>
                <c:pt idx="10436">
                  <c:v>6.7211489291577433E-4</c:v>
                </c:pt>
                <c:pt idx="10437">
                  <c:v>6.7205049867453579E-4</c:v>
                </c:pt>
                <c:pt idx="10438">
                  <c:v>6.719861167711358E-4</c:v>
                </c:pt>
                <c:pt idx="10439">
                  <c:v>6.7192174720202065E-4</c:v>
                </c:pt>
                <c:pt idx="10440">
                  <c:v>6.7185738996364838E-4</c:v>
                </c:pt>
                <c:pt idx="10441">
                  <c:v>6.7179304505247982E-4</c:v>
                </c:pt>
                <c:pt idx="10442">
                  <c:v>6.7172871246497386E-4</c:v>
                </c:pt>
                <c:pt idx="10443">
                  <c:v>6.7166439219758733E-4</c:v>
                </c:pt>
                <c:pt idx="10444">
                  <c:v>6.7160008424677813E-4</c:v>
                </c:pt>
                <c:pt idx="10445">
                  <c:v>6.7153578860901534E-4</c:v>
                </c:pt>
                <c:pt idx="10446">
                  <c:v>6.7147150528076101E-4</c:v>
                </c:pt>
                <c:pt idx="10447">
                  <c:v>6.7140723425848192E-4</c:v>
                </c:pt>
                <c:pt idx="10448">
                  <c:v>6.713429755386412E-4</c:v>
                </c:pt>
                <c:pt idx="10449">
                  <c:v>6.7127872911770749E-4</c:v>
                </c:pt>
                <c:pt idx="10450">
                  <c:v>6.712144949921503E-4</c:v>
                </c:pt>
                <c:pt idx="10451">
                  <c:v>6.7115027315844586E-4</c:v>
                </c:pt>
                <c:pt idx="10452">
                  <c:v>6.7108606361305785E-4</c:v>
                </c:pt>
                <c:pt idx="10453">
                  <c:v>6.7102186635246595E-4</c:v>
                </c:pt>
                <c:pt idx="10454">
                  <c:v>6.7095768137314001E-4</c:v>
                </c:pt>
                <c:pt idx="10455">
                  <c:v>6.7089350867155734E-4</c:v>
                </c:pt>
                <c:pt idx="10456">
                  <c:v>6.7082934824420394E-4</c:v>
                </c:pt>
                <c:pt idx="10457">
                  <c:v>6.7076520008754346E-4</c:v>
                </c:pt>
                <c:pt idx="10458">
                  <c:v>6.7070106419806711E-4</c:v>
                </c:pt>
                <c:pt idx="10459">
                  <c:v>6.7063694057225751E-4</c:v>
                </c:pt>
                <c:pt idx="10460">
                  <c:v>6.7057282920658645E-4</c:v>
                </c:pt>
                <c:pt idx="10461">
                  <c:v>6.7050873009754503E-4</c:v>
                </c:pt>
                <c:pt idx="10462">
                  <c:v>6.7044464324162193E-4</c:v>
                </c:pt>
                <c:pt idx="10463">
                  <c:v>6.7038056863530295E-4</c:v>
                </c:pt>
                <c:pt idx="10464">
                  <c:v>6.7031650627507168E-4</c:v>
                </c:pt>
                <c:pt idx="10465">
                  <c:v>6.7025245615741922E-4</c:v>
                </c:pt>
                <c:pt idx="10466">
                  <c:v>6.701884182788412E-4</c:v>
                </c:pt>
                <c:pt idx="10467">
                  <c:v>6.7012439263582503E-4</c:v>
                </c:pt>
                <c:pt idx="10468">
                  <c:v>6.7006037922486656E-4</c:v>
                </c:pt>
                <c:pt idx="10469">
                  <c:v>6.6999637804245776E-4</c:v>
                </c:pt>
                <c:pt idx="10470">
                  <c:v>6.6993238908509567E-4</c:v>
                </c:pt>
                <c:pt idx="10471">
                  <c:v>6.6986841234927973E-4</c:v>
                </c:pt>
                <c:pt idx="10472">
                  <c:v>6.6980444783150807E-4</c:v>
                </c:pt>
                <c:pt idx="10473">
                  <c:v>6.6974049552828393E-4</c:v>
                </c:pt>
                <c:pt idx="10474">
                  <c:v>6.6967655543610522E-4</c:v>
                </c:pt>
                <c:pt idx="10475">
                  <c:v>6.6961262755147431E-4</c:v>
                </c:pt>
                <c:pt idx="10476">
                  <c:v>6.6954871187089823E-4</c:v>
                </c:pt>
                <c:pt idx="10477">
                  <c:v>6.6948480839088464E-4</c:v>
                </c:pt>
                <c:pt idx="10478">
                  <c:v>6.6942091710793462E-4</c:v>
                </c:pt>
                <c:pt idx="10479">
                  <c:v>6.6935703801855714E-4</c:v>
                </c:pt>
                <c:pt idx="10480">
                  <c:v>6.6929317111926769E-4</c:v>
                </c:pt>
                <c:pt idx="10481">
                  <c:v>6.692293164065723E-4</c:v>
                </c:pt>
                <c:pt idx="10482">
                  <c:v>6.691654738769843E-4</c:v>
                </c:pt>
                <c:pt idx="10483">
                  <c:v>6.6910164352701809E-4</c:v>
                </c:pt>
                <c:pt idx="10484">
                  <c:v>6.6903782535318688E-4</c:v>
                </c:pt>
                <c:pt idx="10485">
                  <c:v>6.6897401935201101E-4</c:v>
                </c:pt>
                <c:pt idx="10486">
                  <c:v>6.6891022551999893E-4</c:v>
                </c:pt>
                <c:pt idx="10487">
                  <c:v>6.6884644385368022E-4</c:v>
                </c:pt>
                <c:pt idx="10488">
                  <c:v>6.6878267434957036E-4</c:v>
                </c:pt>
                <c:pt idx="10489">
                  <c:v>6.6871891700419177E-4</c:v>
                </c:pt>
                <c:pt idx="10490">
                  <c:v>6.6865517181406893E-4</c:v>
                </c:pt>
                <c:pt idx="10491">
                  <c:v>6.6859143877571992E-4</c:v>
                </c:pt>
                <c:pt idx="10492">
                  <c:v>6.6852771788567813E-4</c:v>
                </c:pt>
                <c:pt idx="10493">
                  <c:v>6.6846400914046856E-4</c:v>
                </c:pt>
                <c:pt idx="10494">
                  <c:v>6.6840031253661387E-4</c:v>
                </c:pt>
                <c:pt idx="10495">
                  <c:v>6.6833662807064839E-4</c:v>
                </c:pt>
                <c:pt idx="10496">
                  <c:v>6.6827295573910074E-4</c:v>
                </c:pt>
                <c:pt idx="10497">
                  <c:v>6.6820929553850763E-4</c:v>
                </c:pt>
                <c:pt idx="10498">
                  <c:v>6.6814564746539877E-4</c:v>
                </c:pt>
                <c:pt idx="10499">
                  <c:v>6.6808201151631011E-4</c:v>
                </c:pt>
                <c:pt idx="10500">
                  <c:v>6.6801838768777353E-4</c:v>
                </c:pt>
                <c:pt idx="10501">
                  <c:v>6.6795477597633647E-4</c:v>
                </c:pt>
                <c:pt idx="10502">
                  <c:v>6.6789117637852582E-4</c:v>
                </c:pt>
                <c:pt idx="10503">
                  <c:v>6.6782758889089131E-4</c:v>
                </c:pt>
                <c:pt idx="10504">
                  <c:v>6.6776401350997184E-4</c:v>
                </c:pt>
                <c:pt idx="10505">
                  <c:v>6.6770045023230404E-4</c:v>
                </c:pt>
                <c:pt idx="10506">
                  <c:v>6.676368990544434E-4</c:v>
                </c:pt>
                <c:pt idx="10507">
                  <c:v>6.6757335997292124E-4</c:v>
                </c:pt>
                <c:pt idx="10508">
                  <c:v>6.6750983298429704E-4</c:v>
                </c:pt>
                <c:pt idx="10509">
                  <c:v>6.6744631808511481E-4</c:v>
                </c:pt>
                <c:pt idx="10510">
                  <c:v>6.6738281527191888E-4</c:v>
                </c:pt>
                <c:pt idx="10511">
                  <c:v>6.6731932454126451E-4</c:v>
                </c:pt>
                <c:pt idx="10512">
                  <c:v>6.672558458896996E-4</c:v>
                </c:pt>
                <c:pt idx="10513">
                  <c:v>6.6719237931378778E-4</c:v>
                </c:pt>
                <c:pt idx="10514">
                  <c:v>6.6712892481007077E-4</c:v>
                </c:pt>
                <c:pt idx="10515">
                  <c:v>6.6706548237511164E-4</c:v>
                </c:pt>
                <c:pt idx="10516">
                  <c:v>6.6700205200546697E-4</c:v>
                </c:pt>
                <c:pt idx="10517">
                  <c:v>6.6693863369769117E-4</c:v>
                </c:pt>
                <c:pt idx="10518">
                  <c:v>6.668752274483498E-4</c:v>
                </c:pt>
                <c:pt idx="10519">
                  <c:v>6.6681183325400129E-4</c:v>
                </c:pt>
                <c:pt idx="10520">
                  <c:v>6.6674845111120817E-4</c:v>
                </c:pt>
                <c:pt idx="10521">
                  <c:v>6.666850810165346E-4</c:v>
                </c:pt>
                <c:pt idx="10522">
                  <c:v>6.6662172296654487E-4</c:v>
                </c:pt>
                <c:pt idx="10523">
                  <c:v>6.6655837695780561E-4</c:v>
                </c:pt>
                <c:pt idx="10524">
                  <c:v>6.6649504298688469E-4</c:v>
                </c:pt>
                <c:pt idx="10525">
                  <c:v>6.6643172105035093E-4</c:v>
                </c:pt>
                <c:pt idx="10526">
                  <c:v>6.6636841114477434E-4</c:v>
                </c:pt>
                <c:pt idx="10527">
                  <c:v>6.6630511326672723E-4</c:v>
                </c:pt>
                <c:pt idx="10528">
                  <c:v>6.6624182741278101E-4</c:v>
                </c:pt>
                <c:pt idx="10529">
                  <c:v>6.6617855357951178E-4</c:v>
                </c:pt>
                <c:pt idx="10530">
                  <c:v>6.6611529176349401E-4</c:v>
                </c:pt>
                <c:pt idx="10531">
                  <c:v>6.6605204196130432E-4</c:v>
                </c:pt>
                <c:pt idx="10532">
                  <c:v>6.6598880416951999E-4</c:v>
                </c:pt>
                <c:pt idx="10533">
                  <c:v>6.6592557838472493E-4</c:v>
                </c:pt>
                <c:pt idx="10534">
                  <c:v>6.6586236460349174E-4</c:v>
                </c:pt>
                <c:pt idx="10535">
                  <c:v>6.6579916282240694E-4</c:v>
                </c:pt>
                <c:pt idx="10536">
                  <c:v>6.6573597303805593E-4</c:v>
                </c:pt>
                <c:pt idx="10537">
                  <c:v>6.6567279524702033E-4</c:v>
                </c:pt>
                <c:pt idx="10538">
                  <c:v>6.6560962944588826E-4</c:v>
                </c:pt>
                <c:pt idx="10539">
                  <c:v>6.6554647563124136E-4</c:v>
                </c:pt>
                <c:pt idx="10540">
                  <c:v>6.6548333379967402E-4</c:v>
                </c:pt>
                <c:pt idx="10541">
                  <c:v>6.654202039477748E-4</c:v>
                </c:pt>
                <c:pt idx="10542">
                  <c:v>6.653570860721339E-4</c:v>
                </c:pt>
                <c:pt idx="10543">
                  <c:v>6.65293980169343E-4</c:v>
                </c:pt>
                <c:pt idx="10544">
                  <c:v>6.6523088623599708E-4</c:v>
                </c:pt>
                <c:pt idx="10545">
                  <c:v>6.651678042686914E-4</c:v>
                </c:pt>
                <c:pt idx="10546">
                  <c:v>6.6510473426402037E-4</c:v>
                </c:pt>
                <c:pt idx="10547">
                  <c:v>6.6504167621857951E-4</c:v>
                </c:pt>
                <c:pt idx="10548">
                  <c:v>6.6497863012897449E-4</c:v>
                </c:pt>
                <c:pt idx="10549">
                  <c:v>6.6491559599179723E-4</c:v>
                </c:pt>
                <c:pt idx="10550">
                  <c:v>6.6485257380365559E-4</c:v>
                </c:pt>
                <c:pt idx="10551">
                  <c:v>6.6478956356114962E-4</c:v>
                </c:pt>
                <c:pt idx="10552">
                  <c:v>6.6472656526088479E-4</c:v>
                </c:pt>
                <c:pt idx="10553">
                  <c:v>6.6466357889946527E-4</c:v>
                </c:pt>
                <c:pt idx="10554">
                  <c:v>6.6460060447349405E-4</c:v>
                </c:pt>
                <c:pt idx="10555">
                  <c:v>6.6453764197958113E-4</c:v>
                </c:pt>
                <c:pt idx="10556">
                  <c:v>6.6447469141434046E-4</c:v>
                </c:pt>
                <c:pt idx="10557">
                  <c:v>6.644117527743748E-4</c:v>
                </c:pt>
                <c:pt idx="10558">
                  <c:v>6.6434882605630381E-4</c:v>
                </c:pt>
                <c:pt idx="10559">
                  <c:v>6.6428591125673481E-4</c:v>
                </c:pt>
                <c:pt idx="10560">
                  <c:v>6.6422300837228347E-4</c:v>
                </c:pt>
                <c:pt idx="10561">
                  <c:v>6.641601173995648E-4</c:v>
                </c:pt>
                <c:pt idx="10562">
                  <c:v>6.6409723833519467E-4</c:v>
                </c:pt>
                <c:pt idx="10563">
                  <c:v>6.6403437117579342E-4</c:v>
                </c:pt>
                <c:pt idx="10564">
                  <c:v>6.6397151591797822E-4</c:v>
                </c:pt>
                <c:pt idx="10565">
                  <c:v>6.6390867255837374E-4</c:v>
                </c:pt>
                <c:pt idx="10566">
                  <c:v>6.638458410935952E-4</c:v>
                </c:pt>
                <c:pt idx="10567">
                  <c:v>6.6378302152027139E-4</c:v>
                </c:pt>
                <c:pt idx="10568">
                  <c:v>6.6372021383502794E-4</c:v>
                </c:pt>
                <c:pt idx="10569">
                  <c:v>6.6365741803448637E-4</c:v>
                </c:pt>
                <c:pt idx="10570">
                  <c:v>6.6359463411527113E-4</c:v>
                </c:pt>
                <c:pt idx="10571">
                  <c:v>6.6353186207401891E-4</c:v>
                </c:pt>
                <c:pt idx="10572">
                  <c:v>6.6346910190735341E-4</c:v>
                </c:pt>
                <c:pt idx="10573">
                  <c:v>6.6340635361190404E-4</c:v>
                </c:pt>
                <c:pt idx="10574">
                  <c:v>6.6334361718430924E-4</c:v>
                </c:pt>
                <c:pt idx="10575">
                  <c:v>6.6328089262119693E-4</c:v>
                </c:pt>
                <c:pt idx="10576">
                  <c:v>6.6321817991920533E-4</c:v>
                </c:pt>
                <c:pt idx="10577">
                  <c:v>6.6315547907497003E-4</c:v>
                </c:pt>
                <c:pt idx="10578">
                  <c:v>6.6309279008512428E-4</c:v>
                </c:pt>
                <c:pt idx="10579">
                  <c:v>6.6303011294631094E-4</c:v>
                </c:pt>
                <c:pt idx="10580">
                  <c:v>6.6296744765516531E-4</c:v>
                </c:pt>
                <c:pt idx="10581">
                  <c:v>6.6290479420833448E-4</c:v>
                </c:pt>
                <c:pt idx="10582">
                  <c:v>6.6284215260245408E-4</c:v>
                </c:pt>
                <c:pt idx="10583">
                  <c:v>6.6277952283417293E-4</c:v>
                </c:pt>
                <c:pt idx="10584">
                  <c:v>6.6271690490013403E-4</c:v>
                </c:pt>
                <c:pt idx="10585">
                  <c:v>6.6265429879698524E-4</c:v>
                </c:pt>
                <c:pt idx="10586">
                  <c:v>6.62591704521369E-4</c:v>
                </c:pt>
                <c:pt idx="10587">
                  <c:v>6.6252912206993904E-4</c:v>
                </c:pt>
                <c:pt idx="10588">
                  <c:v>6.624665514393419E-4</c:v>
                </c:pt>
                <c:pt idx="10589">
                  <c:v>6.6240399262623023E-4</c:v>
                </c:pt>
                <c:pt idx="10590">
                  <c:v>6.6234144562725709E-4</c:v>
                </c:pt>
                <c:pt idx="10591">
                  <c:v>6.622789104390773E-4</c:v>
                </c:pt>
                <c:pt idx="10592">
                  <c:v>6.6221638705834022E-4</c:v>
                </c:pt>
                <c:pt idx="10593">
                  <c:v>6.6215387548170803E-4</c:v>
                </c:pt>
                <c:pt idx="10594">
                  <c:v>6.6209137570583489E-4</c:v>
                </c:pt>
                <c:pt idx="10595">
                  <c:v>6.6202888772738113E-4</c:v>
                </c:pt>
                <c:pt idx="10596">
                  <c:v>6.6196641154300979E-4</c:v>
                </c:pt>
                <c:pt idx="10597">
                  <c:v>6.6190394714937427E-4</c:v>
                </c:pt>
                <c:pt idx="10598">
                  <c:v>6.6184149454313987E-4</c:v>
                </c:pt>
                <c:pt idx="10599">
                  <c:v>6.617790537209741E-4</c:v>
                </c:pt>
                <c:pt idx="10600">
                  <c:v>6.6171662467953978E-4</c:v>
                </c:pt>
                <c:pt idx="10601">
                  <c:v>6.6165420741550439E-4</c:v>
                </c:pt>
                <c:pt idx="10602">
                  <c:v>6.6159180192553368E-4</c:v>
                </c:pt>
                <c:pt idx="10603">
                  <c:v>6.6152940820629895E-4</c:v>
                </c:pt>
                <c:pt idx="10604">
                  <c:v>6.6146702625446573E-4</c:v>
                </c:pt>
                <c:pt idx="10605">
                  <c:v>6.6140465606670767E-4</c:v>
                </c:pt>
                <c:pt idx="10606">
                  <c:v>6.613422976396989E-4</c:v>
                </c:pt>
                <c:pt idx="10607">
                  <c:v>6.6127995097011447E-4</c:v>
                </c:pt>
                <c:pt idx="10608">
                  <c:v>6.6121761605462297E-4</c:v>
                </c:pt>
                <c:pt idx="10609">
                  <c:v>6.6115529288990739E-4</c:v>
                </c:pt>
                <c:pt idx="10610">
                  <c:v>6.6109298147264193E-4</c:v>
                </c:pt>
                <c:pt idx="10611">
                  <c:v>6.6103068179950689E-4</c:v>
                </c:pt>
                <c:pt idx="10612">
                  <c:v>6.6096839386718437E-4</c:v>
                </c:pt>
                <c:pt idx="10613">
                  <c:v>6.6090611767235E-4</c:v>
                </c:pt>
                <c:pt idx="10614">
                  <c:v>6.6084385321168863E-4</c:v>
                </c:pt>
                <c:pt idx="10615">
                  <c:v>6.6078160048188713E-4</c:v>
                </c:pt>
                <c:pt idx="10616">
                  <c:v>6.6071935947962894E-4</c:v>
                </c:pt>
                <c:pt idx="10617">
                  <c:v>6.6065713020159803E-4</c:v>
                </c:pt>
                <c:pt idx="10618">
                  <c:v>6.6059491264448779E-4</c:v>
                </c:pt>
                <c:pt idx="10619">
                  <c:v>6.6053270680497839E-4</c:v>
                </c:pt>
                <c:pt idx="10620">
                  <c:v>6.6047051267976791E-4</c:v>
                </c:pt>
                <c:pt idx="10621">
                  <c:v>6.6040833026554324E-4</c:v>
                </c:pt>
                <c:pt idx="10622">
                  <c:v>6.6034615955900134E-4</c:v>
                </c:pt>
                <c:pt idx="10623">
                  <c:v>6.6028400055682913E-4</c:v>
                </c:pt>
                <c:pt idx="10624">
                  <c:v>6.6022185325572693E-4</c:v>
                </c:pt>
                <c:pt idx="10625">
                  <c:v>6.6015971765239032E-4</c:v>
                </c:pt>
                <c:pt idx="10626">
                  <c:v>6.6009759374351519E-4</c:v>
                </c:pt>
                <c:pt idx="10627">
                  <c:v>6.6003548152580339E-4</c:v>
                </c:pt>
                <c:pt idx="10628">
                  <c:v>6.5997338099595343E-4</c:v>
                </c:pt>
                <c:pt idx="10629">
                  <c:v>6.5991129215066434E-4</c:v>
                </c:pt>
                <c:pt idx="10630">
                  <c:v>6.5984921498664069E-4</c:v>
                </c:pt>
                <c:pt idx="10631">
                  <c:v>6.5978714950058737E-4</c:v>
                </c:pt>
                <c:pt idx="10632">
                  <c:v>6.5972509568920483E-4</c:v>
                </c:pt>
                <c:pt idx="10633">
                  <c:v>6.5966305354920717E-4</c:v>
                </c:pt>
                <c:pt idx="10634">
                  <c:v>6.5960102307729323E-4</c:v>
                </c:pt>
                <c:pt idx="10635">
                  <c:v>6.5953900427017916E-4</c:v>
                </c:pt>
                <c:pt idx="10636">
                  <c:v>6.5947699712456834E-4</c:v>
                </c:pt>
                <c:pt idx="10637">
                  <c:v>6.5941500163717672E-4</c:v>
                </c:pt>
                <c:pt idx="10638">
                  <c:v>6.5935301780471582E-4</c:v>
                </c:pt>
                <c:pt idx="10639">
                  <c:v>6.59291045623898E-4</c:v>
                </c:pt>
                <c:pt idx="10640">
                  <c:v>6.592290850914416E-4</c:v>
                </c:pt>
                <c:pt idx="10641">
                  <c:v>6.5916713620405942E-4</c:v>
                </c:pt>
                <c:pt idx="10642">
                  <c:v>6.5910519895846927E-4</c:v>
                </c:pt>
                <c:pt idx="10643">
                  <c:v>6.5904327335138829E-4</c:v>
                </c:pt>
                <c:pt idx="10644">
                  <c:v>6.5898135937953871E-4</c:v>
                </c:pt>
                <c:pt idx="10645">
                  <c:v>6.5891945703963801E-4</c:v>
                </c:pt>
                <c:pt idx="10646">
                  <c:v>6.5885756632841699E-4</c:v>
                </c:pt>
                <c:pt idx="10647">
                  <c:v>6.5879568724258901E-4</c:v>
                </c:pt>
                <c:pt idx="10648">
                  <c:v>6.5873381977888865E-4</c:v>
                </c:pt>
                <c:pt idx="10649">
                  <c:v>6.5867196393403393E-4</c:v>
                </c:pt>
                <c:pt idx="10650">
                  <c:v>6.5861011970475513E-4</c:v>
                </c:pt>
                <c:pt idx="10651">
                  <c:v>6.5854828708777793E-4</c:v>
                </c:pt>
                <c:pt idx="10652">
                  <c:v>6.5848646607983793E-4</c:v>
                </c:pt>
                <c:pt idx="10653">
                  <c:v>6.584246566776618E-4</c:v>
                </c:pt>
                <c:pt idx="10654">
                  <c:v>6.5836285887798621E-4</c:v>
                </c:pt>
                <c:pt idx="10655">
                  <c:v>6.5830107267753491E-4</c:v>
                </c:pt>
                <c:pt idx="10656">
                  <c:v>6.5823929807305433E-4</c:v>
                </c:pt>
                <c:pt idx="10657">
                  <c:v>6.5817753506127103E-4</c:v>
                </c:pt>
                <c:pt idx="10658">
                  <c:v>6.5811578363892363E-4</c:v>
                </c:pt>
                <c:pt idx="10659">
                  <c:v>6.580540438027553E-4</c:v>
                </c:pt>
                <c:pt idx="10660">
                  <c:v>6.5799231554950551E-4</c:v>
                </c:pt>
                <c:pt idx="10661">
                  <c:v>6.5793059887590865E-4</c:v>
                </c:pt>
                <c:pt idx="10662">
                  <c:v>6.5786889377870918E-4</c:v>
                </c:pt>
                <c:pt idx="10663">
                  <c:v>6.5780720025465362E-4</c:v>
                </c:pt>
                <c:pt idx="10664">
                  <c:v>6.5774551830048321E-4</c:v>
                </c:pt>
                <c:pt idx="10665">
                  <c:v>6.5768384791294184E-4</c:v>
                </c:pt>
                <c:pt idx="10666">
                  <c:v>6.57622189088783E-4</c:v>
                </c:pt>
                <c:pt idx="10667">
                  <c:v>6.5756054182474594E-4</c:v>
                </c:pt>
                <c:pt idx="10668">
                  <c:v>6.5749890611758739E-4</c:v>
                </c:pt>
                <c:pt idx="10669">
                  <c:v>6.5743728196405516E-4</c:v>
                </c:pt>
                <c:pt idx="10670">
                  <c:v>6.5737566936090099E-4</c:v>
                </c:pt>
                <c:pt idx="10671">
                  <c:v>6.573140683048778E-4</c:v>
                </c:pt>
                <c:pt idx="10672">
                  <c:v>6.5725247879273722E-4</c:v>
                </c:pt>
                <c:pt idx="10673">
                  <c:v>6.5719090082123986E-4</c:v>
                </c:pt>
                <c:pt idx="10674">
                  <c:v>6.5712933438713951E-4</c:v>
                </c:pt>
                <c:pt idx="10675">
                  <c:v>6.5706777948719159E-4</c:v>
                </c:pt>
                <c:pt idx="10676">
                  <c:v>6.5700623611815727E-4</c:v>
                </c:pt>
                <c:pt idx="10677">
                  <c:v>6.5694470427679434E-4</c:v>
                </c:pt>
                <c:pt idx="10678">
                  <c:v>6.5688318395986961E-4</c:v>
                </c:pt>
                <c:pt idx="10679">
                  <c:v>6.5682167516414413E-4</c:v>
                </c:pt>
                <c:pt idx="10680">
                  <c:v>6.5676017788637929E-4</c:v>
                </c:pt>
                <c:pt idx="10681">
                  <c:v>6.5669869212334111E-4</c:v>
                </c:pt>
                <c:pt idx="10682">
                  <c:v>6.5663721787179814E-4</c:v>
                </c:pt>
                <c:pt idx="10683">
                  <c:v>6.5657575512851284E-4</c:v>
                </c:pt>
                <c:pt idx="10684">
                  <c:v>6.5651430389026036E-4</c:v>
                </c:pt>
                <c:pt idx="10685">
                  <c:v>6.5645286415380371E-4</c:v>
                </c:pt>
                <c:pt idx="10686">
                  <c:v>6.563914359159188E-4</c:v>
                </c:pt>
                <c:pt idx="10687">
                  <c:v>6.5633001917338011E-4</c:v>
                </c:pt>
                <c:pt idx="10688">
                  <c:v>6.5626861392295154E-4</c:v>
                </c:pt>
                <c:pt idx="10689">
                  <c:v>6.5620722016141927E-4</c:v>
                </c:pt>
                <c:pt idx="10690">
                  <c:v>6.5614583788554969E-4</c:v>
                </c:pt>
                <c:pt idx="10691">
                  <c:v>6.5608446709212683E-4</c:v>
                </c:pt>
                <c:pt idx="10692">
                  <c:v>6.5602310777792552E-4</c:v>
                </c:pt>
                <c:pt idx="10693">
                  <c:v>6.5596175993972849E-4</c:v>
                </c:pt>
                <c:pt idx="10694">
                  <c:v>6.559004235743136E-4</c:v>
                </c:pt>
                <c:pt idx="10695">
                  <c:v>6.5583909867846315E-4</c:v>
                </c:pt>
                <c:pt idx="10696">
                  <c:v>6.557777852489573E-4</c:v>
                </c:pt>
                <c:pt idx="10697">
                  <c:v>6.5571648328258624E-4</c:v>
                </c:pt>
                <c:pt idx="10698">
                  <c:v>6.5565519277613414E-4</c:v>
                </c:pt>
                <c:pt idx="10699">
                  <c:v>6.5559391372638817E-4</c:v>
                </c:pt>
                <c:pt idx="10700">
                  <c:v>6.5553264613013324E-4</c:v>
                </c:pt>
                <c:pt idx="10701">
                  <c:v>6.5547138998415903E-4</c:v>
                </c:pt>
                <c:pt idx="10702">
                  <c:v>6.5541014528525913E-4</c:v>
                </c:pt>
                <c:pt idx="10703">
                  <c:v>6.5534891203022287E-4</c:v>
                </c:pt>
                <c:pt idx="10704">
                  <c:v>6.5528769021584081E-4</c:v>
                </c:pt>
                <c:pt idx="10705">
                  <c:v>6.5522647983891466E-4</c:v>
                </c:pt>
                <c:pt idx="10706">
                  <c:v>6.5516528089623008E-4</c:v>
                </c:pt>
                <c:pt idx="10707">
                  <c:v>6.5510409338458934E-4</c:v>
                </c:pt>
                <c:pt idx="10708">
                  <c:v>6.5504291730078892E-4</c:v>
                </c:pt>
                <c:pt idx="10709">
                  <c:v>6.5498175264162362E-4</c:v>
                </c:pt>
                <c:pt idx="10710">
                  <c:v>6.5492059940390338E-4</c:v>
                </c:pt>
                <c:pt idx="10711">
                  <c:v>6.5485945758441734E-4</c:v>
                </c:pt>
                <c:pt idx="10712">
                  <c:v>6.5479832717997371E-4</c:v>
                </c:pt>
                <c:pt idx="10713">
                  <c:v>6.547372081873806E-4</c:v>
                </c:pt>
                <c:pt idx="10714">
                  <c:v>6.5467610060343528E-4</c:v>
                </c:pt>
                <c:pt idx="10715">
                  <c:v>6.546150044249438E-4</c:v>
                </c:pt>
                <c:pt idx="10716">
                  <c:v>6.5455391964871882E-4</c:v>
                </c:pt>
                <c:pt idx="10717">
                  <c:v>6.5449284627156401E-4</c:v>
                </c:pt>
                <c:pt idx="10718">
                  <c:v>6.5443178429028964E-4</c:v>
                </c:pt>
                <c:pt idx="10719">
                  <c:v>6.5437073370170913E-4</c:v>
                </c:pt>
                <c:pt idx="10720">
                  <c:v>6.5430969450263471E-4</c:v>
                </c:pt>
                <c:pt idx="10721">
                  <c:v>6.5424866668987232E-4</c:v>
                </c:pt>
                <c:pt idx="10722">
                  <c:v>6.541876502602458E-4</c:v>
                </c:pt>
                <c:pt idx="10723">
                  <c:v>6.541266452105665E-4</c:v>
                </c:pt>
                <c:pt idx="10724">
                  <c:v>6.5406565153764513E-4</c:v>
                </c:pt>
                <c:pt idx="10725">
                  <c:v>6.5400466923831095E-4</c:v>
                </c:pt>
                <c:pt idx="10726">
                  <c:v>6.5394369830937445E-4</c:v>
                </c:pt>
                <c:pt idx="10727">
                  <c:v>6.5388273874765707E-4</c:v>
                </c:pt>
                <c:pt idx="10728">
                  <c:v>6.5382179054998405E-4</c:v>
                </c:pt>
                <c:pt idx="10729">
                  <c:v>6.5376085371317131E-4</c:v>
                </c:pt>
                <c:pt idx="10730">
                  <c:v>6.5369992823405211E-4</c:v>
                </c:pt>
                <c:pt idx="10731">
                  <c:v>6.5363901410944454E-4</c:v>
                </c:pt>
                <c:pt idx="10732">
                  <c:v>6.5357811133617502E-4</c:v>
                </c:pt>
                <c:pt idx="10733">
                  <c:v>6.5351721991107248E-4</c:v>
                </c:pt>
                <c:pt idx="10734">
                  <c:v>6.5345633983096584E-4</c:v>
                </c:pt>
                <c:pt idx="10735">
                  <c:v>6.5339547109268122E-4</c:v>
                </c:pt>
                <c:pt idx="10736">
                  <c:v>6.53334613693056E-4</c:v>
                </c:pt>
                <c:pt idx="10737">
                  <c:v>6.5327376762891432E-4</c:v>
                </c:pt>
                <c:pt idx="10738">
                  <c:v>6.5321293289709802E-4</c:v>
                </c:pt>
                <c:pt idx="10739">
                  <c:v>6.531521094944382E-4</c:v>
                </c:pt>
                <c:pt idx="10740">
                  <c:v>6.5309129741776323E-4</c:v>
                </c:pt>
                <c:pt idx="10741">
                  <c:v>6.5303049666391873E-4</c:v>
                </c:pt>
                <c:pt idx="10742">
                  <c:v>6.5296970722974069E-4</c:v>
                </c:pt>
                <c:pt idx="10743">
                  <c:v>6.5290892911206723E-4</c:v>
                </c:pt>
                <c:pt idx="10744">
                  <c:v>6.5284816230773597E-4</c:v>
                </c:pt>
                <c:pt idx="10745">
                  <c:v>6.5278740681359295E-4</c:v>
                </c:pt>
                <c:pt idx="10746">
                  <c:v>6.5272666262648164E-4</c:v>
                </c:pt>
                <c:pt idx="10747">
                  <c:v>6.5266592974324135E-4</c:v>
                </c:pt>
                <c:pt idx="10748">
                  <c:v>6.5260520816071978E-4</c:v>
                </c:pt>
                <c:pt idx="10749">
                  <c:v>6.5254449787575843E-4</c:v>
                </c:pt>
                <c:pt idx="10750">
                  <c:v>6.5248379888521192E-4</c:v>
                </c:pt>
                <c:pt idx="10751">
                  <c:v>6.5242311118592512E-4</c:v>
                </c:pt>
                <c:pt idx="10752">
                  <c:v>6.5236243477474699E-4</c:v>
                </c:pt>
                <c:pt idx="10753">
                  <c:v>6.5230176964853012E-4</c:v>
                </c:pt>
                <c:pt idx="10754">
                  <c:v>6.5224111580412553E-4</c:v>
                </c:pt>
                <c:pt idx="10755">
                  <c:v>6.5218047323838927E-4</c:v>
                </c:pt>
                <c:pt idx="10756">
                  <c:v>6.521198419481703E-4</c:v>
                </c:pt>
                <c:pt idx="10757">
                  <c:v>6.52059221930325E-4</c:v>
                </c:pt>
                <c:pt idx="10758">
                  <c:v>6.5199861318171513E-4</c:v>
                </c:pt>
                <c:pt idx="10759">
                  <c:v>6.5193801569919413E-4</c:v>
                </c:pt>
                <c:pt idx="10760">
                  <c:v>6.5187742947962182E-4</c:v>
                </c:pt>
                <c:pt idx="10761">
                  <c:v>6.5181685451986139E-4</c:v>
                </c:pt>
                <c:pt idx="10762">
                  <c:v>6.5175629081676832E-4</c:v>
                </c:pt>
                <c:pt idx="10763">
                  <c:v>6.5169573836721349E-4</c:v>
                </c:pt>
                <c:pt idx="10764">
                  <c:v>6.5163519716804937E-4</c:v>
                </c:pt>
                <c:pt idx="10765">
                  <c:v>6.5157466721615194E-4</c:v>
                </c:pt>
                <c:pt idx="10766">
                  <c:v>6.515141485083835E-4</c:v>
                </c:pt>
                <c:pt idx="10767">
                  <c:v>6.5145364104160378E-4</c:v>
                </c:pt>
                <c:pt idx="10768">
                  <c:v>6.5139314481269135E-4</c:v>
                </c:pt>
                <c:pt idx="10769">
                  <c:v>6.5133265981851462E-4</c:v>
                </c:pt>
                <c:pt idx="10770">
                  <c:v>6.5127218605593839E-4</c:v>
                </c:pt>
                <c:pt idx="10771">
                  <c:v>6.5121172352183702E-4</c:v>
                </c:pt>
                <c:pt idx="10772">
                  <c:v>6.5115127221308832E-4</c:v>
                </c:pt>
                <c:pt idx="10773">
                  <c:v>6.510908321265582E-4</c:v>
                </c:pt>
                <c:pt idx="10774">
                  <c:v>6.5103040325912881E-4</c:v>
                </c:pt>
                <c:pt idx="10775">
                  <c:v>6.5096998560767354E-4</c:v>
                </c:pt>
                <c:pt idx="10776">
                  <c:v>6.5090957916907194E-4</c:v>
                </c:pt>
                <c:pt idx="10777">
                  <c:v>6.5084918394019804E-4</c:v>
                </c:pt>
                <c:pt idx="10778">
                  <c:v>6.5078879991793573E-4</c:v>
                </c:pt>
                <c:pt idx="10779">
                  <c:v>6.5072842709916739E-4</c:v>
                </c:pt>
                <c:pt idx="10780">
                  <c:v>6.5066806548077442E-4</c:v>
                </c:pt>
                <c:pt idx="10781">
                  <c:v>6.5060771505963855E-4</c:v>
                </c:pt>
                <c:pt idx="10782">
                  <c:v>6.5054737583264324E-4</c:v>
                </c:pt>
                <c:pt idx="10783">
                  <c:v>6.5048704779667704E-4</c:v>
                </c:pt>
                <c:pt idx="10784">
                  <c:v>6.5042673094862862E-4</c:v>
                </c:pt>
                <c:pt idx="10785">
                  <c:v>6.5036642528538296E-4</c:v>
                </c:pt>
                <c:pt idx="10786">
                  <c:v>6.5030613080382829E-4</c:v>
                </c:pt>
                <c:pt idx="10787">
                  <c:v>6.5024584750085533E-4</c:v>
                </c:pt>
                <c:pt idx="10788">
                  <c:v>6.5018557537336002E-4</c:v>
                </c:pt>
                <c:pt idx="10789">
                  <c:v>6.50125314418232E-4</c:v>
                </c:pt>
                <c:pt idx="10790">
                  <c:v>6.5006506463236025E-4</c:v>
                </c:pt>
                <c:pt idx="10791">
                  <c:v>6.500048260126459E-4</c:v>
                </c:pt>
                <c:pt idx="10792">
                  <c:v>6.4994459855598913E-4</c:v>
                </c:pt>
                <c:pt idx="10793">
                  <c:v>6.4988438225927587E-4</c:v>
                </c:pt>
                <c:pt idx="10794">
                  <c:v>6.4982417711941399E-4</c:v>
                </c:pt>
                <c:pt idx="10795">
                  <c:v>6.4976398313329508E-4</c:v>
                </c:pt>
                <c:pt idx="10796">
                  <c:v>6.4970380029782514E-4</c:v>
                </c:pt>
                <c:pt idx="10797">
                  <c:v>6.4964362860990847E-4</c:v>
                </c:pt>
                <c:pt idx="10798">
                  <c:v>6.4958346806644304E-4</c:v>
                </c:pt>
                <c:pt idx="10799">
                  <c:v>6.4952331866433759E-4</c:v>
                </c:pt>
                <c:pt idx="10800">
                  <c:v>6.494631804004902E-4</c:v>
                </c:pt>
                <c:pt idx="10801">
                  <c:v>6.4940305327181101E-4</c:v>
                </c:pt>
                <c:pt idx="10802">
                  <c:v>6.4934293727521503E-4</c:v>
                </c:pt>
                <c:pt idx="10803">
                  <c:v>6.492828324075983E-4</c:v>
                </c:pt>
                <c:pt idx="10804">
                  <c:v>6.492227386658793E-4</c:v>
                </c:pt>
                <c:pt idx="10805">
                  <c:v>6.4916265604696643E-4</c:v>
                </c:pt>
                <c:pt idx="10806">
                  <c:v>6.4910258454777101E-4</c:v>
                </c:pt>
                <c:pt idx="10807">
                  <c:v>6.4904252416520837E-4</c:v>
                </c:pt>
                <c:pt idx="10808">
                  <c:v>6.4898247489619169E-4</c:v>
                </c:pt>
                <c:pt idx="10809">
                  <c:v>6.489224367376375E-4</c:v>
                </c:pt>
                <c:pt idx="10810">
                  <c:v>6.4886240968646308E-4</c:v>
                </c:pt>
                <c:pt idx="10811">
                  <c:v>6.4880239373958182E-4</c:v>
                </c:pt>
                <c:pt idx="10812">
                  <c:v>6.4874238889391902E-4</c:v>
                </c:pt>
                <c:pt idx="10813">
                  <c:v>6.4868239514639145E-4</c:v>
                </c:pt>
                <c:pt idx="10814">
                  <c:v>6.4862241249392136E-4</c:v>
                </c:pt>
                <c:pt idx="10815">
                  <c:v>6.4856244093342897E-4</c:v>
                </c:pt>
                <c:pt idx="10816">
                  <c:v>6.4850248046183982E-4</c:v>
                </c:pt>
                <c:pt idx="10817">
                  <c:v>6.4844253107607824E-4</c:v>
                </c:pt>
                <c:pt idx="10818">
                  <c:v>6.4838259277307246E-4</c:v>
                </c:pt>
                <c:pt idx="10819">
                  <c:v>6.483226655497478E-4</c:v>
                </c:pt>
                <c:pt idx="10820">
                  <c:v>6.482627494030325E-4</c:v>
                </c:pt>
                <c:pt idx="10821">
                  <c:v>6.482028443298523E-4</c:v>
                </c:pt>
                <c:pt idx="10822">
                  <c:v>6.4814295032714303E-4</c:v>
                </c:pt>
                <c:pt idx="10823">
                  <c:v>6.480830673918313E-4</c:v>
                </c:pt>
                <c:pt idx="10824">
                  <c:v>6.4802319552085543E-4</c:v>
                </c:pt>
                <c:pt idx="10825">
                  <c:v>6.4796333471114529E-4</c:v>
                </c:pt>
                <c:pt idx="10826">
                  <c:v>6.4790348495963334E-4</c:v>
                </c:pt>
                <c:pt idx="10827">
                  <c:v>6.4784364626326539E-4</c:v>
                </c:pt>
                <c:pt idx="10828">
                  <c:v>6.4778381861896859E-4</c:v>
                </c:pt>
                <c:pt idx="10829">
                  <c:v>6.477240020236856E-4</c:v>
                </c:pt>
                <c:pt idx="10830">
                  <c:v>6.4766419647435658E-4</c:v>
                </c:pt>
                <c:pt idx="10831">
                  <c:v>6.4760440196791802E-4</c:v>
                </c:pt>
                <c:pt idx="10832">
                  <c:v>6.4754461850131831E-4</c:v>
                </c:pt>
                <c:pt idx="10833">
                  <c:v>6.4748484607149133E-4</c:v>
                </c:pt>
                <c:pt idx="10834">
                  <c:v>6.474250846753881E-4</c:v>
                </c:pt>
                <c:pt idx="10835">
                  <c:v>6.473653343099544E-4</c:v>
                </c:pt>
                <c:pt idx="10836">
                  <c:v>6.4730559497212933E-4</c:v>
                </c:pt>
                <c:pt idx="10837">
                  <c:v>6.4724586665886855E-4</c:v>
                </c:pt>
                <c:pt idx="10838">
                  <c:v>6.4718614936712035E-4</c:v>
                </c:pt>
                <c:pt idx="10839">
                  <c:v>6.4712644309382447E-4</c:v>
                </c:pt>
                <c:pt idx="10840">
                  <c:v>6.4706674783593994E-4</c:v>
                </c:pt>
                <c:pt idx="10841">
                  <c:v>6.4700706359041777E-4</c:v>
                </c:pt>
                <c:pt idx="10842">
                  <c:v>6.469473903542082E-4</c:v>
                </c:pt>
                <c:pt idx="10843">
                  <c:v>6.4688772812426831E-4</c:v>
                </c:pt>
                <c:pt idx="10844">
                  <c:v>6.4682807689754888E-4</c:v>
                </c:pt>
                <c:pt idx="10845">
                  <c:v>6.4676843667101319E-4</c:v>
                </c:pt>
                <c:pt idx="10846">
                  <c:v>6.4670880744161483E-4</c:v>
                </c:pt>
                <c:pt idx="10847">
                  <c:v>6.4664918920631545E-4</c:v>
                </c:pt>
                <c:pt idx="10848">
                  <c:v>6.4658958196206538E-4</c:v>
                </c:pt>
                <c:pt idx="10849">
                  <c:v>6.4652998570583799E-4</c:v>
                </c:pt>
                <c:pt idx="10850">
                  <c:v>6.4647040043458687E-4</c:v>
                </c:pt>
                <c:pt idx="10851">
                  <c:v>6.4641082614527701E-4</c:v>
                </c:pt>
                <c:pt idx="10852">
                  <c:v>6.4635126283487374E-4</c:v>
                </c:pt>
                <c:pt idx="10853">
                  <c:v>6.4629171050034433E-4</c:v>
                </c:pt>
                <c:pt idx="10854">
                  <c:v>6.4623216913864932E-4</c:v>
                </c:pt>
                <c:pt idx="10855">
                  <c:v>6.4617263874676466E-4</c:v>
                </c:pt>
                <c:pt idx="10856">
                  <c:v>6.4611311932164948E-4</c:v>
                </c:pt>
                <c:pt idx="10857">
                  <c:v>6.4605361086027822E-4</c:v>
                </c:pt>
                <c:pt idx="10858">
                  <c:v>6.4599411335962572E-4</c:v>
                </c:pt>
                <c:pt idx="10859">
                  <c:v>6.4593462681665677E-4</c:v>
                </c:pt>
                <c:pt idx="10860">
                  <c:v>6.4587515122834925E-4</c:v>
                </c:pt>
                <c:pt idx="10861">
                  <c:v>6.4581568659167403E-4</c:v>
                </c:pt>
                <c:pt idx="10862">
                  <c:v>6.4575623290361213E-4</c:v>
                </c:pt>
                <c:pt idx="10863">
                  <c:v>6.4569679016113603E-4</c:v>
                </c:pt>
                <c:pt idx="10864">
                  <c:v>6.4563735836122309E-4</c:v>
                </c:pt>
                <c:pt idx="10865">
                  <c:v>6.4557793750085032E-4</c:v>
                </c:pt>
                <c:pt idx="10866">
                  <c:v>6.4551852757699976E-4</c:v>
                </c:pt>
                <c:pt idx="10867">
                  <c:v>6.4545912858665524E-4</c:v>
                </c:pt>
                <c:pt idx="10868">
                  <c:v>6.4539974052679717E-4</c:v>
                </c:pt>
                <c:pt idx="10869">
                  <c:v>6.4534036339440669E-4</c:v>
                </c:pt>
                <c:pt idx="10870">
                  <c:v>6.4528099718646798E-4</c:v>
                </c:pt>
                <c:pt idx="10871">
                  <c:v>6.4522164189996717E-4</c:v>
                </c:pt>
                <c:pt idx="10872">
                  <c:v>6.4516229753189226E-4</c:v>
                </c:pt>
                <c:pt idx="10873">
                  <c:v>6.4510296407922936E-4</c:v>
                </c:pt>
                <c:pt idx="10874">
                  <c:v>6.4504364153896755E-4</c:v>
                </c:pt>
                <c:pt idx="10875">
                  <c:v>6.4498432990809642E-4</c:v>
                </c:pt>
                <c:pt idx="10876">
                  <c:v>6.4492502918360732E-4</c:v>
                </c:pt>
                <c:pt idx="10877">
                  <c:v>6.4486573936249267E-4</c:v>
                </c:pt>
                <c:pt idx="10878">
                  <c:v>6.4480646044174175E-4</c:v>
                </c:pt>
                <c:pt idx="10879">
                  <c:v>6.4474719241835543E-4</c:v>
                </c:pt>
                <c:pt idx="10880">
                  <c:v>6.4468793528932517E-4</c:v>
                </c:pt>
                <c:pt idx="10881">
                  <c:v>6.4462868905164523E-4</c:v>
                </c:pt>
                <c:pt idx="10882">
                  <c:v>6.4456945370231953E-4</c:v>
                </c:pt>
                <c:pt idx="10883">
                  <c:v>6.4451022923834201E-4</c:v>
                </c:pt>
                <c:pt idx="10884">
                  <c:v>6.4445101565671083E-4</c:v>
                </c:pt>
                <c:pt idx="10885">
                  <c:v>6.4439181295443502E-4</c:v>
                </c:pt>
                <c:pt idx="10886">
                  <c:v>6.4433262112850666E-4</c:v>
                </c:pt>
                <c:pt idx="10887">
                  <c:v>6.442734401759352E-4</c:v>
                </c:pt>
                <c:pt idx="10888">
                  <c:v>6.4421427009372207E-4</c:v>
                </c:pt>
                <c:pt idx="10889">
                  <c:v>6.4415511087887335E-4</c:v>
                </c:pt>
                <c:pt idx="10890">
                  <c:v>6.4409596252839587E-4</c:v>
                </c:pt>
                <c:pt idx="10891">
                  <c:v>6.4403682503929628E-4</c:v>
                </c:pt>
                <c:pt idx="10892">
                  <c:v>6.4397769840858509E-4</c:v>
                </c:pt>
                <c:pt idx="10893">
                  <c:v>6.4391858263326514E-4</c:v>
                </c:pt>
                <c:pt idx="10894">
                  <c:v>6.4385947771035726E-4</c:v>
                </c:pt>
                <c:pt idx="10895">
                  <c:v>6.4380038363686808E-4</c:v>
                </c:pt>
                <c:pt idx="10896">
                  <c:v>6.4374130040980985E-4</c:v>
                </c:pt>
                <c:pt idx="10897">
                  <c:v>6.4368222802619929E-4</c:v>
                </c:pt>
                <c:pt idx="10898">
                  <c:v>6.4362316648304812E-4</c:v>
                </c:pt>
                <c:pt idx="10899">
                  <c:v>6.4356411577737576E-4</c:v>
                </c:pt>
                <c:pt idx="10900">
                  <c:v>6.4350507590619534E-4</c:v>
                </c:pt>
                <c:pt idx="10901">
                  <c:v>6.434460468665292E-4</c:v>
                </c:pt>
                <c:pt idx="10902">
                  <c:v>6.4338702865539971E-4</c:v>
                </c:pt>
                <c:pt idx="10903">
                  <c:v>6.4332802126982117E-4</c:v>
                </c:pt>
                <c:pt idx="10904">
                  <c:v>6.4326902470681735E-4</c:v>
                </c:pt>
                <c:pt idx="10905">
                  <c:v>6.432100389634134E-4</c:v>
                </c:pt>
                <c:pt idx="10906">
                  <c:v>6.4315106403662822E-4</c:v>
                </c:pt>
                <c:pt idx="10907">
                  <c:v>6.4309209992349282E-4</c:v>
                </c:pt>
                <c:pt idx="10908">
                  <c:v>6.4303314662102868E-4</c:v>
                </c:pt>
                <c:pt idx="10909">
                  <c:v>6.4297420412626693E-4</c:v>
                </c:pt>
                <c:pt idx="10910">
                  <c:v>6.4291527243623121E-4</c:v>
                </c:pt>
                <c:pt idx="10911">
                  <c:v>6.4285635154795386E-4</c:v>
                </c:pt>
                <c:pt idx="10912">
                  <c:v>6.4279744145846491E-4</c:v>
                </c:pt>
                <c:pt idx="10913">
                  <c:v>6.4273854216479311E-4</c:v>
                </c:pt>
                <c:pt idx="10914">
                  <c:v>6.4267965366397771E-4</c:v>
                </c:pt>
                <c:pt idx="10915">
                  <c:v>6.4262077595304758E-4</c:v>
                </c:pt>
                <c:pt idx="10916">
                  <c:v>6.4256190902903904E-4</c:v>
                </c:pt>
                <c:pt idx="10917">
                  <c:v>6.4250305288898312E-4</c:v>
                </c:pt>
                <c:pt idx="10918">
                  <c:v>6.4244420752992504E-4</c:v>
                </c:pt>
                <c:pt idx="10919">
                  <c:v>6.4238537294889755E-4</c:v>
                </c:pt>
                <c:pt idx="10920">
                  <c:v>6.4232654914294274E-4</c:v>
                </c:pt>
                <c:pt idx="10921">
                  <c:v>6.4226773610909433E-4</c:v>
                </c:pt>
                <c:pt idx="10922">
                  <c:v>6.4220893384440113E-4</c:v>
                </c:pt>
                <c:pt idx="10923">
                  <c:v>6.4215014234590521E-4</c:v>
                </c:pt>
                <c:pt idx="10924">
                  <c:v>6.4209136161064281E-4</c:v>
                </c:pt>
                <c:pt idx="10925">
                  <c:v>6.4203259163566749E-4</c:v>
                </c:pt>
                <c:pt idx="10926">
                  <c:v>6.419738324180208E-4</c:v>
                </c:pt>
                <c:pt idx="10927">
                  <c:v>6.4191508395474426E-4</c:v>
                </c:pt>
                <c:pt idx="10928">
                  <c:v>6.4185634624289623E-4</c:v>
                </c:pt>
                <c:pt idx="10929">
                  <c:v>6.4179761927951834E-4</c:v>
                </c:pt>
                <c:pt idx="10930">
                  <c:v>6.4173890306165973E-4</c:v>
                </c:pt>
                <c:pt idx="10931">
                  <c:v>6.4168019758637884E-4</c:v>
                </c:pt>
                <c:pt idx="10932">
                  <c:v>6.4162150285071939E-4</c:v>
                </c:pt>
                <c:pt idx="10933">
                  <c:v>6.4156281885174079E-4</c:v>
                </c:pt>
                <c:pt idx="10934">
                  <c:v>6.4150414558649283E-4</c:v>
                </c:pt>
                <c:pt idx="10935">
                  <c:v>6.4144548305202919E-4</c:v>
                </c:pt>
                <c:pt idx="10936">
                  <c:v>6.4138683124541807E-4</c:v>
                </c:pt>
                <c:pt idx="10937">
                  <c:v>6.4132819016370199E-4</c:v>
                </c:pt>
                <c:pt idx="10938">
                  <c:v>6.4126955980394807E-4</c:v>
                </c:pt>
                <c:pt idx="10939">
                  <c:v>6.412109401632164E-4</c:v>
                </c:pt>
                <c:pt idx="10940">
                  <c:v>6.4115233123856325E-4</c:v>
                </c:pt>
                <c:pt idx="10941">
                  <c:v>6.4109373302704989E-4</c:v>
                </c:pt>
                <c:pt idx="10942">
                  <c:v>6.4103514552574768E-4</c:v>
                </c:pt>
                <c:pt idx="10943">
                  <c:v>6.4097656873171344E-4</c:v>
                </c:pt>
                <c:pt idx="10944">
                  <c:v>6.409180026420092E-4</c:v>
                </c:pt>
                <c:pt idx="10945">
                  <c:v>6.4085944725370903E-4</c:v>
                </c:pt>
                <c:pt idx="10946">
                  <c:v>6.4080090256387918E-4</c:v>
                </c:pt>
                <c:pt idx="10947">
                  <c:v>6.4074236856958243E-4</c:v>
                </c:pt>
                <c:pt idx="10948">
                  <c:v>6.4068384526789037E-4</c:v>
                </c:pt>
                <c:pt idx="10949">
                  <c:v>6.4062533265587444E-4</c:v>
                </c:pt>
                <c:pt idx="10950">
                  <c:v>6.405668307306058E-4</c:v>
                </c:pt>
                <c:pt idx="10951">
                  <c:v>6.4050833948915773E-4</c:v>
                </c:pt>
                <c:pt idx="10952">
                  <c:v>6.4044985892859803E-4</c:v>
                </c:pt>
                <c:pt idx="10953">
                  <c:v>6.4039138904601223E-4</c:v>
                </c:pt>
                <c:pt idx="10954">
                  <c:v>6.4033292983846975E-4</c:v>
                </c:pt>
                <c:pt idx="10955">
                  <c:v>6.4027448130304183E-4</c:v>
                </c:pt>
                <c:pt idx="10956">
                  <c:v>6.402160434368188E-4</c:v>
                </c:pt>
                <c:pt idx="10957">
                  <c:v>6.4015761623686983E-4</c:v>
                </c:pt>
                <c:pt idx="10958">
                  <c:v>6.4009919970027778E-4</c:v>
                </c:pt>
                <c:pt idx="10959">
                  <c:v>6.400407938241243E-4</c:v>
                </c:pt>
                <c:pt idx="10960">
                  <c:v>6.3998239860549202E-4</c:v>
                </c:pt>
                <c:pt idx="10961">
                  <c:v>6.3992401404146455E-4</c:v>
                </c:pt>
                <c:pt idx="10962">
                  <c:v>6.3986564012912135E-4</c:v>
                </c:pt>
                <c:pt idx="10963">
                  <c:v>6.3980727686555093E-4</c:v>
                </c:pt>
                <c:pt idx="10964">
                  <c:v>6.3974892424784231E-4</c:v>
                </c:pt>
                <c:pt idx="10965">
                  <c:v>6.3969058227308082E-4</c:v>
                </c:pt>
                <c:pt idx="10966">
                  <c:v>6.3963225093835701E-4</c:v>
                </c:pt>
                <c:pt idx="10967">
                  <c:v>6.3957393024075514E-4</c:v>
                </c:pt>
                <c:pt idx="10968">
                  <c:v>6.3951562017736921E-4</c:v>
                </c:pt>
                <c:pt idx="10969">
                  <c:v>6.3945732074529086E-4</c:v>
                </c:pt>
                <c:pt idx="10970">
                  <c:v>6.3939903194161333E-4</c:v>
                </c:pt>
                <c:pt idx="10971">
                  <c:v>6.3934075376342989E-4</c:v>
                </c:pt>
                <c:pt idx="10972">
                  <c:v>6.3928248620783498E-4</c:v>
                </c:pt>
                <c:pt idx="10973">
                  <c:v>6.3922422927192748E-4</c:v>
                </c:pt>
                <c:pt idx="10974">
                  <c:v>6.3916598295279828E-4</c:v>
                </c:pt>
                <c:pt idx="10975">
                  <c:v>6.3910774724754919E-4</c:v>
                </c:pt>
                <c:pt idx="10976">
                  <c:v>6.390495221532791E-4</c:v>
                </c:pt>
                <c:pt idx="10977">
                  <c:v>6.3899130766708874E-4</c:v>
                </c:pt>
                <c:pt idx="10978">
                  <c:v>6.3893310378607994E-4</c:v>
                </c:pt>
                <c:pt idx="10979">
                  <c:v>6.3887491050735592E-4</c:v>
                </c:pt>
                <c:pt idx="10980">
                  <c:v>6.3881672782801103E-4</c:v>
                </c:pt>
                <c:pt idx="10981">
                  <c:v>6.3875855574515878E-4</c:v>
                </c:pt>
                <c:pt idx="10982">
                  <c:v>6.3870039425590512E-4</c:v>
                </c:pt>
                <c:pt idx="10983">
                  <c:v>6.3864224335735513E-4</c:v>
                </c:pt>
                <c:pt idx="10984">
                  <c:v>6.3858410304660823E-4</c:v>
                </c:pt>
                <c:pt idx="10985">
                  <c:v>6.385259733207863E-4</c:v>
                </c:pt>
                <c:pt idx="10986">
                  <c:v>6.3846785417698824E-4</c:v>
                </c:pt>
                <c:pt idx="10987">
                  <c:v>6.3840974561232919E-4</c:v>
                </c:pt>
                <c:pt idx="10988">
                  <c:v>6.3835164762392226E-4</c:v>
                </c:pt>
                <c:pt idx="10989">
                  <c:v>6.3829356020887837E-4</c:v>
                </c:pt>
                <c:pt idx="10990">
                  <c:v>6.3823548336431344E-4</c:v>
                </c:pt>
                <c:pt idx="10991">
                  <c:v>6.381774170873399E-4</c:v>
                </c:pt>
                <c:pt idx="10992">
                  <c:v>6.3811936137507389E-4</c:v>
                </c:pt>
                <c:pt idx="10993">
                  <c:v>6.3806131622463154E-4</c:v>
                </c:pt>
                <c:pt idx="10994">
                  <c:v>6.3800328163313191E-4</c:v>
                </c:pt>
                <c:pt idx="10995">
                  <c:v>6.3794525759769784E-4</c:v>
                </c:pt>
                <c:pt idx="10996">
                  <c:v>6.3788724411544537E-4</c:v>
                </c:pt>
                <c:pt idx="10997">
                  <c:v>6.3782924118349724E-4</c:v>
                </c:pt>
                <c:pt idx="10998">
                  <c:v>6.3777124879897153E-4</c:v>
                </c:pt>
                <c:pt idx="10999">
                  <c:v>6.377132669589952E-4</c:v>
                </c:pt>
                <c:pt idx="11000">
                  <c:v>6.3765529566069427E-4</c:v>
                </c:pt>
                <c:pt idx="11001">
                  <c:v>6.3759733490119407E-4</c:v>
                </c:pt>
                <c:pt idx="11002">
                  <c:v>6.3753938467761594E-4</c:v>
                </c:pt>
                <c:pt idx="11003">
                  <c:v>6.3748144498709217E-4</c:v>
                </c:pt>
                <c:pt idx="11004">
                  <c:v>6.3742351582674972E-4</c:v>
                </c:pt>
                <c:pt idx="11005">
                  <c:v>6.3736559719372013E-4</c:v>
                </c:pt>
                <c:pt idx="11006">
                  <c:v>6.3730768908513036E-4</c:v>
                </c:pt>
                <c:pt idx="11007">
                  <c:v>6.3724979149811509E-4</c:v>
                </c:pt>
                <c:pt idx="11008">
                  <c:v>6.3719190442980346E-4</c:v>
                </c:pt>
                <c:pt idx="11009">
                  <c:v>6.3713402787733296E-4</c:v>
                </c:pt>
                <c:pt idx="11010">
                  <c:v>6.3707616183783608E-4</c:v>
                </c:pt>
                <c:pt idx="11011">
                  <c:v>6.3701830630844903E-4</c:v>
                </c:pt>
                <c:pt idx="11012">
                  <c:v>6.3696046128630993E-4</c:v>
                </c:pt>
                <c:pt idx="11013">
                  <c:v>6.369026267685539E-4</c:v>
                </c:pt>
                <c:pt idx="11014">
                  <c:v>6.3684480275232502E-4</c:v>
                </c:pt>
                <c:pt idx="11015">
                  <c:v>6.3678698923475734E-4</c:v>
                </c:pt>
                <c:pt idx="11016">
                  <c:v>6.3672918621299581E-4</c:v>
                </c:pt>
                <c:pt idx="11017">
                  <c:v>6.3667139368418129E-4</c:v>
                </c:pt>
                <c:pt idx="11018">
                  <c:v>6.3661361164545722E-4</c:v>
                </c:pt>
                <c:pt idx="11019">
                  <c:v>6.3655584009396869E-4</c:v>
                </c:pt>
                <c:pt idx="11020">
                  <c:v>6.3649807902685612E-4</c:v>
                </c:pt>
                <c:pt idx="11021">
                  <c:v>6.3644032844127271E-4</c:v>
                </c:pt>
                <c:pt idx="11022">
                  <c:v>6.3638258833436029E-4</c:v>
                </c:pt>
                <c:pt idx="11023">
                  <c:v>6.3632485870327013E-4</c:v>
                </c:pt>
                <c:pt idx="11024">
                  <c:v>6.3626713954514924E-4</c:v>
                </c:pt>
                <c:pt idx="11025">
                  <c:v>6.3620943085714639E-4</c:v>
                </c:pt>
                <c:pt idx="11026">
                  <c:v>6.3615173263641839E-4</c:v>
                </c:pt>
                <c:pt idx="11027">
                  <c:v>6.3609404488011538E-4</c:v>
                </c:pt>
                <c:pt idx="11028">
                  <c:v>6.360363675853919E-4</c:v>
                </c:pt>
                <c:pt idx="11029">
                  <c:v>6.3597870074939724E-4</c:v>
                </c:pt>
                <c:pt idx="11030">
                  <c:v>6.3592104436929384E-4</c:v>
                </c:pt>
                <c:pt idx="11031">
                  <c:v>6.3586339844223436E-4</c:v>
                </c:pt>
                <c:pt idx="11032">
                  <c:v>6.3580576296537385E-4</c:v>
                </c:pt>
                <c:pt idx="11033">
                  <c:v>6.3574813793587409E-4</c:v>
                </c:pt>
                <c:pt idx="11034">
                  <c:v>6.3569052335089654E-4</c:v>
                </c:pt>
                <c:pt idx="11035">
                  <c:v>6.3563291920760295E-4</c:v>
                </c:pt>
                <c:pt idx="11036">
                  <c:v>6.3557532550314591E-4</c:v>
                </c:pt>
                <c:pt idx="11037">
                  <c:v>6.3551774223469693E-4</c:v>
                </c:pt>
                <c:pt idx="11038">
                  <c:v>6.3546016939942051E-4</c:v>
                </c:pt>
                <c:pt idx="11039">
                  <c:v>6.3540260699447169E-4</c:v>
                </c:pt>
                <c:pt idx="11040">
                  <c:v>6.3534505501702527E-4</c:v>
                </c:pt>
                <c:pt idx="11041">
                  <c:v>6.3528751346424574E-4</c:v>
                </c:pt>
                <c:pt idx="11042">
                  <c:v>6.3522998233330266E-4</c:v>
                </c:pt>
                <c:pt idx="11043">
                  <c:v>6.3517246162135912E-4</c:v>
                </c:pt>
                <c:pt idx="11044">
                  <c:v>6.3511495132559013E-4</c:v>
                </c:pt>
                <c:pt idx="11045">
                  <c:v>6.3505745144316439E-4</c:v>
                </c:pt>
                <c:pt idx="11046">
                  <c:v>6.3499996197125734E-4</c:v>
                </c:pt>
                <c:pt idx="11047">
                  <c:v>6.349424829070351E-4</c:v>
                </c:pt>
                <c:pt idx="11048">
                  <c:v>6.348850142476783E-4</c:v>
                </c:pt>
                <c:pt idx="11049">
                  <c:v>6.3482755599035903E-4</c:v>
                </c:pt>
                <c:pt idx="11050">
                  <c:v>6.3477010813225597E-4</c:v>
                </c:pt>
                <c:pt idx="11051">
                  <c:v>6.3471267067053967E-4</c:v>
                </c:pt>
                <c:pt idx="11052">
                  <c:v>6.3465524360239512E-4</c:v>
                </c:pt>
                <c:pt idx="11053">
                  <c:v>6.3459782692499819E-4</c:v>
                </c:pt>
                <c:pt idx="11054">
                  <c:v>6.3454042063553016E-4</c:v>
                </c:pt>
                <c:pt idx="11055">
                  <c:v>6.3448302473117157E-4</c:v>
                </c:pt>
                <c:pt idx="11056">
                  <c:v>6.3442563920910685E-4</c:v>
                </c:pt>
                <c:pt idx="11057">
                  <c:v>6.3436826406651492E-4</c:v>
                </c:pt>
                <c:pt idx="11058">
                  <c:v>6.3431089930058215E-4</c:v>
                </c:pt>
                <c:pt idx="11059">
                  <c:v>6.342535449084919E-4</c:v>
                </c:pt>
                <c:pt idx="11060">
                  <c:v>6.3419620088743783E-4</c:v>
                </c:pt>
                <c:pt idx="11061">
                  <c:v>6.3413886723459481E-4</c:v>
                </c:pt>
                <c:pt idx="11062">
                  <c:v>6.3408154394716139E-4</c:v>
                </c:pt>
                <c:pt idx="11063">
                  <c:v>6.340242310223259E-4</c:v>
                </c:pt>
                <c:pt idx="11064">
                  <c:v>6.3396692845727528E-4</c:v>
                </c:pt>
                <c:pt idx="11065">
                  <c:v>6.3390963624919709E-4</c:v>
                </c:pt>
                <c:pt idx="11066">
                  <c:v>6.3385235439529085E-4</c:v>
                </c:pt>
                <c:pt idx="11067">
                  <c:v>6.3379508289274577E-4</c:v>
                </c:pt>
                <c:pt idx="11068">
                  <c:v>6.3373782173876112E-4</c:v>
                </c:pt>
                <c:pt idx="11069">
                  <c:v>6.3368057093052732E-4</c:v>
                </c:pt>
                <c:pt idx="11070">
                  <c:v>6.3362333046524614E-4</c:v>
                </c:pt>
                <c:pt idx="11071">
                  <c:v>6.3356610034010841E-4</c:v>
                </c:pt>
                <c:pt idx="11072">
                  <c:v>6.3350888055231441E-4</c:v>
                </c:pt>
                <c:pt idx="11073">
                  <c:v>6.3345167109906395E-4</c:v>
                </c:pt>
                <c:pt idx="11074">
                  <c:v>6.3339447197755883E-4</c:v>
                </c:pt>
                <c:pt idx="11075">
                  <c:v>6.3333728318500202E-4</c:v>
                </c:pt>
                <c:pt idx="11076">
                  <c:v>6.3328010471859052E-4</c:v>
                </c:pt>
                <c:pt idx="11077">
                  <c:v>6.33222936575536E-4</c:v>
                </c:pt>
                <c:pt idx="11078">
                  <c:v>6.3316577875303611E-4</c:v>
                </c:pt>
                <c:pt idx="11079">
                  <c:v>6.3310863124829524E-4</c:v>
                </c:pt>
                <c:pt idx="11080">
                  <c:v>6.3305149405852319E-4</c:v>
                </c:pt>
                <c:pt idx="11081">
                  <c:v>6.3299436718092922E-4</c:v>
                </c:pt>
                <c:pt idx="11082">
                  <c:v>6.3293725061272E-4</c:v>
                </c:pt>
                <c:pt idx="11083">
                  <c:v>6.3288014435110523E-4</c:v>
                </c:pt>
                <c:pt idx="11084">
                  <c:v>6.3282304839329677E-4</c:v>
                </c:pt>
                <c:pt idx="11085">
                  <c:v>6.3276596273649998E-4</c:v>
                </c:pt>
                <c:pt idx="11086">
                  <c:v>6.327088873779341E-4</c:v>
                </c:pt>
                <c:pt idx="11087">
                  <c:v>6.326518223148111E-4</c:v>
                </c:pt>
                <c:pt idx="11088">
                  <c:v>6.3259476754434492E-4</c:v>
                </c:pt>
                <c:pt idx="11089">
                  <c:v>6.3253772306375098E-4</c:v>
                </c:pt>
                <c:pt idx="11090">
                  <c:v>6.3248068887024637E-4</c:v>
                </c:pt>
                <c:pt idx="11091">
                  <c:v>6.3242366496104826E-4</c:v>
                </c:pt>
                <c:pt idx="11092">
                  <c:v>6.3236665133337795E-4</c:v>
                </c:pt>
                <c:pt idx="11093">
                  <c:v>6.3230964798444784E-4</c:v>
                </c:pt>
                <c:pt idx="11094">
                  <c:v>6.3225265491148477E-4</c:v>
                </c:pt>
                <c:pt idx="11095">
                  <c:v>6.3219567211170917E-4</c:v>
                </c:pt>
                <c:pt idx="11096">
                  <c:v>6.3213869958234515E-4</c:v>
                </c:pt>
                <c:pt idx="11097">
                  <c:v>6.3208173732060978E-4</c:v>
                </c:pt>
                <c:pt idx="11098">
                  <c:v>6.3202478532373521E-4</c:v>
                </c:pt>
                <c:pt idx="11099">
                  <c:v>6.3196784358894543E-4</c:v>
                </c:pt>
                <c:pt idx="11100">
                  <c:v>6.3191091211346393E-4</c:v>
                </c:pt>
                <c:pt idx="11101">
                  <c:v>6.3185399089451589E-4</c:v>
                </c:pt>
                <c:pt idx="11102">
                  <c:v>6.3179707992933834E-4</c:v>
                </c:pt>
                <c:pt idx="11103">
                  <c:v>6.317401792151566E-4</c:v>
                </c:pt>
                <c:pt idx="11104">
                  <c:v>6.3168328874919802E-4</c:v>
                </c:pt>
                <c:pt idx="11105">
                  <c:v>6.3162640852870147E-4</c:v>
                </c:pt>
                <c:pt idx="11106">
                  <c:v>6.3156953855089302E-4</c:v>
                </c:pt>
                <c:pt idx="11107">
                  <c:v>6.3151267881300817E-4</c:v>
                </c:pt>
                <c:pt idx="11108">
                  <c:v>6.3145582931228112E-4</c:v>
                </c:pt>
                <c:pt idx="11109">
                  <c:v>6.3139899004594879E-4</c:v>
                </c:pt>
                <c:pt idx="11110">
                  <c:v>6.3134216101124894E-4</c:v>
                </c:pt>
                <c:pt idx="11111">
                  <c:v>6.3128534220541774E-4</c:v>
                </c:pt>
                <c:pt idx="11112">
                  <c:v>6.3122853362568884E-4</c:v>
                </c:pt>
                <c:pt idx="11113">
                  <c:v>6.3117173526930923E-4</c:v>
                </c:pt>
                <c:pt idx="11114">
                  <c:v>6.3111494713351864E-4</c:v>
                </c:pt>
                <c:pt idx="11115">
                  <c:v>6.3105816921555193E-4</c:v>
                </c:pt>
                <c:pt idx="11116">
                  <c:v>6.3100140151265869E-4</c:v>
                </c:pt>
                <c:pt idx="11117">
                  <c:v>6.3094464402208169E-4</c:v>
                </c:pt>
                <c:pt idx="11118">
                  <c:v>6.3088789674105924E-4</c:v>
                </c:pt>
                <c:pt idx="11119">
                  <c:v>6.3083115966684408E-4</c:v>
                </c:pt>
                <c:pt idx="11120">
                  <c:v>6.3077443279667899E-4</c:v>
                </c:pt>
                <c:pt idx="11121">
                  <c:v>6.3071771612781334E-4</c:v>
                </c:pt>
                <c:pt idx="11122">
                  <c:v>6.3066100965749521E-4</c:v>
                </c:pt>
                <c:pt idx="11123">
                  <c:v>6.3060431338297343E-4</c:v>
                </c:pt>
                <c:pt idx="11124">
                  <c:v>6.3054762730149392E-4</c:v>
                </c:pt>
                <c:pt idx="11125">
                  <c:v>6.3049095141031765E-4</c:v>
                </c:pt>
                <c:pt idx="11126">
                  <c:v>6.3043428570668837E-4</c:v>
                </c:pt>
                <c:pt idx="11127">
                  <c:v>6.3037763018786738E-4</c:v>
                </c:pt>
                <c:pt idx="11128">
                  <c:v>6.303209848511019E-4</c:v>
                </c:pt>
                <c:pt idx="11129">
                  <c:v>6.3026434969365127E-4</c:v>
                </c:pt>
                <c:pt idx="11130">
                  <c:v>6.3020772471276824E-4</c:v>
                </c:pt>
                <c:pt idx="11131">
                  <c:v>6.3015110990571714E-4</c:v>
                </c:pt>
                <c:pt idx="11132">
                  <c:v>6.300945052697479E-4</c:v>
                </c:pt>
                <c:pt idx="11133">
                  <c:v>6.3003791080212834E-4</c:v>
                </c:pt>
                <c:pt idx="11134">
                  <c:v>6.2998132650011161E-4</c:v>
                </c:pt>
                <c:pt idx="11135">
                  <c:v>6.2992475236096359E-4</c:v>
                </c:pt>
                <c:pt idx="11136">
                  <c:v>6.2986818838194124E-4</c:v>
                </c:pt>
                <c:pt idx="11137">
                  <c:v>6.2981163456031345E-4</c:v>
                </c:pt>
                <c:pt idx="11138">
                  <c:v>6.2975509089333991E-4</c:v>
                </c:pt>
                <c:pt idx="11139">
                  <c:v>6.296985573782907E-4</c:v>
                </c:pt>
                <c:pt idx="11140">
                  <c:v>6.2964203401243168E-4</c:v>
                </c:pt>
                <c:pt idx="11141">
                  <c:v>6.2958552079302318E-4</c:v>
                </c:pt>
                <c:pt idx="11142">
                  <c:v>6.2952901771734233E-4</c:v>
                </c:pt>
                <c:pt idx="11143">
                  <c:v>6.2947252478265066E-4</c:v>
                </c:pt>
                <c:pt idx="11144">
                  <c:v>6.294160419862252E-4</c:v>
                </c:pt>
                <c:pt idx="11145">
                  <c:v>6.293595693253332E-4</c:v>
                </c:pt>
                <c:pt idx="11146">
                  <c:v>6.2930310679724314E-4</c:v>
                </c:pt>
                <c:pt idx="11147">
                  <c:v>6.2924665439923692E-4</c:v>
                </c:pt>
                <c:pt idx="11148">
                  <c:v>6.2919021212858115E-4</c:v>
                </c:pt>
                <c:pt idx="11149">
                  <c:v>6.2913377998255514E-4</c:v>
                </c:pt>
                <c:pt idx="11150">
                  <c:v>6.2907735795843147E-4</c:v>
                </c:pt>
                <c:pt idx="11151">
                  <c:v>6.2902094605349107E-4</c:v>
                </c:pt>
                <c:pt idx="11152">
                  <c:v>6.289645442650088E-4</c:v>
                </c:pt>
                <c:pt idx="11153">
                  <c:v>6.2890815259026374E-4</c:v>
                </c:pt>
                <c:pt idx="11154">
                  <c:v>6.2885177102653433E-4</c:v>
                </c:pt>
                <c:pt idx="11155">
                  <c:v>6.2879539957110843E-4</c:v>
                </c:pt>
                <c:pt idx="11156">
                  <c:v>6.2873903822126156E-4</c:v>
                </c:pt>
                <c:pt idx="11157">
                  <c:v>6.286826869742753E-4</c:v>
                </c:pt>
                <c:pt idx="11158">
                  <c:v>6.286263458274425E-4</c:v>
                </c:pt>
                <c:pt idx="11159">
                  <c:v>6.2857001477803595E-4</c:v>
                </c:pt>
                <c:pt idx="11160">
                  <c:v>6.2851369382334733E-4</c:v>
                </c:pt>
                <c:pt idx="11161">
                  <c:v>6.284573829606658E-4</c:v>
                </c:pt>
                <c:pt idx="11162">
                  <c:v>6.2840108218727587E-4</c:v>
                </c:pt>
                <c:pt idx="11163">
                  <c:v>6.2834479150047126E-4</c:v>
                </c:pt>
                <c:pt idx="11164">
                  <c:v>6.2828851089752954E-4</c:v>
                </c:pt>
                <c:pt idx="11165">
                  <c:v>6.2823224037575603E-4</c:v>
                </c:pt>
                <c:pt idx="11166">
                  <c:v>6.281759799324334E-4</c:v>
                </c:pt>
                <c:pt idx="11167">
                  <c:v>6.2811972956485396E-4</c:v>
                </c:pt>
                <c:pt idx="11168">
                  <c:v>6.2806348927031404E-4</c:v>
                </c:pt>
                <c:pt idx="11169">
                  <c:v>6.2800725904610789E-4</c:v>
                </c:pt>
                <c:pt idx="11170">
                  <c:v>6.2795103888952904E-4</c:v>
                </c:pt>
                <c:pt idx="11171">
                  <c:v>6.2789482879787814E-4</c:v>
                </c:pt>
                <c:pt idx="11172">
                  <c:v>6.278386287684489E-4</c:v>
                </c:pt>
                <c:pt idx="11173">
                  <c:v>6.2778243879853973E-4</c:v>
                </c:pt>
                <c:pt idx="11174">
                  <c:v>6.2772625888545474E-4</c:v>
                </c:pt>
                <c:pt idx="11175">
                  <c:v>6.2767008902648788E-4</c:v>
                </c:pt>
                <c:pt idx="11176">
                  <c:v>6.2761392921894133E-4</c:v>
                </c:pt>
                <c:pt idx="11177">
                  <c:v>6.2755777946012139E-4</c:v>
                </c:pt>
                <c:pt idx="11178">
                  <c:v>6.2750163974732633E-4</c:v>
                </c:pt>
                <c:pt idx="11179">
                  <c:v>6.2744551007786517E-4</c:v>
                </c:pt>
                <c:pt idx="11180">
                  <c:v>6.2738939044904138E-4</c:v>
                </c:pt>
                <c:pt idx="11181">
                  <c:v>6.2733328085815823E-4</c:v>
                </c:pt>
                <c:pt idx="11182">
                  <c:v>6.2727718130252484E-4</c:v>
                </c:pt>
                <c:pt idx="11183">
                  <c:v>6.2722109177944924E-4</c:v>
                </c:pt>
                <c:pt idx="11184">
                  <c:v>6.2716501228624543E-4</c:v>
                </c:pt>
                <c:pt idx="11185">
                  <c:v>6.2710894282021472E-4</c:v>
                </c:pt>
                <c:pt idx="11186">
                  <c:v>6.2705288337867003E-4</c:v>
                </c:pt>
                <c:pt idx="11187">
                  <c:v>6.2699683395892514E-4</c:v>
                </c:pt>
                <c:pt idx="11188">
                  <c:v>6.2694079455829555E-4</c:v>
                </c:pt>
                <c:pt idx="11189">
                  <c:v>6.2688476517409062E-4</c:v>
                </c:pt>
                <c:pt idx="11190">
                  <c:v>6.2682874580362519E-4</c:v>
                </c:pt>
                <c:pt idx="11191">
                  <c:v>6.2677273644422022E-4</c:v>
                </c:pt>
                <c:pt idx="11192">
                  <c:v>6.2671673709318503E-4</c:v>
                </c:pt>
                <c:pt idx="11193">
                  <c:v>6.2666074774784348E-4</c:v>
                </c:pt>
                <c:pt idx="11194">
                  <c:v>6.2660476840551143E-4</c:v>
                </c:pt>
                <c:pt idx="11195">
                  <c:v>6.2654879906350481E-4</c:v>
                </c:pt>
                <c:pt idx="11196">
                  <c:v>6.2649283971915031E-4</c:v>
                </c:pt>
                <c:pt idx="11197">
                  <c:v>6.2643689036976941E-4</c:v>
                </c:pt>
                <c:pt idx="11198">
                  <c:v>6.2638095101267784E-4</c:v>
                </c:pt>
                <c:pt idx="11199">
                  <c:v>6.2632502164520522E-4</c:v>
                </c:pt>
                <c:pt idx="11200">
                  <c:v>6.2626910226467453E-4</c:v>
                </c:pt>
                <c:pt idx="11201">
                  <c:v>6.2621319286840791E-4</c:v>
                </c:pt>
                <c:pt idx="11202">
                  <c:v>6.2615729345373713E-4</c:v>
                </c:pt>
                <c:pt idx="11203">
                  <c:v>6.2610140401798313E-4</c:v>
                </c:pt>
                <c:pt idx="11204">
                  <c:v>6.2604552455847813E-4</c:v>
                </c:pt>
                <c:pt idx="11205">
                  <c:v>6.2598965507255119E-4</c:v>
                </c:pt>
                <c:pt idx="11206">
                  <c:v>6.2593379555753279E-4</c:v>
                </c:pt>
                <c:pt idx="11207">
                  <c:v>6.2587794601074993E-4</c:v>
                </c:pt>
                <c:pt idx="11208">
                  <c:v>6.2582210642953971E-4</c:v>
                </c:pt>
                <c:pt idx="11209">
                  <c:v>6.2576627681123066E-4</c:v>
                </c:pt>
                <c:pt idx="11210">
                  <c:v>6.2571045715315693E-4</c:v>
                </c:pt>
                <c:pt idx="11211">
                  <c:v>6.2565464745265931E-4</c:v>
                </c:pt>
                <c:pt idx="11212">
                  <c:v>6.2559884770706513E-4</c:v>
                </c:pt>
                <c:pt idx="11213">
                  <c:v>6.2554305791371722E-4</c:v>
                </c:pt>
                <c:pt idx="11214">
                  <c:v>6.2548727806995344E-4</c:v>
                </c:pt>
                <c:pt idx="11215">
                  <c:v>6.2543150817310773E-4</c:v>
                </c:pt>
                <c:pt idx="11216">
                  <c:v>6.2537574822052304E-4</c:v>
                </c:pt>
                <c:pt idx="11217">
                  <c:v>6.2531999820953884E-4</c:v>
                </c:pt>
                <c:pt idx="11218">
                  <c:v>6.2526425813749624E-4</c:v>
                </c:pt>
                <c:pt idx="11219">
                  <c:v>6.2520852800173514E-4</c:v>
                </c:pt>
                <c:pt idx="11220">
                  <c:v>6.2515280779960501E-4</c:v>
                </c:pt>
                <c:pt idx="11221">
                  <c:v>6.2509709752844823E-4</c:v>
                </c:pt>
                <c:pt idx="11222">
                  <c:v>6.2504139718560722E-4</c:v>
                </c:pt>
                <c:pt idx="11223">
                  <c:v>6.2498570676843132E-4</c:v>
                </c:pt>
                <c:pt idx="11224">
                  <c:v>6.2493002627426639E-4</c:v>
                </c:pt>
                <c:pt idx="11225">
                  <c:v>6.2487435570045865E-4</c:v>
                </c:pt>
                <c:pt idx="11226">
                  <c:v>6.2481869504435732E-4</c:v>
                </c:pt>
                <c:pt idx="11227">
                  <c:v>6.2476304430331847E-4</c:v>
                </c:pt>
                <c:pt idx="11228">
                  <c:v>6.2470740347468385E-4</c:v>
                </c:pt>
                <c:pt idx="11229">
                  <c:v>6.2465177255581277E-4</c:v>
                </c:pt>
                <c:pt idx="11230">
                  <c:v>6.2459615154405405E-4</c:v>
                </c:pt>
                <c:pt idx="11231">
                  <c:v>6.2454054043676243E-4</c:v>
                </c:pt>
                <c:pt idx="11232">
                  <c:v>6.2448493923129324E-4</c:v>
                </c:pt>
                <c:pt idx="11233">
                  <c:v>6.2442934792500003E-4</c:v>
                </c:pt>
                <c:pt idx="11234">
                  <c:v>6.2437376651524202E-4</c:v>
                </c:pt>
                <c:pt idx="11235">
                  <c:v>6.2431819499937538E-4</c:v>
                </c:pt>
                <c:pt idx="11236">
                  <c:v>6.2426263337475997E-4</c:v>
                </c:pt>
                <c:pt idx="11237">
                  <c:v>6.242070816387512E-4</c:v>
                </c:pt>
                <c:pt idx="11238">
                  <c:v>6.2415153978871523E-4</c:v>
                </c:pt>
                <c:pt idx="11239">
                  <c:v>6.240960078220093E-4</c:v>
                </c:pt>
                <c:pt idx="11240">
                  <c:v>6.2404048573599631E-4</c:v>
                </c:pt>
                <c:pt idx="11241">
                  <c:v>6.2398497352804459E-4</c:v>
                </c:pt>
                <c:pt idx="11242">
                  <c:v>6.2392947119550835E-4</c:v>
                </c:pt>
                <c:pt idx="11243">
                  <c:v>6.2387397873575872E-4</c:v>
                </c:pt>
                <c:pt idx="11244">
                  <c:v>6.2381849614615774E-4</c:v>
                </c:pt>
                <c:pt idx="11245">
                  <c:v>6.2376302342407924E-4</c:v>
                </c:pt>
                <c:pt idx="11246">
                  <c:v>6.2370756056688678E-4</c:v>
                </c:pt>
                <c:pt idx="11247">
                  <c:v>6.23652107571949E-4</c:v>
                </c:pt>
                <c:pt idx="11248">
                  <c:v>6.2359666443663529E-4</c:v>
                </c:pt>
                <c:pt idx="11249">
                  <c:v>6.2354123115831832E-4</c:v>
                </c:pt>
                <c:pt idx="11250">
                  <c:v>6.2348580773436627E-4</c:v>
                </c:pt>
                <c:pt idx="11251">
                  <c:v>6.2343039416215562E-4</c:v>
                </c:pt>
                <c:pt idx="11252">
                  <c:v>6.2337499043905922E-4</c:v>
                </c:pt>
                <c:pt idx="11253">
                  <c:v>6.2331959656244647E-4</c:v>
                </c:pt>
                <c:pt idx="11254">
                  <c:v>6.2326421252969979E-4</c:v>
                </c:pt>
                <c:pt idx="11255">
                  <c:v>6.2320883833819041E-4</c:v>
                </c:pt>
                <c:pt idx="11256">
                  <c:v>6.2315347398529523E-4</c:v>
                </c:pt>
                <c:pt idx="11257">
                  <c:v>6.2309811946839925E-4</c:v>
                </c:pt>
                <c:pt idx="11258">
                  <c:v>6.2304277478487263E-4</c:v>
                </c:pt>
                <c:pt idx="11259">
                  <c:v>6.229874399320993E-4</c:v>
                </c:pt>
                <c:pt idx="11260">
                  <c:v>6.2293211490746503E-4</c:v>
                </c:pt>
                <c:pt idx="11261">
                  <c:v>6.2287679970834183E-4</c:v>
                </c:pt>
                <c:pt idx="11262">
                  <c:v>6.2282149433211861E-4</c:v>
                </c:pt>
                <c:pt idx="11263">
                  <c:v>6.2276619877617919E-4</c:v>
                </c:pt>
                <c:pt idx="11264">
                  <c:v>6.2271091303790413E-4</c:v>
                </c:pt>
                <c:pt idx="11265">
                  <c:v>6.2265563711468399E-4</c:v>
                </c:pt>
                <c:pt idx="11266">
                  <c:v>6.2260037100390529E-4</c:v>
                </c:pt>
                <c:pt idx="11267">
                  <c:v>6.2254511470294816E-4</c:v>
                </c:pt>
                <c:pt idx="11268">
                  <c:v>6.2248986820921085E-4</c:v>
                </c:pt>
                <c:pt idx="11269">
                  <c:v>6.2243463152007511E-4</c:v>
                </c:pt>
                <c:pt idx="11270">
                  <c:v>6.2237940463293322E-4</c:v>
                </c:pt>
                <c:pt idx="11271">
                  <c:v>6.2232418754517953E-4</c:v>
                </c:pt>
                <c:pt idx="11272">
                  <c:v>6.222689802541999E-4</c:v>
                </c:pt>
                <c:pt idx="11273">
                  <c:v>6.222137827573928E-4</c:v>
                </c:pt>
                <c:pt idx="11274">
                  <c:v>6.2215859505215028E-4</c:v>
                </c:pt>
                <c:pt idx="11275">
                  <c:v>6.2210341713586734E-4</c:v>
                </c:pt>
                <c:pt idx="11276">
                  <c:v>6.2204824900594048E-4</c:v>
                </c:pt>
                <c:pt idx="11277">
                  <c:v>6.2199309065976371E-4</c:v>
                </c:pt>
                <c:pt idx="11278">
                  <c:v>6.2193794209473819E-4</c:v>
                </c:pt>
                <c:pt idx="11279">
                  <c:v>6.2188280330825838E-4</c:v>
                </c:pt>
                <c:pt idx="11280">
                  <c:v>6.2182767429772544E-4</c:v>
                </c:pt>
                <c:pt idx="11281">
                  <c:v>6.217725550605388E-4</c:v>
                </c:pt>
                <c:pt idx="11282">
                  <c:v>6.2171744559410473E-4</c:v>
                </c:pt>
                <c:pt idx="11283">
                  <c:v>6.2166234589582125E-4</c:v>
                </c:pt>
                <c:pt idx="11284">
                  <c:v>6.2160725596308985E-4</c:v>
                </c:pt>
                <c:pt idx="11285">
                  <c:v>6.215521757933182E-4</c:v>
                </c:pt>
                <c:pt idx="11286">
                  <c:v>6.2149710538390802E-4</c:v>
                </c:pt>
                <c:pt idx="11287">
                  <c:v>6.2144204473226904E-4</c:v>
                </c:pt>
                <c:pt idx="11288">
                  <c:v>6.2138699383580535E-4</c:v>
                </c:pt>
                <c:pt idx="11289">
                  <c:v>6.2133195269192321E-4</c:v>
                </c:pt>
                <c:pt idx="11290">
                  <c:v>6.2127692129803843E-4</c:v>
                </c:pt>
                <c:pt idx="11291">
                  <c:v>6.2122189965154926E-4</c:v>
                </c:pt>
                <c:pt idx="11292">
                  <c:v>6.2116688774987712E-4</c:v>
                </c:pt>
                <c:pt idx="11293">
                  <c:v>6.2111188559042709E-4</c:v>
                </c:pt>
                <c:pt idx="11294">
                  <c:v>6.2105689317061325E-4</c:v>
                </c:pt>
                <c:pt idx="11295">
                  <c:v>6.2100191048784846E-4</c:v>
                </c:pt>
                <c:pt idx="11296">
                  <c:v>6.2094693753954723E-4</c:v>
                </c:pt>
                <c:pt idx="11297">
                  <c:v>6.2089197432312374E-4</c:v>
                </c:pt>
                <c:pt idx="11298">
                  <c:v>6.2083702083599412E-4</c:v>
                </c:pt>
                <c:pt idx="11299">
                  <c:v>6.207820770755758E-4</c:v>
                </c:pt>
                <c:pt idx="11300">
                  <c:v>6.2072714303929033E-4</c:v>
                </c:pt>
                <c:pt idx="11301">
                  <c:v>6.2067221872454993E-4</c:v>
                </c:pt>
                <c:pt idx="11302">
                  <c:v>6.2061730412877583E-4</c:v>
                </c:pt>
                <c:pt idx="11303">
                  <c:v>6.2056239924939273E-4</c:v>
                </c:pt>
                <c:pt idx="11304">
                  <c:v>6.2050750408381501E-4</c:v>
                </c:pt>
                <c:pt idx="11305">
                  <c:v>6.2045261862947161E-4</c:v>
                </c:pt>
                <c:pt idx="11306">
                  <c:v>6.2039774288378288E-4</c:v>
                </c:pt>
                <c:pt idx="11307">
                  <c:v>6.2034287684417395E-4</c:v>
                </c:pt>
                <c:pt idx="11308">
                  <c:v>6.2028802050806831E-4</c:v>
                </c:pt>
                <c:pt idx="11309">
                  <c:v>6.2023317387289339E-4</c:v>
                </c:pt>
                <c:pt idx="11310">
                  <c:v>6.2017833693607592E-4</c:v>
                </c:pt>
                <c:pt idx="11311">
                  <c:v>6.201235096950444E-4</c:v>
                </c:pt>
                <c:pt idx="11312">
                  <c:v>6.2006869214722548E-4</c:v>
                </c:pt>
                <c:pt idx="11313">
                  <c:v>6.2001388429004883E-4</c:v>
                </c:pt>
                <c:pt idx="11314">
                  <c:v>6.1995908612094794E-4</c:v>
                </c:pt>
                <c:pt idx="11315">
                  <c:v>6.1990429763735433E-4</c:v>
                </c:pt>
                <c:pt idx="11316">
                  <c:v>6.1984951883669584E-4</c:v>
                </c:pt>
                <c:pt idx="11317">
                  <c:v>6.1979474971640984E-4</c:v>
                </c:pt>
                <c:pt idx="11318">
                  <c:v>6.1973999027392938E-4</c:v>
                </c:pt>
                <c:pt idx="11319">
                  <c:v>6.1968524050669098E-4</c:v>
                </c:pt>
                <c:pt idx="11320">
                  <c:v>6.1963050041212778E-4</c:v>
                </c:pt>
                <c:pt idx="11321">
                  <c:v>6.1957576998767532E-4</c:v>
                </c:pt>
                <c:pt idx="11322">
                  <c:v>6.1952104923077825E-4</c:v>
                </c:pt>
                <c:pt idx="11323">
                  <c:v>6.1946633813887068E-4</c:v>
                </c:pt>
                <c:pt idx="11324">
                  <c:v>6.1941163670938817E-4</c:v>
                </c:pt>
                <c:pt idx="11325">
                  <c:v>6.1935694493977904E-4</c:v>
                </c:pt>
                <c:pt idx="11326">
                  <c:v>6.1930226282748359E-4</c:v>
                </c:pt>
                <c:pt idx="11327">
                  <c:v>6.1924759036993812E-4</c:v>
                </c:pt>
                <c:pt idx="11328">
                  <c:v>6.1919292756459096E-4</c:v>
                </c:pt>
                <c:pt idx="11329">
                  <c:v>6.1913827440888806E-4</c:v>
                </c:pt>
                <c:pt idx="11330">
                  <c:v>6.1908363090026723E-4</c:v>
                </c:pt>
                <c:pt idx="11331">
                  <c:v>6.1902899703617962E-4</c:v>
                </c:pt>
                <c:pt idx="11332">
                  <c:v>6.1897437281407464E-4</c:v>
                </c:pt>
                <c:pt idx="11333">
                  <c:v>6.1891975823139336E-4</c:v>
                </c:pt>
                <c:pt idx="11334">
                  <c:v>6.1886515328558574E-4</c:v>
                </c:pt>
                <c:pt idx="11335">
                  <c:v>6.1881055797410498E-4</c:v>
                </c:pt>
                <c:pt idx="11336">
                  <c:v>6.1875597229440191E-4</c:v>
                </c:pt>
                <c:pt idx="11337">
                  <c:v>6.1870139624392237E-4</c:v>
                </c:pt>
                <c:pt idx="11338">
                  <c:v>6.1864682982012541E-4</c:v>
                </c:pt>
                <c:pt idx="11339">
                  <c:v>6.1859227302045884E-4</c:v>
                </c:pt>
                <c:pt idx="11340">
                  <c:v>6.1853772584237704E-4</c:v>
                </c:pt>
                <c:pt idx="11341">
                  <c:v>6.1848318828333832E-4</c:v>
                </c:pt>
                <c:pt idx="11342">
                  <c:v>6.1842866034079503E-4</c:v>
                </c:pt>
                <c:pt idx="11343">
                  <c:v>6.183741420122097E-4</c:v>
                </c:pt>
                <c:pt idx="11344">
                  <c:v>6.183196332950299E-4</c:v>
                </c:pt>
                <c:pt idx="11345">
                  <c:v>6.1826513418672402E-4</c:v>
                </c:pt>
                <c:pt idx="11346">
                  <c:v>6.182106446847457E-4</c:v>
                </c:pt>
                <c:pt idx="11347">
                  <c:v>6.1815616478655801E-4</c:v>
                </c:pt>
                <c:pt idx="11348">
                  <c:v>6.1810169448962122E-4</c:v>
                </c:pt>
                <c:pt idx="11349">
                  <c:v>6.1804723379139839E-4</c:v>
                </c:pt>
                <c:pt idx="11350">
                  <c:v>6.1799278268935022E-4</c:v>
                </c:pt>
                <c:pt idx="11351">
                  <c:v>6.1793834118094488E-4</c:v>
                </c:pt>
                <c:pt idx="11352">
                  <c:v>6.1788390926364122E-4</c:v>
                </c:pt>
                <c:pt idx="11353">
                  <c:v>6.178294869349073E-4</c:v>
                </c:pt>
                <c:pt idx="11354">
                  <c:v>6.177750741922141E-4</c:v>
                </c:pt>
                <c:pt idx="11355">
                  <c:v>6.1772067103302124E-4</c:v>
                </c:pt>
                <c:pt idx="11356">
                  <c:v>6.1766627745480642E-4</c:v>
                </c:pt>
                <c:pt idx="11357">
                  <c:v>6.1761189345502839E-4</c:v>
                </c:pt>
                <c:pt idx="11358">
                  <c:v>6.1755751903116562E-4</c:v>
                </c:pt>
                <c:pt idx="11359">
                  <c:v>6.1750315418068302E-4</c:v>
                </c:pt>
                <c:pt idx="11360">
                  <c:v>6.174487989010582E-4</c:v>
                </c:pt>
                <c:pt idx="11361">
                  <c:v>6.1739445318976128E-4</c:v>
                </c:pt>
                <c:pt idx="11362">
                  <c:v>6.1734011704426845E-4</c:v>
                </c:pt>
                <c:pt idx="11363">
                  <c:v>6.1728579046204724E-4</c:v>
                </c:pt>
                <c:pt idx="11364">
                  <c:v>6.172314734405797E-4</c:v>
                </c:pt>
                <c:pt idx="11365">
                  <c:v>6.1717716597734266E-4</c:v>
                </c:pt>
                <c:pt idx="11366">
                  <c:v>6.1712286806981135E-4</c:v>
                </c:pt>
                <c:pt idx="11367">
                  <c:v>6.1706857971546001E-4</c:v>
                </c:pt>
                <c:pt idx="11368">
                  <c:v>6.1701430091177123E-4</c:v>
                </c:pt>
                <c:pt idx="11369">
                  <c:v>6.1696003165622804E-4</c:v>
                </c:pt>
                <c:pt idx="11370">
                  <c:v>6.169057719463075E-4</c:v>
                </c:pt>
                <c:pt idx="11371">
                  <c:v>6.168515217794897E-4</c:v>
                </c:pt>
                <c:pt idx="11372">
                  <c:v>6.1679728115326179E-4</c:v>
                </c:pt>
                <c:pt idx="11373">
                  <c:v>6.1674305006510451E-4</c:v>
                </c:pt>
                <c:pt idx="11374">
                  <c:v>6.1668882851250394E-4</c:v>
                </c:pt>
                <c:pt idx="11375">
                  <c:v>6.1663461649294439E-4</c:v>
                </c:pt>
                <c:pt idx="11376">
                  <c:v>6.1658041400390867E-4</c:v>
                </c:pt>
                <c:pt idx="11377">
                  <c:v>6.1652622104288923E-4</c:v>
                </c:pt>
                <c:pt idx="11378">
                  <c:v>6.1647203760737074E-4</c:v>
                </c:pt>
                <c:pt idx="11379">
                  <c:v>6.1641786369484271E-4</c:v>
                </c:pt>
                <c:pt idx="11380">
                  <c:v>6.1636369930279588E-4</c:v>
                </c:pt>
                <c:pt idx="11381">
                  <c:v>6.1630954442871923E-4</c:v>
                </c:pt>
                <c:pt idx="11382">
                  <c:v>6.162553990701051E-4</c:v>
                </c:pt>
                <c:pt idx="11383">
                  <c:v>6.1620126322444488E-4</c:v>
                </c:pt>
                <c:pt idx="11384">
                  <c:v>6.1614713688923415E-4</c:v>
                </c:pt>
                <c:pt idx="11385">
                  <c:v>6.1609302006196171E-4</c:v>
                </c:pt>
                <c:pt idx="11386">
                  <c:v>6.1603891274012812E-4</c:v>
                </c:pt>
                <c:pt idx="11387">
                  <c:v>6.1598481492122889E-4</c:v>
                </c:pt>
                <c:pt idx="11388">
                  <c:v>6.159307266027543E-4</c:v>
                </c:pt>
                <c:pt idx="11389">
                  <c:v>6.1587664778220939E-4</c:v>
                </c:pt>
                <c:pt idx="11390">
                  <c:v>6.1582257845709139E-4</c:v>
                </c:pt>
                <c:pt idx="11391">
                  <c:v>6.1576851862489308E-4</c:v>
                </c:pt>
                <c:pt idx="11392">
                  <c:v>6.1571446828312349E-4</c:v>
                </c:pt>
                <c:pt idx="11393">
                  <c:v>6.1566042742927803E-4</c:v>
                </c:pt>
                <c:pt idx="11394">
                  <c:v>6.1560639606086183E-4</c:v>
                </c:pt>
                <c:pt idx="11395">
                  <c:v>6.1555237417537515E-4</c:v>
                </c:pt>
                <c:pt idx="11396">
                  <c:v>6.1549836177032119E-4</c:v>
                </c:pt>
                <c:pt idx="11397">
                  <c:v>6.154443588432092E-4</c:v>
                </c:pt>
                <c:pt idx="11398">
                  <c:v>6.1539036539154E-4</c:v>
                </c:pt>
                <c:pt idx="11399">
                  <c:v>6.1533638141282436E-4</c:v>
                </c:pt>
                <c:pt idx="11400">
                  <c:v>6.1528240690456287E-4</c:v>
                </c:pt>
                <c:pt idx="11401">
                  <c:v>6.1522844186427E-4</c:v>
                </c:pt>
                <c:pt idx="11402">
                  <c:v>6.1517448628945295E-4</c:v>
                </c:pt>
                <c:pt idx="11403">
                  <c:v>6.1512054017762033E-4</c:v>
                </c:pt>
                <c:pt idx="11404">
                  <c:v>6.1506660352628401E-4</c:v>
                </c:pt>
                <c:pt idx="11405">
                  <c:v>6.1501267633295119E-4</c:v>
                </c:pt>
                <c:pt idx="11406">
                  <c:v>6.1495875859514024E-4</c:v>
                </c:pt>
                <c:pt idx="11407">
                  <c:v>6.149048503103666E-4</c:v>
                </c:pt>
                <c:pt idx="11408">
                  <c:v>6.148509514761353E-4</c:v>
                </c:pt>
                <c:pt idx="11409">
                  <c:v>6.1479706208996624E-4</c:v>
                </c:pt>
                <c:pt idx="11410">
                  <c:v>6.1474318214937702E-4</c:v>
                </c:pt>
                <c:pt idx="11411">
                  <c:v>6.1468931165188547E-4</c:v>
                </c:pt>
                <c:pt idx="11412">
                  <c:v>6.1463545059500433E-4</c:v>
                </c:pt>
                <c:pt idx="11413">
                  <c:v>6.1458159897625402E-4</c:v>
                </c:pt>
                <c:pt idx="11414">
                  <c:v>6.1452775679315507E-4</c:v>
                </c:pt>
                <c:pt idx="11415">
                  <c:v>6.1447392404322793E-4</c:v>
                </c:pt>
                <c:pt idx="11416">
                  <c:v>6.1442010072399324E-4</c:v>
                </c:pt>
                <c:pt idx="11417">
                  <c:v>6.1436628683297423E-4</c:v>
                </c:pt>
                <c:pt idx="11418">
                  <c:v>6.1431248236768984E-4</c:v>
                </c:pt>
                <c:pt idx="11419">
                  <c:v>6.1425868732566807E-4</c:v>
                </c:pt>
                <c:pt idx="11420">
                  <c:v>6.1420490170443457E-4</c:v>
                </c:pt>
                <c:pt idx="11421">
                  <c:v>6.141511255015078E-4</c:v>
                </c:pt>
                <c:pt idx="11422">
                  <c:v>6.1409735871442131E-4</c:v>
                </c:pt>
                <c:pt idx="11423">
                  <c:v>6.1404360134069836E-4</c:v>
                </c:pt>
                <c:pt idx="11424">
                  <c:v>6.139898533778712E-4</c:v>
                </c:pt>
                <c:pt idx="11425">
                  <c:v>6.139361148234662E-4</c:v>
                </c:pt>
                <c:pt idx="11426">
                  <c:v>6.1388238567500739E-4</c:v>
                </c:pt>
                <c:pt idx="11427">
                  <c:v>6.1382866593003493E-4</c:v>
                </c:pt>
                <c:pt idx="11428">
                  <c:v>6.1377495558607791E-4</c:v>
                </c:pt>
                <c:pt idx="11429">
                  <c:v>6.1372125464066382E-4</c:v>
                </c:pt>
                <c:pt idx="11430">
                  <c:v>6.1366756309133466E-4</c:v>
                </c:pt>
                <c:pt idx="11431">
                  <c:v>6.1361388093561411E-4</c:v>
                </c:pt>
                <c:pt idx="11432">
                  <c:v>6.1356020817104765E-4</c:v>
                </c:pt>
                <c:pt idx="11433">
                  <c:v>6.1350654479516286E-4</c:v>
                </c:pt>
                <c:pt idx="11434">
                  <c:v>6.1345289080549828E-4</c:v>
                </c:pt>
                <c:pt idx="11435">
                  <c:v>6.1339924619959493E-4</c:v>
                </c:pt>
                <c:pt idx="11436">
                  <c:v>6.1334561097499104E-4</c:v>
                </c:pt>
                <c:pt idx="11437">
                  <c:v>6.13291985129221E-4</c:v>
                </c:pt>
                <c:pt idx="11438">
                  <c:v>6.1323836865983194E-4</c:v>
                </c:pt>
                <c:pt idx="11439">
                  <c:v>6.1318476156436096E-4</c:v>
                </c:pt>
                <c:pt idx="11440">
                  <c:v>6.131311638403452E-4</c:v>
                </c:pt>
                <c:pt idx="11441">
                  <c:v>6.130775754853387E-4</c:v>
                </c:pt>
                <c:pt idx="11442">
                  <c:v>6.1302399649687501E-4</c:v>
                </c:pt>
                <c:pt idx="11443">
                  <c:v>6.1297042687250079E-4</c:v>
                </c:pt>
                <c:pt idx="11444">
                  <c:v>6.1291686660976694E-4</c:v>
                </c:pt>
                <c:pt idx="11445">
                  <c:v>6.1286331570621524E-4</c:v>
                </c:pt>
                <c:pt idx="11446">
                  <c:v>6.1280977415939129E-4</c:v>
                </c:pt>
                <c:pt idx="11447">
                  <c:v>6.1275624196684597E-4</c:v>
                </c:pt>
                <c:pt idx="11448">
                  <c:v>6.1270271912612824E-4</c:v>
                </c:pt>
                <c:pt idx="11449">
                  <c:v>6.1264920563478507E-4</c:v>
                </c:pt>
                <c:pt idx="11450">
                  <c:v>6.1259570149036922E-4</c:v>
                </c:pt>
                <c:pt idx="11451">
                  <c:v>6.1254220669043082E-4</c:v>
                </c:pt>
                <c:pt idx="11452">
                  <c:v>6.1248872123252261E-4</c:v>
                </c:pt>
                <c:pt idx="11453">
                  <c:v>6.1243524511419808E-4</c:v>
                </c:pt>
                <c:pt idx="11454">
                  <c:v>6.1238177833301247E-4</c:v>
                </c:pt>
                <c:pt idx="11455">
                  <c:v>6.1232832088651472E-4</c:v>
                </c:pt>
                <c:pt idx="11456">
                  <c:v>6.1227487277226841E-4</c:v>
                </c:pt>
                <c:pt idx="11457">
                  <c:v>6.1222143398782141E-4</c:v>
                </c:pt>
                <c:pt idx="11458">
                  <c:v>6.1216800453073913E-4</c:v>
                </c:pt>
                <c:pt idx="11459">
                  <c:v>6.1211458439857475E-4</c:v>
                </c:pt>
                <c:pt idx="11460">
                  <c:v>6.1206117358889012E-4</c:v>
                </c:pt>
                <c:pt idx="11461">
                  <c:v>6.1200777209924394E-4</c:v>
                </c:pt>
                <c:pt idx="11462">
                  <c:v>6.1195437992719675E-4</c:v>
                </c:pt>
                <c:pt idx="11463">
                  <c:v>6.1190099707030834E-4</c:v>
                </c:pt>
                <c:pt idx="11464">
                  <c:v>6.1184762352614337E-4</c:v>
                </c:pt>
                <c:pt idx="11465">
                  <c:v>6.1179425929226727E-4</c:v>
                </c:pt>
                <c:pt idx="11466">
                  <c:v>6.117409043662395E-4</c:v>
                </c:pt>
                <c:pt idx="11467">
                  <c:v>6.1168755874562613E-4</c:v>
                </c:pt>
                <c:pt idx="11468">
                  <c:v>6.1163422242799747E-4</c:v>
                </c:pt>
                <c:pt idx="11469">
                  <c:v>6.115808954109146E-4</c:v>
                </c:pt>
                <c:pt idx="11470">
                  <c:v>6.1152757769194599E-4</c:v>
                </c:pt>
                <c:pt idx="11471">
                  <c:v>6.1147426926866529E-4</c:v>
                </c:pt>
                <c:pt idx="11472">
                  <c:v>6.114209701386349E-4</c:v>
                </c:pt>
                <c:pt idx="11473">
                  <c:v>6.1136768029942815E-4</c:v>
                </c:pt>
                <c:pt idx="11474">
                  <c:v>6.1131439974861524E-4</c:v>
                </c:pt>
                <c:pt idx="11475">
                  <c:v>6.1126112848376864E-4</c:v>
                </c:pt>
                <c:pt idx="11476">
                  <c:v>6.1120786650245931E-4</c:v>
                </c:pt>
                <c:pt idx="11477">
                  <c:v>6.1115461380226491E-4</c:v>
                </c:pt>
                <c:pt idx="11478">
                  <c:v>6.1110137038075489E-4</c:v>
                </c:pt>
                <c:pt idx="11479">
                  <c:v>6.1104813623550399E-4</c:v>
                </c:pt>
                <c:pt idx="11480">
                  <c:v>6.1099491136409564E-4</c:v>
                </c:pt>
                <c:pt idx="11481">
                  <c:v>6.109416957640958E-4</c:v>
                </c:pt>
                <c:pt idx="11482">
                  <c:v>6.1088848943309092E-4</c:v>
                </c:pt>
                <c:pt idx="11483">
                  <c:v>6.1083529236865826E-4</c:v>
                </c:pt>
                <c:pt idx="11484">
                  <c:v>6.1078210456837385E-4</c:v>
                </c:pt>
                <c:pt idx="11485">
                  <c:v>6.1072892602981809E-4</c:v>
                </c:pt>
                <c:pt idx="11486">
                  <c:v>6.1067575675057397E-4</c:v>
                </c:pt>
                <c:pt idx="11487">
                  <c:v>6.1062259672822403E-4</c:v>
                </c:pt>
                <c:pt idx="11488">
                  <c:v>6.105694459603491E-4</c:v>
                </c:pt>
                <c:pt idx="11489">
                  <c:v>6.105163044445353E-4</c:v>
                </c:pt>
                <c:pt idx="11490">
                  <c:v>6.1046317217836445E-4</c:v>
                </c:pt>
                <c:pt idx="11491">
                  <c:v>6.1041004915942114E-4</c:v>
                </c:pt>
                <c:pt idx="11492">
                  <c:v>6.1035693538529412E-4</c:v>
                </c:pt>
                <c:pt idx="11493">
                  <c:v>6.1030383085356724E-4</c:v>
                </c:pt>
                <c:pt idx="11494">
                  <c:v>6.1025073556183118E-4</c:v>
                </c:pt>
                <c:pt idx="11495">
                  <c:v>6.1019764950767598E-4</c:v>
                </c:pt>
                <c:pt idx="11496">
                  <c:v>6.1014457268868539E-4</c:v>
                </c:pt>
                <c:pt idx="11497">
                  <c:v>6.1009150510245422E-4</c:v>
                </c:pt>
                <c:pt idx="11498">
                  <c:v>6.1003844674657282E-4</c:v>
                </c:pt>
                <c:pt idx="11499">
                  <c:v>6.0998539761863339E-4</c:v>
                </c:pt>
                <c:pt idx="11500">
                  <c:v>6.099323577162287E-4</c:v>
                </c:pt>
                <c:pt idx="11501">
                  <c:v>6.0987932703694919E-4</c:v>
                </c:pt>
                <c:pt idx="11502">
                  <c:v>6.0982630557839706E-4</c:v>
                </c:pt>
                <c:pt idx="11503">
                  <c:v>6.0977329333815539E-4</c:v>
                </c:pt>
                <c:pt idx="11504">
                  <c:v>6.0972029031383364E-4</c:v>
                </c:pt>
                <c:pt idx="11505">
                  <c:v>6.0966729650302042E-4</c:v>
                </c:pt>
                <c:pt idx="11506">
                  <c:v>6.096143119033164E-4</c:v>
                </c:pt>
                <c:pt idx="11507">
                  <c:v>6.0956133651231812E-4</c:v>
                </c:pt>
                <c:pt idx="11508">
                  <c:v>6.0950837032762504E-4</c:v>
                </c:pt>
                <c:pt idx="11509">
                  <c:v>6.0945541334684109E-4</c:v>
                </c:pt>
                <c:pt idx="11510">
                  <c:v>6.0940246556756594E-4</c:v>
                </c:pt>
                <c:pt idx="11511">
                  <c:v>6.0934952698740111E-4</c:v>
                </c:pt>
                <c:pt idx="11512">
                  <c:v>6.092965976039487E-4</c:v>
                </c:pt>
                <c:pt idx="11513">
                  <c:v>6.092436774148152E-4</c:v>
                </c:pt>
                <c:pt idx="11514">
                  <c:v>6.0919076641760138E-4</c:v>
                </c:pt>
                <c:pt idx="11515">
                  <c:v>6.0913786460991604E-4</c:v>
                </c:pt>
                <c:pt idx="11516">
                  <c:v>6.0908497198936375E-4</c:v>
                </c:pt>
                <c:pt idx="11517">
                  <c:v>6.0903208855354787E-4</c:v>
                </c:pt>
                <c:pt idx="11518">
                  <c:v>6.0897921430008402E-4</c:v>
                </c:pt>
                <c:pt idx="11519">
                  <c:v>6.0892634922657428E-4</c:v>
                </c:pt>
                <c:pt idx="11520">
                  <c:v>6.0887349333062528E-4</c:v>
                </c:pt>
                <c:pt idx="11521">
                  <c:v>6.088206466098588E-4</c:v>
                </c:pt>
                <c:pt idx="11522">
                  <c:v>6.0876780906187887E-4</c:v>
                </c:pt>
                <c:pt idx="11523">
                  <c:v>6.0871498068429473E-4</c:v>
                </c:pt>
                <c:pt idx="11524">
                  <c:v>6.0866216147472763E-4</c:v>
                </c:pt>
                <c:pt idx="11525">
                  <c:v>6.0860935143078429E-4</c:v>
                </c:pt>
                <c:pt idx="11526">
                  <c:v>6.0855655055007916E-4</c:v>
                </c:pt>
                <c:pt idx="11527">
                  <c:v>6.0850375883022938E-4</c:v>
                </c:pt>
                <c:pt idx="11528">
                  <c:v>6.0845097626885413E-4</c:v>
                </c:pt>
                <c:pt idx="11529">
                  <c:v>6.0839820286356483E-4</c:v>
                </c:pt>
                <c:pt idx="11530">
                  <c:v>6.0834543861198434E-4</c:v>
                </c:pt>
                <c:pt idx="11531">
                  <c:v>6.0829268351172592E-4</c:v>
                </c:pt>
                <c:pt idx="11532">
                  <c:v>6.08239937560417E-4</c:v>
                </c:pt>
                <c:pt idx="11533">
                  <c:v>6.0818720075566778E-4</c:v>
                </c:pt>
                <c:pt idx="11534">
                  <c:v>6.0813447309510593E-4</c:v>
                </c:pt>
                <c:pt idx="11535">
                  <c:v>6.08081754576349E-4</c:v>
                </c:pt>
                <c:pt idx="11536">
                  <c:v>6.0802904519702652E-4</c:v>
                </c:pt>
                <c:pt idx="11537">
                  <c:v>6.0797634495475712E-4</c:v>
                </c:pt>
                <c:pt idx="11538">
                  <c:v>6.0792365384716382E-4</c:v>
                </c:pt>
                <c:pt idx="11539">
                  <c:v>6.0787097187187502E-4</c:v>
                </c:pt>
                <c:pt idx="11540">
                  <c:v>6.0781829902651469E-4</c:v>
                </c:pt>
                <c:pt idx="11541">
                  <c:v>6.0776563530870931E-4</c:v>
                </c:pt>
                <c:pt idx="11542">
                  <c:v>6.077129807160901E-4</c:v>
                </c:pt>
                <c:pt idx="11543">
                  <c:v>6.0766033524628721E-4</c:v>
                </c:pt>
                <c:pt idx="11544">
                  <c:v>6.0760769889692061E-4</c:v>
                </c:pt>
                <c:pt idx="11545">
                  <c:v>6.0755507166562479E-4</c:v>
                </c:pt>
                <c:pt idx="11546">
                  <c:v>6.0750245355003585E-4</c:v>
                </c:pt>
                <c:pt idx="11547">
                  <c:v>6.0744984454778005E-4</c:v>
                </c:pt>
                <c:pt idx="11548">
                  <c:v>6.0739724465649133E-4</c:v>
                </c:pt>
                <c:pt idx="11549">
                  <c:v>6.0734465387380276E-4</c:v>
                </c:pt>
                <c:pt idx="11550">
                  <c:v>6.0729207219734982E-4</c:v>
                </c:pt>
                <c:pt idx="11551">
                  <c:v>6.0723949962476612E-4</c:v>
                </c:pt>
                <c:pt idx="11552">
                  <c:v>6.0718693615368995E-4</c:v>
                </c:pt>
                <c:pt idx="11553">
                  <c:v>6.0713438178175471E-4</c:v>
                </c:pt>
                <c:pt idx="11554">
                  <c:v>6.0708183650659781E-4</c:v>
                </c:pt>
                <c:pt idx="11555">
                  <c:v>6.0702930032586349E-4</c:v>
                </c:pt>
                <c:pt idx="11556">
                  <c:v>6.0697677323718322E-4</c:v>
                </c:pt>
                <c:pt idx="11557">
                  <c:v>6.0692425523819972E-4</c:v>
                </c:pt>
                <c:pt idx="11558">
                  <c:v>6.0687174632655333E-4</c:v>
                </c:pt>
                <c:pt idx="11559">
                  <c:v>6.0681924649989014E-4</c:v>
                </c:pt>
                <c:pt idx="11560">
                  <c:v>6.0676675575584691E-4</c:v>
                </c:pt>
                <c:pt idx="11561">
                  <c:v>6.0671427409207039E-4</c:v>
                </c:pt>
                <c:pt idx="11562">
                  <c:v>6.0666180150620547E-4</c:v>
                </c:pt>
                <c:pt idx="11563">
                  <c:v>6.0660933799589021E-4</c:v>
                </c:pt>
                <c:pt idx="11564">
                  <c:v>6.0655688355877634E-4</c:v>
                </c:pt>
                <c:pt idx="11565">
                  <c:v>6.0650443819250963E-4</c:v>
                </c:pt>
                <c:pt idx="11566">
                  <c:v>6.0645200189473627E-4</c:v>
                </c:pt>
                <c:pt idx="11567">
                  <c:v>6.0639957466310517E-4</c:v>
                </c:pt>
                <c:pt idx="11568">
                  <c:v>6.0634715649526534E-4</c:v>
                </c:pt>
                <c:pt idx="11569">
                  <c:v>6.0629474738886581E-4</c:v>
                </c:pt>
                <c:pt idx="11570">
                  <c:v>6.0624234734155591E-4</c:v>
                </c:pt>
                <c:pt idx="11571">
                  <c:v>6.061899563509904E-4</c:v>
                </c:pt>
                <c:pt idx="11572">
                  <c:v>6.0613757441481939E-4</c:v>
                </c:pt>
                <c:pt idx="11573">
                  <c:v>6.0608520153069385E-4</c:v>
                </c:pt>
                <c:pt idx="11574">
                  <c:v>6.0603283769626994E-4</c:v>
                </c:pt>
                <c:pt idx="11575">
                  <c:v>6.0598048290920199E-4</c:v>
                </c:pt>
                <c:pt idx="11576">
                  <c:v>6.0592813716714791E-4</c:v>
                </c:pt>
                <c:pt idx="11577">
                  <c:v>6.0587580046775964E-4</c:v>
                </c:pt>
                <c:pt idx="11578">
                  <c:v>6.0582347280869434E-4</c:v>
                </c:pt>
                <c:pt idx="11579">
                  <c:v>6.0577115418761326E-4</c:v>
                </c:pt>
                <c:pt idx="11580">
                  <c:v>6.0571884460217324E-4</c:v>
                </c:pt>
                <c:pt idx="11581">
                  <c:v>6.0566654405003737E-4</c:v>
                </c:pt>
                <c:pt idx="11582">
                  <c:v>6.0561425252885761E-4</c:v>
                </c:pt>
                <c:pt idx="11583">
                  <c:v>6.0556197003629934E-4</c:v>
                </c:pt>
                <c:pt idx="11584">
                  <c:v>6.0550969657002796E-4</c:v>
                </c:pt>
                <c:pt idx="11585">
                  <c:v>6.054574321276994E-4</c:v>
                </c:pt>
                <c:pt idx="11586">
                  <c:v>6.0540517670698384E-4</c:v>
                </c:pt>
                <c:pt idx="11587">
                  <c:v>6.0535293030554351E-4</c:v>
                </c:pt>
                <c:pt idx="11588">
                  <c:v>6.0530069292104001E-4</c:v>
                </c:pt>
                <c:pt idx="11589">
                  <c:v>6.0524846455114274E-4</c:v>
                </c:pt>
                <c:pt idx="11590">
                  <c:v>6.0519624519352012E-4</c:v>
                </c:pt>
                <c:pt idx="11591">
                  <c:v>6.051440348458345E-4</c:v>
                </c:pt>
                <c:pt idx="11592">
                  <c:v>6.0509183350575528E-4</c:v>
                </c:pt>
                <c:pt idx="11593">
                  <c:v>6.0503964117095761E-4</c:v>
                </c:pt>
                <c:pt idx="11594">
                  <c:v>6.0498745783910221E-4</c:v>
                </c:pt>
                <c:pt idx="11595">
                  <c:v>6.0493528350786944E-4</c:v>
                </c:pt>
                <c:pt idx="11596">
                  <c:v>6.0488311817492315E-4</c:v>
                </c:pt>
                <c:pt idx="11597">
                  <c:v>6.0483096183793904E-4</c:v>
                </c:pt>
                <c:pt idx="11598">
                  <c:v>6.047788144945889E-4</c:v>
                </c:pt>
                <c:pt idx="11599">
                  <c:v>6.0472667614254818E-4</c:v>
                </c:pt>
                <c:pt idx="11600">
                  <c:v>6.0467454677949183E-4</c:v>
                </c:pt>
                <c:pt idx="11601">
                  <c:v>6.0462242640309184E-4</c:v>
                </c:pt>
                <c:pt idx="11602">
                  <c:v>6.0457031501103149E-4</c:v>
                </c:pt>
                <c:pt idx="11603">
                  <c:v>6.0451821260097964E-4</c:v>
                </c:pt>
                <c:pt idx="11604">
                  <c:v>6.0446611917062357E-4</c:v>
                </c:pt>
                <c:pt idx="11605">
                  <c:v>6.0441403471763128E-4</c:v>
                </c:pt>
                <c:pt idx="11606">
                  <c:v>6.0436195923969124E-4</c:v>
                </c:pt>
                <c:pt idx="11607">
                  <c:v>6.0430989273448142E-4</c:v>
                </c:pt>
                <c:pt idx="11608">
                  <c:v>6.042578351996787E-4</c:v>
                </c:pt>
                <c:pt idx="11609">
                  <c:v>6.0420578663297015E-4</c:v>
                </c:pt>
                <c:pt idx="11610">
                  <c:v>6.0415374703203905E-4</c:v>
                </c:pt>
                <c:pt idx="11611">
                  <c:v>6.0410171639456531E-4</c:v>
                </c:pt>
                <c:pt idx="11612">
                  <c:v>6.0404969471823384E-4</c:v>
                </c:pt>
                <c:pt idx="11613">
                  <c:v>6.0399768200072911E-4</c:v>
                </c:pt>
                <c:pt idx="11614">
                  <c:v>6.0394567823974339E-4</c:v>
                </c:pt>
                <c:pt idx="11615">
                  <c:v>6.0389368343295323E-4</c:v>
                </c:pt>
                <c:pt idx="11616">
                  <c:v>6.0384169757805503E-4</c:v>
                </c:pt>
                <c:pt idx="11617">
                  <c:v>6.037897206727337E-4</c:v>
                </c:pt>
                <c:pt idx="11618">
                  <c:v>6.0373775271467674E-4</c:v>
                </c:pt>
                <c:pt idx="11619">
                  <c:v>6.036857937015773E-4</c:v>
                </c:pt>
                <c:pt idx="11620">
                  <c:v>6.0363384363112537E-4</c:v>
                </c:pt>
                <c:pt idx="11621">
                  <c:v>6.0358190250101029E-4</c:v>
                </c:pt>
                <c:pt idx="11622">
                  <c:v>6.035299703089275E-4</c:v>
                </c:pt>
                <c:pt idx="11623">
                  <c:v>6.0347804705256384E-4</c:v>
                </c:pt>
                <c:pt idx="11624">
                  <c:v>6.0342613272962114E-4</c:v>
                </c:pt>
                <c:pt idx="11625">
                  <c:v>6.0337422733779112E-4</c:v>
                </c:pt>
                <c:pt idx="11626">
                  <c:v>6.0332233087476963E-4</c:v>
                </c:pt>
                <c:pt idx="11627">
                  <c:v>6.0327044333824897E-4</c:v>
                </c:pt>
                <c:pt idx="11628">
                  <c:v>6.0321856472592898E-4</c:v>
                </c:pt>
                <c:pt idx="11629">
                  <c:v>6.0316669503551355E-4</c:v>
                </c:pt>
                <c:pt idx="11630">
                  <c:v>6.0311483426469126E-4</c:v>
                </c:pt>
                <c:pt idx="11631">
                  <c:v>6.0306298241116904E-4</c:v>
                </c:pt>
                <c:pt idx="11632">
                  <c:v>6.0301113947264023E-4</c:v>
                </c:pt>
                <c:pt idx="11633">
                  <c:v>6.0295930544681305E-4</c:v>
                </c:pt>
                <c:pt idx="11634">
                  <c:v>6.0290748033138444E-4</c:v>
                </c:pt>
                <c:pt idx="11635">
                  <c:v>6.028556641240573E-4</c:v>
                </c:pt>
                <c:pt idx="11636">
                  <c:v>6.02803856822538E-4</c:v>
                </c:pt>
                <c:pt idx="11637">
                  <c:v>6.0275205842452999E-4</c:v>
                </c:pt>
                <c:pt idx="11638">
                  <c:v>6.0270026892773724E-4</c:v>
                </c:pt>
                <c:pt idx="11639">
                  <c:v>6.0264848832986538E-4</c:v>
                </c:pt>
                <c:pt idx="11640">
                  <c:v>6.0259671662862119E-4</c:v>
                </c:pt>
                <c:pt idx="11641">
                  <c:v>6.0254495382171323E-4</c:v>
                </c:pt>
                <c:pt idx="11642">
                  <c:v>6.024931999068471E-4</c:v>
                </c:pt>
                <c:pt idx="11643">
                  <c:v>6.0244145488173287E-4</c:v>
                </c:pt>
                <c:pt idx="11644">
                  <c:v>6.0238971874408513E-4</c:v>
                </c:pt>
                <c:pt idx="11645">
                  <c:v>6.0233799149160539E-4</c:v>
                </c:pt>
                <c:pt idx="11646">
                  <c:v>6.0228627312200933E-4</c:v>
                </c:pt>
                <c:pt idx="11647">
                  <c:v>6.0223456363300853E-4</c:v>
                </c:pt>
                <c:pt idx="11648">
                  <c:v>6.021828630223201E-4</c:v>
                </c:pt>
                <c:pt idx="11649">
                  <c:v>6.021311712876491E-4</c:v>
                </c:pt>
                <c:pt idx="11650">
                  <c:v>6.0207948842671893E-4</c:v>
                </c:pt>
                <c:pt idx="11651">
                  <c:v>6.0202781443724029E-4</c:v>
                </c:pt>
                <c:pt idx="11652">
                  <c:v>6.0197614931692888E-4</c:v>
                </c:pt>
                <c:pt idx="11653">
                  <c:v>6.0192449306349942E-4</c:v>
                </c:pt>
                <c:pt idx="11654">
                  <c:v>6.0187284567467323E-4</c:v>
                </c:pt>
                <c:pt idx="11655">
                  <c:v>6.0182120714816971E-4</c:v>
                </c:pt>
                <c:pt idx="11656">
                  <c:v>6.0176957748170334E-4</c:v>
                </c:pt>
                <c:pt idx="11657">
                  <c:v>6.0171795667299743E-4</c:v>
                </c:pt>
                <c:pt idx="11658">
                  <c:v>6.0166634471977524E-4</c:v>
                </c:pt>
                <c:pt idx="11659">
                  <c:v>6.0161474161974933E-4</c:v>
                </c:pt>
                <c:pt idx="11660">
                  <c:v>6.0156314737065122E-4</c:v>
                </c:pt>
                <c:pt idx="11661">
                  <c:v>6.0151156197019802E-4</c:v>
                </c:pt>
                <c:pt idx="11662">
                  <c:v>6.0145998541611832E-4</c:v>
                </c:pt>
                <c:pt idx="11663">
                  <c:v>6.0140841770613162E-4</c:v>
                </c:pt>
                <c:pt idx="11664">
                  <c:v>6.0135685883796943E-4</c:v>
                </c:pt>
                <c:pt idx="11665">
                  <c:v>6.013053088093519E-4</c:v>
                </c:pt>
                <c:pt idx="11666">
                  <c:v>6.012537676180061E-4</c:v>
                </c:pt>
                <c:pt idx="11667">
                  <c:v>6.0120223526166573E-4</c:v>
                </c:pt>
                <c:pt idx="11668">
                  <c:v>6.0115071173805473E-4</c:v>
                </c:pt>
                <c:pt idx="11669">
                  <c:v>6.0109919704490081E-4</c:v>
                </c:pt>
                <c:pt idx="11670">
                  <c:v>6.0104769117993832E-4</c:v>
                </c:pt>
                <c:pt idx="11671">
                  <c:v>6.0099619414089782E-4</c:v>
                </c:pt>
                <c:pt idx="11672">
                  <c:v>6.0094470592550594E-4</c:v>
                </c:pt>
                <c:pt idx="11673">
                  <c:v>6.0089322653150018E-4</c:v>
                </c:pt>
                <c:pt idx="11674">
                  <c:v>6.0084175595661237E-4</c:v>
                </c:pt>
                <c:pt idx="11675">
                  <c:v>6.0079029419857536E-4</c:v>
                </c:pt>
                <c:pt idx="11676">
                  <c:v>6.0073884125512683E-4</c:v>
                </c:pt>
                <c:pt idx="11677">
                  <c:v>6.0068739712399832E-4</c:v>
                </c:pt>
                <c:pt idx="11678">
                  <c:v>6.0063596180292775E-4</c:v>
                </c:pt>
                <c:pt idx="11679">
                  <c:v>6.0058453528965021E-4</c:v>
                </c:pt>
                <c:pt idx="11680">
                  <c:v>6.0053311758190926E-4</c:v>
                </c:pt>
                <c:pt idx="11681">
                  <c:v>6.0048170867743774E-4</c:v>
                </c:pt>
                <c:pt idx="11682">
                  <c:v>6.0043030857397843E-4</c:v>
                </c:pt>
                <c:pt idx="11683">
                  <c:v>6.0037891726926916E-4</c:v>
                </c:pt>
                <c:pt idx="11684">
                  <c:v>6.0032753476104838E-4</c:v>
                </c:pt>
                <c:pt idx="11685">
                  <c:v>6.0027616104706691E-4</c:v>
                </c:pt>
                <c:pt idx="11686">
                  <c:v>6.0022479612505835E-4</c:v>
                </c:pt>
                <c:pt idx="11687">
                  <c:v>6.001734399927695E-4</c:v>
                </c:pt>
                <c:pt idx="11688">
                  <c:v>6.0012209264794392E-4</c:v>
                </c:pt>
                <c:pt idx="11689">
                  <c:v>6.0007075408832582E-4</c:v>
                </c:pt>
                <c:pt idx="11690">
                  <c:v>6.0001942431166082E-4</c:v>
                </c:pt>
                <c:pt idx="11691">
                  <c:v>5.9996810331569886E-4</c:v>
                </c:pt>
                <c:pt idx="11692">
                  <c:v>5.9991679109818287E-4</c:v>
                </c:pt>
                <c:pt idx="11693">
                  <c:v>5.9986548765685792E-4</c:v>
                </c:pt>
                <c:pt idx="11694">
                  <c:v>5.9981419298948187E-4</c:v>
                </c:pt>
                <c:pt idx="11695">
                  <c:v>5.9976290709379547E-4</c:v>
                </c:pt>
                <c:pt idx="11696">
                  <c:v>5.9971162996755171E-4</c:v>
                </c:pt>
                <c:pt idx="11697">
                  <c:v>5.9966036160850542E-4</c:v>
                </c:pt>
                <c:pt idx="11698">
                  <c:v>5.9960910201440427E-4</c:v>
                </c:pt>
                <c:pt idx="11699">
                  <c:v>5.9955785118299704E-4</c:v>
                </c:pt>
                <c:pt idx="11700">
                  <c:v>5.9950660911204626E-4</c:v>
                </c:pt>
                <c:pt idx="11701">
                  <c:v>5.9945537579929721E-4</c:v>
                </c:pt>
                <c:pt idx="11702">
                  <c:v>5.9940415124250972E-4</c:v>
                </c:pt>
                <c:pt idx="11703">
                  <c:v>5.9935293543944112E-4</c:v>
                </c:pt>
                <c:pt idx="11704">
                  <c:v>5.9930172838784136E-4</c:v>
                </c:pt>
                <c:pt idx="11705">
                  <c:v>5.9925053008547113E-4</c:v>
                </c:pt>
                <c:pt idx="11706">
                  <c:v>5.9919934053009123E-4</c:v>
                </c:pt>
                <c:pt idx="11707">
                  <c:v>5.9914815971945292E-4</c:v>
                </c:pt>
                <c:pt idx="11708">
                  <c:v>5.9909698765132013E-4</c:v>
                </c:pt>
                <c:pt idx="11709">
                  <c:v>5.9904582432345496E-4</c:v>
                </c:pt>
                <c:pt idx="11710">
                  <c:v>5.989946697336154E-4</c:v>
                </c:pt>
                <c:pt idx="11711">
                  <c:v>5.9894352387956039E-4</c:v>
                </c:pt>
                <c:pt idx="11712">
                  <c:v>5.9889238675905822E-4</c:v>
                </c:pt>
                <c:pt idx="11713">
                  <c:v>5.9884125836987185E-4</c:v>
                </c:pt>
                <c:pt idx="11714">
                  <c:v>5.9879013870975904E-4</c:v>
                </c:pt>
                <c:pt idx="11715">
                  <c:v>5.9873902777649013E-4</c:v>
                </c:pt>
                <c:pt idx="11716">
                  <c:v>5.9868792556783124E-4</c:v>
                </c:pt>
                <c:pt idx="11717">
                  <c:v>5.9863683208154499E-4</c:v>
                </c:pt>
                <c:pt idx="11718">
                  <c:v>5.9858574731539837E-4</c:v>
                </c:pt>
                <c:pt idx="11719">
                  <c:v>5.9853467126716237E-4</c:v>
                </c:pt>
                <c:pt idx="11720">
                  <c:v>5.9848360393459897E-4</c:v>
                </c:pt>
                <c:pt idx="11721">
                  <c:v>5.9843254531548903E-4</c:v>
                </c:pt>
                <c:pt idx="11722">
                  <c:v>5.9838149540758989E-4</c:v>
                </c:pt>
                <c:pt idx="11723">
                  <c:v>5.9833045420868184E-4</c:v>
                </c:pt>
                <c:pt idx="11724">
                  <c:v>5.9827942171653101E-4</c:v>
                </c:pt>
                <c:pt idx="11725">
                  <c:v>5.982283979289151E-4</c:v>
                </c:pt>
                <c:pt idx="11726">
                  <c:v>5.981773828436012E-4</c:v>
                </c:pt>
                <c:pt idx="11727">
                  <c:v>5.9812637645837016E-4</c:v>
                </c:pt>
                <c:pt idx="11728">
                  <c:v>5.9807537877098636E-4</c:v>
                </c:pt>
                <c:pt idx="11729">
                  <c:v>5.9802438977923293E-4</c:v>
                </c:pt>
                <c:pt idx="11730">
                  <c:v>5.9797340948088422E-4</c:v>
                </c:pt>
                <c:pt idx="11731">
                  <c:v>5.9792243787371588E-4</c:v>
                </c:pt>
                <c:pt idx="11732">
                  <c:v>5.9787147495550563E-4</c:v>
                </c:pt>
                <c:pt idx="11733">
                  <c:v>5.9782052072403777E-4</c:v>
                </c:pt>
                <c:pt idx="11734">
                  <c:v>5.9776957517708516E-4</c:v>
                </c:pt>
                <c:pt idx="11735">
                  <c:v>5.9771863831242799E-4</c:v>
                </c:pt>
                <c:pt idx="11736">
                  <c:v>5.9766771012784972E-4</c:v>
                </c:pt>
                <c:pt idx="11737">
                  <c:v>5.9761679062112893E-4</c:v>
                </c:pt>
                <c:pt idx="11738">
                  <c:v>5.9756587979005037E-4</c:v>
                </c:pt>
                <c:pt idx="11739">
                  <c:v>5.9751497763239469E-4</c:v>
                </c:pt>
                <c:pt idx="11740">
                  <c:v>5.9746408414594523E-4</c:v>
                </c:pt>
                <c:pt idx="11741">
                  <c:v>5.9741319932849239E-4</c:v>
                </c:pt>
                <c:pt idx="11742">
                  <c:v>5.9736232317781702E-4</c:v>
                </c:pt>
                <c:pt idx="11743">
                  <c:v>5.9731145569169879E-4</c:v>
                </c:pt>
                <c:pt idx="11744">
                  <c:v>5.972605968679373E-4</c:v>
                </c:pt>
                <c:pt idx="11745">
                  <c:v>5.972097467043119E-4</c:v>
                </c:pt>
                <c:pt idx="11746">
                  <c:v>5.971589051986119E-4</c:v>
                </c:pt>
                <c:pt idx="11747">
                  <c:v>5.9710807234862693E-4</c:v>
                </c:pt>
                <c:pt idx="11748">
                  <c:v>5.9705724815214804E-4</c:v>
                </c:pt>
                <c:pt idx="11749">
                  <c:v>5.9700643260695934E-4</c:v>
                </c:pt>
                <c:pt idx="11750">
                  <c:v>5.9695562571086098E-4</c:v>
                </c:pt>
                <c:pt idx="11751">
                  <c:v>5.9690482746164184E-4</c:v>
                </c:pt>
                <c:pt idx="11752">
                  <c:v>5.9685403785709123E-4</c:v>
                </c:pt>
                <c:pt idx="11753">
                  <c:v>5.968032568950079E-4</c:v>
                </c:pt>
                <c:pt idx="11754">
                  <c:v>5.9675248457318223E-4</c:v>
                </c:pt>
                <c:pt idx="11755">
                  <c:v>5.9670172088941093E-4</c:v>
                </c:pt>
                <c:pt idx="11756">
                  <c:v>5.9665096584149034E-4</c:v>
                </c:pt>
                <c:pt idx="11757">
                  <c:v>5.9660021942721856E-4</c:v>
                </c:pt>
                <c:pt idx="11758">
                  <c:v>5.9654948164438294E-4</c:v>
                </c:pt>
                <c:pt idx="11759">
                  <c:v>5.9649875249079178E-4</c:v>
                </c:pt>
                <c:pt idx="11760">
                  <c:v>5.9644803196424198E-4</c:v>
                </c:pt>
                <c:pt idx="11761">
                  <c:v>5.9639732006253174E-4</c:v>
                </c:pt>
                <c:pt idx="11762">
                  <c:v>5.9634661678346457E-4</c:v>
                </c:pt>
                <c:pt idx="11763">
                  <c:v>5.9629592212483314E-4</c:v>
                </c:pt>
                <c:pt idx="11764">
                  <c:v>5.9624523608444791E-4</c:v>
                </c:pt>
                <c:pt idx="11765">
                  <c:v>5.9619455866010524E-4</c:v>
                </c:pt>
                <c:pt idx="11766">
                  <c:v>5.9614388984961472E-4</c:v>
                </c:pt>
                <c:pt idx="11767">
                  <c:v>5.9609322965077291E-4</c:v>
                </c:pt>
                <c:pt idx="11768">
                  <c:v>5.9604257806139245E-4</c:v>
                </c:pt>
                <c:pt idx="11769">
                  <c:v>5.9599193507927034E-4</c:v>
                </c:pt>
                <c:pt idx="11770">
                  <c:v>5.9594130070222105E-4</c:v>
                </c:pt>
                <c:pt idx="11771">
                  <c:v>5.9589067492804419E-4</c:v>
                </c:pt>
                <c:pt idx="11772">
                  <c:v>5.9584005775455238E-4</c:v>
                </c:pt>
                <c:pt idx="11773">
                  <c:v>5.9578944917955433E-4</c:v>
                </c:pt>
                <c:pt idx="11774">
                  <c:v>5.9573884920085748E-4</c:v>
                </c:pt>
                <c:pt idx="11775">
                  <c:v>5.9568825781626913E-4</c:v>
                </c:pt>
                <c:pt idx="11776">
                  <c:v>5.9563767502360536E-4</c:v>
                </c:pt>
                <c:pt idx="11777">
                  <c:v>5.9558710082067382E-4</c:v>
                </c:pt>
                <c:pt idx="11778">
                  <c:v>5.9553653520528962E-4</c:v>
                </c:pt>
                <c:pt idx="11779">
                  <c:v>5.9548597817526256E-4</c:v>
                </c:pt>
                <c:pt idx="11780">
                  <c:v>5.9543542972840483E-4</c:v>
                </c:pt>
                <c:pt idx="11781">
                  <c:v>5.9538488986253838E-4</c:v>
                </c:pt>
                <c:pt idx="11782">
                  <c:v>5.9533435857547399E-4</c:v>
                </c:pt>
                <c:pt idx="11783">
                  <c:v>5.9528383586502081E-4</c:v>
                </c:pt>
                <c:pt idx="11784">
                  <c:v>5.952333217290075E-4</c:v>
                </c:pt>
                <c:pt idx="11785">
                  <c:v>5.951828161652455E-4</c:v>
                </c:pt>
                <c:pt idx="11786">
                  <c:v>5.9513231917155351E-4</c:v>
                </c:pt>
                <c:pt idx="11787">
                  <c:v>5.9508183074574489E-4</c:v>
                </c:pt>
                <c:pt idx="11788">
                  <c:v>5.9503135088564833E-4</c:v>
                </c:pt>
                <c:pt idx="11789">
                  <c:v>5.9498087958908576E-4</c:v>
                </c:pt>
                <c:pt idx="11790">
                  <c:v>5.9493041685386525E-4</c:v>
                </c:pt>
                <c:pt idx="11791">
                  <c:v>5.9487996267781895E-4</c:v>
                </c:pt>
                <c:pt idx="11792">
                  <c:v>5.9482951705876631E-4</c:v>
                </c:pt>
                <c:pt idx="11793">
                  <c:v>5.9477907999453002E-4</c:v>
                </c:pt>
                <c:pt idx="11794">
                  <c:v>5.9472865148293605E-4</c:v>
                </c:pt>
                <c:pt idx="11795">
                  <c:v>5.9467823152180971E-4</c:v>
                </c:pt>
                <c:pt idx="11796">
                  <c:v>5.9462782010897316E-4</c:v>
                </c:pt>
                <c:pt idx="11797">
                  <c:v>5.9457741724225463E-4</c:v>
                </c:pt>
                <c:pt idx="11798">
                  <c:v>5.9452702291948073E-4</c:v>
                </c:pt>
                <c:pt idx="11799">
                  <c:v>5.944766371384797E-4</c:v>
                </c:pt>
                <c:pt idx="11800">
                  <c:v>5.9442625989708053E-4</c:v>
                </c:pt>
                <c:pt idx="11801">
                  <c:v>5.9437589119311135E-4</c:v>
                </c:pt>
                <c:pt idx="11802">
                  <c:v>5.9432553102440147E-4</c:v>
                </c:pt>
                <c:pt idx="11803">
                  <c:v>5.942751793887839E-4</c:v>
                </c:pt>
                <c:pt idx="11804">
                  <c:v>5.9422483628408741E-4</c:v>
                </c:pt>
                <c:pt idx="11805">
                  <c:v>5.9417450170814437E-4</c:v>
                </c:pt>
                <c:pt idx="11806">
                  <c:v>5.9412417565879005E-4</c:v>
                </c:pt>
                <c:pt idx="11807">
                  <c:v>5.9407385813385529E-4</c:v>
                </c:pt>
                <c:pt idx="11808">
                  <c:v>5.9402354913117733E-4</c:v>
                </c:pt>
                <c:pt idx="11809">
                  <c:v>5.9397324864858905E-4</c:v>
                </c:pt>
                <c:pt idx="11810">
                  <c:v>5.9392295668392531E-4</c:v>
                </c:pt>
                <c:pt idx="11811">
                  <c:v>5.9387267323502584E-4</c:v>
                </c:pt>
                <c:pt idx="11812">
                  <c:v>5.9382239829972646E-4</c:v>
                </c:pt>
                <c:pt idx="11813">
                  <c:v>5.9377213187586223E-4</c:v>
                </c:pt>
                <c:pt idx="11814">
                  <c:v>5.9372187396127603E-4</c:v>
                </c:pt>
                <c:pt idx="11815">
                  <c:v>5.9367162455380563E-4</c:v>
                </c:pt>
                <c:pt idx="11816">
                  <c:v>5.9362138365129185E-4</c:v>
                </c:pt>
                <c:pt idx="11817">
                  <c:v>5.9357115125157473E-4</c:v>
                </c:pt>
                <c:pt idx="11818">
                  <c:v>5.9352092735249888E-4</c:v>
                </c:pt>
                <c:pt idx="11819">
                  <c:v>5.9347071195190067E-4</c:v>
                </c:pt>
                <c:pt idx="11820">
                  <c:v>5.9342050504762795E-4</c:v>
                </c:pt>
                <c:pt idx="11821">
                  <c:v>5.9337030663752404E-4</c:v>
                </c:pt>
                <c:pt idx="11822">
                  <c:v>5.933201167194344E-4</c:v>
                </c:pt>
                <c:pt idx="11823">
                  <c:v>5.9326993529120039E-4</c:v>
                </c:pt>
                <c:pt idx="11824">
                  <c:v>5.9321976235066954E-4</c:v>
                </c:pt>
                <c:pt idx="11825">
                  <c:v>5.9316959789569069E-4</c:v>
                </c:pt>
                <c:pt idx="11826">
                  <c:v>5.9311944192411094E-4</c:v>
                </c:pt>
                <c:pt idx="11827">
                  <c:v>5.9306929443377792E-4</c:v>
                </c:pt>
                <c:pt idx="11828">
                  <c:v>5.9301915542253841E-4</c:v>
                </c:pt>
                <c:pt idx="11829">
                  <c:v>5.9296902488824473E-4</c:v>
                </c:pt>
                <c:pt idx="11830">
                  <c:v>5.9291890282874504E-4</c:v>
                </c:pt>
                <c:pt idx="11831">
                  <c:v>5.9286878924189512E-4</c:v>
                </c:pt>
                <c:pt idx="11832">
                  <c:v>5.9281868412554078E-4</c:v>
                </c:pt>
                <c:pt idx="11833">
                  <c:v>5.9276858747753973E-4</c:v>
                </c:pt>
                <c:pt idx="11834">
                  <c:v>5.9271849929574288E-4</c:v>
                </c:pt>
                <c:pt idx="11835">
                  <c:v>5.9266841957800707E-4</c:v>
                </c:pt>
                <c:pt idx="11836">
                  <c:v>5.9261834832218202E-4</c:v>
                </c:pt>
                <c:pt idx="11837">
                  <c:v>5.9256828552612371E-4</c:v>
                </c:pt>
                <c:pt idx="11838">
                  <c:v>5.9251823118769008E-4</c:v>
                </c:pt>
                <c:pt idx="11839">
                  <c:v>5.9246818530473983E-4</c:v>
                </c:pt>
                <c:pt idx="11840">
                  <c:v>5.9241814787512907E-4</c:v>
                </c:pt>
                <c:pt idx="11841">
                  <c:v>5.9236811889671942E-4</c:v>
                </c:pt>
                <c:pt idx="11842">
                  <c:v>5.9231809836736351E-4</c:v>
                </c:pt>
                <c:pt idx="11843">
                  <c:v>5.9226808628492123E-4</c:v>
                </c:pt>
                <c:pt idx="11844">
                  <c:v>5.9221808264725952E-4</c:v>
                </c:pt>
                <c:pt idx="11845">
                  <c:v>5.9216808745223882E-4</c:v>
                </c:pt>
                <c:pt idx="11846">
                  <c:v>5.9211810069771404E-4</c:v>
                </c:pt>
                <c:pt idx="11847">
                  <c:v>5.9206812238155493E-4</c:v>
                </c:pt>
                <c:pt idx="11848">
                  <c:v>5.9201815250162183E-4</c:v>
                </c:pt>
                <c:pt idx="11849">
                  <c:v>5.9196819105578275E-4</c:v>
                </c:pt>
                <c:pt idx="11850">
                  <c:v>5.9191823804189596E-4</c:v>
                </c:pt>
                <c:pt idx="11851">
                  <c:v>5.9186829345783166E-4</c:v>
                </c:pt>
                <c:pt idx="11852">
                  <c:v>5.9181835730145441E-4</c:v>
                </c:pt>
                <c:pt idx="11853">
                  <c:v>5.9176842957063113E-4</c:v>
                </c:pt>
                <c:pt idx="11854">
                  <c:v>5.9171851026323214E-4</c:v>
                </c:pt>
                <c:pt idx="11855">
                  <c:v>5.916685993771247E-4</c:v>
                </c:pt>
                <c:pt idx="11856">
                  <c:v>5.9161869691017337E-4</c:v>
                </c:pt>
                <c:pt idx="11857">
                  <c:v>5.9156880286025647E-4</c:v>
                </c:pt>
                <c:pt idx="11858">
                  <c:v>5.9151891722523877E-4</c:v>
                </c:pt>
                <c:pt idx="11859">
                  <c:v>5.9146904000299241E-4</c:v>
                </c:pt>
                <c:pt idx="11860">
                  <c:v>5.9141917119139064E-4</c:v>
                </c:pt>
                <c:pt idx="11861">
                  <c:v>5.9136931078830786E-4</c:v>
                </c:pt>
                <c:pt idx="11862">
                  <c:v>5.9131945879160939E-4</c:v>
                </c:pt>
                <c:pt idx="11863">
                  <c:v>5.9126961519918278E-4</c:v>
                </c:pt>
                <c:pt idx="11864">
                  <c:v>5.9121978000888933E-4</c:v>
                </c:pt>
                <c:pt idx="11865">
                  <c:v>5.9116995321861754E-4</c:v>
                </c:pt>
                <c:pt idx="11866">
                  <c:v>5.9112013482623404E-4</c:v>
                </c:pt>
                <c:pt idx="11867">
                  <c:v>5.9107032482961803E-4</c:v>
                </c:pt>
                <c:pt idx="11868">
                  <c:v>5.9102052322664792E-4</c:v>
                </c:pt>
                <c:pt idx="11869">
                  <c:v>5.909707300152078E-4</c:v>
                </c:pt>
                <c:pt idx="11870">
                  <c:v>5.9092094519316992E-4</c:v>
                </c:pt>
                <c:pt idx="11871">
                  <c:v>5.9087116875841358E-4</c:v>
                </c:pt>
                <c:pt idx="11872">
                  <c:v>5.9082140070882024E-4</c:v>
                </c:pt>
                <c:pt idx="11873">
                  <c:v>5.9077164104227831E-4</c:v>
                </c:pt>
                <c:pt idx="11874">
                  <c:v>5.9072188975666266E-4</c:v>
                </c:pt>
                <c:pt idx="11875">
                  <c:v>5.9067214684985908E-4</c:v>
                </c:pt>
                <c:pt idx="11876">
                  <c:v>5.9062241231974926E-4</c:v>
                </c:pt>
                <c:pt idx="11877">
                  <c:v>5.9057268616421771E-4</c:v>
                </c:pt>
                <c:pt idx="11878">
                  <c:v>5.9052296838115218E-4</c:v>
                </c:pt>
                <c:pt idx="11879">
                  <c:v>5.9047325896843296E-4</c:v>
                </c:pt>
                <c:pt idx="11880">
                  <c:v>5.9042355792394811E-4</c:v>
                </c:pt>
                <c:pt idx="11881">
                  <c:v>5.9037386524559072E-4</c:v>
                </c:pt>
                <c:pt idx="11882">
                  <c:v>5.9032418093124344E-4</c:v>
                </c:pt>
                <c:pt idx="11883">
                  <c:v>5.9027450497879154E-4</c:v>
                </c:pt>
                <c:pt idx="11884">
                  <c:v>5.9022483738613405E-4</c:v>
                </c:pt>
                <c:pt idx="11885">
                  <c:v>5.9017517815115135E-4</c:v>
                </c:pt>
                <c:pt idx="11886">
                  <c:v>5.9012552727173598E-4</c:v>
                </c:pt>
                <c:pt idx="11887">
                  <c:v>5.9007588474578121E-4</c:v>
                </c:pt>
                <c:pt idx="11888">
                  <c:v>5.9002625057118403E-4</c:v>
                </c:pt>
                <c:pt idx="11889">
                  <c:v>5.8997662474582384E-4</c:v>
                </c:pt>
                <c:pt idx="11890">
                  <c:v>5.8992700726760792E-4</c:v>
                </c:pt>
                <c:pt idx="11891">
                  <c:v>5.8987739813442424E-4</c:v>
                </c:pt>
                <c:pt idx="11892">
                  <c:v>5.8982779734416597E-4</c:v>
                </c:pt>
                <c:pt idx="11893">
                  <c:v>5.8977820489472977E-4</c:v>
                </c:pt>
                <c:pt idx="11894">
                  <c:v>5.897286207840151E-4</c:v>
                </c:pt>
                <c:pt idx="11895">
                  <c:v>5.8967904500991937E-4</c:v>
                </c:pt>
                <c:pt idx="11896">
                  <c:v>5.8962947757033586E-4</c:v>
                </c:pt>
                <c:pt idx="11897">
                  <c:v>5.895799184631661E-4</c:v>
                </c:pt>
                <c:pt idx="11898">
                  <c:v>5.8953036768630404E-4</c:v>
                </c:pt>
                <c:pt idx="11899">
                  <c:v>5.8948082523765412E-4</c:v>
                </c:pt>
                <c:pt idx="11900">
                  <c:v>5.8943129111511884E-4</c:v>
                </c:pt>
                <c:pt idx="11901">
                  <c:v>5.8938176531659616E-4</c:v>
                </c:pt>
                <c:pt idx="11902">
                  <c:v>5.8933224783998934E-4</c:v>
                </c:pt>
                <c:pt idx="11903">
                  <c:v>5.8928273868319989E-4</c:v>
                </c:pt>
                <c:pt idx="11904">
                  <c:v>5.8923323784413196E-4</c:v>
                </c:pt>
                <c:pt idx="11905">
                  <c:v>5.8918374532069011E-4</c:v>
                </c:pt>
                <c:pt idx="11906">
                  <c:v>5.8913426111077932E-4</c:v>
                </c:pt>
                <c:pt idx="11907">
                  <c:v>5.8908478521230102E-4</c:v>
                </c:pt>
                <c:pt idx="11908">
                  <c:v>5.8903531762316791E-4</c:v>
                </c:pt>
                <c:pt idx="11909">
                  <c:v>5.8898585834128226E-4</c:v>
                </c:pt>
                <c:pt idx="11910">
                  <c:v>5.8893640736454973E-4</c:v>
                </c:pt>
                <c:pt idx="11911">
                  <c:v>5.8888696469088593E-4</c:v>
                </c:pt>
                <c:pt idx="11912">
                  <c:v>5.8883753031819435E-4</c:v>
                </c:pt>
                <c:pt idx="11913">
                  <c:v>5.887881042443854E-4</c:v>
                </c:pt>
                <c:pt idx="11914">
                  <c:v>5.8873868646736928E-4</c:v>
                </c:pt>
                <c:pt idx="11915">
                  <c:v>5.8868927698506085E-4</c:v>
                </c:pt>
                <c:pt idx="11916">
                  <c:v>5.8863987579536804E-4</c:v>
                </c:pt>
                <c:pt idx="11917">
                  <c:v>5.885904828962003E-4</c:v>
                </c:pt>
                <c:pt idx="11918">
                  <c:v>5.8854109828547952E-4</c:v>
                </c:pt>
                <c:pt idx="11919">
                  <c:v>5.8849172196111135E-4</c:v>
                </c:pt>
                <c:pt idx="11920">
                  <c:v>5.8844235392101739E-4</c:v>
                </c:pt>
                <c:pt idx="11921">
                  <c:v>5.8839299416310815E-4</c:v>
                </c:pt>
                <c:pt idx="11922">
                  <c:v>5.8834364268529828E-4</c:v>
                </c:pt>
                <c:pt idx="11923">
                  <c:v>5.8829429948551088E-4</c:v>
                </c:pt>
                <c:pt idx="11924">
                  <c:v>5.8824496456165833E-4</c:v>
                </c:pt>
                <c:pt idx="11925">
                  <c:v>5.8819563791165722E-4</c:v>
                </c:pt>
                <c:pt idx="11926">
                  <c:v>5.8814631953343671E-4</c:v>
                </c:pt>
                <c:pt idx="11927">
                  <c:v>5.8809700942489824E-4</c:v>
                </c:pt>
                <c:pt idx="11928">
                  <c:v>5.8804770758397824E-4</c:v>
                </c:pt>
                <c:pt idx="11929">
                  <c:v>5.8799841400858951E-4</c:v>
                </c:pt>
                <c:pt idx="11930">
                  <c:v>5.8794912869665917E-4</c:v>
                </c:pt>
                <c:pt idx="11931">
                  <c:v>5.8789985164610381E-4</c:v>
                </c:pt>
                <c:pt idx="11932">
                  <c:v>5.8785058285484762E-4</c:v>
                </c:pt>
                <c:pt idx="11933">
                  <c:v>5.8780132232081901E-4</c:v>
                </c:pt>
                <c:pt idx="11934">
                  <c:v>5.8775207004193523E-4</c:v>
                </c:pt>
                <c:pt idx="11935">
                  <c:v>5.8770282601612589E-4</c:v>
                </c:pt>
                <c:pt idx="11936">
                  <c:v>5.8765359024131822E-4</c:v>
                </c:pt>
                <c:pt idx="11937">
                  <c:v>5.8760436271543509E-4</c:v>
                </c:pt>
                <c:pt idx="11938">
                  <c:v>5.8755514343640329E-4</c:v>
                </c:pt>
                <c:pt idx="11939">
                  <c:v>5.8750593240215201E-4</c:v>
                </c:pt>
                <c:pt idx="11940">
                  <c:v>5.8745672961060813E-4</c:v>
                </c:pt>
                <c:pt idx="11941">
                  <c:v>5.8740753505970506E-4</c:v>
                </c:pt>
                <c:pt idx="11942">
                  <c:v>5.8735834874737273E-4</c:v>
                </c:pt>
                <c:pt idx="11943">
                  <c:v>5.8730917067153533E-4</c:v>
                </c:pt>
                <c:pt idx="11944">
                  <c:v>5.8726000083012984E-4</c:v>
                </c:pt>
                <c:pt idx="11945">
                  <c:v>5.872108392210876E-4</c:v>
                </c:pt>
                <c:pt idx="11946">
                  <c:v>5.8716168584233821E-4</c:v>
                </c:pt>
                <c:pt idx="11947">
                  <c:v>5.8711254069181802E-4</c:v>
                </c:pt>
                <c:pt idx="11948">
                  <c:v>5.8706340376745824E-4</c:v>
                </c:pt>
                <c:pt idx="11949">
                  <c:v>5.870142750671989E-4</c:v>
                </c:pt>
                <c:pt idx="11950">
                  <c:v>5.8696515458897026E-4</c:v>
                </c:pt>
                <c:pt idx="11951">
                  <c:v>5.8691604233070994E-4</c:v>
                </c:pt>
                <c:pt idx="11952">
                  <c:v>5.8686693829035894E-4</c:v>
                </c:pt>
                <c:pt idx="11953">
                  <c:v>5.8681784246584438E-4</c:v>
                </c:pt>
                <c:pt idx="11954">
                  <c:v>5.867687548551146E-4</c:v>
                </c:pt>
                <c:pt idx="11955">
                  <c:v>5.867196754561053E-4</c:v>
                </c:pt>
                <c:pt idx="11956">
                  <c:v>5.8667060426675747E-4</c:v>
                </c:pt>
                <c:pt idx="11957">
                  <c:v>5.8662154128500852E-4</c:v>
                </c:pt>
                <c:pt idx="11958">
                  <c:v>5.8657248650879857E-4</c:v>
                </c:pt>
                <c:pt idx="11959">
                  <c:v>5.8652343993607339E-4</c:v>
                </c:pt>
                <c:pt idx="11960">
                  <c:v>5.864744015647731E-4</c:v>
                </c:pt>
                <c:pt idx="11961">
                  <c:v>5.864253713928413E-4</c:v>
                </c:pt>
                <c:pt idx="11962">
                  <c:v>5.8637634941822482E-4</c:v>
                </c:pt>
                <c:pt idx="11963">
                  <c:v>5.8632733563885871E-4</c:v>
                </c:pt>
                <c:pt idx="11964">
                  <c:v>5.8627833005269489E-4</c:v>
                </c:pt>
                <c:pt idx="11965">
                  <c:v>5.8622933265767979E-4</c:v>
                </c:pt>
                <c:pt idx="11966">
                  <c:v>5.8618034345176025E-4</c:v>
                </c:pt>
                <c:pt idx="11967">
                  <c:v>5.8613136243287824E-4</c:v>
                </c:pt>
                <c:pt idx="11968">
                  <c:v>5.8608238959898895E-4</c:v>
                </c:pt>
                <c:pt idx="11969">
                  <c:v>5.8603342494803186E-4</c:v>
                </c:pt>
                <c:pt idx="11970">
                  <c:v>5.8598446847796693E-4</c:v>
                </c:pt>
                <c:pt idx="11971">
                  <c:v>5.8593552018673407E-4</c:v>
                </c:pt>
                <c:pt idx="11972">
                  <c:v>5.8588658007228814E-4</c:v>
                </c:pt>
                <c:pt idx="11973">
                  <c:v>5.8583764813258425E-4</c:v>
                </c:pt>
                <c:pt idx="11974">
                  <c:v>5.8578872436556564E-4</c:v>
                </c:pt>
                <c:pt idx="11975">
                  <c:v>5.8573980876919446E-4</c:v>
                </c:pt>
                <c:pt idx="11976">
                  <c:v>5.8569090134141929E-4</c:v>
                </c:pt>
                <c:pt idx="11977">
                  <c:v>5.8564200208019023E-4</c:v>
                </c:pt>
                <c:pt idx="11978">
                  <c:v>5.8559311098346941E-4</c:v>
                </c:pt>
                <c:pt idx="11979">
                  <c:v>5.8554422804920877E-4</c:v>
                </c:pt>
                <c:pt idx="11980">
                  <c:v>5.8549535327536133E-4</c:v>
                </c:pt>
                <c:pt idx="11981">
                  <c:v>5.8544648665988957E-4</c:v>
                </c:pt>
                <c:pt idx="11982">
                  <c:v>5.8539762820074824E-4</c:v>
                </c:pt>
                <c:pt idx="11983">
                  <c:v>5.8534877789589578E-4</c:v>
                </c:pt>
                <c:pt idx="11984">
                  <c:v>5.8529993574329086E-4</c:v>
                </c:pt>
                <c:pt idx="11985">
                  <c:v>5.8525110174089236E-4</c:v>
                </c:pt>
                <c:pt idx="11986">
                  <c:v>5.8520227588666307E-4</c:v>
                </c:pt>
                <c:pt idx="11987">
                  <c:v>5.8515345817855828E-4</c:v>
                </c:pt>
                <c:pt idx="11988">
                  <c:v>5.8510464861454502E-4</c:v>
                </c:pt>
                <c:pt idx="11989">
                  <c:v>5.8505584719258303E-4</c:v>
                </c:pt>
                <c:pt idx="11990">
                  <c:v>5.8500705391063498E-4</c:v>
                </c:pt>
                <c:pt idx="11991">
                  <c:v>5.8495826876666594E-4</c:v>
                </c:pt>
                <c:pt idx="11992">
                  <c:v>5.8490949175863814E-4</c:v>
                </c:pt>
                <c:pt idx="11993">
                  <c:v>5.8486072288451839E-4</c:v>
                </c:pt>
                <c:pt idx="11994">
                  <c:v>5.848119621422712E-4</c:v>
                </c:pt>
                <c:pt idx="11995">
                  <c:v>5.8476320952986587E-4</c:v>
                </c:pt>
                <c:pt idx="11996">
                  <c:v>5.8471446504526083E-4</c:v>
                </c:pt>
                <c:pt idx="11997">
                  <c:v>5.8466572868643514E-4</c:v>
                </c:pt>
                <c:pt idx="11998">
                  <c:v>5.8461700045134735E-4</c:v>
                </c:pt>
                <c:pt idx="11999">
                  <c:v>5.8456828033797033E-4</c:v>
                </c:pt>
                <c:pt idx="12000">
                  <c:v>5.845195683442764E-4</c:v>
                </c:pt>
                <c:pt idx="12001">
                  <c:v>5.8447086446823215E-4</c:v>
                </c:pt>
                <c:pt idx="12002">
                  <c:v>5.8442216870780914E-4</c:v>
                </c:pt>
                <c:pt idx="12003">
                  <c:v>5.8437348106097958E-4</c:v>
                </c:pt>
                <c:pt idx="12004">
                  <c:v>5.8432480152572047E-4</c:v>
                </c:pt>
                <c:pt idx="12005">
                  <c:v>5.8427613009999501E-4</c:v>
                </c:pt>
                <c:pt idx="12006">
                  <c:v>5.8422746678178238E-4</c:v>
                </c:pt>
                <c:pt idx="12007">
                  <c:v>5.8417881156906139E-4</c:v>
                </c:pt>
                <c:pt idx="12008">
                  <c:v>5.8413016445979873E-4</c:v>
                </c:pt>
                <c:pt idx="12009">
                  <c:v>5.8408152545197281E-4</c:v>
                </c:pt>
                <c:pt idx="12010">
                  <c:v>5.8403289454356548E-4</c:v>
                </c:pt>
                <c:pt idx="12011">
                  <c:v>5.8398427173254712E-4</c:v>
                </c:pt>
                <c:pt idx="12012">
                  <c:v>5.8393565701689634E-4</c:v>
                </c:pt>
                <c:pt idx="12013">
                  <c:v>5.8388705039459502E-4</c:v>
                </c:pt>
                <c:pt idx="12014">
                  <c:v>5.8383845186362035E-4</c:v>
                </c:pt>
                <c:pt idx="12015">
                  <c:v>5.8378986142195442E-4</c:v>
                </c:pt>
                <c:pt idx="12016">
                  <c:v>5.8374127906757139E-4</c:v>
                </c:pt>
                <c:pt idx="12017">
                  <c:v>5.8369270479845963E-4</c:v>
                </c:pt>
                <c:pt idx="12018">
                  <c:v>5.8364413861259614E-4</c:v>
                </c:pt>
                <c:pt idx="12019">
                  <c:v>5.8359558050796484E-4</c:v>
                </c:pt>
                <c:pt idx="12020">
                  <c:v>5.8354703048254803E-4</c:v>
                </c:pt>
                <c:pt idx="12021">
                  <c:v>5.8349848853433181E-4</c:v>
                </c:pt>
                <c:pt idx="12022">
                  <c:v>5.8344995466129911E-4</c:v>
                </c:pt>
                <c:pt idx="12023">
                  <c:v>5.8340142886143562E-4</c:v>
                </c:pt>
                <c:pt idx="12024">
                  <c:v>5.8335291113272882E-4</c:v>
                </c:pt>
                <c:pt idx="12025">
                  <c:v>5.8330440147316101E-4</c:v>
                </c:pt>
                <c:pt idx="12026">
                  <c:v>5.8325589988071939E-4</c:v>
                </c:pt>
                <c:pt idx="12027">
                  <c:v>5.8320740635339589E-4</c:v>
                </c:pt>
                <c:pt idx="12028">
                  <c:v>5.8315892088917813E-4</c:v>
                </c:pt>
                <c:pt idx="12029">
                  <c:v>5.831104434860547E-4</c:v>
                </c:pt>
                <c:pt idx="12030">
                  <c:v>5.8306197414201473E-4</c:v>
                </c:pt>
                <c:pt idx="12031">
                  <c:v>5.8301351285504452E-4</c:v>
                </c:pt>
                <c:pt idx="12032">
                  <c:v>5.8296505962314384E-4</c:v>
                </c:pt>
                <c:pt idx="12033">
                  <c:v>5.8291661444430062E-4</c:v>
                </c:pt>
                <c:pt idx="12034">
                  <c:v>5.8286817731650399E-4</c:v>
                </c:pt>
                <c:pt idx="12035">
                  <c:v>5.8281974823775424E-4</c:v>
                </c:pt>
                <c:pt idx="12036">
                  <c:v>5.8277132720603727E-4</c:v>
                </c:pt>
                <c:pt idx="12037">
                  <c:v>5.8272291421935575E-4</c:v>
                </c:pt>
                <c:pt idx="12038">
                  <c:v>5.8267450927569793E-4</c:v>
                </c:pt>
                <c:pt idx="12039">
                  <c:v>5.82626112373065E-4</c:v>
                </c:pt>
                <c:pt idx="12040">
                  <c:v>5.8257772350944509E-4</c:v>
                </c:pt>
                <c:pt idx="12041">
                  <c:v>5.8252934268284502E-4</c:v>
                </c:pt>
                <c:pt idx="12042">
                  <c:v>5.8248096989125804E-4</c:v>
                </c:pt>
                <c:pt idx="12043">
                  <c:v>5.8243260513268292E-4</c:v>
                </c:pt>
                <c:pt idx="12044">
                  <c:v>5.823842484051231E-4</c:v>
                </c:pt>
                <c:pt idx="12045">
                  <c:v>5.8233589970656903E-4</c:v>
                </c:pt>
                <c:pt idx="12046">
                  <c:v>5.8228755903502803E-4</c:v>
                </c:pt>
                <c:pt idx="12047">
                  <c:v>5.8223922638850117E-4</c:v>
                </c:pt>
                <c:pt idx="12048">
                  <c:v>5.8219090176498919E-4</c:v>
                </c:pt>
                <c:pt idx="12049">
                  <c:v>5.8214258516249399E-4</c:v>
                </c:pt>
                <c:pt idx="12050">
                  <c:v>5.8209427657902033E-4</c:v>
                </c:pt>
                <c:pt idx="12051">
                  <c:v>5.8204597601256873E-4</c:v>
                </c:pt>
                <c:pt idx="12052">
                  <c:v>5.8199768346114684E-4</c:v>
                </c:pt>
                <c:pt idx="12053">
                  <c:v>5.8194939892276072E-4</c:v>
                </c:pt>
                <c:pt idx="12054">
                  <c:v>5.8190112239541174E-4</c:v>
                </c:pt>
                <c:pt idx="12055">
                  <c:v>5.818528538771078E-4</c:v>
                </c:pt>
                <c:pt idx="12056">
                  <c:v>5.8180459336585829E-4</c:v>
                </c:pt>
                <c:pt idx="12057">
                  <c:v>5.8175634085967003E-4</c:v>
                </c:pt>
                <c:pt idx="12058">
                  <c:v>5.8170809635655078E-4</c:v>
                </c:pt>
                <c:pt idx="12059">
                  <c:v>5.8165985985451094E-4</c:v>
                </c:pt>
                <c:pt idx="12060">
                  <c:v>5.8161163135155827E-4</c:v>
                </c:pt>
                <c:pt idx="12061">
                  <c:v>5.8156341084570479E-4</c:v>
                </c:pt>
                <c:pt idx="12062">
                  <c:v>5.8151519833496304E-4</c:v>
                </c:pt>
                <c:pt idx="12063">
                  <c:v>5.8146699381734059E-4</c:v>
                </c:pt>
                <c:pt idx="12064">
                  <c:v>5.8141879729085052E-4</c:v>
                </c:pt>
                <c:pt idx="12065">
                  <c:v>5.8137060875350962E-4</c:v>
                </c:pt>
                <c:pt idx="12066">
                  <c:v>5.8132242820333109E-4</c:v>
                </c:pt>
                <c:pt idx="12067">
                  <c:v>5.8127425563832334E-4</c:v>
                </c:pt>
                <c:pt idx="12068">
                  <c:v>5.8122609105650902E-4</c:v>
                </c:pt>
                <c:pt idx="12069">
                  <c:v>5.8117793445590013E-4</c:v>
                </c:pt>
                <c:pt idx="12070">
                  <c:v>5.8112978583451129E-4</c:v>
                </c:pt>
                <c:pt idx="12071">
                  <c:v>5.8108164519036424E-4</c:v>
                </c:pt>
                <c:pt idx="12072">
                  <c:v>5.8103351252147405E-4</c:v>
                </c:pt>
                <c:pt idx="12073">
                  <c:v>5.8098538782585564E-4</c:v>
                </c:pt>
                <c:pt idx="12074">
                  <c:v>5.8093727110153631E-4</c:v>
                </c:pt>
                <c:pt idx="12075">
                  <c:v>5.8088916234652534E-4</c:v>
                </c:pt>
                <c:pt idx="12076">
                  <c:v>5.8084106155885287E-4</c:v>
                </c:pt>
                <c:pt idx="12077">
                  <c:v>5.8079296873653381E-4</c:v>
                </c:pt>
                <c:pt idx="12078">
                  <c:v>5.8074488387758973E-4</c:v>
                </c:pt>
                <c:pt idx="12079">
                  <c:v>5.8069680698004714E-4</c:v>
                </c:pt>
                <c:pt idx="12080">
                  <c:v>5.8064873804192522E-4</c:v>
                </c:pt>
                <c:pt idx="12081">
                  <c:v>5.8060067706124823E-4</c:v>
                </c:pt>
                <c:pt idx="12082">
                  <c:v>5.8055262403604118E-4</c:v>
                </c:pt>
                <c:pt idx="12083">
                  <c:v>5.8050457896433115E-4</c:v>
                </c:pt>
                <c:pt idx="12084">
                  <c:v>5.8045654184413794E-4</c:v>
                </c:pt>
                <c:pt idx="12085">
                  <c:v>5.8040851267349028E-4</c:v>
                </c:pt>
                <c:pt idx="12086">
                  <c:v>5.8036049145042022E-4</c:v>
                </c:pt>
                <c:pt idx="12087">
                  <c:v>5.8031247817294594E-4</c:v>
                </c:pt>
                <c:pt idx="12088">
                  <c:v>5.8026447283910114E-4</c:v>
                </c:pt>
                <c:pt idx="12089">
                  <c:v>5.8021647544691571E-4</c:v>
                </c:pt>
                <c:pt idx="12090">
                  <c:v>5.8016848599441522E-4</c:v>
                </c:pt>
                <c:pt idx="12091">
                  <c:v>5.8012050447963433E-4</c:v>
                </c:pt>
                <c:pt idx="12092">
                  <c:v>5.8007253090059708E-4</c:v>
                </c:pt>
                <c:pt idx="12093">
                  <c:v>5.8002456525534313E-4</c:v>
                </c:pt>
                <c:pt idx="12094">
                  <c:v>5.7997660754189912E-4</c:v>
                </c:pt>
                <c:pt idx="12095">
                  <c:v>5.7992865775829581E-4</c:v>
                </c:pt>
                <c:pt idx="12096">
                  <c:v>5.7988071590257383E-4</c:v>
                </c:pt>
                <c:pt idx="12097">
                  <c:v>5.7983278197276124E-4</c:v>
                </c:pt>
                <c:pt idx="12098">
                  <c:v>5.7978485596689401E-4</c:v>
                </c:pt>
                <c:pt idx="12099">
                  <c:v>5.7973693788300994E-4</c:v>
                </c:pt>
                <c:pt idx="12100">
                  <c:v>5.796890277191412E-4</c:v>
                </c:pt>
                <c:pt idx="12101">
                  <c:v>5.7964112547332833E-4</c:v>
                </c:pt>
                <c:pt idx="12102">
                  <c:v>5.7959323114360403E-4</c:v>
                </c:pt>
                <c:pt idx="12103">
                  <c:v>5.7954534472801165E-4</c:v>
                </c:pt>
                <c:pt idx="12104">
                  <c:v>5.7949746622458314E-4</c:v>
                </c:pt>
                <c:pt idx="12105">
                  <c:v>5.7944959563136324E-4</c:v>
                </c:pt>
                <c:pt idx="12106">
                  <c:v>5.7940173294638989E-4</c:v>
                </c:pt>
                <c:pt idx="12107">
                  <c:v>5.7935387816770545E-4</c:v>
                </c:pt>
                <c:pt idx="12108">
                  <c:v>5.7930603129334739E-4</c:v>
                </c:pt>
                <c:pt idx="12109">
                  <c:v>5.7925819232135733E-4</c:v>
                </c:pt>
                <c:pt idx="12110">
                  <c:v>5.7921036124978229E-4</c:v>
                </c:pt>
                <c:pt idx="12111">
                  <c:v>5.7916253807666334E-4</c:v>
                </c:pt>
                <c:pt idx="12112">
                  <c:v>5.7911472280004013E-4</c:v>
                </c:pt>
                <c:pt idx="12113">
                  <c:v>5.7906691541796521E-4</c:v>
                </c:pt>
                <c:pt idx="12114">
                  <c:v>5.7901911592847391E-4</c:v>
                </c:pt>
                <c:pt idx="12115">
                  <c:v>5.7897132432961911E-4</c:v>
                </c:pt>
                <c:pt idx="12116">
                  <c:v>5.7892354061944435E-4</c:v>
                </c:pt>
                <c:pt idx="12117">
                  <c:v>5.7887576479599483E-4</c:v>
                </c:pt>
                <c:pt idx="12118">
                  <c:v>5.7882799685732538E-4</c:v>
                </c:pt>
                <c:pt idx="12119">
                  <c:v>5.7878023680147511E-4</c:v>
                </c:pt>
                <c:pt idx="12120">
                  <c:v>5.7873248462649788E-4</c:v>
                </c:pt>
                <c:pt idx="12121">
                  <c:v>5.7868474033044679E-4</c:v>
                </c:pt>
                <c:pt idx="12122">
                  <c:v>5.7863700391136365E-4</c:v>
                </c:pt>
                <c:pt idx="12123">
                  <c:v>5.7858927536730373E-4</c:v>
                </c:pt>
                <c:pt idx="12124">
                  <c:v>5.7854155469631472E-4</c:v>
                </c:pt>
                <c:pt idx="12125">
                  <c:v>5.7849384189645513E-4</c:v>
                </c:pt>
                <c:pt idx="12126">
                  <c:v>5.7844613696577491E-4</c:v>
                </c:pt>
                <c:pt idx="12127">
                  <c:v>5.7839843990232804E-4</c:v>
                </c:pt>
                <c:pt idx="12128">
                  <c:v>5.7835075070416533E-4</c:v>
                </c:pt>
                <c:pt idx="12129">
                  <c:v>5.7830306936934757E-4</c:v>
                </c:pt>
                <c:pt idx="12130">
                  <c:v>5.7825539589592082E-4</c:v>
                </c:pt>
                <c:pt idx="12131">
                  <c:v>5.7820773028194924E-4</c:v>
                </c:pt>
                <c:pt idx="12132">
                  <c:v>5.7816007252549134E-4</c:v>
                </c:pt>
                <c:pt idx="12133">
                  <c:v>5.7811242262459036E-4</c:v>
                </c:pt>
                <c:pt idx="12134">
                  <c:v>5.7806478057732184E-4</c:v>
                </c:pt>
                <c:pt idx="12135">
                  <c:v>5.7801714638172923E-4</c:v>
                </c:pt>
                <c:pt idx="12136">
                  <c:v>5.7796952003588394E-4</c:v>
                </c:pt>
                <c:pt idx="12137">
                  <c:v>5.7792190153783875E-4</c:v>
                </c:pt>
                <c:pt idx="12138">
                  <c:v>5.7787429088565305E-4</c:v>
                </c:pt>
                <c:pt idx="12139">
                  <c:v>5.7782668807739306E-4</c:v>
                </c:pt>
                <c:pt idx="12140">
                  <c:v>5.7777909311111566E-4</c:v>
                </c:pt>
                <c:pt idx="12141">
                  <c:v>5.7773150598488393E-4</c:v>
                </c:pt>
                <c:pt idx="12142">
                  <c:v>5.7768392669676539E-4</c:v>
                </c:pt>
                <c:pt idx="12143">
                  <c:v>5.7763635524482246E-4</c:v>
                </c:pt>
                <c:pt idx="12144">
                  <c:v>5.7758879162711453E-4</c:v>
                </c:pt>
                <c:pt idx="12145">
                  <c:v>5.7754123584170824E-4</c:v>
                </c:pt>
                <c:pt idx="12146">
                  <c:v>5.7749368788667242E-4</c:v>
                </c:pt>
                <c:pt idx="12147">
                  <c:v>5.7744614776007329E-4</c:v>
                </c:pt>
                <c:pt idx="12148">
                  <c:v>5.7739861545997391E-4</c:v>
                </c:pt>
                <c:pt idx="12149">
                  <c:v>5.7735109098444191E-4</c:v>
                </c:pt>
                <c:pt idx="12150">
                  <c:v>5.7730357433154883E-4</c:v>
                </c:pt>
                <c:pt idx="12151">
                  <c:v>5.7725606549936294E-4</c:v>
                </c:pt>
                <c:pt idx="12152">
                  <c:v>5.772085644859473E-4</c:v>
                </c:pt>
                <c:pt idx="12153">
                  <c:v>5.7716107128938322E-4</c:v>
                </c:pt>
                <c:pt idx="12154">
                  <c:v>5.7711358590772704E-4</c:v>
                </c:pt>
                <c:pt idx="12155">
                  <c:v>5.7706610833906731E-4</c:v>
                </c:pt>
                <c:pt idx="12156">
                  <c:v>5.7701863858145919E-4</c:v>
                </c:pt>
                <c:pt idx="12157">
                  <c:v>5.7697117663298191E-4</c:v>
                </c:pt>
                <c:pt idx="12158">
                  <c:v>5.7692372249171318E-4</c:v>
                </c:pt>
                <c:pt idx="12159">
                  <c:v>5.7687627615572127E-4</c:v>
                </c:pt>
                <c:pt idx="12160">
                  <c:v>5.768288376230802E-4</c:v>
                </c:pt>
                <c:pt idx="12161">
                  <c:v>5.7678140689186889E-4</c:v>
                </c:pt>
                <c:pt idx="12162">
                  <c:v>5.7673398396016341E-4</c:v>
                </c:pt>
                <c:pt idx="12163">
                  <c:v>5.7668656882603627E-4</c:v>
                </c:pt>
                <c:pt idx="12164">
                  <c:v>5.7663916148756626E-4</c:v>
                </c:pt>
                <c:pt idx="12165">
                  <c:v>5.7659176194282751E-4</c:v>
                </c:pt>
                <c:pt idx="12166">
                  <c:v>5.7654437018990652E-4</c:v>
                </c:pt>
                <c:pt idx="12167">
                  <c:v>5.7649698622687221E-4</c:v>
                </c:pt>
                <c:pt idx="12168">
                  <c:v>5.7644961005181336E-4</c:v>
                </c:pt>
                <c:pt idx="12169">
                  <c:v>5.7640224166280191E-4</c:v>
                </c:pt>
                <c:pt idx="12170">
                  <c:v>5.7635488105792438E-4</c:v>
                </c:pt>
                <c:pt idx="12171">
                  <c:v>5.7630752823526279E-4</c:v>
                </c:pt>
                <c:pt idx="12172">
                  <c:v>5.7626018319289118E-4</c:v>
                </c:pt>
                <c:pt idx="12173">
                  <c:v>5.7621284592890038E-4</c:v>
                </c:pt>
                <c:pt idx="12174">
                  <c:v>5.7616551644137351E-4</c:v>
                </c:pt>
                <c:pt idx="12175">
                  <c:v>5.7611819472838633E-4</c:v>
                </c:pt>
                <c:pt idx="12176">
                  <c:v>5.7607088078803173E-4</c:v>
                </c:pt>
                <c:pt idx="12177">
                  <c:v>5.7602357461839187E-4</c:v>
                </c:pt>
                <c:pt idx="12178">
                  <c:v>5.7597627621755584E-4</c:v>
                </c:pt>
                <c:pt idx="12179">
                  <c:v>5.7592898558360309E-4</c:v>
                </c:pt>
                <c:pt idx="12180">
                  <c:v>5.7588170271462302E-4</c:v>
                </c:pt>
                <c:pt idx="12181">
                  <c:v>5.7583442760870724E-4</c:v>
                </c:pt>
                <c:pt idx="12182">
                  <c:v>5.757871602639419E-4</c:v>
                </c:pt>
                <c:pt idx="12183">
                  <c:v>5.7573990067841772E-4</c:v>
                </c:pt>
                <c:pt idx="12184">
                  <c:v>5.756926488502198E-4</c:v>
                </c:pt>
                <c:pt idx="12185">
                  <c:v>5.7564540477743928E-4</c:v>
                </c:pt>
                <c:pt idx="12186">
                  <c:v>5.7559816845817035E-4</c:v>
                </c:pt>
                <c:pt idx="12187">
                  <c:v>5.7555093989050113E-4</c:v>
                </c:pt>
                <c:pt idx="12188">
                  <c:v>5.7550371907252504E-4</c:v>
                </c:pt>
                <c:pt idx="12189">
                  <c:v>5.7545650600233564E-4</c:v>
                </c:pt>
                <c:pt idx="12190">
                  <c:v>5.7540930067802537E-4</c:v>
                </c:pt>
                <c:pt idx="12191">
                  <c:v>5.7536210309769038E-4</c:v>
                </c:pt>
                <c:pt idx="12192">
                  <c:v>5.7531491325942246E-4</c:v>
                </c:pt>
                <c:pt idx="12193">
                  <c:v>5.7526773116131592E-4</c:v>
                </c:pt>
                <c:pt idx="12194">
                  <c:v>5.7522055680146592E-4</c:v>
                </c:pt>
                <c:pt idx="12195">
                  <c:v>5.7517339017797522E-4</c:v>
                </c:pt>
                <c:pt idx="12196">
                  <c:v>5.7512623128893692E-4</c:v>
                </c:pt>
                <c:pt idx="12197">
                  <c:v>5.7507908013244434E-4</c:v>
                </c:pt>
                <c:pt idx="12198">
                  <c:v>5.7503193670660078E-4</c:v>
                </c:pt>
                <c:pt idx="12199">
                  <c:v>5.7498480100950835E-4</c:v>
                </c:pt>
                <c:pt idx="12200">
                  <c:v>5.7493767303926102E-4</c:v>
                </c:pt>
                <c:pt idx="12201">
                  <c:v>5.7489055279395709E-4</c:v>
                </c:pt>
                <c:pt idx="12202">
                  <c:v>5.7484344027170539E-4</c:v>
                </c:pt>
                <c:pt idx="12203">
                  <c:v>5.7479633547060185E-4</c:v>
                </c:pt>
                <c:pt idx="12204">
                  <c:v>5.7474923838874933E-4</c:v>
                </c:pt>
                <c:pt idx="12205">
                  <c:v>5.7470214902425102E-4</c:v>
                </c:pt>
                <c:pt idx="12206">
                  <c:v>5.7465506737520912E-4</c:v>
                </c:pt>
                <c:pt idx="12207">
                  <c:v>5.7460799343972933E-4</c:v>
                </c:pt>
                <c:pt idx="12208">
                  <c:v>5.7456092721591527E-4</c:v>
                </c:pt>
                <c:pt idx="12209">
                  <c:v>5.7451386870187022E-4</c:v>
                </c:pt>
                <c:pt idx="12210">
                  <c:v>5.7446681789570411E-4</c:v>
                </c:pt>
                <c:pt idx="12211">
                  <c:v>5.7441977479551827E-4</c:v>
                </c:pt>
                <c:pt idx="12212">
                  <c:v>5.7437273939942805E-4</c:v>
                </c:pt>
                <c:pt idx="12213">
                  <c:v>5.7432571170552924E-4</c:v>
                </c:pt>
                <c:pt idx="12214">
                  <c:v>5.7427869171193828E-4</c:v>
                </c:pt>
                <c:pt idx="12215">
                  <c:v>5.7423167941676593E-4</c:v>
                </c:pt>
                <c:pt idx="12216">
                  <c:v>5.7418467481811539E-4</c:v>
                </c:pt>
                <c:pt idx="12217">
                  <c:v>5.7413767791409797E-4</c:v>
                </c:pt>
                <c:pt idx="12218">
                  <c:v>5.7409068870282499E-4</c:v>
                </c:pt>
                <c:pt idx="12219">
                  <c:v>5.7404370718241299E-4</c:v>
                </c:pt>
                <c:pt idx="12220">
                  <c:v>5.7399673335096883E-4</c:v>
                </c:pt>
                <c:pt idx="12221">
                  <c:v>5.7394976720660242E-4</c:v>
                </c:pt>
                <c:pt idx="12222">
                  <c:v>5.7390280874743485E-4</c:v>
                </c:pt>
                <c:pt idx="12223">
                  <c:v>5.7385585797156864E-4</c:v>
                </c:pt>
                <c:pt idx="12224">
                  <c:v>5.738089148771315E-4</c:v>
                </c:pt>
                <c:pt idx="12225">
                  <c:v>5.737619794622318E-4</c:v>
                </c:pt>
                <c:pt idx="12226">
                  <c:v>5.7371505172497991E-4</c:v>
                </c:pt>
                <c:pt idx="12227">
                  <c:v>5.736681316635035E-4</c:v>
                </c:pt>
                <c:pt idx="12228">
                  <c:v>5.7362121927591499E-4</c:v>
                </c:pt>
                <c:pt idx="12229">
                  <c:v>5.7357431456032709E-4</c:v>
                </c:pt>
                <c:pt idx="12230">
                  <c:v>5.7352741751486025E-4</c:v>
                </c:pt>
                <c:pt idx="12231">
                  <c:v>5.7348052813763423E-4</c:v>
                </c:pt>
                <c:pt idx="12232">
                  <c:v>5.7343364642677033E-4</c:v>
                </c:pt>
                <c:pt idx="12233">
                  <c:v>5.7338677238039126E-4</c:v>
                </c:pt>
                <c:pt idx="12234">
                  <c:v>5.73339905996608E-4</c:v>
                </c:pt>
                <c:pt idx="12235">
                  <c:v>5.7329304727354554E-4</c:v>
                </c:pt>
                <c:pt idx="12236">
                  <c:v>5.7324619620933309E-4</c:v>
                </c:pt>
                <c:pt idx="12237">
                  <c:v>5.731993528020837E-4</c:v>
                </c:pt>
                <c:pt idx="12238">
                  <c:v>5.7315251704992398E-4</c:v>
                </c:pt>
                <c:pt idx="12239">
                  <c:v>5.7310568895097805E-4</c:v>
                </c:pt>
                <c:pt idx="12240">
                  <c:v>5.7305886850337077E-4</c:v>
                </c:pt>
                <c:pt idx="12241">
                  <c:v>5.7301205570522171E-4</c:v>
                </c:pt>
                <c:pt idx="12242">
                  <c:v>5.7296525055466625E-4</c:v>
                </c:pt>
                <c:pt idx="12243">
                  <c:v>5.7291845304981962E-4</c:v>
                </c:pt>
                <c:pt idx="12244">
                  <c:v>5.7287166318881839E-4</c:v>
                </c:pt>
                <c:pt idx="12245">
                  <c:v>5.7282488096978442E-4</c:v>
                </c:pt>
                <c:pt idx="12246">
                  <c:v>5.7277810639084364E-4</c:v>
                </c:pt>
                <c:pt idx="12247">
                  <c:v>5.7273133945013243E-4</c:v>
                </c:pt>
                <c:pt idx="12248">
                  <c:v>5.7268458014577024E-4</c:v>
                </c:pt>
                <c:pt idx="12249">
                  <c:v>5.7263782847589669E-4</c:v>
                </c:pt>
                <c:pt idx="12250">
                  <c:v>5.7259108443863253E-4</c:v>
                </c:pt>
                <c:pt idx="12251">
                  <c:v>5.7254434803211975E-4</c:v>
                </c:pt>
                <c:pt idx="12252">
                  <c:v>5.7249761925447814E-4</c:v>
                </c:pt>
                <c:pt idx="12253">
                  <c:v>5.7245089810384526E-4</c:v>
                </c:pt>
                <c:pt idx="12254">
                  <c:v>5.7240418457835801E-4</c:v>
                </c:pt>
                <c:pt idx="12255">
                  <c:v>5.7235747867614322E-4</c:v>
                </c:pt>
                <c:pt idx="12256">
                  <c:v>5.7231078039534017E-4</c:v>
                </c:pt>
                <c:pt idx="12257">
                  <c:v>5.7226408973407939E-4</c:v>
                </c:pt>
                <c:pt idx="12258">
                  <c:v>5.7221740669049787E-4</c:v>
                </c:pt>
                <c:pt idx="12259">
                  <c:v>5.7217073126273493E-4</c:v>
                </c:pt>
                <c:pt idx="12260">
                  <c:v>5.7212406344892171E-4</c:v>
                </c:pt>
                <c:pt idx="12261">
                  <c:v>5.7207740324719393E-4</c:v>
                </c:pt>
                <c:pt idx="12262">
                  <c:v>5.7203075065569554E-4</c:v>
                </c:pt>
                <c:pt idx="12263">
                  <c:v>5.7198410567256433E-4</c:v>
                </c:pt>
                <c:pt idx="12264">
                  <c:v>5.7193746829593557E-4</c:v>
                </c:pt>
                <c:pt idx="12265">
                  <c:v>5.7189083852394876E-4</c:v>
                </c:pt>
                <c:pt idx="12266">
                  <c:v>5.7184421635474592E-4</c:v>
                </c:pt>
                <c:pt idx="12267">
                  <c:v>5.7179760178646742E-4</c:v>
                </c:pt>
                <c:pt idx="12268">
                  <c:v>5.7175099481725331E-4</c:v>
                </c:pt>
                <c:pt idx="12269">
                  <c:v>5.7170439544524949E-4</c:v>
                </c:pt>
                <c:pt idx="12270">
                  <c:v>5.7165780366859309E-4</c:v>
                </c:pt>
                <c:pt idx="12271">
                  <c:v>5.716112194854349E-4</c:v>
                </c:pt>
                <c:pt idx="12272">
                  <c:v>5.7156464289390889E-4</c:v>
                </c:pt>
                <c:pt idx="12273">
                  <c:v>5.7151807389216422E-4</c:v>
                </c:pt>
                <c:pt idx="12274">
                  <c:v>5.7147151247834724E-4</c:v>
                </c:pt>
                <c:pt idx="12275">
                  <c:v>5.7142495865060428E-4</c:v>
                </c:pt>
                <c:pt idx="12276">
                  <c:v>5.7137841240707799E-4</c:v>
                </c:pt>
                <c:pt idx="12277">
                  <c:v>5.7133187374591645E-4</c:v>
                </c:pt>
                <c:pt idx="12278">
                  <c:v>5.7128534266526849E-4</c:v>
                </c:pt>
                <c:pt idx="12279">
                  <c:v>5.7123881916328002E-4</c:v>
                </c:pt>
                <c:pt idx="12280">
                  <c:v>5.7119230323810031E-4</c:v>
                </c:pt>
                <c:pt idx="12281">
                  <c:v>5.7114579488787829E-4</c:v>
                </c:pt>
                <c:pt idx="12282">
                  <c:v>5.7109929411076584E-4</c:v>
                </c:pt>
                <c:pt idx="12283">
                  <c:v>5.7105280090491233E-4</c:v>
                </c:pt>
                <c:pt idx="12284">
                  <c:v>5.7100631526846996E-4</c:v>
                </c:pt>
                <c:pt idx="12285">
                  <c:v>5.7095983719958462E-4</c:v>
                </c:pt>
                <c:pt idx="12286">
                  <c:v>5.7091336669641449E-4</c:v>
                </c:pt>
                <c:pt idx="12287">
                  <c:v>5.7086690375711142E-4</c:v>
                </c:pt>
                <c:pt idx="12288">
                  <c:v>5.7082044837982674E-4</c:v>
                </c:pt>
                <c:pt idx="12289">
                  <c:v>5.7077400056271645E-4</c:v>
                </c:pt>
                <c:pt idx="12290">
                  <c:v>5.7072756030393372E-4</c:v>
                </c:pt>
                <c:pt idx="12291">
                  <c:v>5.7068112760163289E-4</c:v>
                </c:pt>
                <c:pt idx="12292">
                  <c:v>5.7063470245397659E-4</c:v>
                </c:pt>
                <c:pt idx="12293">
                  <c:v>5.7058828485911039E-4</c:v>
                </c:pt>
                <c:pt idx="12294">
                  <c:v>5.7054187481519938E-4</c:v>
                </c:pt>
                <c:pt idx="12295">
                  <c:v>5.7049547232039912E-4</c:v>
                </c:pt>
                <c:pt idx="12296">
                  <c:v>5.704490773728695E-4</c:v>
                </c:pt>
                <c:pt idx="12297">
                  <c:v>5.7040268997076424E-4</c:v>
                </c:pt>
                <c:pt idx="12298">
                  <c:v>5.7035631011224995E-4</c:v>
                </c:pt>
                <c:pt idx="12299">
                  <c:v>5.7030993779547915E-4</c:v>
                </c:pt>
                <c:pt idx="12300">
                  <c:v>5.7026357301861628E-4</c:v>
                </c:pt>
                <c:pt idx="12301">
                  <c:v>5.7021721577982091E-4</c:v>
                </c:pt>
                <c:pt idx="12302">
                  <c:v>5.7017086607726074E-4</c:v>
                </c:pt>
                <c:pt idx="12303">
                  <c:v>5.7012452390909035E-4</c:v>
                </c:pt>
                <c:pt idx="12304">
                  <c:v>5.70078189273477E-4</c:v>
                </c:pt>
                <c:pt idx="12305">
                  <c:v>5.7003186216858113E-4</c:v>
                </c:pt>
                <c:pt idx="12306">
                  <c:v>5.6998554259257109E-4</c:v>
                </c:pt>
                <c:pt idx="12307">
                  <c:v>5.6993923054361143E-4</c:v>
                </c:pt>
                <c:pt idx="12308">
                  <c:v>5.6989292601986171E-4</c:v>
                </c:pt>
                <c:pt idx="12309">
                  <c:v>5.6984662901949593E-4</c:v>
                </c:pt>
                <c:pt idx="12310">
                  <c:v>5.6980033954067582E-4</c:v>
                </c:pt>
                <c:pt idx="12311">
                  <c:v>5.6975405758156734E-4</c:v>
                </c:pt>
                <c:pt idx="12312">
                  <c:v>5.6970778314034264E-4</c:v>
                </c:pt>
                <c:pt idx="12313">
                  <c:v>5.6966151621516952E-4</c:v>
                </c:pt>
                <c:pt idx="12314">
                  <c:v>5.6961525680421232E-4</c:v>
                </c:pt>
                <c:pt idx="12315">
                  <c:v>5.6956900490564481E-4</c:v>
                </c:pt>
                <c:pt idx="12316">
                  <c:v>5.6952276051763871E-4</c:v>
                </c:pt>
                <c:pt idx="12317">
                  <c:v>5.6947652363835779E-4</c:v>
                </c:pt>
                <c:pt idx="12318">
                  <c:v>5.6943029426597953E-4</c:v>
                </c:pt>
                <c:pt idx="12319">
                  <c:v>5.6938407239867422E-4</c:v>
                </c:pt>
                <c:pt idx="12320">
                  <c:v>5.6933785803461629E-4</c:v>
                </c:pt>
                <c:pt idx="12321">
                  <c:v>5.6929165117197299E-4</c:v>
                </c:pt>
                <c:pt idx="12322">
                  <c:v>5.6924545180892395E-4</c:v>
                </c:pt>
                <c:pt idx="12323">
                  <c:v>5.6919925994364164E-4</c:v>
                </c:pt>
                <c:pt idx="12324">
                  <c:v>5.6915307557430113E-4</c:v>
                </c:pt>
                <c:pt idx="12325">
                  <c:v>5.6910689869907902E-4</c:v>
                </c:pt>
                <c:pt idx="12326">
                  <c:v>5.6906072931614744E-4</c:v>
                </c:pt>
                <c:pt idx="12327">
                  <c:v>5.6901456742368428E-4</c:v>
                </c:pt>
                <c:pt idx="12328">
                  <c:v>5.6896841301987003E-4</c:v>
                </c:pt>
                <c:pt idx="12329">
                  <c:v>5.6892226610288335E-4</c:v>
                </c:pt>
                <c:pt idx="12330">
                  <c:v>5.6887612667089486E-4</c:v>
                </c:pt>
                <c:pt idx="12331">
                  <c:v>5.6882999472209123E-4</c:v>
                </c:pt>
                <c:pt idx="12332">
                  <c:v>5.6878387025464971E-4</c:v>
                </c:pt>
                <c:pt idx="12333">
                  <c:v>5.6873775326675088E-4</c:v>
                </c:pt>
                <c:pt idx="12334">
                  <c:v>5.6869164375657427E-4</c:v>
                </c:pt>
                <c:pt idx="12335">
                  <c:v>5.6864554172230449E-4</c:v>
                </c:pt>
                <c:pt idx="12336">
                  <c:v>5.6859944716211802E-4</c:v>
                </c:pt>
                <c:pt idx="12337">
                  <c:v>5.6855336007420392E-4</c:v>
                </c:pt>
                <c:pt idx="12338">
                  <c:v>5.6850728045673921E-4</c:v>
                </c:pt>
                <c:pt idx="12339">
                  <c:v>5.6846120830791338E-4</c:v>
                </c:pt>
                <c:pt idx="12340">
                  <c:v>5.6841514362590399E-4</c:v>
                </c:pt>
                <c:pt idx="12341">
                  <c:v>5.6836908640890411E-4</c:v>
                </c:pt>
                <c:pt idx="12342">
                  <c:v>5.6832303665509153E-4</c:v>
                </c:pt>
                <c:pt idx="12343">
                  <c:v>5.6827699436265834E-4</c:v>
                </c:pt>
                <c:pt idx="12344">
                  <c:v>5.6823095952979012E-4</c:v>
                </c:pt>
                <c:pt idx="12345">
                  <c:v>5.6818493215467117E-4</c:v>
                </c:pt>
                <c:pt idx="12346">
                  <c:v>5.6813891223549194E-4</c:v>
                </c:pt>
                <c:pt idx="12347">
                  <c:v>5.68092899770439E-4</c:v>
                </c:pt>
                <c:pt idx="12348">
                  <c:v>5.6804689475770109E-4</c:v>
                </c:pt>
                <c:pt idx="12349">
                  <c:v>5.6800089719547138E-4</c:v>
                </c:pt>
                <c:pt idx="12350">
                  <c:v>5.6795490708193947E-4</c:v>
                </c:pt>
                <c:pt idx="12351">
                  <c:v>5.6790892441529301E-4</c:v>
                </c:pt>
                <c:pt idx="12352">
                  <c:v>5.6786294919372658E-4</c:v>
                </c:pt>
                <c:pt idx="12353">
                  <c:v>5.6781698141542892E-4</c:v>
                </c:pt>
                <c:pt idx="12354">
                  <c:v>5.6777102107859211E-4</c:v>
                </c:pt>
                <c:pt idx="12355">
                  <c:v>5.6772506818141802E-4</c:v>
                </c:pt>
                <c:pt idx="12356">
                  <c:v>5.6767912272208897E-4</c:v>
                </c:pt>
                <c:pt idx="12357">
                  <c:v>5.6763318469880389E-4</c:v>
                </c:pt>
                <c:pt idx="12358">
                  <c:v>5.6758725410975997E-4</c:v>
                </c:pt>
                <c:pt idx="12359">
                  <c:v>5.6754133095315113E-4</c:v>
                </c:pt>
                <c:pt idx="12360">
                  <c:v>5.6749541522717263E-4</c:v>
                </c:pt>
                <c:pt idx="12361">
                  <c:v>5.6744950693002197E-4</c:v>
                </c:pt>
                <c:pt idx="12362">
                  <c:v>5.6740360605989613E-4</c:v>
                </c:pt>
                <c:pt idx="12363">
                  <c:v>5.6735771261499338E-4</c:v>
                </c:pt>
                <c:pt idx="12364">
                  <c:v>5.6731182659351101E-4</c:v>
                </c:pt>
                <c:pt idx="12365">
                  <c:v>5.6726594799364914E-4</c:v>
                </c:pt>
                <c:pt idx="12366">
                  <c:v>5.6722007681360713E-4</c:v>
                </c:pt>
                <c:pt idx="12367">
                  <c:v>5.6717421305158716E-4</c:v>
                </c:pt>
                <c:pt idx="12368">
                  <c:v>5.6712835670578402E-4</c:v>
                </c:pt>
                <c:pt idx="12369">
                  <c:v>5.6708250777440304E-4</c:v>
                </c:pt>
                <c:pt idx="12370">
                  <c:v>5.6703666625564704E-4</c:v>
                </c:pt>
                <c:pt idx="12371">
                  <c:v>5.6699083214771593E-4</c:v>
                </c:pt>
                <c:pt idx="12372">
                  <c:v>5.6694500544881687E-4</c:v>
                </c:pt>
                <c:pt idx="12373">
                  <c:v>5.668991861571478E-4</c:v>
                </c:pt>
                <c:pt idx="12374">
                  <c:v>5.6685337427091794E-4</c:v>
                </c:pt>
                <c:pt idx="12375">
                  <c:v>5.6680756978832916E-4</c:v>
                </c:pt>
                <c:pt idx="12376">
                  <c:v>5.6676177270758828E-4</c:v>
                </c:pt>
                <c:pt idx="12377">
                  <c:v>5.6671598302690095E-4</c:v>
                </c:pt>
                <c:pt idx="12378">
                  <c:v>5.6667020074447434E-4</c:v>
                </c:pt>
                <c:pt idx="12379">
                  <c:v>5.6662442585851398E-4</c:v>
                </c:pt>
                <c:pt idx="12380">
                  <c:v>5.6657865836722801E-4</c:v>
                </c:pt>
                <c:pt idx="12381">
                  <c:v>5.6653289826882761E-4</c:v>
                </c:pt>
                <c:pt idx="12382">
                  <c:v>5.6648714556151571E-4</c:v>
                </c:pt>
                <c:pt idx="12383">
                  <c:v>5.6644140024350652E-4</c:v>
                </c:pt>
                <c:pt idx="12384">
                  <c:v>5.6639566231300969E-4</c:v>
                </c:pt>
                <c:pt idx="12385">
                  <c:v>5.6634993176823522E-4</c:v>
                </c:pt>
                <c:pt idx="12386">
                  <c:v>5.663042086073946E-4</c:v>
                </c:pt>
                <c:pt idx="12387">
                  <c:v>5.6625849282869337E-4</c:v>
                </c:pt>
                <c:pt idx="12388">
                  <c:v>5.6621278443035614E-4</c:v>
                </c:pt>
                <c:pt idx="12389">
                  <c:v>5.6616708341058802E-4</c:v>
                </c:pt>
                <c:pt idx="12390">
                  <c:v>5.6612138976760171E-4</c:v>
                </c:pt>
                <c:pt idx="12391">
                  <c:v>5.6607570349961423E-4</c:v>
                </c:pt>
                <c:pt idx="12392">
                  <c:v>5.6603002460483881E-4</c:v>
                </c:pt>
                <c:pt idx="12393">
                  <c:v>5.6598435308149368E-4</c:v>
                </c:pt>
                <c:pt idx="12394">
                  <c:v>5.6593868892778829E-4</c:v>
                </c:pt>
                <c:pt idx="12395">
                  <c:v>5.6589303214194398E-4</c:v>
                </c:pt>
                <c:pt idx="12396">
                  <c:v>5.6584738272217727E-4</c:v>
                </c:pt>
                <c:pt idx="12397">
                  <c:v>5.6580174066670451E-4</c:v>
                </c:pt>
                <c:pt idx="12398">
                  <c:v>5.6575610597374415E-4</c:v>
                </c:pt>
                <c:pt idx="12399">
                  <c:v>5.6571047864151507E-4</c:v>
                </c:pt>
                <c:pt idx="12400">
                  <c:v>5.6566485866823939E-4</c:v>
                </c:pt>
                <c:pt idx="12401">
                  <c:v>5.6561924605212893E-4</c:v>
                </c:pt>
                <c:pt idx="12402">
                  <c:v>5.6557364079141113E-4</c:v>
                </c:pt>
                <c:pt idx="12403">
                  <c:v>5.6552804288430433E-4</c:v>
                </c:pt>
                <c:pt idx="12404">
                  <c:v>5.6548245232903107E-4</c:v>
                </c:pt>
                <c:pt idx="12405">
                  <c:v>5.6543686912381545E-4</c:v>
                </c:pt>
                <c:pt idx="12406">
                  <c:v>5.6539129326687362E-4</c:v>
                </c:pt>
                <c:pt idx="12407">
                  <c:v>5.6534572475643507E-4</c:v>
                </c:pt>
                <c:pt idx="12408">
                  <c:v>5.6530016359072172E-4</c:v>
                </c:pt>
                <c:pt idx="12409">
                  <c:v>5.6525460976795808E-4</c:v>
                </c:pt>
                <c:pt idx="12410">
                  <c:v>5.6520906328636834E-4</c:v>
                </c:pt>
                <c:pt idx="12411">
                  <c:v>5.6516352414417829E-4</c:v>
                </c:pt>
                <c:pt idx="12412">
                  <c:v>5.6511799233961593E-4</c:v>
                </c:pt>
                <c:pt idx="12413">
                  <c:v>5.6507246787090393E-4</c:v>
                </c:pt>
                <c:pt idx="12414">
                  <c:v>5.6502695073627524E-4</c:v>
                </c:pt>
                <c:pt idx="12415">
                  <c:v>5.6498144093395091E-4</c:v>
                </c:pt>
                <c:pt idx="12416">
                  <c:v>5.6493593846216879E-4</c:v>
                </c:pt>
                <c:pt idx="12417">
                  <c:v>5.6489044331914384E-4</c:v>
                </c:pt>
                <c:pt idx="12418">
                  <c:v>5.6484495550311977E-4</c:v>
                </c:pt>
                <c:pt idx="12419">
                  <c:v>5.6479947501231729E-4</c:v>
                </c:pt>
                <c:pt idx="12420">
                  <c:v>5.6475400184497154E-4</c:v>
                </c:pt>
                <c:pt idx="12421">
                  <c:v>5.647085359993131E-4</c:v>
                </c:pt>
                <c:pt idx="12422">
                  <c:v>5.6466307747357483E-4</c:v>
                </c:pt>
                <c:pt idx="12423">
                  <c:v>5.6461762626598526E-4</c:v>
                </c:pt>
                <c:pt idx="12424">
                  <c:v>5.6457218237478113E-4</c:v>
                </c:pt>
                <c:pt idx="12425">
                  <c:v>5.6452674579819532E-4</c:v>
                </c:pt>
                <c:pt idx="12426">
                  <c:v>5.6448131653446198E-4</c:v>
                </c:pt>
                <c:pt idx="12427">
                  <c:v>5.6443589458181364E-4</c:v>
                </c:pt>
                <c:pt idx="12428">
                  <c:v>5.6439047993848794E-4</c:v>
                </c:pt>
                <c:pt idx="12429">
                  <c:v>5.643450726027173E-4</c:v>
                </c:pt>
                <c:pt idx="12430">
                  <c:v>5.6429967257274184E-4</c:v>
                </c:pt>
                <c:pt idx="12431">
                  <c:v>5.6425427984679811E-4</c:v>
                </c:pt>
                <c:pt idx="12432">
                  <c:v>5.6420889442312223E-4</c:v>
                </c:pt>
                <c:pt idx="12433">
                  <c:v>5.6416351629995517E-4</c:v>
                </c:pt>
                <c:pt idx="12434">
                  <c:v>5.6411814547552926E-4</c:v>
                </c:pt>
                <c:pt idx="12435">
                  <c:v>5.6407278194808982E-4</c:v>
                </c:pt>
                <c:pt idx="12436">
                  <c:v>5.6402742571587416E-4</c:v>
                </c:pt>
                <c:pt idx="12437">
                  <c:v>5.6398207677712414E-4</c:v>
                </c:pt>
                <c:pt idx="12438">
                  <c:v>5.6393673513007976E-4</c:v>
                </c:pt>
                <c:pt idx="12439">
                  <c:v>5.6389140077297867E-4</c:v>
                </c:pt>
                <c:pt idx="12440">
                  <c:v>5.6384607370407052E-4</c:v>
                </c:pt>
                <c:pt idx="12441">
                  <c:v>5.6380075392159057E-4</c:v>
                </c:pt>
                <c:pt idx="12442">
                  <c:v>5.6375544142378694E-4</c:v>
                </c:pt>
                <c:pt idx="12443">
                  <c:v>5.6371013620890162E-4</c:v>
                </c:pt>
                <c:pt idx="12444">
                  <c:v>5.636648382751836E-4</c:v>
                </c:pt>
                <c:pt idx="12445">
                  <c:v>5.6361954762086501E-4</c:v>
                </c:pt>
                <c:pt idx="12446">
                  <c:v>5.6357426424420514E-4</c:v>
                </c:pt>
                <c:pt idx="12447">
                  <c:v>5.6352898814344184E-4</c:v>
                </c:pt>
                <c:pt idx="12448">
                  <c:v>5.6348371931682413E-4</c:v>
                </c:pt>
                <c:pt idx="12449">
                  <c:v>5.6343845776259636E-4</c:v>
                </c:pt>
                <c:pt idx="12450">
                  <c:v>5.6339320347901622E-4</c:v>
                </c:pt>
                <c:pt idx="12451">
                  <c:v>5.6334795646432101E-4</c:v>
                </c:pt>
                <c:pt idx="12452">
                  <c:v>5.633027167167631E-4</c:v>
                </c:pt>
                <c:pt idx="12453">
                  <c:v>5.6325748423458988E-4</c:v>
                </c:pt>
                <c:pt idx="12454">
                  <c:v>5.6321225901605763E-4</c:v>
                </c:pt>
                <c:pt idx="12455">
                  <c:v>5.6316704105941243E-4</c:v>
                </c:pt>
                <c:pt idx="12456">
                  <c:v>5.6312183036290298E-4</c:v>
                </c:pt>
                <c:pt idx="12457">
                  <c:v>5.6307662692478306E-4</c:v>
                </c:pt>
                <c:pt idx="12458">
                  <c:v>5.6303143074330514E-4</c:v>
                </c:pt>
                <c:pt idx="12459">
                  <c:v>5.6298624181672422E-4</c:v>
                </c:pt>
                <c:pt idx="12460">
                  <c:v>5.6294106014329016E-4</c:v>
                </c:pt>
                <c:pt idx="12461">
                  <c:v>5.628958857212587E-4</c:v>
                </c:pt>
                <c:pt idx="12462">
                  <c:v>5.6285071854888591E-4</c:v>
                </c:pt>
                <c:pt idx="12463">
                  <c:v>5.628055586244208E-4</c:v>
                </c:pt>
                <c:pt idx="12464">
                  <c:v>5.6276040594612419E-4</c:v>
                </c:pt>
                <c:pt idx="12465">
                  <c:v>5.6271526051225129E-4</c:v>
                </c:pt>
                <c:pt idx="12466">
                  <c:v>5.6267012232105794E-4</c:v>
                </c:pt>
                <c:pt idx="12467">
                  <c:v>5.6262499137080409E-4</c:v>
                </c:pt>
                <c:pt idx="12468">
                  <c:v>5.6257986765973996E-4</c:v>
                </c:pt>
                <c:pt idx="12469">
                  <c:v>5.6253475118613191E-4</c:v>
                </c:pt>
                <c:pt idx="12470">
                  <c:v>5.6248964194823513E-4</c:v>
                </c:pt>
                <c:pt idx="12471">
                  <c:v>5.624445399443111E-4</c:v>
                </c:pt>
                <c:pt idx="12472">
                  <c:v>5.623994451726173E-4</c:v>
                </c:pt>
                <c:pt idx="12473">
                  <c:v>5.6235435763141693E-4</c:v>
                </c:pt>
                <c:pt idx="12474">
                  <c:v>5.6230927731896986E-4</c:v>
                </c:pt>
                <c:pt idx="12475">
                  <c:v>5.6226420423353528E-4</c:v>
                </c:pt>
                <c:pt idx="12476">
                  <c:v>5.6221913837338098E-4</c:v>
                </c:pt>
                <c:pt idx="12477">
                  <c:v>5.6217407973676572E-4</c:v>
                </c:pt>
                <c:pt idx="12478">
                  <c:v>5.6212902832195359E-4</c:v>
                </c:pt>
                <c:pt idx="12479">
                  <c:v>5.6208398412720627E-4</c:v>
                </c:pt>
                <c:pt idx="12480">
                  <c:v>5.6203894715079264E-4</c:v>
                </c:pt>
                <c:pt idx="12481">
                  <c:v>5.6199391739097633E-4</c:v>
                </c:pt>
                <c:pt idx="12482">
                  <c:v>5.6194889484602198E-4</c:v>
                </c:pt>
                <c:pt idx="12483">
                  <c:v>5.6190387951419887E-4</c:v>
                </c:pt>
                <c:pt idx="12484">
                  <c:v>5.618588713937673E-4</c:v>
                </c:pt>
                <c:pt idx="12485">
                  <c:v>5.6181387048299784E-4</c:v>
                </c:pt>
                <c:pt idx="12486">
                  <c:v>5.617688767801599E-4</c:v>
                </c:pt>
                <c:pt idx="12487">
                  <c:v>5.6172389028352092E-4</c:v>
                </c:pt>
                <c:pt idx="12488">
                  <c:v>5.6167891099135128E-4</c:v>
                </c:pt>
                <c:pt idx="12489">
                  <c:v>5.6163393890191734E-4</c:v>
                </c:pt>
                <c:pt idx="12490">
                  <c:v>5.6158897401348902E-4</c:v>
                </c:pt>
                <c:pt idx="12491">
                  <c:v>5.6154401632433975E-4</c:v>
                </c:pt>
                <c:pt idx="12492">
                  <c:v>5.6149906583273697E-4</c:v>
                </c:pt>
                <c:pt idx="12493">
                  <c:v>5.61454122536957E-4</c:v>
                </c:pt>
                <c:pt idx="12494">
                  <c:v>5.6140918643526893E-4</c:v>
                </c:pt>
                <c:pt idx="12495">
                  <c:v>5.6136425752594823E-4</c:v>
                </c:pt>
                <c:pt idx="12496">
                  <c:v>5.6131933580726504E-4</c:v>
                </c:pt>
                <c:pt idx="12497">
                  <c:v>5.612744212774932E-4</c:v>
                </c:pt>
                <c:pt idx="12498">
                  <c:v>5.6122951393490971E-4</c:v>
                </c:pt>
                <c:pt idx="12499">
                  <c:v>5.6118461377778928E-4</c:v>
                </c:pt>
                <c:pt idx="12500">
                  <c:v>5.6113972080440693E-4</c:v>
                </c:pt>
                <c:pt idx="12501">
                  <c:v>5.6109483501303598E-4</c:v>
                </c:pt>
                <c:pt idx="12502">
                  <c:v>5.6104995640195783E-4</c:v>
                </c:pt>
                <c:pt idx="12503">
                  <c:v>5.610050849694457E-4</c:v>
                </c:pt>
                <c:pt idx="12504">
                  <c:v>5.6096022071378123E-4</c:v>
                </c:pt>
                <c:pt idx="12505">
                  <c:v>5.6091536363323913E-4</c:v>
                </c:pt>
                <c:pt idx="12506">
                  <c:v>5.6087051372609973E-4</c:v>
                </c:pt>
                <c:pt idx="12507">
                  <c:v>5.6082567099064329E-4</c:v>
                </c:pt>
                <c:pt idx="12508">
                  <c:v>5.6078083542514831E-4</c:v>
                </c:pt>
                <c:pt idx="12509">
                  <c:v>5.6073600702789622E-4</c:v>
                </c:pt>
                <c:pt idx="12510">
                  <c:v>5.606911857971679E-4</c:v>
                </c:pt>
                <c:pt idx="12511">
                  <c:v>5.6064637173124674E-4</c:v>
                </c:pt>
                <c:pt idx="12512">
                  <c:v>5.6060156482840896E-4</c:v>
                </c:pt>
                <c:pt idx="12513">
                  <c:v>5.6055676508694381E-4</c:v>
                </c:pt>
                <c:pt idx="12514">
                  <c:v>5.6051197250513315E-4</c:v>
                </c:pt>
                <c:pt idx="12515">
                  <c:v>5.604671870812571E-4</c:v>
                </c:pt>
                <c:pt idx="12516">
                  <c:v>5.6042240881360383E-4</c:v>
                </c:pt>
                <c:pt idx="12517">
                  <c:v>5.6037763770045714E-4</c:v>
                </c:pt>
                <c:pt idx="12518">
                  <c:v>5.6033287374010422E-4</c:v>
                </c:pt>
                <c:pt idx="12519">
                  <c:v>5.6028811693082509E-4</c:v>
                </c:pt>
                <c:pt idx="12520">
                  <c:v>5.6024336727091332E-4</c:v>
                </c:pt>
                <c:pt idx="12521">
                  <c:v>5.6019862475865261E-4</c:v>
                </c:pt>
                <c:pt idx="12522">
                  <c:v>5.6015388939233363E-4</c:v>
                </c:pt>
                <c:pt idx="12523">
                  <c:v>5.6010916117023974E-4</c:v>
                </c:pt>
                <c:pt idx="12524">
                  <c:v>5.6006444009066181E-4</c:v>
                </c:pt>
                <c:pt idx="12525">
                  <c:v>5.6001972615188789E-4</c:v>
                </c:pt>
                <c:pt idx="12526">
                  <c:v>5.5997501935221513E-4</c:v>
                </c:pt>
                <c:pt idx="12527">
                  <c:v>5.5993031968992247E-4</c:v>
                </c:pt>
                <c:pt idx="12528">
                  <c:v>5.59885627163305E-4</c:v>
                </c:pt>
                <c:pt idx="12529">
                  <c:v>5.5984094177065921E-4</c:v>
                </c:pt>
                <c:pt idx="12530">
                  <c:v>5.5979626351027436E-4</c:v>
                </c:pt>
                <c:pt idx="12531">
                  <c:v>5.597515923804388E-4</c:v>
                </c:pt>
                <c:pt idx="12532">
                  <c:v>5.5970692837945424E-4</c:v>
                </c:pt>
                <c:pt idx="12533">
                  <c:v>5.5966227150560581E-4</c:v>
                </c:pt>
                <c:pt idx="12534">
                  <c:v>5.5961762175718794E-4</c:v>
                </c:pt>
                <c:pt idx="12535">
                  <c:v>5.5957297913250407E-4</c:v>
                </c:pt>
                <c:pt idx="12536">
                  <c:v>5.5952834362983834E-4</c:v>
                </c:pt>
                <c:pt idx="12537">
                  <c:v>5.5948371524749518E-4</c:v>
                </c:pt>
                <c:pt idx="12538">
                  <c:v>5.5943909398376793E-4</c:v>
                </c:pt>
                <c:pt idx="12539">
                  <c:v>5.5939447983695441E-4</c:v>
                </c:pt>
                <c:pt idx="12540">
                  <c:v>5.593498728053498E-4</c:v>
                </c:pt>
                <c:pt idx="12541">
                  <c:v>5.5930527288725409E-4</c:v>
                </c:pt>
                <c:pt idx="12542">
                  <c:v>5.5926068008096421E-4</c:v>
                </c:pt>
                <c:pt idx="12543">
                  <c:v>5.5921609438477839E-4</c:v>
                </c:pt>
                <c:pt idx="12544">
                  <c:v>5.5917151579700029E-4</c:v>
                </c:pt>
                <c:pt idx="12545">
                  <c:v>5.5912694431593107E-4</c:v>
                </c:pt>
                <c:pt idx="12546">
                  <c:v>5.5908237993986453E-4</c:v>
                </c:pt>
                <c:pt idx="12547">
                  <c:v>5.5903782266710324E-4</c:v>
                </c:pt>
                <c:pt idx="12548">
                  <c:v>5.5899327249595563E-4</c:v>
                </c:pt>
                <c:pt idx="12549">
                  <c:v>5.5894872942471808E-4</c:v>
                </c:pt>
                <c:pt idx="12550">
                  <c:v>5.5890419345169481E-4</c:v>
                </c:pt>
                <c:pt idx="12551">
                  <c:v>5.5885966457518968E-4</c:v>
                </c:pt>
                <c:pt idx="12552">
                  <c:v>5.5881514279350472E-4</c:v>
                </c:pt>
                <c:pt idx="12553">
                  <c:v>5.5877062810494901E-4</c:v>
                </c:pt>
                <c:pt idx="12554">
                  <c:v>5.5872612050782567E-4</c:v>
                </c:pt>
                <c:pt idx="12555">
                  <c:v>5.5868162000043749E-4</c:v>
                </c:pt>
                <c:pt idx="12556">
                  <c:v>5.5863712658109257E-4</c:v>
                </c:pt>
                <c:pt idx="12557">
                  <c:v>5.5859264024809804E-4</c:v>
                </c:pt>
                <c:pt idx="12558">
                  <c:v>5.5854816099975863E-4</c:v>
                </c:pt>
                <c:pt idx="12559">
                  <c:v>5.5850368883438755E-4</c:v>
                </c:pt>
                <c:pt idx="12560">
                  <c:v>5.5845922375028704E-4</c:v>
                </c:pt>
                <c:pt idx="12561">
                  <c:v>5.5841476574576814E-4</c:v>
                </c:pt>
                <c:pt idx="12562">
                  <c:v>5.5837031481914404E-4</c:v>
                </c:pt>
                <c:pt idx="12563">
                  <c:v>5.5832587096871949E-4</c:v>
                </c:pt>
                <c:pt idx="12564">
                  <c:v>5.582814341928028E-4</c:v>
                </c:pt>
                <c:pt idx="12565">
                  <c:v>5.5823700448971345E-4</c:v>
                </c:pt>
                <c:pt idx="12566">
                  <c:v>5.5819258185775414E-4</c:v>
                </c:pt>
                <c:pt idx="12567">
                  <c:v>5.5814816629524424E-4</c:v>
                </c:pt>
                <c:pt idx="12568">
                  <c:v>5.5810375780049098E-4</c:v>
                </c:pt>
                <c:pt idx="12569">
                  <c:v>5.5805935637181191E-4</c:v>
                </c:pt>
                <c:pt idx="12570">
                  <c:v>5.5801496200751533E-4</c:v>
                </c:pt>
                <c:pt idx="12571">
                  <c:v>5.5797057470592128E-4</c:v>
                </c:pt>
                <c:pt idx="12572">
                  <c:v>5.5792619446534252E-4</c:v>
                </c:pt>
                <c:pt idx="12573">
                  <c:v>5.57881821284089E-4</c:v>
                </c:pt>
                <c:pt idx="12574">
                  <c:v>5.5783745516048303E-4</c:v>
                </c:pt>
                <c:pt idx="12575">
                  <c:v>5.5779309609283682E-4</c:v>
                </c:pt>
                <c:pt idx="12576">
                  <c:v>5.57748744079473E-4</c:v>
                </c:pt>
                <c:pt idx="12577">
                  <c:v>5.5770439911870424E-4</c:v>
                </c:pt>
                <c:pt idx="12578">
                  <c:v>5.576600612088484E-4</c:v>
                </c:pt>
                <c:pt idx="12579">
                  <c:v>5.5761573034822528E-4</c:v>
                </c:pt>
                <c:pt idx="12580">
                  <c:v>5.5757140653515122E-4</c:v>
                </c:pt>
                <c:pt idx="12581">
                  <c:v>5.5752708976795223E-4</c:v>
                </c:pt>
                <c:pt idx="12582">
                  <c:v>5.5748278004494084E-4</c:v>
                </c:pt>
                <c:pt idx="12583">
                  <c:v>5.5743847736444392E-4</c:v>
                </c:pt>
                <c:pt idx="12584">
                  <c:v>5.5739418172477803E-4</c:v>
                </c:pt>
                <c:pt idx="12585">
                  <c:v>5.5734989312427035E-4</c:v>
                </c:pt>
                <c:pt idx="12586">
                  <c:v>5.5730561156123711E-4</c:v>
                </c:pt>
                <c:pt idx="12587">
                  <c:v>5.5726133703399964E-4</c:v>
                </c:pt>
                <c:pt idx="12588">
                  <c:v>5.5721706954089023E-4</c:v>
                </c:pt>
                <c:pt idx="12589">
                  <c:v>5.5717280908022684E-4</c:v>
                </c:pt>
                <c:pt idx="12590">
                  <c:v>5.5712855565032918E-4</c:v>
                </c:pt>
                <c:pt idx="12591">
                  <c:v>5.570843092495343E-4</c:v>
                </c:pt>
                <c:pt idx="12592">
                  <c:v>5.5704006987615604E-4</c:v>
                </c:pt>
                <c:pt idx="12593">
                  <c:v>5.569958375285242E-4</c:v>
                </c:pt>
                <c:pt idx="12594">
                  <c:v>5.5695161220496833E-4</c:v>
                </c:pt>
                <c:pt idx="12595">
                  <c:v>5.5690739390381445E-4</c:v>
                </c:pt>
                <c:pt idx="12596">
                  <c:v>5.5686318262338527E-4</c:v>
                </c:pt>
                <c:pt idx="12597">
                  <c:v>5.5681897836201623E-4</c:v>
                </c:pt>
                <c:pt idx="12598">
                  <c:v>5.567747811180279E-4</c:v>
                </c:pt>
                <c:pt idx="12599">
                  <c:v>5.5673059088975484E-4</c:v>
                </c:pt>
                <c:pt idx="12600">
                  <c:v>5.5668640767552629E-4</c:v>
                </c:pt>
                <c:pt idx="12601">
                  <c:v>5.5664223147367301E-4</c:v>
                </c:pt>
                <c:pt idx="12602">
                  <c:v>5.5659806228252067E-4</c:v>
                </c:pt>
                <c:pt idx="12603">
                  <c:v>5.5655390010040805E-4</c:v>
                </c:pt>
                <c:pt idx="12604">
                  <c:v>5.5650974492565898E-4</c:v>
                </c:pt>
                <c:pt idx="12605">
                  <c:v>5.5646559675661149E-4</c:v>
                </c:pt>
                <c:pt idx="12606">
                  <c:v>5.5642145559159698E-4</c:v>
                </c:pt>
                <c:pt idx="12607">
                  <c:v>5.5637732142894904E-4</c:v>
                </c:pt>
                <c:pt idx="12608">
                  <c:v>5.5633319426699984E-4</c:v>
                </c:pt>
                <c:pt idx="12609">
                  <c:v>5.562890741040873E-4</c:v>
                </c:pt>
                <c:pt idx="12610">
                  <c:v>5.5624496093854077E-4</c:v>
                </c:pt>
                <c:pt idx="12611">
                  <c:v>5.5620085476870067E-4</c:v>
                </c:pt>
                <c:pt idx="12612">
                  <c:v>5.5615675559290132E-4</c:v>
                </c:pt>
                <c:pt idx="12613">
                  <c:v>5.5611266340948131E-4</c:v>
                </c:pt>
                <c:pt idx="12614">
                  <c:v>5.5606857821677194E-4</c:v>
                </c:pt>
                <c:pt idx="12615">
                  <c:v>5.5602450001311892E-4</c:v>
                </c:pt>
                <c:pt idx="12616">
                  <c:v>5.5598042879685119E-4</c:v>
                </c:pt>
                <c:pt idx="12617">
                  <c:v>5.5593636456631836E-4</c:v>
                </c:pt>
                <c:pt idx="12618">
                  <c:v>5.5589230731984513E-4</c:v>
                </c:pt>
                <c:pt idx="12619">
                  <c:v>5.5584825705578427E-4</c:v>
                </c:pt>
                <c:pt idx="12620">
                  <c:v>5.5580421377247305E-4</c:v>
                </c:pt>
                <c:pt idx="12621">
                  <c:v>5.5576017746824787E-4</c:v>
                </c:pt>
                <c:pt idx="12622">
                  <c:v>5.5571614814145444E-4</c:v>
                </c:pt>
                <c:pt idx="12623">
                  <c:v>5.5567212579042831E-4</c:v>
                </c:pt>
                <c:pt idx="12624">
                  <c:v>5.5562811041352095E-4</c:v>
                </c:pt>
                <c:pt idx="12625">
                  <c:v>5.5558410200906864E-4</c:v>
                </c:pt>
                <c:pt idx="12626">
                  <c:v>5.5554010057541734E-4</c:v>
                </c:pt>
                <c:pt idx="12627">
                  <c:v>5.5549610611090614E-4</c:v>
                </c:pt>
                <c:pt idx="12628">
                  <c:v>5.5545211861388814E-4</c:v>
                </c:pt>
                <c:pt idx="12629">
                  <c:v>5.5540813808270073E-4</c:v>
                </c:pt>
                <c:pt idx="12630">
                  <c:v>5.5536416451569537E-4</c:v>
                </c:pt>
                <c:pt idx="12631">
                  <c:v>5.5532019791121367E-4</c:v>
                </c:pt>
                <c:pt idx="12632">
                  <c:v>5.5527623826760351E-4</c:v>
                </c:pt>
                <c:pt idx="12633">
                  <c:v>5.5523228558320933E-4</c:v>
                </c:pt>
                <c:pt idx="12634">
                  <c:v>5.5518833985638563E-4</c:v>
                </c:pt>
                <c:pt idx="12635">
                  <c:v>5.5514440108547292E-4</c:v>
                </c:pt>
                <c:pt idx="12636">
                  <c:v>5.5510046926882388E-4</c:v>
                </c:pt>
                <c:pt idx="12637">
                  <c:v>5.550565444047865E-4</c:v>
                </c:pt>
                <c:pt idx="12638">
                  <c:v>5.5501262649170911E-4</c:v>
                </c:pt>
                <c:pt idx="12639">
                  <c:v>5.5496871552794828E-4</c:v>
                </c:pt>
                <c:pt idx="12640">
                  <c:v>5.54924811511848E-4</c:v>
                </c:pt>
                <c:pt idx="12641">
                  <c:v>5.5488091444175929E-4</c:v>
                </c:pt>
                <c:pt idx="12642">
                  <c:v>5.5483702431603614E-4</c:v>
                </c:pt>
                <c:pt idx="12643">
                  <c:v>5.5479314113303032E-4</c:v>
                </c:pt>
                <c:pt idx="12644">
                  <c:v>5.5474926489109712E-4</c:v>
                </c:pt>
                <c:pt idx="12645">
                  <c:v>5.5470539558858734E-4</c:v>
                </c:pt>
                <c:pt idx="12646">
                  <c:v>5.5466153322385528E-4</c:v>
                </c:pt>
                <c:pt idx="12647">
                  <c:v>5.5461767779525491E-4</c:v>
                </c:pt>
                <c:pt idx="12648">
                  <c:v>5.5457382930114169E-4</c:v>
                </c:pt>
                <c:pt idx="12649">
                  <c:v>5.5452998773986993E-4</c:v>
                </c:pt>
                <c:pt idx="12650">
                  <c:v>5.5448615310979554E-4</c:v>
                </c:pt>
                <c:pt idx="12651">
                  <c:v>5.5444232540927823E-4</c:v>
                </c:pt>
                <c:pt idx="12652">
                  <c:v>5.5439850463666991E-4</c:v>
                </c:pt>
                <c:pt idx="12653">
                  <c:v>5.5435469079033429E-4</c:v>
                </c:pt>
                <c:pt idx="12654">
                  <c:v>5.5431088386862111E-4</c:v>
                </c:pt>
                <c:pt idx="12655">
                  <c:v>5.5426708386989583E-4</c:v>
                </c:pt>
                <c:pt idx="12656">
                  <c:v>5.5422329079251513E-4</c:v>
                </c:pt>
                <c:pt idx="12657">
                  <c:v>5.5417950463483904E-4</c:v>
                </c:pt>
                <c:pt idx="12658">
                  <c:v>5.5413572539522835E-4</c:v>
                </c:pt>
                <c:pt idx="12659">
                  <c:v>5.5409195307203822E-4</c:v>
                </c:pt>
                <c:pt idx="12660">
                  <c:v>5.5404818766363628E-4</c:v>
                </c:pt>
                <c:pt idx="12661">
                  <c:v>5.5400442916838483E-4</c:v>
                </c:pt>
                <c:pt idx="12662">
                  <c:v>5.5396067758464013E-4</c:v>
                </c:pt>
                <c:pt idx="12663">
                  <c:v>5.5391693291076763E-4</c:v>
                </c:pt>
                <c:pt idx="12664">
                  <c:v>5.5387319514512833E-4</c:v>
                </c:pt>
                <c:pt idx="12665">
                  <c:v>5.5382946428609138E-4</c:v>
                </c:pt>
                <c:pt idx="12666">
                  <c:v>5.5378574033201737E-4</c:v>
                </c:pt>
                <c:pt idx="12667">
                  <c:v>5.5374202328127022E-4</c:v>
                </c:pt>
                <c:pt idx="12668">
                  <c:v>5.5369831313221833E-4</c:v>
                </c:pt>
                <c:pt idx="12669">
                  <c:v>5.5365460988322335E-4</c:v>
                </c:pt>
                <c:pt idx="12670">
                  <c:v>5.5361091353265529E-4</c:v>
                </c:pt>
                <c:pt idx="12671">
                  <c:v>5.5356722407887702E-4</c:v>
                </c:pt>
                <c:pt idx="12672">
                  <c:v>5.5352354152026113E-4</c:v>
                </c:pt>
                <c:pt idx="12673">
                  <c:v>5.5347986585516952E-4</c:v>
                </c:pt>
                <c:pt idx="12674">
                  <c:v>5.5343619708197414E-4</c:v>
                </c:pt>
                <c:pt idx="12675">
                  <c:v>5.5339253519904393E-4</c:v>
                </c:pt>
                <c:pt idx="12676">
                  <c:v>5.5334888020474704E-4</c:v>
                </c:pt>
                <c:pt idx="12677">
                  <c:v>5.533052320974563E-4</c:v>
                </c:pt>
                <c:pt idx="12678">
                  <c:v>5.532615908755349E-4</c:v>
                </c:pt>
                <c:pt idx="12679">
                  <c:v>5.5321795653736337E-4</c:v>
                </c:pt>
                <c:pt idx="12680">
                  <c:v>5.5317432908130759E-4</c:v>
                </c:pt>
                <c:pt idx="12681">
                  <c:v>5.53130708505738E-4</c:v>
                </c:pt>
                <c:pt idx="12682">
                  <c:v>5.5308709480902571E-4</c:v>
                </c:pt>
                <c:pt idx="12683">
                  <c:v>5.530434879895507E-4</c:v>
                </c:pt>
                <c:pt idx="12684">
                  <c:v>5.5299988804568493E-4</c:v>
                </c:pt>
                <c:pt idx="12685">
                  <c:v>5.5295629497579711E-4</c:v>
                </c:pt>
                <c:pt idx="12686">
                  <c:v>5.5291270877826841E-4</c:v>
                </c:pt>
                <c:pt idx="12687">
                  <c:v>5.5286912945146907E-4</c:v>
                </c:pt>
                <c:pt idx="12688">
                  <c:v>5.5282555699377126E-4</c:v>
                </c:pt>
                <c:pt idx="12689">
                  <c:v>5.5278199140355953E-4</c:v>
                </c:pt>
                <c:pt idx="12690">
                  <c:v>5.5273843267920626E-4</c:v>
                </c:pt>
                <c:pt idx="12691">
                  <c:v>5.5269488081908927E-4</c:v>
                </c:pt>
                <c:pt idx="12692">
                  <c:v>5.5265133582158498E-4</c:v>
                </c:pt>
                <c:pt idx="12693">
                  <c:v>5.5260779768507272E-4</c:v>
                </c:pt>
                <c:pt idx="12694">
                  <c:v>5.5256426640793203E-4</c:v>
                </c:pt>
                <c:pt idx="12695">
                  <c:v>5.5252074198853824E-4</c:v>
                </c:pt>
                <c:pt idx="12696">
                  <c:v>5.5247722442527362E-4</c:v>
                </c:pt>
                <c:pt idx="12697">
                  <c:v>5.5243371371651662E-4</c:v>
                </c:pt>
                <c:pt idx="12698">
                  <c:v>5.5239020986065038E-4</c:v>
                </c:pt>
                <c:pt idx="12699">
                  <c:v>5.5234671285605533E-4</c:v>
                </c:pt>
                <c:pt idx="12700">
                  <c:v>5.5230322270111197E-4</c:v>
                </c:pt>
                <c:pt idx="12701">
                  <c:v>5.5225973939420465E-4</c:v>
                </c:pt>
                <c:pt idx="12702">
                  <c:v>5.5221626293371138E-4</c:v>
                </c:pt>
                <c:pt idx="12703">
                  <c:v>5.5217279331802171E-4</c:v>
                </c:pt>
                <c:pt idx="12704">
                  <c:v>5.5212933054551603E-4</c:v>
                </c:pt>
                <c:pt idx="12705">
                  <c:v>5.5208587461457381E-4</c:v>
                </c:pt>
                <c:pt idx="12706">
                  <c:v>5.5204242552358781E-4</c:v>
                </c:pt>
                <c:pt idx="12707">
                  <c:v>5.5199898327093998E-4</c:v>
                </c:pt>
                <c:pt idx="12708">
                  <c:v>5.5195554785501583E-4</c:v>
                </c:pt>
                <c:pt idx="12709">
                  <c:v>5.5191211927420531E-4</c:v>
                </c:pt>
                <c:pt idx="12710">
                  <c:v>5.5186869752688484E-4</c:v>
                </c:pt>
                <c:pt idx="12711">
                  <c:v>5.5182528261145337E-4</c:v>
                </c:pt>
                <c:pt idx="12712">
                  <c:v>5.5178187452629101E-4</c:v>
                </c:pt>
                <c:pt idx="12713">
                  <c:v>5.5173847326978932E-4</c:v>
                </c:pt>
                <c:pt idx="12714">
                  <c:v>5.5169507884033936E-4</c:v>
                </c:pt>
                <c:pt idx="12715">
                  <c:v>5.5165169123632383E-4</c:v>
                </c:pt>
                <c:pt idx="12716">
                  <c:v>5.5160831045614005E-4</c:v>
                </c:pt>
                <c:pt idx="12717">
                  <c:v>5.5156493649817192E-4</c:v>
                </c:pt>
                <c:pt idx="12718">
                  <c:v>5.5152156936081134E-4</c:v>
                </c:pt>
                <c:pt idx="12719">
                  <c:v>5.5147820904245424E-4</c:v>
                </c:pt>
                <c:pt idx="12720">
                  <c:v>5.5143485554148808E-4</c:v>
                </c:pt>
                <c:pt idx="12721">
                  <c:v>5.5139150885630402E-4</c:v>
                </c:pt>
                <c:pt idx="12722">
                  <c:v>5.5134816898529929E-4</c:v>
                </c:pt>
                <c:pt idx="12723">
                  <c:v>5.5130483592686524E-4</c:v>
                </c:pt>
                <c:pt idx="12724">
                  <c:v>5.5126150967939552E-4</c:v>
                </c:pt>
                <c:pt idx="12725">
                  <c:v>5.5121819024128509E-4</c:v>
                </c:pt>
                <c:pt idx="12726">
                  <c:v>5.5117487761092824E-4</c:v>
                </c:pt>
                <c:pt idx="12727">
                  <c:v>5.5113157178671938E-4</c:v>
                </c:pt>
                <c:pt idx="12728">
                  <c:v>5.5108827276705561E-4</c:v>
                </c:pt>
                <c:pt idx="12729">
                  <c:v>5.5104498055033623E-4</c:v>
                </c:pt>
                <c:pt idx="12730">
                  <c:v>5.5100169513494892E-4</c:v>
                </c:pt>
                <c:pt idx="12731">
                  <c:v>5.5095841651930152E-4</c:v>
                </c:pt>
                <c:pt idx="12732">
                  <c:v>5.5091514470178432E-4</c:v>
                </c:pt>
                <c:pt idx="12733">
                  <c:v>5.508718796808016E-4</c:v>
                </c:pt>
                <c:pt idx="12734">
                  <c:v>5.5082862145474634E-4</c:v>
                </c:pt>
                <c:pt idx="12735">
                  <c:v>5.5078537002202434E-4</c:v>
                </c:pt>
                <c:pt idx="12736">
                  <c:v>5.5074212538102837E-4</c:v>
                </c:pt>
                <c:pt idx="12737">
                  <c:v>5.5069888753016434E-4</c:v>
                </c:pt>
                <c:pt idx="12738">
                  <c:v>5.506556564678312E-4</c:v>
                </c:pt>
                <c:pt idx="12739">
                  <c:v>5.5061243219243247E-4</c:v>
                </c:pt>
                <c:pt idx="12740">
                  <c:v>5.5056921470236721E-4</c:v>
                </c:pt>
                <c:pt idx="12741">
                  <c:v>5.5052600399603665E-4</c:v>
                </c:pt>
                <c:pt idx="12742">
                  <c:v>5.504828000718441E-4</c:v>
                </c:pt>
                <c:pt idx="12743">
                  <c:v>5.5043960292819739E-4</c:v>
                </c:pt>
                <c:pt idx="12744">
                  <c:v>5.5039641256349821E-4</c:v>
                </c:pt>
                <c:pt idx="12745">
                  <c:v>5.5035322897614594E-4</c:v>
                </c:pt>
                <c:pt idx="12746">
                  <c:v>5.5031005216455309E-4</c:v>
                </c:pt>
                <c:pt idx="12747">
                  <c:v>5.5026688212712134E-4</c:v>
                </c:pt>
                <c:pt idx="12748">
                  <c:v>5.5022371886225886E-4</c:v>
                </c:pt>
                <c:pt idx="12749">
                  <c:v>5.5018056236836774E-4</c:v>
                </c:pt>
                <c:pt idx="12750">
                  <c:v>5.5013741264385531E-4</c:v>
                </c:pt>
                <c:pt idx="12751">
                  <c:v>5.5009426968713503E-4</c:v>
                </c:pt>
                <c:pt idx="12752">
                  <c:v>5.5005113349660599E-4</c:v>
                </c:pt>
                <c:pt idx="12753">
                  <c:v>5.5000800407068394E-4</c:v>
                </c:pt>
                <c:pt idx="12754">
                  <c:v>5.4996488140777804E-4</c:v>
                </c:pt>
                <c:pt idx="12755">
                  <c:v>5.4992176550629148E-4</c:v>
                </c:pt>
                <c:pt idx="12756">
                  <c:v>5.4987865636463512E-4</c:v>
                </c:pt>
                <c:pt idx="12757">
                  <c:v>5.4983555398122421E-4</c:v>
                </c:pt>
                <c:pt idx="12758">
                  <c:v>5.497924583544693E-4</c:v>
                </c:pt>
                <c:pt idx="12759">
                  <c:v>5.4974936948277758E-4</c:v>
                </c:pt>
                <c:pt idx="12760">
                  <c:v>5.4970628736456114E-4</c:v>
                </c:pt>
                <c:pt idx="12761">
                  <c:v>5.4966321199823834E-4</c:v>
                </c:pt>
                <c:pt idx="12762">
                  <c:v>5.4962014338221551E-4</c:v>
                </c:pt>
                <c:pt idx="12763">
                  <c:v>5.4957708151490527E-4</c:v>
                </c:pt>
                <c:pt idx="12764">
                  <c:v>5.4953402639472512E-4</c:v>
                </c:pt>
                <c:pt idx="12765">
                  <c:v>5.4949097802009235E-4</c:v>
                </c:pt>
                <c:pt idx="12766">
                  <c:v>5.4944793638941783E-4</c:v>
                </c:pt>
                <c:pt idx="12767">
                  <c:v>5.4940490150111679E-4</c:v>
                </c:pt>
                <c:pt idx="12768">
                  <c:v>5.4936187335360444E-4</c:v>
                </c:pt>
                <c:pt idx="12769">
                  <c:v>5.4931885194529711E-4</c:v>
                </c:pt>
                <c:pt idx="12770">
                  <c:v>5.4927583727461531E-4</c:v>
                </c:pt>
                <c:pt idx="12771">
                  <c:v>5.492328293399759E-4</c:v>
                </c:pt>
                <c:pt idx="12772">
                  <c:v>5.4918982813979204E-4</c:v>
                </c:pt>
                <c:pt idx="12773">
                  <c:v>5.4914683367248654E-4</c:v>
                </c:pt>
                <c:pt idx="12774">
                  <c:v>5.4910384593647517E-4</c:v>
                </c:pt>
                <c:pt idx="12775">
                  <c:v>5.4906086493017867E-4</c:v>
                </c:pt>
                <c:pt idx="12776">
                  <c:v>5.490178906520165E-4</c:v>
                </c:pt>
                <c:pt idx="12777">
                  <c:v>5.4897492310041201E-4</c:v>
                </c:pt>
                <c:pt idx="12778">
                  <c:v>5.4893196227377998E-4</c:v>
                </c:pt>
                <c:pt idx="12779">
                  <c:v>5.4888900817054605E-4</c:v>
                </c:pt>
                <c:pt idx="12780">
                  <c:v>5.4884606078913162E-4</c:v>
                </c:pt>
                <c:pt idx="12781">
                  <c:v>5.4880312012795776E-4</c:v>
                </c:pt>
                <c:pt idx="12782">
                  <c:v>5.4876018618544838E-4</c:v>
                </c:pt>
                <c:pt idx="12783">
                  <c:v>5.4871725896002573E-4</c:v>
                </c:pt>
                <c:pt idx="12784">
                  <c:v>5.4867433845011849E-4</c:v>
                </c:pt>
                <c:pt idx="12785">
                  <c:v>5.4863142465413732E-4</c:v>
                </c:pt>
                <c:pt idx="12786">
                  <c:v>5.4858851757052108E-4</c:v>
                </c:pt>
                <c:pt idx="12787">
                  <c:v>5.4854561719769074E-4</c:v>
                </c:pt>
                <c:pt idx="12788">
                  <c:v>5.4850272353407312E-4</c:v>
                </c:pt>
                <c:pt idx="12789">
                  <c:v>5.484598365780906E-4</c:v>
                </c:pt>
                <c:pt idx="12790">
                  <c:v>5.4841695632817239E-4</c:v>
                </c:pt>
                <c:pt idx="12791">
                  <c:v>5.4837408278274411E-4</c:v>
                </c:pt>
                <c:pt idx="12792">
                  <c:v>5.4833121594023899E-4</c:v>
                </c:pt>
                <c:pt idx="12793">
                  <c:v>5.4828835579907517E-4</c:v>
                </c:pt>
                <c:pt idx="12794">
                  <c:v>5.4824550235769022E-4</c:v>
                </c:pt>
                <c:pt idx="12795">
                  <c:v>5.4820265561451062E-4</c:v>
                </c:pt>
                <c:pt idx="12796">
                  <c:v>5.4815981556796949E-4</c:v>
                </c:pt>
                <c:pt idx="12797">
                  <c:v>5.4811698221648888E-4</c:v>
                </c:pt>
                <c:pt idx="12798">
                  <c:v>5.4807415555850234E-4</c:v>
                </c:pt>
                <c:pt idx="12799">
                  <c:v>5.4803133559244558E-4</c:v>
                </c:pt>
                <c:pt idx="12800">
                  <c:v>5.4798852231674412E-4</c:v>
                </c:pt>
                <c:pt idx="12801">
                  <c:v>5.4794571572983595E-4</c:v>
                </c:pt>
                <c:pt idx="12802">
                  <c:v>5.4790291583015115E-4</c:v>
                </c:pt>
                <c:pt idx="12803">
                  <c:v>5.4786012261612044E-4</c:v>
                </c:pt>
                <c:pt idx="12804">
                  <c:v>5.4781733608618008E-4</c:v>
                </c:pt>
                <c:pt idx="12805">
                  <c:v>5.4777455623876404E-4</c:v>
                </c:pt>
                <c:pt idx="12806">
                  <c:v>5.4773178307230522E-4</c:v>
                </c:pt>
                <c:pt idx="12807">
                  <c:v>5.4768901658524389E-4</c:v>
                </c:pt>
                <c:pt idx="12808">
                  <c:v>5.4764625677600849E-4</c:v>
                </c:pt>
                <c:pt idx="12809">
                  <c:v>5.4760350364303789E-4</c:v>
                </c:pt>
                <c:pt idx="12810">
                  <c:v>5.4756075718476985E-4</c:v>
                </c:pt>
                <c:pt idx="12811">
                  <c:v>5.4751801739963922E-4</c:v>
                </c:pt>
                <c:pt idx="12812">
                  <c:v>5.4747528428608747E-4</c:v>
                </c:pt>
                <c:pt idx="12813">
                  <c:v>5.4743255784254628E-4</c:v>
                </c:pt>
                <c:pt idx="12814">
                  <c:v>5.4738983806746494E-4</c:v>
                </c:pt>
                <c:pt idx="12815">
                  <c:v>5.4734712495926863E-4</c:v>
                </c:pt>
                <c:pt idx="12816">
                  <c:v>5.4730441851640694E-4</c:v>
                </c:pt>
                <c:pt idx="12817">
                  <c:v>5.4726171873731354E-4</c:v>
                </c:pt>
                <c:pt idx="12818">
                  <c:v>5.47219025620429E-4</c:v>
                </c:pt>
                <c:pt idx="12819">
                  <c:v>5.4717633916420564E-4</c:v>
                </c:pt>
                <c:pt idx="12820">
                  <c:v>5.4713365936706973E-4</c:v>
                </c:pt>
                <c:pt idx="12821">
                  <c:v>5.4709098622746945E-4</c:v>
                </c:pt>
                <c:pt idx="12822">
                  <c:v>5.4704831974384887E-4</c:v>
                </c:pt>
                <c:pt idx="12823">
                  <c:v>5.4700565991464792E-4</c:v>
                </c:pt>
                <c:pt idx="12824">
                  <c:v>5.4696300673831295E-4</c:v>
                </c:pt>
                <c:pt idx="12825">
                  <c:v>5.4692036021328759E-4</c:v>
                </c:pt>
                <c:pt idx="12826">
                  <c:v>5.4687772033801024E-4</c:v>
                </c:pt>
                <c:pt idx="12827">
                  <c:v>5.4683508711093117E-4</c:v>
                </c:pt>
                <c:pt idx="12828">
                  <c:v>5.4679246053049714E-4</c:v>
                </c:pt>
                <c:pt idx="12829">
                  <c:v>5.4674984059515145E-4</c:v>
                </c:pt>
                <c:pt idx="12830">
                  <c:v>5.4670722730333881E-4</c:v>
                </c:pt>
                <c:pt idx="12831">
                  <c:v>5.4666462065350795E-4</c:v>
                </c:pt>
                <c:pt idx="12832">
                  <c:v>5.4662202064410597E-4</c:v>
                </c:pt>
                <c:pt idx="12833">
                  <c:v>5.4657942727357812E-4</c:v>
                </c:pt>
                <c:pt idx="12834">
                  <c:v>5.465368405403806E-4</c:v>
                </c:pt>
                <c:pt idx="12835">
                  <c:v>5.4649426044294902E-4</c:v>
                </c:pt>
                <c:pt idx="12836">
                  <c:v>5.464516869797424E-4</c:v>
                </c:pt>
                <c:pt idx="12837">
                  <c:v>5.4640912014920903E-4</c:v>
                </c:pt>
                <c:pt idx="12838">
                  <c:v>5.463665599497985E-4</c:v>
                </c:pt>
                <c:pt idx="12839">
                  <c:v>5.4632400637996009E-4</c:v>
                </c:pt>
                <c:pt idx="12840">
                  <c:v>5.4628145943814283E-4</c:v>
                </c:pt>
                <c:pt idx="12841">
                  <c:v>5.4623891912280488E-4</c:v>
                </c:pt>
                <c:pt idx="12842">
                  <c:v>5.4619638543239183E-4</c:v>
                </c:pt>
                <c:pt idx="12843">
                  <c:v>5.4615385836535965E-4</c:v>
                </c:pt>
                <c:pt idx="12844">
                  <c:v>5.4611133792015838E-4</c:v>
                </c:pt>
                <c:pt idx="12845">
                  <c:v>5.4606882409524509E-4</c:v>
                </c:pt>
                <c:pt idx="12846">
                  <c:v>5.4602631688907533E-4</c:v>
                </c:pt>
                <c:pt idx="12847">
                  <c:v>5.4598381630009663E-4</c:v>
                </c:pt>
                <c:pt idx="12848">
                  <c:v>5.4594132232676942E-4</c:v>
                </c:pt>
                <c:pt idx="12849">
                  <c:v>5.4589883496754471E-4</c:v>
                </c:pt>
                <c:pt idx="12850">
                  <c:v>5.4585635422088564E-4</c:v>
                </c:pt>
                <c:pt idx="12851">
                  <c:v>5.4581388008524082E-4</c:v>
                </c:pt>
                <c:pt idx="12852">
                  <c:v>5.457714125590734E-4</c:v>
                </c:pt>
                <c:pt idx="12853">
                  <c:v>5.4572895164083492E-4</c:v>
                </c:pt>
                <c:pt idx="12854">
                  <c:v>5.4568649732898938E-4</c:v>
                </c:pt>
                <c:pt idx="12855">
                  <c:v>5.4564404962199062E-4</c:v>
                </c:pt>
                <c:pt idx="12856">
                  <c:v>5.4560160851829841E-4</c:v>
                </c:pt>
                <c:pt idx="12857">
                  <c:v>5.4555917401637112E-4</c:v>
                </c:pt>
                <c:pt idx="12858">
                  <c:v>5.4551674611467039E-4</c:v>
                </c:pt>
                <c:pt idx="12859">
                  <c:v>5.4547432481165501E-4</c:v>
                </c:pt>
                <c:pt idx="12860">
                  <c:v>5.4543191010578867E-4</c:v>
                </c:pt>
                <c:pt idx="12861">
                  <c:v>5.4538950199552703E-4</c:v>
                </c:pt>
                <c:pt idx="12862">
                  <c:v>5.4534710047933997E-4</c:v>
                </c:pt>
                <c:pt idx="12863">
                  <c:v>5.4530470555568032E-4</c:v>
                </c:pt>
                <c:pt idx="12864">
                  <c:v>5.4526231722301795E-4</c:v>
                </c:pt>
                <c:pt idx="12865">
                  <c:v>5.4521993547980939E-4</c:v>
                </c:pt>
                <c:pt idx="12866">
                  <c:v>5.451775603245244E-4</c:v>
                </c:pt>
                <c:pt idx="12867">
                  <c:v>5.4513519175562384E-4</c:v>
                </c:pt>
                <c:pt idx="12868">
                  <c:v>5.4509282977157161E-4</c:v>
                </c:pt>
                <c:pt idx="12869">
                  <c:v>5.4505047437083574E-4</c:v>
                </c:pt>
                <c:pt idx="12870">
                  <c:v>5.450081255518798E-4</c:v>
                </c:pt>
                <c:pt idx="12871">
                  <c:v>5.449657833131728E-4</c:v>
                </c:pt>
                <c:pt idx="12872">
                  <c:v>5.4492344765317451E-4</c:v>
                </c:pt>
                <c:pt idx="12873">
                  <c:v>5.4488111857035903E-4</c:v>
                </c:pt>
                <c:pt idx="12874">
                  <c:v>5.4483879606318593E-4</c:v>
                </c:pt>
                <c:pt idx="12875">
                  <c:v>5.4479648013012864E-4</c:v>
                </c:pt>
                <c:pt idx="12876">
                  <c:v>5.4475417076965574E-4</c:v>
                </c:pt>
                <c:pt idx="12877">
                  <c:v>5.4471186798023437E-4</c:v>
                </c:pt>
                <c:pt idx="12878">
                  <c:v>5.4466957176033809E-4</c:v>
                </c:pt>
                <c:pt idx="12879">
                  <c:v>5.4462728210842896E-4</c:v>
                </c:pt>
                <c:pt idx="12880">
                  <c:v>5.4458499902298053E-4</c:v>
                </c:pt>
                <c:pt idx="12881">
                  <c:v>5.4454272250246581E-4</c:v>
                </c:pt>
                <c:pt idx="12882">
                  <c:v>5.4450045254535141E-4</c:v>
                </c:pt>
                <c:pt idx="12883">
                  <c:v>5.4445818915011403E-4</c:v>
                </c:pt>
                <c:pt idx="12884">
                  <c:v>5.444159323152231E-4</c:v>
                </c:pt>
                <c:pt idx="12885">
                  <c:v>5.4437368203915173E-4</c:v>
                </c:pt>
                <c:pt idx="12886">
                  <c:v>5.4433143832037425E-4</c:v>
                </c:pt>
                <c:pt idx="12887">
                  <c:v>5.4428920115736224E-4</c:v>
                </c:pt>
                <c:pt idx="12888">
                  <c:v>5.4424697054859079E-4</c:v>
                </c:pt>
                <c:pt idx="12889">
                  <c:v>5.4420474649253257E-4</c:v>
                </c:pt>
                <c:pt idx="12890">
                  <c:v>5.4416252898766622E-4</c:v>
                </c:pt>
                <c:pt idx="12891">
                  <c:v>5.4412031803246716E-4</c:v>
                </c:pt>
                <c:pt idx="12892">
                  <c:v>5.4407811362540176E-4</c:v>
                </c:pt>
                <c:pt idx="12893">
                  <c:v>5.4403591576495888E-4</c:v>
                </c:pt>
                <c:pt idx="12894">
                  <c:v>5.4399372444960913E-4</c:v>
                </c:pt>
                <c:pt idx="12895">
                  <c:v>5.4395153967783246E-4</c:v>
                </c:pt>
                <c:pt idx="12896">
                  <c:v>5.4390936144810807E-4</c:v>
                </c:pt>
                <c:pt idx="12897">
                  <c:v>5.4386718975890701E-4</c:v>
                </c:pt>
                <c:pt idx="12898">
                  <c:v>5.4382502460871389E-4</c:v>
                </c:pt>
                <c:pt idx="12899">
                  <c:v>5.4378286599600703E-4</c:v>
                </c:pt>
                <c:pt idx="12900">
                  <c:v>5.4374071391926704E-4</c:v>
                </c:pt>
                <c:pt idx="12901">
                  <c:v>5.4369856837697115E-4</c:v>
                </c:pt>
                <c:pt idx="12902">
                  <c:v>5.436564293676031E-4</c:v>
                </c:pt>
                <c:pt idx="12903">
                  <c:v>5.4361429688964014E-4</c:v>
                </c:pt>
                <c:pt idx="12904">
                  <c:v>5.4357217094157066E-4</c:v>
                </c:pt>
                <c:pt idx="12905">
                  <c:v>5.4353005152187061E-4</c:v>
                </c:pt>
                <c:pt idx="12906">
                  <c:v>5.4348793862902395E-4</c:v>
                </c:pt>
                <c:pt idx="12907">
                  <c:v>5.434458322615143E-4</c:v>
                </c:pt>
                <c:pt idx="12908">
                  <c:v>5.4340373241782423E-4</c:v>
                </c:pt>
                <c:pt idx="12909">
                  <c:v>5.4336163909644148E-4</c:v>
                </c:pt>
                <c:pt idx="12910">
                  <c:v>5.4331955229584361E-4</c:v>
                </c:pt>
                <c:pt idx="12911">
                  <c:v>5.4327747201452013E-4</c:v>
                </c:pt>
                <c:pt idx="12912">
                  <c:v>5.4323539825095954E-4</c:v>
                </c:pt>
                <c:pt idx="12913">
                  <c:v>5.4319333100363962E-4</c:v>
                </c:pt>
                <c:pt idx="12914">
                  <c:v>5.4315127027105214E-4</c:v>
                </c:pt>
                <c:pt idx="12915">
                  <c:v>5.4310921605168268E-4</c:v>
                </c:pt>
                <c:pt idx="12916">
                  <c:v>5.4306716834401955E-4</c:v>
                </c:pt>
                <c:pt idx="12917">
                  <c:v>5.4302512714654333E-4</c:v>
                </c:pt>
                <c:pt idx="12918">
                  <c:v>5.4298309245775361E-4</c:v>
                </c:pt>
                <c:pt idx="12919">
                  <c:v>5.4294106427613229E-4</c:v>
                </c:pt>
                <c:pt idx="12920">
                  <c:v>5.4289904260016928E-4</c:v>
                </c:pt>
                <c:pt idx="12921">
                  <c:v>5.4285702742835429E-4</c:v>
                </c:pt>
                <c:pt idx="12922">
                  <c:v>5.4281501875917833E-4</c:v>
                </c:pt>
                <c:pt idx="12923">
                  <c:v>5.4277301659112992E-4</c:v>
                </c:pt>
                <c:pt idx="12924">
                  <c:v>5.4273102092270234E-4</c:v>
                </c:pt>
                <c:pt idx="12925">
                  <c:v>5.4268903175238843E-4</c:v>
                </c:pt>
                <c:pt idx="12926">
                  <c:v>5.4264704907867509E-4</c:v>
                </c:pt>
                <c:pt idx="12927">
                  <c:v>5.4260507290005593E-4</c:v>
                </c:pt>
                <c:pt idx="12928">
                  <c:v>5.4256310321502813E-4</c:v>
                </c:pt>
                <c:pt idx="12929">
                  <c:v>5.4252114002207924E-4</c:v>
                </c:pt>
                <c:pt idx="12930">
                  <c:v>5.424791833197073E-4</c:v>
                </c:pt>
                <c:pt idx="12931">
                  <c:v>5.4243723310640592E-4</c:v>
                </c:pt>
                <c:pt idx="12932">
                  <c:v>5.4239528938066839E-4</c:v>
                </c:pt>
                <c:pt idx="12933">
                  <c:v>5.4235335214098822E-4</c:v>
                </c:pt>
                <c:pt idx="12934">
                  <c:v>5.4231142138586497E-4</c:v>
                </c:pt>
                <c:pt idx="12935">
                  <c:v>5.422694971137929E-4</c:v>
                </c:pt>
                <c:pt idx="12936">
                  <c:v>5.4222757932327191E-4</c:v>
                </c:pt>
                <c:pt idx="12937">
                  <c:v>5.4218566801279139E-4</c:v>
                </c:pt>
                <c:pt idx="12938">
                  <c:v>5.4214376318085481E-4</c:v>
                </c:pt>
                <c:pt idx="12939">
                  <c:v>5.4210186482595739E-4</c:v>
                </c:pt>
                <c:pt idx="12940">
                  <c:v>5.4205997294659938E-4</c:v>
                </c:pt>
                <c:pt idx="12941">
                  <c:v>5.4201808754127936E-4</c:v>
                </c:pt>
                <c:pt idx="12942">
                  <c:v>5.4197620860850016E-4</c:v>
                </c:pt>
                <c:pt idx="12943">
                  <c:v>5.4193433614675365E-4</c:v>
                </c:pt>
                <c:pt idx="12944">
                  <c:v>5.4189247015454191E-4</c:v>
                </c:pt>
                <c:pt idx="12945">
                  <c:v>5.4185061063037122E-4</c:v>
                </c:pt>
                <c:pt idx="12946">
                  <c:v>5.418087575727392E-4</c:v>
                </c:pt>
                <c:pt idx="12947">
                  <c:v>5.4176691098015075E-4</c:v>
                </c:pt>
                <c:pt idx="12948">
                  <c:v>5.4172507085110185E-4</c:v>
                </c:pt>
                <c:pt idx="12949">
                  <c:v>5.4168323718409804E-4</c:v>
                </c:pt>
                <c:pt idx="12950">
                  <c:v>5.4164140997764324E-4</c:v>
                </c:pt>
                <c:pt idx="12951">
                  <c:v>5.4159958923024124E-4</c:v>
                </c:pt>
                <c:pt idx="12952">
                  <c:v>5.4155777494039529E-4</c:v>
                </c:pt>
                <c:pt idx="12953">
                  <c:v>5.4151596710660986E-4</c:v>
                </c:pt>
                <c:pt idx="12954">
                  <c:v>5.4147416572738994E-4</c:v>
                </c:pt>
                <c:pt idx="12955">
                  <c:v>5.4143237080124204E-4</c:v>
                </c:pt>
                <c:pt idx="12956">
                  <c:v>5.4139058232666811E-4</c:v>
                </c:pt>
                <c:pt idx="12957">
                  <c:v>5.4134880030217954E-4</c:v>
                </c:pt>
                <c:pt idx="12958">
                  <c:v>5.4130702472627819E-4</c:v>
                </c:pt>
                <c:pt idx="12959">
                  <c:v>5.4126525559747632E-4</c:v>
                </c:pt>
                <c:pt idx="12960">
                  <c:v>5.4122349291427588E-4</c:v>
                </c:pt>
                <c:pt idx="12961">
                  <c:v>5.4118173667518934E-4</c:v>
                </c:pt>
                <c:pt idx="12962">
                  <c:v>5.4113998687872538E-4</c:v>
                </c:pt>
                <c:pt idx="12963">
                  <c:v>5.4109824352339194E-4</c:v>
                </c:pt>
                <c:pt idx="12964">
                  <c:v>5.4105650660769551E-4</c:v>
                </c:pt>
                <c:pt idx="12965">
                  <c:v>5.4101477613015259E-4</c:v>
                </c:pt>
                <c:pt idx="12966">
                  <c:v>5.4097305208926892E-4</c:v>
                </c:pt>
                <c:pt idx="12967">
                  <c:v>5.4093133448355525E-4</c:v>
                </c:pt>
                <c:pt idx="12968">
                  <c:v>5.4088962331152199E-4</c:v>
                </c:pt>
                <c:pt idx="12969">
                  <c:v>5.408479185716891E-4</c:v>
                </c:pt>
                <c:pt idx="12970">
                  <c:v>5.4080622026255723E-4</c:v>
                </c:pt>
                <c:pt idx="12971">
                  <c:v>5.407645283826458E-4</c:v>
                </c:pt>
                <c:pt idx="12972">
                  <c:v>5.4072284293046988E-4</c:v>
                </c:pt>
                <c:pt idx="12973">
                  <c:v>5.4068116390453404E-4</c:v>
                </c:pt>
                <c:pt idx="12974">
                  <c:v>5.4063949130336549E-4</c:v>
                </c:pt>
                <c:pt idx="12975">
                  <c:v>5.4059782512546673E-4</c:v>
                </c:pt>
                <c:pt idx="12976">
                  <c:v>5.4055616536936E-4</c:v>
                </c:pt>
                <c:pt idx="12977">
                  <c:v>5.4051451203355593E-4</c:v>
                </c:pt>
                <c:pt idx="12978">
                  <c:v>5.4047286511657501E-4</c:v>
                </c:pt>
                <c:pt idx="12979">
                  <c:v>5.404312246169319E-4</c:v>
                </c:pt>
                <c:pt idx="12980">
                  <c:v>5.4038959053314545E-4</c:v>
                </c:pt>
                <c:pt idx="12981">
                  <c:v>5.4034796286372847E-4</c:v>
                </c:pt>
                <c:pt idx="12982">
                  <c:v>5.4030634160720287E-4</c:v>
                </c:pt>
                <c:pt idx="12983">
                  <c:v>5.4026472676208133E-4</c:v>
                </c:pt>
                <c:pt idx="12984">
                  <c:v>5.4022311832689065E-4</c:v>
                </c:pt>
                <c:pt idx="12985">
                  <c:v>5.4018151630014113E-4</c:v>
                </c:pt>
                <c:pt idx="12986">
                  <c:v>5.4013992068036108E-4</c:v>
                </c:pt>
                <c:pt idx="12987">
                  <c:v>5.4009833146606394E-4</c:v>
                </c:pt>
                <c:pt idx="12988">
                  <c:v>5.4005674865577195E-4</c:v>
                </c:pt>
                <c:pt idx="12989">
                  <c:v>5.4001517224800766E-4</c:v>
                </c:pt>
                <c:pt idx="12990">
                  <c:v>5.3997360224129092E-4</c:v>
                </c:pt>
                <c:pt idx="12991">
                  <c:v>5.3993203863414495E-4</c:v>
                </c:pt>
                <c:pt idx="12992">
                  <c:v>5.3989048142508893E-4</c:v>
                </c:pt>
                <c:pt idx="12993">
                  <c:v>5.3984893061264987E-4</c:v>
                </c:pt>
                <c:pt idx="12994">
                  <c:v>5.3980738619534936E-4</c:v>
                </c:pt>
                <c:pt idx="12995">
                  <c:v>5.3976584817171363E-4</c:v>
                </c:pt>
                <c:pt idx="12996">
                  <c:v>5.3972431654026134E-4</c:v>
                </c:pt>
                <c:pt idx="12997">
                  <c:v>5.3968279129951841E-4</c:v>
                </c:pt>
                <c:pt idx="12998">
                  <c:v>5.3964127244801314E-4</c:v>
                </c:pt>
                <c:pt idx="12999">
                  <c:v>5.3959975998426821E-4</c:v>
                </c:pt>
                <c:pt idx="13000">
                  <c:v>5.3955825390680876E-4</c:v>
                </c:pt>
                <c:pt idx="13001">
                  <c:v>5.3951675421416592E-4</c:v>
                </c:pt>
                <c:pt idx="13002">
                  <c:v>5.3947526090486323E-4</c:v>
                </c:pt>
                <c:pt idx="13003">
                  <c:v>5.3943377397742704E-4</c:v>
                </c:pt>
                <c:pt idx="13004">
                  <c:v>5.3939229343038934E-4</c:v>
                </c:pt>
                <c:pt idx="13005">
                  <c:v>5.3935081926227365E-4</c:v>
                </c:pt>
                <c:pt idx="13006">
                  <c:v>5.3930935147160949E-4</c:v>
                </c:pt>
                <c:pt idx="13007">
                  <c:v>5.3926789005692786E-4</c:v>
                </c:pt>
                <c:pt idx="13008">
                  <c:v>5.3922643501675587E-4</c:v>
                </c:pt>
                <c:pt idx="13009">
                  <c:v>5.3918498634962714E-4</c:v>
                </c:pt>
                <c:pt idx="13010">
                  <c:v>5.3914354405406922E-4</c:v>
                </c:pt>
                <c:pt idx="13011">
                  <c:v>5.3910210812861724E-4</c:v>
                </c:pt>
                <c:pt idx="13012">
                  <c:v>5.3906067857179604E-4</c:v>
                </c:pt>
                <c:pt idx="13013">
                  <c:v>5.3901925538213911E-4</c:v>
                </c:pt>
                <c:pt idx="13014">
                  <c:v>5.3897783855818692E-4</c:v>
                </c:pt>
                <c:pt idx="13015">
                  <c:v>5.3893642809846017E-4</c:v>
                </c:pt>
                <c:pt idx="13016">
                  <c:v>5.3889502400149563E-4</c:v>
                </c:pt>
                <c:pt idx="13017">
                  <c:v>5.3885362626583189E-4</c:v>
                </c:pt>
                <c:pt idx="13018">
                  <c:v>5.388122348900003E-4</c:v>
                </c:pt>
                <c:pt idx="13019">
                  <c:v>5.3877084987253524E-4</c:v>
                </c:pt>
                <c:pt idx="13020">
                  <c:v>5.3872947121197184E-4</c:v>
                </c:pt>
                <c:pt idx="13021">
                  <c:v>5.3868809890684393E-4</c:v>
                </c:pt>
                <c:pt idx="13022">
                  <c:v>5.3864673295569022E-4</c:v>
                </c:pt>
                <c:pt idx="13023">
                  <c:v>5.3860537335704629E-4</c:v>
                </c:pt>
                <c:pt idx="13024">
                  <c:v>5.3856402010944704E-4</c:v>
                </c:pt>
                <c:pt idx="13025">
                  <c:v>5.3852267321143185E-4</c:v>
                </c:pt>
                <c:pt idx="13026">
                  <c:v>5.3848133266153368E-4</c:v>
                </c:pt>
                <c:pt idx="13027">
                  <c:v>5.3843999845829991E-4</c:v>
                </c:pt>
                <c:pt idx="13028">
                  <c:v>5.3839867060025853E-4</c:v>
                </c:pt>
                <c:pt idx="13029">
                  <c:v>5.3835734908595908E-4</c:v>
                </c:pt>
                <c:pt idx="13030">
                  <c:v>5.3831603391393172E-4</c:v>
                </c:pt>
                <c:pt idx="13031">
                  <c:v>5.3827472508272004E-4</c:v>
                </c:pt>
                <c:pt idx="13032">
                  <c:v>5.3823342259086784E-4</c:v>
                </c:pt>
                <c:pt idx="13033">
                  <c:v>5.3819212643691123E-4</c:v>
                </c:pt>
                <c:pt idx="13034">
                  <c:v>5.3815083661939338E-4</c:v>
                </c:pt>
                <c:pt idx="13035">
                  <c:v>5.3810955313685484E-4</c:v>
                </c:pt>
                <c:pt idx="13036">
                  <c:v>5.3806827598783984E-4</c:v>
                </c:pt>
                <c:pt idx="13037">
                  <c:v>5.3802700517089014E-4</c:v>
                </c:pt>
                <c:pt idx="13038">
                  <c:v>5.3798574068454792E-4</c:v>
                </c:pt>
                <c:pt idx="13039">
                  <c:v>5.3794448252735927E-4</c:v>
                </c:pt>
                <c:pt idx="13040">
                  <c:v>5.379032306978643E-4</c:v>
                </c:pt>
                <c:pt idx="13041">
                  <c:v>5.3786198519460704E-4</c:v>
                </c:pt>
                <c:pt idx="13042">
                  <c:v>5.3782074601613965E-4</c:v>
                </c:pt>
                <c:pt idx="13043">
                  <c:v>5.3777951316099813E-4</c:v>
                </c:pt>
                <c:pt idx="13044">
                  <c:v>5.3773828662773322E-4</c:v>
                </c:pt>
                <c:pt idx="13045">
                  <c:v>5.3769706641489188E-4</c:v>
                </c:pt>
                <c:pt idx="13046">
                  <c:v>5.3765585252102052E-4</c:v>
                </c:pt>
                <c:pt idx="13047">
                  <c:v>5.3761464494466338E-4</c:v>
                </c:pt>
                <c:pt idx="13048">
                  <c:v>5.3757344368436893E-4</c:v>
                </c:pt>
                <c:pt idx="13049">
                  <c:v>5.375322487386876E-4</c:v>
                </c:pt>
                <c:pt idx="13050">
                  <c:v>5.3749106010616339E-4</c:v>
                </c:pt>
                <c:pt idx="13051">
                  <c:v>5.3744987778534784E-4</c:v>
                </c:pt>
                <c:pt idx="13052">
                  <c:v>5.3740870177479167E-4</c:v>
                </c:pt>
                <c:pt idx="13053">
                  <c:v>5.3736753207304434E-4</c:v>
                </c:pt>
                <c:pt idx="13054">
                  <c:v>5.3732636867865572E-4</c:v>
                </c:pt>
                <c:pt idx="13055">
                  <c:v>5.3728521159017266E-4</c:v>
                </c:pt>
                <c:pt idx="13056">
                  <c:v>5.3724406080614829E-4</c:v>
                </c:pt>
                <c:pt idx="13057">
                  <c:v>5.3720291632513933E-4</c:v>
                </c:pt>
                <c:pt idx="13058">
                  <c:v>5.3716177814569087E-4</c:v>
                </c:pt>
                <c:pt idx="13059">
                  <c:v>5.3712064626635855E-4</c:v>
                </c:pt>
                <c:pt idx="13060">
                  <c:v>5.3707952068569105E-4</c:v>
                </c:pt>
                <c:pt idx="13061">
                  <c:v>5.370384014022491E-4</c:v>
                </c:pt>
                <c:pt idx="13062">
                  <c:v>5.3699728841458193E-4</c:v>
                </c:pt>
                <c:pt idx="13063">
                  <c:v>5.3695618172124374E-4</c:v>
                </c:pt>
                <c:pt idx="13064">
                  <c:v>5.369150813207906E-4</c:v>
                </c:pt>
                <c:pt idx="13065">
                  <c:v>5.3687398721177662E-4</c:v>
                </c:pt>
                <c:pt idx="13066">
                  <c:v>5.3683289939275949E-4</c:v>
                </c:pt>
                <c:pt idx="13067">
                  <c:v>5.3679181786228951E-4</c:v>
                </c:pt>
                <c:pt idx="13068">
                  <c:v>5.3675074261892817E-4</c:v>
                </c:pt>
                <c:pt idx="13069">
                  <c:v>5.3670967366123174E-4</c:v>
                </c:pt>
                <c:pt idx="13070">
                  <c:v>5.3666861098775704E-4</c:v>
                </c:pt>
                <c:pt idx="13071">
                  <c:v>5.3662755459705992E-4</c:v>
                </c:pt>
                <c:pt idx="13072">
                  <c:v>5.3658650448770099E-4</c:v>
                </c:pt>
                <c:pt idx="13073">
                  <c:v>5.3654546065823739E-4</c:v>
                </c:pt>
                <c:pt idx="13074">
                  <c:v>5.3650442310722909E-4</c:v>
                </c:pt>
                <c:pt idx="13075">
                  <c:v>5.3646339183323528E-4</c:v>
                </c:pt>
                <c:pt idx="13076">
                  <c:v>5.3642236683481572E-4</c:v>
                </c:pt>
                <c:pt idx="13077">
                  <c:v>5.3638134811053123E-4</c:v>
                </c:pt>
                <c:pt idx="13078">
                  <c:v>5.3634033565894167E-4</c:v>
                </c:pt>
                <c:pt idx="13079">
                  <c:v>5.3629932947860917E-4</c:v>
                </c:pt>
                <c:pt idx="13080">
                  <c:v>5.3625832956809511E-4</c:v>
                </c:pt>
                <c:pt idx="13081">
                  <c:v>5.3621733592596171E-4</c:v>
                </c:pt>
                <c:pt idx="13082">
                  <c:v>5.3617634855077523E-4</c:v>
                </c:pt>
                <c:pt idx="13083">
                  <c:v>5.3613536744108936E-4</c:v>
                </c:pt>
                <c:pt idx="13084">
                  <c:v>5.3609439259547521E-4</c:v>
                </c:pt>
                <c:pt idx="13085">
                  <c:v>5.360534240124922E-4</c:v>
                </c:pt>
                <c:pt idx="13086">
                  <c:v>5.3601246169070887E-4</c:v>
                </c:pt>
                <c:pt idx="13087">
                  <c:v>5.3597150562868898E-4</c:v>
                </c:pt>
                <c:pt idx="13088">
                  <c:v>5.3593055582499671E-4</c:v>
                </c:pt>
                <c:pt idx="13089">
                  <c:v>5.3588961227819918E-4</c:v>
                </c:pt>
                <c:pt idx="13090">
                  <c:v>5.3584867498685819E-4</c:v>
                </c:pt>
                <c:pt idx="13091">
                  <c:v>5.35807743949545E-4</c:v>
                </c:pt>
                <c:pt idx="13092">
                  <c:v>5.3576681916482735E-4</c:v>
                </c:pt>
                <c:pt idx="13093">
                  <c:v>5.3572590063126534E-4</c:v>
                </c:pt>
                <c:pt idx="13094">
                  <c:v>5.3568498834743691E-4</c:v>
                </c:pt>
                <c:pt idx="13095">
                  <c:v>5.3564408231189888E-4</c:v>
                </c:pt>
                <c:pt idx="13096">
                  <c:v>5.3560318252322912E-4</c:v>
                </c:pt>
                <c:pt idx="13097">
                  <c:v>5.3556228897999494E-4</c:v>
                </c:pt>
                <c:pt idx="13098">
                  <c:v>5.3552140168076283E-4</c:v>
                </c:pt>
                <c:pt idx="13099">
                  <c:v>5.3548052062410488E-4</c:v>
                </c:pt>
                <c:pt idx="13100">
                  <c:v>5.3543964580859277E-4</c:v>
                </c:pt>
                <c:pt idx="13101">
                  <c:v>5.3539877723279491E-4</c:v>
                </c:pt>
                <c:pt idx="13102">
                  <c:v>5.3535791489528624E-4</c:v>
                </c:pt>
                <c:pt idx="13103">
                  <c:v>5.3531705879463301E-4</c:v>
                </c:pt>
                <c:pt idx="13104">
                  <c:v>5.3527620892941457E-4</c:v>
                </c:pt>
                <c:pt idx="13105">
                  <c:v>5.3523536529819394E-4</c:v>
                </c:pt>
                <c:pt idx="13106">
                  <c:v>5.351945278995508E-4</c:v>
                </c:pt>
                <c:pt idx="13107">
                  <c:v>5.35153696732059E-4</c:v>
                </c:pt>
                <c:pt idx="13108">
                  <c:v>5.3511287179429184E-4</c:v>
                </c:pt>
                <c:pt idx="13109">
                  <c:v>5.3507205308482152E-4</c:v>
                </c:pt>
                <c:pt idx="13110">
                  <c:v>5.3503124060222482E-4</c:v>
                </c:pt>
                <c:pt idx="13111">
                  <c:v>5.3499043434507634E-4</c:v>
                </c:pt>
                <c:pt idx="13112">
                  <c:v>5.3494963431195393E-4</c:v>
                </c:pt>
                <c:pt idx="13113">
                  <c:v>5.3490884050143045E-4</c:v>
                </c:pt>
                <c:pt idx="13114">
                  <c:v>5.3486805291207964E-4</c:v>
                </c:pt>
                <c:pt idx="13115">
                  <c:v>5.3482727154248943E-4</c:v>
                </c:pt>
                <c:pt idx="13116">
                  <c:v>5.3478649639122303E-4</c:v>
                </c:pt>
                <c:pt idx="13117">
                  <c:v>5.3474572745686817E-4</c:v>
                </c:pt>
                <c:pt idx="13118">
                  <c:v>5.3470496473800118E-4</c:v>
                </c:pt>
                <c:pt idx="13119">
                  <c:v>5.3466420823320435E-4</c:v>
                </c:pt>
                <c:pt idx="13120">
                  <c:v>5.3462345794104383E-4</c:v>
                </c:pt>
                <c:pt idx="13121">
                  <c:v>5.3458271386011471E-4</c:v>
                </c:pt>
                <c:pt idx="13122">
                  <c:v>5.3454197598898714E-4</c:v>
                </c:pt>
                <c:pt idx="13123">
                  <c:v>5.3450124432624494E-4</c:v>
                </c:pt>
                <c:pt idx="13124">
                  <c:v>5.3446051887047095E-4</c:v>
                </c:pt>
                <c:pt idx="13125">
                  <c:v>5.3441979962024063E-4</c:v>
                </c:pt>
                <c:pt idx="13126">
                  <c:v>5.3437908657414182E-4</c:v>
                </c:pt>
                <c:pt idx="13127">
                  <c:v>5.3433837973075561E-4</c:v>
                </c:pt>
                <c:pt idx="13128">
                  <c:v>5.3429767908865964E-4</c:v>
                </c:pt>
                <c:pt idx="13129">
                  <c:v>5.3425698464644293E-4</c:v>
                </c:pt>
                <c:pt idx="13130">
                  <c:v>5.3421629640268593E-4</c:v>
                </c:pt>
                <c:pt idx="13131">
                  <c:v>5.341756143559755E-4</c:v>
                </c:pt>
                <c:pt idx="13132">
                  <c:v>5.3413493850489383E-4</c:v>
                </c:pt>
                <c:pt idx="13133">
                  <c:v>5.3409426884802114E-4</c:v>
                </c:pt>
                <c:pt idx="13134">
                  <c:v>5.3405360538394809E-4</c:v>
                </c:pt>
                <c:pt idx="13135">
                  <c:v>5.3401294811126457E-4</c:v>
                </c:pt>
                <c:pt idx="13136">
                  <c:v>5.339722970285443E-4</c:v>
                </c:pt>
                <c:pt idx="13137">
                  <c:v>5.3393165213438552E-4</c:v>
                </c:pt>
                <c:pt idx="13138">
                  <c:v>5.3389101342736966E-4</c:v>
                </c:pt>
                <c:pt idx="13139">
                  <c:v>5.3385038090608401E-4</c:v>
                </c:pt>
                <c:pt idx="13140">
                  <c:v>5.3380975456911845E-4</c:v>
                </c:pt>
                <c:pt idx="13141">
                  <c:v>5.3376913441505929E-4</c:v>
                </c:pt>
                <c:pt idx="13142">
                  <c:v>5.3372852044249414E-4</c:v>
                </c:pt>
                <c:pt idx="13143">
                  <c:v>5.3368791265001744E-4</c:v>
                </c:pt>
                <c:pt idx="13144">
                  <c:v>5.3364731103621419E-4</c:v>
                </c:pt>
                <c:pt idx="13145">
                  <c:v>5.3360671559967321E-4</c:v>
                </c:pt>
                <c:pt idx="13146">
                  <c:v>5.3356612633898807E-4</c:v>
                </c:pt>
                <c:pt idx="13147">
                  <c:v>5.3352554325274539E-4</c:v>
                </c:pt>
                <c:pt idx="13148">
                  <c:v>5.3348496633954189E-4</c:v>
                </c:pt>
                <c:pt idx="13149">
                  <c:v>5.3344439559796942E-4</c:v>
                </c:pt>
                <c:pt idx="13150">
                  <c:v>5.3340383102661384E-4</c:v>
                </c:pt>
                <c:pt idx="13151">
                  <c:v>5.3336327262407134E-4</c:v>
                </c:pt>
                <c:pt idx="13152">
                  <c:v>5.333227203889382E-4</c:v>
                </c:pt>
                <c:pt idx="13153">
                  <c:v>5.3328217431979834E-4</c:v>
                </c:pt>
                <c:pt idx="13154">
                  <c:v>5.3324163441525519E-4</c:v>
                </c:pt>
                <c:pt idx="13155">
                  <c:v>5.3320110067389811E-4</c:v>
                </c:pt>
                <c:pt idx="13156">
                  <c:v>5.3316057309432609E-4</c:v>
                </c:pt>
                <c:pt idx="13157">
                  <c:v>5.3312005167512771E-4</c:v>
                </c:pt>
                <c:pt idx="13158">
                  <c:v>5.3307953641490132E-4</c:v>
                </c:pt>
                <c:pt idx="13159">
                  <c:v>5.3303902731224493E-4</c:v>
                </c:pt>
                <c:pt idx="13160">
                  <c:v>5.3299852436575071E-4</c:v>
                </c:pt>
                <c:pt idx="13161">
                  <c:v>5.3295802757402026E-4</c:v>
                </c:pt>
                <c:pt idx="13162">
                  <c:v>5.3291753693564779E-4</c:v>
                </c:pt>
                <c:pt idx="13163">
                  <c:v>5.3287705244923394E-4</c:v>
                </c:pt>
                <c:pt idx="13164">
                  <c:v>5.3283657411337193E-4</c:v>
                </c:pt>
                <c:pt idx="13165">
                  <c:v>5.3279610192666197E-4</c:v>
                </c:pt>
                <c:pt idx="13166">
                  <c:v>5.3275563588770457E-4</c:v>
                </c:pt>
                <c:pt idx="13167">
                  <c:v>5.3271517599509871E-4</c:v>
                </c:pt>
                <c:pt idx="13168">
                  <c:v>5.3267472224744514E-4</c:v>
                </c:pt>
                <c:pt idx="13169">
                  <c:v>5.3263427464334033E-4</c:v>
                </c:pt>
                <c:pt idx="13170">
                  <c:v>5.3259383318138818E-4</c:v>
                </c:pt>
                <c:pt idx="13171">
                  <c:v>5.3255339786018811E-4</c:v>
                </c:pt>
                <c:pt idx="13172">
                  <c:v>5.3251296867834323E-4</c:v>
                </c:pt>
                <c:pt idx="13173">
                  <c:v>5.3247254563445318E-4</c:v>
                </c:pt>
                <c:pt idx="13174">
                  <c:v>5.3243212872712184E-4</c:v>
                </c:pt>
                <c:pt idx="13175">
                  <c:v>5.3239171795495168E-4</c:v>
                </c:pt>
                <c:pt idx="13176">
                  <c:v>5.3235131331654591E-4</c:v>
                </c:pt>
                <c:pt idx="13177">
                  <c:v>5.3231091481050798E-4</c:v>
                </c:pt>
                <c:pt idx="13178">
                  <c:v>5.3227052243544164E-4</c:v>
                </c:pt>
                <c:pt idx="13179">
                  <c:v>5.3223013618995164E-4</c:v>
                </c:pt>
                <c:pt idx="13180">
                  <c:v>5.3218975607264272E-4</c:v>
                </c:pt>
                <c:pt idx="13181">
                  <c:v>5.3214938208212092E-4</c:v>
                </c:pt>
                <c:pt idx="13182">
                  <c:v>5.3210901421699023E-4</c:v>
                </c:pt>
                <c:pt idx="13183">
                  <c:v>5.3206865247585754E-4</c:v>
                </c:pt>
                <c:pt idx="13184">
                  <c:v>5.3202829685732999E-4</c:v>
                </c:pt>
                <c:pt idx="13185">
                  <c:v>5.3198794736001697E-4</c:v>
                </c:pt>
                <c:pt idx="13186">
                  <c:v>5.3194760398251792E-4</c:v>
                </c:pt>
                <c:pt idx="13187">
                  <c:v>5.3190726672344821E-4</c:v>
                </c:pt>
                <c:pt idx="13188">
                  <c:v>5.3186693558141733E-4</c:v>
                </c:pt>
                <c:pt idx="13189">
                  <c:v>5.3182661055502548E-4</c:v>
                </c:pt>
                <c:pt idx="13190">
                  <c:v>5.3178629164288499E-4</c:v>
                </c:pt>
                <c:pt idx="13191">
                  <c:v>5.3174597884360917E-4</c:v>
                </c:pt>
                <c:pt idx="13192">
                  <c:v>5.3170567215580589E-4</c:v>
                </c:pt>
                <c:pt idx="13193">
                  <c:v>5.3166537157808889E-4</c:v>
                </c:pt>
                <c:pt idx="13194">
                  <c:v>5.3162507710905913E-4</c:v>
                </c:pt>
                <c:pt idx="13195">
                  <c:v>5.315847887473375E-4</c:v>
                </c:pt>
                <c:pt idx="13196">
                  <c:v>5.3154450649152928E-4</c:v>
                </c:pt>
                <c:pt idx="13197">
                  <c:v>5.3150423034025395E-4</c:v>
                </c:pt>
                <c:pt idx="13198">
                  <c:v>5.3146396029211593E-4</c:v>
                </c:pt>
                <c:pt idx="13199">
                  <c:v>5.3142369634573037E-4</c:v>
                </c:pt>
                <c:pt idx="13200">
                  <c:v>5.3138343849971513E-4</c:v>
                </c:pt>
                <c:pt idx="13201">
                  <c:v>5.3134318675267689E-4</c:v>
                </c:pt>
                <c:pt idx="13202">
                  <c:v>5.3130294110323884E-4</c:v>
                </c:pt>
                <c:pt idx="13203">
                  <c:v>5.3126270155000538E-4</c:v>
                </c:pt>
                <c:pt idx="13204">
                  <c:v>5.3122246809159503E-4</c:v>
                </c:pt>
                <c:pt idx="13205">
                  <c:v>5.3118224072662803E-4</c:v>
                </c:pt>
                <c:pt idx="13206">
                  <c:v>5.3114201945371703E-4</c:v>
                </c:pt>
                <c:pt idx="13207">
                  <c:v>5.3110180427147382E-4</c:v>
                </c:pt>
                <c:pt idx="13208">
                  <c:v>5.3106159517851898E-4</c:v>
                </c:pt>
                <c:pt idx="13209">
                  <c:v>5.3102139217347133E-4</c:v>
                </c:pt>
                <c:pt idx="13210">
                  <c:v>5.3098119525494701E-4</c:v>
                </c:pt>
                <c:pt idx="13211">
                  <c:v>5.3094100442156397E-4</c:v>
                </c:pt>
                <c:pt idx="13212">
                  <c:v>5.3090081967193965E-4</c:v>
                </c:pt>
                <c:pt idx="13213">
                  <c:v>5.3086064100469103E-4</c:v>
                </c:pt>
                <c:pt idx="13214">
                  <c:v>5.3082046841844194E-4</c:v>
                </c:pt>
                <c:pt idx="13215">
                  <c:v>5.3078030191180579E-4</c:v>
                </c:pt>
                <c:pt idx="13216">
                  <c:v>5.3074014148341074E-4</c:v>
                </c:pt>
                <c:pt idx="13217">
                  <c:v>5.3069998713186901E-4</c:v>
                </c:pt>
                <c:pt idx="13218">
                  <c:v>5.306598388558079E-4</c:v>
                </c:pt>
                <c:pt idx="13219">
                  <c:v>5.3061969665384222E-4</c:v>
                </c:pt>
                <c:pt idx="13220">
                  <c:v>5.3057956052459971E-4</c:v>
                </c:pt>
                <c:pt idx="13221">
                  <c:v>5.3053943046669951E-4</c:v>
                </c:pt>
                <c:pt idx="13222">
                  <c:v>5.3049930647876503E-4</c:v>
                </c:pt>
                <c:pt idx="13223">
                  <c:v>5.304591885594203E-4</c:v>
                </c:pt>
                <c:pt idx="13224">
                  <c:v>5.3041907670728328E-4</c:v>
                </c:pt>
                <c:pt idx="13225">
                  <c:v>5.3037897092098561E-4</c:v>
                </c:pt>
                <c:pt idx="13226">
                  <c:v>5.3033887119914504E-4</c:v>
                </c:pt>
                <c:pt idx="13227">
                  <c:v>5.3029877754038734E-4</c:v>
                </c:pt>
                <c:pt idx="13228">
                  <c:v>5.3025868994333969E-4</c:v>
                </c:pt>
                <c:pt idx="13229">
                  <c:v>5.3021860840662711E-4</c:v>
                </c:pt>
                <c:pt idx="13230">
                  <c:v>5.3017853292887417E-4</c:v>
                </c:pt>
                <c:pt idx="13231">
                  <c:v>5.3013846350870829E-4</c:v>
                </c:pt>
                <c:pt idx="13232">
                  <c:v>5.3009840014475479E-4</c:v>
                </c:pt>
                <c:pt idx="13233">
                  <c:v>5.3005834283564195E-4</c:v>
                </c:pt>
                <c:pt idx="13234">
                  <c:v>5.3001829157999739E-4</c:v>
                </c:pt>
                <c:pt idx="13235">
                  <c:v>5.2997824637644969E-4</c:v>
                </c:pt>
                <c:pt idx="13236">
                  <c:v>5.2993820722362181E-4</c:v>
                </c:pt>
                <c:pt idx="13237">
                  <c:v>5.2989817412014864E-4</c:v>
                </c:pt>
                <c:pt idx="13238">
                  <c:v>5.2985814706465789E-4</c:v>
                </c:pt>
                <c:pt idx="13239">
                  <c:v>5.2981812605577762E-4</c:v>
                </c:pt>
                <c:pt idx="13240">
                  <c:v>5.2977811109213924E-4</c:v>
                </c:pt>
                <c:pt idx="13241">
                  <c:v>5.2973810217237416E-4</c:v>
                </c:pt>
                <c:pt idx="13242">
                  <c:v>5.2969809929510924E-4</c:v>
                </c:pt>
                <c:pt idx="13243">
                  <c:v>5.2965810245897903E-4</c:v>
                </c:pt>
                <c:pt idx="13244">
                  <c:v>5.2961811166261333E-4</c:v>
                </c:pt>
                <c:pt idx="13245">
                  <c:v>5.2957812690464408E-4</c:v>
                </c:pt>
                <c:pt idx="13246">
                  <c:v>5.2953814818370876E-4</c:v>
                </c:pt>
                <c:pt idx="13247">
                  <c:v>5.2949817549843132E-4</c:v>
                </c:pt>
                <c:pt idx="13248">
                  <c:v>5.2945820884745334E-4</c:v>
                </c:pt>
                <c:pt idx="13249">
                  <c:v>5.2941824822940473E-4</c:v>
                </c:pt>
                <c:pt idx="13250">
                  <c:v>5.2937829364291841E-4</c:v>
                </c:pt>
                <c:pt idx="13251">
                  <c:v>5.2933834508662992E-4</c:v>
                </c:pt>
                <c:pt idx="13252">
                  <c:v>5.29298402559175E-4</c:v>
                </c:pt>
                <c:pt idx="13253">
                  <c:v>5.2925846605918951E-4</c:v>
                </c:pt>
                <c:pt idx="13254">
                  <c:v>5.2921853558530823E-4</c:v>
                </c:pt>
                <c:pt idx="13255">
                  <c:v>5.2917861113617036E-4</c:v>
                </c:pt>
                <c:pt idx="13256">
                  <c:v>5.2913869271040538E-4</c:v>
                </c:pt>
                <c:pt idx="13257">
                  <c:v>5.2909878030665413E-4</c:v>
                </c:pt>
                <c:pt idx="13258">
                  <c:v>5.2905887392355592E-4</c:v>
                </c:pt>
                <c:pt idx="13259">
                  <c:v>5.2901897355974803E-4</c:v>
                </c:pt>
                <c:pt idx="13260">
                  <c:v>5.2897907921387011E-4</c:v>
                </c:pt>
                <c:pt idx="13261">
                  <c:v>5.2893919088455271E-4</c:v>
                </c:pt>
                <c:pt idx="13262">
                  <c:v>5.2889930857044447E-4</c:v>
                </c:pt>
                <c:pt idx="13263">
                  <c:v>5.2885943227017529E-4</c:v>
                </c:pt>
                <c:pt idx="13264">
                  <c:v>5.2881956198239512E-4</c:v>
                </c:pt>
                <c:pt idx="13265">
                  <c:v>5.2877969770573807E-4</c:v>
                </c:pt>
                <c:pt idx="13266">
                  <c:v>5.2873983943884945E-4</c:v>
                </c:pt>
                <c:pt idx="13267">
                  <c:v>5.2869998718036543E-4</c:v>
                </c:pt>
                <c:pt idx="13268">
                  <c:v>5.2866014092892968E-4</c:v>
                </c:pt>
                <c:pt idx="13269">
                  <c:v>5.2862030068318434E-4</c:v>
                </c:pt>
                <c:pt idx="13270">
                  <c:v>5.2858046644176733E-4</c:v>
                </c:pt>
                <c:pt idx="13271">
                  <c:v>5.2854063820333044E-4</c:v>
                </c:pt>
                <c:pt idx="13272">
                  <c:v>5.2850081596650823E-4</c:v>
                </c:pt>
                <c:pt idx="13273">
                  <c:v>5.2846099972994923E-4</c:v>
                </c:pt>
                <c:pt idx="13274">
                  <c:v>5.2842118949229658E-4</c:v>
                </c:pt>
                <c:pt idx="13275">
                  <c:v>5.2838138525219134E-4</c:v>
                </c:pt>
                <c:pt idx="13276">
                  <c:v>5.2834158700828312E-4</c:v>
                </c:pt>
                <c:pt idx="13277">
                  <c:v>5.283017947592158E-4</c:v>
                </c:pt>
                <c:pt idx="13278">
                  <c:v>5.282620085036348E-4</c:v>
                </c:pt>
                <c:pt idx="13279">
                  <c:v>5.2822222824018333E-4</c:v>
                </c:pt>
                <c:pt idx="13280">
                  <c:v>5.2818245396750701E-4</c:v>
                </c:pt>
                <c:pt idx="13281">
                  <c:v>5.2814268568425894E-4</c:v>
                </c:pt>
                <c:pt idx="13282">
                  <c:v>5.2810292338908429E-4</c:v>
                </c:pt>
                <c:pt idx="13283">
                  <c:v>5.2806316708062402E-4</c:v>
                </c:pt>
                <c:pt idx="13284">
                  <c:v>5.2802341675753492E-4</c:v>
                </c:pt>
                <c:pt idx="13285">
                  <c:v>5.279836724184653E-4</c:v>
                </c:pt>
                <c:pt idx="13286">
                  <c:v>5.2794393406205569E-4</c:v>
                </c:pt>
                <c:pt idx="13287">
                  <c:v>5.2790420168696221E-4</c:v>
                </c:pt>
                <c:pt idx="13288">
                  <c:v>5.2786447529183113E-4</c:v>
                </c:pt>
                <c:pt idx="13289">
                  <c:v>5.2782475487531577E-4</c:v>
                </c:pt>
                <c:pt idx="13290">
                  <c:v>5.2778504043606424E-4</c:v>
                </c:pt>
                <c:pt idx="13291">
                  <c:v>5.2774533197272539E-4</c:v>
                </c:pt>
                <c:pt idx="13292">
                  <c:v>5.2770562948395645E-4</c:v>
                </c:pt>
                <c:pt idx="13293">
                  <c:v>5.2766593296840682E-4</c:v>
                </c:pt>
                <c:pt idx="13294">
                  <c:v>5.2762624242472646E-4</c:v>
                </c:pt>
                <c:pt idx="13295">
                  <c:v>5.2758655785156401E-4</c:v>
                </c:pt>
                <c:pt idx="13296">
                  <c:v>5.2754687924758538E-4</c:v>
                </c:pt>
                <c:pt idx="13297">
                  <c:v>5.2750720661142922E-4</c:v>
                </c:pt>
                <c:pt idx="13298">
                  <c:v>5.2746753994175959E-4</c:v>
                </c:pt>
                <c:pt idx="13299">
                  <c:v>5.2742787923722829E-4</c:v>
                </c:pt>
                <c:pt idx="13300">
                  <c:v>5.2738822449648558E-4</c:v>
                </c:pt>
                <c:pt idx="13301">
                  <c:v>5.273485757181888E-4</c:v>
                </c:pt>
                <c:pt idx="13302">
                  <c:v>5.2730893290099494E-4</c:v>
                </c:pt>
                <c:pt idx="13303">
                  <c:v>5.2726929604355937E-4</c:v>
                </c:pt>
                <c:pt idx="13304">
                  <c:v>5.2722966514453704E-4</c:v>
                </c:pt>
                <c:pt idx="13305">
                  <c:v>5.2719004020258548E-4</c:v>
                </c:pt>
                <c:pt idx="13306">
                  <c:v>5.2715042121635974E-4</c:v>
                </c:pt>
                <c:pt idx="13307">
                  <c:v>5.2711080818452084E-4</c:v>
                </c:pt>
                <c:pt idx="13308">
                  <c:v>5.2707120110572034E-4</c:v>
                </c:pt>
                <c:pt idx="13309">
                  <c:v>5.2703159997862328E-4</c:v>
                </c:pt>
                <c:pt idx="13310">
                  <c:v>5.2699200480188393E-4</c:v>
                </c:pt>
                <c:pt idx="13311">
                  <c:v>5.2695241557416538E-4</c:v>
                </c:pt>
                <c:pt idx="13312">
                  <c:v>5.2691283229412136E-4</c:v>
                </c:pt>
                <c:pt idx="13313">
                  <c:v>5.2687325496041527E-4</c:v>
                </c:pt>
                <c:pt idx="13314">
                  <c:v>5.2683368357170509E-4</c:v>
                </c:pt>
                <c:pt idx="13315">
                  <c:v>5.2679411812665594E-4</c:v>
                </c:pt>
                <c:pt idx="13316">
                  <c:v>5.2675455862392288E-4</c:v>
                </c:pt>
                <c:pt idx="13317">
                  <c:v>5.2671500506217136E-4</c:v>
                </c:pt>
                <c:pt idx="13318">
                  <c:v>5.2667545744006401E-4</c:v>
                </c:pt>
                <c:pt idx="13319">
                  <c:v>5.2663591575625925E-4</c:v>
                </c:pt>
                <c:pt idx="13320">
                  <c:v>5.265963800094209E-4</c:v>
                </c:pt>
                <c:pt idx="13321">
                  <c:v>5.2655685019821312E-4</c:v>
                </c:pt>
                <c:pt idx="13322">
                  <c:v>5.2651732632129702E-4</c:v>
                </c:pt>
                <c:pt idx="13323">
                  <c:v>5.2647780837734078E-4</c:v>
                </c:pt>
                <c:pt idx="13324">
                  <c:v>5.2643829636500182E-4</c:v>
                </c:pt>
                <c:pt idx="13325">
                  <c:v>5.2639879028295135E-4</c:v>
                </c:pt>
                <c:pt idx="13326">
                  <c:v>5.2635929012985331E-4</c:v>
                </c:pt>
                <c:pt idx="13327">
                  <c:v>5.2631979590436913E-4</c:v>
                </c:pt>
                <c:pt idx="13328">
                  <c:v>5.2628030760516731E-4</c:v>
                </c:pt>
                <c:pt idx="13329">
                  <c:v>5.2624082523091429E-4</c:v>
                </c:pt>
                <c:pt idx="13330">
                  <c:v>5.2620134878027594E-4</c:v>
                </c:pt>
                <c:pt idx="13331">
                  <c:v>5.2616187825192261E-4</c:v>
                </c:pt>
                <c:pt idx="13332">
                  <c:v>5.2612241364451433E-4</c:v>
                </c:pt>
                <c:pt idx="13333">
                  <c:v>5.2608295495672327E-4</c:v>
                </c:pt>
                <c:pt idx="13334">
                  <c:v>5.2604350218721913E-4</c:v>
                </c:pt>
                <c:pt idx="13335">
                  <c:v>5.2600405533466833E-4</c:v>
                </c:pt>
                <c:pt idx="13336">
                  <c:v>5.2596461439774315E-4</c:v>
                </c:pt>
                <c:pt idx="13337">
                  <c:v>5.259251793751095E-4</c:v>
                </c:pt>
                <c:pt idx="13338">
                  <c:v>5.2588575026543444E-4</c:v>
                </c:pt>
                <c:pt idx="13339">
                  <c:v>5.2584632706739341E-4</c:v>
                </c:pt>
                <c:pt idx="13340">
                  <c:v>5.2580690977965588E-4</c:v>
                </c:pt>
                <c:pt idx="13341">
                  <c:v>5.2576749840089023E-4</c:v>
                </c:pt>
                <c:pt idx="13342">
                  <c:v>5.257280929297708E-4</c:v>
                </c:pt>
                <c:pt idx="13343">
                  <c:v>5.2568869336497011E-4</c:v>
                </c:pt>
                <c:pt idx="13344">
                  <c:v>5.2564929970515945E-4</c:v>
                </c:pt>
                <c:pt idx="13345">
                  <c:v>5.2560991194900949E-4</c:v>
                </c:pt>
                <c:pt idx="13346">
                  <c:v>5.255705300951911E-4</c:v>
                </c:pt>
                <c:pt idx="13347">
                  <c:v>5.2553115414238503E-4</c:v>
                </c:pt>
                <c:pt idx="13348">
                  <c:v>5.2549178408925858E-4</c:v>
                </c:pt>
                <c:pt idx="13349">
                  <c:v>5.2545241993449021E-4</c:v>
                </c:pt>
                <c:pt idx="13350">
                  <c:v>5.254130616767508E-4</c:v>
                </c:pt>
                <c:pt idx="13351">
                  <c:v>5.2537370931472077E-4</c:v>
                </c:pt>
                <c:pt idx="13352">
                  <c:v>5.2533436284707023E-4</c:v>
                </c:pt>
                <c:pt idx="13353">
                  <c:v>5.252950222724732E-4</c:v>
                </c:pt>
                <c:pt idx="13354">
                  <c:v>5.2525568758961163E-4</c:v>
                </c:pt>
                <c:pt idx="13355">
                  <c:v>5.2521635879716202E-4</c:v>
                </c:pt>
                <c:pt idx="13356">
                  <c:v>5.2517703589379482E-4</c:v>
                </c:pt>
                <c:pt idx="13357">
                  <c:v>5.2513771887819629E-4</c:v>
                </c:pt>
                <c:pt idx="13358">
                  <c:v>5.2509840774903364E-4</c:v>
                </c:pt>
                <c:pt idx="13359">
                  <c:v>5.2505910250499432E-4</c:v>
                </c:pt>
                <c:pt idx="13360">
                  <c:v>5.2501980314475334E-4</c:v>
                </c:pt>
                <c:pt idx="13361">
                  <c:v>5.2498050966699034E-4</c:v>
                </c:pt>
                <c:pt idx="13362">
                  <c:v>5.249412220703838E-4</c:v>
                </c:pt>
                <c:pt idx="13363">
                  <c:v>5.2490194035361337E-4</c:v>
                </c:pt>
                <c:pt idx="13364">
                  <c:v>5.2486266451535861E-4</c:v>
                </c:pt>
                <c:pt idx="13365">
                  <c:v>5.2482339455430047E-4</c:v>
                </c:pt>
                <c:pt idx="13366">
                  <c:v>5.2478413046912079E-4</c:v>
                </c:pt>
                <c:pt idx="13367">
                  <c:v>5.2474487225849997E-4</c:v>
                </c:pt>
                <c:pt idx="13368">
                  <c:v>5.2470561992112017E-4</c:v>
                </c:pt>
                <c:pt idx="13369">
                  <c:v>5.2466637345566615E-4</c:v>
                </c:pt>
                <c:pt idx="13370">
                  <c:v>5.2462713286081345E-4</c:v>
                </c:pt>
                <c:pt idx="13371">
                  <c:v>5.2458789813524995E-4</c:v>
                </c:pt>
                <c:pt idx="13372">
                  <c:v>5.2454866927765804E-4</c:v>
                </c:pt>
                <c:pt idx="13373">
                  <c:v>5.2450944628672138E-4</c:v>
                </c:pt>
                <c:pt idx="13374">
                  <c:v>5.2447022916112711E-4</c:v>
                </c:pt>
                <c:pt idx="13375">
                  <c:v>5.2443101789955272E-4</c:v>
                </c:pt>
                <c:pt idx="13376">
                  <c:v>5.2439181250069024E-4</c:v>
                </c:pt>
                <c:pt idx="13377">
                  <c:v>5.2435261296322126E-4</c:v>
                </c:pt>
                <c:pt idx="13378">
                  <c:v>5.2431341928583077E-4</c:v>
                </c:pt>
                <c:pt idx="13379">
                  <c:v>5.2427423146720795E-4</c:v>
                </c:pt>
                <c:pt idx="13380">
                  <c:v>5.2423504950603595E-4</c:v>
                </c:pt>
                <c:pt idx="13381">
                  <c:v>5.2419587340100102E-4</c:v>
                </c:pt>
                <c:pt idx="13382">
                  <c:v>5.2415670315079368E-4</c:v>
                </c:pt>
                <c:pt idx="13383">
                  <c:v>5.2411753875409824E-4</c:v>
                </c:pt>
                <c:pt idx="13384">
                  <c:v>5.2407838020960727E-4</c:v>
                </c:pt>
                <c:pt idx="13385">
                  <c:v>5.2403922751600583E-4</c:v>
                </c:pt>
                <c:pt idx="13386">
                  <c:v>5.2400008067198119E-4</c:v>
                </c:pt>
                <c:pt idx="13387">
                  <c:v>5.2396093967622926E-4</c:v>
                </c:pt>
                <c:pt idx="13388">
                  <c:v>5.2392180452743133E-4</c:v>
                </c:pt>
                <c:pt idx="13389">
                  <c:v>5.2388267522427985E-4</c:v>
                </c:pt>
                <c:pt idx="13390">
                  <c:v>5.238435517654677E-4</c:v>
                </c:pt>
                <c:pt idx="13391">
                  <c:v>5.2380443414968419E-4</c:v>
                </c:pt>
                <c:pt idx="13392">
                  <c:v>5.2376532237562027E-4</c:v>
                </c:pt>
                <c:pt idx="13393">
                  <c:v>5.2372621644197E-4</c:v>
                </c:pt>
                <c:pt idx="13394">
                  <c:v>5.236871163474202E-4</c:v>
                </c:pt>
                <c:pt idx="13395">
                  <c:v>5.236480220906643E-4</c:v>
                </c:pt>
                <c:pt idx="13396">
                  <c:v>5.2360893367039843E-4</c:v>
                </c:pt>
                <c:pt idx="13397">
                  <c:v>5.2356985108531549E-4</c:v>
                </c:pt>
                <c:pt idx="13398">
                  <c:v>5.2353077433410532E-4</c:v>
                </c:pt>
                <c:pt idx="13399">
                  <c:v>5.2349170341546287E-4</c:v>
                </c:pt>
                <c:pt idx="13400">
                  <c:v>5.2345263832808515E-4</c:v>
                </c:pt>
                <c:pt idx="13401">
                  <c:v>5.2341357907066319E-4</c:v>
                </c:pt>
                <c:pt idx="13402">
                  <c:v>5.2337452564189303E-4</c:v>
                </c:pt>
                <c:pt idx="13403">
                  <c:v>5.2333547804047525E-4</c:v>
                </c:pt>
                <c:pt idx="13404">
                  <c:v>5.2329643626509526E-4</c:v>
                </c:pt>
                <c:pt idx="13405">
                  <c:v>5.2325740031445981E-4</c:v>
                </c:pt>
                <c:pt idx="13406">
                  <c:v>5.2321837018725974E-4</c:v>
                </c:pt>
                <c:pt idx="13407">
                  <c:v>5.2317934588219346E-4</c:v>
                </c:pt>
                <c:pt idx="13408">
                  <c:v>5.2314032739795647E-4</c:v>
                </c:pt>
                <c:pt idx="13409">
                  <c:v>5.2310131473324889E-4</c:v>
                </c:pt>
                <c:pt idx="13410">
                  <c:v>5.2306230788676863E-4</c:v>
                </c:pt>
                <c:pt idx="13411">
                  <c:v>5.2302330685721277E-4</c:v>
                </c:pt>
                <c:pt idx="13412">
                  <c:v>5.2298431164328029E-4</c:v>
                </c:pt>
                <c:pt idx="13413">
                  <c:v>5.2294532224367004E-4</c:v>
                </c:pt>
                <c:pt idx="13414">
                  <c:v>5.2290633865708844E-4</c:v>
                </c:pt>
                <c:pt idx="13415">
                  <c:v>5.2286736088222525E-4</c:v>
                </c:pt>
                <c:pt idx="13416">
                  <c:v>5.2282838891778711E-4</c:v>
                </c:pt>
                <c:pt idx="13417">
                  <c:v>5.227894227624718E-4</c:v>
                </c:pt>
                <c:pt idx="13418">
                  <c:v>5.2275046241498434E-4</c:v>
                </c:pt>
                <c:pt idx="13419">
                  <c:v>5.2271150787402368E-4</c:v>
                </c:pt>
                <c:pt idx="13420">
                  <c:v>5.2267255913829519E-4</c:v>
                </c:pt>
                <c:pt idx="13421">
                  <c:v>5.2263361620649522E-4</c:v>
                </c:pt>
                <c:pt idx="13422">
                  <c:v>5.225946790773327E-4</c:v>
                </c:pt>
                <c:pt idx="13423">
                  <c:v>5.2255574774950399E-4</c:v>
                </c:pt>
                <c:pt idx="13424">
                  <c:v>5.225168222217192E-4</c:v>
                </c:pt>
                <c:pt idx="13425">
                  <c:v>5.224779024926799E-4</c:v>
                </c:pt>
                <c:pt idx="13426">
                  <c:v>5.2243898856109004E-4</c:v>
                </c:pt>
                <c:pt idx="13427">
                  <c:v>5.2240008042565389E-4</c:v>
                </c:pt>
                <c:pt idx="13428">
                  <c:v>5.2236117808507983E-4</c:v>
                </c:pt>
                <c:pt idx="13429">
                  <c:v>5.2232228153806985E-4</c:v>
                </c:pt>
                <c:pt idx="13430">
                  <c:v>5.2228339078332694E-4</c:v>
                </c:pt>
                <c:pt idx="13431">
                  <c:v>5.2224450581956369E-4</c:v>
                </c:pt>
                <c:pt idx="13432">
                  <c:v>5.2220562664548429E-4</c:v>
                </c:pt>
                <c:pt idx="13433">
                  <c:v>5.2216675325979754E-4</c:v>
                </c:pt>
                <c:pt idx="13434">
                  <c:v>5.221278856612074E-4</c:v>
                </c:pt>
                <c:pt idx="13435">
                  <c:v>5.220890238484216E-4</c:v>
                </c:pt>
                <c:pt idx="13436">
                  <c:v>5.2205016782015169E-4</c:v>
                </c:pt>
                <c:pt idx="13437">
                  <c:v>5.2201131757510593E-4</c:v>
                </c:pt>
                <c:pt idx="13438">
                  <c:v>5.2197247311199034E-4</c:v>
                </c:pt>
                <c:pt idx="13439">
                  <c:v>5.2193363442951709E-4</c:v>
                </c:pt>
                <c:pt idx="13440">
                  <c:v>5.2189480152639415E-4</c:v>
                </c:pt>
                <c:pt idx="13441">
                  <c:v>5.2185597440133143E-4</c:v>
                </c:pt>
                <c:pt idx="13442">
                  <c:v>5.2181715305303839E-4</c:v>
                </c:pt>
                <c:pt idx="13443">
                  <c:v>5.2177833748022983E-4</c:v>
                </c:pt>
                <c:pt idx="13444">
                  <c:v>5.2173952768161456E-4</c:v>
                </c:pt>
                <c:pt idx="13445">
                  <c:v>5.2170072365590478E-4</c:v>
                </c:pt>
                <c:pt idx="13446">
                  <c:v>5.2166192540181462E-4</c:v>
                </c:pt>
                <c:pt idx="13447">
                  <c:v>5.2162313291804964E-4</c:v>
                </c:pt>
                <c:pt idx="13448">
                  <c:v>5.2158434620333115E-4</c:v>
                </c:pt>
                <c:pt idx="13449">
                  <c:v>5.2154556525636504E-4</c:v>
                </c:pt>
                <c:pt idx="13450">
                  <c:v>5.2150679007587032E-4</c:v>
                </c:pt>
                <c:pt idx="13451">
                  <c:v>5.214680206605556E-4</c:v>
                </c:pt>
                <c:pt idx="13452">
                  <c:v>5.2142925700914098E-4</c:v>
                </c:pt>
                <c:pt idx="13453">
                  <c:v>5.2139049912033972E-4</c:v>
                </c:pt>
                <c:pt idx="13454">
                  <c:v>5.2135174699286381E-4</c:v>
                </c:pt>
                <c:pt idx="13455">
                  <c:v>5.2131300062542953E-4</c:v>
                </c:pt>
                <c:pt idx="13456">
                  <c:v>5.212742600167571E-4</c:v>
                </c:pt>
                <c:pt idx="13457">
                  <c:v>5.2123552516555567E-4</c:v>
                </c:pt>
                <c:pt idx="13458">
                  <c:v>5.2119679607054784E-4</c:v>
                </c:pt>
                <c:pt idx="13459">
                  <c:v>5.2115807273044837E-4</c:v>
                </c:pt>
                <c:pt idx="13460">
                  <c:v>5.2111935514397522E-4</c:v>
                </c:pt>
                <c:pt idx="13461">
                  <c:v>5.2108064330984424E-4</c:v>
                </c:pt>
                <c:pt idx="13462">
                  <c:v>5.2104193722677576E-4</c:v>
                </c:pt>
                <c:pt idx="13463">
                  <c:v>5.2100323689348912E-4</c:v>
                </c:pt>
                <c:pt idx="13464">
                  <c:v>5.2096454230870083E-4</c:v>
                </c:pt>
                <c:pt idx="13465">
                  <c:v>5.2092585347113024E-4</c:v>
                </c:pt>
                <c:pt idx="13466">
                  <c:v>5.2088717037949777E-4</c:v>
                </c:pt>
                <c:pt idx="13467">
                  <c:v>5.2084849303252038E-4</c:v>
                </c:pt>
                <c:pt idx="13468">
                  <c:v>5.2080982142892608E-4</c:v>
                </c:pt>
                <c:pt idx="13469">
                  <c:v>5.2077115556742803E-4</c:v>
                </c:pt>
                <c:pt idx="13470">
                  <c:v>5.2073249544675197E-4</c:v>
                </c:pt>
                <c:pt idx="13471">
                  <c:v>5.2069384106561941E-4</c:v>
                </c:pt>
                <c:pt idx="13472">
                  <c:v>5.2065519242274838E-4</c:v>
                </c:pt>
                <c:pt idx="13473">
                  <c:v>5.2061654951686789E-4</c:v>
                </c:pt>
                <c:pt idx="13474">
                  <c:v>5.2057791234669162E-4</c:v>
                </c:pt>
                <c:pt idx="13475">
                  <c:v>5.2053928091094813E-4</c:v>
                </c:pt>
                <c:pt idx="13476">
                  <c:v>5.2050065520836133E-4</c:v>
                </c:pt>
                <c:pt idx="13477">
                  <c:v>5.2046203523765423E-4</c:v>
                </c:pt>
                <c:pt idx="13478">
                  <c:v>5.2042342099754889E-4</c:v>
                </c:pt>
                <c:pt idx="13479">
                  <c:v>5.2038481248677679E-4</c:v>
                </c:pt>
                <c:pt idx="13480">
                  <c:v>5.2034620970405478E-4</c:v>
                </c:pt>
                <c:pt idx="13481">
                  <c:v>5.2030761264810924E-4</c:v>
                </c:pt>
                <c:pt idx="13482">
                  <c:v>5.2026902131767036E-4</c:v>
                </c:pt>
                <c:pt idx="13483">
                  <c:v>5.2023043571146127E-4</c:v>
                </c:pt>
                <c:pt idx="13484">
                  <c:v>5.2019185582820782E-4</c:v>
                </c:pt>
                <c:pt idx="13485">
                  <c:v>5.2015328166663953E-4</c:v>
                </c:pt>
                <c:pt idx="13486">
                  <c:v>5.2011471322548617E-4</c:v>
                </c:pt>
                <c:pt idx="13487">
                  <c:v>5.2007615050346761E-4</c:v>
                </c:pt>
                <c:pt idx="13488">
                  <c:v>5.200375934993149E-4</c:v>
                </c:pt>
                <c:pt idx="13489">
                  <c:v>5.1999904221175519E-4</c:v>
                </c:pt>
                <c:pt idx="13490">
                  <c:v>5.1996049663952158E-4</c:v>
                </c:pt>
                <c:pt idx="13491">
                  <c:v>5.1992195678134123E-4</c:v>
                </c:pt>
                <c:pt idx="13492">
                  <c:v>5.1988342263594258E-4</c:v>
                </c:pt>
                <c:pt idx="13493">
                  <c:v>5.1984489420205831E-4</c:v>
                </c:pt>
                <c:pt idx="13494">
                  <c:v>5.198063714784186E-4</c:v>
                </c:pt>
                <c:pt idx="13495">
                  <c:v>5.1976785446374474E-4</c:v>
                </c:pt>
                <c:pt idx="13496">
                  <c:v>5.1972934315677938E-4</c:v>
                </c:pt>
                <c:pt idx="13497">
                  <c:v>5.1969083755624881E-4</c:v>
                </c:pt>
                <c:pt idx="13498">
                  <c:v>5.1965233766088591E-4</c:v>
                </c:pt>
                <c:pt idx="13499">
                  <c:v>5.1961384346942434E-4</c:v>
                </c:pt>
                <c:pt idx="13500">
                  <c:v>5.1957535498059081E-4</c:v>
                </c:pt>
                <c:pt idx="13501">
                  <c:v>5.1953687219312623E-4</c:v>
                </c:pt>
                <c:pt idx="13502">
                  <c:v>5.1949839510575559E-4</c:v>
                </c:pt>
                <c:pt idx="13503">
                  <c:v>5.1945992371721904E-4</c:v>
                </c:pt>
                <c:pt idx="13504">
                  <c:v>5.1942145802624817E-4</c:v>
                </c:pt>
                <c:pt idx="13505">
                  <c:v>5.1938299803157804E-4</c:v>
                </c:pt>
                <c:pt idx="13506">
                  <c:v>5.1934454373194112E-4</c:v>
                </c:pt>
                <c:pt idx="13507">
                  <c:v>5.1930609512607572E-4</c:v>
                </c:pt>
                <c:pt idx="13508">
                  <c:v>5.192676522127156E-4</c:v>
                </c:pt>
                <c:pt idx="13509">
                  <c:v>5.1922921499059711E-4</c:v>
                </c:pt>
                <c:pt idx="13510">
                  <c:v>5.191907834584575E-4</c:v>
                </c:pt>
                <c:pt idx="13511">
                  <c:v>5.19152357615029E-4</c:v>
                </c:pt>
                <c:pt idx="13512">
                  <c:v>5.1911393745905404E-4</c:v>
                </c:pt>
                <c:pt idx="13513">
                  <c:v>5.1907552298926791E-4</c:v>
                </c:pt>
                <c:pt idx="13514">
                  <c:v>5.1903711420440968E-4</c:v>
                </c:pt>
                <c:pt idx="13515">
                  <c:v>5.1899871110321473E-4</c:v>
                </c:pt>
                <c:pt idx="13516">
                  <c:v>5.1896031368442322E-4</c:v>
                </c:pt>
                <c:pt idx="13517">
                  <c:v>5.1892192194677032E-4</c:v>
                </c:pt>
                <c:pt idx="13518">
                  <c:v>5.1888353588900151E-4</c:v>
                </c:pt>
                <c:pt idx="13519">
                  <c:v>5.18845155509854E-4</c:v>
                </c:pt>
                <c:pt idx="13520">
                  <c:v>5.188067808080685E-4</c:v>
                </c:pt>
                <c:pt idx="13521">
                  <c:v>5.1876841178238127E-4</c:v>
                </c:pt>
                <c:pt idx="13522">
                  <c:v>5.1873004843153961E-4</c:v>
                </c:pt>
                <c:pt idx="13523">
                  <c:v>5.1869169075427718E-4</c:v>
                </c:pt>
                <c:pt idx="13524">
                  <c:v>5.1865333874934183E-4</c:v>
                </c:pt>
                <c:pt idx="13525">
                  <c:v>5.1861499241547492E-4</c:v>
                </c:pt>
                <c:pt idx="13526">
                  <c:v>5.1857665175141323E-4</c:v>
                </c:pt>
                <c:pt idx="13527">
                  <c:v>5.1853831675590224E-4</c:v>
                </c:pt>
                <c:pt idx="13528">
                  <c:v>5.1849998742768732E-4</c:v>
                </c:pt>
                <c:pt idx="13529">
                  <c:v>5.1846166376550958E-4</c:v>
                </c:pt>
                <c:pt idx="13530">
                  <c:v>5.184233457681157E-4</c:v>
                </c:pt>
                <c:pt idx="13531">
                  <c:v>5.183850334342442E-4</c:v>
                </c:pt>
                <c:pt idx="13532">
                  <c:v>5.1834672676264316E-4</c:v>
                </c:pt>
                <c:pt idx="13533">
                  <c:v>5.1830842575205718E-4</c:v>
                </c:pt>
                <c:pt idx="13534">
                  <c:v>5.182701304012339E-4</c:v>
                </c:pt>
                <c:pt idx="13535">
                  <c:v>5.1823184070891131E-4</c:v>
                </c:pt>
                <c:pt idx="13536">
                  <c:v>5.1819355667384094E-4</c:v>
                </c:pt>
                <c:pt idx="13537">
                  <c:v>5.181552782947738E-4</c:v>
                </c:pt>
                <c:pt idx="13538">
                  <c:v>5.1811700557044635E-4</c:v>
                </c:pt>
                <c:pt idx="13539">
                  <c:v>5.1807873849960993E-4</c:v>
                </c:pt>
                <c:pt idx="13540">
                  <c:v>5.1804047708101412E-4</c:v>
                </c:pt>
                <c:pt idx="13541">
                  <c:v>5.1800222131340634E-4</c:v>
                </c:pt>
                <c:pt idx="13542">
                  <c:v>5.1796397119553304E-4</c:v>
                </c:pt>
                <c:pt idx="13543">
                  <c:v>5.1792572672614001E-4</c:v>
                </c:pt>
                <c:pt idx="13544">
                  <c:v>5.1788748790398064E-4</c:v>
                </c:pt>
                <c:pt idx="13545">
                  <c:v>5.1784925472780408E-4</c:v>
                </c:pt>
                <c:pt idx="13546">
                  <c:v>5.178110271963583E-4</c:v>
                </c:pt>
                <c:pt idx="13547">
                  <c:v>5.177728053083956E-4</c:v>
                </c:pt>
                <c:pt idx="13548">
                  <c:v>5.1773458906266307E-4</c:v>
                </c:pt>
                <c:pt idx="13549">
                  <c:v>5.176963784579155E-4</c:v>
                </c:pt>
                <c:pt idx="13550">
                  <c:v>5.1765817349289501E-4</c:v>
                </c:pt>
                <c:pt idx="13551">
                  <c:v>5.1761997416636604E-4</c:v>
                </c:pt>
                <c:pt idx="13552">
                  <c:v>5.1758178047706831E-4</c:v>
                </c:pt>
                <c:pt idx="13553">
                  <c:v>5.1754359242376323E-4</c:v>
                </c:pt>
                <c:pt idx="13554">
                  <c:v>5.1750541000519898E-4</c:v>
                </c:pt>
                <c:pt idx="13555">
                  <c:v>5.1746723322013144E-4</c:v>
                </c:pt>
                <c:pt idx="13556">
                  <c:v>5.1742906206730932E-4</c:v>
                </c:pt>
                <c:pt idx="13557">
                  <c:v>5.173908965454909E-4</c:v>
                </c:pt>
                <c:pt idx="13558">
                  <c:v>5.1735273665342533E-4</c:v>
                </c:pt>
                <c:pt idx="13559">
                  <c:v>5.1731458238987184E-4</c:v>
                </c:pt>
                <c:pt idx="13560">
                  <c:v>5.1727643375358372E-4</c:v>
                </c:pt>
                <c:pt idx="13561">
                  <c:v>5.1723829074331522E-4</c:v>
                </c:pt>
                <c:pt idx="13562">
                  <c:v>5.1720015335782329E-4</c:v>
                </c:pt>
                <c:pt idx="13563">
                  <c:v>5.1716202159586501E-4</c:v>
                </c:pt>
                <c:pt idx="13564">
                  <c:v>5.1712389545619073E-4</c:v>
                </c:pt>
                <c:pt idx="13565">
                  <c:v>5.170857749375599E-4</c:v>
                </c:pt>
                <c:pt idx="13566">
                  <c:v>5.1704766003873403E-4</c:v>
                </c:pt>
                <c:pt idx="13567">
                  <c:v>5.1700955075846522E-4</c:v>
                </c:pt>
                <c:pt idx="13568">
                  <c:v>5.1697144709551303E-4</c:v>
                </c:pt>
                <c:pt idx="13569">
                  <c:v>5.1693334904863843E-4</c:v>
                </c:pt>
                <c:pt idx="13570">
                  <c:v>5.1689525661659035E-4</c:v>
                </c:pt>
                <c:pt idx="13571">
                  <c:v>5.1685716979814073E-4</c:v>
                </c:pt>
                <c:pt idx="13572">
                  <c:v>5.1681908859204089E-4</c:v>
                </c:pt>
                <c:pt idx="13573">
                  <c:v>5.1678101299705071E-4</c:v>
                </c:pt>
                <c:pt idx="13574">
                  <c:v>5.1674294301193183E-4</c:v>
                </c:pt>
                <c:pt idx="13575">
                  <c:v>5.1670487863544412E-4</c:v>
                </c:pt>
                <c:pt idx="13576">
                  <c:v>5.1666681986635031E-4</c:v>
                </c:pt>
                <c:pt idx="13577">
                  <c:v>5.1662876670340409E-4</c:v>
                </c:pt>
                <c:pt idx="13578">
                  <c:v>5.1659071914537502E-4</c:v>
                </c:pt>
                <c:pt idx="13579">
                  <c:v>5.165526771910208E-4</c:v>
                </c:pt>
                <c:pt idx="13580">
                  <c:v>5.1651464083910512E-4</c:v>
                </c:pt>
                <c:pt idx="13581">
                  <c:v>5.1647661008838994E-4</c:v>
                </c:pt>
                <c:pt idx="13582">
                  <c:v>5.1643858493763666E-4</c:v>
                </c:pt>
                <c:pt idx="13583">
                  <c:v>5.1640056538561254E-4</c:v>
                </c:pt>
                <c:pt idx="13584">
                  <c:v>5.1636255143107802E-4</c:v>
                </c:pt>
                <c:pt idx="13585">
                  <c:v>5.163245430727958E-4</c:v>
                </c:pt>
                <c:pt idx="13586">
                  <c:v>5.1628654030953303E-4</c:v>
                </c:pt>
                <c:pt idx="13587">
                  <c:v>5.1624854314005287E-4</c:v>
                </c:pt>
                <c:pt idx="13588">
                  <c:v>5.1621055156312072E-4</c:v>
                </c:pt>
                <c:pt idx="13589">
                  <c:v>5.1617256557750233E-4</c:v>
                </c:pt>
                <c:pt idx="13590">
                  <c:v>5.1613458518196323E-4</c:v>
                </c:pt>
                <c:pt idx="13591">
                  <c:v>5.1609661037527014E-4</c:v>
                </c:pt>
                <c:pt idx="13592">
                  <c:v>5.1605864115618718E-4</c:v>
                </c:pt>
                <c:pt idx="13593">
                  <c:v>5.160206775234853E-4</c:v>
                </c:pt>
                <c:pt idx="13594">
                  <c:v>5.1598271947592839E-4</c:v>
                </c:pt>
                <c:pt idx="13595">
                  <c:v>5.1594476701228122E-4</c:v>
                </c:pt>
                <c:pt idx="13596">
                  <c:v>5.159068201313205E-4</c:v>
                </c:pt>
                <c:pt idx="13597">
                  <c:v>5.1586887883180513E-4</c:v>
                </c:pt>
                <c:pt idx="13598">
                  <c:v>5.1583094311251181E-4</c:v>
                </c:pt>
                <c:pt idx="13599">
                  <c:v>5.157930129722027E-4</c:v>
                </c:pt>
                <c:pt idx="13600">
                  <c:v>5.1575508840965168E-4</c:v>
                </c:pt>
                <c:pt idx="13601">
                  <c:v>5.1571716942362732E-4</c:v>
                </c:pt>
                <c:pt idx="13602">
                  <c:v>5.1567925601289969E-4</c:v>
                </c:pt>
                <c:pt idx="13603">
                  <c:v>5.1564134817624104E-4</c:v>
                </c:pt>
                <c:pt idx="13604">
                  <c:v>5.1560344591241724E-4</c:v>
                </c:pt>
                <c:pt idx="13605">
                  <c:v>5.1556554922020485E-4</c:v>
                </c:pt>
                <c:pt idx="13606">
                  <c:v>5.1552765809837104E-4</c:v>
                </c:pt>
                <c:pt idx="13607">
                  <c:v>5.1548977254568936E-4</c:v>
                </c:pt>
                <c:pt idx="13608">
                  <c:v>5.154518925609339E-4</c:v>
                </c:pt>
                <c:pt idx="13609">
                  <c:v>5.1541401814287583E-4</c:v>
                </c:pt>
                <c:pt idx="13610">
                  <c:v>5.1537614929029151E-4</c:v>
                </c:pt>
                <c:pt idx="13611">
                  <c:v>5.1533828600194441E-4</c:v>
                </c:pt>
                <c:pt idx="13612">
                  <c:v>5.1530042827661882E-4</c:v>
                </c:pt>
                <c:pt idx="13613">
                  <c:v>5.1526257611308394E-4</c:v>
                </c:pt>
                <c:pt idx="13614">
                  <c:v>5.1522472951011865E-4</c:v>
                </c:pt>
                <c:pt idx="13615">
                  <c:v>5.1518688846649086E-4</c:v>
                </c:pt>
                <c:pt idx="13616">
                  <c:v>5.1514905298097682E-4</c:v>
                </c:pt>
                <c:pt idx="13617">
                  <c:v>5.1511122305235692E-4</c:v>
                </c:pt>
                <c:pt idx="13618">
                  <c:v>5.1507339867940514E-4</c:v>
                </c:pt>
                <c:pt idx="13619">
                  <c:v>5.1503557986089569E-4</c:v>
                </c:pt>
                <c:pt idx="13620">
                  <c:v>5.1499776659560731E-4</c:v>
                </c:pt>
                <c:pt idx="13621">
                  <c:v>5.1495995888231865E-4</c:v>
                </c:pt>
                <c:pt idx="13622">
                  <c:v>5.1492215671979926E-4</c:v>
                </c:pt>
                <c:pt idx="13623">
                  <c:v>5.1488436010683689E-4</c:v>
                </c:pt>
                <c:pt idx="13624">
                  <c:v>5.1484656904220302E-4</c:v>
                </c:pt>
                <c:pt idx="13625">
                  <c:v>5.1480878352467554E-4</c:v>
                </c:pt>
                <c:pt idx="13626">
                  <c:v>5.147710035530382E-4</c:v>
                </c:pt>
                <c:pt idx="13627">
                  <c:v>5.1473322912606813E-4</c:v>
                </c:pt>
                <c:pt idx="13628">
                  <c:v>5.1469546024254071E-4</c:v>
                </c:pt>
                <c:pt idx="13629">
                  <c:v>5.146576969012411E-4</c:v>
                </c:pt>
                <c:pt idx="13630">
                  <c:v>5.1461993910094936E-4</c:v>
                </c:pt>
                <c:pt idx="13631">
                  <c:v>5.1458218684044077E-4</c:v>
                </c:pt>
                <c:pt idx="13632">
                  <c:v>5.1454444011850113E-4</c:v>
                </c:pt>
                <c:pt idx="13633">
                  <c:v>5.1450669893391224E-4</c:v>
                </c:pt>
                <c:pt idx="13634">
                  <c:v>5.1446896328545034E-4</c:v>
                </c:pt>
                <c:pt idx="13635">
                  <c:v>5.1443123317190191E-4</c:v>
                </c:pt>
                <c:pt idx="13636">
                  <c:v>5.1439350859204883E-4</c:v>
                </c:pt>
                <c:pt idx="13637">
                  <c:v>5.1435578954467224E-4</c:v>
                </c:pt>
                <c:pt idx="13638">
                  <c:v>5.1431807602855654E-4</c:v>
                </c:pt>
                <c:pt idx="13639">
                  <c:v>5.1428036804248721E-4</c:v>
                </c:pt>
                <c:pt idx="13640">
                  <c:v>5.1424266558524028E-4</c:v>
                </c:pt>
                <c:pt idx="13641">
                  <c:v>5.1420496865560732E-4</c:v>
                </c:pt>
                <c:pt idx="13642">
                  <c:v>5.1416727725237356E-4</c:v>
                </c:pt>
                <c:pt idx="13643">
                  <c:v>5.1412959137431833E-4</c:v>
                </c:pt>
                <c:pt idx="13644">
                  <c:v>5.1409191102022589E-4</c:v>
                </c:pt>
                <c:pt idx="13645">
                  <c:v>5.1405423618888823E-4</c:v>
                </c:pt>
                <c:pt idx="13646">
                  <c:v>5.1401656687908789E-4</c:v>
                </c:pt>
                <c:pt idx="13647">
                  <c:v>5.1397890308961134E-4</c:v>
                </c:pt>
                <c:pt idx="13648">
                  <c:v>5.1394124481924524E-4</c:v>
                </c:pt>
                <c:pt idx="13649">
                  <c:v>5.1390359206677691E-4</c:v>
                </c:pt>
                <c:pt idx="13650">
                  <c:v>5.1386594483099433E-4</c:v>
                </c:pt>
                <c:pt idx="13651">
                  <c:v>5.1382830311068382E-4</c:v>
                </c:pt>
                <c:pt idx="13652">
                  <c:v>5.1379066690463056E-4</c:v>
                </c:pt>
                <c:pt idx="13653">
                  <c:v>5.1375303621162825E-4</c:v>
                </c:pt>
                <c:pt idx="13654">
                  <c:v>5.1371541103046431E-4</c:v>
                </c:pt>
                <c:pt idx="13655">
                  <c:v>5.1367779135992793E-4</c:v>
                </c:pt>
                <c:pt idx="13656">
                  <c:v>5.1364017719880424E-4</c:v>
                </c:pt>
                <c:pt idx="13657">
                  <c:v>5.1360256854589043E-4</c:v>
                </c:pt>
                <c:pt idx="13658">
                  <c:v>5.1356496539997078E-4</c:v>
                </c:pt>
                <c:pt idx="13659">
                  <c:v>5.1352736775983512E-4</c:v>
                </c:pt>
                <c:pt idx="13660">
                  <c:v>5.1348977562427922E-4</c:v>
                </c:pt>
                <c:pt idx="13661">
                  <c:v>5.1345218899209223E-4</c:v>
                </c:pt>
                <c:pt idx="13662">
                  <c:v>5.1341460786206528E-4</c:v>
                </c:pt>
                <c:pt idx="13663">
                  <c:v>5.1337703223299121E-4</c:v>
                </c:pt>
                <c:pt idx="13664">
                  <c:v>5.1333946210366114E-4</c:v>
                </c:pt>
                <c:pt idx="13665">
                  <c:v>5.1330189747286824E-4</c:v>
                </c:pt>
                <c:pt idx="13666">
                  <c:v>5.1326433833940829E-4</c:v>
                </c:pt>
                <c:pt idx="13667">
                  <c:v>5.1322678470206514E-4</c:v>
                </c:pt>
                <c:pt idx="13668">
                  <c:v>5.1318923655964334E-4</c:v>
                </c:pt>
                <c:pt idx="13669">
                  <c:v>5.1315169391093088E-4</c:v>
                </c:pt>
                <c:pt idx="13670">
                  <c:v>5.1311415675472493E-4</c:v>
                </c:pt>
                <c:pt idx="13671">
                  <c:v>5.1307662508982019E-4</c:v>
                </c:pt>
                <c:pt idx="13672">
                  <c:v>5.1303909891501178E-4</c:v>
                </c:pt>
                <c:pt idx="13673">
                  <c:v>5.1300157822909104E-4</c:v>
                </c:pt>
                <c:pt idx="13674">
                  <c:v>5.1296406303085894E-4</c:v>
                </c:pt>
                <c:pt idx="13675">
                  <c:v>5.1292655331910931E-4</c:v>
                </c:pt>
                <c:pt idx="13676">
                  <c:v>5.1288904909263901E-4</c:v>
                </c:pt>
                <c:pt idx="13677">
                  <c:v>5.1285155035024415E-4</c:v>
                </c:pt>
                <c:pt idx="13678">
                  <c:v>5.1281405709072386E-4</c:v>
                </c:pt>
                <c:pt idx="13679">
                  <c:v>5.12776569312875E-4</c:v>
                </c:pt>
                <c:pt idx="13680">
                  <c:v>5.12739087015494E-4</c:v>
                </c:pt>
                <c:pt idx="13681">
                  <c:v>5.1270161019738108E-4</c:v>
                </c:pt>
                <c:pt idx="13682">
                  <c:v>5.1266413885733646E-4</c:v>
                </c:pt>
                <c:pt idx="13683">
                  <c:v>5.1262667299415343E-4</c:v>
                </c:pt>
                <c:pt idx="13684">
                  <c:v>5.1258921260663318E-4</c:v>
                </c:pt>
                <c:pt idx="13685">
                  <c:v>5.1255175769357605E-4</c:v>
                </c:pt>
                <c:pt idx="13686">
                  <c:v>5.1251430825378962E-4</c:v>
                </c:pt>
                <c:pt idx="13687">
                  <c:v>5.1247686428606339E-4</c:v>
                </c:pt>
                <c:pt idx="13688">
                  <c:v>5.1243942578919866E-4</c:v>
                </c:pt>
                <c:pt idx="13689">
                  <c:v>5.1240199276200488E-4</c:v>
                </c:pt>
                <c:pt idx="13690">
                  <c:v>5.1236456520327802E-4</c:v>
                </c:pt>
                <c:pt idx="13691">
                  <c:v>5.1232714311182049E-4</c:v>
                </c:pt>
                <c:pt idx="13692">
                  <c:v>5.1228972648643197E-4</c:v>
                </c:pt>
                <c:pt idx="13693">
                  <c:v>5.1225231532591928E-4</c:v>
                </c:pt>
                <c:pt idx="13694">
                  <c:v>5.1221490962908385E-4</c:v>
                </c:pt>
                <c:pt idx="13695">
                  <c:v>5.121775093947273E-4</c:v>
                </c:pt>
                <c:pt idx="13696">
                  <c:v>5.1214011462165289E-4</c:v>
                </c:pt>
                <c:pt idx="13697">
                  <c:v>5.1210272530866714E-4</c:v>
                </c:pt>
                <c:pt idx="13698">
                  <c:v>5.1206534145457449E-4</c:v>
                </c:pt>
                <c:pt idx="13699">
                  <c:v>5.1202796305817538E-4</c:v>
                </c:pt>
                <c:pt idx="13700">
                  <c:v>5.1199059011827817E-4</c:v>
                </c:pt>
                <c:pt idx="13701">
                  <c:v>5.1195322263368731E-4</c:v>
                </c:pt>
                <c:pt idx="13702">
                  <c:v>5.1191586060320897E-4</c:v>
                </c:pt>
                <c:pt idx="13703">
                  <c:v>5.1187850402564761E-4</c:v>
                </c:pt>
                <c:pt idx="13704">
                  <c:v>5.1184115289981159E-4</c:v>
                </c:pt>
                <c:pt idx="13705">
                  <c:v>5.1180380722450612E-4</c:v>
                </c:pt>
                <c:pt idx="13706">
                  <c:v>5.1176646699853856E-4</c:v>
                </c:pt>
                <c:pt idx="13707">
                  <c:v>5.1172913222071804E-4</c:v>
                </c:pt>
                <c:pt idx="13708">
                  <c:v>5.1169180288984694E-4</c:v>
                </c:pt>
                <c:pt idx="13709">
                  <c:v>5.1165447900473893E-4</c:v>
                </c:pt>
                <c:pt idx="13710">
                  <c:v>5.1161716056420171E-4</c:v>
                </c:pt>
                <c:pt idx="13711">
                  <c:v>5.1157984756704104E-4</c:v>
                </c:pt>
                <c:pt idx="13712">
                  <c:v>5.1154254001206851E-4</c:v>
                </c:pt>
                <c:pt idx="13713">
                  <c:v>5.1150523789809086E-4</c:v>
                </c:pt>
                <c:pt idx="13714">
                  <c:v>5.1146794122392133E-4</c:v>
                </c:pt>
                <c:pt idx="13715">
                  <c:v>5.1143064998836934E-4</c:v>
                </c:pt>
                <c:pt idx="13716">
                  <c:v>5.1139336419024303E-4</c:v>
                </c:pt>
                <c:pt idx="13717">
                  <c:v>5.1135608382835564E-4</c:v>
                </c:pt>
                <c:pt idx="13718">
                  <c:v>5.1131880890151801E-4</c:v>
                </c:pt>
                <c:pt idx="13719">
                  <c:v>5.112815394085399E-4</c:v>
                </c:pt>
                <c:pt idx="13720">
                  <c:v>5.1124427534823792E-4</c:v>
                </c:pt>
                <c:pt idx="13721">
                  <c:v>5.1120701671941704E-4</c:v>
                </c:pt>
                <c:pt idx="13722">
                  <c:v>5.1116976352089561E-4</c:v>
                </c:pt>
                <c:pt idx="13723">
                  <c:v>5.1113251575148446E-4</c:v>
                </c:pt>
                <c:pt idx="13724">
                  <c:v>5.1109527340999434E-4</c:v>
                </c:pt>
                <c:pt idx="13725">
                  <c:v>5.1105803649524378E-4</c:v>
                </c:pt>
                <c:pt idx="13726">
                  <c:v>5.110208050060443E-4</c:v>
                </c:pt>
                <c:pt idx="13727">
                  <c:v>5.1098357894121291E-4</c:v>
                </c:pt>
                <c:pt idx="13728">
                  <c:v>5.1094635829955948E-4</c:v>
                </c:pt>
                <c:pt idx="13729">
                  <c:v>5.109091430798992E-4</c:v>
                </c:pt>
                <c:pt idx="13730">
                  <c:v>5.1087193328105138E-4</c:v>
                </c:pt>
                <c:pt idx="13731">
                  <c:v>5.1083472890182924E-4</c:v>
                </c:pt>
                <c:pt idx="13732">
                  <c:v>5.1079752994104949E-4</c:v>
                </c:pt>
                <c:pt idx="13733">
                  <c:v>5.1076033639752927E-4</c:v>
                </c:pt>
                <c:pt idx="13734">
                  <c:v>5.1072314827008678E-4</c:v>
                </c:pt>
                <c:pt idx="13735">
                  <c:v>5.1068596555753191E-4</c:v>
                </c:pt>
                <c:pt idx="13736">
                  <c:v>5.106487882586883E-4</c:v>
                </c:pt>
                <c:pt idx="13737">
                  <c:v>5.1061161637237394E-4</c:v>
                </c:pt>
                <c:pt idx="13738">
                  <c:v>5.1057444989740489E-4</c:v>
                </c:pt>
                <c:pt idx="13739">
                  <c:v>5.105372888325972E-4</c:v>
                </c:pt>
                <c:pt idx="13740">
                  <c:v>5.1050013317677462E-4</c:v>
                </c:pt>
                <c:pt idx="13741">
                  <c:v>5.1046298292875363E-4</c:v>
                </c:pt>
                <c:pt idx="13742">
                  <c:v>5.1042583808735646E-4</c:v>
                </c:pt>
                <c:pt idx="13743">
                  <c:v>5.1038869865139701E-4</c:v>
                </c:pt>
                <c:pt idx="13744">
                  <c:v>5.1035156461969825E-4</c:v>
                </c:pt>
                <c:pt idx="13745">
                  <c:v>5.1031443599108568E-4</c:v>
                </c:pt>
                <c:pt idx="13746">
                  <c:v>5.1027731276437522E-4</c:v>
                </c:pt>
                <c:pt idx="13747">
                  <c:v>5.1024019493838739E-4</c:v>
                </c:pt>
                <c:pt idx="13748">
                  <c:v>5.102030825119442E-4</c:v>
                </c:pt>
                <c:pt idx="13749">
                  <c:v>5.101659754838721E-4</c:v>
                </c:pt>
                <c:pt idx="13750">
                  <c:v>5.1012887385298671E-4</c:v>
                </c:pt>
                <c:pt idx="13751">
                  <c:v>5.1009177761811211E-4</c:v>
                </c:pt>
                <c:pt idx="13752">
                  <c:v>5.1005468677807399E-4</c:v>
                </c:pt>
                <c:pt idx="13753">
                  <c:v>5.1001760133169492E-4</c:v>
                </c:pt>
                <c:pt idx="13754">
                  <c:v>5.0998052127779799E-4</c:v>
                </c:pt>
                <c:pt idx="13755">
                  <c:v>5.099434466152063E-4</c:v>
                </c:pt>
                <c:pt idx="13756">
                  <c:v>5.0990637734274664E-4</c:v>
                </c:pt>
                <c:pt idx="13757">
                  <c:v>5.0986931345924134E-4</c:v>
                </c:pt>
                <c:pt idx="13758">
                  <c:v>5.0983225496351113E-4</c:v>
                </c:pt>
                <c:pt idx="13759">
                  <c:v>5.0979520185438928E-4</c:v>
                </c:pt>
                <c:pt idx="13760">
                  <c:v>5.0975815413069759E-4</c:v>
                </c:pt>
                <c:pt idx="13761">
                  <c:v>5.0972111179126514E-4</c:v>
                </c:pt>
                <c:pt idx="13762">
                  <c:v>5.0968407483491349E-4</c:v>
                </c:pt>
                <c:pt idx="13763">
                  <c:v>5.0964704326047149E-4</c:v>
                </c:pt>
                <c:pt idx="13764">
                  <c:v>5.0961001706676518E-4</c:v>
                </c:pt>
                <c:pt idx="13765">
                  <c:v>5.0957299625262349E-4</c:v>
                </c:pt>
                <c:pt idx="13766">
                  <c:v>5.0953598081687193E-4</c:v>
                </c:pt>
                <c:pt idx="13767">
                  <c:v>5.094989707583416E-4</c:v>
                </c:pt>
                <c:pt idx="13768">
                  <c:v>5.0946196607585929E-4</c:v>
                </c:pt>
                <c:pt idx="13769">
                  <c:v>5.0942496676825504E-4</c:v>
                </c:pt>
                <c:pt idx="13770">
                  <c:v>5.0938797283435553E-4</c:v>
                </c:pt>
                <c:pt idx="13771">
                  <c:v>5.0935098427298928E-4</c:v>
                </c:pt>
                <c:pt idx="13772">
                  <c:v>5.0931400108298914E-4</c:v>
                </c:pt>
                <c:pt idx="13773">
                  <c:v>5.0927702326318504E-4</c:v>
                </c:pt>
                <c:pt idx="13774">
                  <c:v>5.0924005081240463E-4</c:v>
                </c:pt>
                <c:pt idx="13775">
                  <c:v>5.092030837294811E-4</c:v>
                </c:pt>
                <c:pt idx="13776">
                  <c:v>5.0916612201324708E-4</c:v>
                </c:pt>
                <c:pt idx="13777">
                  <c:v>5.091291656625273E-4</c:v>
                </c:pt>
                <c:pt idx="13778">
                  <c:v>5.0909221467615982E-4</c:v>
                </c:pt>
                <c:pt idx="13779">
                  <c:v>5.0905526905297511E-4</c:v>
                </c:pt>
                <c:pt idx="13780">
                  <c:v>5.0901832879180484E-4</c:v>
                </c:pt>
                <c:pt idx="13781">
                  <c:v>5.0898139389148511E-4</c:v>
                </c:pt>
                <c:pt idx="13782">
                  <c:v>5.089444643508412E-4</c:v>
                </c:pt>
                <c:pt idx="13783">
                  <c:v>5.0890754016871679E-4</c:v>
                </c:pt>
                <c:pt idx="13784">
                  <c:v>5.088706213439364E-4</c:v>
                </c:pt>
                <c:pt idx="13785">
                  <c:v>5.0883370787533928E-4</c:v>
                </c:pt>
                <c:pt idx="13786">
                  <c:v>5.0879679976175828E-4</c:v>
                </c:pt>
                <c:pt idx="13787">
                  <c:v>5.0875989700202877E-4</c:v>
                </c:pt>
                <c:pt idx="13788">
                  <c:v>5.0872299959498976E-4</c:v>
                </c:pt>
                <c:pt idx="13789">
                  <c:v>5.086861075394699E-4</c:v>
                </c:pt>
                <c:pt idx="13790">
                  <c:v>5.0864922083430572E-4</c:v>
                </c:pt>
                <c:pt idx="13791">
                  <c:v>5.0861233947833995E-4</c:v>
                </c:pt>
                <c:pt idx="13792">
                  <c:v>5.0857546347039839E-4</c:v>
                </c:pt>
                <c:pt idx="13793">
                  <c:v>5.0853859280932821E-4</c:v>
                </c:pt>
                <c:pt idx="13794">
                  <c:v>5.0850172749396314E-4</c:v>
                </c:pt>
                <c:pt idx="13795">
                  <c:v>5.0846486752314114E-4</c:v>
                </c:pt>
                <c:pt idx="13796">
                  <c:v>5.084280128956958E-4</c:v>
                </c:pt>
                <c:pt idx="13797">
                  <c:v>5.0839116361047062E-4</c:v>
                </c:pt>
                <c:pt idx="13798">
                  <c:v>5.0835431966630518E-4</c:v>
                </c:pt>
                <c:pt idx="13799">
                  <c:v>5.0831748106202896E-4</c:v>
                </c:pt>
                <c:pt idx="13800">
                  <c:v>5.0828064779649099E-4</c:v>
                </c:pt>
                <c:pt idx="13801">
                  <c:v>5.0824381986852812E-4</c:v>
                </c:pt>
                <c:pt idx="13802">
                  <c:v>5.0820699727697832E-4</c:v>
                </c:pt>
                <c:pt idx="13803">
                  <c:v>5.0817018002068245E-4</c:v>
                </c:pt>
                <c:pt idx="13804">
                  <c:v>5.0813336809848422E-4</c:v>
                </c:pt>
                <c:pt idx="13805">
                  <c:v>5.0809656150921747E-4</c:v>
                </c:pt>
                <c:pt idx="13806">
                  <c:v>5.0805976025172794E-4</c:v>
                </c:pt>
                <c:pt idx="13807">
                  <c:v>5.0802296432485988E-4</c:v>
                </c:pt>
                <c:pt idx="13808">
                  <c:v>5.0798617372745049E-4</c:v>
                </c:pt>
                <c:pt idx="13809">
                  <c:v>5.079493884583453E-4</c:v>
                </c:pt>
                <c:pt idx="13810">
                  <c:v>5.0791260851638421E-4</c:v>
                </c:pt>
                <c:pt idx="13811">
                  <c:v>5.078758339004092E-4</c:v>
                </c:pt>
                <c:pt idx="13812">
                  <c:v>5.0783906460926678E-4</c:v>
                </c:pt>
                <c:pt idx="13813">
                  <c:v>5.078023006417988E-4</c:v>
                </c:pt>
                <c:pt idx="13814">
                  <c:v>5.0776554199684918E-4</c:v>
                </c:pt>
                <c:pt idx="13815">
                  <c:v>5.077287886732653E-4</c:v>
                </c:pt>
                <c:pt idx="13816">
                  <c:v>5.0769204066988534E-4</c:v>
                </c:pt>
                <c:pt idx="13817">
                  <c:v>5.0765529798555938E-4</c:v>
                </c:pt>
                <c:pt idx="13818">
                  <c:v>5.0761856061913189E-4</c:v>
                </c:pt>
                <c:pt idx="13819">
                  <c:v>5.0758182856944917E-4</c:v>
                </c:pt>
                <c:pt idx="13820">
                  <c:v>5.0754510183535133E-4</c:v>
                </c:pt>
                <c:pt idx="13821">
                  <c:v>5.0750838041569064E-4</c:v>
                </c:pt>
                <c:pt idx="13822">
                  <c:v>5.0747166430931427E-4</c:v>
                </c:pt>
                <c:pt idx="13823">
                  <c:v>5.074349535150657E-4</c:v>
                </c:pt>
                <c:pt idx="13824">
                  <c:v>5.0739824803179079E-4</c:v>
                </c:pt>
                <c:pt idx="13825">
                  <c:v>5.0736154785834073E-4</c:v>
                </c:pt>
                <c:pt idx="13826">
                  <c:v>5.0732485299356323E-4</c:v>
                </c:pt>
                <c:pt idx="13827">
                  <c:v>5.0728816343630404E-4</c:v>
                </c:pt>
                <c:pt idx="13828">
                  <c:v>5.0725147918541434E-4</c:v>
                </c:pt>
                <c:pt idx="13829">
                  <c:v>5.0721480023974033E-4</c:v>
                </c:pt>
                <c:pt idx="13830">
                  <c:v>5.0717812659813492E-4</c:v>
                </c:pt>
                <c:pt idx="13831">
                  <c:v>5.0714145825944365E-4</c:v>
                </c:pt>
                <c:pt idx="13832">
                  <c:v>5.0710479522251943E-4</c:v>
                </c:pt>
                <c:pt idx="13833">
                  <c:v>5.0706813748621073E-4</c:v>
                </c:pt>
                <c:pt idx="13834">
                  <c:v>5.0703148504936733E-4</c:v>
                </c:pt>
                <c:pt idx="13835">
                  <c:v>5.0699483791084301E-4</c:v>
                </c:pt>
                <c:pt idx="13836">
                  <c:v>5.0695819606948829E-4</c:v>
                </c:pt>
                <c:pt idx="13837">
                  <c:v>5.0692155952415522E-4</c:v>
                </c:pt>
                <c:pt idx="13838">
                  <c:v>5.0688492827369129E-4</c:v>
                </c:pt>
                <c:pt idx="13839">
                  <c:v>5.0684830231695333E-4</c:v>
                </c:pt>
                <c:pt idx="13840">
                  <c:v>5.0681168165279012E-4</c:v>
                </c:pt>
                <c:pt idx="13841">
                  <c:v>5.067750662800613E-4</c:v>
                </c:pt>
                <c:pt idx="13842">
                  <c:v>5.0673845619761371E-4</c:v>
                </c:pt>
                <c:pt idx="13843">
                  <c:v>5.067018514043031E-4</c:v>
                </c:pt>
                <c:pt idx="13844">
                  <c:v>5.0666525189898442E-4</c:v>
                </c:pt>
                <c:pt idx="13845">
                  <c:v>5.0662865768050767E-4</c:v>
                </c:pt>
                <c:pt idx="13846">
                  <c:v>5.0659206874773173E-4</c:v>
                </c:pt>
                <c:pt idx="13847">
                  <c:v>5.0655548509950853E-4</c:v>
                </c:pt>
                <c:pt idx="13848">
                  <c:v>5.065189067346976E-4</c:v>
                </c:pt>
                <c:pt idx="13849">
                  <c:v>5.0648233365215109E-4</c:v>
                </c:pt>
                <c:pt idx="13850">
                  <c:v>5.0644576585072486E-4</c:v>
                </c:pt>
                <c:pt idx="13851">
                  <c:v>5.0640920332927733E-4</c:v>
                </c:pt>
                <c:pt idx="13852">
                  <c:v>5.0637264608666122E-4</c:v>
                </c:pt>
                <c:pt idx="13853">
                  <c:v>5.0633609412173593E-4</c:v>
                </c:pt>
                <c:pt idx="13854">
                  <c:v>5.0629954743335872E-4</c:v>
                </c:pt>
                <c:pt idx="13855">
                  <c:v>5.0626300602038803E-4</c:v>
                </c:pt>
                <c:pt idx="13856">
                  <c:v>5.0622646988167819E-4</c:v>
                </c:pt>
                <c:pt idx="13857">
                  <c:v>5.0618993901609187E-4</c:v>
                </c:pt>
                <c:pt idx="13858">
                  <c:v>5.0615341342248404E-4</c:v>
                </c:pt>
                <c:pt idx="13859">
                  <c:v>5.0611689309971455E-4</c:v>
                </c:pt>
                <c:pt idx="13860">
                  <c:v>5.0608037804664131E-4</c:v>
                </c:pt>
                <c:pt idx="13861">
                  <c:v>5.060438682621285E-4</c:v>
                </c:pt>
                <c:pt idx="13862">
                  <c:v>5.0600736374502926E-4</c:v>
                </c:pt>
                <c:pt idx="13863">
                  <c:v>5.0597086449421147E-4</c:v>
                </c:pt>
                <c:pt idx="13864">
                  <c:v>5.0593437050852987E-4</c:v>
                </c:pt>
                <c:pt idx="13865">
                  <c:v>5.0589788178684281E-4</c:v>
                </c:pt>
                <c:pt idx="13866">
                  <c:v>5.0586139832802109E-4</c:v>
                </c:pt>
                <c:pt idx="13867">
                  <c:v>5.0582492013091839E-4</c:v>
                </c:pt>
                <c:pt idx="13868">
                  <c:v>5.0578844719439498E-4</c:v>
                </c:pt>
                <c:pt idx="13869">
                  <c:v>5.0575197951732134E-4</c:v>
                </c:pt>
                <c:pt idx="13870">
                  <c:v>5.0571551709855213E-4</c:v>
                </c:pt>
                <c:pt idx="13871">
                  <c:v>5.0567905993695523E-4</c:v>
                </c:pt>
                <c:pt idx="13872">
                  <c:v>5.0564260803139286E-4</c:v>
                </c:pt>
                <c:pt idx="13873">
                  <c:v>5.0560616138072543E-4</c:v>
                </c:pt>
                <c:pt idx="13874">
                  <c:v>5.0556971998381994E-4</c:v>
                </c:pt>
                <c:pt idx="13875">
                  <c:v>5.0553328383953506E-4</c:v>
                </c:pt>
                <c:pt idx="13876">
                  <c:v>5.0549685294674213E-4</c:v>
                </c:pt>
                <c:pt idx="13877">
                  <c:v>5.0546042730430327E-4</c:v>
                </c:pt>
                <c:pt idx="13878">
                  <c:v>5.0542400691108334E-4</c:v>
                </c:pt>
                <c:pt idx="13879">
                  <c:v>5.0538759176594738E-4</c:v>
                </c:pt>
                <c:pt idx="13880">
                  <c:v>5.0535118186776186E-4</c:v>
                </c:pt>
                <c:pt idx="13881">
                  <c:v>5.0531477721539402E-4</c:v>
                </c:pt>
                <c:pt idx="13882">
                  <c:v>5.0527837780770511E-4</c:v>
                </c:pt>
                <c:pt idx="13883">
                  <c:v>5.0524198364356712E-4</c:v>
                </c:pt>
                <c:pt idx="13884">
                  <c:v>5.0520559472184566E-4</c:v>
                </c:pt>
                <c:pt idx="13885">
                  <c:v>5.0516921104141143E-4</c:v>
                </c:pt>
                <c:pt idx="13886">
                  <c:v>5.0513283260112123E-4</c:v>
                </c:pt>
                <c:pt idx="13887">
                  <c:v>5.0509645939985422E-4</c:v>
                </c:pt>
                <c:pt idx="13888">
                  <c:v>5.0506009143647622E-4</c:v>
                </c:pt>
                <c:pt idx="13889">
                  <c:v>5.050237287098512E-4</c:v>
                </c:pt>
                <c:pt idx="13890">
                  <c:v>5.0498737121885539E-4</c:v>
                </c:pt>
                <c:pt idx="13891">
                  <c:v>5.0495101896235058E-4</c:v>
                </c:pt>
                <c:pt idx="13892">
                  <c:v>5.0491467193921203E-4</c:v>
                </c:pt>
                <c:pt idx="13893">
                  <c:v>5.0487833014830664E-4</c:v>
                </c:pt>
                <c:pt idx="13894">
                  <c:v>5.0484199358850413E-4</c:v>
                </c:pt>
                <c:pt idx="13895">
                  <c:v>5.0480566225867898E-4</c:v>
                </c:pt>
                <c:pt idx="13896">
                  <c:v>5.047693361576993E-4</c:v>
                </c:pt>
                <c:pt idx="13897">
                  <c:v>5.0473301528443934E-4</c:v>
                </c:pt>
                <c:pt idx="13898">
                  <c:v>5.0469669963776602E-4</c:v>
                </c:pt>
                <c:pt idx="13899">
                  <c:v>5.0466038921655502E-4</c:v>
                </c:pt>
                <c:pt idx="13900">
                  <c:v>5.0462408401967334E-4</c:v>
                </c:pt>
                <c:pt idx="13901">
                  <c:v>5.0458778404599981E-4</c:v>
                </c:pt>
                <c:pt idx="13902">
                  <c:v>5.0455148929440512E-4</c:v>
                </c:pt>
                <c:pt idx="13903">
                  <c:v>5.0451519976376334E-4</c:v>
                </c:pt>
                <c:pt idx="13904">
                  <c:v>5.0447891545294483E-4</c:v>
                </c:pt>
                <c:pt idx="13905">
                  <c:v>5.0444263636082614E-4</c:v>
                </c:pt>
                <c:pt idx="13906">
                  <c:v>5.0440636248628393E-4</c:v>
                </c:pt>
                <c:pt idx="13907">
                  <c:v>5.0437009382818434E-4</c:v>
                </c:pt>
                <c:pt idx="13908">
                  <c:v>5.0433383038541281E-4</c:v>
                </c:pt>
                <c:pt idx="13909">
                  <c:v>5.0429757215683321E-4</c:v>
                </c:pt>
                <c:pt idx="13910">
                  <c:v>5.0426131914133336E-4</c:v>
                </c:pt>
                <c:pt idx="13911">
                  <c:v>5.0422507133777766E-4</c:v>
                </c:pt>
                <c:pt idx="13912">
                  <c:v>5.0418882874504723E-4</c:v>
                </c:pt>
                <c:pt idx="13913">
                  <c:v>5.0415259136202034E-4</c:v>
                </c:pt>
                <c:pt idx="13914">
                  <c:v>5.0411635918757431E-4</c:v>
                </c:pt>
                <c:pt idx="13915">
                  <c:v>5.0408013222057917E-4</c:v>
                </c:pt>
                <c:pt idx="13916">
                  <c:v>5.0404391045992167E-4</c:v>
                </c:pt>
                <c:pt idx="13917">
                  <c:v>5.040076939044711E-4</c:v>
                </c:pt>
                <c:pt idx="13918">
                  <c:v>5.0397148255311246E-4</c:v>
                </c:pt>
                <c:pt idx="13919">
                  <c:v>5.0393527640472057E-4</c:v>
                </c:pt>
                <c:pt idx="13920">
                  <c:v>5.0389907545817284E-4</c:v>
                </c:pt>
                <c:pt idx="13921">
                  <c:v>5.0386287971235244E-4</c:v>
                </c:pt>
                <c:pt idx="13922">
                  <c:v>5.0382668916613526E-4</c:v>
                </c:pt>
                <c:pt idx="13923">
                  <c:v>5.0379050381839819E-4</c:v>
                </c:pt>
                <c:pt idx="13924">
                  <c:v>5.0375432366802893E-4</c:v>
                </c:pt>
                <c:pt idx="13925">
                  <c:v>5.0371814871390404E-4</c:v>
                </c:pt>
                <c:pt idx="13926">
                  <c:v>5.0368197895490647E-4</c:v>
                </c:pt>
                <c:pt idx="13927">
                  <c:v>5.0364581438991276E-4</c:v>
                </c:pt>
                <c:pt idx="13928">
                  <c:v>5.0360965501780413E-4</c:v>
                </c:pt>
                <c:pt idx="13929">
                  <c:v>5.0357350083746687E-4</c:v>
                </c:pt>
                <c:pt idx="13930">
                  <c:v>5.0353735184777821E-4</c:v>
                </c:pt>
                <c:pt idx="13931">
                  <c:v>5.0350120804762432E-4</c:v>
                </c:pt>
                <c:pt idx="13932">
                  <c:v>5.0346506943588763E-4</c:v>
                </c:pt>
                <c:pt idx="13933">
                  <c:v>5.0342893601144521E-4</c:v>
                </c:pt>
                <c:pt idx="13934">
                  <c:v>5.0339280777318837E-4</c:v>
                </c:pt>
                <c:pt idx="13935">
                  <c:v>5.0335668471999332E-4</c:v>
                </c:pt>
                <c:pt idx="13936">
                  <c:v>5.033205668507492E-4</c:v>
                </c:pt>
                <c:pt idx="13937">
                  <c:v>5.0328445416433884E-4</c:v>
                </c:pt>
                <c:pt idx="13938">
                  <c:v>5.0324834665964552E-4</c:v>
                </c:pt>
                <c:pt idx="13939">
                  <c:v>5.0321224433555532E-4</c:v>
                </c:pt>
                <c:pt idx="13940">
                  <c:v>5.0317614719095542E-4</c:v>
                </c:pt>
                <c:pt idx="13941">
                  <c:v>5.0314005522472313E-4</c:v>
                </c:pt>
                <c:pt idx="13942">
                  <c:v>5.0310396843575506E-4</c:v>
                </c:pt>
                <c:pt idx="13943">
                  <c:v>5.0306788682292732E-4</c:v>
                </c:pt>
                <c:pt idx="13944">
                  <c:v>5.0303181038513489E-4</c:v>
                </c:pt>
                <c:pt idx="13945">
                  <c:v>5.0299573912125748E-4</c:v>
                </c:pt>
                <c:pt idx="13946">
                  <c:v>5.0295967303018603E-4</c:v>
                </c:pt>
                <c:pt idx="13947">
                  <c:v>5.0292361211080818E-4</c:v>
                </c:pt>
                <c:pt idx="13948">
                  <c:v>5.0288755636200783E-4</c:v>
                </c:pt>
                <c:pt idx="13949">
                  <c:v>5.0285150578267747E-4</c:v>
                </c:pt>
                <c:pt idx="13950">
                  <c:v>5.0281546037170472E-4</c:v>
                </c:pt>
                <c:pt idx="13951">
                  <c:v>5.0277942012797697E-4</c:v>
                </c:pt>
                <c:pt idx="13952">
                  <c:v>5.0274338505038301E-4</c:v>
                </c:pt>
                <c:pt idx="13953">
                  <c:v>5.0270735513781284E-4</c:v>
                </c:pt>
                <c:pt idx="13954">
                  <c:v>5.0267133038915765E-4</c:v>
                </c:pt>
                <c:pt idx="13955">
                  <c:v>5.0263531080330364E-4</c:v>
                </c:pt>
                <c:pt idx="13956">
                  <c:v>5.0259929637914004E-4</c:v>
                </c:pt>
                <c:pt idx="13957">
                  <c:v>5.0256328711556291E-4</c:v>
                </c:pt>
                <c:pt idx="13958">
                  <c:v>5.0252728301146204E-4</c:v>
                </c:pt>
                <c:pt idx="13959">
                  <c:v>5.0249128406572286E-4</c:v>
                </c:pt>
                <c:pt idx="13960">
                  <c:v>5.0245529027724426E-4</c:v>
                </c:pt>
                <c:pt idx="13961">
                  <c:v>5.0241930164491417E-4</c:v>
                </c:pt>
                <c:pt idx="13962">
                  <c:v>5.0238331816762594E-4</c:v>
                </c:pt>
                <c:pt idx="13963">
                  <c:v>5.0234733984427207E-4</c:v>
                </c:pt>
                <c:pt idx="13964">
                  <c:v>5.0231136667374147E-4</c:v>
                </c:pt>
                <c:pt idx="13965">
                  <c:v>5.0227539865493334E-4</c:v>
                </c:pt>
                <c:pt idx="13966">
                  <c:v>5.0223943578673713E-4</c:v>
                </c:pt>
                <c:pt idx="13967">
                  <c:v>5.0220347806804837E-4</c:v>
                </c:pt>
                <c:pt idx="13968">
                  <c:v>5.0216752549776193E-4</c:v>
                </c:pt>
                <c:pt idx="13969">
                  <c:v>5.0213157807476954E-4</c:v>
                </c:pt>
                <c:pt idx="13970">
                  <c:v>5.0209563579796488E-4</c:v>
                </c:pt>
                <c:pt idx="13971">
                  <c:v>5.0205969866624694E-4</c:v>
                </c:pt>
                <c:pt idx="13972">
                  <c:v>5.0202376667850897E-4</c:v>
                </c:pt>
                <c:pt idx="13973">
                  <c:v>5.0198783983364714E-4</c:v>
                </c:pt>
                <c:pt idx="13974">
                  <c:v>5.0195191813055882E-4</c:v>
                </c:pt>
                <c:pt idx="13975">
                  <c:v>5.0191600156813802E-4</c:v>
                </c:pt>
                <c:pt idx="13976">
                  <c:v>5.0188009014527732E-4</c:v>
                </c:pt>
                <c:pt idx="13977">
                  <c:v>5.0184418386088126E-4</c:v>
                </c:pt>
                <c:pt idx="13978">
                  <c:v>5.0180828271384373E-4</c:v>
                </c:pt>
                <c:pt idx="13979">
                  <c:v>5.0177238670306339E-4</c:v>
                </c:pt>
                <c:pt idx="13980">
                  <c:v>5.0173649582743599E-4</c:v>
                </c:pt>
                <c:pt idx="13981">
                  <c:v>5.0170061008586193E-4</c:v>
                </c:pt>
                <c:pt idx="13982">
                  <c:v>5.0166472947724052E-4</c:v>
                </c:pt>
                <c:pt idx="13983">
                  <c:v>5.0162885400046502E-4</c:v>
                </c:pt>
                <c:pt idx="13984">
                  <c:v>5.0159298365443712E-4</c:v>
                </c:pt>
                <c:pt idx="13985">
                  <c:v>5.0155711843806081E-4</c:v>
                </c:pt>
                <c:pt idx="13986">
                  <c:v>5.0152125835022934E-4</c:v>
                </c:pt>
                <c:pt idx="13987">
                  <c:v>5.0148540338984559E-4</c:v>
                </c:pt>
                <c:pt idx="13988">
                  <c:v>5.0144955355581138E-4</c:v>
                </c:pt>
                <c:pt idx="13989">
                  <c:v>5.0141370884702571E-4</c:v>
                </c:pt>
                <c:pt idx="13990">
                  <c:v>5.0137786926239298E-4</c:v>
                </c:pt>
                <c:pt idx="13991">
                  <c:v>5.0134203480080536E-4</c:v>
                </c:pt>
                <c:pt idx="13992">
                  <c:v>5.0130620546117572E-4</c:v>
                </c:pt>
                <c:pt idx="13993">
                  <c:v>5.0127038124239752E-4</c:v>
                </c:pt>
                <c:pt idx="13994">
                  <c:v>5.0123456214337539E-4</c:v>
                </c:pt>
                <c:pt idx="13995">
                  <c:v>5.0119874816301679E-4</c:v>
                </c:pt>
                <c:pt idx="13996">
                  <c:v>5.0116293930022005E-4</c:v>
                </c:pt>
                <c:pt idx="13997">
                  <c:v>5.0112713555388515E-4</c:v>
                </c:pt>
                <c:pt idx="13998">
                  <c:v>5.0109133692291801E-4</c:v>
                </c:pt>
                <c:pt idx="13999">
                  <c:v>5.0105554340622793E-4</c:v>
                </c:pt>
                <c:pt idx="14000">
                  <c:v>5.0101975500271183E-4</c:v>
                </c:pt>
                <c:pt idx="14001">
                  <c:v>5.0098397171127924E-4</c:v>
                </c:pt>
                <c:pt idx="14002">
                  <c:v>5.0094819353083348E-4</c:v>
                </c:pt>
                <c:pt idx="14003">
                  <c:v>5.0091242046027722E-4</c:v>
                </c:pt>
                <c:pt idx="14004">
                  <c:v>5.0087665249851836E-4</c:v>
                </c:pt>
                <c:pt idx="14005">
                  <c:v>5.0084088964445924E-4</c:v>
                </c:pt>
                <c:pt idx="14006">
                  <c:v>5.0080513189700981E-4</c:v>
                </c:pt>
                <c:pt idx="14007">
                  <c:v>5.0076937925507881E-4</c:v>
                </c:pt>
                <c:pt idx="14008">
                  <c:v>5.0073363171756189E-4</c:v>
                </c:pt>
                <c:pt idx="14009">
                  <c:v>5.0069788928337907E-4</c:v>
                </c:pt>
                <c:pt idx="14010">
                  <c:v>5.0066215195142911E-4</c:v>
                </c:pt>
                <c:pt idx="14011">
                  <c:v>5.0062641972062208E-4</c:v>
                </c:pt>
                <c:pt idx="14012">
                  <c:v>5.0059069258986423E-4</c:v>
                </c:pt>
                <c:pt idx="14013">
                  <c:v>5.0055497055807017E-4</c:v>
                </c:pt>
                <c:pt idx="14014">
                  <c:v>5.0051925362413704E-4</c:v>
                </c:pt>
                <c:pt idx="14015">
                  <c:v>5.0048354178698379E-4</c:v>
                </c:pt>
                <c:pt idx="14016">
                  <c:v>5.0044783504551538E-4</c:v>
                </c:pt>
                <c:pt idx="14017">
                  <c:v>5.0041213339864228E-4</c:v>
                </c:pt>
                <c:pt idx="14018">
                  <c:v>5.0037643684527422E-4</c:v>
                </c:pt>
                <c:pt idx="14019">
                  <c:v>5.0034074538432181E-4</c:v>
                </c:pt>
                <c:pt idx="14020">
                  <c:v>5.0030505901469053E-4</c:v>
                </c:pt>
                <c:pt idx="14021">
                  <c:v>5.0026937773529824E-4</c:v>
                </c:pt>
                <c:pt idx="14022">
                  <c:v>5.0023370154505197E-4</c:v>
                </c:pt>
                <c:pt idx="14023">
                  <c:v>5.0019803044286371E-4</c:v>
                </c:pt>
                <c:pt idx="14024">
                  <c:v>5.0016236442764492E-4</c:v>
                </c:pt>
                <c:pt idx="14025">
                  <c:v>5.0012670349830815E-4</c:v>
                </c:pt>
                <c:pt idx="14026">
                  <c:v>5.000910476537602E-4</c:v>
                </c:pt>
                <c:pt idx="14027">
                  <c:v>5.0005539689292229E-4</c:v>
                </c:pt>
                <c:pt idx="14028">
                  <c:v>5.0001975121470392E-4</c:v>
                </c:pt>
                <c:pt idx="14029">
                  <c:v>4.9998411061802004E-4</c:v>
                </c:pt>
                <c:pt idx="14030">
                  <c:v>4.9994847510177623E-4</c:v>
                </c:pt>
                <c:pt idx="14031">
                  <c:v>4.9991284466489503E-4</c:v>
                </c:pt>
                <c:pt idx="14032">
                  <c:v>4.9987721930629082E-4</c:v>
                </c:pt>
                <c:pt idx="14033">
                  <c:v>4.9984159902486834E-4</c:v>
                </c:pt>
                <c:pt idx="14034">
                  <c:v>4.9980598381954957E-4</c:v>
                </c:pt>
                <c:pt idx="14035">
                  <c:v>4.9977037368925171E-4</c:v>
                </c:pt>
                <c:pt idx="14036">
                  <c:v>4.9973476863288536E-4</c:v>
                </c:pt>
                <c:pt idx="14037">
                  <c:v>4.9969916864936849E-4</c:v>
                </c:pt>
                <c:pt idx="14038">
                  <c:v>4.9966357373761408E-4</c:v>
                </c:pt>
                <c:pt idx="14039">
                  <c:v>4.9962798389654084E-4</c:v>
                </c:pt>
                <c:pt idx="14040">
                  <c:v>4.9959239912506772E-4</c:v>
                </c:pt>
                <c:pt idx="14041">
                  <c:v>4.9955681942210738E-4</c:v>
                </c:pt>
                <c:pt idx="14042">
                  <c:v>4.9952124478657431E-4</c:v>
                </c:pt>
                <c:pt idx="14043">
                  <c:v>4.9948567521739429E-4</c:v>
                </c:pt>
                <c:pt idx="14044">
                  <c:v>4.9945011071348148E-4</c:v>
                </c:pt>
                <c:pt idx="14045">
                  <c:v>4.9941455127375082E-4</c:v>
                </c:pt>
                <c:pt idx="14046">
                  <c:v>4.9937899689712537E-4</c:v>
                </c:pt>
                <c:pt idx="14047">
                  <c:v>4.9934344758252114E-4</c:v>
                </c:pt>
                <c:pt idx="14048">
                  <c:v>4.9930790332886087E-4</c:v>
                </c:pt>
                <c:pt idx="14049">
                  <c:v>4.992723641350583E-4</c:v>
                </c:pt>
                <c:pt idx="14050">
                  <c:v>4.9923683000003616E-4</c:v>
                </c:pt>
                <c:pt idx="14051">
                  <c:v>4.9920130092271113E-4</c:v>
                </c:pt>
                <c:pt idx="14052">
                  <c:v>4.9916577690200994E-4</c:v>
                </c:pt>
                <c:pt idx="14053">
                  <c:v>4.9913025793684633E-4</c:v>
                </c:pt>
                <c:pt idx="14054">
                  <c:v>4.9909474402614771E-4</c:v>
                </c:pt>
                <c:pt idx="14055">
                  <c:v>4.9905923516882901E-4</c:v>
                </c:pt>
                <c:pt idx="14056">
                  <c:v>4.9902373136381816E-4</c:v>
                </c:pt>
                <c:pt idx="14057">
                  <c:v>4.9898823261002804E-4</c:v>
                </c:pt>
                <c:pt idx="14058">
                  <c:v>4.9895273890639168E-4</c:v>
                </c:pt>
                <c:pt idx="14059">
                  <c:v>4.9891725025182207E-4</c:v>
                </c:pt>
                <c:pt idx="14060">
                  <c:v>4.9888176664524507E-4</c:v>
                </c:pt>
                <c:pt idx="14061">
                  <c:v>4.9884628808558908E-4</c:v>
                </c:pt>
                <c:pt idx="14062">
                  <c:v>4.9881081457176966E-4</c:v>
                </c:pt>
                <c:pt idx="14063">
                  <c:v>4.987753461027127E-4</c:v>
                </c:pt>
                <c:pt idx="14064">
                  <c:v>4.9873988267734137E-4</c:v>
                </c:pt>
                <c:pt idx="14065">
                  <c:v>4.9870442429458383E-4</c:v>
                </c:pt>
                <c:pt idx="14066">
                  <c:v>4.9866897095336617E-4</c:v>
                </c:pt>
                <c:pt idx="14067">
                  <c:v>4.9863352265260127E-4</c:v>
                </c:pt>
                <c:pt idx="14068">
                  <c:v>4.9859807939122878E-4</c:v>
                </c:pt>
                <c:pt idx="14069">
                  <c:v>4.9856264116816677E-4</c:v>
                </c:pt>
                <c:pt idx="14070">
                  <c:v>4.985272079823397E-4</c:v>
                </c:pt>
                <c:pt idx="14071">
                  <c:v>4.984917798326738E-4</c:v>
                </c:pt>
                <c:pt idx="14072">
                  <c:v>4.9845635671810101E-4</c:v>
                </c:pt>
                <c:pt idx="14073">
                  <c:v>4.9842093863754504E-4</c:v>
                </c:pt>
                <c:pt idx="14074">
                  <c:v>4.9838552558992982E-4</c:v>
                </c:pt>
                <c:pt idx="14075">
                  <c:v>4.9835011757419002E-4</c:v>
                </c:pt>
                <c:pt idx="14076">
                  <c:v>4.9831471458924544E-4</c:v>
                </c:pt>
                <c:pt idx="14077">
                  <c:v>4.9827931663402533E-4</c:v>
                </c:pt>
                <c:pt idx="14078">
                  <c:v>4.9824392370745991E-4</c:v>
                </c:pt>
                <c:pt idx="14079">
                  <c:v>4.9820853580847819E-4</c:v>
                </c:pt>
                <c:pt idx="14080">
                  <c:v>4.9817315293600932E-4</c:v>
                </c:pt>
                <c:pt idx="14081">
                  <c:v>4.9813777508898242E-4</c:v>
                </c:pt>
                <c:pt idx="14082">
                  <c:v>4.9810240226632403E-4</c:v>
                </c:pt>
                <c:pt idx="14083">
                  <c:v>4.98067034466966E-4</c:v>
                </c:pt>
                <c:pt idx="14084">
                  <c:v>4.980316716898356E-4</c:v>
                </c:pt>
                <c:pt idx="14085">
                  <c:v>4.979963139338699E-4</c:v>
                </c:pt>
                <c:pt idx="14086">
                  <c:v>4.9796096119799217E-4</c:v>
                </c:pt>
                <c:pt idx="14087">
                  <c:v>4.9792561348113793E-4</c:v>
                </c:pt>
                <c:pt idx="14088">
                  <c:v>4.9789027078223449E-4</c:v>
                </c:pt>
                <c:pt idx="14089">
                  <c:v>4.9785493310021758E-4</c:v>
                </c:pt>
                <c:pt idx="14090">
                  <c:v>4.9781960043401678E-4</c:v>
                </c:pt>
                <c:pt idx="14091">
                  <c:v>4.9778427278256415E-4</c:v>
                </c:pt>
                <c:pt idx="14092">
                  <c:v>4.9774895014479108E-4</c:v>
                </c:pt>
                <c:pt idx="14093">
                  <c:v>4.977136325196353E-4</c:v>
                </c:pt>
                <c:pt idx="14094">
                  <c:v>4.976783199060283E-4</c:v>
                </c:pt>
                <c:pt idx="14095">
                  <c:v>4.9764301230289826E-4</c:v>
                </c:pt>
                <c:pt idx="14096">
                  <c:v>4.976077097091845E-4</c:v>
                </c:pt>
                <c:pt idx="14097">
                  <c:v>4.9757241212381701E-4</c:v>
                </c:pt>
                <c:pt idx="14098">
                  <c:v>4.9753711954573371E-4</c:v>
                </c:pt>
                <c:pt idx="14099">
                  <c:v>4.9750183197386439E-4</c:v>
                </c:pt>
                <c:pt idx="14100">
                  <c:v>4.9746654940714999E-4</c:v>
                </c:pt>
                <c:pt idx="14101">
                  <c:v>4.9743127184451923E-4</c:v>
                </c:pt>
                <c:pt idx="14102">
                  <c:v>4.9739599928491532E-4</c:v>
                </c:pt>
                <c:pt idx="14103">
                  <c:v>4.9736073172726772E-4</c:v>
                </c:pt>
                <c:pt idx="14104">
                  <c:v>4.9732546917051381E-4</c:v>
                </c:pt>
                <c:pt idx="14105">
                  <c:v>4.9729021161358912E-4</c:v>
                </c:pt>
                <c:pt idx="14106">
                  <c:v>4.9725495905543688E-4</c:v>
                </c:pt>
                <c:pt idx="14107">
                  <c:v>4.9721971149498578E-4</c:v>
                </c:pt>
                <c:pt idx="14108">
                  <c:v>4.97184468931177E-4</c:v>
                </c:pt>
                <c:pt idx="14109">
                  <c:v>4.971492313629478E-4</c:v>
                </c:pt>
                <c:pt idx="14110">
                  <c:v>4.9711399878923609E-4</c:v>
                </c:pt>
                <c:pt idx="14111">
                  <c:v>4.9707877120897892E-4</c:v>
                </c:pt>
                <c:pt idx="14112">
                  <c:v>4.9704354862111638E-4</c:v>
                </c:pt>
                <c:pt idx="14113">
                  <c:v>4.9700833102458595E-4</c:v>
                </c:pt>
                <c:pt idx="14114">
                  <c:v>4.9697311841832999E-4</c:v>
                </c:pt>
                <c:pt idx="14115">
                  <c:v>4.9693791080128338E-4</c:v>
                </c:pt>
                <c:pt idx="14116">
                  <c:v>4.9690270817238859E-4</c:v>
                </c:pt>
                <c:pt idx="14117">
                  <c:v>4.9686751053058299E-4</c:v>
                </c:pt>
                <c:pt idx="14118">
                  <c:v>4.9683231787480916E-4</c:v>
                </c:pt>
                <c:pt idx="14119">
                  <c:v>4.9679713020400783E-4</c:v>
                </c:pt>
                <c:pt idx="14120">
                  <c:v>4.967619475171204E-4</c:v>
                </c:pt>
                <c:pt idx="14121">
                  <c:v>4.967267698130865E-4</c:v>
                </c:pt>
                <c:pt idx="14122">
                  <c:v>4.9669159709084558E-4</c:v>
                </c:pt>
                <c:pt idx="14123">
                  <c:v>4.9665642934934627E-4</c:v>
                </c:pt>
                <c:pt idx="14124">
                  <c:v>4.9662126658752423E-4</c:v>
                </c:pt>
                <c:pt idx="14125">
                  <c:v>4.965861088043255E-4</c:v>
                </c:pt>
                <c:pt idx="14126">
                  <c:v>4.965509559986881E-4</c:v>
                </c:pt>
                <c:pt idx="14127">
                  <c:v>4.9651580816956133E-4</c:v>
                </c:pt>
                <c:pt idx="14128">
                  <c:v>4.9648066531588408E-4</c:v>
                </c:pt>
                <c:pt idx="14129">
                  <c:v>4.9644552743660186E-4</c:v>
                </c:pt>
                <c:pt idx="14130">
                  <c:v>4.9641039453065833E-4</c:v>
                </c:pt>
                <c:pt idx="14131">
                  <c:v>4.9637526659699824E-4</c:v>
                </c:pt>
                <c:pt idx="14132">
                  <c:v>4.9634014363456481E-4</c:v>
                </c:pt>
                <c:pt idx="14133">
                  <c:v>4.9630502564230138E-4</c:v>
                </c:pt>
                <c:pt idx="14134">
                  <c:v>4.9626991261915877E-4</c:v>
                </c:pt>
                <c:pt idx="14135">
                  <c:v>4.9623480456407608E-4</c:v>
                </c:pt>
                <c:pt idx="14136">
                  <c:v>4.9619970147600143E-4</c:v>
                </c:pt>
                <c:pt idx="14137">
                  <c:v>4.9616460335388183E-4</c:v>
                </c:pt>
                <c:pt idx="14138">
                  <c:v>4.9612951019666225E-4</c:v>
                </c:pt>
                <c:pt idx="14139">
                  <c:v>4.9609442200328722E-4</c:v>
                </c:pt>
                <c:pt idx="14140">
                  <c:v>4.9605933877270908E-4</c:v>
                </c:pt>
                <c:pt idx="14141">
                  <c:v>4.9602426050387224E-4</c:v>
                </c:pt>
                <c:pt idx="14142">
                  <c:v>4.9598918719571993E-4</c:v>
                </c:pt>
                <c:pt idx="14143">
                  <c:v>4.9595411884721002E-4</c:v>
                </c:pt>
                <c:pt idx="14144">
                  <c:v>4.9591905545727922E-4</c:v>
                </c:pt>
                <c:pt idx="14145">
                  <c:v>4.9588399702488314E-4</c:v>
                </c:pt>
                <c:pt idx="14146">
                  <c:v>4.9584894354897009E-4</c:v>
                </c:pt>
                <c:pt idx="14147">
                  <c:v>4.9581389502848503E-4</c:v>
                </c:pt>
                <c:pt idx="14148">
                  <c:v>4.9577885146237911E-4</c:v>
                </c:pt>
                <c:pt idx="14149">
                  <c:v>4.9574381284960391E-4</c:v>
                </c:pt>
                <c:pt idx="14150">
                  <c:v>4.9570877918910937E-4</c:v>
                </c:pt>
                <c:pt idx="14151">
                  <c:v>4.9567375047984122E-4</c:v>
                </c:pt>
                <c:pt idx="14152">
                  <c:v>4.9563872672075406E-4</c:v>
                </c:pt>
                <c:pt idx="14153">
                  <c:v>4.9560370791079721E-4</c:v>
                </c:pt>
                <c:pt idx="14154">
                  <c:v>4.9556869404892223E-4</c:v>
                </c:pt>
                <c:pt idx="14155">
                  <c:v>4.9553368513407983E-4</c:v>
                </c:pt>
                <c:pt idx="14156">
                  <c:v>4.9549868116522213E-4</c:v>
                </c:pt>
                <c:pt idx="14157">
                  <c:v>4.9546368214130093E-4</c:v>
                </c:pt>
                <c:pt idx="14158">
                  <c:v>4.9542868806127008E-4</c:v>
                </c:pt>
                <c:pt idx="14159">
                  <c:v>4.9539369892407812E-4</c:v>
                </c:pt>
                <c:pt idx="14160">
                  <c:v>4.9535871472867967E-4</c:v>
                </c:pt>
                <c:pt idx="14161">
                  <c:v>4.9532373547403149E-4</c:v>
                </c:pt>
                <c:pt idx="14162">
                  <c:v>4.9528876115907986E-4</c:v>
                </c:pt>
                <c:pt idx="14163">
                  <c:v>4.9525379178278438E-4</c:v>
                </c:pt>
                <c:pt idx="14164">
                  <c:v>4.9521882734409738E-4</c:v>
                </c:pt>
                <c:pt idx="14165">
                  <c:v>4.9518386784197304E-4</c:v>
                </c:pt>
                <c:pt idx="14166">
                  <c:v>4.9514891327536933E-4</c:v>
                </c:pt>
                <c:pt idx="14167">
                  <c:v>4.9511396364323133E-4</c:v>
                </c:pt>
                <c:pt idx="14168">
                  <c:v>4.9507901894452482E-4</c:v>
                </c:pt>
                <c:pt idx="14169">
                  <c:v>4.9504407917819995E-4</c:v>
                </c:pt>
                <c:pt idx="14170">
                  <c:v>4.9500914434321406E-4</c:v>
                </c:pt>
                <c:pt idx="14171">
                  <c:v>4.9497421443852208E-4</c:v>
                </c:pt>
                <c:pt idx="14172">
                  <c:v>4.9493928946308145E-4</c:v>
                </c:pt>
                <c:pt idx="14173">
                  <c:v>4.9490436941584796E-4</c:v>
                </c:pt>
                <c:pt idx="14174">
                  <c:v>4.9486945429577591E-4</c:v>
                </c:pt>
                <c:pt idx="14175">
                  <c:v>4.9483454410182933E-4</c:v>
                </c:pt>
                <c:pt idx="14176">
                  <c:v>4.9479963883296133E-4</c:v>
                </c:pt>
                <c:pt idx="14177">
                  <c:v>4.9476473848813444E-4</c:v>
                </c:pt>
                <c:pt idx="14178">
                  <c:v>4.9472984306629837E-4</c:v>
                </c:pt>
                <c:pt idx="14179">
                  <c:v>4.9469495256641795E-4</c:v>
                </c:pt>
                <c:pt idx="14180">
                  <c:v>4.9466006698744745E-4</c:v>
                </c:pt>
                <c:pt idx="14181">
                  <c:v>4.9462518632835005E-4</c:v>
                </c:pt>
                <c:pt idx="14182">
                  <c:v>4.9459031058808535E-4</c:v>
                </c:pt>
                <c:pt idx="14183">
                  <c:v>4.945554397656057E-4</c:v>
                </c:pt>
                <c:pt idx="14184">
                  <c:v>4.9452057385988174E-4</c:v>
                </c:pt>
                <c:pt idx="14185">
                  <c:v>4.9448571286986635E-4</c:v>
                </c:pt>
                <c:pt idx="14186">
                  <c:v>4.9445085679452065E-4</c:v>
                </c:pt>
                <c:pt idx="14187">
                  <c:v>4.9441600563280837E-4</c:v>
                </c:pt>
                <c:pt idx="14188">
                  <c:v>4.9438115938369028E-4</c:v>
                </c:pt>
                <c:pt idx="14189">
                  <c:v>4.9434631804612774E-4</c:v>
                </c:pt>
                <c:pt idx="14190">
                  <c:v>4.9431148161907382E-4</c:v>
                </c:pt>
                <c:pt idx="14191">
                  <c:v>4.9427665010150397E-4</c:v>
                </c:pt>
                <c:pt idx="14192">
                  <c:v>4.9424182349237203E-4</c:v>
                </c:pt>
                <c:pt idx="14193">
                  <c:v>4.9420700179064129E-4</c:v>
                </c:pt>
                <c:pt idx="14194">
                  <c:v>4.941721849952797E-4</c:v>
                </c:pt>
                <c:pt idx="14195">
                  <c:v>4.9413737310524577E-4</c:v>
                </c:pt>
                <c:pt idx="14196">
                  <c:v>4.9410256611950073E-4</c:v>
                </c:pt>
                <c:pt idx="14197">
                  <c:v>4.9406776403701416E-4</c:v>
                </c:pt>
                <c:pt idx="14198">
                  <c:v>4.9403296685674423E-4</c:v>
                </c:pt>
                <c:pt idx="14199">
                  <c:v>4.9399817457765934E-4</c:v>
                </c:pt>
                <c:pt idx="14200">
                  <c:v>4.9396338719872527E-4</c:v>
                </c:pt>
                <c:pt idx="14201">
                  <c:v>4.9392860471890291E-4</c:v>
                </c:pt>
                <c:pt idx="14202">
                  <c:v>4.9389382713715794E-4</c:v>
                </c:pt>
                <c:pt idx="14203">
                  <c:v>4.9385905445245928E-4</c:v>
                </c:pt>
                <c:pt idx="14204">
                  <c:v>4.9382428666376902E-4</c:v>
                </c:pt>
                <c:pt idx="14205">
                  <c:v>4.9378952377005154E-4</c:v>
                </c:pt>
                <c:pt idx="14206">
                  <c:v>4.93754765770279E-4</c:v>
                </c:pt>
                <c:pt idx="14207">
                  <c:v>4.9372001266341818E-4</c:v>
                </c:pt>
                <c:pt idx="14208">
                  <c:v>4.9368526444842984E-4</c:v>
                </c:pt>
                <c:pt idx="14209">
                  <c:v>4.9365052112428304E-4</c:v>
                </c:pt>
                <c:pt idx="14210">
                  <c:v>4.9361578268994528E-4</c:v>
                </c:pt>
                <c:pt idx="14211">
                  <c:v>4.935810491443908E-4</c:v>
                </c:pt>
                <c:pt idx="14212">
                  <c:v>4.935463204865791E-4</c:v>
                </c:pt>
                <c:pt idx="14213">
                  <c:v>4.9351159671547952E-4</c:v>
                </c:pt>
                <c:pt idx="14214">
                  <c:v>4.9347687783006836E-4</c:v>
                </c:pt>
                <c:pt idx="14215">
                  <c:v>4.9344216382930523E-4</c:v>
                </c:pt>
                <c:pt idx="14216">
                  <c:v>4.9340745471216339E-4</c:v>
                </c:pt>
                <c:pt idx="14217">
                  <c:v>4.9337275047761631E-4</c:v>
                </c:pt>
                <c:pt idx="14218">
                  <c:v>4.9333805112462413E-4</c:v>
                </c:pt>
                <c:pt idx="14219">
                  <c:v>4.9330335665216782E-4</c:v>
                </c:pt>
                <c:pt idx="14220">
                  <c:v>4.9326866705920913E-4</c:v>
                </c:pt>
                <c:pt idx="14221">
                  <c:v>4.9323398234472427E-4</c:v>
                </c:pt>
                <c:pt idx="14222">
                  <c:v>4.9319930250768214E-4</c:v>
                </c:pt>
                <c:pt idx="14223">
                  <c:v>4.9316462754705353E-4</c:v>
                </c:pt>
                <c:pt idx="14224">
                  <c:v>4.9312995746180995E-4</c:v>
                </c:pt>
                <c:pt idx="14225">
                  <c:v>4.9309529225092196E-4</c:v>
                </c:pt>
                <c:pt idx="14226">
                  <c:v>4.9306063191336704E-4</c:v>
                </c:pt>
                <c:pt idx="14227">
                  <c:v>4.930259764481126E-4</c:v>
                </c:pt>
                <c:pt idx="14228">
                  <c:v>4.9299132585412853E-4</c:v>
                </c:pt>
                <c:pt idx="14229">
                  <c:v>4.9295668013039592E-4</c:v>
                </c:pt>
                <c:pt idx="14230">
                  <c:v>4.9292203927588758E-4</c:v>
                </c:pt>
                <c:pt idx="14231">
                  <c:v>4.9288740328956712E-4</c:v>
                </c:pt>
                <c:pt idx="14232">
                  <c:v>4.9285277217041995E-4</c:v>
                </c:pt>
                <c:pt idx="14233">
                  <c:v>4.928181459174113E-4</c:v>
                </c:pt>
                <c:pt idx="14234">
                  <c:v>4.9278352452952106E-4</c:v>
                </c:pt>
                <c:pt idx="14235">
                  <c:v>4.9274890800572312E-4</c:v>
                </c:pt>
                <c:pt idx="14236">
                  <c:v>4.927142963449913E-4</c:v>
                </c:pt>
                <c:pt idx="14237">
                  <c:v>4.9267968954630481E-4</c:v>
                </c:pt>
                <c:pt idx="14238">
                  <c:v>4.9264508760862868E-4</c:v>
                </c:pt>
                <c:pt idx="14239">
                  <c:v>4.9261049053095102E-4</c:v>
                </c:pt>
                <c:pt idx="14240">
                  <c:v>4.9257589831224315E-4</c:v>
                </c:pt>
                <c:pt idx="14241">
                  <c:v>4.9254131095147918E-4</c:v>
                </c:pt>
                <c:pt idx="14242">
                  <c:v>4.9250672844763921E-4</c:v>
                </c:pt>
                <c:pt idx="14243">
                  <c:v>4.9247215079969552E-4</c:v>
                </c:pt>
                <c:pt idx="14244">
                  <c:v>4.9243757800663352E-4</c:v>
                </c:pt>
                <c:pt idx="14245">
                  <c:v>4.9240301006742333E-4</c:v>
                </c:pt>
                <c:pt idx="14246">
                  <c:v>4.9236844698104579E-4</c:v>
                </c:pt>
                <c:pt idx="14247">
                  <c:v>4.9233388874648143E-4</c:v>
                </c:pt>
                <c:pt idx="14248">
                  <c:v>4.9229933536270394E-4</c:v>
                </c:pt>
                <c:pt idx="14249">
                  <c:v>4.9226478682869352E-4</c:v>
                </c:pt>
                <c:pt idx="14250">
                  <c:v>4.9223024314343439E-4</c:v>
                </c:pt>
                <c:pt idx="14251">
                  <c:v>4.9219570430589579E-4</c:v>
                </c:pt>
                <c:pt idx="14252">
                  <c:v>4.9216117031506855E-4</c:v>
                </c:pt>
                <c:pt idx="14253">
                  <c:v>4.9212664116992408E-4</c:v>
                </c:pt>
                <c:pt idx="14254">
                  <c:v>4.9209211686944323E-4</c:v>
                </c:pt>
                <c:pt idx="14255">
                  <c:v>4.9205759741261033E-4</c:v>
                </c:pt>
                <c:pt idx="14256">
                  <c:v>4.920230827984059E-4</c:v>
                </c:pt>
                <c:pt idx="14257">
                  <c:v>4.9198857302580883E-4</c:v>
                </c:pt>
                <c:pt idx="14258">
                  <c:v>4.9195406809380399E-4</c:v>
                </c:pt>
                <c:pt idx="14259">
                  <c:v>4.9191956800136844E-4</c:v>
                </c:pt>
                <c:pt idx="14260">
                  <c:v>4.9188507274748421E-4</c:v>
                </c:pt>
                <c:pt idx="14261">
                  <c:v>4.9185058233113422E-4</c:v>
                </c:pt>
                <c:pt idx="14262">
                  <c:v>4.9181609675130484E-4</c:v>
                </c:pt>
                <c:pt idx="14263">
                  <c:v>4.9178161600697378E-4</c:v>
                </c:pt>
                <c:pt idx="14264">
                  <c:v>4.9174714009712862E-4</c:v>
                </c:pt>
                <c:pt idx="14265">
                  <c:v>4.9171266902074727E-4</c:v>
                </c:pt>
                <c:pt idx="14266">
                  <c:v>4.9167820277681937E-4</c:v>
                </c:pt>
                <c:pt idx="14267">
                  <c:v>4.9164374136432501E-4</c:v>
                </c:pt>
                <c:pt idx="14268">
                  <c:v>4.9160928478224537E-4</c:v>
                </c:pt>
                <c:pt idx="14269">
                  <c:v>4.9157483302957191E-4</c:v>
                </c:pt>
                <c:pt idx="14270">
                  <c:v>4.9154038610528647E-4</c:v>
                </c:pt>
                <c:pt idx="14271">
                  <c:v>4.9150594400837314E-4</c:v>
                </c:pt>
                <c:pt idx="14272">
                  <c:v>4.9147150673781517E-4</c:v>
                </c:pt>
                <c:pt idx="14273">
                  <c:v>4.9143707429260403E-4</c:v>
                </c:pt>
                <c:pt idx="14274">
                  <c:v>4.9140264667171991E-4</c:v>
                </c:pt>
                <c:pt idx="14275">
                  <c:v>4.9136822387415441E-4</c:v>
                </c:pt>
                <c:pt idx="14276">
                  <c:v>4.9133380589888814E-4</c:v>
                </c:pt>
                <c:pt idx="14277">
                  <c:v>4.912993927449113E-4</c:v>
                </c:pt>
                <c:pt idx="14278">
                  <c:v>4.9126498441121351E-4</c:v>
                </c:pt>
                <c:pt idx="14279">
                  <c:v>4.912305808967729E-4</c:v>
                </c:pt>
                <c:pt idx="14280">
                  <c:v>4.911961822005879E-4</c:v>
                </c:pt>
                <c:pt idx="14281">
                  <c:v>4.911617883216399E-4</c:v>
                </c:pt>
                <c:pt idx="14282">
                  <c:v>4.9112739925892014E-4</c:v>
                </c:pt>
                <c:pt idx="14283">
                  <c:v>4.9109301501140982E-4</c:v>
                </c:pt>
                <c:pt idx="14284">
                  <c:v>4.9105863557810723E-4</c:v>
                </c:pt>
                <c:pt idx="14285">
                  <c:v>4.910242609579993E-4</c:v>
                </c:pt>
                <c:pt idx="14286">
                  <c:v>4.909898911500723E-4</c:v>
                </c:pt>
                <c:pt idx="14287">
                  <c:v>4.9095552615331531E-4</c:v>
                </c:pt>
                <c:pt idx="14288">
                  <c:v>4.9092116596672014E-4</c:v>
                </c:pt>
                <c:pt idx="14289">
                  <c:v>4.9088681058928043E-4</c:v>
                </c:pt>
                <c:pt idx="14290">
                  <c:v>4.9085246001997704E-4</c:v>
                </c:pt>
                <c:pt idx="14291">
                  <c:v>4.9081811425780912E-4</c:v>
                </c:pt>
                <c:pt idx="14292">
                  <c:v>4.9078377330176524E-4</c:v>
                </c:pt>
                <c:pt idx="14293">
                  <c:v>4.9074943715083578E-4</c:v>
                </c:pt>
                <c:pt idx="14294">
                  <c:v>4.9071510580401439E-4</c:v>
                </c:pt>
                <c:pt idx="14295">
                  <c:v>4.9068077926029243E-4</c:v>
                </c:pt>
                <c:pt idx="14296">
                  <c:v>4.9064645751865791E-4</c:v>
                </c:pt>
                <c:pt idx="14297">
                  <c:v>4.9061214057810935E-4</c:v>
                </c:pt>
                <c:pt idx="14298">
                  <c:v>4.9057782843763399E-4</c:v>
                </c:pt>
                <c:pt idx="14299">
                  <c:v>4.9054352109622517E-4</c:v>
                </c:pt>
                <c:pt idx="14300">
                  <c:v>4.9050921855288486E-4</c:v>
                </c:pt>
                <c:pt idx="14301">
                  <c:v>4.9047492080659132E-4</c:v>
                </c:pt>
                <c:pt idx="14302">
                  <c:v>4.9044062785635152E-4</c:v>
                </c:pt>
                <c:pt idx="14303">
                  <c:v>4.9040633970115759E-4</c:v>
                </c:pt>
                <c:pt idx="14304">
                  <c:v>4.9037205633999591E-4</c:v>
                </c:pt>
                <c:pt idx="14305">
                  <c:v>4.9033777777187032E-4</c:v>
                </c:pt>
                <c:pt idx="14306">
                  <c:v>4.9030350399576893E-4</c:v>
                </c:pt>
                <c:pt idx="14307">
                  <c:v>4.9026923501069308E-4</c:v>
                </c:pt>
                <c:pt idx="14308">
                  <c:v>4.9023497081563457E-4</c:v>
                </c:pt>
                <c:pt idx="14309">
                  <c:v>4.9020071140958824E-4</c:v>
                </c:pt>
                <c:pt idx="14310">
                  <c:v>4.9016645679154968E-4</c:v>
                </c:pt>
                <c:pt idx="14311">
                  <c:v>4.901322069605211E-4</c:v>
                </c:pt>
                <c:pt idx="14312">
                  <c:v>4.90097961915493E-4</c:v>
                </c:pt>
                <c:pt idx="14313">
                  <c:v>4.900637216554652E-4</c:v>
                </c:pt>
                <c:pt idx="14314">
                  <c:v>4.9002948617943342E-4</c:v>
                </c:pt>
                <c:pt idx="14315">
                  <c:v>4.899952554863941E-4</c:v>
                </c:pt>
                <c:pt idx="14316">
                  <c:v>4.8996102957534979E-4</c:v>
                </c:pt>
                <c:pt idx="14317">
                  <c:v>4.8992680844529607E-4</c:v>
                </c:pt>
                <c:pt idx="14318">
                  <c:v>4.8989259209522411E-4</c:v>
                </c:pt>
                <c:pt idx="14319">
                  <c:v>4.8985838052414336E-4</c:v>
                </c:pt>
                <c:pt idx="14320">
                  <c:v>4.8982417373104813E-4</c:v>
                </c:pt>
                <c:pt idx="14321">
                  <c:v>4.8978997171493803E-4</c:v>
                </c:pt>
                <c:pt idx="14322">
                  <c:v>4.8975577447481038E-4</c:v>
                </c:pt>
                <c:pt idx="14323">
                  <c:v>4.8972158200966728E-4</c:v>
                </c:pt>
                <c:pt idx="14324">
                  <c:v>4.8968739431850812E-4</c:v>
                </c:pt>
                <c:pt idx="14325">
                  <c:v>4.8965321140033533E-4</c:v>
                </c:pt>
                <c:pt idx="14326">
                  <c:v>4.8961903325414234E-4</c:v>
                </c:pt>
                <c:pt idx="14327">
                  <c:v>4.8958485987893839E-4</c:v>
                </c:pt>
                <c:pt idx="14328">
                  <c:v>4.8955069127371801E-4</c:v>
                </c:pt>
                <c:pt idx="14329">
                  <c:v>4.8951652743748839E-4</c:v>
                </c:pt>
                <c:pt idx="14330">
                  <c:v>4.8948236836924533E-4</c:v>
                </c:pt>
                <c:pt idx="14331">
                  <c:v>4.8944821406799474E-4</c:v>
                </c:pt>
                <c:pt idx="14332">
                  <c:v>4.8941406453273818E-4</c:v>
                </c:pt>
                <c:pt idx="14333">
                  <c:v>4.8937991976248012E-4</c:v>
                </c:pt>
                <c:pt idx="14334">
                  <c:v>4.8934577975621768E-4</c:v>
                </c:pt>
                <c:pt idx="14335">
                  <c:v>4.8931164451295503E-4</c:v>
                </c:pt>
                <c:pt idx="14336">
                  <c:v>4.8927751403170011E-4</c:v>
                </c:pt>
                <c:pt idx="14337">
                  <c:v>4.8924338831145546E-4</c:v>
                </c:pt>
                <c:pt idx="14338">
                  <c:v>4.8920926735122091E-4</c:v>
                </c:pt>
                <c:pt idx="14339">
                  <c:v>4.8917515115000463E-4</c:v>
                </c:pt>
                <c:pt idx="14340">
                  <c:v>4.8914103970680719E-4</c:v>
                </c:pt>
                <c:pt idx="14341">
                  <c:v>4.8910693302063916E-4</c:v>
                </c:pt>
                <c:pt idx="14342">
                  <c:v>4.8907283109049971E-4</c:v>
                </c:pt>
                <c:pt idx="14343">
                  <c:v>4.8903873391539484E-4</c:v>
                </c:pt>
                <c:pt idx="14344">
                  <c:v>4.890046414943363E-4</c:v>
                </c:pt>
                <c:pt idx="14345">
                  <c:v>4.8897055382632001E-4</c:v>
                </c:pt>
                <c:pt idx="14346">
                  <c:v>4.8893647091036239E-4</c:v>
                </c:pt>
                <c:pt idx="14347">
                  <c:v>4.8890239274546087E-4</c:v>
                </c:pt>
                <c:pt idx="14348">
                  <c:v>4.888683193306271E-4</c:v>
                </c:pt>
                <c:pt idx="14349">
                  <c:v>4.8883425066486522E-4</c:v>
                </c:pt>
                <c:pt idx="14350">
                  <c:v>4.8880018674718429E-4</c:v>
                </c:pt>
                <c:pt idx="14351">
                  <c:v>4.8876612757659302E-4</c:v>
                </c:pt>
                <c:pt idx="14352">
                  <c:v>4.8873207315209828E-4</c:v>
                </c:pt>
                <c:pt idx="14353">
                  <c:v>4.8869802347270477E-4</c:v>
                </c:pt>
                <c:pt idx="14354">
                  <c:v>4.8866397853742911E-4</c:v>
                </c:pt>
                <c:pt idx="14355">
                  <c:v>4.886299383452706E-4</c:v>
                </c:pt>
                <c:pt idx="14356">
                  <c:v>4.8859590289523837E-4</c:v>
                </c:pt>
                <c:pt idx="14357">
                  <c:v>4.8856187218634841E-4</c:v>
                </c:pt>
                <c:pt idx="14358">
                  <c:v>4.8852784621760434E-4</c:v>
                </c:pt>
                <c:pt idx="14359">
                  <c:v>4.8849382498801952E-4</c:v>
                </c:pt>
                <c:pt idx="14360">
                  <c:v>4.8845980849660485E-4</c:v>
                </c:pt>
                <c:pt idx="14361">
                  <c:v>4.8842579674236491E-4</c:v>
                </c:pt>
                <c:pt idx="14362">
                  <c:v>4.8839178972431483E-4</c:v>
                </c:pt>
                <c:pt idx="14363">
                  <c:v>4.8835778744146514E-4</c:v>
                </c:pt>
                <c:pt idx="14364">
                  <c:v>4.8832378989282403E-4</c:v>
                </c:pt>
                <c:pt idx="14365">
                  <c:v>4.8828979707740553E-4</c:v>
                </c:pt>
                <c:pt idx="14366">
                  <c:v>4.8825580899422132E-4</c:v>
                </c:pt>
                <c:pt idx="14367">
                  <c:v>4.8822182564228084E-4</c:v>
                </c:pt>
                <c:pt idx="14368">
                  <c:v>4.8818784702059874E-4</c:v>
                </c:pt>
                <c:pt idx="14369">
                  <c:v>4.8815387312818825E-4</c:v>
                </c:pt>
                <c:pt idx="14370">
                  <c:v>4.881199039640582E-4</c:v>
                </c:pt>
                <c:pt idx="14371">
                  <c:v>4.8808593952722466E-4</c:v>
                </c:pt>
                <c:pt idx="14372">
                  <c:v>4.8805197981669694E-4</c:v>
                </c:pt>
                <c:pt idx="14373">
                  <c:v>4.8801802483149315E-4</c:v>
                </c:pt>
                <c:pt idx="14374">
                  <c:v>4.879840745706286E-4</c:v>
                </c:pt>
                <c:pt idx="14375">
                  <c:v>4.8795012903311196E-4</c:v>
                </c:pt>
                <c:pt idx="14376">
                  <c:v>4.8791618821796012E-4</c:v>
                </c:pt>
                <c:pt idx="14377">
                  <c:v>4.8788225212418674E-4</c:v>
                </c:pt>
                <c:pt idx="14378">
                  <c:v>4.8784832075080714E-4</c:v>
                </c:pt>
                <c:pt idx="14379">
                  <c:v>4.8781439409683908E-4</c:v>
                </c:pt>
                <c:pt idx="14380">
                  <c:v>4.8778047216129324E-4</c:v>
                </c:pt>
                <c:pt idx="14381">
                  <c:v>4.8774655494318884E-4</c:v>
                </c:pt>
                <c:pt idx="14382">
                  <c:v>4.8771264244154122E-4</c:v>
                </c:pt>
                <c:pt idx="14383">
                  <c:v>4.8767873465536884E-4</c:v>
                </c:pt>
                <c:pt idx="14384">
                  <c:v>4.8764483158368475E-4</c:v>
                </c:pt>
                <c:pt idx="14385">
                  <c:v>4.8761093322550428E-4</c:v>
                </c:pt>
                <c:pt idx="14386">
                  <c:v>4.8757703957984905E-4</c:v>
                </c:pt>
                <c:pt idx="14387">
                  <c:v>4.8754315064573179E-4</c:v>
                </c:pt>
                <c:pt idx="14388">
                  <c:v>4.8750926642217725E-4</c:v>
                </c:pt>
                <c:pt idx="14389">
                  <c:v>4.8747538690819474E-4</c:v>
                </c:pt>
                <c:pt idx="14390">
                  <c:v>4.874415121028088E-4</c:v>
                </c:pt>
                <c:pt idx="14391">
                  <c:v>4.8740764200503722E-4</c:v>
                </c:pt>
                <c:pt idx="14392">
                  <c:v>4.87373776613894E-4</c:v>
                </c:pt>
                <c:pt idx="14393">
                  <c:v>4.8733991592840608E-4</c:v>
                </c:pt>
                <c:pt idx="14394">
                  <c:v>4.8730605994758424E-4</c:v>
                </c:pt>
                <c:pt idx="14395">
                  <c:v>4.8727220867045306E-4</c:v>
                </c:pt>
                <c:pt idx="14396">
                  <c:v>4.8723836209602913E-4</c:v>
                </c:pt>
                <c:pt idx="14397">
                  <c:v>4.8720452022333688E-4</c:v>
                </c:pt>
                <c:pt idx="14398">
                  <c:v>4.8717068305139364E-4</c:v>
                </c:pt>
                <c:pt idx="14399">
                  <c:v>4.871368505792231E-4</c:v>
                </c:pt>
                <c:pt idx="14400">
                  <c:v>4.8710302280583813E-4</c:v>
                </c:pt>
                <c:pt idx="14401">
                  <c:v>4.8706919973027168E-4</c:v>
                </c:pt>
                <c:pt idx="14402">
                  <c:v>4.8703538135153534E-4</c:v>
                </c:pt>
                <c:pt idx="14403">
                  <c:v>4.8700156766865458E-4</c:v>
                </c:pt>
                <c:pt idx="14404">
                  <c:v>4.8696775868065334E-4</c:v>
                </c:pt>
                <c:pt idx="14405">
                  <c:v>4.8693395438655172E-4</c:v>
                </c:pt>
                <c:pt idx="14406">
                  <c:v>4.8690015478537312E-4</c:v>
                </c:pt>
                <c:pt idx="14407">
                  <c:v>4.8686635987614074E-4</c:v>
                </c:pt>
                <c:pt idx="14408">
                  <c:v>4.8683256965787331E-4</c:v>
                </c:pt>
                <c:pt idx="14409">
                  <c:v>4.8679878412959745E-4</c:v>
                </c:pt>
                <c:pt idx="14410">
                  <c:v>4.867650032903418E-4</c:v>
                </c:pt>
                <c:pt idx="14411">
                  <c:v>4.8673122713912274E-4</c:v>
                </c:pt>
                <c:pt idx="14412">
                  <c:v>4.8669745567496707E-4</c:v>
                </c:pt>
                <c:pt idx="14413">
                  <c:v>4.8666368889690022E-4</c:v>
                </c:pt>
                <c:pt idx="14414">
                  <c:v>4.8662992680394498E-4</c:v>
                </c:pt>
                <c:pt idx="14415">
                  <c:v>4.8659616939512933E-4</c:v>
                </c:pt>
                <c:pt idx="14416">
                  <c:v>4.8656241666947383E-4</c:v>
                </c:pt>
                <c:pt idx="14417">
                  <c:v>4.8652866862600793E-4</c:v>
                </c:pt>
                <c:pt idx="14418">
                  <c:v>4.8649492526375577E-4</c:v>
                </c:pt>
                <c:pt idx="14419">
                  <c:v>4.8646118658174456E-4</c:v>
                </c:pt>
                <c:pt idx="14420">
                  <c:v>4.8642745257899977E-4</c:v>
                </c:pt>
                <c:pt idx="14421">
                  <c:v>4.8639372325454756E-4</c:v>
                </c:pt>
                <c:pt idx="14422">
                  <c:v>4.8635999860741883E-4</c:v>
                </c:pt>
                <c:pt idx="14423">
                  <c:v>4.8632627863663506E-4</c:v>
                </c:pt>
                <c:pt idx="14424">
                  <c:v>4.8629256334122283E-4</c:v>
                </c:pt>
                <c:pt idx="14425">
                  <c:v>4.8625885272021496E-4</c:v>
                </c:pt>
                <c:pt idx="14426">
                  <c:v>4.8622514677263827E-4</c:v>
                </c:pt>
                <c:pt idx="14427">
                  <c:v>4.8619144549751975E-4</c:v>
                </c:pt>
                <c:pt idx="14428">
                  <c:v>4.8615774889388969E-4</c:v>
                </c:pt>
                <c:pt idx="14429">
                  <c:v>4.8612405696077312E-4</c:v>
                </c:pt>
                <c:pt idx="14430">
                  <c:v>4.8609036969720184E-4</c:v>
                </c:pt>
                <c:pt idx="14431">
                  <c:v>4.8605668710220473E-4</c:v>
                </c:pt>
                <c:pt idx="14432">
                  <c:v>4.8602300917481388E-4</c:v>
                </c:pt>
                <c:pt idx="14433">
                  <c:v>4.859893359140535E-4</c:v>
                </c:pt>
                <c:pt idx="14434">
                  <c:v>4.8595566731895578E-4</c:v>
                </c:pt>
                <c:pt idx="14435">
                  <c:v>4.8592200338855556E-4</c:v>
                </c:pt>
                <c:pt idx="14436">
                  <c:v>4.8588834412187723E-4</c:v>
                </c:pt>
                <c:pt idx="14437">
                  <c:v>4.8585468951795524E-4</c:v>
                </c:pt>
                <c:pt idx="14438">
                  <c:v>4.8582103957582108E-4</c:v>
                </c:pt>
                <c:pt idx="14439">
                  <c:v>4.8578739429450292E-4</c:v>
                </c:pt>
                <c:pt idx="14440">
                  <c:v>4.8575375367303447E-4</c:v>
                </c:pt>
                <c:pt idx="14441">
                  <c:v>4.8572011771045123E-4</c:v>
                </c:pt>
                <c:pt idx="14442">
                  <c:v>4.8568648640577925E-4</c:v>
                </c:pt>
                <c:pt idx="14443">
                  <c:v>4.8565285975805521E-4</c:v>
                </c:pt>
                <c:pt idx="14444">
                  <c:v>4.8561923776631159E-4</c:v>
                </c:pt>
                <c:pt idx="14445">
                  <c:v>4.8558562042957796E-4</c:v>
                </c:pt>
                <c:pt idx="14446">
                  <c:v>4.8555200774689085E-4</c:v>
                </c:pt>
                <c:pt idx="14447">
                  <c:v>4.8551839971728504E-4</c:v>
                </c:pt>
                <c:pt idx="14448">
                  <c:v>4.8548479633979088E-4</c:v>
                </c:pt>
                <c:pt idx="14449">
                  <c:v>4.8545119761344327E-4</c:v>
                </c:pt>
                <c:pt idx="14450">
                  <c:v>4.8541760353728024E-4</c:v>
                </c:pt>
                <c:pt idx="14451">
                  <c:v>4.8538401411033497E-4</c:v>
                </c:pt>
                <c:pt idx="14452">
                  <c:v>4.8535042933163579E-4</c:v>
                </c:pt>
                <c:pt idx="14453">
                  <c:v>4.8531684920022908E-4</c:v>
                </c:pt>
                <c:pt idx="14454">
                  <c:v>4.8528327371513864E-4</c:v>
                </c:pt>
                <c:pt idx="14455">
                  <c:v>4.8524970287540912E-4</c:v>
                </c:pt>
                <c:pt idx="14456">
                  <c:v>4.8521613668007254E-4</c:v>
                </c:pt>
                <c:pt idx="14457">
                  <c:v>4.8518257512816858E-4</c:v>
                </c:pt>
                <c:pt idx="14458">
                  <c:v>4.8514901821872957E-4</c:v>
                </c:pt>
                <c:pt idx="14459">
                  <c:v>4.8511546595079075E-4</c:v>
                </c:pt>
                <c:pt idx="14460">
                  <c:v>4.8508191832339839E-4</c:v>
                </c:pt>
                <c:pt idx="14461">
                  <c:v>4.8504837533557829E-4</c:v>
                </c:pt>
                <c:pt idx="14462">
                  <c:v>4.8501483698637764E-4</c:v>
                </c:pt>
                <c:pt idx="14463">
                  <c:v>4.849813032748288E-4</c:v>
                </c:pt>
                <c:pt idx="14464">
                  <c:v>4.8494777419997182E-4</c:v>
                </c:pt>
                <c:pt idx="14465">
                  <c:v>4.8491424976084484E-4</c:v>
                </c:pt>
                <c:pt idx="14466">
                  <c:v>4.8488072995648537E-4</c:v>
                </c:pt>
                <c:pt idx="14467">
                  <c:v>4.848472147859334E-4</c:v>
                </c:pt>
                <c:pt idx="14468">
                  <c:v>4.8481370424822723E-4</c:v>
                </c:pt>
                <c:pt idx="14469">
                  <c:v>4.8478019834240964E-4</c:v>
                </c:pt>
                <c:pt idx="14470">
                  <c:v>4.8474669706751464E-4</c:v>
                </c:pt>
                <c:pt idx="14471">
                  <c:v>4.8471320042258722E-4</c:v>
                </c:pt>
                <c:pt idx="14472">
                  <c:v>4.8467970840666922E-4</c:v>
                </c:pt>
                <c:pt idx="14473">
                  <c:v>4.8464622101879114E-4</c:v>
                </c:pt>
                <c:pt idx="14474">
                  <c:v>4.846127382580055E-4</c:v>
                </c:pt>
                <c:pt idx="14475">
                  <c:v>4.8457926012334589E-4</c:v>
                </c:pt>
                <c:pt idx="14476">
                  <c:v>4.8454578661385458E-4</c:v>
                </c:pt>
                <c:pt idx="14477">
                  <c:v>4.8451231772857683E-4</c:v>
                </c:pt>
                <c:pt idx="14478">
                  <c:v>4.8447885346655166E-4</c:v>
                </c:pt>
                <c:pt idx="14479">
                  <c:v>4.8444539382682175E-4</c:v>
                </c:pt>
                <c:pt idx="14480">
                  <c:v>4.8441193880842983E-4</c:v>
                </c:pt>
                <c:pt idx="14481">
                  <c:v>4.8437848841041974E-4</c:v>
                </c:pt>
                <c:pt idx="14482">
                  <c:v>4.8434504263182918E-4</c:v>
                </c:pt>
                <c:pt idx="14483">
                  <c:v>4.8431160147170704E-4</c:v>
                </c:pt>
                <c:pt idx="14484">
                  <c:v>4.8427816492909451E-4</c:v>
                </c:pt>
                <c:pt idx="14485">
                  <c:v>4.8424473300303673E-4</c:v>
                </c:pt>
                <c:pt idx="14486">
                  <c:v>4.8421130569257365E-4</c:v>
                </c:pt>
                <c:pt idx="14487">
                  <c:v>4.8417788299675424E-4</c:v>
                </c:pt>
                <c:pt idx="14488">
                  <c:v>4.8414446491461981E-4</c:v>
                </c:pt>
                <c:pt idx="14489">
                  <c:v>4.8411105144521838E-4</c:v>
                </c:pt>
                <c:pt idx="14490">
                  <c:v>4.8407764258759107E-4</c:v>
                </c:pt>
                <c:pt idx="14491">
                  <c:v>4.8404423834078649E-4</c:v>
                </c:pt>
                <c:pt idx="14492">
                  <c:v>4.8401083870384492E-4</c:v>
                </c:pt>
                <c:pt idx="14493">
                  <c:v>4.8397744367581946E-4</c:v>
                </c:pt>
                <c:pt idx="14494">
                  <c:v>4.8394405325575147E-4</c:v>
                </c:pt>
                <c:pt idx="14495">
                  <c:v>4.8391066744268824E-4</c:v>
                </c:pt>
                <c:pt idx="14496">
                  <c:v>4.8387728623567531E-4</c:v>
                </c:pt>
                <c:pt idx="14497">
                  <c:v>4.8384390963376439E-4</c:v>
                </c:pt>
                <c:pt idx="14498">
                  <c:v>4.8381053763599458E-4</c:v>
                </c:pt>
                <c:pt idx="14499">
                  <c:v>4.8377717024142205E-4</c:v>
                </c:pt>
                <c:pt idx="14500">
                  <c:v>4.8374380744908721E-4</c:v>
                </c:pt>
                <c:pt idx="14501">
                  <c:v>4.8371044925804032E-4</c:v>
                </c:pt>
                <c:pt idx="14502">
                  <c:v>4.8367709566733263E-4</c:v>
                </c:pt>
                <c:pt idx="14503">
                  <c:v>4.8364374667600734E-4</c:v>
                </c:pt>
                <c:pt idx="14504">
                  <c:v>4.8361040228311891E-4</c:v>
                </c:pt>
                <c:pt idx="14505">
                  <c:v>4.8357706248771103E-4</c:v>
                </c:pt>
                <c:pt idx="14506">
                  <c:v>4.8354372728883394E-4</c:v>
                </c:pt>
                <c:pt idx="14507">
                  <c:v>4.8351039668553971E-4</c:v>
                </c:pt>
                <c:pt idx="14508">
                  <c:v>4.8347707067687723E-4</c:v>
                </c:pt>
                <c:pt idx="14509">
                  <c:v>4.8344374926189522E-4</c:v>
                </c:pt>
                <c:pt idx="14510">
                  <c:v>4.8341043243964478E-4</c:v>
                </c:pt>
                <c:pt idx="14511">
                  <c:v>4.8337712020917882E-4</c:v>
                </c:pt>
                <c:pt idx="14512">
                  <c:v>4.8334381256954134E-4</c:v>
                </c:pt>
                <c:pt idx="14513">
                  <c:v>4.8331050951979125E-4</c:v>
                </c:pt>
                <c:pt idx="14514">
                  <c:v>4.8327721105897509E-4</c:v>
                </c:pt>
                <c:pt idx="14515">
                  <c:v>4.8324391718614432E-4</c:v>
                </c:pt>
                <c:pt idx="14516">
                  <c:v>4.8321062790035284E-4</c:v>
                </c:pt>
                <c:pt idx="14517">
                  <c:v>4.8317734320065507E-4</c:v>
                </c:pt>
                <c:pt idx="14518">
                  <c:v>4.8314406308609534E-4</c:v>
                </c:pt>
                <c:pt idx="14519">
                  <c:v>4.8311078755573441E-4</c:v>
                </c:pt>
                <c:pt idx="14520">
                  <c:v>4.8307751660862008E-4</c:v>
                </c:pt>
                <c:pt idx="14521">
                  <c:v>4.8304425024381018E-4</c:v>
                </c:pt>
                <c:pt idx="14522">
                  <c:v>4.8301098846035526E-4</c:v>
                </c:pt>
                <c:pt idx="14523">
                  <c:v>4.8297773125730682E-4</c:v>
                </c:pt>
                <c:pt idx="14524">
                  <c:v>4.8294447863372013E-4</c:v>
                </c:pt>
                <c:pt idx="14525">
                  <c:v>4.8291123058865346E-4</c:v>
                </c:pt>
                <c:pt idx="14526">
                  <c:v>4.8287798712115564E-4</c:v>
                </c:pt>
                <c:pt idx="14527">
                  <c:v>4.8284474823028813E-4</c:v>
                </c:pt>
                <c:pt idx="14528">
                  <c:v>4.8281151391509547E-4</c:v>
                </c:pt>
                <c:pt idx="14529">
                  <c:v>4.8277828417464205E-4</c:v>
                </c:pt>
                <c:pt idx="14530">
                  <c:v>4.8274505900798087E-4</c:v>
                </c:pt>
                <c:pt idx="14531">
                  <c:v>4.8271183841416842E-4</c:v>
                </c:pt>
                <c:pt idx="14532">
                  <c:v>4.8267862239225731E-4</c:v>
                </c:pt>
                <c:pt idx="14533">
                  <c:v>4.8264541094130591E-4</c:v>
                </c:pt>
                <c:pt idx="14534">
                  <c:v>4.8261220406037184E-4</c:v>
                </c:pt>
                <c:pt idx="14535">
                  <c:v>4.8257900174850977E-4</c:v>
                </c:pt>
                <c:pt idx="14536">
                  <c:v>4.8254580400477868E-4</c:v>
                </c:pt>
                <c:pt idx="14537">
                  <c:v>4.8251261082823521E-4</c:v>
                </c:pt>
                <c:pt idx="14538">
                  <c:v>4.8247942221793662E-4</c:v>
                </c:pt>
                <c:pt idx="14539">
                  <c:v>4.8244623817294104E-4</c:v>
                </c:pt>
                <c:pt idx="14540">
                  <c:v>4.8241305869230476E-4</c:v>
                </c:pt>
                <c:pt idx="14541">
                  <c:v>4.823798837750898E-4</c:v>
                </c:pt>
                <c:pt idx="14542">
                  <c:v>4.8234671342035489E-4</c:v>
                </c:pt>
                <c:pt idx="14543">
                  <c:v>4.8231354762715066E-4</c:v>
                </c:pt>
                <c:pt idx="14544">
                  <c:v>4.8228038639454545E-4</c:v>
                </c:pt>
                <c:pt idx="14545">
                  <c:v>4.8224722972159477E-4</c:v>
                </c:pt>
                <c:pt idx="14546">
                  <c:v>4.8221407760736028E-4</c:v>
                </c:pt>
                <c:pt idx="14547">
                  <c:v>4.8218093005090128E-4</c:v>
                </c:pt>
                <c:pt idx="14548">
                  <c:v>4.8214778705127462E-4</c:v>
                </c:pt>
                <c:pt idx="14549">
                  <c:v>4.8211464860754453E-4</c:v>
                </c:pt>
                <c:pt idx="14550">
                  <c:v>4.8208151471876976E-4</c:v>
                </c:pt>
                <c:pt idx="14551">
                  <c:v>4.8204838538401323E-4</c:v>
                </c:pt>
                <c:pt idx="14552">
                  <c:v>4.8201526060233423E-4</c:v>
                </c:pt>
                <c:pt idx="14553">
                  <c:v>4.8198214037279633E-4</c:v>
                </c:pt>
                <c:pt idx="14554">
                  <c:v>4.8194902469445732E-4</c:v>
                </c:pt>
                <c:pt idx="14555">
                  <c:v>4.8191591356638495E-4</c:v>
                </c:pt>
                <c:pt idx="14556">
                  <c:v>4.8188280698763312E-4</c:v>
                </c:pt>
                <c:pt idx="14557">
                  <c:v>4.8184970495727101E-4</c:v>
                </c:pt>
                <c:pt idx="14558">
                  <c:v>4.8181660747436165E-4</c:v>
                </c:pt>
                <c:pt idx="14559">
                  <c:v>4.8178351453796324E-4</c:v>
                </c:pt>
                <c:pt idx="14560">
                  <c:v>4.8175042614714245E-4</c:v>
                </c:pt>
                <c:pt idx="14561">
                  <c:v>4.8171734230096448E-4</c:v>
                </c:pt>
                <c:pt idx="14562">
                  <c:v>4.8168426299848932E-4</c:v>
                </c:pt>
                <c:pt idx="14563">
                  <c:v>4.8165118823877959E-4</c:v>
                </c:pt>
                <c:pt idx="14564">
                  <c:v>4.8161811802090523E-4</c:v>
                </c:pt>
                <c:pt idx="14565">
                  <c:v>4.8158505234392702E-4</c:v>
                </c:pt>
                <c:pt idx="14566">
                  <c:v>4.8155199120691102E-4</c:v>
                </c:pt>
                <c:pt idx="14567">
                  <c:v>4.8151893460892157E-4</c:v>
                </c:pt>
                <c:pt idx="14568">
                  <c:v>4.8148588254902478E-4</c:v>
                </c:pt>
                <c:pt idx="14569">
                  <c:v>4.8145283502628564E-4</c:v>
                </c:pt>
                <c:pt idx="14570">
                  <c:v>4.8141979203976978E-4</c:v>
                </c:pt>
                <c:pt idx="14571">
                  <c:v>4.8138675358854404E-4</c:v>
                </c:pt>
                <c:pt idx="14572">
                  <c:v>4.8135371967167394E-4</c:v>
                </c:pt>
                <c:pt idx="14573">
                  <c:v>4.8132069028822841E-4</c:v>
                </c:pt>
                <c:pt idx="14574">
                  <c:v>4.8128766543726904E-4</c:v>
                </c:pt>
                <c:pt idx="14575">
                  <c:v>4.8125464511786822E-4</c:v>
                </c:pt>
                <c:pt idx="14576">
                  <c:v>4.8122162932908932E-4</c:v>
                </c:pt>
                <c:pt idx="14577">
                  <c:v>4.8118861807000475E-4</c:v>
                </c:pt>
                <c:pt idx="14578">
                  <c:v>4.8115561133967732E-4</c:v>
                </c:pt>
                <c:pt idx="14579">
                  <c:v>4.8112260913717945E-4</c:v>
                </c:pt>
                <c:pt idx="14580">
                  <c:v>4.8108961146157433E-4</c:v>
                </c:pt>
                <c:pt idx="14581">
                  <c:v>4.8105661831193664E-4</c:v>
                </c:pt>
                <c:pt idx="14582">
                  <c:v>4.8102362968732883E-4</c:v>
                </c:pt>
                <c:pt idx="14583">
                  <c:v>4.8099064558682666E-4</c:v>
                </c:pt>
                <c:pt idx="14584">
                  <c:v>4.8095766600949431E-4</c:v>
                </c:pt>
                <c:pt idx="14585">
                  <c:v>4.8092469095440733E-4</c:v>
                </c:pt>
                <c:pt idx="14586">
                  <c:v>4.8089172042062653E-4</c:v>
                </c:pt>
                <c:pt idx="14587">
                  <c:v>4.8085875440722985E-4</c:v>
                </c:pt>
                <c:pt idx="14588">
                  <c:v>4.8082579291328775E-4</c:v>
                </c:pt>
                <c:pt idx="14589">
                  <c:v>4.8079283593786414E-4</c:v>
                </c:pt>
                <c:pt idx="14590">
                  <c:v>4.8075988348003759E-4</c:v>
                </c:pt>
                <c:pt idx="14591">
                  <c:v>4.8072693553887538E-4</c:v>
                </c:pt>
                <c:pt idx="14592">
                  <c:v>4.8069399211344801E-4</c:v>
                </c:pt>
                <c:pt idx="14593">
                  <c:v>4.8066105320282811E-4</c:v>
                </c:pt>
                <c:pt idx="14594">
                  <c:v>4.806281188060913E-4</c:v>
                </c:pt>
                <c:pt idx="14595">
                  <c:v>4.8059518892230396E-4</c:v>
                </c:pt>
                <c:pt idx="14596">
                  <c:v>4.8056226355054133E-4</c:v>
                </c:pt>
                <c:pt idx="14597">
                  <c:v>4.805293426898781E-4</c:v>
                </c:pt>
                <c:pt idx="14598">
                  <c:v>4.8049642633938232E-4</c:v>
                </c:pt>
                <c:pt idx="14599">
                  <c:v>4.8046351449813294E-4</c:v>
                </c:pt>
                <c:pt idx="14600">
                  <c:v>4.8043060716519763E-4</c:v>
                </c:pt>
                <c:pt idx="14601">
                  <c:v>4.8039770433965483E-4</c:v>
                </c:pt>
                <c:pt idx="14602">
                  <c:v>4.8036480602057819E-4</c:v>
                </c:pt>
                <c:pt idx="14603">
                  <c:v>4.8033191220703958E-4</c:v>
                </c:pt>
                <c:pt idx="14604">
                  <c:v>4.8029902289811152E-4</c:v>
                </c:pt>
                <c:pt idx="14605">
                  <c:v>4.8026613809287603E-4</c:v>
                </c:pt>
                <c:pt idx="14606">
                  <c:v>4.8023325779039916E-4</c:v>
                </c:pt>
                <c:pt idx="14607">
                  <c:v>4.8020038198976422E-4</c:v>
                </c:pt>
                <c:pt idx="14608">
                  <c:v>4.8016751069004297E-4</c:v>
                </c:pt>
                <c:pt idx="14609">
                  <c:v>4.8013464389031119E-4</c:v>
                </c:pt>
                <c:pt idx="14610">
                  <c:v>4.8010178158964232E-4</c:v>
                </c:pt>
                <c:pt idx="14611">
                  <c:v>4.800689237871189E-4</c:v>
                </c:pt>
                <c:pt idx="14612">
                  <c:v>4.8003607048181449E-4</c:v>
                </c:pt>
                <c:pt idx="14613">
                  <c:v>4.8000322167280029E-4</c:v>
                </c:pt>
                <c:pt idx="14614">
                  <c:v>4.7997037735916532E-4</c:v>
                </c:pt>
                <c:pt idx="14615">
                  <c:v>4.7993753753997439E-4</c:v>
                </c:pt>
                <c:pt idx="14616">
                  <c:v>4.7990470221431379E-4</c:v>
                </c:pt>
                <c:pt idx="14617">
                  <c:v>4.798718713812556E-4</c:v>
                </c:pt>
                <c:pt idx="14618">
                  <c:v>4.7983904503987924E-4</c:v>
                </c:pt>
                <c:pt idx="14619">
                  <c:v>4.7980622318926855E-4</c:v>
                </c:pt>
                <c:pt idx="14620">
                  <c:v>4.7977340582849187E-4</c:v>
                </c:pt>
                <c:pt idx="14621">
                  <c:v>4.7974059295663701E-4</c:v>
                </c:pt>
                <c:pt idx="14622">
                  <c:v>4.7970778457277953E-4</c:v>
                </c:pt>
                <c:pt idx="14623">
                  <c:v>4.7967498067599931E-4</c:v>
                </c:pt>
                <c:pt idx="14624">
                  <c:v>4.7964218126537609E-4</c:v>
                </c:pt>
                <c:pt idx="14625">
                  <c:v>4.7960938633998841E-4</c:v>
                </c:pt>
                <c:pt idx="14626">
                  <c:v>4.7957659589891523E-4</c:v>
                </c:pt>
                <c:pt idx="14627">
                  <c:v>4.7954380994124035E-4</c:v>
                </c:pt>
                <c:pt idx="14628">
                  <c:v>4.7951102846604014E-4</c:v>
                </c:pt>
                <c:pt idx="14629">
                  <c:v>4.7947825147239974E-4</c:v>
                </c:pt>
                <c:pt idx="14630">
                  <c:v>4.7944547895939813E-4</c:v>
                </c:pt>
                <c:pt idx="14631">
                  <c:v>4.7941271092611818E-4</c:v>
                </c:pt>
                <c:pt idx="14632">
                  <c:v>4.7937994737163897E-4</c:v>
                </c:pt>
                <c:pt idx="14633">
                  <c:v>4.7934718829504148E-4</c:v>
                </c:pt>
                <c:pt idx="14634">
                  <c:v>4.7931443369540934E-4</c:v>
                </c:pt>
                <c:pt idx="14635">
                  <c:v>4.7928168357182671E-4</c:v>
                </c:pt>
                <c:pt idx="14636">
                  <c:v>4.7924893792337437E-4</c:v>
                </c:pt>
                <c:pt idx="14637">
                  <c:v>4.7921619674913524E-4</c:v>
                </c:pt>
                <c:pt idx="14638">
                  <c:v>4.7918346004819333E-4</c:v>
                </c:pt>
                <c:pt idx="14639">
                  <c:v>4.7915072781962956E-4</c:v>
                </c:pt>
                <c:pt idx="14640">
                  <c:v>4.7911800006252968E-4</c:v>
                </c:pt>
                <c:pt idx="14641">
                  <c:v>4.7908527677597732E-4</c:v>
                </c:pt>
                <c:pt idx="14642">
                  <c:v>4.7905255795905525E-4</c:v>
                </c:pt>
                <c:pt idx="14643">
                  <c:v>4.7901984361084911E-4</c:v>
                </c:pt>
                <c:pt idx="14644">
                  <c:v>4.7898713373044447E-4</c:v>
                </c:pt>
                <c:pt idx="14645">
                  <c:v>4.7895442831692297E-4</c:v>
                </c:pt>
                <c:pt idx="14646">
                  <c:v>4.7892172736937138E-4</c:v>
                </c:pt>
                <c:pt idx="14647">
                  <c:v>4.788890308868742E-4</c:v>
                </c:pt>
                <c:pt idx="14648">
                  <c:v>4.7885633886851945E-4</c:v>
                </c:pt>
                <c:pt idx="14649">
                  <c:v>4.788236513133898E-4</c:v>
                </c:pt>
                <c:pt idx="14650">
                  <c:v>4.7879096822057114E-4</c:v>
                </c:pt>
                <c:pt idx="14651">
                  <c:v>4.7875828958915449E-4</c:v>
                </c:pt>
                <c:pt idx="14652">
                  <c:v>4.7872561541822202E-4</c:v>
                </c:pt>
                <c:pt idx="14653">
                  <c:v>4.7869294570686142E-4</c:v>
                </c:pt>
                <c:pt idx="14654">
                  <c:v>4.7866028045416207E-4</c:v>
                </c:pt>
                <c:pt idx="14655">
                  <c:v>4.786276196592077E-4</c:v>
                </c:pt>
                <c:pt idx="14656">
                  <c:v>4.785949633210862E-4</c:v>
                </c:pt>
                <c:pt idx="14657">
                  <c:v>4.7856231143888979E-4</c:v>
                </c:pt>
                <c:pt idx="14658">
                  <c:v>4.7852966401169833E-4</c:v>
                </c:pt>
                <c:pt idx="14659">
                  <c:v>4.7849702103860763E-4</c:v>
                </c:pt>
                <c:pt idx="14660">
                  <c:v>4.7846438251870644E-4</c:v>
                </c:pt>
                <c:pt idx="14661">
                  <c:v>4.7843174845107941E-4</c:v>
                </c:pt>
                <c:pt idx="14662">
                  <c:v>4.7839911883481749E-4</c:v>
                </c:pt>
                <c:pt idx="14663">
                  <c:v>4.7836649366900756E-4</c:v>
                </c:pt>
                <c:pt idx="14664">
                  <c:v>4.7833387295274124E-4</c:v>
                </c:pt>
                <c:pt idx="14665">
                  <c:v>4.7830125668510908E-4</c:v>
                </c:pt>
                <c:pt idx="14666">
                  <c:v>4.7826864486520134E-4</c:v>
                </c:pt>
                <c:pt idx="14667">
                  <c:v>4.7823603749210897E-4</c:v>
                </c:pt>
                <c:pt idx="14668">
                  <c:v>4.7820343456491727E-4</c:v>
                </c:pt>
                <c:pt idx="14669">
                  <c:v>4.7817083608272192E-4</c:v>
                </c:pt>
                <c:pt idx="14670">
                  <c:v>4.7813824204461403E-4</c:v>
                </c:pt>
                <c:pt idx="14671">
                  <c:v>4.7810565244967924E-4</c:v>
                </c:pt>
                <c:pt idx="14672">
                  <c:v>4.7807306729701803E-4</c:v>
                </c:pt>
                <c:pt idx="14673">
                  <c:v>4.7804048658571432E-4</c:v>
                </c:pt>
                <c:pt idx="14674">
                  <c:v>4.7800791031486707E-4</c:v>
                </c:pt>
                <c:pt idx="14675">
                  <c:v>4.7797533848356263E-4</c:v>
                </c:pt>
                <c:pt idx="14676">
                  <c:v>4.7794277109089407E-4</c:v>
                </c:pt>
                <c:pt idx="14677">
                  <c:v>4.779102081359577E-4</c:v>
                </c:pt>
                <c:pt idx="14678">
                  <c:v>4.7787764961784192E-4</c:v>
                </c:pt>
                <c:pt idx="14679">
                  <c:v>4.7784509553564414E-4</c:v>
                </c:pt>
                <c:pt idx="14680">
                  <c:v>4.7781254588845741E-4</c:v>
                </c:pt>
                <c:pt idx="14681">
                  <c:v>4.7778000067537319E-4</c:v>
                </c:pt>
                <c:pt idx="14682">
                  <c:v>4.7774745989548757E-4</c:v>
                </c:pt>
                <c:pt idx="14683">
                  <c:v>4.7771492354789339E-4</c:v>
                </c:pt>
                <c:pt idx="14684">
                  <c:v>4.7768239163168617E-4</c:v>
                </c:pt>
                <c:pt idx="14685">
                  <c:v>4.7764986414596048E-4</c:v>
                </c:pt>
                <c:pt idx="14686">
                  <c:v>4.7761734108981102E-4</c:v>
                </c:pt>
                <c:pt idx="14687">
                  <c:v>4.7758482246233264E-4</c:v>
                </c:pt>
                <c:pt idx="14688">
                  <c:v>4.7755230826262106E-4</c:v>
                </c:pt>
                <c:pt idx="14689">
                  <c:v>4.7751979848977157E-4</c:v>
                </c:pt>
                <c:pt idx="14690">
                  <c:v>4.7748729314287929E-4</c:v>
                </c:pt>
                <c:pt idx="14691">
                  <c:v>4.7745479222104423E-4</c:v>
                </c:pt>
                <c:pt idx="14692">
                  <c:v>4.7742229572336249E-4</c:v>
                </c:pt>
                <c:pt idx="14693">
                  <c:v>4.7738980364892534E-4</c:v>
                </c:pt>
                <c:pt idx="14694">
                  <c:v>4.773573159968355E-4</c:v>
                </c:pt>
                <c:pt idx="14695">
                  <c:v>4.7732483276618826E-4</c:v>
                </c:pt>
                <c:pt idx="14696">
                  <c:v>4.7729235395607591E-4</c:v>
                </c:pt>
                <c:pt idx="14697">
                  <c:v>4.772598795656072E-4</c:v>
                </c:pt>
                <c:pt idx="14698">
                  <c:v>4.7722740959387102E-4</c:v>
                </c:pt>
                <c:pt idx="14699">
                  <c:v>4.7719494403996877E-4</c:v>
                </c:pt>
                <c:pt idx="14700">
                  <c:v>4.7716248290299558E-4</c:v>
                </c:pt>
                <c:pt idx="14701">
                  <c:v>4.7713002618205602E-4</c:v>
                </c:pt>
                <c:pt idx="14702">
                  <c:v>4.7709757387624433E-4</c:v>
                </c:pt>
                <c:pt idx="14703">
                  <c:v>4.7706512598466334E-4</c:v>
                </c:pt>
                <c:pt idx="14704">
                  <c:v>4.7703268250641007E-4</c:v>
                </c:pt>
                <c:pt idx="14705">
                  <c:v>4.770002434405842E-4</c:v>
                </c:pt>
                <c:pt idx="14706">
                  <c:v>4.7696780878628612E-4</c:v>
                </c:pt>
                <c:pt idx="14707">
                  <c:v>4.7693537854261598E-4</c:v>
                </c:pt>
                <c:pt idx="14708">
                  <c:v>4.7690295270866984E-4</c:v>
                </c:pt>
                <c:pt idx="14709">
                  <c:v>4.7687053128355714E-4</c:v>
                </c:pt>
                <c:pt idx="14710">
                  <c:v>4.7683811426637419E-4</c:v>
                </c:pt>
                <c:pt idx="14711">
                  <c:v>4.7680570165622012E-4</c:v>
                </c:pt>
                <c:pt idx="14712">
                  <c:v>4.7677329345219874E-4</c:v>
                </c:pt>
                <c:pt idx="14713">
                  <c:v>4.7674088965341134E-4</c:v>
                </c:pt>
                <c:pt idx="14714">
                  <c:v>4.7670849025896011E-4</c:v>
                </c:pt>
                <c:pt idx="14715">
                  <c:v>4.7667609526794819E-4</c:v>
                </c:pt>
                <c:pt idx="14716">
                  <c:v>4.7664370467947413E-4</c:v>
                </c:pt>
                <c:pt idx="14717">
                  <c:v>4.7661131849264442E-4</c:v>
                </c:pt>
                <c:pt idx="14718">
                  <c:v>4.7657893670655761E-4</c:v>
                </c:pt>
                <c:pt idx="14719">
                  <c:v>4.7654655932032134E-4</c:v>
                </c:pt>
                <c:pt idx="14720">
                  <c:v>4.7651418633303807E-4</c:v>
                </c:pt>
                <c:pt idx="14721">
                  <c:v>4.7648181774380768E-4</c:v>
                </c:pt>
                <c:pt idx="14722">
                  <c:v>4.7644945355173826E-4</c:v>
                </c:pt>
                <c:pt idx="14723">
                  <c:v>4.7641709375593208E-4</c:v>
                </c:pt>
                <c:pt idx="14724">
                  <c:v>4.7638473835549632E-4</c:v>
                </c:pt>
                <c:pt idx="14725">
                  <c:v>4.7635238734952754E-4</c:v>
                </c:pt>
                <c:pt idx="14726">
                  <c:v>4.7632004073714019E-4</c:v>
                </c:pt>
                <c:pt idx="14727">
                  <c:v>4.7628769851743388E-4</c:v>
                </c:pt>
                <c:pt idx="14728">
                  <c:v>4.7625536068951116E-4</c:v>
                </c:pt>
                <c:pt idx="14729">
                  <c:v>4.7622302725248522E-4</c:v>
                </c:pt>
                <c:pt idx="14730">
                  <c:v>4.7619069820545843E-4</c:v>
                </c:pt>
                <c:pt idx="14731">
                  <c:v>4.7615837354753401E-4</c:v>
                </c:pt>
                <c:pt idx="14732">
                  <c:v>4.7612605327782085E-4</c:v>
                </c:pt>
                <c:pt idx="14733">
                  <c:v>4.7609373739542334E-4</c:v>
                </c:pt>
                <c:pt idx="14734">
                  <c:v>4.7606142589945151E-4</c:v>
                </c:pt>
                <c:pt idx="14735">
                  <c:v>4.7602911878901404E-4</c:v>
                </c:pt>
                <c:pt idx="14736">
                  <c:v>4.7599681606321073E-4</c:v>
                </c:pt>
                <c:pt idx="14737">
                  <c:v>4.759645177211536E-4</c:v>
                </c:pt>
                <c:pt idx="14738">
                  <c:v>4.7593222376194824E-4</c:v>
                </c:pt>
                <c:pt idx="14739">
                  <c:v>4.7589993418470583E-4</c:v>
                </c:pt>
                <c:pt idx="14740">
                  <c:v>4.7586764898853532E-4</c:v>
                </c:pt>
                <c:pt idx="14741">
                  <c:v>4.7583536817254023E-4</c:v>
                </c:pt>
                <c:pt idx="14742">
                  <c:v>4.7580309173582966E-4</c:v>
                </c:pt>
                <c:pt idx="14743">
                  <c:v>4.7577081967751882E-4</c:v>
                </c:pt>
                <c:pt idx="14744">
                  <c:v>4.7573855199670851E-4</c:v>
                </c:pt>
                <c:pt idx="14745">
                  <c:v>4.7570628869251434E-4</c:v>
                </c:pt>
                <c:pt idx="14746">
                  <c:v>4.7567402976404511E-4</c:v>
                </c:pt>
                <c:pt idx="14747">
                  <c:v>4.7564177521040857E-4</c:v>
                </c:pt>
                <c:pt idx="14748">
                  <c:v>4.7560952503071334E-4</c:v>
                </c:pt>
                <c:pt idx="14749">
                  <c:v>4.7557727922407597E-4</c:v>
                </c:pt>
                <c:pt idx="14750">
                  <c:v>4.7554503778959785E-4</c:v>
                </c:pt>
                <c:pt idx="14751">
                  <c:v>4.7551280072639912E-4</c:v>
                </c:pt>
                <c:pt idx="14752">
                  <c:v>4.7548056803358536E-4</c:v>
                </c:pt>
                <c:pt idx="14753">
                  <c:v>4.7544833971027023E-4</c:v>
                </c:pt>
                <c:pt idx="14754">
                  <c:v>4.7541611575556403E-4</c:v>
                </c:pt>
                <c:pt idx="14755">
                  <c:v>4.7538389616857897E-4</c:v>
                </c:pt>
                <c:pt idx="14756">
                  <c:v>4.7535168094842736E-4</c:v>
                </c:pt>
                <c:pt idx="14757">
                  <c:v>4.7531947009422123E-4</c:v>
                </c:pt>
                <c:pt idx="14758">
                  <c:v>4.7528726360507312E-4</c:v>
                </c:pt>
                <c:pt idx="14759">
                  <c:v>4.7525506148009527E-4</c:v>
                </c:pt>
                <c:pt idx="14760">
                  <c:v>4.7522286371840411E-4</c:v>
                </c:pt>
                <c:pt idx="14761">
                  <c:v>4.7519067031910709E-4</c:v>
                </c:pt>
                <c:pt idx="14762">
                  <c:v>4.7515848128131894E-4</c:v>
                </c:pt>
                <c:pt idx="14763">
                  <c:v>4.7512629660415934E-4</c:v>
                </c:pt>
                <c:pt idx="14764">
                  <c:v>4.7509411628673481E-4</c:v>
                </c:pt>
                <c:pt idx="14765">
                  <c:v>4.7506194032816476E-4</c:v>
                </c:pt>
                <c:pt idx="14766">
                  <c:v>4.7502976872755874E-4</c:v>
                </c:pt>
                <c:pt idx="14767">
                  <c:v>4.7499760148403614E-4</c:v>
                </c:pt>
                <c:pt idx="14768">
                  <c:v>4.7496543859670988E-4</c:v>
                </c:pt>
                <c:pt idx="14769">
                  <c:v>4.7493328006469331E-4</c:v>
                </c:pt>
                <c:pt idx="14770">
                  <c:v>4.7490112588710414E-4</c:v>
                </c:pt>
                <c:pt idx="14771">
                  <c:v>4.7486897606306043E-4</c:v>
                </c:pt>
                <c:pt idx="14772">
                  <c:v>4.7483683059167467E-4</c:v>
                </c:pt>
                <c:pt idx="14773">
                  <c:v>4.7480468947206202E-4</c:v>
                </c:pt>
                <c:pt idx="14774">
                  <c:v>4.7477255270333822E-4</c:v>
                </c:pt>
                <c:pt idx="14775">
                  <c:v>4.7474042028462451E-4</c:v>
                </c:pt>
                <c:pt idx="14776">
                  <c:v>4.7470829221503533E-4</c:v>
                </c:pt>
                <c:pt idx="14777">
                  <c:v>4.7467616849369111E-4</c:v>
                </c:pt>
                <c:pt idx="14778">
                  <c:v>4.7464404911970112E-4</c:v>
                </c:pt>
                <c:pt idx="14779">
                  <c:v>4.7461193409218842E-4</c:v>
                </c:pt>
                <c:pt idx="14780">
                  <c:v>4.745798234102704E-4</c:v>
                </c:pt>
                <c:pt idx="14781">
                  <c:v>4.7454771707306458E-4</c:v>
                </c:pt>
                <c:pt idx="14782">
                  <c:v>4.7451561507968733E-4</c:v>
                </c:pt>
                <c:pt idx="14783">
                  <c:v>4.7448351742926154E-4</c:v>
                </c:pt>
                <c:pt idx="14784">
                  <c:v>4.7445142412090146E-4</c:v>
                </c:pt>
                <c:pt idx="14785">
                  <c:v>4.7441933515372971E-4</c:v>
                </c:pt>
                <c:pt idx="14786">
                  <c:v>4.7438725052686634E-4</c:v>
                </c:pt>
                <c:pt idx="14787">
                  <c:v>4.7435517023942535E-4</c:v>
                </c:pt>
                <c:pt idx="14788">
                  <c:v>4.7432309429052896E-4</c:v>
                </c:pt>
                <c:pt idx="14789">
                  <c:v>4.7429102267929725E-4</c:v>
                </c:pt>
                <c:pt idx="14790">
                  <c:v>4.7425895540485232E-4</c:v>
                </c:pt>
                <c:pt idx="14791">
                  <c:v>4.7422689246631711E-4</c:v>
                </c:pt>
                <c:pt idx="14792">
                  <c:v>4.7419483386279993E-4</c:v>
                </c:pt>
                <c:pt idx="14793">
                  <c:v>4.7416277959343942E-4</c:v>
                </c:pt>
                <c:pt idx="14794">
                  <c:v>4.7413072965733945E-4</c:v>
                </c:pt>
                <c:pt idx="14795">
                  <c:v>4.7409868405362885E-4</c:v>
                </c:pt>
                <c:pt idx="14796">
                  <c:v>4.7406664278143603E-4</c:v>
                </c:pt>
                <c:pt idx="14797">
                  <c:v>4.7403460583987081E-4</c:v>
                </c:pt>
                <c:pt idx="14798">
                  <c:v>4.7400257322806436E-4</c:v>
                </c:pt>
                <c:pt idx="14799">
                  <c:v>4.7397054494513404E-4</c:v>
                </c:pt>
                <c:pt idx="14800">
                  <c:v>4.7393852099020245E-4</c:v>
                </c:pt>
                <c:pt idx="14801">
                  <c:v>4.7390650136239682E-4</c:v>
                </c:pt>
                <c:pt idx="14802">
                  <c:v>4.7387448606083389E-4</c:v>
                </c:pt>
                <c:pt idx="14803">
                  <c:v>4.7384247508464012E-4</c:v>
                </c:pt>
                <c:pt idx="14804">
                  <c:v>4.7381046843294198E-4</c:v>
                </c:pt>
                <c:pt idx="14805">
                  <c:v>4.7377846610485762E-4</c:v>
                </c:pt>
                <c:pt idx="14806">
                  <c:v>4.7374646809951682E-4</c:v>
                </c:pt>
                <c:pt idx="14807">
                  <c:v>4.7371447441603892E-4</c:v>
                </c:pt>
                <c:pt idx="14808">
                  <c:v>4.7368248505354806E-4</c:v>
                </c:pt>
                <c:pt idx="14809">
                  <c:v>4.7365050001117493E-4</c:v>
                </c:pt>
                <c:pt idx="14810">
                  <c:v>4.7361851928803968E-4</c:v>
                </c:pt>
                <c:pt idx="14811">
                  <c:v>4.7358654288326706E-4</c:v>
                </c:pt>
                <c:pt idx="14812">
                  <c:v>4.735545707959828E-4</c:v>
                </c:pt>
                <c:pt idx="14813">
                  <c:v>4.7352260302531603E-4</c:v>
                </c:pt>
                <c:pt idx="14814">
                  <c:v>4.7349063957038794E-4</c:v>
                </c:pt>
                <c:pt idx="14815">
                  <c:v>4.7345868043032423E-4</c:v>
                </c:pt>
                <c:pt idx="14816">
                  <c:v>4.7342672560425836E-4</c:v>
                </c:pt>
                <c:pt idx="14817">
                  <c:v>4.7339477509131137E-4</c:v>
                </c:pt>
                <c:pt idx="14818">
                  <c:v>4.7336282889061013E-4</c:v>
                </c:pt>
                <c:pt idx="14819">
                  <c:v>4.7333088700128183E-4</c:v>
                </c:pt>
                <c:pt idx="14820">
                  <c:v>4.7329894942245638E-4</c:v>
                </c:pt>
                <c:pt idx="14821">
                  <c:v>4.7326701615325759E-4</c:v>
                </c:pt>
                <c:pt idx="14822">
                  <c:v>4.7323508719281424E-4</c:v>
                </c:pt>
                <c:pt idx="14823">
                  <c:v>4.7320316254025719E-4</c:v>
                </c:pt>
                <c:pt idx="14824">
                  <c:v>4.7317124219471203E-4</c:v>
                </c:pt>
                <c:pt idx="14825">
                  <c:v>4.7313932615530803E-4</c:v>
                </c:pt>
                <c:pt idx="14826">
                  <c:v>4.7310741442117198E-4</c:v>
                </c:pt>
                <c:pt idx="14827">
                  <c:v>4.7307550699143494E-4</c:v>
                </c:pt>
                <c:pt idx="14828">
                  <c:v>4.7304360386522424E-4</c:v>
                </c:pt>
                <c:pt idx="14829">
                  <c:v>4.730117050416716E-4</c:v>
                </c:pt>
                <c:pt idx="14830">
                  <c:v>4.7297981051990954E-4</c:v>
                </c:pt>
                <c:pt idx="14831">
                  <c:v>4.7294792029905922E-4</c:v>
                </c:pt>
                <c:pt idx="14832">
                  <c:v>4.7291603437825717E-4</c:v>
                </c:pt>
                <c:pt idx="14833">
                  <c:v>4.7288415275662969E-4</c:v>
                </c:pt>
                <c:pt idx="14834">
                  <c:v>4.7285227543331489E-4</c:v>
                </c:pt>
                <c:pt idx="14835">
                  <c:v>4.7282040240743522E-4</c:v>
                </c:pt>
                <c:pt idx="14836">
                  <c:v>4.7278853367812261E-4</c:v>
                </c:pt>
                <c:pt idx="14837">
                  <c:v>4.727566692445148E-4</c:v>
                </c:pt>
                <c:pt idx="14838">
                  <c:v>4.7272480910573889E-4</c:v>
                </c:pt>
                <c:pt idx="14839">
                  <c:v>4.7269295326092422E-4</c:v>
                </c:pt>
                <c:pt idx="14840">
                  <c:v>4.7266110170920728E-4</c:v>
                </c:pt>
                <c:pt idx="14841">
                  <c:v>4.7262925444971923E-4</c:v>
                </c:pt>
                <c:pt idx="14842">
                  <c:v>4.7259741148158812E-4</c:v>
                </c:pt>
                <c:pt idx="14843">
                  <c:v>4.7256557280395324E-4</c:v>
                </c:pt>
                <c:pt idx="14844">
                  <c:v>4.7253373841594473E-4</c:v>
                </c:pt>
                <c:pt idx="14845">
                  <c:v>4.7250190831669324E-4</c:v>
                </c:pt>
                <c:pt idx="14846">
                  <c:v>4.7247008250533721E-4</c:v>
                </c:pt>
                <c:pt idx="14847">
                  <c:v>4.7243826098100481E-4</c:v>
                </c:pt>
                <c:pt idx="14848">
                  <c:v>4.7240644374283401E-4</c:v>
                </c:pt>
                <c:pt idx="14849">
                  <c:v>4.7237463078995853E-4</c:v>
                </c:pt>
                <c:pt idx="14850">
                  <c:v>4.7234282212150894E-4</c:v>
                </c:pt>
                <c:pt idx="14851">
                  <c:v>4.7231101773662369E-4</c:v>
                </c:pt>
                <c:pt idx="14852">
                  <c:v>4.7227921763443839E-4</c:v>
                </c:pt>
                <c:pt idx="14853">
                  <c:v>4.7224742181408211E-4</c:v>
                </c:pt>
                <c:pt idx="14854">
                  <c:v>4.7221563027469567E-4</c:v>
                </c:pt>
                <c:pt idx="14855">
                  <c:v>4.7218384301541544E-4</c:v>
                </c:pt>
                <c:pt idx="14856">
                  <c:v>4.7215206003537125E-4</c:v>
                </c:pt>
                <c:pt idx="14857">
                  <c:v>4.7212028133370343E-4</c:v>
                </c:pt>
                <c:pt idx="14858">
                  <c:v>4.7208850690954311E-4</c:v>
                </c:pt>
                <c:pt idx="14859">
                  <c:v>4.7205673676203581E-4</c:v>
                </c:pt>
                <c:pt idx="14860">
                  <c:v>4.7202497089031485E-4</c:v>
                </c:pt>
                <c:pt idx="14861">
                  <c:v>4.7199320929350926E-4</c:v>
                </c:pt>
                <c:pt idx="14862">
                  <c:v>4.7196145197076324E-4</c:v>
                </c:pt>
                <c:pt idx="14863">
                  <c:v>4.7192969892121783E-4</c:v>
                </c:pt>
                <c:pt idx="14864">
                  <c:v>4.7189795014399873E-4</c:v>
                </c:pt>
                <c:pt idx="14865">
                  <c:v>4.7186620563825619E-4</c:v>
                </c:pt>
                <c:pt idx="14866">
                  <c:v>4.7183446540312036E-4</c:v>
                </c:pt>
                <c:pt idx="14867">
                  <c:v>4.7180272943773353E-4</c:v>
                </c:pt>
                <c:pt idx="14868">
                  <c:v>4.7177099774122925E-4</c:v>
                </c:pt>
                <c:pt idx="14869">
                  <c:v>4.7173927031275443E-4</c:v>
                </c:pt>
                <c:pt idx="14870">
                  <c:v>4.7170754715143931E-4</c:v>
                </c:pt>
                <c:pt idx="14871">
                  <c:v>4.7167582825643052E-4</c:v>
                </c:pt>
                <c:pt idx="14872">
                  <c:v>4.7164411362686124E-4</c:v>
                </c:pt>
                <c:pt idx="14873">
                  <c:v>4.7161240326187333E-4</c:v>
                </c:pt>
                <c:pt idx="14874">
                  <c:v>4.715806971606082E-4</c:v>
                </c:pt>
                <c:pt idx="14875">
                  <c:v>4.7154899532220694E-4</c:v>
                </c:pt>
                <c:pt idx="14876">
                  <c:v>4.7151729774580486E-4</c:v>
                </c:pt>
                <c:pt idx="14877">
                  <c:v>4.7148560443054717E-4</c:v>
                </c:pt>
                <c:pt idx="14878">
                  <c:v>4.7145391537557329E-4</c:v>
                </c:pt>
                <c:pt idx="14879">
                  <c:v>4.714222305800262E-4</c:v>
                </c:pt>
                <c:pt idx="14880">
                  <c:v>4.7139055004304071E-4</c:v>
                </c:pt>
                <c:pt idx="14881">
                  <c:v>4.7135887376376502E-4</c:v>
                </c:pt>
                <c:pt idx="14882">
                  <c:v>4.7132720174134066E-4</c:v>
                </c:pt>
                <c:pt idx="14883">
                  <c:v>4.7129553397490297E-4</c:v>
                </c:pt>
                <c:pt idx="14884">
                  <c:v>4.7126387046360287E-4</c:v>
                </c:pt>
                <c:pt idx="14885">
                  <c:v>4.7123221120657597E-4</c:v>
                </c:pt>
                <c:pt idx="14886">
                  <c:v>4.7120055620296722E-4</c:v>
                </c:pt>
                <c:pt idx="14887">
                  <c:v>4.7116890545192253E-4</c:v>
                </c:pt>
                <c:pt idx="14888">
                  <c:v>4.7113725895258008E-4</c:v>
                </c:pt>
                <c:pt idx="14889">
                  <c:v>4.7110561670408524E-4</c:v>
                </c:pt>
                <c:pt idx="14890">
                  <c:v>4.7107397870558421E-4</c:v>
                </c:pt>
                <c:pt idx="14891">
                  <c:v>4.710423449562172E-4</c:v>
                </c:pt>
                <c:pt idx="14892">
                  <c:v>4.7101071545512804E-4</c:v>
                </c:pt>
                <c:pt idx="14893">
                  <c:v>4.7097909020146544E-4</c:v>
                </c:pt>
                <c:pt idx="14894">
                  <c:v>4.7094746919436824E-4</c:v>
                </c:pt>
                <c:pt idx="14895">
                  <c:v>4.709158524329829E-4</c:v>
                </c:pt>
                <c:pt idx="14896">
                  <c:v>4.7088423991645793E-4</c:v>
                </c:pt>
                <c:pt idx="14897">
                  <c:v>4.7085263164393129E-4</c:v>
                </c:pt>
                <c:pt idx="14898">
                  <c:v>4.7082102761455643E-4</c:v>
                </c:pt>
                <c:pt idx="14899">
                  <c:v>4.7078942782747516E-4</c:v>
                </c:pt>
                <c:pt idx="14900">
                  <c:v>4.7075783228183523E-4</c:v>
                </c:pt>
                <c:pt idx="14901">
                  <c:v>4.7072624097678099E-4</c:v>
                </c:pt>
                <c:pt idx="14902">
                  <c:v>4.7069465391145739E-4</c:v>
                </c:pt>
                <c:pt idx="14903">
                  <c:v>4.7066307108501468E-4</c:v>
                </c:pt>
                <c:pt idx="14904">
                  <c:v>4.7063149249659304E-4</c:v>
                </c:pt>
                <c:pt idx="14905">
                  <c:v>4.7059991814534972E-4</c:v>
                </c:pt>
                <c:pt idx="14906">
                  <c:v>4.7056834803042434E-4</c:v>
                </c:pt>
                <c:pt idx="14907">
                  <c:v>4.7053678215096468E-4</c:v>
                </c:pt>
                <c:pt idx="14908">
                  <c:v>4.7050522050612066E-4</c:v>
                </c:pt>
                <c:pt idx="14909">
                  <c:v>4.7047366309503803E-4</c:v>
                </c:pt>
                <c:pt idx="14910">
                  <c:v>4.704421099168701E-4</c:v>
                </c:pt>
                <c:pt idx="14911">
                  <c:v>4.7041056097075877E-4</c:v>
                </c:pt>
                <c:pt idx="14912">
                  <c:v>4.7037901625585933E-4</c:v>
                </c:pt>
                <c:pt idx="14913">
                  <c:v>4.703474757713143E-4</c:v>
                </c:pt>
                <c:pt idx="14914">
                  <c:v>4.7031593951627686E-4</c:v>
                </c:pt>
                <c:pt idx="14915">
                  <c:v>4.7028440748989102E-4</c:v>
                </c:pt>
                <c:pt idx="14916">
                  <c:v>4.7025287969131534E-4</c:v>
                </c:pt>
                <c:pt idx="14917">
                  <c:v>4.7022135611968983E-4</c:v>
                </c:pt>
                <c:pt idx="14918">
                  <c:v>4.7018983677417234E-4</c:v>
                </c:pt>
                <c:pt idx="14919">
                  <c:v>4.7015832165390732E-4</c:v>
                </c:pt>
                <c:pt idx="14920">
                  <c:v>4.7012681075805224E-4</c:v>
                </c:pt>
                <c:pt idx="14921">
                  <c:v>4.7009530408574721E-4</c:v>
                </c:pt>
                <c:pt idx="14922">
                  <c:v>4.7006380163615324E-4</c:v>
                </c:pt>
                <c:pt idx="14923">
                  <c:v>4.7003230340841818E-4</c:v>
                </c:pt>
                <c:pt idx="14924">
                  <c:v>4.7000080940168927E-4</c:v>
                </c:pt>
                <c:pt idx="14925">
                  <c:v>4.6996931961512249E-4</c:v>
                </c:pt>
                <c:pt idx="14926">
                  <c:v>4.699378340478678E-4</c:v>
                </c:pt>
                <c:pt idx="14927">
                  <c:v>4.6990635269907814E-4</c:v>
                </c:pt>
                <c:pt idx="14928">
                  <c:v>4.6987487556790671E-4</c:v>
                </c:pt>
                <c:pt idx="14929">
                  <c:v>4.6984340265350256E-4</c:v>
                </c:pt>
                <c:pt idx="14930">
                  <c:v>4.698119339550229E-4</c:v>
                </c:pt>
                <c:pt idx="14931">
                  <c:v>4.6978046947161831E-4</c:v>
                </c:pt>
                <c:pt idx="14932">
                  <c:v>4.6974900920244365E-4</c:v>
                </c:pt>
                <c:pt idx="14933">
                  <c:v>4.6971755314664663E-4</c:v>
                </c:pt>
                <c:pt idx="14934">
                  <c:v>4.6968610130339138E-4</c:v>
                </c:pt>
                <c:pt idx="14935">
                  <c:v>4.6965465367181997E-4</c:v>
                </c:pt>
                <c:pt idx="14936">
                  <c:v>4.696232102510959E-4</c:v>
                </c:pt>
                <c:pt idx="14937">
                  <c:v>4.6959177104036724E-4</c:v>
                </c:pt>
                <c:pt idx="14938">
                  <c:v>4.6956033603879032E-4</c:v>
                </c:pt>
                <c:pt idx="14939">
                  <c:v>4.6952890524552137E-4</c:v>
                </c:pt>
                <c:pt idx="14940">
                  <c:v>4.6949747865971471E-4</c:v>
                </c:pt>
                <c:pt idx="14941">
                  <c:v>4.6946605628052487E-4</c:v>
                </c:pt>
                <c:pt idx="14942">
                  <c:v>4.6943463810710933E-4</c:v>
                </c:pt>
                <c:pt idx="14943">
                  <c:v>4.6940322413861985E-4</c:v>
                </c:pt>
                <c:pt idx="14944">
                  <c:v>4.6937181437421824E-4</c:v>
                </c:pt>
                <c:pt idx="14945">
                  <c:v>4.6934040881305194E-4</c:v>
                </c:pt>
                <c:pt idx="14946">
                  <c:v>4.6930900745428643E-4</c:v>
                </c:pt>
                <c:pt idx="14947">
                  <c:v>4.6927761029707122E-4</c:v>
                </c:pt>
                <c:pt idx="14948">
                  <c:v>4.6924621734056865E-4</c:v>
                </c:pt>
                <c:pt idx="14949">
                  <c:v>4.6921482858393191E-4</c:v>
                </c:pt>
                <c:pt idx="14950">
                  <c:v>4.6918344402631823E-4</c:v>
                </c:pt>
                <c:pt idx="14951">
                  <c:v>4.6915206366688781E-4</c:v>
                </c:pt>
                <c:pt idx="14952">
                  <c:v>4.6912068750479702E-4</c:v>
                </c:pt>
                <c:pt idx="14953">
                  <c:v>4.6908931553920512E-4</c:v>
                </c:pt>
                <c:pt idx="14954">
                  <c:v>4.6905794776926513E-4</c:v>
                </c:pt>
                <c:pt idx="14955">
                  <c:v>4.6902658419414092E-4</c:v>
                </c:pt>
                <c:pt idx="14956">
                  <c:v>4.6899522481298891E-4</c:v>
                </c:pt>
                <c:pt idx="14957">
                  <c:v>4.6896386962497048E-4</c:v>
                </c:pt>
                <c:pt idx="14958">
                  <c:v>4.6893251862924087E-4</c:v>
                </c:pt>
                <c:pt idx="14959">
                  <c:v>4.6890117182495902E-4</c:v>
                </c:pt>
                <c:pt idx="14960">
                  <c:v>4.6886982921129041E-4</c:v>
                </c:pt>
                <c:pt idx="14961">
                  <c:v>4.6883849078738563E-4</c:v>
                </c:pt>
                <c:pt idx="14962">
                  <c:v>4.6880715655241433E-4</c:v>
                </c:pt>
                <c:pt idx="14963">
                  <c:v>4.6877582650552797E-4</c:v>
                </c:pt>
                <c:pt idx="14964">
                  <c:v>4.6874450064589307E-4</c:v>
                </c:pt>
                <c:pt idx="14965">
                  <c:v>4.6871317897266833E-4</c:v>
                </c:pt>
                <c:pt idx="14966">
                  <c:v>4.6868186148501601E-4</c:v>
                </c:pt>
                <c:pt idx="14967">
                  <c:v>4.686505481820941E-4</c:v>
                </c:pt>
                <c:pt idx="14968">
                  <c:v>4.6861923906306614E-4</c:v>
                </c:pt>
                <c:pt idx="14969">
                  <c:v>4.6858793412708993E-4</c:v>
                </c:pt>
                <c:pt idx="14970">
                  <c:v>4.6855663337333421E-4</c:v>
                </c:pt>
                <c:pt idx="14971">
                  <c:v>4.6852533680095422E-4</c:v>
                </c:pt>
                <c:pt idx="14972">
                  <c:v>4.6849404440911524E-4</c:v>
                </c:pt>
                <c:pt idx="14973">
                  <c:v>4.6846275619697906E-4</c:v>
                </c:pt>
                <c:pt idx="14974">
                  <c:v>4.684314721637095E-4</c:v>
                </c:pt>
                <c:pt idx="14975">
                  <c:v>4.6840019230846933E-4</c:v>
                </c:pt>
                <c:pt idx="14976">
                  <c:v>4.6836891663042026E-4</c:v>
                </c:pt>
                <c:pt idx="14977">
                  <c:v>4.6833764512872484E-4</c:v>
                </c:pt>
                <c:pt idx="14978">
                  <c:v>4.6830637780254824E-4</c:v>
                </c:pt>
                <c:pt idx="14979">
                  <c:v>4.6827511465105464E-4</c:v>
                </c:pt>
                <c:pt idx="14980">
                  <c:v>4.6824385567340672E-4</c:v>
                </c:pt>
                <c:pt idx="14981">
                  <c:v>4.6821260086876926E-4</c:v>
                </c:pt>
                <c:pt idx="14982">
                  <c:v>4.6818135023630846E-4</c:v>
                </c:pt>
                <c:pt idx="14983">
                  <c:v>4.6815010377518432E-4</c:v>
                </c:pt>
                <c:pt idx="14984">
                  <c:v>4.6811886148456522E-4</c:v>
                </c:pt>
                <c:pt idx="14985">
                  <c:v>4.6808762336361713E-4</c:v>
                </c:pt>
                <c:pt idx="14986">
                  <c:v>4.6805638941150321E-4</c:v>
                </c:pt>
                <c:pt idx="14987">
                  <c:v>4.6802515962738917E-4</c:v>
                </c:pt>
                <c:pt idx="14988">
                  <c:v>4.6799393401044054E-4</c:v>
                </c:pt>
                <c:pt idx="14989">
                  <c:v>4.6796271255982597E-4</c:v>
                </c:pt>
                <c:pt idx="14990">
                  <c:v>4.6793149527470508E-4</c:v>
                </c:pt>
                <c:pt idx="14991">
                  <c:v>4.6790028215425432E-4</c:v>
                </c:pt>
                <c:pt idx="14992">
                  <c:v>4.6786907319763186E-4</c:v>
                </c:pt>
                <c:pt idx="14993">
                  <c:v>4.6783786840400927E-4</c:v>
                </c:pt>
                <c:pt idx="14994">
                  <c:v>4.6780666777254768E-4</c:v>
                </c:pt>
                <c:pt idx="14995">
                  <c:v>4.6777547130242349E-4</c:v>
                </c:pt>
                <c:pt idx="14996">
                  <c:v>4.6774427899279813E-4</c:v>
                </c:pt>
                <c:pt idx="14997">
                  <c:v>4.6771309084283827E-4</c:v>
                </c:pt>
                <c:pt idx="14998">
                  <c:v>4.676819068517177E-4</c:v>
                </c:pt>
                <c:pt idx="14999">
                  <c:v>4.6765072701859806E-4</c:v>
                </c:pt>
                <c:pt idx="15000">
                  <c:v>4.6761955134265313E-4</c:v>
                </c:pt>
                <c:pt idx="15001">
                  <c:v>4.6758837982304894E-4</c:v>
                </c:pt>
                <c:pt idx="15002">
                  <c:v>4.6755721245895625E-4</c:v>
                </c:pt>
                <c:pt idx="15003">
                  <c:v>4.6752604924954195E-4</c:v>
                </c:pt>
                <c:pt idx="15004">
                  <c:v>4.6749489019397332E-4</c:v>
                </c:pt>
                <c:pt idx="15005">
                  <c:v>4.6746373529142512E-4</c:v>
                </c:pt>
                <c:pt idx="15006">
                  <c:v>4.6743258454106469E-4</c:v>
                </c:pt>
                <c:pt idx="15007">
                  <c:v>4.6740143794206016E-4</c:v>
                </c:pt>
                <c:pt idx="15008">
                  <c:v>4.6737029549358624E-4</c:v>
                </c:pt>
                <c:pt idx="15009">
                  <c:v>4.6733915719480832E-4</c:v>
                </c:pt>
                <c:pt idx="15010">
                  <c:v>4.6730802304489959E-4</c:v>
                </c:pt>
                <c:pt idx="15011">
                  <c:v>4.6727689304303376E-4</c:v>
                </c:pt>
                <c:pt idx="15012">
                  <c:v>4.6724576718837422E-4</c:v>
                </c:pt>
                <c:pt idx="15013">
                  <c:v>4.6721464548009914E-4</c:v>
                </c:pt>
                <c:pt idx="15014">
                  <c:v>4.6718352791737781E-4</c:v>
                </c:pt>
                <c:pt idx="15015">
                  <c:v>4.6715241449938461E-4</c:v>
                </c:pt>
                <c:pt idx="15016">
                  <c:v>4.6712130522528605E-4</c:v>
                </c:pt>
                <c:pt idx="15017">
                  <c:v>4.6709020009425597E-4</c:v>
                </c:pt>
                <c:pt idx="15018">
                  <c:v>4.6705909910547022E-4</c:v>
                </c:pt>
                <c:pt idx="15019">
                  <c:v>4.6702800225809592E-4</c:v>
                </c:pt>
                <c:pt idx="15020">
                  <c:v>4.6699690955131454E-4</c:v>
                </c:pt>
                <c:pt idx="15021">
                  <c:v>4.6696582098428865E-4</c:v>
                </c:pt>
                <c:pt idx="15022">
                  <c:v>4.6693473655619848E-4</c:v>
                </c:pt>
                <c:pt idx="15023">
                  <c:v>4.6690365626621413E-4</c:v>
                </c:pt>
                <c:pt idx="15024">
                  <c:v>4.6687258011351274E-4</c:v>
                </c:pt>
                <c:pt idx="15025">
                  <c:v>4.6684150809726582E-4</c:v>
                </c:pt>
                <c:pt idx="15026">
                  <c:v>4.6681044021664846E-4</c:v>
                </c:pt>
                <c:pt idx="15027">
                  <c:v>4.6677937647083504E-4</c:v>
                </c:pt>
                <c:pt idx="15028">
                  <c:v>4.6674831685899858E-4</c:v>
                </c:pt>
                <c:pt idx="15029">
                  <c:v>4.6671726138031801E-4</c:v>
                </c:pt>
                <c:pt idx="15030">
                  <c:v>4.6668621003396468E-4</c:v>
                </c:pt>
                <c:pt idx="15031">
                  <c:v>4.6665516281911107E-4</c:v>
                </c:pt>
                <c:pt idx="15032">
                  <c:v>4.6662411973494083E-4</c:v>
                </c:pt>
                <c:pt idx="15033">
                  <c:v>4.6659308078061913E-4</c:v>
                </c:pt>
                <c:pt idx="15034">
                  <c:v>4.6656204595533514E-4</c:v>
                </c:pt>
                <c:pt idx="15035">
                  <c:v>4.6653101525825333E-4</c:v>
                </c:pt>
                <c:pt idx="15036">
                  <c:v>4.6649998868855555E-4</c:v>
                </c:pt>
                <c:pt idx="15037">
                  <c:v>4.6646896624541814E-4</c:v>
                </c:pt>
                <c:pt idx="15038">
                  <c:v>4.6643794792801591E-4</c:v>
                </c:pt>
                <c:pt idx="15039">
                  <c:v>4.6640693373552748E-4</c:v>
                </c:pt>
                <c:pt idx="15040">
                  <c:v>4.6637592366712986E-4</c:v>
                </c:pt>
                <c:pt idx="15041">
                  <c:v>4.6634491772200092E-4</c:v>
                </c:pt>
                <c:pt idx="15042">
                  <c:v>4.6631391589931781E-4</c:v>
                </c:pt>
                <c:pt idx="15043">
                  <c:v>4.6628291819825857E-4</c:v>
                </c:pt>
                <c:pt idx="15044">
                  <c:v>4.6625192461799615E-4</c:v>
                </c:pt>
                <c:pt idx="15045">
                  <c:v>4.6622093515771992E-4</c:v>
                </c:pt>
                <c:pt idx="15046">
                  <c:v>4.6618994981659982E-4</c:v>
                </c:pt>
                <c:pt idx="15047">
                  <c:v>4.6615896859381918E-4</c:v>
                </c:pt>
                <c:pt idx="15048">
                  <c:v>4.6612799148855358E-4</c:v>
                </c:pt>
                <c:pt idx="15049">
                  <c:v>4.6609701849998296E-4</c:v>
                </c:pt>
                <c:pt idx="15050">
                  <c:v>4.6606604962728872E-4</c:v>
                </c:pt>
                <c:pt idx="15051">
                  <c:v>4.6603508486964382E-4</c:v>
                </c:pt>
                <c:pt idx="15052">
                  <c:v>4.6600412422623933E-4</c:v>
                </c:pt>
                <c:pt idx="15053">
                  <c:v>4.6597316769624779E-4</c:v>
                </c:pt>
                <c:pt idx="15054">
                  <c:v>4.6594221527885323E-4</c:v>
                </c:pt>
                <c:pt idx="15055">
                  <c:v>4.6591126697323031E-4</c:v>
                </c:pt>
                <c:pt idx="15056">
                  <c:v>4.6588032277856517E-4</c:v>
                </c:pt>
                <c:pt idx="15057">
                  <c:v>4.6584938269403792E-4</c:v>
                </c:pt>
                <c:pt idx="15058">
                  <c:v>4.6581844671882665E-4</c:v>
                </c:pt>
                <c:pt idx="15059">
                  <c:v>4.6578751485211792E-4</c:v>
                </c:pt>
                <c:pt idx="15060">
                  <c:v>4.6575658709308878E-4</c:v>
                </c:pt>
                <c:pt idx="15061">
                  <c:v>4.6572566344092384E-4</c:v>
                </c:pt>
                <c:pt idx="15062">
                  <c:v>4.6569474389480324E-4</c:v>
                </c:pt>
                <c:pt idx="15063">
                  <c:v>4.6566382845391197E-4</c:v>
                </c:pt>
                <c:pt idx="15064">
                  <c:v>4.656329171174285E-4</c:v>
                </c:pt>
                <c:pt idx="15065">
                  <c:v>4.6560200988453592E-4</c:v>
                </c:pt>
                <c:pt idx="15066">
                  <c:v>4.6557110675441983E-4</c:v>
                </c:pt>
                <c:pt idx="15067">
                  <c:v>4.6554020772626324E-4</c:v>
                </c:pt>
                <c:pt idx="15068">
                  <c:v>4.6550931279924833E-4</c:v>
                </c:pt>
                <c:pt idx="15069">
                  <c:v>4.6547842197255663E-4</c:v>
                </c:pt>
                <c:pt idx="15070">
                  <c:v>4.6544753524537788E-4</c:v>
                </c:pt>
                <c:pt idx="15071">
                  <c:v>4.6541665261688926E-4</c:v>
                </c:pt>
                <c:pt idx="15072">
                  <c:v>4.6538577408628131E-4</c:v>
                </c:pt>
                <c:pt idx="15073">
                  <c:v>4.6535489965273324E-4</c:v>
                </c:pt>
                <c:pt idx="15074">
                  <c:v>4.6532402931543423E-4</c:v>
                </c:pt>
                <c:pt idx="15075">
                  <c:v>4.6529316307356076E-4</c:v>
                </c:pt>
                <c:pt idx="15076">
                  <c:v>4.6526230092630891E-4</c:v>
                </c:pt>
                <c:pt idx="15077">
                  <c:v>4.6523144287285469E-4</c:v>
                </c:pt>
                <c:pt idx="15078">
                  <c:v>4.6520058891238981E-4</c:v>
                </c:pt>
                <c:pt idx="15079">
                  <c:v>4.6516973904409939E-4</c:v>
                </c:pt>
                <c:pt idx="15080">
                  <c:v>4.6513889326716562E-4</c:v>
                </c:pt>
                <c:pt idx="15081">
                  <c:v>4.6510805158077572E-4</c:v>
                </c:pt>
                <c:pt idx="15082">
                  <c:v>4.6507721398412018E-4</c:v>
                </c:pt>
                <c:pt idx="15083">
                  <c:v>4.6504638047638124E-4</c:v>
                </c:pt>
                <c:pt idx="15084">
                  <c:v>4.6501555105674347E-4</c:v>
                </c:pt>
                <c:pt idx="15085">
                  <c:v>4.6498472572440374E-4</c:v>
                </c:pt>
                <c:pt idx="15086">
                  <c:v>4.6495390447853834E-4</c:v>
                </c:pt>
                <c:pt idx="15087">
                  <c:v>4.6492308731834093E-4</c:v>
                </c:pt>
                <c:pt idx="15088">
                  <c:v>4.6489227424299822E-4</c:v>
                </c:pt>
                <c:pt idx="15089">
                  <c:v>4.6486146525169585E-4</c:v>
                </c:pt>
                <c:pt idx="15090">
                  <c:v>4.6483066034362484E-4</c:v>
                </c:pt>
                <c:pt idx="15091">
                  <c:v>4.6479985951797183E-4</c:v>
                </c:pt>
                <c:pt idx="15092">
                  <c:v>4.6476906277392519E-4</c:v>
                </c:pt>
                <c:pt idx="15093">
                  <c:v>4.6473827011067473E-4</c:v>
                </c:pt>
                <c:pt idx="15094">
                  <c:v>4.6470748152740873E-4</c:v>
                </c:pt>
                <c:pt idx="15095">
                  <c:v>4.6467669702331842E-4</c:v>
                </c:pt>
                <c:pt idx="15096">
                  <c:v>4.6464591659758887E-4</c:v>
                </c:pt>
                <c:pt idx="15097">
                  <c:v>4.6461514024941249E-4</c:v>
                </c:pt>
                <c:pt idx="15098">
                  <c:v>4.6458436797797582E-4</c:v>
                </c:pt>
                <c:pt idx="15099">
                  <c:v>4.6455359978247416E-4</c:v>
                </c:pt>
                <c:pt idx="15100">
                  <c:v>4.6452283566209517E-4</c:v>
                </c:pt>
                <c:pt idx="15101">
                  <c:v>4.6449207561602857E-4</c:v>
                </c:pt>
                <c:pt idx="15102">
                  <c:v>4.6446131964346978E-4</c:v>
                </c:pt>
                <c:pt idx="15103">
                  <c:v>4.644305677435985E-4</c:v>
                </c:pt>
                <c:pt idx="15104">
                  <c:v>4.6439981991562053E-4</c:v>
                </c:pt>
                <c:pt idx="15105">
                  <c:v>4.6436907615871682E-4</c:v>
                </c:pt>
                <c:pt idx="15106">
                  <c:v>4.6433833647208084E-4</c:v>
                </c:pt>
                <c:pt idx="15107">
                  <c:v>4.6430760085490474E-4</c:v>
                </c:pt>
                <c:pt idx="15108">
                  <c:v>4.6427686930638513E-4</c:v>
                </c:pt>
                <c:pt idx="15109">
                  <c:v>4.6424614182570404E-4</c:v>
                </c:pt>
                <c:pt idx="15110">
                  <c:v>4.6421541841206419E-4</c:v>
                </c:pt>
                <c:pt idx="15111">
                  <c:v>4.6418469906465124E-4</c:v>
                </c:pt>
                <c:pt idx="15112">
                  <c:v>4.6415398378266116E-4</c:v>
                </c:pt>
                <c:pt idx="15113">
                  <c:v>4.641232725652902E-4</c:v>
                </c:pt>
                <c:pt idx="15114">
                  <c:v>4.6409256541172166E-4</c:v>
                </c:pt>
                <c:pt idx="15115">
                  <c:v>4.6406186232115924E-4</c:v>
                </c:pt>
                <c:pt idx="15116">
                  <c:v>4.6403116329279053E-4</c:v>
                </c:pt>
                <c:pt idx="15117">
                  <c:v>4.6400046832581428E-4</c:v>
                </c:pt>
                <c:pt idx="15118">
                  <c:v>4.6396977741942127E-4</c:v>
                </c:pt>
                <c:pt idx="15119">
                  <c:v>4.6393909057280389E-4</c:v>
                </c:pt>
                <c:pt idx="15120">
                  <c:v>4.6390840778515711E-4</c:v>
                </c:pt>
                <c:pt idx="15121">
                  <c:v>4.6387772905568173E-4</c:v>
                </c:pt>
                <c:pt idx="15122">
                  <c:v>4.6384705438356572E-4</c:v>
                </c:pt>
                <c:pt idx="15123">
                  <c:v>4.6381638376800813E-4</c:v>
                </c:pt>
                <c:pt idx="15124">
                  <c:v>4.6378571720820334E-4</c:v>
                </c:pt>
                <c:pt idx="15125">
                  <c:v>4.6375505470334661E-4</c:v>
                </c:pt>
                <c:pt idx="15126">
                  <c:v>4.6372439625263546E-4</c:v>
                </c:pt>
                <c:pt idx="15127">
                  <c:v>4.6369374185526325E-4</c:v>
                </c:pt>
                <c:pt idx="15128">
                  <c:v>4.6366309151042788E-4</c:v>
                </c:pt>
                <c:pt idx="15129">
                  <c:v>4.6363244521732395E-4</c:v>
                </c:pt>
                <c:pt idx="15130">
                  <c:v>4.6360180297514802E-4</c:v>
                </c:pt>
                <c:pt idx="15131">
                  <c:v>4.6357116478309925E-4</c:v>
                </c:pt>
                <c:pt idx="15132">
                  <c:v>4.6354053064037482E-4</c:v>
                </c:pt>
                <c:pt idx="15133">
                  <c:v>4.6350990054617276E-4</c:v>
                </c:pt>
                <c:pt idx="15134">
                  <c:v>4.6347927449968566E-4</c:v>
                </c:pt>
                <c:pt idx="15135">
                  <c:v>4.6344865250011393E-4</c:v>
                </c:pt>
                <c:pt idx="15136">
                  <c:v>4.6341803454665671E-4</c:v>
                </c:pt>
                <c:pt idx="15137">
                  <c:v>4.6338742063851116E-4</c:v>
                </c:pt>
                <c:pt idx="15138">
                  <c:v>4.6335681077487828E-4</c:v>
                </c:pt>
                <c:pt idx="15139">
                  <c:v>4.6332620495495249E-4</c:v>
                </c:pt>
                <c:pt idx="15140">
                  <c:v>4.6329560317793117E-4</c:v>
                </c:pt>
                <c:pt idx="15141">
                  <c:v>4.632650054430202E-4</c:v>
                </c:pt>
                <c:pt idx="15142">
                  <c:v>4.6323441174941405E-4</c:v>
                </c:pt>
                <c:pt idx="15143">
                  <c:v>4.6320382209630984E-4</c:v>
                </c:pt>
                <c:pt idx="15144">
                  <c:v>4.6317323648291489E-4</c:v>
                </c:pt>
                <c:pt idx="15145">
                  <c:v>4.6314265490842024E-4</c:v>
                </c:pt>
                <c:pt idx="15146">
                  <c:v>4.6311207737203316E-4</c:v>
                </c:pt>
                <c:pt idx="15147">
                  <c:v>4.6308150387294717E-4</c:v>
                </c:pt>
                <c:pt idx="15148">
                  <c:v>4.6305093441037048E-4</c:v>
                </c:pt>
                <c:pt idx="15149">
                  <c:v>4.6302036898349873E-4</c:v>
                </c:pt>
                <c:pt idx="15150">
                  <c:v>4.6298980759152953E-4</c:v>
                </c:pt>
                <c:pt idx="15151">
                  <c:v>4.6295925023367106E-4</c:v>
                </c:pt>
                <c:pt idx="15152">
                  <c:v>4.6292869690912165E-4</c:v>
                </c:pt>
                <c:pt idx="15153">
                  <c:v>4.6289814761708289E-4</c:v>
                </c:pt>
                <c:pt idx="15154">
                  <c:v>4.6286760235675714E-4</c:v>
                </c:pt>
                <c:pt idx="15155">
                  <c:v>4.6283706112734463E-4</c:v>
                </c:pt>
                <c:pt idx="15156">
                  <c:v>4.6280652392804847E-4</c:v>
                </c:pt>
                <c:pt idx="15157">
                  <c:v>4.6277599075807125E-4</c:v>
                </c:pt>
                <c:pt idx="15158">
                  <c:v>4.6274546161661405E-4</c:v>
                </c:pt>
                <c:pt idx="15159">
                  <c:v>4.6271493650288411E-4</c:v>
                </c:pt>
                <c:pt idx="15160">
                  <c:v>4.6268441541607913E-4</c:v>
                </c:pt>
                <c:pt idx="15161">
                  <c:v>4.6265389835540606E-4</c:v>
                </c:pt>
                <c:pt idx="15162">
                  <c:v>4.6262338532006514E-4</c:v>
                </c:pt>
                <c:pt idx="15163">
                  <c:v>4.6259287630926122E-4</c:v>
                </c:pt>
                <c:pt idx="15164">
                  <c:v>4.6256237132219935E-4</c:v>
                </c:pt>
                <c:pt idx="15165">
                  <c:v>4.6253187035808131E-4</c:v>
                </c:pt>
                <c:pt idx="15166">
                  <c:v>4.6250137341611409E-4</c:v>
                </c:pt>
                <c:pt idx="15167">
                  <c:v>4.6247088049549822E-4</c:v>
                </c:pt>
                <c:pt idx="15168">
                  <c:v>4.6244039159544314E-4</c:v>
                </c:pt>
                <c:pt idx="15169">
                  <c:v>4.6240990671514947E-4</c:v>
                </c:pt>
                <c:pt idx="15170">
                  <c:v>4.623794258538246E-4</c:v>
                </c:pt>
                <c:pt idx="15171">
                  <c:v>4.6234894901067572E-4</c:v>
                </c:pt>
                <c:pt idx="15172">
                  <c:v>4.6231847618490447E-4</c:v>
                </c:pt>
                <c:pt idx="15173">
                  <c:v>4.6228800737571857E-4</c:v>
                </c:pt>
                <c:pt idx="15174">
                  <c:v>4.6225754258232373E-4</c:v>
                </c:pt>
                <c:pt idx="15175">
                  <c:v>4.6222708180392486E-4</c:v>
                </c:pt>
                <c:pt idx="15176">
                  <c:v>4.6219662503973026E-4</c:v>
                </c:pt>
                <c:pt idx="15177">
                  <c:v>4.621661722889474E-4</c:v>
                </c:pt>
                <c:pt idx="15178">
                  <c:v>4.6213572355077704E-4</c:v>
                </c:pt>
                <c:pt idx="15179">
                  <c:v>4.6210527882443477E-4</c:v>
                </c:pt>
                <c:pt idx="15180">
                  <c:v>4.6207483810912028E-4</c:v>
                </c:pt>
                <c:pt idx="15181">
                  <c:v>4.6204440140404233E-4</c:v>
                </c:pt>
                <c:pt idx="15182">
                  <c:v>4.6201396870841388E-4</c:v>
                </c:pt>
                <c:pt idx="15183">
                  <c:v>4.6198354002143719E-4</c:v>
                </c:pt>
                <c:pt idx="15184">
                  <c:v>4.6195311534232122E-4</c:v>
                </c:pt>
                <c:pt idx="15185">
                  <c:v>4.6192269467027581E-4</c:v>
                </c:pt>
                <c:pt idx="15186">
                  <c:v>4.6189227800450894E-4</c:v>
                </c:pt>
                <c:pt idx="15187">
                  <c:v>4.6186186534422834E-4</c:v>
                </c:pt>
                <c:pt idx="15188">
                  <c:v>4.6183145668864215E-4</c:v>
                </c:pt>
                <c:pt idx="15189">
                  <c:v>4.6180105203696406E-4</c:v>
                </c:pt>
                <c:pt idx="15190">
                  <c:v>4.6177065138839864E-4</c:v>
                </c:pt>
                <c:pt idx="15191">
                  <c:v>4.6174025474215628E-4</c:v>
                </c:pt>
                <c:pt idx="15192">
                  <c:v>4.6170986209744734E-4</c:v>
                </c:pt>
                <c:pt idx="15193">
                  <c:v>4.6167947345348388E-4</c:v>
                </c:pt>
                <c:pt idx="15194">
                  <c:v>4.6164908880946988E-4</c:v>
                </c:pt>
                <c:pt idx="15195">
                  <c:v>4.6161870816461902E-4</c:v>
                </c:pt>
                <c:pt idx="15196">
                  <c:v>4.6158833151814402E-4</c:v>
                </c:pt>
                <c:pt idx="15197">
                  <c:v>4.6155795886925323E-4</c:v>
                </c:pt>
                <c:pt idx="15198">
                  <c:v>4.6152759021715823E-4</c:v>
                </c:pt>
                <c:pt idx="15199">
                  <c:v>4.6149722556106901E-4</c:v>
                </c:pt>
                <c:pt idx="15200">
                  <c:v>4.6146686490019872E-4</c:v>
                </c:pt>
                <c:pt idx="15201">
                  <c:v>4.6143650823375832E-4</c:v>
                </c:pt>
                <c:pt idx="15202">
                  <c:v>4.614061555609583E-4</c:v>
                </c:pt>
                <c:pt idx="15203">
                  <c:v>4.6137580688101354E-4</c:v>
                </c:pt>
                <c:pt idx="15204">
                  <c:v>4.6134546219313153E-4</c:v>
                </c:pt>
                <c:pt idx="15205">
                  <c:v>4.6131512149652867E-4</c:v>
                </c:pt>
                <c:pt idx="15206">
                  <c:v>4.6128478479041712E-4</c:v>
                </c:pt>
                <c:pt idx="15207">
                  <c:v>4.6125445207400743E-4</c:v>
                </c:pt>
                <c:pt idx="15208">
                  <c:v>4.6122412334651512E-4</c:v>
                </c:pt>
                <c:pt idx="15209">
                  <c:v>4.6119379860715121E-4</c:v>
                </c:pt>
                <c:pt idx="15210">
                  <c:v>4.6116347785513101E-4</c:v>
                </c:pt>
                <c:pt idx="15211">
                  <c:v>4.6113316108966837E-4</c:v>
                </c:pt>
                <c:pt idx="15212">
                  <c:v>4.6110284830997561E-4</c:v>
                </c:pt>
                <c:pt idx="15213">
                  <c:v>4.6107253951526648E-4</c:v>
                </c:pt>
                <c:pt idx="15214">
                  <c:v>4.6104223470475313E-4</c:v>
                </c:pt>
                <c:pt idx="15215">
                  <c:v>4.6101193387765467E-4</c:v>
                </c:pt>
                <c:pt idx="15216">
                  <c:v>4.6098163703318554E-4</c:v>
                </c:pt>
                <c:pt idx="15217">
                  <c:v>4.6095134417055813E-4</c:v>
                </c:pt>
                <c:pt idx="15218">
                  <c:v>4.6092105528898903E-4</c:v>
                </c:pt>
                <c:pt idx="15219">
                  <c:v>4.6089077038769129E-4</c:v>
                </c:pt>
                <c:pt idx="15220">
                  <c:v>4.6086048946588444E-4</c:v>
                </c:pt>
                <c:pt idx="15221">
                  <c:v>4.6083021252277988E-4</c:v>
                </c:pt>
                <c:pt idx="15222">
                  <c:v>4.6079993955759412E-4</c:v>
                </c:pt>
                <c:pt idx="15223">
                  <c:v>4.6076967056954502E-4</c:v>
                </c:pt>
                <c:pt idx="15224">
                  <c:v>4.6073940555784864E-4</c:v>
                </c:pt>
                <c:pt idx="15225">
                  <c:v>4.6070914452172137E-4</c:v>
                </c:pt>
                <c:pt idx="15226">
                  <c:v>4.6067888746037972E-4</c:v>
                </c:pt>
                <c:pt idx="15227">
                  <c:v>4.6064863437304013E-4</c:v>
                </c:pt>
                <c:pt idx="15228">
                  <c:v>4.6061838525892018E-4</c:v>
                </c:pt>
                <c:pt idx="15229">
                  <c:v>4.6058814011723834E-4</c:v>
                </c:pt>
                <c:pt idx="15230">
                  <c:v>4.6055789894720921E-4</c:v>
                </c:pt>
                <c:pt idx="15231">
                  <c:v>4.6052766174805324E-4</c:v>
                </c:pt>
                <c:pt idx="15232">
                  <c:v>4.6049742851898704E-4</c:v>
                </c:pt>
                <c:pt idx="15233">
                  <c:v>4.6046719925922934E-4</c:v>
                </c:pt>
                <c:pt idx="15234">
                  <c:v>4.6043697396799831E-4</c:v>
                </c:pt>
                <c:pt idx="15235">
                  <c:v>4.6040675264451226E-4</c:v>
                </c:pt>
                <c:pt idx="15236">
                  <c:v>4.6037653528799093E-4</c:v>
                </c:pt>
                <c:pt idx="15237">
                  <c:v>4.6034632189765191E-4</c:v>
                </c:pt>
                <c:pt idx="15238">
                  <c:v>4.6031611247271745E-4</c:v>
                </c:pt>
                <c:pt idx="15239">
                  <c:v>4.6028590701239981E-4</c:v>
                </c:pt>
                <c:pt idx="15240">
                  <c:v>4.6025570551592575E-4</c:v>
                </c:pt>
                <c:pt idx="15241">
                  <c:v>4.6022550798251291E-4</c:v>
                </c:pt>
                <c:pt idx="15242">
                  <c:v>4.6019531441138332E-4</c:v>
                </c:pt>
                <c:pt idx="15243">
                  <c:v>4.6016512480174951E-4</c:v>
                </c:pt>
                <c:pt idx="15244">
                  <c:v>4.601349391528422E-4</c:v>
                </c:pt>
                <c:pt idx="15245">
                  <c:v>4.6010475746387333E-4</c:v>
                </c:pt>
                <c:pt idx="15246">
                  <c:v>4.6007457973406993E-4</c:v>
                </c:pt>
                <c:pt idx="15247">
                  <c:v>4.6004440596264756E-4</c:v>
                </c:pt>
                <c:pt idx="15248">
                  <c:v>4.6001423614883363E-4</c:v>
                </c:pt>
                <c:pt idx="15249">
                  <c:v>4.5998407029184529E-4</c:v>
                </c:pt>
                <c:pt idx="15250">
                  <c:v>4.5995390839090534E-4</c:v>
                </c:pt>
                <c:pt idx="15251">
                  <c:v>4.5992375044523552E-4</c:v>
                </c:pt>
                <c:pt idx="15252">
                  <c:v>4.5989359645405472E-4</c:v>
                </c:pt>
                <c:pt idx="15253">
                  <c:v>4.5986344641659084E-4</c:v>
                </c:pt>
                <c:pt idx="15254">
                  <c:v>4.598333003320666E-4</c:v>
                </c:pt>
                <c:pt idx="15255">
                  <c:v>4.5980315819969694E-4</c:v>
                </c:pt>
                <c:pt idx="15256">
                  <c:v>4.5977302001871115E-4</c:v>
                </c:pt>
                <c:pt idx="15257">
                  <c:v>4.5974288578833154E-4</c:v>
                </c:pt>
                <c:pt idx="15258">
                  <c:v>4.5971275550778028E-4</c:v>
                </c:pt>
                <c:pt idx="15259">
                  <c:v>4.5968262917628425E-4</c:v>
                </c:pt>
                <c:pt idx="15260">
                  <c:v>4.5965250679305854E-4</c:v>
                </c:pt>
                <c:pt idx="15261">
                  <c:v>4.596223883573391E-4</c:v>
                </c:pt>
                <c:pt idx="15262">
                  <c:v>4.5959227386833712E-4</c:v>
                </c:pt>
                <c:pt idx="15263">
                  <c:v>4.5956216332528629E-4</c:v>
                </c:pt>
                <c:pt idx="15264">
                  <c:v>4.5953205672740464E-4</c:v>
                </c:pt>
                <c:pt idx="15265">
                  <c:v>4.5950195407392291E-4</c:v>
                </c:pt>
                <c:pt idx="15266">
                  <c:v>4.5947185536406314E-4</c:v>
                </c:pt>
                <c:pt idx="15267">
                  <c:v>4.5944176059705083E-4</c:v>
                </c:pt>
                <c:pt idx="15268">
                  <c:v>4.5941166977211029E-4</c:v>
                </c:pt>
                <c:pt idx="15269">
                  <c:v>4.5938158288846837E-4</c:v>
                </c:pt>
                <c:pt idx="15270">
                  <c:v>4.5935149994535013E-4</c:v>
                </c:pt>
                <c:pt idx="15271">
                  <c:v>4.5932142094198131E-4</c:v>
                </c:pt>
                <c:pt idx="15272">
                  <c:v>4.5929134587758809E-4</c:v>
                </c:pt>
                <c:pt idx="15273">
                  <c:v>4.5926127475139804E-4</c:v>
                </c:pt>
                <c:pt idx="15274">
                  <c:v>4.5923120756263504E-4</c:v>
                </c:pt>
                <c:pt idx="15275">
                  <c:v>4.5920114431052784E-4</c:v>
                </c:pt>
                <c:pt idx="15276">
                  <c:v>4.5917108499430323E-4</c:v>
                </c:pt>
                <c:pt idx="15277">
                  <c:v>4.5914102961318814E-4</c:v>
                </c:pt>
                <c:pt idx="15278">
                  <c:v>4.5911097816641179E-4</c:v>
                </c:pt>
                <c:pt idx="15279">
                  <c:v>4.5908093065319394E-4</c:v>
                </c:pt>
                <c:pt idx="15280">
                  <c:v>4.5905088707277008E-4</c:v>
                </c:pt>
                <c:pt idx="15281">
                  <c:v>4.5902084742437056E-4</c:v>
                </c:pt>
                <c:pt idx="15282">
                  <c:v>4.5899081170721473E-4</c:v>
                </c:pt>
                <c:pt idx="15283">
                  <c:v>4.5896077992053604E-4</c:v>
                </c:pt>
                <c:pt idx="15284">
                  <c:v>4.5893075206355913E-4</c:v>
                </c:pt>
                <c:pt idx="15285">
                  <c:v>4.5890072813552029E-4</c:v>
                </c:pt>
                <c:pt idx="15286">
                  <c:v>4.5887070813564182E-4</c:v>
                </c:pt>
                <c:pt idx="15287">
                  <c:v>4.5884069206315523E-4</c:v>
                </c:pt>
                <c:pt idx="15288">
                  <c:v>4.5881067991729036E-4</c:v>
                </c:pt>
                <c:pt idx="15289">
                  <c:v>4.5878067169727402E-4</c:v>
                </c:pt>
                <c:pt idx="15290">
                  <c:v>4.5875066740233924E-4</c:v>
                </c:pt>
                <c:pt idx="15291">
                  <c:v>4.5872066703171494E-4</c:v>
                </c:pt>
                <c:pt idx="15292">
                  <c:v>4.5869067058463279E-4</c:v>
                </c:pt>
                <c:pt idx="15293">
                  <c:v>4.5866067806032133E-4</c:v>
                </c:pt>
                <c:pt idx="15294">
                  <c:v>4.5863068945800828E-4</c:v>
                </c:pt>
                <c:pt idx="15295">
                  <c:v>4.5860070477692582E-4</c:v>
                </c:pt>
                <c:pt idx="15296">
                  <c:v>4.5857072401630914E-4</c:v>
                </c:pt>
                <c:pt idx="15297">
                  <c:v>4.5854074717538841E-4</c:v>
                </c:pt>
                <c:pt idx="15298">
                  <c:v>4.5851077425339027E-4</c:v>
                </c:pt>
                <c:pt idx="15299">
                  <c:v>4.5848080524954862E-4</c:v>
                </c:pt>
                <c:pt idx="15300">
                  <c:v>4.5845084016309822E-4</c:v>
                </c:pt>
                <c:pt idx="15301">
                  <c:v>4.584208789932699E-4</c:v>
                </c:pt>
                <c:pt idx="15302">
                  <c:v>4.5839092173928931E-4</c:v>
                </c:pt>
                <c:pt idx="15303">
                  <c:v>4.5836096840039996E-4</c:v>
                </c:pt>
                <c:pt idx="15304">
                  <c:v>4.5833101897582403E-4</c:v>
                </c:pt>
                <c:pt idx="15305">
                  <c:v>4.5830107346479814E-4</c:v>
                </c:pt>
                <c:pt idx="15306">
                  <c:v>4.5827113186655793E-4</c:v>
                </c:pt>
                <c:pt idx="15307">
                  <c:v>4.5824119418033513E-4</c:v>
                </c:pt>
                <c:pt idx="15308">
                  <c:v>4.58211260405363E-4</c:v>
                </c:pt>
                <c:pt idx="15309">
                  <c:v>4.5818133054087353E-4</c:v>
                </c:pt>
                <c:pt idx="15310">
                  <c:v>4.5815140458609901E-4</c:v>
                </c:pt>
                <c:pt idx="15311">
                  <c:v>4.5812148254027946E-4</c:v>
                </c:pt>
                <c:pt idx="15312">
                  <c:v>4.5809156440264277E-4</c:v>
                </c:pt>
                <c:pt idx="15313">
                  <c:v>4.5806165017242887E-4</c:v>
                </c:pt>
                <c:pt idx="15314">
                  <c:v>4.5803173984886866E-4</c:v>
                </c:pt>
                <c:pt idx="15315">
                  <c:v>4.5800183343119513E-4</c:v>
                </c:pt>
                <c:pt idx="15316">
                  <c:v>4.5797193091864897E-4</c:v>
                </c:pt>
                <c:pt idx="15317">
                  <c:v>4.5794203231046352E-4</c:v>
                </c:pt>
                <c:pt idx="15318">
                  <c:v>4.5791213760586826E-4</c:v>
                </c:pt>
                <c:pt idx="15319">
                  <c:v>4.5788224680410532E-4</c:v>
                </c:pt>
                <c:pt idx="15320">
                  <c:v>4.5785235990440941E-4</c:v>
                </c:pt>
                <c:pt idx="15321">
                  <c:v>4.5782247690601477E-4</c:v>
                </c:pt>
                <c:pt idx="15322">
                  <c:v>4.5779259780815579E-4</c:v>
                </c:pt>
                <c:pt idx="15323">
                  <c:v>4.5776272261007422E-4</c:v>
                </c:pt>
                <c:pt idx="15324">
                  <c:v>4.5773285131100512E-4</c:v>
                </c:pt>
                <c:pt idx="15325">
                  <c:v>4.5770298391018124E-4</c:v>
                </c:pt>
                <c:pt idx="15326">
                  <c:v>4.5767312040684402E-4</c:v>
                </c:pt>
                <c:pt idx="15327">
                  <c:v>4.5764326080022818E-4</c:v>
                </c:pt>
                <c:pt idx="15328">
                  <c:v>4.5761340508956974E-4</c:v>
                </c:pt>
                <c:pt idx="15329">
                  <c:v>4.5758355327410997E-4</c:v>
                </c:pt>
                <c:pt idx="15330">
                  <c:v>4.5755370535308532E-4</c:v>
                </c:pt>
                <c:pt idx="15331">
                  <c:v>4.5752386132573512E-4</c:v>
                </c:pt>
                <c:pt idx="15332">
                  <c:v>4.5749402119129093E-4</c:v>
                </c:pt>
                <c:pt idx="15333">
                  <c:v>4.5746418494899864E-4</c:v>
                </c:pt>
                <c:pt idx="15334">
                  <c:v>4.5743435259809547E-4</c:v>
                </c:pt>
                <c:pt idx="15335">
                  <c:v>4.5740452413781574E-4</c:v>
                </c:pt>
                <c:pt idx="15336">
                  <c:v>4.5737469956740658E-4</c:v>
                </c:pt>
                <c:pt idx="15337">
                  <c:v>4.5734487888609676E-4</c:v>
                </c:pt>
                <c:pt idx="15338">
                  <c:v>4.5731506209312992E-4</c:v>
                </c:pt>
                <c:pt idx="15339">
                  <c:v>4.5728524918775001E-4</c:v>
                </c:pt>
                <c:pt idx="15340">
                  <c:v>4.5725544016919092E-4</c:v>
                </c:pt>
                <c:pt idx="15341">
                  <c:v>4.5722563503669582E-4</c:v>
                </c:pt>
                <c:pt idx="15342">
                  <c:v>4.5719583378950421E-4</c:v>
                </c:pt>
                <c:pt idx="15343">
                  <c:v>4.571660364268592E-4</c:v>
                </c:pt>
                <c:pt idx="15344">
                  <c:v>4.5713624294799557E-4</c:v>
                </c:pt>
                <c:pt idx="15345">
                  <c:v>4.5710645335215539E-4</c:v>
                </c:pt>
                <c:pt idx="15346">
                  <c:v>4.5707666763858032E-4</c:v>
                </c:pt>
                <c:pt idx="15347">
                  <c:v>4.570468858065149E-4</c:v>
                </c:pt>
                <c:pt idx="15348">
                  <c:v>4.5701710785519563E-4</c:v>
                </c:pt>
                <c:pt idx="15349">
                  <c:v>4.5698733378386855E-4</c:v>
                </c:pt>
                <c:pt idx="15350">
                  <c:v>4.5695756359177023E-4</c:v>
                </c:pt>
                <c:pt idx="15351">
                  <c:v>4.5692779727814811E-4</c:v>
                </c:pt>
                <c:pt idx="15352">
                  <c:v>4.5689803484223848E-4</c:v>
                </c:pt>
                <c:pt idx="15353">
                  <c:v>4.568682762832899E-4</c:v>
                </c:pt>
                <c:pt idx="15354">
                  <c:v>4.5683852160053776E-4</c:v>
                </c:pt>
                <c:pt idx="15355">
                  <c:v>4.5680877079323182E-4</c:v>
                </c:pt>
                <c:pt idx="15356">
                  <c:v>4.5677902386061068E-4</c:v>
                </c:pt>
                <c:pt idx="15357">
                  <c:v>4.5674928080191883E-4</c:v>
                </c:pt>
                <c:pt idx="15358">
                  <c:v>4.5671954161639915E-4</c:v>
                </c:pt>
                <c:pt idx="15359">
                  <c:v>4.5668980630329711E-4</c:v>
                </c:pt>
                <c:pt idx="15360">
                  <c:v>4.5666007486185132E-4</c:v>
                </c:pt>
                <c:pt idx="15361">
                  <c:v>4.5663034729131379E-4</c:v>
                </c:pt>
                <c:pt idx="15362">
                  <c:v>4.5660062359091891E-4</c:v>
                </c:pt>
                <c:pt idx="15363">
                  <c:v>4.5657090375991727E-4</c:v>
                </c:pt>
                <c:pt idx="15364">
                  <c:v>4.565411877975487E-4</c:v>
                </c:pt>
                <c:pt idx="15365">
                  <c:v>4.565114757030665E-4</c:v>
                </c:pt>
                <c:pt idx="15366">
                  <c:v>4.5648176747570805E-4</c:v>
                </c:pt>
                <c:pt idx="15367">
                  <c:v>4.5645206311472047E-4</c:v>
                </c:pt>
                <c:pt idx="15368">
                  <c:v>4.5642236261934921E-4</c:v>
                </c:pt>
                <c:pt idx="15369">
                  <c:v>4.5639266598883951E-4</c:v>
                </c:pt>
                <c:pt idx="15370">
                  <c:v>4.5636297322244017E-4</c:v>
                </c:pt>
                <c:pt idx="15371">
                  <c:v>4.5633328431938901E-4</c:v>
                </c:pt>
                <c:pt idx="15372">
                  <c:v>4.5630359927893824E-4</c:v>
                </c:pt>
                <c:pt idx="15373">
                  <c:v>4.562739181003356E-4</c:v>
                </c:pt>
                <c:pt idx="15374">
                  <c:v>4.5624424078282024E-4</c:v>
                </c:pt>
                <c:pt idx="15375">
                  <c:v>4.5621456732564461E-4</c:v>
                </c:pt>
                <c:pt idx="15376">
                  <c:v>4.5618489772805714E-4</c:v>
                </c:pt>
                <c:pt idx="15377">
                  <c:v>4.5615523198930122E-4</c:v>
                </c:pt>
                <c:pt idx="15378">
                  <c:v>4.5612557010862414E-4</c:v>
                </c:pt>
                <c:pt idx="15379">
                  <c:v>4.5609591208527433E-4</c:v>
                </c:pt>
                <c:pt idx="15380">
                  <c:v>4.5606625791849904E-4</c:v>
                </c:pt>
                <c:pt idx="15381">
                  <c:v>4.5603660760754565E-4</c:v>
                </c:pt>
                <c:pt idx="15382">
                  <c:v>4.5600696115166548E-4</c:v>
                </c:pt>
                <c:pt idx="15383">
                  <c:v>4.5597731855010447E-4</c:v>
                </c:pt>
                <c:pt idx="15384">
                  <c:v>4.5594767980210594E-4</c:v>
                </c:pt>
                <c:pt idx="15385">
                  <c:v>4.5591804490692332E-4</c:v>
                </c:pt>
                <c:pt idx="15386">
                  <c:v>4.558884138638071E-4</c:v>
                </c:pt>
                <c:pt idx="15387">
                  <c:v>4.5585878667200375E-4</c:v>
                </c:pt>
                <c:pt idx="15388">
                  <c:v>4.5582916333076676E-4</c:v>
                </c:pt>
                <c:pt idx="15389">
                  <c:v>4.5579954383933723E-4</c:v>
                </c:pt>
                <c:pt idx="15390">
                  <c:v>4.5576992819697183E-4</c:v>
                </c:pt>
                <c:pt idx="15391">
                  <c:v>4.5574031640291726E-4</c:v>
                </c:pt>
                <c:pt idx="15392">
                  <c:v>4.5571070845642331E-4</c:v>
                </c:pt>
                <c:pt idx="15393">
                  <c:v>4.5568110435673933E-4</c:v>
                </c:pt>
                <c:pt idx="15394">
                  <c:v>4.5565150410311922E-4</c:v>
                </c:pt>
                <c:pt idx="15395">
                  <c:v>4.5562190769481256E-4</c:v>
                </c:pt>
                <c:pt idx="15396">
                  <c:v>4.5559231513106892E-4</c:v>
                </c:pt>
                <c:pt idx="15397">
                  <c:v>4.5556272641113812E-4</c:v>
                </c:pt>
                <c:pt idx="15398">
                  <c:v>4.5553314153427257E-4</c:v>
                </c:pt>
                <c:pt idx="15399">
                  <c:v>4.5550356049972178E-4</c:v>
                </c:pt>
                <c:pt idx="15400">
                  <c:v>4.5547398330674096E-4</c:v>
                </c:pt>
                <c:pt idx="15401">
                  <c:v>4.5544440995458032E-4</c:v>
                </c:pt>
                <c:pt idx="15402">
                  <c:v>4.554148404424928E-4</c:v>
                </c:pt>
                <c:pt idx="15403">
                  <c:v>4.5538527476972563E-4</c:v>
                </c:pt>
                <c:pt idx="15404">
                  <c:v>4.5535571293553722E-4</c:v>
                </c:pt>
                <c:pt idx="15405">
                  <c:v>4.553261549391773E-4</c:v>
                </c:pt>
                <c:pt idx="15406">
                  <c:v>4.5529660077989577E-4</c:v>
                </c:pt>
                <c:pt idx="15407">
                  <c:v>4.5526705045695196E-4</c:v>
                </c:pt>
                <c:pt idx="15408">
                  <c:v>4.5523750396959272E-4</c:v>
                </c:pt>
                <c:pt idx="15409">
                  <c:v>4.5520796131707532E-4</c:v>
                </c:pt>
                <c:pt idx="15410">
                  <c:v>4.5517842249865161E-4</c:v>
                </c:pt>
                <c:pt idx="15411">
                  <c:v>4.5514888751357549E-4</c:v>
                </c:pt>
                <c:pt idx="15412">
                  <c:v>4.5511935636110233E-4</c:v>
                </c:pt>
                <c:pt idx="15413">
                  <c:v>4.5508982904048464E-4</c:v>
                </c:pt>
                <c:pt idx="15414">
                  <c:v>4.5506030555097512E-4</c:v>
                </c:pt>
                <c:pt idx="15415">
                  <c:v>4.5503078589182762E-4</c:v>
                </c:pt>
                <c:pt idx="15416">
                  <c:v>4.5500127006230305E-4</c:v>
                </c:pt>
                <c:pt idx="15417">
                  <c:v>4.5497175806164902E-4</c:v>
                </c:pt>
                <c:pt idx="15418">
                  <c:v>4.5494224988912774E-4</c:v>
                </c:pt>
                <c:pt idx="15419">
                  <c:v>4.5491274554398703E-4</c:v>
                </c:pt>
                <c:pt idx="15420">
                  <c:v>4.5488324502548558E-4</c:v>
                </c:pt>
                <c:pt idx="15421">
                  <c:v>4.5485374833287908E-4</c:v>
                </c:pt>
                <c:pt idx="15422">
                  <c:v>4.5482425546542474E-4</c:v>
                </c:pt>
                <c:pt idx="15423">
                  <c:v>4.5479476642237414E-4</c:v>
                </c:pt>
                <c:pt idx="15424">
                  <c:v>4.5476528120298829E-4</c:v>
                </c:pt>
                <c:pt idx="15425">
                  <c:v>4.5473579980651974E-4</c:v>
                </c:pt>
                <c:pt idx="15426">
                  <c:v>4.5470632223222981E-4</c:v>
                </c:pt>
                <c:pt idx="15427">
                  <c:v>4.5467684847937389E-4</c:v>
                </c:pt>
                <c:pt idx="15428">
                  <c:v>4.5464737854720348E-4</c:v>
                </c:pt>
                <c:pt idx="15429">
                  <c:v>4.5461791243497912E-4</c:v>
                </c:pt>
                <c:pt idx="15430">
                  <c:v>4.5458845014195693E-4</c:v>
                </c:pt>
                <c:pt idx="15431">
                  <c:v>4.54558991667399E-4</c:v>
                </c:pt>
                <c:pt idx="15432">
                  <c:v>4.5452953701056033E-4</c:v>
                </c:pt>
                <c:pt idx="15433">
                  <c:v>4.5450008617069779E-4</c:v>
                </c:pt>
                <c:pt idx="15434">
                  <c:v>4.5447063914707132E-4</c:v>
                </c:pt>
                <c:pt idx="15435">
                  <c:v>4.5444119593893726E-4</c:v>
                </c:pt>
                <c:pt idx="15436">
                  <c:v>4.5441175654555466E-4</c:v>
                </c:pt>
                <c:pt idx="15437">
                  <c:v>4.5438232096618611E-4</c:v>
                </c:pt>
                <c:pt idx="15438">
                  <c:v>4.5435288920008476E-4</c:v>
                </c:pt>
                <c:pt idx="15439">
                  <c:v>4.5432346124650884E-4</c:v>
                </c:pt>
                <c:pt idx="15440">
                  <c:v>4.5429403710472283E-4</c:v>
                </c:pt>
                <c:pt idx="15441">
                  <c:v>4.542646167739852E-4</c:v>
                </c:pt>
                <c:pt idx="15442">
                  <c:v>4.5423520025355266E-4</c:v>
                </c:pt>
                <c:pt idx="15443">
                  <c:v>4.5420578754268591E-4</c:v>
                </c:pt>
                <c:pt idx="15444">
                  <c:v>4.5417637864064936E-4</c:v>
                </c:pt>
                <c:pt idx="15445">
                  <c:v>4.5414697354669703E-4</c:v>
                </c:pt>
                <c:pt idx="15446">
                  <c:v>4.5411757226009074E-4</c:v>
                </c:pt>
                <c:pt idx="15447">
                  <c:v>4.5408817478009177E-4</c:v>
                </c:pt>
                <c:pt idx="15448">
                  <c:v>4.5405878110596314E-4</c:v>
                </c:pt>
                <c:pt idx="15449">
                  <c:v>4.5402939123696698E-4</c:v>
                </c:pt>
                <c:pt idx="15450">
                  <c:v>4.5400000517235623E-4</c:v>
                </c:pt>
                <c:pt idx="15451">
                  <c:v>4.5397062291139834E-4</c:v>
                </c:pt>
                <c:pt idx="15452">
                  <c:v>4.5394124445335802E-4</c:v>
                </c:pt>
                <c:pt idx="15453">
                  <c:v>4.5391186979748961E-4</c:v>
                </c:pt>
                <c:pt idx="15454">
                  <c:v>4.5388249894305838E-4</c:v>
                </c:pt>
                <c:pt idx="15455">
                  <c:v>4.5385313188932573E-4</c:v>
                </c:pt>
                <c:pt idx="15456">
                  <c:v>4.5382376863555739E-4</c:v>
                </c:pt>
                <c:pt idx="15457">
                  <c:v>4.5379440918101219E-4</c:v>
                </c:pt>
                <c:pt idx="15458">
                  <c:v>4.5376505352495337E-4</c:v>
                </c:pt>
                <c:pt idx="15459">
                  <c:v>4.5373570166664311E-4</c:v>
                </c:pt>
                <c:pt idx="15460">
                  <c:v>4.5370635360534814E-4</c:v>
                </c:pt>
                <c:pt idx="15461">
                  <c:v>4.536770093403302E-4</c:v>
                </c:pt>
                <c:pt idx="15462">
                  <c:v>4.5364766887084836E-4</c:v>
                </c:pt>
                <c:pt idx="15463">
                  <c:v>4.5361833219617127E-4</c:v>
                </c:pt>
                <c:pt idx="15464">
                  <c:v>4.5358899931556096E-4</c:v>
                </c:pt>
                <c:pt idx="15465">
                  <c:v>4.5355967022828273E-4</c:v>
                </c:pt>
                <c:pt idx="15466">
                  <c:v>4.5353034493359802E-4</c:v>
                </c:pt>
                <c:pt idx="15467">
                  <c:v>4.5350102343077222E-4</c:v>
                </c:pt>
                <c:pt idx="15468">
                  <c:v>4.5347170571907221E-4</c:v>
                </c:pt>
                <c:pt idx="15469">
                  <c:v>4.534423917977625E-4</c:v>
                </c:pt>
                <c:pt idx="15470">
                  <c:v>4.5341308166610406E-4</c:v>
                </c:pt>
                <c:pt idx="15471">
                  <c:v>4.5338377532336944E-4</c:v>
                </c:pt>
                <c:pt idx="15472">
                  <c:v>4.5335447276881509E-4</c:v>
                </c:pt>
                <c:pt idx="15473">
                  <c:v>4.533251740017134E-4</c:v>
                </c:pt>
                <c:pt idx="15474">
                  <c:v>4.5329587902132528E-4</c:v>
                </c:pt>
                <c:pt idx="15475">
                  <c:v>4.5326658782691824E-4</c:v>
                </c:pt>
                <c:pt idx="15476">
                  <c:v>4.5323730041776342E-4</c:v>
                </c:pt>
                <c:pt idx="15477">
                  <c:v>4.5320801679311814E-4</c:v>
                </c:pt>
                <c:pt idx="15478">
                  <c:v>4.5317873695225534E-4</c:v>
                </c:pt>
                <c:pt idx="15479">
                  <c:v>4.5314946089444047E-4</c:v>
                </c:pt>
                <c:pt idx="15480">
                  <c:v>4.5312018861894024E-4</c:v>
                </c:pt>
                <c:pt idx="15481">
                  <c:v>4.5309092012502003E-4</c:v>
                </c:pt>
                <c:pt idx="15482">
                  <c:v>4.5306165541194704E-4</c:v>
                </c:pt>
                <c:pt idx="15483">
                  <c:v>4.5303239447899414E-4</c:v>
                </c:pt>
                <c:pt idx="15484">
                  <c:v>4.5300313732542154E-4</c:v>
                </c:pt>
                <c:pt idx="15485">
                  <c:v>4.5297388395049989E-4</c:v>
                </c:pt>
                <c:pt idx="15486">
                  <c:v>4.5294463435350022E-4</c:v>
                </c:pt>
                <c:pt idx="15487">
                  <c:v>4.5291538853368837E-4</c:v>
                </c:pt>
                <c:pt idx="15488">
                  <c:v>4.5288614649033131E-4</c:v>
                </c:pt>
                <c:pt idx="15489">
                  <c:v>4.5285690822269834E-4</c:v>
                </c:pt>
                <c:pt idx="15490">
                  <c:v>4.5282767373005833E-4</c:v>
                </c:pt>
                <c:pt idx="15491">
                  <c:v>4.5279844301168145E-4</c:v>
                </c:pt>
                <c:pt idx="15492">
                  <c:v>4.5276921606683825E-4</c:v>
                </c:pt>
                <c:pt idx="15493">
                  <c:v>4.5273999289479282E-4</c:v>
                </c:pt>
                <c:pt idx="15494">
                  <c:v>4.5271077349481902E-4</c:v>
                </c:pt>
                <c:pt idx="15495">
                  <c:v>4.5268155786618475E-4</c:v>
                </c:pt>
                <c:pt idx="15496">
                  <c:v>4.5265234600816315E-4</c:v>
                </c:pt>
                <c:pt idx="15497">
                  <c:v>4.5262313792001832E-4</c:v>
                </c:pt>
                <c:pt idx="15498">
                  <c:v>4.525939336010238E-4</c:v>
                </c:pt>
                <c:pt idx="15499">
                  <c:v>4.5256473305045343E-4</c:v>
                </c:pt>
                <c:pt idx="15500">
                  <c:v>4.5253553626756985E-4</c:v>
                </c:pt>
                <c:pt idx="15501">
                  <c:v>4.5250634325165245E-4</c:v>
                </c:pt>
                <c:pt idx="15502">
                  <c:v>4.5247715400196527E-4</c:v>
                </c:pt>
                <c:pt idx="15503">
                  <c:v>4.5244796851778569E-4</c:v>
                </c:pt>
                <c:pt idx="15504">
                  <c:v>4.5241878679837743E-4</c:v>
                </c:pt>
                <c:pt idx="15505">
                  <c:v>4.5238960884302134E-4</c:v>
                </c:pt>
                <c:pt idx="15506">
                  <c:v>4.5236043465098302E-4</c:v>
                </c:pt>
                <c:pt idx="15507">
                  <c:v>4.5233126422153597E-4</c:v>
                </c:pt>
                <c:pt idx="15508">
                  <c:v>4.5230209755395343E-4</c:v>
                </c:pt>
                <c:pt idx="15509">
                  <c:v>4.5227293464750418E-4</c:v>
                </c:pt>
                <c:pt idx="15510">
                  <c:v>4.5224377550146633E-4</c:v>
                </c:pt>
                <c:pt idx="15511">
                  <c:v>4.5221462011510623E-4</c:v>
                </c:pt>
                <c:pt idx="15512">
                  <c:v>4.5218546848770183E-4</c:v>
                </c:pt>
                <c:pt idx="15513">
                  <c:v>4.5215632061852381E-4</c:v>
                </c:pt>
                <c:pt idx="15514">
                  <c:v>4.5212717650684828E-4</c:v>
                </c:pt>
                <c:pt idx="15515">
                  <c:v>4.5209803615194277E-4</c:v>
                </c:pt>
                <c:pt idx="15516">
                  <c:v>4.5206889955308921E-4</c:v>
                </c:pt>
                <c:pt idx="15517">
                  <c:v>4.5203976670955159E-4</c:v>
                </c:pt>
                <c:pt idx="15518">
                  <c:v>4.5201063762061156E-4</c:v>
                </c:pt>
                <c:pt idx="15519">
                  <c:v>4.5198151228554185E-4</c:v>
                </c:pt>
                <c:pt idx="15520">
                  <c:v>4.5195239070361728E-4</c:v>
                </c:pt>
                <c:pt idx="15521">
                  <c:v>4.5192327287410993E-4</c:v>
                </c:pt>
                <c:pt idx="15522">
                  <c:v>4.5189415879629403E-4</c:v>
                </c:pt>
                <c:pt idx="15523">
                  <c:v>4.5186504846945005E-4</c:v>
                </c:pt>
                <c:pt idx="15524">
                  <c:v>4.5183594189284512E-4</c:v>
                </c:pt>
                <c:pt idx="15525">
                  <c:v>4.5180683906576356E-4</c:v>
                </c:pt>
                <c:pt idx="15526">
                  <c:v>4.5177773998747244E-4</c:v>
                </c:pt>
                <c:pt idx="15527">
                  <c:v>4.5174864465725106E-4</c:v>
                </c:pt>
                <c:pt idx="15528">
                  <c:v>4.5171955307437726E-4</c:v>
                </c:pt>
                <c:pt idx="15529">
                  <c:v>4.5169046523812519E-4</c:v>
                </c:pt>
                <c:pt idx="15530">
                  <c:v>4.5166138114777183E-4</c:v>
                </c:pt>
                <c:pt idx="15531">
                  <c:v>4.5163230080259419E-4</c:v>
                </c:pt>
                <c:pt idx="15532">
                  <c:v>4.5160322420186532E-4</c:v>
                </c:pt>
                <c:pt idx="15533">
                  <c:v>4.5157415134486741E-4</c:v>
                </c:pt>
                <c:pt idx="15534">
                  <c:v>4.5154508223087107E-4</c:v>
                </c:pt>
                <c:pt idx="15535">
                  <c:v>4.5151601685915931E-4</c:v>
                </c:pt>
                <c:pt idx="15536">
                  <c:v>4.5148695522900713E-4</c:v>
                </c:pt>
                <c:pt idx="15537">
                  <c:v>4.5145789733969208E-4</c:v>
                </c:pt>
                <c:pt idx="15538">
                  <c:v>4.5142884319049407E-4</c:v>
                </c:pt>
                <c:pt idx="15539">
                  <c:v>4.5139979278068578E-4</c:v>
                </c:pt>
                <c:pt idx="15540">
                  <c:v>4.5137074610955102E-4</c:v>
                </c:pt>
                <c:pt idx="15541">
                  <c:v>4.5134170317636578E-4</c:v>
                </c:pt>
                <c:pt idx="15542">
                  <c:v>4.5131266398040797E-4</c:v>
                </c:pt>
                <c:pt idx="15543">
                  <c:v>4.512836285209553E-4</c:v>
                </c:pt>
                <c:pt idx="15544">
                  <c:v>4.5125459679728948E-4</c:v>
                </c:pt>
                <c:pt idx="15545">
                  <c:v>4.5122556880868893E-4</c:v>
                </c:pt>
                <c:pt idx="15546">
                  <c:v>4.5119654455443427E-4</c:v>
                </c:pt>
                <c:pt idx="15547">
                  <c:v>4.5116752403379773E-4</c:v>
                </c:pt>
                <c:pt idx="15548">
                  <c:v>4.5113850724606819E-4</c:v>
                </c:pt>
                <c:pt idx="15549">
                  <c:v>4.5110949419051874E-4</c:v>
                </c:pt>
                <c:pt idx="15550">
                  <c:v>4.5108048486643311E-4</c:v>
                </c:pt>
                <c:pt idx="15551">
                  <c:v>4.5105147927309073E-4</c:v>
                </c:pt>
                <c:pt idx="15552">
                  <c:v>4.5102247740977174E-4</c:v>
                </c:pt>
                <c:pt idx="15553">
                  <c:v>4.5099347927575738E-4</c:v>
                </c:pt>
                <c:pt idx="15554">
                  <c:v>4.5096448487032514E-4</c:v>
                </c:pt>
                <c:pt idx="15555">
                  <c:v>4.5093549419275932E-4</c:v>
                </c:pt>
                <c:pt idx="15556">
                  <c:v>4.5090650724234193E-4</c:v>
                </c:pt>
                <c:pt idx="15557">
                  <c:v>4.5087752401834908E-4</c:v>
                </c:pt>
                <c:pt idx="15558">
                  <c:v>4.5084854452006901E-4</c:v>
                </c:pt>
                <c:pt idx="15559">
                  <c:v>4.5081956874677703E-4</c:v>
                </c:pt>
                <c:pt idx="15560">
                  <c:v>4.5079059669775757E-4</c:v>
                </c:pt>
                <c:pt idx="15561">
                  <c:v>4.5076162837229532E-4</c:v>
                </c:pt>
                <c:pt idx="15562">
                  <c:v>4.5073266376966892E-4</c:v>
                </c:pt>
                <c:pt idx="15563">
                  <c:v>4.5070370288916294E-4</c:v>
                </c:pt>
                <c:pt idx="15564">
                  <c:v>4.5067474573005895E-4</c:v>
                </c:pt>
                <c:pt idx="15565">
                  <c:v>4.5064579229163812E-4</c:v>
                </c:pt>
                <c:pt idx="15566">
                  <c:v>4.5061684257318764E-4</c:v>
                </c:pt>
                <c:pt idx="15567">
                  <c:v>4.5058789657398418E-4</c:v>
                </c:pt>
                <c:pt idx="15568">
                  <c:v>4.5055895429331504E-4</c:v>
                </c:pt>
                <c:pt idx="15569">
                  <c:v>4.5053001573046683E-4</c:v>
                </c:pt>
                <c:pt idx="15570">
                  <c:v>4.5050108088471577E-4</c:v>
                </c:pt>
                <c:pt idx="15571">
                  <c:v>4.5047214975535476E-4</c:v>
                </c:pt>
                <c:pt idx="15572">
                  <c:v>4.5044322234165802E-4</c:v>
                </c:pt>
                <c:pt idx="15573">
                  <c:v>4.5041429864291834E-4</c:v>
                </c:pt>
                <c:pt idx="15574">
                  <c:v>4.5038537865841715E-4</c:v>
                </c:pt>
                <c:pt idx="15575">
                  <c:v>4.5035646238743537E-4</c:v>
                </c:pt>
                <c:pt idx="15576">
                  <c:v>4.5032754982926343E-4</c:v>
                </c:pt>
                <c:pt idx="15577">
                  <c:v>4.5029864098317888E-4</c:v>
                </c:pt>
                <c:pt idx="15578">
                  <c:v>4.5026973584847633E-4</c:v>
                </c:pt>
                <c:pt idx="15579">
                  <c:v>4.5024083442443582E-4</c:v>
                </c:pt>
                <c:pt idx="15580">
                  <c:v>4.5021193671034097E-4</c:v>
                </c:pt>
                <c:pt idx="15581">
                  <c:v>4.5018304270548433E-4</c:v>
                </c:pt>
                <c:pt idx="15582">
                  <c:v>4.5015415240914436E-4</c:v>
                </c:pt>
                <c:pt idx="15583">
                  <c:v>4.5012526582060994E-4</c:v>
                </c:pt>
                <c:pt idx="15584">
                  <c:v>4.5009638293916988E-4</c:v>
                </c:pt>
                <c:pt idx="15585">
                  <c:v>4.5006750376410694E-4</c:v>
                </c:pt>
                <c:pt idx="15586">
                  <c:v>4.5003862829470824E-4</c:v>
                </c:pt>
                <c:pt idx="15587">
                  <c:v>4.5000975653026494E-4</c:v>
                </c:pt>
                <c:pt idx="15588">
                  <c:v>4.4998088847005919E-4</c:v>
                </c:pt>
                <c:pt idx="15589">
                  <c:v>4.4995202411337719E-4</c:v>
                </c:pt>
                <c:pt idx="15590">
                  <c:v>4.4992316345951043E-4</c:v>
                </c:pt>
                <c:pt idx="15591">
                  <c:v>4.4989430650774421E-4</c:v>
                </c:pt>
                <c:pt idx="15592">
                  <c:v>4.4986545325736732E-4</c:v>
                </c:pt>
                <c:pt idx="15593">
                  <c:v>4.4983660370766601E-4</c:v>
                </c:pt>
                <c:pt idx="15594">
                  <c:v>4.4980775785792874E-4</c:v>
                </c:pt>
                <c:pt idx="15595">
                  <c:v>4.4977891570744592E-4</c:v>
                </c:pt>
                <c:pt idx="15596">
                  <c:v>4.4975007725550403E-4</c:v>
                </c:pt>
                <c:pt idx="15597">
                  <c:v>4.4972124250139498E-4</c:v>
                </c:pt>
                <c:pt idx="15598">
                  <c:v>4.4969241144440189E-4</c:v>
                </c:pt>
                <c:pt idx="15599">
                  <c:v>4.4966358408381532E-4</c:v>
                </c:pt>
                <c:pt idx="15600">
                  <c:v>4.4963476041892973E-4</c:v>
                </c:pt>
                <c:pt idx="15601">
                  <c:v>4.4960594044902839E-4</c:v>
                </c:pt>
                <c:pt idx="15602">
                  <c:v>4.4957712417340099E-4</c:v>
                </c:pt>
                <c:pt idx="15603">
                  <c:v>4.4954831159134195E-4</c:v>
                </c:pt>
                <c:pt idx="15604">
                  <c:v>4.4951950270213524E-4</c:v>
                </c:pt>
                <c:pt idx="15605">
                  <c:v>4.4949069750507684E-4</c:v>
                </c:pt>
                <c:pt idx="15606">
                  <c:v>4.4946189599945433E-4</c:v>
                </c:pt>
                <c:pt idx="15607">
                  <c:v>4.4943309818455733E-4</c:v>
                </c:pt>
                <c:pt idx="15608">
                  <c:v>4.4940430405967824E-4</c:v>
                </c:pt>
                <c:pt idx="15609">
                  <c:v>4.4937551362410523E-4</c:v>
                </c:pt>
                <c:pt idx="15610">
                  <c:v>4.4934672687713378E-4</c:v>
                </c:pt>
                <c:pt idx="15611">
                  <c:v>4.4931794381804924E-4</c:v>
                </c:pt>
                <c:pt idx="15612">
                  <c:v>4.4928916444614834E-4</c:v>
                </c:pt>
                <c:pt idx="15613">
                  <c:v>4.4926038876071995E-4</c:v>
                </c:pt>
                <c:pt idx="15614">
                  <c:v>4.4923161676105393E-4</c:v>
                </c:pt>
                <c:pt idx="15615">
                  <c:v>4.4920284844644895E-4</c:v>
                </c:pt>
                <c:pt idx="15616">
                  <c:v>4.4917408381618825E-4</c:v>
                </c:pt>
                <c:pt idx="15617">
                  <c:v>4.4914532286956899E-4</c:v>
                </c:pt>
                <c:pt idx="15618">
                  <c:v>4.4911656560588347E-4</c:v>
                </c:pt>
                <c:pt idx="15619">
                  <c:v>4.4908781202442506E-4</c:v>
                </c:pt>
                <c:pt idx="15620">
                  <c:v>4.4905906212448424E-4</c:v>
                </c:pt>
                <c:pt idx="15621">
                  <c:v>4.4903031590535559E-4</c:v>
                </c:pt>
                <c:pt idx="15622">
                  <c:v>4.4900157336632933E-4</c:v>
                </c:pt>
                <c:pt idx="15623">
                  <c:v>4.4897283450670588E-4</c:v>
                </c:pt>
                <c:pt idx="15624">
                  <c:v>4.4894409932577151E-4</c:v>
                </c:pt>
                <c:pt idx="15625">
                  <c:v>4.4891536782282014E-4</c:v>
                </c:pt>
                <c:pt idx="15626">
                  <c:v>4.4888663999715294E-4</c:v>
                </c:pt>
                <c:pt idx="15627">
                  <c:v>4.4885791584805575E-4</c:v>
                </c:pt>
                <c:pt idx="15628">
                  <c:v>4.4882919537482844E-4</c:v>
                </c:pt>
                <c:pt idx="15629">
                  <c:v>4.4880047857676325E-4</c:v>
                </c:pt>
                <c:pt idx="15630">
                  <c:v>4.487717654531517E-4</c:v>
                </c:pt>
                <c:pt idx="15631">
                  <c:v>4.4874305600329264E-4</c:v>
                </c:pt>
                <c:pt idx="15632">
                  <c:v>4.4871435022648438E-4</c:v>
                </c:pt>
                <c:pt idx="15633">
                  <c:v>4.4868564812201525E-4</c:v>
                </c:pt>
                <c:pt idx="15634">
                  <c:v>4.4865694968918251E-4</c:v>
                </c:pt>
                <c:pt idx="15635">
                  <c:v>4.4862825492728042E-4</c:v>
                </c:pt>
                <c:pt idx="15636">
                  <c:v>4.4859956383560694E-4</c:v>
                </c:pt>
                <c:pt idx="15637">
                  <c:v>4.4857087641346239E-4</c:v>
                </c:pt>
                <c:pt idx="15638">
                  <c:v>4.4854219266013358E-4</c:v>
                </c:pt>
                <c:pt idx="15639">
                  <c:v>4.4851351257492168E-4</c:v>
                </c:pt>
                <c:pt idx="15640">
                  <c:v>4.4848483615712392E-4</c:v>
                </c:pt>
                <c:pt idx="15641">
                  <c:v>4.4845616340603519E-4</c:v>
                </c:pt>
                <c:pt idx="15642">
                  <c:v>4.4842749432095114E-4</c:v>
                </c:pt>
                <c:pt idx="15643">
                  <c:v>4.4839882890117114E-4</c:v>
                </c:pt>
                <c:pt idx="15644">
                  <c:v>4.4837016714599194E-4</c:v>
                </c:pt>
                <c:pt idx="15645">
                  <c:v>4.483415090547119E-4</c:v>
                </c:pt>
                <c:pt idx="15646">
                  <c:v>4.4831285462662384E-4</c:v>
                </c:pt>
                <c:pt idx="15647">
                  <c:v>4.4828420386103165E-4</c:v>
                </c:pt>
                <c:pt idx="15648">
                  <c:v>4.4825555675722696E-4</c:v>
                </c:pt>
                <c:pt idx="15649">
                  <c:v>4.4822691331451665E-4</c:v>
                </c:pt>
                <c:pt idx="15650">
                  <c:v>4.4819827353218867E-4</c:v>
                </c:pt>
                <c:pt idx="15651">
                  <c:v>4.4816963740954512E-4</c:v>
                </c:pt>
                <c:pt idx="15652">
                  <c:v>4.4814100494588533E-4</c:v>
                </c:pt>
                <c:pt idx="15653">
                  <c:v>4.4811237614051204E-4</c:v>
                </c:pt>
                <c:pt idx="15654">
                  <c:v>4.4808375099271593E-4</c:v>
                </c:pt>
                <c:pt idx="15655">
                  <c:v>4.4805512950180456E-4</c:v>
                </c:pt>
                <c:pt idx="15656">
                  <c:v>4.4802651166707158E-4</c:v>
                </c:pt>
                <c:pt idx="15657">
                  <c:v>4.4799789748781811E-4</c:v>
                </c:pt>
                <c:pt idx="15658">
                  <c:v>4.4796928696334322E-4</c:v>
                </c:pt>
                <c:pt idx="15659">
                  <c:v>4.4794068009294607E-4</c:v>
                </c:pt>
                <c:pt idx="15660">
                  <c:v>4.4791207687592936E-4</c:v>
                </c:pt>
                <c:pt idx="15661">
                  <c:v>4.4788347731159009E-4</c:v>
                </c:pt>
                <c:pt idx="15662">
                  <c:v>4.4785488139923498E-4</c:v>
                </c:pt>
                <c:pt idx="15663">
                  <c:v>4.4782628913815755E-4</c:v>
                </c:pt>
                <c:pt idx="15664">
                  <c:v>4.4779770052765801E-4</c:v>
                </c:pt>
                <c:pt idx="15665">
                  <c:v>4.4776911556704334E-4</c:v>
                </c:pt>
                <c:pt idx="15666">
                  <c:v>4.4774053425560733E-4</c:v>
                </c:pt>
                <c:pt idx="15667">
                  <c:v>4.4771195659265811E-4</c:v>
                </c:pt>
                <c:pt idx="15668">
                  <c:v>4.4768338257749696E-4</c:v>
                </c:pt>
                <c:pt idx="15669">
                  <c:v>4.4765481220942148E-4</c:v>
                </c:pt>
                <c:pt idx="15670">
                  <c:v>4.4762624548773421E-4</c:v>
                </c:pt>
                <c:pt idx="15671">
                  <c:v>4.4759768241173415E-4</c:v>
                </c:pt>
                <c:pt idx="15672">
                  <c:v>4.4756912298072991E-4</c:v>
                </c:pt>
                <c:pt idx="15673">
                  <c:v>4.4754056719402034E-4</c:v>
                </c:pt>
                <c:pt idx="15674">
                  <c:v>4.4751201505091018E-4</c:v>
                </c:pt>
                <c:pt idx="15675">
                  <c:v>4.4748346655069796E-4</c:v>
                </c:pt>
                <c:pt idx="15676">
                  <c:v>4.4745492169269094E-4</c:v>
                </c:pt>
                <c:pt idx="15677">
                  <c:v>4.4742638047619315E-4</c:v>
                </c:pt>
                <c:pt idx="15678">
                  <c:v>4.4739784290050036E-4</c:v>
                </c:pt>
                <c:pt idx="15679">
                  <c:v>4.4736930896492442E-4</c:v>
                </c:pt>
                <c:pt idx="15680">
                  <c:v>4.4734077866876104E-4</c:v>
                </c:pt>
                <c:pt idx="15681">
                  <c:v>4.4731225201131991E-4</c:v>
                </c:pt>
                <c:pt idx="15682">
                  <c:v>4.4728372899189992E-4</c:v>
                </c:pt>
                <c:pt idx="15683">
                  <c:v>4.4725520960981299E-4</c:v>
                </c:pt>
                <c:pt idx="15684">
                  <c:v>4.472266938643572E-4</c:v>
                </c:pt>
                <c:pt idx="15685">
                  <c:v>4.471981817548353E-4</c:v>
                </c:pt>
                <c:pt idx="15686">
                  <c:v>4.4716967328056105E-4</c:v>
                </c:pt>
                <c:pt idx="15687">
                  <c:v>4.4714116844082945E-4</c:v>
                </c:pt>
                <c:pt idx="15688">
                  <c:v>4.4711266723494855E-4</c:v>
                </c:pt>
                <c:pt idx="15689">
                  <c:v>4.4708416966222691E-4</c:v>
                </c:pt>
                <c:pt idx="15690">
                  <c:v>4.47055675721965E-4</c:v>
                </c:pt>
                <c:pt idx="15691">
                  <c:v>4.4702718541347316E-4</c:v>
                </c:pt>
                <c:pt idx="15692">
                  <c:v>4.4699869873605024E-4</c:v>
                </c:pt>
                <c:pt idx="15693">
                  <c:v>4.4697021568901134E-4</c:v>
                </c:pt>
                <c:pt idx="15694">
                  <c:v>4.4694173627165412E-4</c:v>
                </c:pt>
                <c:pt idx="15695">
                  <c:v>4.4691326048329103E-4</c:v>
                </c:pt>
                <c:pt idx="15696">
                  <c:v>4.4688478832322504E-4</c:v>
                </c:pt>
                <c:pt idx="15697">
                  <c:v>4.4685631979076367E-4</c:v>
                </c:pt>
                <c:pt idx="15698">
                  <c:v>4.4682785488520994E-4</c:v>
                </c:pt>
                <c:pt idx="15699">
                  <c:v>4.4679939360587711E-4</c:v>
                </c:pt>
                <c:pt idx="15700">
                  <c:v>4.4677093595207022E-4</c:v>
                </c:pt>
                <c:pt idx="15701">
                  <c:v>4.467424819230945E-4</c:v>
                </c:pt>
                <c:pt idx="15702">
                  <c:v>4.4671403151826106E-4</c:v>
                </c:pt>
                <c:pt idx="15703">
                  <c:v>4.4668558473687166E-4</c:v>
                </c:pt>
                <c:pt idx="15704">
                  <c:v>4.4665714157824185E-4</c:v>
                </c:pt>
                <c:pt idx="15705">
                  <c:v>4.4662870204167183E-4</c:v>
                </c:pt>
                <c:pt idx="15706">
                  <c:v>4.4660026612647574E-4</c:v>
                </c:pt>
                <c:pt idx="15707">
                  <c:v>4.465718338319573E-4</c:v>
                </c:pt>
                <c:pt idx="15708">
                  <c:v>4.4654340515742864E-4</c:v>
                </c:pt>
                <c:pt idx="15709">
                  <c:v>4.4651498010219733E-4</c:v>
                </c:pt>
                <c:pt idx="15710">
                  <c:v>4.4648655866557176E-4</c:v>
                </c:pt>
                <c:pt idx="15711">
                  <c:v>4.4645814084686173E-4</c:v>
                </c:pt>
                <c:pt idx="15712">
                  <c:v>4.464297266453759E-4</c:v>
                </c:pt>
                <c:pt idx="15713">
                  <c:v>4.4640131606042422E-4</c:v>
                </c:pt>
                <c:pt idx="15714">
                  <c:v>4.4637290909131883E-4</c:v>
                </c:pt>
                <c:pt idx="15715">
                  <c:v>4.4634450573735921E-4</c:v>
                </c:pt>
                <c:pt idx="15716">
                  <c:v>4.4631610599786829E-4</c:v>
                </c:pt>
                <c:pt idx="15717">
                  <c:v>4.4628770987214822E-4</c:v>
                </c:pt>
                <c:pt idx="15718">
                  <c:v>4.4625931735951124E-4</c:v>
                </c:pt>
                <c:pt idx="15719">
                  <c:v>4.4623092845927104E-4</c:v>
                </c:pt>
                <c:pt idx="15720">
                  <c:v>4.4620254317073114E-4</c:v>
                </c:pt>
                <c:pt idx="15721">
                  <c:v>4.4617416149321108E-4</c:v>
                </c:pt>
                <c:pt idx="15722">
                  <c:v>4.4614578342601357E-4</c:v>
                </c:pt>
                <c:pt idx="15723">
                  <c:v>4.4611740896845513E-4</c:v>
                </c:pt>
                <c:pt idx="15724">
                  <c:v>4.4608903811984435E-4</c:v>
                </c:pt>
                <c:pt idx="15725">
                  <c:v>4.4606067087949505E-4</c:v>
                </c:pt>
                <c:pt idx="15726">
                  <c:v>4.4603230724671729E-4</c:v>
                </c:pt>
                <c:pt idx="15727">
                  <c:v>4.4600394722082174E-4</c:v>
                </c:pt>
                <c:pt idx="15728">
                  <c:v>4.459755908011247E-4</c:v>
                </c:pt>
                <c:pt idx="15729">
                  <c:v>4.459472379869352E-4</c:v>
                </c:pt>
                <c:pt idx="15730">
                  <c:v>4.4591888877756506E-4</c:v>
                </c:pt>
                <c:pt idx="15731">
                  <c:v>4.4589054317232824E-4</c:v>
                </c:pt>
                <c:pt idx="15732">
                  <c:v>4.4586220117053931E-4</c:v>
                </c:pt>
                <c:pt idx="15733">
                  <c:v>4.4583386277150482E-4</c:v>
                </c:pt>
                <c:pt idx="15734">
                  <c:v>4.4580552797454377E-4</c:v>
                </c:pt>
                <c:pt idx="15735">
                  <c:v>4.4577719677896911E-4</c:v>
                </c:pt>
                <c:pt idx="15736">
                  <c:v>4.4574886918409334E-4</c:v>
                </c:pt>
                <c:pt idx="15737">
                  <c:v>4.4572054518922919E-4</c:v>
                </c:pt>
                <c:pt idx="15738">
                  <c:v>4.4569222479368874E-4</c:v>
                </c:pt>
                <c:pt idx="15739">
                  <c:v>4.4566390799679034E-4</c:v>
                </c:pt>
                <c:pt idx="15740">
                  <c:v>4.4563559479784417E-4</c:v>
                </c:pt>
                <c:pt idx="15741">
                  <c:v>4.4560728519616941E-4</c:v>
                </c:pt>
                <c:pt idx="15742">
                  <c:v>4.4557897919107541E-4</c:v>
                </c:pt>
                <c:pt idx="15743">
                  <c:v>4.4555067678187622E-4</c:v>
                </c:pt>
                <c:pt idx="15744">
                  <c:v>4.4552237796789343E-4</c:v>
                </c:pt>
                <c:pt idx="15745">
                  <c:v>4.4549408274843414E-4</c:v>
                </c:pt>
                <c:pt idx="15746">
                  <c:v>4.4546579112282023E-4</c:v>
                </c:pt>
                <c:pt idx="15747">
                  <c:v>4.4543750309036339E-4</c:v>
                </c:pt>
                <c:pt idx="15748">
                  <c:v>4.4540921865037956E-4</c:v>
                </c:pt>
                <c:pt idx="15749">
                  <c:v>4.4538093780218421E-4</c:v>
                </c:pt>
                <c:pt idx="15750">
                  <c:v>4.4535266054509365E-4</c:v>
                </c:pt>
                <c:pt idx="15751">
                  <c:v>4.4532438687842468E-4</c:v>
                </c:pt>
                <c:pt idx="15752">
                  <c:v>4.4529611680149109E-4</c:v>
                </c:pt>
                <c:pt idx="15753">
                  <c:v>4.4526785031361255E-4</c:v>
                </c:pt>
                <c:pt idx="15754">
                  <c:v>4.452395874141032E-4</c:v>
                </c:pt>
                <c:pt idx="15755">
                  <c:v>4.4521132810228117E-4</c:v>
                </c:pt>
                <c:pt idx="15756">
                  <c:v>4.4518307237746474E-4</c:v>
                </c:pt>
                <c:pt idx="15757">
                  <c:v>4.4515482023896612E-4</c:v>
                </c:pt>
                <c:pt idx="15758">
                  <c:v>4.4512657168610661E-4</c:v>
                </c:pt>
                <c:pt idx="15759">
                  <c:v>4.4509832671819959E-4</c:v>
                </c:pt>
                <c:pt idx="15760">
                  <c:v>4.4507008533456894E-4</c:v>
                </c:pt>
                <c:pt idx="15761">
                  <c:v>4.4504184753452831E-4</c:v>
                </c:pt>
                <c:pt idx="15762">
                  <c:v>4.4501361331739835E-4</c:v>
                </c:pt>
                <c:pt idx="15763">
                  <c:v>4.4498538268249426E-4</c:v>
                </c:pt>
                <c:pt idx="15764">
                  <c:v>4.4495715562913442E-4</c:v>
                </c:pt>
                <c:pt idx="15765">
                  <c:v>4.4492893215664005E-4</c:v>
                </c:pt>
                <c:pt idx="15766">
                  <c:v>4.4490071226432741E-4</c:v>
                </c:pt>
                <c:pt idx="15767">
                  <c:v>4.4487249595151355E-4</c:v>
                </c:pt>
                <c:pt idx="15768">
                  <c:v>4.4484428321752122E-4</c:v>
                </c:pt>
                <c:pt idx="15769">
                  <c:v>4.4481607406166972E-4</c:v>
                </c:pt>
                <c:pt idx="15770">
                  <c:v>4.4478786848327649E-4</c:v>
                </c:pt>
                <c:pt idx="15771">
                  <c:v>4.4475966648165803E-4</c:v>
                </c:pt>
                <c:pt idx="15772">
                  <c:v>4.4473146805614031E-4</c:v>
                </c:pt>
                <c:pt idx="15773">
                  <c:v>4.4470327320604108E-4</c:v>
                </c:pt>
                <c:pt idx="15774">
                  <c:v>4.4467508193067812E-4</c:v>
                </c:pt>
                <c:pt idx="15775">
                  <c:v>4.4464689422937581E-4</c:v>
                </c:pt>
                <c:pt idx="15776">
                  <c:v>4.4461871010144859E-4</c:v>
                </c:pt>
                <c:pt idx="15777">
                  <c:v>4.4459052954622065E-4</c:v>
                </c:pt>
                <c:pt idx="15778">
                  <c:v>4.4456235256301472E-4</c:v>
                </c:pt>
                <c:pt idx="15779">
                  <c:v>4.4453417915114678E-4</c:v>
                </c:pt>
                <c:pt idx="15780">
                  <c:v>4.4450600930994073E-4</c:v>
                </c:pt>
                <c:pt idx="15781">
                  <c:v>4.4447784303871602E-4</c:v>
                </c:pt>
                <c:pt idx="15782">
                  <c:v>4.4444968033679512E-4</c:v>
                </c:pt>
                <c:pt idx="15783">
                  <c:v>4.4442152120350171E-4</c:v>
                </c:pt>
                <c:pt idx="15784">
                  <c:v>4.4439336563815583E-4</c:v>
                </c:pt>
                <c:pt idx="15785">
                  <c:v>4.4436521364008116E-4</c:v>
                </c:pt>
                <c:pt idx="15786">
                  <c:v>4.4433706520859433E-4</c:v>
                </c:pt>
                <c:pt idx="15787">
                  <c:v>4.4430892034302448E-4</c:v>
                </c:pt>
                <c:pt idx="15788">
                  <c:v>4.4428077904268938E-4</c:v>
                </c:pt>
                <c:pt idx="15789">
                  <c:v>4.4425264130691319E-4</c:v>
                </c:pt>
                <c:pt idx="15790">
                  <c:v>4.4422450713501834E-4</c:v>
                </c:pt>
                <c:pt idx="15791">
                  <c:v>4.4419637652632916E-4</c:v>
                </c:pt>
                <c:pt idx="15792">
                  <c:v>4.4416824948016748E-4</c:v>
                </c:pt>
                <c:pt idx="15793">
                  <c:v>4.4414012599585133E-4</c:v>
                </c:pt>
                <c:pt idx="15794">
                  <c:v>4.4411200607271523E-4</c:v>
                </c:pt>
                <c:pt idx="15795">
                  <c:v>4.4408388971007423E-4</c:v>
                </c:pt>
                <c:pt idx="15796">
                  <c:v>4.4405577690725739E-4</c:v>
                </c:pt>
                <c:pt idx="15797">
                  <c:v>4.4402766766358414E-4</c:v>
                </c:pt>
                <c:pt idx="15798">
                  <c:v>4.4399956197838482E-4</c:v>
                </c:pt>
                <c:pt idx="15799">
                  <c:v>4.4397145985097434E-4</c:v>
                </c:pt>
                <c:pt idx="15800">
                  <c:v>4.4394336128068828E-4</c:v>
                </c:pt>
                <c:pt idx="15801">
                  <c:v>4.4391526626684128E-4</c:v>
                </c:pt>
                <c:pt idx="15802">
                  <c:v>4.4388717480876475E-4</c:v>
                </c:pt>
                <c:pt idx="15803">
                  <c:v>4.4385908690577826E-4</c:v>
                </c:pt>
                <c:pt idx="15804">
                  <c:v>4.4383100255721589E-4</c:v>
                </c:pt>
                <c:pt idx="15805">
                  <c:v>4.4380292176239274E-4</c:v>
                </c:pt>
                <c:pt idx="15806">
                  <c:v>4.4377484452064067E-4</c:v>
                </c:pt>
                <c:pt idx="15807">
                  <c:v>4.4374677083128369E-4</c:v>
                </c:pt>
                <c:pt idx="15808">
                  <c:v>4.4371870069364369E-4</c:v>
                </c:pt>
                <c:pt idx="15809">
                  <c:v>4.4369063410705539E-4</c:v>
                </c:pt>
                <c:pt idx="15810">
                  <c:v>4.4366257107084019E-4</c:v>
                </c:pt>
                <c:pt idx="15811">
                  <c:v>4.4363451158432356E-4</c:v>
                </c:pt>
                <c:pt idx="15812">
                  <c:v>4.4360645564682803E-4</c:v>
                </c:pt>
                <c:pt idx="15813">
                  <c:v>4.4357840325768931E-4</c:v>
                </c:pt>
                <c:pt idx="15814">
                  <c:v>4.4355035441623211E-4</c:v>
                </c:pt>
                <c:pt idx="15815">
                  <c:v>4.4352230912178065E-4</c:v>
                </c:pt>
                <c:pt idx="15816">
                  <c:v>4.4349426737365914E-4</c:v>
                </c:pt>
                <c:pt idx="15817">
                  <c:v>4.4346622917120426E-4</c:v>
                </c:pt>
                <c:pt idx="15818">
                  <c:v>4.4343819451373356E-4</c:v>
                </c:pt>
                <c:pt idx="15819">
                  <c:v>4.4341016340057973E-4</c:v>
                </c:pt>
                <c:pt idx="15820">
                  <c:v>4.4338213583107358E-4</c:v>
                </c:pt>
                <c:pt idx="15821">
                  <c:v>4.4335411180453858E-4</c:v>
                </c:pt>
                <c:pt idx="15822">
                  <c:v>4.4332609132030534E-4</c:v>
                </c:pt>
                <c:pt idx="15823">
                  <c:v>4.4329807437769569E-4</c:v>
                </c:pt>
                <c:pt idx="15824">
                  <c:v>4.4327006097604914E-4</c:v>
                </c:pt>
                <c:pt idx="15825">
                  <c:v>4.43242051114688E-4</c:v>
                </c:pt>
                <c:pt idx="15826">
                  <c:v>4.4321404479294023E-4</c:v>
                </c:pt>
                <c:pt idx="15827">
                  <c:v>4.4318604201014166E-4</c:v>
                </c:pt>
                <c:pt idx="15828">
                  <c:v>4.4315804276561134E-4</c:v>
                </c:pt>
                <c:pt idx="15829">
                  <c:v>4.4313004705868873E-4</c:v>
                </c:pt>
                <c:pt idx="15830">
                  <c:v>4.4310205488869414E-4</c:v>
                </c:pt>
                <c:pt idx="15831">
                  <c:v>4.4307406625496723E-4</c:v>
                </c:pt>
                <c:pt idx="15832">
                  <c:v>4.4304608115682903E-4</c:v>
                </c:pt>
                <c:pt idx="15833">
                  <c:v>4.4301809959361525E-4</c:v>
                </c:pt>
                <c:pt idx="15834">
                  <c:v>4.4299012156465113E-4</c:v>
                </c:pt>
                <c:pt idx="15835">
                  <c:v>4.4296214706927541E-4</c:v>
                </c:pt>
                <c:pt idx="15836">
                  <c:v>4.4293417610681004E-4</c:v>
                </c:pt>
                <c:pt idx="15837">
                  <c:v>4.429062086765904E-4</c:v>
                </c:pt>
                <c:pt idx="15838">
                  <c:v>4.4287824477794418E-4</c:v>
                </c:pt>
                <c:pt idx="15839">
                  <c:v>4.4285028441020801E-4</c:v>
                </c:pt>
                <c:pt idx="15840">
                  <c:v>4.4282232757270908E-4</c:v>
                </c:pt>
                <c:pt idx="15841">
                  <c:v>4.4279437426477823E-4</c:v>
                </c:pt>
                <c:pt idx="15842">
                  <c:v>4.4276642448574818E-4</c:v>
                </c:pt>
                <c:pt idx="15843">
                  <c:v>4.4273847823495389E-4</c:v>
                </c:pt>
                <c:pt idx="15844">
                  <c:v>4.4271053551172098E-4</c:v>
                </c:pt>
                <c:pt idx="15845">
                  <c:v>4.4268259631538901E-4</c:v>
                </c:pt>
                <c:pt idx="15846">
                  <c:v>4.4265466064528409E-4</c:v>
                </c:pt>
                <c:pt idx="15847">
                  <c:v>4.4262672850074204E-4</c:v>
                </c:pt>
                <c:pt idx="15848">
                  <c:v>4.4259879988109077E-4</c:v>
                </c:pt>
                <c:pt idx="15849">
                  <c:v>4.4257087478566994E-4</c:v>
                </c:pt>
                <c:pt idx="15850">
                  <c:v>4.4254295321380832E-4</c:v>
                </c:pt>
                <c:pt idx="15851">
                  <c:v>4.4251503516484027E-4</c:v>
                </c:pt>
                <c:pt idx="15852">
                  <c:v>4.4248712063809877E-4</c:v>
                </c:pt>
                <c:pt idx="15853">
                  <c:v>4.4245920963291912E-4</c:v>
                </c:pt>
                <c:pt idx="15854">
                  <c:v>4.4243130214863111E-4</c:v>
                </c:pt>
                <c:pt idx="15855">
                  <c:v>4.4240339818457121E-4</c:v>
                </c:pt>
                <c:pt idx="15856">
                  <c:v>4.4237549774007301E-4</c:v>
                </c:pt>
                <c:pt idx="15857">
                  <c:v>4.4234760081447114E-4</c:v>
                </c:pt>
                <c:pt idx="15858">
                  <c:v>4.4231970740709833E-4</c:v>
                </c:pt>
                <c:pt idx="15859">
                  <c:v>4.4229181751729028E-4</c:v>
                </c:pt>
                <c:pt idx="15860">
                  <c:v>4.4226393114438434E-4</c:v>
                </c:pt>
                <c:pt idx="15861">
                  <c:v>4.4223604828770975E-4</c:v>
                </c:pt>
                <c:pt idx="15862">
                  <c:v>4.4220816894660164E-4</c:v>
                </c:pt>
                <c:pt idx="15863">
                  <c:v>4.4218029312040227E-4</c:v>
                </c:pt>
                <c:pt idx="15864">
                  <c:v>4.4215242080843824E-4</c:v>
                </c:pt>
                <c:pt idx="15865">
                  <c:v>4.4212455201005313E-4</c:v>
                </c:pt>
                <c:pt idx="15866">
                  <c:v>4.4209668672457456E-4</c:v>
                </c:pt>
                <c:pt idx="15867">
                  <c:v>4.4206882495134508E-4</c:v>
                </c:pt>
                <c:pt idx="15868">
                  <c:v>4.4204096668969773E-4</c:v>
                </c:pt>
                <c:pt idx="15869">
                  <c:v>4.4201311193896932E-4</c:v>
                </c:pt>
                <c:pt idx="15870">
                  <c:v>4.419852606984968E-4</c:v>
                </c:pt>
                <c:pt idx="15871">
                  <c:v>4.4195741296761424E-4</c:v>
                </c:pt>
                <c:pt idx="15872">
                  <c:v>4.41929568745661E-4</c:v>
                </c:pt>
                <c:pt idx="15873">
                  <c:v>4.419017280319711E-4</c:v>
                </c:pt>
                <c:pt idx="15874">
                  <c:v>4.41873890825884E-4</c:v>
                </c:pt>
                <c:pt idx="15875">
                  <c:v>4.4184605712673512E-4</c:v>
                </c:pt>
                <c:pt idx="15876">
                  <c:v>4.4181822693386294E-4</c:v>
                </c:pt>
                <c:pt idx="15877">
                  <c:v>4.4179040024660486E-4</c:v>
                </c:pt>
                <c:pt idx="15878">
                  <c:v>4.4176257706429913E-4</c:v>
                </c:pt>
                <c:pt idx="15879">
                  <c:v>4.4173475738628433E-4</c:v>
                </c:pt>
                <c:pt idx="15880">
                  <c:v>4.4170694121189514E-4</c:v>
                </c:pt>
                <c:pt idx="15881">
                  <c:v>4.4167912854047318E-4</c:v>
                </c:pt>
                <c:pt idx="15882">
                  <c:v>4.4165131937135352E-4</c:v>
                </c:pt>
                <c:pt idx="15883">
                  <c:v>4.4162351370387424E-4</c:v>
                </c:pt>
                <c:pt idx="15884">
                  <c:v>4.4159571153737923E-4</c:v>
                </c:pt>
                <c:pt idx="15885">
                  <c:v>4.4156791287120427E-4</c:v>
                </c:pt>
                <c:pt idx="15886">
                  <c:v>4.4154011770468484E-4</c:v>
                </c:pt>
                <c:pt idx="15887">
                  <c:v>4.4151232603716739E-4</c:v>
                </c:pt>
                <c:pt idx="15888">
                  <c:v>4.4148453786798422E-4</c:v>
                </c:pt>
                <c:pt idx="15889">
                  <c:v>4.4145675319648127E-4</c:v>
                </c:pt>
                <c:pt idx="15890">
                  <c:v>4.4142897202199388E-4</c:v>
                </c:pt>
                <c:pt idx="15891">
                  <c:v>4.4140119434386111E-4</c:v>
                </c:pt>
                <c:pt idx="15892">
                  <c:v>4.4137342016142779E-4</c:v>
                </c:pt>
                <c:pt idx="15893">
                  <c:v>4.4134564947403049E-4</c:v>
                </c:pt>
                <c:pt idx="15894">
                  <c:v>4.4131788228100833E-4</c:v>
                </c:pt>
                <c:pt idx="15895">
                  <c:v>4.4129011858170565E-4</c:v>
                </c:pt>
                <c:pt idx="15896">
                  <c:v>4.4126235837546151E-4</c:v>
                </c:pt>
                <c:pt idx="15897">
                  <c:v>4.4123460166161293E-4</c:v>
                </c:pt>
                <c:pt idx="15898">
                  <c:v>4.4120684843950775E-4</c:v>
                </c:pt>
                <c:pt idx="15899">
                  <c:v>4.4117909870848229E-4</c:v>
                </c:pt>
                <c:pt idx="15900">
                  <c:v>4.4115135246787789E-4</c:v>
                </c:pt>
                <c:pt idx="15901">
                  <c:v>4.4112360971703958E-4</c:v>
                </c:pt>
                <c:pt idx="15902">
                  <c:v>4.4109587045530594E-4</c:v>
                </c:pt>
                <c:pt idx="15903">
                  <c:v>4.4106813468201909E-4</c:v>
                </c:pt>
                <c:pt idx="15904">
                  <c:v>4.4104040239652102E-4</c:v>
                </c:pt>
                <c:pt idx="15905">
                  <c:v>4.4101267359815833E-4</c:v>
                </c:pt>
                <c:pt idx="15906">
                  <c:v>4.4098494828626988E-4</c:v>
                </c:pt>
                <c:pt idx="15907">
                  <c:v>4.4095722646019127E-4</c:v>
                </c:pt>
                <c:pt idx="15908">
                  <c:v>4.4092950811927745E-4</c:v>
                </c:pt>
                <c:pt idx="15909">
                  <c:v>4.4090179326286165E-4</c:v>
                </c:pt>
                <c:pt idx="15910">
                  <c:v>4.4087408189029132E-4</c:v>
                </c:pt>
                <c:pt idx="15911">
                  <c:v>4.4084637400091216E-4</c:v>
                </c:pt>
                <c:pt idx="15912">
                  <c:v>4.4081866959406123E-4</c:v>
                </c:pt>
                <c:pt idx="15913">
                  <c:v>4.4079096866908563E-4</c:v>
                </c:pt>
                <c:pt idx="15914">
                  <c:v>4.4076327122532963E-4</c:v>
                </c:pt>
                <c:pt idx="15915">
                  <c:v>4.4073557726213429E-4</c:v>
                </c:pt>
                <c:pt idx="15916">
                  <c:v>4.4070788677884386E-4</c:v>
                </c:pt>
                <c:pt idx="15917">
                  <c:v>4.4068019977480758E-4</c:v>
                </c:pt>
                <c:pt idx="15918">
                  <c:v>4.4065251624936491E-4</c:v>
                </c:pt>
                <c:pt idx="15919">
                  <c:v>4.4062483620186006E-4</c:v>
                </c:pt>
                <c:pt idx="15920">
                  <c:v>4.4059715963163732E-4</c:v>
                </c:pt>
                <c:pt idx="15921">
                  <c:v>4.4056948653804431E-4</c:v>
                </c:pt>
                <c:pt idx="15922">
                  <c:v>4.4054181692042532E-4</c:v>
                </c:pt>
                <c:pt idx="15923">
                  <c:v>4.4051415077812493E-4</c:v>
                </c:pt>
                <c:pt idx="15924">
                  <c:v>4.4048648811049004E-4</c:v>
                </c:pt>
                <c:pt idx="15925">
                  <c:v>4.4045882891686111E-4</c:v>
                </c:pt>
                <c:pt idx="15926">
                  <c:v>4.4043117319658904E-4</c:v>
                </c:pt>
                <c:pt idx="15927">
                  <c:v>4.4040352094901712E-4</c:v>
                </c:pt>
                <c:pt idx="15928">
                  <c:v>4.40375872173495E-4</c:v>
                </c:pt>
                <c:pt idx="15929">
                  <c:v>4.4034822686936115E-4</c:v>
                </c:pt>
                <c:pt idx="15930">
                  <c:v>4.4032058503596858E-4</c:v>
                </c:pt>
                <c:pt idx="15931">
                  <c:v>4.4029294667265921E-4</c:v>
                </c:pt>
                <c:pt idx="15932">
                  <c:v>4.4026531177878575E-4</c:v>
                </c:pt>
                <c:pt idx="15933">
                  <c:v>4.4023768035368827E-4</c:v>
                </c:pt>
                <c:pt idx="15934">
                  <c:v>4.4021005239671594E-4</c:v>
                </c:pt>
                <c:pt idx="15935">
                  <c:v>4.4018242790721905E-4</c:v>
                </c:pt>
                <c:pt idx="15936">
                  <c:v>4.4015480688454003E-4</c:v>
                </c:pt>
                <c:pt idx="15937">
                  <c:v>4.4012718932803264E-4</c:v>
                </c:pt>
                <c:pt idx="15938">
                  <c:v>4.4009957523703563E-4</c:v>
                </c:pt>
                <c:pt idx="15939">
                  <c:v>4.4007196461090173E-4</c:v>
                </c:pt>
                <c:pt idx="15940">
                  <c:v>4.4004435744898236E-4</c:v>
                </c:pt>
                <c:pt idx="15941">
                  <c:v>4.4001675375061823E-4</c:v>
                </c:pt>
                <c:pt idx="15942">
                  <c:v>4.3998915351516424E-4</c:v>
                </c:pt>
                <c:pt idx="15943">
                  <c:v>4.3996155674196172E-4</c:v>
                </c:pt>
                <c:pt idx="15944">
                  <c:v>4.3993396343036889E-4</c:v>
                </c:pt>
                <c:pt idx="15945">
                  <c:v>4.3990637357972558E-4</c:v>
                </c:pt>
                <c:pt idx="15946">
                  <c:v>4.3987878718938122E-4</c:v>
                </c:pt>
                <c:pt idx="15947">
                  <c:v>4.3985120425869047E-4</c:v>
                </c:pt>
                <c:pt idx="15948">
                  <c:v>4.3982362478699975E-4</c:v>
                </c:pt>
                <c:pt idx="15949">
                  <c:v>4.3979604877365872E-4</c:v>
                </c:pt>
                <c:pt idx="15950">
                  <c:v>4.3976847621801624E-4</c:v>
                </c:pt>
                <c:pt idx="15951">
                  <c:v>4.3974090711942324E-4</c:v>
                </c:pt>
                <c:pt idx="15952">
                  <c:v>4.3971334147722833E-4</c:v>
                </c:pt>
                <c:pt idx="15953">
                  <c:v>4.3968577929078283E-4</c:v>
                </c:pt>
                <c:pt idx="15954">
                  <c:v>4.3965822055943448E-4</c:v>
                </c:pt>
                <c:pt idx="15955">
                  <c:v>4.3963066528253413E-4</c:v>
                </c:pt>
                <c:pt idx="15956">
                  <c:v>4.3960311345943721E-4</c:v>
                </c:pt>
                <c:pt idx="15957">
                  <c:v>4.3957556508948583E-4</c:v>
                </c:pt>
                <c:pt idx="15958">
                  <c:v>4.3954802017203803E-4</c:v>
                </c:pt>
                <c:pt idx="15959">
                  <c:v>4.3952047870644411E-4</c:v>
                </c:pt>
                <c:pt idx="15960">
                  <c:v>4.3949294069205028E-4</c:v>
                </c:pt>
                <c:pt idx="15961">
                  <c:v>4.3946540612821314E-4</c:v>
                </c:pt>
                <c:pt idx="15962">
                  <c:v>4.3943787501428194E-4</c:v>
                </c:pt>
                <c:pt idx="15963">
                  <c:v>4.3941034734960811E-4</c:v>
                </c:pt>
                <c:pt idx="15964">
                  <c:v>4.3938282313354417E-4</c:v>
                </c:pt>
                <c:pt idx="15965">
                  <c:v>4.3935530236544399E-4</c:v>
                </c:pt>
                <c:pt idx="15966">
                  <c:v>4.3932778504465411E-4</c:v>
                </c:pt>
                <c:pt idx="15967">
                  <c:v>4.3930027117053373E-4</c:v>
                </c:pt>
                <c:pt idx="15968">
                  <c:v>4.3927276074242884E-4</c:v>
                </c:pt>
                <c:pt idx="15969">
                  <c:v>4.3924525375969479E-4</c:v>
                </c:pt>
                <c:pt idx="15970">
                  <c:v>4.3921775022168788E-4</c:v>
                </c:pt>
                <c:pt idx="15971">
                  <c:v>4.3919025012775732E-4</c:v>
                </c:pt>
                <c:pt idx="15972">
                  <c:v>4.3916275347725823E-4</c:v>
                </c:pt>
                <c:pt idx="15973">
                  <c:v>4.3913526026953954E-4</c:v>
                </c:pt>
                <c:pt idx="15974">
                  <c:v>4.3910777050395957E-4</c:v>
                </c:pt>
                <c:pt idx="15975">
                  <c:v>4.3908028417986812E-4</c:v>
                </c:pt>
                <c:pt idx="15976">
                  <c:v>4.3905280129662118E-4</c:v>
                </c:pt>
                <c:pt idx="15977">
                  <c:v>4.3902532185357391E-4</c:v>
                </c:pt>
                <c:pt idx="15978">
                  <c:v>4.3899784585007824E-4</c:v>
                </c:pt>
                <c:pt idx="15979">
                  <c:v>4.3897037328549172E-4</c:v>
                </c:pt>
                <c:pt idx="15980">
                  <c:v>4.3894290415916383E-4</c:v>
                </c:pt>
                <c:pt idx="15981">
                  <c:v>4.3891543847044974E-4</c:v>
                </c:pt>
                <c:pt idx="15982">
                  <c:v>4.3888797621870738E-4</c:v>
                </c:pt>
                <c:pt idx="15983">
                  <c:v>4.3886051740329063E-4</c:v>
                </c:pt>
                <c:pt idx="15984">
                  <c:v>4.3883306202355222E-4</c:v>
                </c:pt>
                <c:pt idx="15985">
                  <c:v>4.3880561007885133E-4</c:v>
                </c:pt>
                <c:pt idx="15986">
                  <c:v>4.387781615685402E-4</c:v>
                </c:pt>
                <c:pt idx="15987">
                  <c:v>4.3875071649197633E-4</c:v>
                </c:pt>
                <c:pt idx="15988">
                  <c:v>4.3872327484851512E-4</c:v>
                </c:pt>
                <c:pt idx="15989">
                  <c:v>4.3869583663750966E-4</c:v>
                </c:pt>
                <c:pt idx="15990">
                  <c:v>4.3866840185832013E-4</c:v>
                </c:pt>
                <c:pt idx="15991">
                  <c:v>4.3864097051030397E-4</c:v>
                </c:pt>
                <c:pt idx="15992">
                  <c:v>4.3861354259280833E-4</c:v>
                </c:pt>
                <c:pt idx="15993">
                  <c:v>4.3858611810519959E-4</c:v>
                </c:pt>
                <c:pt idx="15994">
                  <c:v>4.3855869704682648E-4</c:v>
                </c:pt>
                <c:pt idx="15995">
                  <c:v>4.3853127941705534E-4</c:v>
                </c:pt>
                <c:pt idx="15996">
                  <c:v>4.3850386521523401E-4</c:v>
                </c:pt>
                <c:pt idx="15997">
                  <c:v>4.3847645444072299E-4</c:v>
                </c:pt>
                <c:pt idx="15998">
                  <c:v>4.3844904709288172E-4</c:v>
                </c:pt>
                <c:pt idx="15999">
                  <c:v>4.3842164317106749E-4</c:v>
                </c:pt>
                <c:pt idx="16000">
                  <c:v>4.3839424267463434E-4</c:v>
                </c:pt>
                <c:pt idx="16001">
                  <c:v>4.3836684560294328E-4</c:v>
                </c:pt>
                <c:pt idx="16002">
                  <c:v>4.3833945195534884E-4</c:v>
                </c:pt>
                <c:pt idx="16003">
                  <c:v>4.3831206173121454E-4</c:v>
                </c:pt>
                <c:pt idx="16004">
                  <c:v>4.3828467492989284E-4</c:v>
                </c:pt>
                <c:pt idx="16005">
                  <c:v>4.3825729155074633E-4</c:v>
                </c:pt>
                <c:pt idx="16006">
                  <c:v>4.3822991159313577E-4</c:v>
                </c:pt>
                <c:pt idx="16007">
                  <c:v>4.3820253505640912E-4</c:v>
                </c:pt>
                <c:pt idx="16008">
                  <c:v>4.3817516193993814E-4</c:v>
                </c:pt>
                <c:pt idx="16009">
                  <c:v>4.3814779224307421E-4</c:v>
                </c:pt>
                <c:pt idx="16010">
                  <c:v>4.3812042596517732E-4</c:v>
                </c:pt>
                <c:pt idx="16011">
                  <c:v>4.3809306310560946E-4</c:v>
                </c:pt>
                <c:pt idx="16012">
                  <c:v>4.3806570366372951E-4</c:v>
                </c:pt>
                <c:pt idx="16013">
                  <c:v>4.3803834763889691E-4</c:v>
                </c:pt>
                <c:pt idx="16014">
                  <c:v>4.3801099503047123E-4</c:v>
                </c:pt>
                <c:pt idx="16015">
                  <c:v>4.3798364583781278E-4</c:v>
                </c:pt>
                <c:pt idx="16016">
                  <c:v>4.3795630006028291E-4</c:v>
                </c:pt>
                <c:pt idx="16017">
                  <c:v>4.3792895769723713E-4</c:v>
                </c:pt>
                <c:pt idx="16018">
                  <c:v>4.3790161874804074E-4</c:v>
                </c:pt>
                <c:pt idx="16019">
                  <c:v>4.3787428321205438E-4</c:v>
                </c:pt>
                <c:pt idx="16020">
                  <c:v>4.3784695108863589E-4</c:v>
                </c:pt>
                <c:pt idx="16021">
                  <c:v>4.3781962237714813E-4</c:v>
                </c:pt>
                <c:pt idx="16022">
                  <c:v>4.3779229707695234E-4</c:v>
                </c:pt>
                <c:pt idx="16023">
                  <c:v>4.3776497518741405E-4</c:v>
                </c:pt>
                <c:pt idx="16024">
                  <c:v>4.3773765670788284E-4</c:v>
                </c:pt>
                <c:pt idx="16025">
                  <c:v>4.3771034163773173E-4</c:v>
                </c:pt>
                <c:pt idx="16026">
                  <c:v>4.3768302997632016E-4</c:v>
                </c:pt>
                <c:pt idx="16027">
                  <c:v>4.3765572172300526E-4</c:v>
                </c:pt>
                <c:pt idx="16028">
                  <c:v>4.3762841687715434E-4</c:v>
                </c:pt>
                <c:pt idx="16029">
                  <c:v>4.3760111543812935E-4</c:v>
                </c:pt>
                <c:pt idx="16030">
                  <c:v>4.3757381740529012E-4</c:v>
                </c:pt>
                <c:pt idx="16031">
                  <c:v>4.3754652277799762E-4</c:v>
                </c:pt>
                <c:pt idx="16032">
                  <c:v>4.3751923155562091E-4</c:v>
                </c:pt>
                <c:pt idx="16033">
                  <c:v>4.3749194373751633E-4</c:v>
                </c:pt>
                <c:pt idx="16034">
                  <c:v>4.374646593230536E-4</c:v>
                </c:pt>
                <c:pt idx="16035">
                  <c:v>4.3743737831159033E-4</c:v>
                </c:pt>
                <c:pt idx="16036">
                  <c:v>4.3741010070248921E-4</c:v>
                </c:pt>
                <c:pt idx="16037">
                  <c:v>4.3738282649512049E-4</c:v>
                </c:pt>
                <c:pt idx="16038">
                  <c:v>4.3735555568883956E-4</c:v>
                </c:pt>
                <c:pt idx="16039">
                  <c:v>4.3732828828302068E-4</c:v>
                </c:pt>
                <c:pt idx="16040">
                  <c:v>4.3730102427701694E-4</c:v>
                </c:pt>
                <c:pt idx="16041">
                  <c:v>4.3727376367019713E-4</c:v>
                </c:pt>
                <c:pt idx="16042">
                  <c:v>4.3724650646192814E-4</c:v>
                </c:pt>
                <c:pt idx="16043">
                  <c:v>4.3721925265157016E-4</c:v>
                </c:pt>
                <c:pt idx="16044">
                  <c:v>4.371920022384929E-4</c:v>
                </c:pt>
                <c:pt idx="16045">
                  <c:v>4.371647552220562E-4</c:v>
                </c:pt>
                <c:pt idx="16046">
                  <c:v>4.3713751160162504E-4</c:v>
                </c:pt>
                <c:pt idx="16047">
                  <c:v>4.3711027137657014E-4</c:v>
                </c:pt>
                <c:pt idx="16048">
                  <c:v>4.3708303454624911E-4</c:v>
                </c:pt>
                <c:pt idx="16049">
                  <c:v>4.3705580111003437E-4</c:v>
                </c:pt>
                <c:pt idx="16050">
                  <c:v>4.3702857106728808E-4</c:v>
                </c:pt>
                <c:pt idx="16051">
                  <c:v>4.3700134441737538E-4</c:v>
                </c:pt>
                <c:pt idx="16052">
                  <c:v>4.3697412115966338E-4</c:v>
                </c:pt>
                <c:pt idx="16053">
                  <c:v>4.3694690129351894E-4</c:v>
                </c:pt>
                <c:pt idx="16054">
                  <c:v>4.3691968481830452E-4</c:v>
                </c:pt>
                <c:pt idx="16055">
                  <c:v>4.3689247173339148E-4</c:v>
                </c:pt>
                <c:pt idx="16056">
                  <c:v>4.3686526203814491E-4</c:v>
                </c:pt>
                <c:pt idx="16057">
                  <c:v>4.3683805573192861E-4</c:v>
                </c:pt>
                <c:pt idx="16058">
                  <c:v>4.368108528141151E-4</c:v>
                </c:pt>
                <c:pt idx="16059">
                  <c:v>4.367836532840667E-4</c:v>
                </c:pt>
                <c:pt idx="16060">
                  <c:v>4.3675645714115057E-4</c:v>
                </c:pt>
                <c:pt idx="16061">
                  <c:v>4.3672926438473824E-4</c:v>
                </c:pt>
                <c:pt idx="16062">
                  <c:v>4.3670207501419263E-4</c:v>
                </c:pt>
                <c:pt idx="16063">
                  <c:v>4.3667488902888519E-4</c:v>
                </c:pt>
                <c:pt idx="16064">
                  <c:v>4.3664770642817824E-4</c:v>
                </c:pt>
                <c:pt idx="16065">
                  <c:v>4.3662052721144494E-4</c:v>
                </c:pt>
                <c:pt idx="16066">
                  <c:v>4.3659335137805159E-4</c:v>
                </c:pt>
                <c:pt idx="16067">
                  <c:v>4.3656617892736998E-4</c:v>
                </c:pt>
                <c:pt idx="16068">
                  <c:v>4.3653900985875894E-4</c:v>
                </c:pt>
                <c:pt idx="16069">
                  <c:v>4.3651184417159617E-4</c:v>
                </c:pt>
                <c:pt idx="16070">
                  <c:v>4.3648468186524775E-4</c:v>
                </c:pt>
                <c:pt idx="16071">
                  <c:v>4.3645752293908257E-4</c:v>
                </c:pt>
                <c:pt idx="16072">
                  <c:v>4.3643036739247004E-4</c:v>
                </c:pt>
                <c:pt idx="16073">
                  <c:v>4.3640321522477786E-4</c:v>
                </c:pt>
                <c:pt idx="16074">
                  <c:v>4.3637606643537883E-4</c:v>
                </c:pt>
                <c:pt idx="16075">
                  <c:v>4.3634892102363673E-4</c:v>
                </c:pt>
                <c:pt idx="16076">
                  <c:v>4.3632177898892744E-4</c:v>
                </c:pt>
                <c:pt idx="16077">
                  <c:v>4.3629464033061519E-4</c:v>
                </c:pt>
                <c:pt idx="16078">
                  <c:v>4.362675050480746E-4</c:v>
                </c:pt>
                <c:pt idx="16079">
                  <c:v>4.3624037314067413E-4</c:v>
                </c:pt>
                <c:pt idx="16080">
                  <c:v>4.3621324460778375E-4</c:v>
                </c:pt>
                <c:pt idx="16081">
                  <c:v>4.3618611944877685E-4</c:v>
                </c:pt>
                <c:pt idx="16082">
                  <c:v>4.3615899766301694E-4</c:v>
                </c:pt>
                <c:pt idx="16083">
                  <c:v>4.361318792498837E-4</c:v>
                </c:pt>
                <c:pt idx="16084">
                  <c:v>4.3610476420873984E-4</c:v>
                </c:pt>
                <c:pt idx="16085">
                  <c:v>4.3607765253896193E-4</c:v>
                </c:pt>
                <c:pt idx="16086">
                  <c:v>4.3605054423991973E-4</c:v>
                </c:pt>
                <c:pt idx="16087">
                  <c:v>4.3602343931098522E-4</c:v>
                </c:pt>
                <c:pt idx="16088">
                  <c:v>4.3599633775152864E-4</c:v>
                </c:pt>
                <c:pt idx="16089">
                  <c:v>4.3596923956092597E-4</c:v>
                </c:pt>
                <c:pt idx="16090">
                  <c:v>4.3594214473853928E-4</c:v>
                </c:pt>
                <c:pt idx="16091">
                  <c:v>4.3591505328375018E-4</c:v>
                </c:pt>
                <c:pt idx="16092">
                  <c:v>4.3588796519592794E-4</c:v>
                </c:pt>
                <c:pt idx="16093">
                  <c:v>4.3586088047444573E-4</c:v>
                </c:pt>
                <c:pt idx="16094">
                  <c:v>4.3583379911867314E-4</c:v>
                </c:pt>
                <c:pt idx="16095">
                  <c:v>4.3580672112798524E-4</c:v>
                </c:pt>
                <c:pt idx="16096">
                  <c:v>4.3577964650175324E-4</c:v>
                </c:pt>
                <c:pt idx="16097">
                  <c:v>4.3575257523935184E-4</c:v>
                </c:pt>
                <c:pt idx="16098">
                  <c:v>4.3572550734015413E-4</c:v>
                </c:pt>
                <c:pt idx="16099">
                  <c:v>4.3569844280353216E-4</c:v>
                </c:pt>
                <c:pt idx="16100">
                  <c:v>4.3567138162886073E-4</c:v>
                </c:pt>
                <c:pt idx="16101">
                  <c:v>4.3564432381551342E-4</c:v>
                </c:pt>
                <c:pt idx="16102">
                  <c:v>4.3561726936286319E-4</c:v>
                </c:pt>
                <c:pt idx="16103">
                  <c:v>4.3559021827028338E-4</c:v>
                </c:pt>
                <c:pt idx="16104">
                  <c:v>4.3556317053714802E-4</c:v>
                </c:pt>
                <c:pt idx="16105">
                  <c:v>4.3553612616283104E-4</c:v>
                </c:pt>
                <c:pt idx="16106">
                  <c:v>4.3550908514670885E-4</c:v>
                </c:pt>
                <c:pt idx="16107">
                  <c:v>4.3548204748815583E-4</c:v>
                </c:pt>
                <c:pt idx="16108">
                  <c:v>4.3545501318654475E-4</c:v>
                </c:pt>
                <c:pt idx="16109">
                  <c:v>4.3542798224125454E-4</c:v>
                </c:pt>
                <c:pt idx="16110">
                  <c:v>4.3540095465165359E-4</c:v>
                </c:pt>
                <c:pt idx="16111">
                  <c:v>4.3537393041712428E-4</c:v>
                </c:pt>
                <c:pt idx="16112">
                  <c:v>4.3534690953703778E-4</c:v>
                </c:pt>
                <c:pt idx="16113">
                  <c:v>4.3531989201076656E-4</c:v>
                </c:pt>
                <c:pt idx="16114">
                  <c:v>4.3529287783769066E-4</c:v>
                </c:pt>
                <c:pt idx="16115">
                  <c:v>4.3526586701718786E-4</c:v>
                </c:pt>
                <c:pt idx="16116">
                  <c:v>4.3523885954862863E-4</c:v>
                </c:pt>
                <c:pt idx="16117">
                  <c:v>4.3521185543139262E-4</c:v>
                </c:pt>
                <c:pt idx="16118">
                  <c:v>4.3518485466485508E-4</c:v>
                </c:pt>
                <c:pt idx="16119">
                  <c:v>4.3515785724839313E-4</c:v>
                </c:pt>
                <c:pt idx="16120">
                  <c:v>4.3513086318138459E-4</c:v>
                </c:pt>
                <c:pt idx="16121">
                  <c:v>4.3510387246319934E-4</c:v>
                </c:pt>
                <c:pt idx="16122">
                  <c:v>4.3507688509322192E-4</c:v>
                </c:pt>
                <c:pt idx="16123">
                  <c:v>4.3504990107082734E-4</c:v>
                </c:pt>
                <c:pt idx="16124">
                  <c:v>4.3502292039539192E-4</c:v>
                </c:pt>
                <c:pt idx="16125">
                  <c:v>4.3499594306629187E-4</c:v>
                </c:pt>
                <c:pt idx="16126">
                  <c:v>4.3496896908290739E-4</c:v>
                </c:pt>
                <c:pt idx="16127">
                  <c:v>4.3494199844461382E-4</c:v>
                </c:pt>
                <c:pt idx="16128">
                  <c:v>4.3491503115078824E-4</c:v>
                </c:pt>
                <c:pt idx="16129">
                  <c:v>4.3488806720081027E-4</c:v>
                </c:pt>
                <c:pt idx="16130">
                  <c:v>4.3486110659406033E-4</c:v>
                </c:pt>
                <c:pt idx="16131">
                  <c:v>4.3483414932991523E-4</c:v>
                </c:pt>
                <c:pt idx="16132">
                  <c:v>4.3480719540774711E-4</c:v>
                </c:pt>
                <c:pt idx="16133">
                  <c:v>4.3478024482694177E-4</c:v>
                </c:pt>
                <c:pt idx="16134">
                  <c:v>4.3475329758687698E-4</c:v>
                </c:pt>
                <c:pt idx="16135">
                  <c:v>4.3472635368693133E-4</c:v>
                </c:pt>
                <c:pt idx="16136">
                  <c:v>4.3469941312648341E-4</c:v>
                </c:pt>
                <c:pt idx="16137">
                  <c:v>4.3467247590490911E-4</c:v>
                </c:pt>
                <c:pt idx="16138">
                  <c:v>4.3464554202159292E-4</c:v>
                </c:pt>
                <c:pt idx="16139">
                  <c:v>4.3461861147591299E-4</c:v>
                </c:pt>
                <c:pt idx="16140">
                  <c:v>4.3459168426724466E-4</c:v>
                </c:pt>
                <c:pt idx="16141">
                  <c:v>4.3456476039497558E-4</c:v>
                </c:pt>
                <c:pt idx="16142">
                  <c:v>4.3453783985847929E-4</c:v>
                </c:pt>
                <c:pt idx="16143">
                  <c:v>4.3451092265713563E-4</c:v>
                </c:pt>
                <c:pt idx="16144">
                  <c:v>4.3448400879032921E-4</c:v>
                </c:pt>
                <c:pt idx="16145">
                  <c:v>4.3445709825743953E-4</c:v>
                </c:pt>
                <c:pt idx="16146">
                  <c:v>4.3443019105784318E-4</c:v>
                </c:pt>
                <c:pt idx="16147">
                  <c:v>4.3440328719092467E-4</c:v>
                </c:pt>
                <c:pt idx="16148">
                  <c:v>4.3437638665606534E-4</c:v>
                </c:pt>
                <c:pt idx="16149">
                  <c:v>4.3434948945264383E-4</c:v>
                </c:pt>
                <c:pt idx="16150">
                  <c:v>4.3432259558004384E-4</c:v>
                </c:pt>
                <c:pt idx="16151">
                  <c:v>4.3429570503764146E-4</c:v>
                </c:pt>
                <c:pt idx="16152">
                  <c:v>4.3426881782482394E-4</c:v>
                </c:pt>
                <c:pt idx="16153">
                  <c:v>4.3424193394097071E-4</c:v>
                </c:pt>
                <c:pt idx="16154">
                  <c:v>4.3421505338546424E-4</c:v>
                </c:pt>
                <c:pt idx="16155">
                  <c:v>4.3418817615768432E-4</c:v>
                </c:pt>
                <c:pt idx="16156">
                  <c:v>4.3416130225701826E-4</c:v>
                </c:pt>
                <c:pt idx="16157">
                  <c:v>4.3413443168283913E-4</c:v>
                </c:pt>
                <c:pt idx="16158">
                  <c:v>4.3410756443453734E-4</c:v>
                </c:pt>
                <c:pt idx="16159">
                  <c:v>4.3408070051149494E-4</c:v>
                </c:pt>
                <c:pt idx="16160">
                  <c:v>4.3405383991308922E-4</c:v>
                </c:pt>
                <c:pt idx="16161">
                  <c:v>4.3402698263870853E-4</c:v>
                </c:pt>
                <c:pt idx="16162">
                  <c:v>4.3400012868773335E-4</c:v>
                </c:pt>
                <c:pt idx="16163">
                  <c:v>4.3397327805954814E-4</c:v>
                </c:pt>
                <c:pt idx="16164">
                  <c:v>4.3394643075353337E-4</c:v>
                </c:pt>
                <c:pt idx="16165">
                  <c:v>4.3391958676907398E-4</c:v>
                </c:pt>
                <c:pt idx="16166">
                  <c:v>4.3389274610555582E-4</c:v>
                </c:pt>
                <c:pt idx="16167">
                  <c:v>4.3386590876236432E-4</c:v>
                </c:pt>
                <c:pt idx="16168">
                  <c:v>4.3383907473887334E-4</c:v>
                </c:pt>
                <c:pt idx="16169">
                  <c:v>4.3381224403447866E-4</c:v>
                </c:pt>
                <c:pt idx="16170">
                  <c:v>4.3378541664855545E-4</c:v>
                </c:pt>
                <c:pt idx="16171">
                  <c:v>4.3375859258049462E-4</c:v>
                </c:pt>
                <c:pt idx="16172">
                  <c:v>4.337317718296781E-4</c:v>
                </c:pt>
                <c:pt idx="16173">
                  <c:v>4.3370495439549198E-4</c:v>
                </c:pt>
                <c:pt idx="16174">
                  <c:v>4.3367814027732036E-4</c:v>
                </c:pt>
                <c:pt idx="16175">
                  <c:v>4.3365132947454407E-4</c:v>
                </c:pt>
                <c:pt idx="16176">
                  <c:v>4.3362452198655415E-4</c:v>
                </c:pt>
                <c:pt idx="16177">
                  <c:v>4.3359771781273181E-4</c:v>
                </c:pt>
                <c:pt idx="16178">
                  <c:v>4.3357091695246875E-4</c:v>
                </c:pt>
                <c:pt idx="16179">
                  <c:v>4.3354411940514312E-4</c:v>
                </c:pt>
                <c:pt idx="16180">
                  <c:v>4.3351732517014121E-4</c:v>
                </c:pt>
                <c:pt idx="16181">
                  <c:v>4.3349053424685392E-4</c:v>
                </c:pt>
                <c:pt idx="16182">
                  <c:v>4.3346374663466499E-4</c:v>
                </c:pt>
                <c:pt idx="16183">
                  <c:v>4.3343696233296341E-4</c:v>
                </c:pt>
                <c:pt idx="16184">
                  <c:v>4.3341018134112702E-4</c:v>
                </c:pt>
                <c:pt idx="16185">
                  <c:v>4.3338340365854888E-4</c:v>
                </c:pt>
                <c:pt idx="16186">
                  <c:v>4.3335662928461983E-4</c:v>
                </c:pt>
                <c:pt idx="16187">
                  <c:v>4.3332985821871954E-4</c:v>
                </c:pt>
                <c:pt idx="16188">
                  <c:v>4.3330309046023458E-4</c:v>
                </c:pt>
                <c:pt idx="16189">
                  <c:v>4.3327632600855334E-4</c:v>
                </c:pt>
                <c:pt idx="16190">
                  <c:v>4.3324956486306715E-4</c:v>
                </c:pt>
                <c:pt idx="16191">
                  <c:v>4.3322280702315998E-4</c:v>
                </c:pt>
                <c:pt idx="16192">
                  <c:v>4.3319605248822021E-4</c:v>
                </c:pt>
                <c:pt idx="16193">
                  <c:v>4.3316930125763555E-4</c:v>
                </c:pt>
                <c:pt idx="16194">
                  <c:v>4.3314255333079012E-4</c:v>
                </c:pt>
                <c:pt idx="16195">
                  <c:v>4.3311580870707898E-4</c:v>
                </c:pt>
                <c:pt idx="16196">
                  <c:v>4.3308906738588523E-4</c:v>
                </c:pt>
                <c:pt idx="16197">
                  <c:v>4.3306232936659965E-4</c:v>
                </c:pt>
                <c:pt idx="16198">
                  <c:v>4.3303559464860728E-4</c:v>
                </c:pt>
                <c:pt idx="16199">
                  <c:v>4.3300886323130303E-4</c:v>
                </c:pt>
                <c:pt idx="16200">
                  <c:v>4.3298213511406923E-4</c:v>
                </c:pt>
                <c:pt idx="16201">
                  <c:v>4.3295541029629803E-4</c:v>
                </c:pt>
                <c:pt idx="16202">
                  <c:v>4.3292868877737803E-4</c:v>
                </c:pt>
                <c:pt idx="16203">
                  <c:v>4.3290197055669894E-4</c:v>
                </c:pt>
                <c:pt idx="16204">
                  <c:v>4.328752556336476E-4</c:v>
                </c:pt>
                <c:pt idx="16205">
                  <c:v>4.3284854400761885E-4</c:v>
                </c:pt>
                <c:pt idx="16206">
                  <c:v>4.3282183567799762E-4</c:v>
                </c:pt>
                <c:pt idx="16207">
                  <c:v>4.3279513064417466E-4</c:v>
                </c:pt>
                <c:pt idx="16208">
                  <c:v>4.3276842890553987E-4</c:v>
                </c:pt>
                <c:pt idx="16209">
                  <c:v>4.3274173046148795E-4</c:v>
                </c:pt>
                <c:pt idx="16210">
                  <c:v>4.3271503531140107E-4</c:v>
                </c:pt>
                <c:pt idx="16211">
                  <c:v>4.3268834345467526E-4</c:v>
                </c:pt>
                <c:pt idx="16212">
                  <c:v>4.3266165489069846E-4</c:v>
                </c:pt>
                <c:pt idx="16213">
                  <c:v>4.3263496961886707E-4</c:v>
                </c:pt>
                <c:pt idx="16214">
                  <c:v>4.3260828763856207E-4</c:v>
                </c:pt>
                <c:pt idx="16215">
                  <c:v>4.3258160894918304E-4</c:v>
                </c:pt>
                <c:pt idx="16216">
                  <c:v>4.3255493355011864E-4</c:v>
                </c:pt>
                <c:pt idx="16217">
                  <c:v>4.3252826144075723E-4</c:v>
                </c:pt>
                <c:pt idx="16218">
                  <c:v>4.3250159262049295E-4</c:v>
                </c:pt>
                <c:pt idx="16219">
                  <c:v>4.3247492708871826E-4</c:v>
                </c:pt>
                <c:pt idx="16220">
                  <c:v>4.3244826484482347E-4</c:v>
                </c:pt>
                <c:pt idx="16221">
                  <c:v>4.3242160588820175E-4</c:v>
                </c:pt>
                <c:pt idx="16222">
                  <c:v>4.3239495021824437E-4</c:v>
                </c:pt>
                <c:pt idx="16223">
                  <c:v>4.3236829783434321E-4</c:v>
                </c:pt>
                <c:pt idx="16224">
                  <c:v>4.3234164873589116E-4</c:v>
                </c:pt>
                <c:pt idx="16225">
                  <c:v>4.3231500292228092E-4</c:v>
                </c:pt>
                <c:pt idx="16226">
                  <c:v>4.3228836039290472E-4</c:v>
                </c:pt>
                <c:pt idx="16227">
                  <c:v>4.3226172114715558E-4</c:v>
                </c:pt>
                <c:pt idx="16228">
                  <c:v>4.3223508518442673E-4</c:v>
                </c:pt>
                <c:pt idx="16229">
                  <c:v>4.3220845250411085E-4</c:v>
                </c:pt>
                <c:pt idx="16230">
                  <c:v>4.3218182310560149E-4</c:v>
                </c:pt>
                <c:pt idx="16231">
                  <c:v>4.3215519698829231E-4</c:v>
                </c:pt>
                <c:pt idx="16232">
                  <c:v>4.3212857415157692E-4</c:v>
                </c:pt>
                <c:pt idx="16233">
                  <c:v>4.3210195459484816E-4</c:v>
                </c:pt>
                <c:pt idx="16234">
                  <c:v>4.3207533831750132E-4</c:v>
                </c:pt>
                <c:pt idx="16235">
                  <c:v>4.3204872531892865E-4</c:v>
                </c:pt>
                <c:pt idx="16236">
                  <c:v>4.3202211559852739E-4</c:v>
                </c:pt>
                <c:pt idx="16237">
                  <c:v>4.3199550915568724E-4</c:v>
                </c:pt>
                <c:pt idx="16238">
                  <c:v>4.3196890598980734E-4</c:v>
                </c:pt>
                <c:pt idx="16239">
                  <c:v>4.3194230610027934E-4</c:v>
                </c:pt>
                <c:pt idx="16240">
                  <c:v>4.319157094864995E-4</c:v>
                </c:pt>
                <c:pt idx="16241">
                  <c:v>4.3188911614786143E-4</c:v>
                </c:pt>
                <c:pt idx="16242">
                  <c:v>4.3186252608375976E-4</c:v>
                </c:pt>
                <c:pt idx="16243">
                  <c:v>4.318359392935939E-4</c:v>
                </c:pt>
                <c:pt idx="16244">
                  <c:v>4.3180935577675318E-4</c:v>
                </c:pt>
                <c:pt idx="16245">
                  <c:v>4.3178277553263813E-4</c:v>
                </c:pt>
                <c:pt idx="16246">
                  <c:v>4.3175619856064193E-4</c:v>
                </c:pt>
                <c:pt idx="16247">
                  <c:v>4.3172962486016123E-4</c:v>
                </c:pt>
                <c:pt idx="16248">
                  <c:v>4.3170305443059016E-4</c:v>
                </c:pt>
                <c:pt idx="16249">
                  <c:v>4.3167648727132944E-4</c:v>
                </c:pt>
                <c:pt idx="16250">
                  <c:v>4.3164992338177093E-4</c:v>
                </c:pt>
                <c:pt idx="16251">
                  <c:v>4.3162336276131476E-4</c:v>
                </c:pt>
                <c:pt idx="16252">
                  <c:v>4.315968054093517E-4</c:v>
                </c:pt>
                <c:pt idx="16253">
                  <c:v>4.3157025132528365E-4</c:v>
                </c:pt>
                <c:pt idx="16254">
                  <c:v>4.3154370050850374E-4</c:v>
                </c:pt>
                <c:pt idx="16255">
                  <c:v>4.3151715295841234E-4</c:v>
                </c:pt>
                <c:pt idx="16256">
                  <c:v>4.3149060867440507E-4</c:v>
                </c:pt>
                <c:pt idx="16257">
                  <c:v>4.3146406765587965E-4</c:v>
                </c:pt>
                <c:pt idx="16258">
                  <c:v>4.3143752990223403E-4</c:v>
                </c:pt>
                <c:pt idx="16259">
                  <c:v>4.3141099541286473E-4</c:v>
                </c:pt>
                <c:pt idx="16260">
                  <c:v>4.3138446418716992E-4</c:v>
                </c:pt>
                <c:pt idx="16261">
                  <c:v>4.3135793622454683E-4</c:v>
                </c:pt>
                <c:pt idx="16262">
                  <c:v>4.3133141152439504E-4</c:v>
                </c:pt>
                <c:pt idx="16263">
                  <c:v>4.3130489008611335E-4</c:v>
                </c:pt>
                <c:pt idx="16264">
                  <c:v>4.3127837190909472E-4</c:v>
                </c:pt>
                <c:pt idx="16265">
                  <c:v>4.3125185699274197E-4</c:v>
                </c:pt>
                <c:pt idx="16266">
                  <c:v>4.3122534533645895E-4</c:v>
                </c:pt>
                <c:pt idx="16267">
                  <c:v>4.3119883693963222E-4</c:v>
                </c:pt>
                <c:pt idx="16268">
                  <c:v>4.3117233180167024E-4</c:v>
                </c:pt>
                <c:pt idx="16269">
                  <c:v>4.3114582992196933E-4</c:v>
                </c:pt>
                <c:pt idx="16270">
                  <c:v>4.3111933129992889E-4</c:v>
                </c:pt>
                <c:pt idx="16271">
                  <c:v>4.3109283593494556E-4</c:v>
                </c:pt>
                <c:pt idx="16272">
                  <c:v>4.3106634382642542E-4</c:v>
                </c:pt>
                <c:pt idx="16273">
                  <c:v>4.3103985497375898E-4</c:v>
                </c:pt>
                <c:pt idx="16274">
                  <c:v>4.3101336937635557E-4</c:v>
                </c:pt>
                <c:pt idx="16275">
                  <c:v>4.3098688703360722E-4</c:v>
                </c:pt>
                <c:pt idx="16276">
                  <c:v>4.3096040794491904E-4</c:v>
                </c:pt>
                <c:pt idx="16277">
                  <c:v>4.3093393210969058E-4</c:v>
                </c:pt>
                <c:pt idx="16278">
                  <c:v>4.3090745952732121E-4</c:v>
                </c:pt>
                <c:pt idx="16279">
                  <c:v>4.3088099019721098E-4</c:v>
                </c:pt>
                <c:pt idx="16280">
                  <c:v>4.3085452411875967E-4</c:v>
                </c:pt>
                <c:pt idx="16281">
                  <c:v>4.308280612913732E-4</c:v>
                </c:pt>
                <c:pt idx="16282">
                  <c:v>4.3080160171444598E-4</c:v>
                </c:pt>
                <c:pt idx="16283">
                  <c:v>4.3077514538738566E-4</c:v>
                </c:pt>
                <c:pt idx="16284">
                  <c:v>4.3074869230958689E-4</c:v>
                </c:pt>
                <c:pt idx="16285">
                  <c:v>4.3072224248045919E-4</c:v>
                </c:pt>
                <c:pt idx="16286">
                  <c:v>4.3069579589939314E-4</c:v>
                </c:pt>
                <c:pt idx="16287">
                  <c:v>4.306693525658023E-4</c:v>
                </c:pt>
                <c:pt idx="16288">
                  <c:v>4.3064291247908102E-4</c:v>
                </c:pt>
                <c:pt idx="16289">
                  <c:v>4.3061647563863008E-4</c:v>
                </c:pt>
                <c:pt idx="16290">
                  <c:v>4.305900420438581E-4</c:v>
                </c:pt>
                <c:pt idx="16291">
                  <c:v>4.3056361169416517E-4</c:v>
                </c:pt>
                <c:pt idx="16292">
                  <c:v>4.3053718458895023E-4</c:v>
                </c:pt>
                <c:pt idx="16293">
                  <c:v>4.3051076072761962E-4</c:v>
                </c:pt>
                <c:pt idx="16294">
                  <c:v>4.3048434010957502E-4</c:v>
                </c:pt>
                <c:pt idx="16295">
                  <c:v>4.3045792273421909E-4</c:v>
                </c:pt>
                <c:pt idx="16296">
                  <c:v>4.3043150860095508E-4</c:v>
                </c:pt>
                <c:pt idx="16297">
                  <c:v>4.3040509770918663E-4</c:v>
                </c:pt>
                <c:pt idx="16298">
                  <c:v>4.3037869005831819E-4</c:v>
                </c:pt>
                <c:pt idx="16299">
                  <c:v>4.3035228564774786E-4</c:v>
                </c:pt>
                <c:pt idx="16300">
                  <c:v>4.3032588447688698E-4</c:v>
                </c:pt>
                <c:pt idx="16301">
                  <c:v>4.3029948654513186E-4</c:v>
                </c:pt>
                <c:pt idx="16302">
                  <c:v>4.3027309185189166E-4</c:v>
                </c:pt>
                <c:pt idx="16303">
                  <c:v>4.3024670039657024E-4</c:v>
                </c:pt>
                <c:pt idx="16304">
                  <c:v>4.302203121785703E-4</c:v>
                </c:pt>
                <c:pt idx="16305">
                  <c:v>4.3019392719729333E-4</c:v>
                </c:pt>
                <c:pt idx="16306">
                  <c:v>4.301675454521508E-4</c:v>
                </c:pt>
                <c:pt idx="16307">
                  <c:v>4.3014116694253975E-4</c:v>
                </c:pt>
                <c:pt idx="16308">
                  <c:v>4.3011479166787074E-4</c:v>
                </c:pt>
                <c:pt idx="16309">
                  <c:v>4.3008841962754627E-4</c:v>
                </c:pt>
                <c:pt idx="16310">
                  <c:v>4.3006205082097323E-4</c:v>
                </c:pt>
                <c:pt idx="16311">
                  <c:v>4.3003568524755352E-4</c:v>
                </c:pt>
                <c:pt idx="16312">
                  <c:v>4.3000932290669527E-4</c:v>
                </c:pt>
                <c:pt idx="16313">
                  <c:v>4.2998296379780511E-4</c:v>
                </c:pt>
                <c:pt idx="16314">
                  <c:v>4.2995660792028529E-4</c:v>
                </c:pt>
                <c:pt idx="16315">
                  <c:v>4.2993025527354191E-4</c:v>
                </c:pt>
                <c:pt idx="16316">
                  <c:v>4.2990390585698489E-4</c:v>
                </c:pt>
                <c:pt idx="16317">
                  <c:v>4.2987755967001514E-4</c:v>
                </c:pt>
                <c:pt idx="16318">
                  <c:v>4.2985121671204282E-4</c:v>
                </c:pt>
                <c:pt idx="16319">
                  <c:v>4.2982487698247545E-4</c:v>
                </c:pt>
                <c:pt idx="16320">
                  <c:v>4.2979854048071314E-4</c:v>
                </c:pt>
                <c:pt idx="16321">
                  <c:v>4.2977220720616957E-4</c:v>
                </c:pt>
                <c:pt idx="16322">
                  <c:v>4.2974587715824582E-4</c:v>
                </c:pt>
                <c:pt idx="16323">
                  <c:v>4.2971955033635414E-4</c:v>
                </c:pt>
                <c:pt idx="16324">
                  <c:v>4.2969322673989805E-4</c:v>
                </c:pt>
                <c:pt idx="16325">
                  <c:v>4.2966690636829041E-4</c:v>
                </c:pt>
                <c:pt idx="16326">
                  <c:v>4.2964058922092852E-4</c:v>
                </c:pt>
                <c:pt idx="16327">
                  <c:v>4.2961427529722922E-4</c:v>
                </c:pt>
                <c:pt idx="16328">
                  <c:v>4.2958796459659324E-4</c:v>
                </c:pt>
                <c:pt idx="16329">
                  <c:v>4.2956165711843423E-4</c:v>
                </c:pt>
                <c:pt idx="16330">
                  <c:v>4.2953535286215907E-4</c:v>
                </c:pt>
                <c:pt idx="16331">
                  <c:v>4.2950905182717304E-4</c:v>
                </c:pt>
                <c:pt idx="16332">
                  <c:v>4.2948275401288692E-4</c:v>
                </c:pt>
                <c:pt idx="16333">
                  <c:v>4.2945645941870814E-4</c:v>
                </c:pt>
                <c:pt idx="16334">
                  <c:v>4.2943016804404728E-4</c:v>
                </c:pt>
                <c:pt idx="16335">
                  <c:v>4.2940387988831008E-4</c:v>
                </c:pt>
                <c:pt idx="16336">
                  <c:v>4.2937759495090554E-4</c:v>
                </c:pt>
                <c:pt idx="16337">
                  <c:v>4.2935131323124532E-4</c:v>
                </c:pt>
                <c:pt idx="16338">
                  <c:v>4.2932503472873734E-4</c:v>
                </c:pt>
                <c:pt idx="16339">
                  <c:v>4.2929875944279006E-4</c:v>
                </c:pt>
                <c:pt idx="16340">
                  <c:v>4.2927248737281411E-4</c:v>
                </c:pt>
                <c:pt idx="16341">
                  <c:v>4.2924621851822222E-4</c:v>
                </c:pt>
                <c:pt idx="16342">
                  <c:v>4.2921995287841484E-4</c:v>
                </c:pt>
                <c:pt idx="16343">
                  <c:v>4.2919369045280823E-4</c:v>
                </c:pt>
                <c:pt idx="16344">
                  <c:v>4.2916743124081529E-4</c:v>
                </c:pt>
                <c:pt idx="16345">
                  <c:v>4.2914117524183934E-4</c:v>
                </c:pt>
                <c:pt idx="16346">
                  <c:v>4.291149224552962E-4</c:v>
                </c:pt>
                <c:pt idx="16347">
                  <c:v>4.2908867288059141E-4</c:v>
                </c:pt>
                <c:pt idx="16348">
                  <c:v>4.2906242651714112E-4</c:v>
                </c:pt>
                <c:pt idx="16349">
                  <c:v>4.2903618336435434E-4</c:v>
                </c:pt>
                <c:pt idx="16350">
                  <c:v>4.2900994342163915E-4</c:v>
                </c:pt>
                <c:pt idx="16351">
                  <c:v>4.2898370668840736E-4</c:v>
                </c:pt>
                <c:pt idx="16352">
                  <c:v>4.2895747316407123E-4</c:v>
                </c:pt>
                <c:pt idx="16353">
                  <c:v>4.2893124284804464E-4</c:v>
                </c:pt>
                <c:pt idx="16354">
                  <c:v>4.289050157397347E-4</c:v>
                </c:pt>
                <c:pt idx="16355">
                  <c:v>4.2887879183855392E-4</c:v>
                </c:pt>
                <c:pt idx="16356">
                  <c:v>4.2885257114391858E-4</c:v>
                </c:pt>
                <c:pt idx="16357">
                  <c:v>4.2882635365523535E-4</c:v>
                </c:pt>
                <c:pt idx="16358">
                  <c:v>4.2880013937191794E-4</c:v>
                </c:pt>
                <c:pt idx="16359">
                  <c:v>4.2877392829337709E-4</c:v>
                </c:pt>
                <c:pt idx="16360">
                  <c:v>4.2874772041902591E-4</c:v>
                </c:pt>
                <c:pt idx="16361">
                  <c:v>4.2872151574827912E-4</c:v>
                </c:pt>
                <c:pt idx="16362">
                  <c:v>4.2869531428054824E-4</c:v>
                </c:pt>
                <c:pt idx="16363">
                  <c:v>4.286691160152482E-4</c:v>
                </c:pt>
                <c:pt idx="16364">
                  <c:v>4.2864292095178583E-4</c:v>
                </c:pt>
                <c:pt idx="16365">
                  <c:v>4.2861672908957847E-4</c:v>
                </c:pt>
                <c:pt idx="16366">
                  <c:v>4.2859054042803892E-4</c:v>
                </c:pt>
                <c:pt idx="16367">
                  <c:v>4.2856435496657923E-4</c:v>
                </c:pt>
                <c:pt idx="16368">
                  <c:v>4.2853817270461424E-4</c:v>
                </c:pt>
                <c:pt idx="16369">
                  <c:v>4.2851199364155702E-4</c:v>
                </c:pt>
                <c:pt idx="16370">
                  <c:v>4.2848581777682232E-4</c:v>
                </c:pt>
                <c:pt idx="16371">
                  <c:v>4.2845964510982321E-4</c:v>
                </c:pt>
                <c:pt idx="16372">
                  <c:v>4.2843347563997368E-4</c:v>
                </c:pt>
                <c:pt idx="16373">
                  <c:v>4.284073093666901E-4</c:v>
                </c:pt>
                <c:pt idx="16374">
                  <c:v>4.2838114628938309E-4</c:v>
                </c:pt>
                <c:pt idx="16375">
                  <c:v>4.2835498640746925E-4</c:v>
                </c:pt>
                <c:pt idx="16376">
                  <c:v>4.2832882972036198E-4</c:v>
                </c:pt>
                <c:pt idx="16377">
                  <c:v>4.2830267622747699E-4</c:v>
                </c:pt>
                <c:pt idx="16378">
                  <c:v>4.2827652592822724E-4</c:v>
                </c:pt>
                <c:pt idx="16379">
                  <c:v>4.2825037882203443E-4</c:v>
                </c:pt>
                <c:pt idx="16380">
                  <c:v>4.2822423490830629E-4</c:v>
                </c:pt>
                <c:pt idx="16381">
                  <c:v>4.2819809418645933E-4</c:v>
                </c:pt>
                <c:pt idx="16382">
                  <c:v>4.2817195665591256E-4</c:v>
                </c:pt>
                <c:pt idx="16383">
                  <c:v>4.2814582231607992E-4</c:v>
                </c:pt>
                <c:pt idx="16384">
                  <c:v>4.2811969116637692E-4</c:v>
                </c:pt>
                <c:pt idx="16385">
                  <c:v>4.2809356320621837E-4</c:v>
                </c:pt>
                <c:pt idx="16386">
                  <c:v>4.2806743843502339E-4</c:v>
                </c:pt>
                <c:pt idx="16387">
                  <c:v>4.2804131685220419E-4</c:v>
                </c:pt>
                <c:pt idx="16388">
                  <c:v>4.2801519845718017E-4</c:v>
                </c:pt>
                <c:pt idx="16389">
                  <c:v>4.2798908324936805E-4</c:v>
                </c:pt>
                <c:pt idx="16390">
                  <c:v>4.2796297122818337E-4</c:v>
                </c:pt>
                <c:pt idx="16391">
                  <c:v>4.2793686239304095E-4</c:v>
                </c:pt>
                <c:pt idx="16392">
                  <c:v>4.2791075674335774E-4</c:v>
                </c:pt>
                <c:pt idx="16393">
                  <c:v>4.2788465427855414E-4</c:v>
                </c:pt>
                <c:pt idx="16394">
                  <c:v>4.278585549980462E-4</c:v>
                </c:pt>
                <c:pt idx="16395">
                  <c:v>4.278324589012537E-4</c:v>
                </c:pt>
                <c:pt idx="16396">
                  <c:v>4.2780636598758912E-4</c:v>
                </c:pt>
                <c:pt idx="16397">
                  <c:v>4.277802762564724E-4</c:v>
                </c:pt>
                <c:pt idx="16398">
                  <c:v>4.2775418970732024E-4</c:v>
                </c:pt>
                <c:pt idx="16399">
                  <c:v>4.2772810633955131E-4</c:v>
                </c:pt>
                <c:pt idx="16400">
                  <c:v>4.27702026152585E-4</c:v>
                </c:pt>
                <c:pt idx="16401">
                  <c:v>4.2767594914584176E-4</c:v>
                </c:pt>
                <c:pt idx="16402">
                  <c:v>4.276498753187328E-4</c:v>
                </c:pt>
                <c:pt idx="16403">
                  <c:v>4.2762380467067923E-4</c:v>
                </c:pt>
                <c:pt idx="16404">
                  <c:v>4.2759773720110284E-4</c:v>
                </c:pt>
                <c:pt idx="16405">
                  <c:v>4.2757167290942037E-4</c:v>
                </c:pt>
                <c:pt idx="16406">
                  <c:v>4.2754561179504912E-4</c:v>
                </c:pt>
                <c:pt idx="16407">
                  <c:v>4.2751955385741133E-4</c:v>
                </c:pt>
                <c:pt idx="16408">
                  <c:v>4.2749349909592402E-4</c:v>
                </c:pt>
                <c:pt idx="16409">
                  <c:v>4.274674475100092E-4</c:v>
                </c:pt>
                <c:pt idx="16410">
                  <c:v>4.2744139909908318E-4</c:v>
                </c:pt>
                <c:pt idx="16411">
                  <c:v>4.2741535386256393E-4</c:v>
                </c:pt>
                <c:pt idx="16412">
                  <c:v>4.2738931179987896E-4</c:v>
                </c:pt>
                <c:pt idx="16413">
                  <c:v>4.2736327291044066E-4</c:v>
                </c:pt>
                <c:pt idx="16414">
                  <c:v>4.2733723719367032E-4</c:v>
                </c:pt>
                <c:pt idx="16415">
                  <c:v>4.2731120464898893E-4</c:v>
                </c:pt>
                <c:pt idx="16416">
                  <c:v>4.2728517527581991E-4</c:v>
                </c:pt>
                <c:pt idx="16417">
                  <c:v>4.2725914907357964E-4</c:v>
                </c:pt>
                <c:pt idx="16418">
                  <c:v>4.2723312604168892E-4</c:v>
                </c:pt>
                <c:pt idx="16419">
                  <c:v>4.2720710617957113E-4</c:v>
                </c:pt>
                <c:pt idx="16420">
                  <c:v>4.2718108948664721E-4</c:v>
                </c:pt>
                <c:pt idx="16421">
                  <c:v>4.2715507596233595E-4</c:v>
                </c:pt>
                <c:pt idx="16422">
                  <c:v>4.2712906560605894E-4</c:v>
                </c:pt>
                <c:pt idx="16423">
                  <c:v>4.2710305841723895E-4</c:v>
                </c:pt>
                <c:pt idx="16424">
                  <c:v>4.2707705439529365E-4</c:v>
                </c:pt>
                <c:pt idx="16425">
                  <c:v>4.2705105353964691E-4</c:v>
                </c:pt>
                <c:pt idx="16426">
                  <c:v>4.2702505584972321E-4</c:v>
                </c:pt>
                <c:pt idx="16427">
                  <c:v>4.2699906132494101E-4</c:v>
                </c:pt>
                <c:pt idx="16428">
                  <c:v>4.2697306996472404E-4</c:v>
                </c:pt>
                <c:pt idx="16429">
                  <c:v>4.2694708176849383E-4</c:v>
                </c:pt>
                <c:pt idx="16430">
                  <c:v>4.2692109673567272E-4</c:v>
                </c:pt>
                <c:pt idx="16431">
                  <c:v>4.2689511486568294E-4</c:v>
                </c:pt>
                <c:pt idx="16432">
                  <c:v>4.2686913615794822E-4</c:v>
                </c:pt>
                <c:pt idx="16433">
                  <c:v>4.2684316061188853E-4</c:v>
                </c:pt>
                <c:pt idx="16434">
                  <c:v>4.2681718822692923E-4</c:v>
                </c:pt>
                <c:pt idx="16435">
                  <c:v>4.2679121900249397E-4</c:v>
                </c:pt>
                <c:pt idx="16436">
                  <c:v>4.2676525293800183E-4</c:v>
                </c:pt>
                <c:pt idx="16437">
                  <c:v>4.2673929003288034E-4</c:v>
                </c:pt>
                <c:pt idx="16438">
                  <c:v>4.2671333028655088E-4</c:v>
                </c:pt>
                <c:pt idx="16439">
                  <c:v>4.2668737369843974E-4</c:v>
                </c:pt>
                <c:pt idx="16440">
                  <c:v>4.2666142026796512E-4</c:v>
                </c:pt>
                <c:pt idx="16441">
                  <c:v>4.2663546999455491E-4</c:v>
                </c:pt>
                <c:pt idx="16442">
                  <c:v>4.266095228776323E-4</c:v>
                </c:pt>
                <c:pt idx="16443">
                  <c:v>4.2658357891662158E-4</c:v>
                </c:pt>
                <c:pt idx="16444">
                  <c:v>4.2655763811094721E-4</c:v>
                </c:pt>
                <c:pt idx="16445">
                  <c:v>4.2653170046003439E-4</c:v>
                </c:pt>
                <c:pt idx="16446">
                  <c:v>4.2650576596330383E-4</c:v>
                </c:pt>
                <c:pt idx="16447">
                  <c:v>4.2647983462018384E-4</c:v>
                </c:pt>
                <c:pt idx="16448">
                  <c:v>4.26453906430098E-4</c:v>
                </c:pt>
                <c:pt idx="16449">
                  <c:v>4.2642798139247412E-4</c:v>
                </c:pt>
                <c:pt idx="16450">
                  <c:v>4.2640205950673031E-4</c:v>
                </c:pt>
                <c:pt idx="16451">
                  <c:v>4.2637614077230035E-4</c:v>
                </c:pt>
                <c:pt idx="16452">
                  <c:v>4.2635022518860158E-4</c:v>
                </c:pt>
                <c:pt idx="16453">
                  <c:v>4.2632431275506849E-4</c:v>
                </c:pt>
                <c:pt idx="16454">
                  <c:v>4.2629840347111527E-4</c:v>
                </c:pt>
                <c:pt idx="16455">
                  <c:v>4.2627249733617772E-4</c:v>
                </c:pt>
                <c:pt idx="16456">
                  <c:v>4.2624659434967763E-4</c:v>
                </c:pt>
                <c:pt idx="16457">
                  <c:v>4.2622069451104182E-4</c:v>
                </c:pt>
                <c:pt idx="16458">
                  <c:v>4.2619479781969612E-4</c:v>
                </c:pt>
                <c:pt idx="16459">
                  <c:v>4.2616890427506958E-4</c:v>
                </c:pt>
                <c:pt idx="16460">
                  <c:v>4.2614301387658128E-4</c:v>
                </c:pt>
                <c:pt idx="16461">
                  <c:v>4.2611712662366517E-4</c:v>
                </c:pt>
                <c:pt idx="16462">
                  <c:v>4.2609124251574595E-4</c:v>
                </c:pt>
                <c:pt idx="16463">
                  <c:v>4.2606536155225276E-4</c:v>
                </c:pt>
                <c:pt idx="16464">
                  <c:v>4.260394837326045E-4</c:v>
                </c:pt>
                <c:pt idx="16465">
                  <c:v>4.2601360905623837E-4</c:v>
                </c:pt>
                <c:pt idx="16466">
                  <c:v>4.2598773752257422E-4</c:v>
                </c:pt>
                <c:pt idx="16467">
                  <c:v>4.2596186913104582E-4</c:v>
                </c:pt>
                <c:pt idx="16468">
                  <c:v>4.2593600388107582E-4</c:v>
                </c:pt>
                <c:pt idx="16469">
                  <c:v>4.2591014177209335E-4</c:v>
                </c:pt>
                <c:pt idx="16470">
                  <c:v>4.2588428280352562E-4</c:v>
                </c:pt>
                <c:pt idx="16471">
                  <c:v>4.2585842697480267E-4</c:v>
                </c:pt>
                <c:pt idx="16472">
                  <c:v>4.2583257428535496E-4</c:v>
                </c:pt>
                <c:pt idx="16473">
                  <c:v>4.2580672473460223E-4</c:v>
                </c:pt>
                <c:pt idx="16474">
                  <c:v>4.2578087832198302E-4</c:v>
                </c:pt>
                <c:pt idx="16475">
                  <c:v>4.2575503504691632E-4</c:v>
                </c:pt>
                <c:pt idx="16476">
                  <c:v>4.2572919490883833E-4</c:v>
                </c:pt>
                <c:pt idx="16477">
                  <c:v>4.2570335790717453E-4</c:v>
                </c:pt>
                <c:pt idx="16478">
                  <c:v>4.2567752404135513E-4</c:v>
                </c:pt>
                <c:pt idx="16479">
                  <c:v>4.2565169331080854E-4</c:v>
                </c:pt>
                <c:pt idx="16480">
                  <c:v>4.2562586571496592E-4</c:v>
                </c:pt>
                <c:pt idx="16481">
                  <c:v>4.2560004125325433E-4</c:v>
                </c:pt>
                <c:pt idx="16482">
                  <c:v>4.2557421992510348E-4</c:v>
                </c:pt>
                <c:pt idx="16483">
                  <c:v>4.2554840172993977E-4</c:v>
                </c:pt>
                <c:pt idx="16484">
                  <c:v>4.2552258666720072E-4</c:v>
                </c:pt>
                <c:pt idx="16485">
                  <c:v>4.2549677473631339E-4</c:v>
                </c:pt>
                <c:pt idx="16486">
                  <c:v>4.2547096593670394E-4</c:v>
                </c:pt>
                <c:pt idx="16487">
                  <c:v>4.2544516026780732E-4</c:v>
                </c:pt>
                <c:pt idx="16488">
                  <c:v>4.2541935772905158E-4</c:v>
                </c:pt>
                <c:pt idx="16489">
                  <c:v>4.2539355831986922E-4</c:v>
                </c:pt>
                <c:pt idx="16490">
                  <c:v>4.2536776203968917E-4</c:v>
                </c:pt>
                <c:pt idx="16491">
                  <c:v>4.2534196888794094E-4</c:v>
                </c:pt>
                <c:pt idx="16492">
                  <c:v>4.2531617886405976E-4</c:v>
                </c:pt>
                <c:pt idx="16493">
                  <c:v>4.2529039196747024E-4</c:v>
                </c:pt>
                <c:pt idx="16494">
                  <c:v>4.2526460819761159E-4</c:v>
                </c:pt>
                <c:pt idx="16495">
                  <c:v>4.2523882755390722E-4</c:v>
                </c:pt>
                <c:pt idx="16496">
                  <c:v>4.2521305003579351E-4</c:v>
                </c:pt>
                <c:pt idx="16497">
                  <c:v>4.2518727564270283E-4</c:v>
                </c:pt>
                <c:pt idx="16498">
                  <c:v>4.2516150437406478E-4</c:v>
                </c:pt>
                <c:pt idx="16499">
                  <c:v>4.2513573622930993E-4</c:v>
                </c:pt>
                <c:pt idx="16500">
                  <c:v>4.2510997120787303E-4</c:v>
                </c:pt>
                <c:pt idx="16501">
                  <c:v>4.2508420930918554E-4</c:v>
                </c:pt>
                <c:pt idx="16502">
                  <c:v>4.2505845053267477E-4</c:v>
                </c:pt>
                <c:pt idx="16503">
                  <c:v>4.2503269487778183E-4</c:v>
                </c:pt>
                <c:pt idx="16504">
                  <c:v>4.2500694234393792E-4</c:v>
                </c:pt>
                <c:pt idx="16505">
                  <c:v>4.2498119293056806E-4</c:v>
                </c:pt>
                <c:pt idx="16506">
                  <c:v>4.2495544663711122E-4</c:v>
                </c:pt>
                <c:pt idx="16507">
                  <c:v>4.249297034630028E-4</c:v>
                </c:pt>
                <c:pt idx="16508">
                  <c:v>4.2490396340766931E-4</c:v>
                </c:pt>
                <c:pt idx="16509">
                  <c:v>4.2487822647054518E-4</c:v>
                </c:pt>
                <c:pt idx="16510">
                  <c:v>4.2485249265106873E-4</c:v>
                </c:pt>
                <c:pt idx="16511">
                  <c:v>4.2482676194867175E-4</c:v>
                </c:pt>
                <c:pt idx="16512">
                  <c:v>4.2480103436278414E-4</c:v>
                </c:pt>
                <c:pt idx="16513">
                  <c:v>4.2477530989284474E-4</c:v>
                </c:pt>
                <c:pt idx="16514">
                  <c:v>4.2474958853828493E-4</c:v>
                </c:pt>
                <c:pt idx="16515">
                  <c:v>4.2472387029853805E-4</c:v>
                </c:pt>
                <c:pt idx="16516">
                  <c:v>4.2469815517303723E-4</c:v>
                </c:pt>
                <c:pt idx="16517">
                  <c:v>4.2467244316122301E-4</c:v>
                </c:pt>
                <c:pt idx="16518">
                  <c:v>4.2464673426252365E-4</c:v>
                </c:pt>
                <c:pt idx="16519">
                  <c:v>4.2462102847637721E-4</c:v>
                </c:pt>
                <c:pt idx="16520">
                  <c:v>4.2459532580221414E-4</c:v>
                </c:pt>
                <c:pt idx="16521">
                  <c:v>4.2456962623947555E-4</c:v>
                </c:pt>
                <c:pt idx="16522">
                  <c:v>4.2454392978759082E-4</c:v>
                </c:pt>
                <c:pt idx="16523">
                  <c:v>4.245182364459992E-4</c:v>
                </c:pt>
                <c:pt idx="16524">
                  <c:v>4.2449254621413512E-4</c:v>
                </c:pt>
                <c:pt idx="16525">
                  <c:v>4.2446685909143582E-4</c:v>
                </c:pt>
                <c:pt idx="16526">
                  <c:v>4.2444117507732873E-4</c:v>
                </c:pt>
                <c:pt idx="16527">
                  <c:v>4.2441549417125799E-4</c:v>
                </c:pt>
                <c:pt idx="16528">
                  <c:v>4.2438981637265931E-4</c:v>
                </c:pt>
                <c:pt idx="16529">
                  <c:v>4.2436414168096572E-4</c:v>
                </c:pt>
                <c:pt idx="16530">
                  <c:v>4.2433847009560921E-4</c:v>
                </c:pt>
                <c:pt idx="16531">
                  <c:v>4.2431280161603547E-4</c:v>
                </c:pt>
                <c:pt idx="16532">
                  <c:v>4.2428713624167384E-4</c:v>
                </c:pt>
                <c:pt idx="16533">
                  <c:v>4.2426147397196513E-4</c:v>
                </c:pt>
                <c:pt idx="16534">
                  <c:v>4.2423581480634411E-4</c:v>
                </c:pt>
                <c:pt idx="16535">
                  <c:v>4.2421015874424519E-4</c:v>
                </c:pt>
                <c:pt idx="16536">
                  <c:v>4.241845057851112E-4</c:v>
                </c:pt>
                <c:pt idx="16537">
                  <c:v>4.2415885592837332E-4</c:v>
                </c:pt>
                <c:pt idx="16538">
                  <c:v>4.2413320917347567E-4</c:v>
                </c:pt>
                <c:pt idx="16539">
                  <c:v>4.2410756551984521E-4</c:v>
                </c:pt>
                <c:pt idx="16540">
                  <c:v>4.240819249669279E-4</c:v>
                </c:pt>
                <c:pt idx="16541">
                  <c:v>4.2405628751416121E-4</c:v>
                </c:pt>
                <c:pt idx="16542">
                  <c:v>4.2403065316097804E-4</c:v>
                </c:pt>
                <c:pt idx="16543">
                  <c:v>4.2400502190681981E-4</c:v>
                </c:pt>
                <c:pt idx="16544">
                  <c:v>4.2397939375112605E-4</c:v>
                </c:pt>
                <c:pt idx="16545">
                  <c:v>4.2395376869333026E-4</c:v>
                </c:pt>
                <c:pt idx="16546">
                  <c:v>4.2392814673287418E-4</c:v>
                </c:pt>
                <c:pt idx="16547">
                  <c:v>4.2390252786919332E-4</c:v>
                </c:pt>
                <c:pt idx="16548">
                  <c:v>4.2387691210173258E-4</c:v>
                </c:pt>
                <c:pt idx="16549">
                  <c:v>4.2385129942992193E-4</c:v>
                </c:pt>
                <c:pt idx="16550">
                  <c:v>4.2382568985320675E-4</c:v>
                </c:pt>
                <c:pt idx="16551">
                  <c:v>4.238000833710233E-4</c:v>
                </c:pt>
                <c:pt idx="16552">
                  <c:v>4.2377447998281264E-4</c:v>
                </c:pt>
                <c:pt idx="16553">
                  <c:v>4.2374887968801123E-4</c:v>
                </c:pt>
                <c:pt idx="16554">
                  <c:v>4.2372328248606122E-4</c:v>
                </c:pt>
                <c:pt idx="16555">
                  <c:v>4.2369768837640038E-4</c:v>
                </c:pt>
                <c:pt idx="16556">
                  <c:v>4.2367209735847045E-4</c:v>
                </c:pt>
                <c:pt idx="16557">
                  <c:v>4.2364650943170886E-4</c:v>
                </c:pt>
                <c:pt idx="16558">
                  <c:v>4.2362092459555581E-4</c:v>
                </c:pt>
                <c:pt idx="16559">
                  <c:v>4.2359534284945203E-4</c:v>
                </c:pt>
                <c:pt idx="16560">
                  <c:v>4.2356976419283889E-4</c:v>
                </c:pt>
                <c:pt idx="16561">
                  <c:v>4.2354418862515487E-4</c:v>
                </c:pt>
                <c:pt idx="16562">
                  <c:v>4.2351861614583981E-4</c:v>
                </c:pt>
                <c:pt idx="16563">
                  <c:v>4.2349304675433802E-4</c:v>
                </c:pt>
                <c:pt idx="16564">
                  <c:v>4.2346748045008875E-4</c:v>
                </c:pt>
                <c:pt idx="16565">
                  <c:v>4.2344191723252961E-4</c:v>
                </c:pt>
                <c:pt idx="16566">
                  <c:v>4.2341635710110593E-4</c:v>
                </c:pt>
                <c:pt idx="16567">
                  <c:v>4.2339080005525929E-4</c:v>
                </c:pt>
                <c:pt idx="16568">
                  <c:v>4.2336524609442732E-4</c:v>
                </c:pt>
                <c:pt idx="16569">
                  <c:v>4.2333969521805062E-4</c:v>
                </c:pt>
                <c:pt idx="16570">
                  <c:v>4.2331414742557521E-4</c:v>
                </c:pt>
                <c:pt idx="16571">
                  <c:v>4.2328860271643911E-4</c:v>
                </c:pt>
                <c:pt idx="16572">
                  <c:v>4.2326306109008905E-4</c:v>
                </c:pt>
                <c:pt idx="16573">
                  <c:v>4.2323752254596182E-4</c:v>
                </c:pt>
                <c:pt idx="16574">
                  <c:v>4.2321198708349979E-4</c:v>
                </c:pt>
                <c:pt idx="16575">
                  <c:v>4.2318645470214891E-4</c:v>
                </c:pt>
                <c:pt idx="16576">
                  <c:v>4.231609254013524E-4</c:v>
                </c:pt>
                <c:pt idx="16577">
                  <c:v>4.2313539918054603E-4</c:v>
                </c:pt>
                <c:pt idx="16578">
                  <c:v>4.2310987603917828E-4</c:v>
                </c:pt>
                <c:pt idx="16579">
                  <c:v>4.2308435597668802E-4</c:v>
                </c:pt>
                <c:pt idx="16580">
                  <c:v>4.2305883899252023E-4</c:v>
                </c:pt>
                <c:pt idx="16581">
                  <c:v>4.2303332508612004E-4</c:v>
                </c:pt>
                <c:pt idx="16582">
                  <c:v>4.2300781425692782E-4</c:v>
                </c:pt>
                <c:pt idx="16583">
                  <c:v>4.2298230650438803E-4</c:v>
                </c:pt>
                <c:pt idx="16584">
                  <c:v>4.2295680182794014E-4</c:v>
                </c:pt>
                <c:pt idx="16585">
                  <c:v>4.2293130022703592E-4</c:v>
                </c:pt>
                <c:pt idx="16586">
                  <c:v>4.2290580170111191E-4</c:v>
                </c:pt>
                <c:pt idx="16587">
                  <c:v>4.2288030624961496E-4</c:v>
                </c:pt>
                <c:pt idx="16588">
                  <c:v>4.2285481387198897E-4</c:v>
                </c:pt>
                <c:pt idx="16589">
                  <c:v>4.2282932456767818E-4</c:v>
                </c:pt>
                <c:pt idx="16590">
                  <c:v>4.228038383361257E-4</c:v>
                </c:pt>
                <c:pt idx="16591">
                  <c:v>4.2277835517677505E-4</c:v>
                </c:pt>
                <c:pt idx="16592">
                  <c:v>4.2275287508907453E-4</c:v>
                </c:pt>
                <c:pt idx="16593">
                  <c:v>4.2272739807246948E-4</c:v>
                </c:pt>
                <c:pt idx="16594">
                  <c:v>4.2270192412639497E-4</c:v>
                </c:pt>
                <c:pt idx="16595">
                  <c:v>4.2267645325030836E-4</c:v>
                </c:pt>
                <c:pt idx="16596">
                  <c:v>4.2265098544364579E-4</c:v>
                </c:pt>
                <c:pt idx="16597">
                  <c:v>4.2262552070585732E-4</c:v>
                </c:pt>
                <c:pt idx="16598">
                  <c:v>4.2260005903638903E-4</c:v>
                </c:pt>
                <c:pt idx="16599">
                  <c:v>4.225746004346813E-4</c:v>
                </c:pt>
                <c:pt idx="16600">
                  <c:v>4.2254914490018331E-4</c:v>
                </c:pt>
                <c:pt idx="16601">
                  <c:v>4.2252369243233934E-4</c:v>
                </c:pt>
                <c:pt idx="16602">
                  <c:v>4.2249824303059456E-4</c:v>
                </c:pt>
                <c:pt idx="16603">
                  <c:v>4.2247279669439976E-4</c:v>
                </c:pt>
                <c:pt idx="16604">
                  <c:v>4.2244735342319702E-4</c:v>
                </c:pt>
                <c:pt idx="16605">
                  <c:v>4.2242191321643479E-4</c:v>
                </c:pt>
                <c:pt idx="16606">
                  <c:v>4.2239647607355364E-4</c:v>
                </c:pt>
                <c:pt idx="16607">
                  <c:v>4.2237104199400734E-4</c:v>
                </c:pt>
                <c:pt idx="16608">
                  <c:v>4.2234561097723991E-4</c:v>
                </c:pt>
                <c:pt idx="16609">
                  <c:v>4.223201830226958E-4</c:v>
                </c:pt>
                <c:pt idx="16610">
                  <c:v>4.2229475812982561E-4</c:v>
                </c:pt>
                <c:pt idx="16611">
                  <c:v>4.2226933629807534E-4</c:v>
                </c:pt>
                <c:pt idx="16612">
                  <c:v>4.2224391752689083E-4</c:v>
                </c:pt>
                <c:pt idx="16613">
                  <c:v>4.2221850181571965E-4</c:v>
                </c:pt>
                <c:pt idx="16614">
                  <c:v>4.2219308916401294E-4</c:v>
                </c:pt>
                <c:pt idx="16615">
                  <c:v>4.221676795712158E-4</c:v>
                </c:pt>
                <c:pt idx="16616">
                  <c:v>4.2214227303677036E-4</c:v>
                </c:pt>
                <c:pt idx="16617">
                  <c:v>4.221168695601338E-4</c:v>
                </c:pt>
                <c:pt idx="16618">
                  <c:v>4.2209146914074457E-4</c:v>
                </c:pt>
                <c:pt idx="16619">
                  <c:v>4.2206607177806214E-4</c:v>
                </c:pt>
                <c:pt idx="16620">
                  <c:v>4.2204067747152407E-4</c:v>
                </c:pt>
                <c:pt idx="16621">
                  <c:v>4.2201528622058568E-4</c:v>
                </c:pt>
                <c:pt idx="16622">
                  <c:v>4.2198989802469519E-4</c:v>
                </c:pt>
                <c:pt idx="16623">
                  <c:v>4.2196451288329826E-4</c:v>
                </c:pt>
                <c:pt idx="16624">
                  <c:v>4.2193913079584304E-4</c:v>
                </c:pt>
                <c:pt idx="16625">
                  <c:v>4.2191375176177956E-4</c:v>
                </c:pt>
                <c:pt idx="16626">
                  <c:v>4.2188837578055916E-4</c:v>
                </c:pt>
                <c:pt idx="16627">
                  <c:v>4.2186300285162927E-4</c:v>
                </c:pt>
                <c:pt idx="16628">
                  <c:v>4.2183763297444033E-4</c:v>
                </c:pt>
                <c:pt idx="16629">
                  <c:v>4.2181226614844023E-4</c:v>
                </c:pt>
                <c:pt idx="16630">
                  <c:v>4.2178690237307926E-4</c:v>
                </c:pt>
                <c:pt idx="16631">
                  <c:v>4.2176154164780489E-4</c:v>
                </c:pt>
                <c:pt idx="16632">
                  <c:v>4.2173618397207084E-4</c:v>
                </c:pt>
                <c:pt idx="16633">
                  <c:v>4.2171082934532532E-4</c:v>
                </c:pt>
                <c:pt idx="16634">
                  <c:v>4.2168547776701837E-4</c:v>
                </c:pt>
                <c:pt idx="16635">
                  <c:v>4.2166012923660256E-4</c:v>
                </c:pt>
                <c:pt idx="16636">
                  <c:v>4.2163478375352188E-4</c:v>
                </c:pt>
                <c:pt idx="16637">
                  <c:v>4.216094413172354E-4</c:v>
                </c:pt>
                <c:pt idx="16638">
                  <c:v>4.215841019271866E-4</c:v>
                </c:pt>
                <c:pt idx="16639">
                  <c:v>4.2155876558282797E-4</c:v>
                </c:pt>
                <c:pt idx="16640">
                  <c:v>4.2153343228361334E-4</c:v>
                </c:pt>
                <c:pt idx="16641">
                  <c:v>4.2150810202899177E-4</c:v>
                </c:pt>
                <c:pt idx="16642">
                  <c:v>4.2148277481841514E-4</c:v>
                </c:pt>
                <c:pt idx="16643">
                  <c:v>4.2145745065133317E-4</c:v>
                </c:pt>
                <c:pt idx="16644">
                  <c:v>4.2143212952720104E-4</c:v>
                </c:pt>
                <c:pt idx="16645">
                  <c:v>4.2140681144546744E-4</c:v>
                </c:pt>
                <c:pt idx="16646">
                  <c:v>4.2138149640557867E-4</c:v>
                </c:pt>
                <c:pt idx="16647">
                  <c:v>4.2135618440699733E-4</c:v>
                </c:pt>
                <c:pt idx="16648">
                  <c:v>4.2133087544917044E-4</c:v>
                </c:pt>
                <c:pt idx="16649">
                  <c:v>4.2130556953154564E-4</c:v>
                </c:pt>
                <c:pt idx="16650">
                  <c:v>4.2128026665358187E-4</c:v>
                </c:pt>
                <c:pt idx="16651">
                  <c:v>4.2125496681472943E-4</c:v>
                </c:pt>
                <c:pt idx="16652">
                  <c:v>4.21229670014442E-4</c:v>
                </c:pt>
                <c:pt idx="16653">
                  <c:v>4.2120437625216988E-4</c:v>
                </c:pt>
                <c:pt idx="16654">
                  <c:v>4.2117908552736572E-4</c:v>
                </c:pt>
                <c:pt idx="16655">
                  <c:v>4.2115379783948102E-4</c:v>
                </c:pt>
                <c:pt idx="16656">
                  <c:v>4.2112851318797448E-4</c:v>
                </c:pt>
                <c:pt idx="16657">
                  <c:v>4.2110323157229512E-4</c:v>
                </c:pt>
                <c:pt idx="16658">
                  <c:v>4.2107795299189412E-4</c:v>
                </c:pt>
                <c:pt idx="16659">
                  <c:v>4.2105267744623127E-4</c:v>
                </c:pt>
                <c:pt idx="16660">
                  <c:v>4.2102740493475411E-4</c:v>
                </c:pt>
                <c:pt idx="16661">
                  <c:v>4.2100213545692109E-4</c:v>
                </c:pt>
                <c:pt idx="16662">
                  <c:v>4.2097686901218506E-4</c:v>
                </c:pt>
                <c:pt idx="16663">
                  <c:v>4.2095160559999314E-4</c:v>
                </c:pt>
                <c:pt idx="16664">
                  <c:v>4.2092634521981049E-4</c:v>
                </c:pt>
                <c:pt idx="16665">
                  <c:v>4.2090108787107907E-4</c:v>
                </c:pt>
                <c:pt idx="16666">
                  <c:v>4.2087583355326664E-4</c:v>
                </c:pt>
                <c:pt idx="16667">
                  <c:v>4.2085058226581484E-4</c:v>
                </c:pt>
                <c:pt idx="16668">
                  <c:v>4.2082533400818976E-4</c:v>
                </c:pt>
                <c:pt idx="16669">
                  <c:v>4.2080008877983584E-4</c:v>
                </c:pt>
                <c:pt idx="16670">
                  <c:v>4.2077484658021777E-4</c:v>
                </c:pt>
                <c:pt idx="16671">
                  <c:v>4.2074960740877963E-4</c:v>
                </c:pt>
                <c:pt idx="16672">
                  <c:v>4.2072437126498895E-4</c:v>
                </c:pt>
                <c:pt idx="16673">
                  <c:v>4.2069913814829024E-4</c:v>
                </c:pt>
                <c:pt idx="16674">
                  <c:v>4.2067390805814337E-4</c:v>
                </c:pt>
                <c:pt idx="16675">
                  <c:v>4.2064868099400118E-4</c:v>
                </c:pt>
                <c:pt idx="16676">
                  <c:v>4.2062345695532429E-4</c:v>
                </c:pt>
                <c:pt idx="16677">
                  <c:v>4.2059823594156598E-4</c:v>
                </c:pt>
                <c:pt idx="16678">
                  <c:v>4.2057301795218373E-4</c:v>
                </c:pt>
                <c:pt idx="16679">
                  <c:v>4.2054780298662864E-4</c:v>
                </c:pt>
                <c:pt idx="16680">
                  <c:v>4.2052259104436411E-4</c:v>
                </c:pt>
                <c:pt idx="16681">
                  <c:v>4.2049738212483713E-4</c:v>
                </c:pt>
                <c:pt idx="16682">
                  <c:v>4.2047217622751372E-4</c:v>
                </c:pt>
                <c:pt idx="16683">
                  <c:v>4.2044697335184448E-4</c:v>
                </c:pt>
                <c:pt idx="16684">
                  <c:v>4.2042177349728844E-4</c:v>
                </c:pt>
                <c:pt idx="16685">
                  <c:v>4.2039657666329873E-4</c:v>
                </c:pt>
                <c:pt idx="16686">
                  <c:v>4.2037138284933893E-4</c:v>
                </c:pt>
                <c:pt idx="16687">
                  <c:v>4.2034619205486175E-4</c:v>
                </c:pt>
                <c:pt idx="16688">
                  <c:v>4.2032100427932438E-4</c:v>
                </c:pt>
                <c:pt idx="16689">
                  <c:v>4.2029581952218552E-4</c:v>
                </c:pt>
                <c:pt idx="16690">
                  <c:v>4.2027063778289853E-4</c:v>
                </c:pt>
                <c:pt idx="16691">
                  <c:v>4.2024545906092732E-4</c:v>
                </c:pt>
                <c:pt idx="16692">
                  <c:v>4.2022028335572805E-4</c:v>
                </c:pt>
                <c:pt idx="16693">
                  <c:v>4.2019511066675522E-4</c:v>
                </c:pt>
                <c:pt idx="16694">
                  <c:v>4.2016994099347311E-4</c:v>
                </c:pt>
                <c:pt idx="16695">
                  <c:v>4.2014477433533062E-4</c:v>
                </c:pt>
                <c:pt idx="16696">
                  <c:v>4.2011961069179032E-4</c:v>
                </c:pt>
                <c:pt idx="16697">
                  <c:v>4.2009445006231438E-4</c:v>
                </c:pt>
                <c:pt idx="16698">
                  <c:v>4.2006929244635903E-4</c:v>
                </c:pt>
                <c:pt idx="16699">
                  <c:v>4.2004413784337816E-4</c:v>
                </c:pt>
                <c:pt idx="16700">
                  <c:v>4.2001898625283491E-4</c:v>
                </c:pt>
                <c:pt idx="16701">
                  <c:v>4.1999383767418898E-4</c:v>
                </c:pt>
                <c:pt idx="16702">
                  <c:v>4.1996869210689816E-4</c:v>
                </c:pt>
                <c:pt idx="16703">
                  <c:v>4.1994354955042398E-4</c:v>
                </c:pt>
                <c:pt idx="16704">
                  <c:v>4.1991841000421903E-4</c:v>
                </c:pt>
                <c:pt idx="16705">
                  <c:v>4.1989327346774819E-4</c:v>
                </c:pt>
                <c:pt idx="16706">
                  <c:v>4.1986813994047132E-4</c:v>
                </c:pt>
                <c:pt idx="16707">
                  <c:v>4.1984300942184464E-4</c:v>
                </c:pt>
                <c:pt idx="16708">
                  <c:v>4.1981788191133081E-4</c:v>
                </c:pt>
                <c:pt idx="16709">
                  <c:v>4.1979275740838861E-4</c:v>
                </c:pt>
                <c:pt idx="16710">
                  <c:v>4.1976763591247825E-4</c:v>
                </c:pt>
                <c:pt idx="16711">
                  <c:v>4.1974251742305988E-4</c:v>
                </c:pt>
                <c:pt idx="16712">
                  <c:v>4.1971740193959273E-4</c:v>
                </c:pt>
                <c:pt idx="16713">
                  <c:v>4.1969228946154121E-4</c:v>
                </c:pt>
                <c:pt idx="16714">
                  <c:v>4.1966717998836474E-4</c:v>
                </c:pt>
                <c:pt idx="16715">
                  <c:v>4.1964207351951764E-4</c:v>
                </c:pt>
                <c:pt idx="16716">
                  <c:v>4.1961697005446849E-4</c:v>
                </c:pt>
                <c:pt idx="16717">
                  <c:v>4.1959186959267052E-4</c:v>
                </c:pt>
                <c:pt idx="16718">
                  <c:v>4.1956677213359324E-4</c:v>
                </c:pt>
                <c:pt idx="16719">
                  <c:v>4.1954167767669146E-4</c:v>
                </c:pt>
                <c:pt idx="16720">
                  <c:v>4.1951658622143304E-4</c:v>
                </c:pt>
                <c:pt idx="16721">
                  <c:v>4.1949149776727171E-4</c:v>
                </c:pt>
                <c:pt idx="16722">
                  <c:v>4.1946641231367724E-4</c:v>
                </c:pt>
                <c:pt idx="16723">
                  <c:v>4.1944132986010505E-4</c:v>
                </c:pt>
                <c:pt idx="16724">
                  <c:v>4.1941625040601931E-4</c:v>
                </c:pt>
                <c:pt idx="16725">
                  <c:v>4.1939117395088118E-4</c:v>
                </c:pt>
                <c:pt idx="16726">
                  <c:v>4.1936610049415657E-4</c:v>
                </c:pt>
                <c:pt idx="16727">
                  <c:v>4.1934103003529917E-4</c:v>
                </c:pt>
                <c:pt idx="16728">
                  <c:v>4.1931596257377917E-4</c:v>
                </c:pt>
                <c:pt idx="16729">
                  <c:v>4.1929089810905724E-4</c:v>
                </c:pt>
                <c:pt idx="16730">
                  <c:v>4.1926583664059447E-4</c:v>
                </c:pt>
                <c:pt idx="16731">
                  <c:v>4.1924077816785522E-4</c:v>
                </c:pt>
                <c:pt idx="16732">
                  <c:v>4.1921572269030085E-4</c:v>
                </c:pt>
                <c:pt idx="16733">
                  <c:v>4.1919067020739734E-4</c:v>
                </c:pt>
                <c:pt idx="16734">
                  <c:v>4.1916562071860362E-4</c:v>
                </c:pt>
                <c:pt idx="16735">
                  <c:v>4.191405742233874E-4</c:v>
                </c:pt>
                <c:pt idx="16736">
                  <c:v>4.1911553072120631E-4</c:v>
                </c:pt>
                <c:pt idx="16737">
                  <c:v>4.1909049021152865E-4</c:v>
                </c:pt>
                <c:pt idx="16738">
                  <c:v>4.1906545269381759E-4</c:v>
                </c:pt>
                <c:pt idx="16739">
                  <c:v>4.1904041816753594E-4</c:v>
                </c:pt>
                <c:pt idx="16740">
                  <c:v>4.1901538663214748E-4</c:v>
                </c:pt>
                <c:pt idx="16741">
                  <c:v>4.1899035808711915E-4</c:v>
                </c:pt>
                <c:pt idx="16742">
                  <c:v>4.1896533253191014E-4</c:v>
                </c:pt>
                <c:pt idx="16743">
                  <c:v>4.1894030996598736E-4</c:v>
                </c:pt>
                <c:pt idx="16744">
                  <c:v>4.189152903888144E-4</c:v>
                </c:pt>
                <c:pt idx="16745">
                  <c:v>4.1889027379985491E-4</c:v>
                </c:pt>
                <c:pt idx="16746">
                  <c:v>4.1886526019857724E-4</c:v>
                </c:pt>
                <c:pt idx="16747">
                  <c:v>4.1884024958444634E-4</c:v>
                </c:pt>
                <c:pt idx="16748">
                  <c:v>4.1881524195691984E-4</c:v>
                </c:pt>
                <c:pt idx="16749">
                  <c:v>4.1879023731547022E-4</c:v>
                </c:pt>
                <c:pt idx="16750">
                  <c:v>4.1876523565956064E-4</c:v>
                </c:pt>
                <c:pt idx="16751">
                  <c:v>4.1874023698865577E-4</c:v>
                </c:pt>
                <c:pt idx="16752">
                  <c:v>4.1871524130222164E-4</c:v>
                </c:pt>
                <c:pt idx="16753">
                  <c:v>4.1869024859972549E-4</c:v>
                </c:pt>
                <c:pt idx="16754">
                  <c:v>4.1866525888062823E-4</c:v>
                </c:pt>
                <c:pt idx="16755">
                  <c:v>4.1864027214439991E-4</c:v>
                </c:pt>
                <c:pt idx="16756">
                  <c:v>4.1861528839050413E-4</c:v>
                </c:pt>
                <c:pt idx="16757">
                  <c:v>4.1859030761840784E-4</c:v>
                </c:pt>
                <c:pt idx="16758">
                  <c:v>4.185653298275782E-4</c:v>
                </c:pt>
                <c:pt idx="16759">
                  <c:v>4.1854035501748114E-4</c:v>
                </c:pt>
                <c:pt idx="16760">
                  <c:v>4.1851538318758187E-4</c:v>
                </c:pt>
                <c:pt idx="16761">
                  <c:v>4.1849041433734849E-4</c:v>
                </c:pt>
                <c:pt idx="16762">
                  <c:v>4.1846544846624854E-4</c:v>
                </c:pt>
                <c:pt idx="16763">
                  <c:v>4.1844048557374355E-4</c:v>
                </c:pt>
                <c:pt idx="16764">
                  <c:v>4.1841552565930672E-4</c:v>
                </c:pt>
                <c:pt idx="16765">
                  <c:v>4.1839056872240422E-4</c:v>
                </c:pt>
                <c:pt idx="16766">
                  <c:v>4.183656147625008E-4</c:v>
                </c:pt>
                <c:pt idx="16767">
                  <c:v>4.1834066377906493E-4</c:v>
                </c:pt>
                <c:pt idx="16768">
                  <c:v>4.1831571577156392E-4</c:v>
                </c:pt>
                <c:pt idx="16769">
                  <c:v>4.1829077073946594E-4</c:v>
                </c:pt>
                <c:pt idx="16770">
                  <c:v>4.1826582868223917E-4</c:v>
                </c:pt>
                <c:pt idx="16771">
                  <c:v>4.1824088959934932E-4</c:v>
                </c:pt>
                <c:pt idx="16772">
                  <c:v>4.1821595349026503E-4</c:v>
                </c:pt>
                <c:pt idx="16773">
                  <c:v>4.1819102035445726E-4</c:v>
                </c:pt>
                <c:pt idx="16774">
                  <c:v>4.181660901913922E-4</c:v>
                </c:pt>
                <c:pt idx="16775">
                  <c:v>4.181411630005348E-4</c:v>
                </c:pt>
                <c:pt idx="16776">
                  <c:v>4.1811623878136139E-4</c:v>
                </c:pt>
                <c:pt idx="16777">
                  <c:v>4.1809131753333295E-4</c:v>
                </c:pt>
                <c:pt idx="16778">
                  <c:v>4.1806639925592376E-4</c:v>
                </c:pt>
                <c:pt idx="16779">
                  <c:v>4.1804148394859384E-4</c:v>
                </c:pt>
                <c:pt idx="16780">
                  <c:v>4.1801657161082611E-4</c:v>
                </c:pt>
                <c:pt idx="16781">
                  <c:v>4.1799166224208023E-4</c:v>
                </c:pt>
                <c:pt idx="16782">
                  <c:v>4.1796675584182834E-4</c:v>
                </c:pt>
                <c:pt idx="16783">
                  <c:v>4.1794185240953723E-4</c:v>
                </c:pt>
                <c:pt idx="16784">
                  <c:v>4.1791695194467923E-4</c:v>
                </c:pt>
                <c:pt idx="16785">
                  <c:v>4.1789205444672301E-4</c:v>
                </c:pt>
                <c:pt idx="16786">
                  <c:v>4.1786715991514004E-4</c:v>
                </c:pt>
                <c:pt idx="16787">
                  <c:v>4.1784226834939753E-4</c:v>
                </c:pt>
                <c:pt idx="16788">
                  <c:v>4.1781737974896558E-4</c:v>
                </c:pt>
                <c:pt idx="16789">
                  <c:v>4.1779249411331304E-4</c:v>
                </c:pt>
                <c:pt idx="16790">
                  <c:v>4.177676114419171E-4</c:v>
                </c:pt>
                <c:pt idx="16791">
                  <c:v>4.1774273173423893E-4</c:v>
                </c:pt>
                <c:pt idx="16792">
                  <c:v>4.1771785498975495E-4</c:v>
                </c:pt>
                <c:pt idx="16793">
                  <c:v>4.1769298120793738E-4</c:v>
                </c:pt>
                <c:pt idx="16794">
                  <c:v>4.1766811038825312E-4</c:v>
                </c:pt>
                <c:pt idx="16795">
                  <c:v>4.1764324253017182E-4</c:v>
                </c:pt>
                <c:pt idx="16796">
                  <c:v>4.1761837763316592E-4</c:v>
                </c:pt>
                <c:pt idx="16797">
                  <c:v>4.1759351569670865E-4</c:v>
                </c:pt>
                <c:pt idx="16798">
                  <c:v>4.1756865672027066E-4</c:v>
                </c:pt>
                <c:pt idx="16799">
                  <c:v>4.1754380070332324E-4</c:v>
                </c:pt>
                <c:pt idx="16800">
                  <c:v>4.1751894764533722E-4</c:v>
                </c:pt>
                <c:pt idx="16801">
                  <c:v>4.1749409754578311E-4</c:v>
                </c:pt>
                <c:pt idx="16802">
                  <c:v>4.1746925040413602E-4</c:v>
                </c:pt>
                <c:pt idx="16803">
                  <c:v>4.1744440621986314E-4</c:v>
                </c:pt>
                <c:pt idx="16804">
                  <c:v>4.1741956499244062E-4</c:v>
                </c:pt>
                <c:pt idx="16805">
                  <c:v>4.1739472672133927E-4</c:v>
                </c:pt>
                <c:pt idx="16806">
                  <c:v>4.1736989140603455E-4</c:v>
                </c:pt>
                <c:pt idx="16807">
                  <c:v>4.1734505904598984E-4</c:v>
                </c:pt>
                <c:pt idx="16808">
                  <c:v>4.1732022964068775E-4</c:v>
                </c:pt>
                <c:pt idx="16809">
                  <c:v>4.1729540318959286E-4</c:v>
                </c:pt>
                <c:pt idx="16810">
                  <c:v>4.1727057969218533E-4</c:v>
                </c:pt>
                <c:pt idx="16811">
                  <c:v>4.1724575914793408E-4</c:v>
                </c:pt>
                <c:pt idx="16812">
                  <c:v>4.1722094155631425E-4</c:v>
                </c:pt>
                <c:pt idx="16813">
                  <c:v>4.1719612691679109E-4</c:v>
                </c:pt>
                <c:pt idx="16814">
                  <c:v>4.1717131522884924E-4</c:v>
                </c:pt>
                <c:pt idx="16815">
                  <c:v>4.1714650649195642E-4</c:v>
                </c:pt>
                <c:pt idx="16816">
                  <c:v>4.1712170070558503E-4</c:v>
                </c:pt>
                <c:pt idx="16817">
                  <c:v>4.1709689786921327E-4</c:v>
                </c:pt>
                <c:pt idx="16818">
                  <c:v>4.1707209798230922E-4</c:v>
                </c:pt>
                <c:pt idx="16819">
                  <c:v>4.170473010443536E-4</c:v>
                </c:pt>
                <c:pt idx="16820">
                  <c:v>4.1702250705481401E-4</c:v>
                </c:pt>
                <c:pt idx="16821">
                  <c:v>4.1699771601316592E-4</c:v>
                </c:pt>
                <c:pt idx="16822">
                  <c:v>4.1697292791888712E-4</c:v>
                </c:pt>
                <c:pt idx="16823">
                  <c:v>4.1694814277144874E-4</c:v>
                </c:pt>
                <c:pt idx="16824">
                  <c:v>4.1692336057032932E-4</c:v>
                </c:pt>
                <c:pt idx="16825">
                  <c:v>4.1689858131499448E-4</c:v>
                </c:pt>
                <c:pt idx="16826">
                  <c:v>4.1687380500493083E-4</c:v>
                </c:pt>
                <c:pt idx="16827">
                  <c:v>4.1684903163960566E-4</c:v>
                </c:pt>
                <c:pt idx="16828">
                  <c:v>4.1682426121849838E-4</c:v>
                </c:pt>
                <c:pt idx="16829">
                  <c:v>4.1679949374107616E-4</c:v>
                </c:pt>
                <c:pt idx="16830">
                  <c:v>4.1677472920682488E-4</c:v>
                </c:pt>
                <c:pt idx="16831">
                  <c:v>4.1674996761521371E-4</c:v>
                </c:pt>
                <c:pt idx="16832">
                  <c:v>4.1672520896571914E-4</c:v>
                </c:pt>
                <c:pt idx="16833">
                  <c:v>4.1670045325781707E-4</c:v>
                </c:pt>
                <c:pt idx="16834">
                  <c:v>4.1667570049098524E-4</c:v>
                </c:pt>
                <c:pt idx="16835">
                  <c:v>4.1665095066469455E-4</c:v>
                </c:pt>
                <c:pt idx="16836">
                  <c:v>4.1662620377842802E-4</c:v>
                </c:pt>
                <c:pt idx="16837">
                  <c:v>4.1660145983165355E-4</c:v>
                </c:pt>
                <c:pt idx="16838">
                  <c:v>4.1657671882385541E-4</c:v>
                </c:pt>
                <c:pt idx="16839">
                  <c:v>4.1655198075450233E-4</c:v>
                </c:pt>
                <c:pt idx="16840">
                  <c:v>4.1652724562307925E-4</c:v>
                </c:pt>
                <c:pt idx="16841">
                  <c:v>4.1650251342905732E-4</c:v>
                </c:pt>
                <c:pt idx="16842">
                  <c:v>4.1647778417191426E-4</c:v>
                </c:pt>
                <c:pt idx="16843">
                  <c:v>4.1645305785112543E-4</c:v>
                </c:pt>
                <c:pt idx="16844">
                  <c:v>4.1642833446617404E-4</c:v>
                </c:pt>
                <c:pt idx="16845">
                  <c:v>4.1640361401653047E-4</c:v>
                </c:pt>
                <c:pt idx="16846">
                  <c:v>4.1637889650167478E-4</c:v>
                </c:pt>
                <c:pt idx="16847">
                  <c:v>4.1635418192108417E-4</c:v>
                </c:pt>
                <c:pt idx="16848">
                  <c:v>4.1632947027423828E-4</c:v>
                </c:pt>
                <c:pt idx="16849">
                  <c:v>4.1630476156060824E-4</c:v>
                </c:pt>
                <c:pt idx="16850">
                  <c:v>4.162800557796765E-4</c:v>
                </c:pt>
                <c:pt idx="16851">
                  <c:v>4.1625535293092367E-4</c:v>
                </c:pt>
                <c:pt idx="16852">
                  <c:v>4.1623065301382375E-4</c:v>
                </c:pt>
                <c:pt idx="16853">
                  <c:v>4.1620595602785546E-4</c:v>
                </c:pt>
                <c:pt idx="16854">
                  <c:v>4.1618126197249801E-4</c:v>
                </c:pt>
                <c:pt idx="16855">
                  <c:v>4.1615657084722912E-4</c:v>
                </c:pt>
                <c:pt idx="16856">
                  <c:v>4.1613188265152677E-4</c:v>
                </c:pt>
                <c:pt idx="16857">
                  <c:v>4.1610719738487118E-4</c:v>
                </c:pt>
                <c:pt idx="16858">
                  <c:v>4.1608251504673987E-4</c:v>
                </c:pt>
                <c:pt idx="16859">
                  <c:v>4.1605783563661227E-4</c:v>
                </c:pt>
                <c:pt idx="16860">
                  <c:v>4.1603315915396822E-4</c:v>
                </c:pt>
                <c:pt idx="16861">
                  <c:v>4.1600848559828407E-4</c:v>
                </c:pt>
                <c:pt idx="16862">
                  <c:v>4.1598381496904183E-4</c:v>
                </c:pt>
                <c:pt idx="16863">
                  <c:v>4.1595914726572011E-4</c:v>
                </c:pt>
                <c:pt idx="16864">
                  <c:v>4.1593448248779794E-4</c:v>
                </c:pt>
                <c:pt idx="16865">
                  <c:v>4.1590982063475541E-4</c:v>
                </c:pt>
                <c:pt idx="16866">
                  <c:v>4.1588516170607226E-4</c:v>
                </c:pt>
                <c:pt idx="16867">
                  <c:v>4.1586050570122817E-4</c:v>
                </c:pt>
                <c:pt idx="16868">
                  <c:v>4.1583585261970317E-4</c:v>
                </c:pt>
                <c:pt idx="16869">
                  <c:v>4.1581120246097803E-4</c:v>
                </c:pt>
                <c:pt idx="16870">
                  <c:v>4.1578655522453146E-4</c:v>
                </c:pt>
                <c:pt idx="16871">
                  <c:v>4.1576191090984599E-4</c:v>
                </c:pt>
                <c:pt idx="16872">
                  <c:v>4.1573726951640237E-4</c:v>
                </c:pt>
                <c:pt idx="16873">
                  <c:v>4.1571263104367472E-4</c:v>
                </c:pt>
                <c:pt idx="16874">
                  <c:v>4.1568799549115482E-4</c:v>
                </c:pt>
                <c:pt idx="16875">
                  <c:v>4.1566336285831521E-4</c:v>
                </c:pt>
                <c:pt idx="16876">
                  <c:v>4.1563873314463714E-4</c:v>
                </c:pt>
                <c:pt idx="16877">
                  <c:v>4.1561410634960563E-4</c:v>
                </c:pt>
                <c:pt idx="16878">
                  <c:v>4.1558948247269863E-4</c:v>
                </c:pt>
                <c:pt idx="16879">
                  <c:v>4.1556486151340472E-4</c:v>
                </c:pt>
                <c:pt idx="16880">
                  <c:v>4.1554024347119334E-4</c:v>
                </c:pt>
                <c:pt idx="16881">
                  <c:v>4.155156283455539E-4</c:v>
                </c:pt>
                <c:pt idx="16882">
                  <c:v>4.1549101613596717E-4</c:v>
                </c:pt>
                <c:pt idx="16883">
                  <c:v>4.1546640684191478E-4</c:v>
                </c:pt>
                <c:pt idx="16884">
                  <c:v>4.1544180046287806E-4</c:v>
                </c:pt>
                <c:pt idx="16885">
                  <c:v>4.1541719699833958E-4</c:v>
                </c:pt>
                <c:pt idx="16886">
                  <c:v>4.1539259644778179E-4</c:v>
                </c:pt>
                <c:pt idx="16887">
                  <c:v>4.1536799881068822E-4</c:v>
                </c:pt>
                <c:pt idx="16888">
                  <c:v>4.1534340408653619E-4</c:v>
                </c:pt>
                <c:pt idx="16889">
                  <c:v>4.1531881227481422E-4</c:v>
                </c:pt>
                <c:pt idx="16890">
                  <c:v>4.1529422337500179E-4</c:v>
                </c:pt>
                <c:pt idx="16891">
                  <c:v>4.1526963738658314E-4</c:v>
                </c:pt>
                <c:pt idx="16892">
                  <c:v>4.1524505430904057E-4</c:v>
                </c:pt>
                <c:pt idx="16893">
                  <c:v>4.1522047414185772E-4</c:v>
                </c:pt>
                <c:pt idx="16894">
                  <c:v>4.1519589688451683E-4</c:v>
                </c:pt>
                <c:pt idx="16895">
                  <c:v>4.1517132253650189E-4</c:v>
                </c:pt>
                <c:pt idx="16896">
                  <c:v>4.1514675109729734E-4</c:v>
                </c:pt>
                <c:pt idx="16897">
                  <c:v>4.151221825663863E-4</c:v>
                </c:pt>
                <c:pt idx="16898">
                  <c:v>4.1509761694324753E-4</c:v>
                </c:pt>
                <c:pt idx="16899">
                  <c:v>4.1507305422737158E-4</c:v>
                </c:pt>
                <c:pt idx="16900">
                  <c:v>4.1504849441823997E-4</c:v>
                </c:pt>
                <c:pt idx="16901">
                  <c:v>4.1502393751533895E-4</c:v>
                </c:pt>
                <c:pt idx="16902">
                  <c:v>4.1499938351814773E-4</c:v>
                </c:pt>
                <c:pt idx="16903">
                  <c:v>4.1497483242615532E-4</c:v>
                </c:pt>
                <c:pt idx="16904">
                  <c:v>4.149502842388398E-4</c:v>
                </c:pt>
                <c:pt idx="16905">
                  <c:v>4.1492573895569434E-4</c:v>
                </c:pt>
                <c:pt idx="16906">
                  <c:v>4.1490119657619723E-4</c:v>
                </c:pt>
                <c:pt idx="16907">
                  <c:v>4.148766570998357E-4</c:v>
                </c:pt>
                <c:pt idx="16908">
                  <c:v>4.1485212052609437E-4</c:v>
                </c:pt>
                <c:pt idx="16909">
                  <c:v>4.1482758685445874E-4</c:v>
                </c:pt>
                <c:pt idx="16910">
                  <c:v>4.1480305608441331E-4</c:v>
                </c:pt>
                <c:pt idx="16911">
                  <c:v>4.1477852821544331E-4</c:v>
                </c:pt>
                <c:pt idx="16912">
                  <c:v>4.1475400324703484E-4</c:v>
                </c:pt>
                <c:pt idx="16913">
                  <c:v>4.1472948117867185E-4</c:v>
                </c:pt>
                <c:pt idx="16914">
                  <c:v>4.1470496200984164E-4</c:v>
                </c:pt>
                <c:pt idx="16915">
                  <c:v>4.1468044574002942E-4</c:v>
                </c:pt>
                <c:pt idx="16916">
                  <c:v>4.1465593236872101E-4</c:v>
                </c:pt>
                <c:pt idx="16917">
                  <c:v>4.1463142189540224E-4</c:v>
                </c:pt>
                <c:pt idx="16918">
                  <c:v>4.1460691431956172E-4</c:v>
                </c:pt>
                <c:pt idx="16919">
                  <c:v>4.1458240964067878E-4</c:v>
                </c:pt>
                <c:pt idx="16920">
                  <c:v>4.1455790785824693E-4</c:v>
                </c:pt>
                <c:pt idx="16921">
                  <c:v>4.1453340897174977E-4</c:v>
                </c:pt>
                <c:pt idx="16922">
                  <c:v>4.1450891298067474E-4</c:v>
                </c:pt>
                <c:pt idx="16923">
                  <c:v>4.1448441988450782E-4</c:v>
                </c:pt>
                <c:pt idx="16924">
                  <c:v>4.1445992968273623E-4</c:v>
                </c:pt>
                <c:pt idx="16925">
                  <c:v>4.1443544237484671E-4</c:v>
                </c:pt>
                <c:pt idx="16926">
                  <c:v>4.1441095796032672E-4</c:v>
                </c:pt>
                <c:pt idx="16927">
                  <c:v>4.1438647643866433E-4</c:v>
                </c:pt>
                <c:pt idx="16928">
                  <c:v>4.1436199780934364E-4</c:v>
                </c:pt>
                <c:pt idx="16929">
                  <c:v>4.1433752207185501E-4</c:v>
                </c:pt>
                <c:pt idx="16930">
                  <c:v>4.1431304922568584E-4</c:v>
                </c:pt>
                <c:pt idx="16931">
                  <c:v>4.1428857927032324E-4</c:v>
                </c:pt>
                <c:pt idx="16932">
                  <c:v>4.142641122052565E-4</c:v>
                </c:pt>
                <c:pt idx="16933">
                  <c:v>4.1423964802997018E-4</c:v>
                </c:pt>
                <c:pt idx="16934">
                  <c:v>4.1421518674395266E-4</c:v>
                </c:pt>
                <c:pt idx="16935">
                  <c:v>4.1419072834669588E-4</c:v>
                </c:pt>
                <c:pt idx="16936">
                  <c:v>4.1416627283768841E-4</c:v>
                </c:pt>
                <c:pt idx="16937">
                  <c:v>4.1414182021641359E-4</c:v>
                </c:pt>
                <c:pt idx="16938">
                  <c:v>4.1411737048236406E-4</c:v>
                </c:pt>
                <c:pt idx="16939">
                  <c:v>4.140929236350227E-4</c:v>
                </c:pt>
                <c:pt idx="16940">
                  <c:v>4.1406847967388733E-4</c:v>
                </c:pt>
                <c:pt idx="16941">
                  <c:v>4.1404403859844212E-4</c:v>
                </c:pt>
                <c:pt idx="16942">
                  <c:v>4.1401960040817414E-4</c:v>
                </c:pt>
                <c:pt idx="16943">
                  <c:v>4.1399516510257425E-4</c:v>
                </c:pt>
                <c:pt idx="16944">
                  <c:v>4.1397073268113516E-4</c:v>
                </c:pt>
                <c:pt idx="16945">
                  <c:v>4.1394630314334251E-4</c:v>
                </c:pt>
                <c:pt idx="16946">
                  <c:v>4.1392187648868522E-4</c:v>
                </c:pt>
                <c:pt idx="16947">
                  <c:v>4.1389745271665251E-4</c:v>
                </c:pt>
                <c:pt idx="16948">
                  <c:v>4.1387303182673801E-4</c:v>
                </c:pt>
                <c:pt idx="16949">
                  <c:v>4.1384861381842927E-4</c:v>
                </c:pt>
                <c:pt idx="16950">
                  <c:v>4.1382419869121992E-4</c:v>
                </c:pt>
                <c:pt idx="16951">
                  <c:v>4.1379978644458986E-4</c:v>
                </c:pt>
                <c:pt idx="16952">
                  <c:v>4.1377537707804003E-4</c:v>
                </c:pt>
                <c:pt idx="16953">
                  <c:v>4.1375097059105805E-4</c:v>
                </c:pt>
                <c:pt idx="16954">
                  <c:v>4.1372656698312929E-4</c:v>
                </c:pt>
                <c:pt idx="16955">
                  <c:v>4.1370216625375063E-4</c:v>
                </c:pt>
                <c:pt idx="16956">
                  <c:v>4.136777684024139E-4</c:v>
                </c:pt>
                <c:pt idx="16957">
                  <c:v>4.1365337342859902E-4</c:v>
                </c:pt>
                <c:pt idx="16958">
                  <c:v>4.1362898133180941E-4</c:v>
                </c:pt>
                <c:pt idx="16959">
                  <c:v>4.1360459211152862E-4</c:v>
                </c:pt>
                <c:pt idx="16960">
                  <c:v>4.1358020576725136E-4</c:v>
                </c:pt>
                <c:pt idx="16961">
                  <c:v>4.1355582229846946E-4</c:v>
                </c:pt>
                <c:pt idx="16962">
                  <c:v>4.1353144170467015E-4</c:v>
                </c:pt>
                <c:pt idx="16963">
                  <c:v>4.1350706398534889E-4</c:v>
                </c:pt>
                <c:pt idx="16964">
                  <c:v>4.1348268913999633E-4</c:v>
                </c:pt>
                <c:pt idx="16965">
                  <c:v>4.1345831716810413E-4</c:v>
                </c:pt>
                <c:pt idx="16966">
                  <c:v>4.134339480691663E-4</c:v>
                </c:pt>
                <c:pt idx="16967">
                  <c:v>4.1340958184266785E-4</c:v>
                </c:pt>
                <c:pt idx="16968">
                  <c:v>4.133852184881115E-4</c:v>
                </c:pt>
                <c:pt idx="16969">
                  <c:v>4.1336085800497928E-4</c:v>
                </c:pt>
                <c:pt idx="16970">
                  <c:v>4.1333650039277023E-4</c:v>
                </c:pt>
                <c:pt idx="16971">
                  <c:v>4.1331214565097174E-4</c:v>
                </c:pt>
                <c:pt idx="16972">
                  <c:v>4.1328779377908188E-4</c:v>
                </c:pt>
                <c:pt idx="16973">
                  <c:v>4.1326344477659075E-4</c:v>
                </c:pt>
                <c:pt idx="16974">
                  <c:v>4.1323909864299224E-4</c:v>
                </c:pt>
                <c:pt idx="16975">
                  <c:v>4.1321475537777792E-4</c:v>
                </c:pt>
                <c:pt idx="16976">
                  <c:v>4.1319041498044174E-4</c:v>
                </c:pt>
                <c:pt idx="16977">
                  <c:v>4.1316607745048002E-4</c:v>
                </c:pt>
                <c:pt idx="16978">
                  <c:v>4.1314174278737773E-4</c:v>
                </c:pt>
                <c:pt idx="16979">
                  <c:v>4.1311741099063422E-4</c:v>
                </c:pt>
                <c:pt idx="16980">
                  <c:v>4.1309308205974296E-4</c:v>
                </c:pt>
                <c:pt idx="16981">
                  <c:v>4.1306875599419774E-4</c:v>
                </c:pt>
                <c:pt idx="16982">
                  <c:v>4.1304443279349153E-4</c:v>
                </c:pt>
                <c:pt idx="16983">
                  <c:v>4.1302011245712114E-4</c:v>
                </c:pt>
                <c:pt idx="16984">
                  <c:v>4.12995794984571E-4</c:v>
                </c:pt>
                <c:pt idx="16985">
                  <c:v>4.1297148037534772E-4</c:v>
                </c:pt>
                <c:pt idx="16986">
                  <c:v>4.1294716862893893E-4</c:v>
                </c:pt>
                <c:pt idx="16987">
                  <c:v>4.1292285974484002E-4</c:v>
                </c:pt>
                <c:pt idx="16988">
                  <c:v>4.1289855372254251E-4</c:v>
                </c:pt>
                <c:pt idx="16989">
                  <c:v>4.1287425056155092E-4</c:v>
                </c:pt>
                <c:pt idx="16990">
                  <c:v>4.1284995026134988E-4</c:v>
                </c:pt>
                <c:pt idx="16991">
                  <c:v>4.1282565282143831E-4</c:v>
                </c:pt>
                <c:pt idx="16992">
                  <c:v>4.128013582413118E-4</c:v>
                </c:pt>
                <c:pt idx="16993">
                  <c:v>4.127770665204631E-4</c:v>
                </c:pt>
                <c:pt idx="16994">
                  <c:v>4.1275277765838762E-4</c:v>
                </c:pt>
                <c:pt idx="16995">
                  <c:v>4.1272849165458256E-4</c:v>
                </c:pt>
                <c:pt idx="16996">
                  <c:v>4.127042085085441E-4</c:v>
                </c:pt>
                <c:pt idx="16997">
                  <c:v>4.1267992821976814E-4</c:v>
                </c:pt>
                <c:pt idx="16998">
                  <c:v>4.1265565078774265E-4</c:v>
                </c:pt>
                <c:pt idx="16999">
                  <c:v>4.1263137621197504E-4</c:v>
                </c:pt>
                <c:pt idx="17000">
                  <c:v>4.1260710449195432E-4</c:v>
                </c:pt>
                <c:pt idx="17001">
                  <c:v>4.1258283562717796E-4</c:v>
                </c:pt>
                <c:pt idx="17002">
                  <c:v>4.1255856961714256E-4</c:v>
                </c:pt>
                <c:pt idx="17003">
                  <c:v>4.1253430646134522E-4</c:v>
                </c:pt>
                <c:pt idx="17004">
                  <c:v>4.1251004615927952E-4</c:v>
                </c:pt>
                <c:pt idx="17005">
                  <c:v>4.1248578871044448E-4</c:v>
                </c:pt>
                <c:pt idx="17006">
                  <c:v>4.1246153411433683E-4</c:v>
                </c:pt>
                <c:pt idx="17007">
                  <c:v>4.1243728237045312E-4</c:v>
                </c:pt>
                <c:pt idx="17008">
                  <c:v>4.1241303347828827E-4</c:v>
                </c:pt>
                <c:pt idx="17009">
                  <c:v>4.1238878743734165E-4</c:v>
                </c:pt>
                <c:pt idx="17010">
                  <c:v>4.1236454424711181E-4</c:v>
                </c:pt>
                <c:pt idx="17011">
                  <c:v>4.1234030390709027E-4</c:v>
                </c:pt>
                <c:pt idx="17012">
                  <c:v>4.1231606641677976E-4</c:v>
                </c:pt>
                <c:pt idx="17013">
                  <c:v>4.1229183177567423E-4</c:v>
                </c:pt>
                <c:pt idx="17014">
                  <c:v>4.1226759998327721E-4</c:v>
                </c:pt>
                <c:pt idx="17015">
                  <c:v>4.1224337103908023E-4</c:v>
                </c:pt>
                <c:pt idx="17016">
                  <c:v>4.1221914494258318E-4</c:v>
                </c:pt>
                <c:pt idx="17017">
                  <c:v>4.1219492169328474E-4</c:v>
                </c:pt>
                <c:pt idx="17018">
                  <c:v>4.1217070129068184E-4</c:v>
                </c:pt>
                <c:pt idx="17019">
                  <c:v>4.1214648373427362E-4</c:v>
                </c:pt>
                <c:pt idx="17020">
                  <c:v>4.1212226902355924E-4</c:v>
                </c:pt>
                <c:pt idx="17021">
                  <c:v>4.1209805715803277E-4</c:v>
                </c:pt>
                <c:pt idx="17022">
                  <c:v>4.1207384813719903E-4</c:v>
                </c:pt>
                <c:pt idx="17023">
                  <c:v>4.120496419605528E-4</c:v>
                </c:pt>
                <c:pt idx="17024">
                  <c:v>4.1202543862759356E-4</c:v>
                </c:pt>
                <c:pt idx="17025">
                  <c:v>4.1200123813782082E-4</c:v>
                </c:pt>
                <c:pt idx="17026">
                  <c:v>4.1197704049073523E-4</c:v>
                </c:pt>
                <c:pt idx="17027">
                  <c:v>4.1195284568582978E-4</c:v>
                </c:pt>
                <c:pt idx="17028">
                  <c:v>4.1192865372261005E-4</c:v>
                </c:pt>
                <c:pt idx="17029">
                  <c:v>4.119044646005735E-4</c:v>
                </c:pt>
                <c:pt idx="17030">
                  <c:v>4.1188027831922156E-4</c:v>
                </c:pt>
                <c:pt idx="17031">
                  <c:v>4.1185609487804753E-4</c:v>
                </c:pt>
                <c:pt idx="17032">
                  <c:v>4.1183191427655793E-4</c:v>
                </c:pt>
                <c:pt idx="17033">
                  <c:v>4.1180773651424953E-4</c:v>
                </c:pt>
                <c:pt idx="17034">
                  <c:v>4.1178356159062295E-4</c:v>
                </c:pt>
                <c:pt idx="17035">
                  <c:v>4.1175938950517902E-4</c:v>
                </c:pt>
                <c:pt idx="17036">
                  <c:v>4.1173522025741781E-4</c:v>
                </c:pt>
                <c:pt idx="17037">
                  <c:v>4.1171105384683404E-4</c:v>
                </c:pt>
                <c:pt idx="17038">
                  <c:v>4.1168689027294014E-4</c:v>
                </c:pt>
                <c:pt idx="17039">
                  <c:v>4.1166272953522718E-4</c:v>
                </c:pt>
                <c:pt idx="17040">
                  <c:v>4.1163857163319551E-4</c:v>
                </c:pt>
                <c:pt idx="17041">
                  <c:v>4.1161441656635133E-4</c:v>
                </c:pt>
                <c:pt idx="17042">
                  <c:v>4.1159026433419189E-4</c:v>
                </c:pt>
                <c:pt idx="17043">
                  <c:v>4.1156611493622133E-4</c:v>
                </c:pt>
                <c:pt idx="17044">
                  <c:v>4.1154196837193789E-4</c:v>
                </c:pt>
                <c:pt idx="17045">
                  <c:v>4.115178246408399E-4</c:v>
                </c:pt>
                <c:pt idx="17046">
                  <c:v>4.1149368374243672E-4</c:v>
                </c:pt>
                <c:pt idx="17047">
                  <c:v>4.1146954567622618E-4</c:v>
                </c:pt>
                <c:pt idx="17048">
                  <c:v>4.1144541044170826E-4</c:v>
                </c:pt>
                <c:pt idx="17049">
                  <c:v>4.1142127803838857E-4</c:v>
                </c:pt>
                <c:pt idx="17050">
                  <c:v>4.1139714846576397E-4</c:v>
                </c:pt>
                <c:pt idx="17051">
                  <c:v>4.1137302172333633E-4</c:v>
                </c:pt>
                <c:pt idx="17052">
                  <c:v>4.1134889781061228E-4</c:v>
                </c:pt>
                <c:pt idx="17053">
                  <c:v>4.1132477672709233E-4</c:v>
                </c:pt>
                <c:pt idx="17054">
                  <c:v>4.1130065847227922E-4</c:v>
                </c:pt>
                <c:pt idx="17055">
                  <c:v>4.1127654304567274E-4</c:v>
                </c:pt>
                <c:pt idx="17056">
                  <c:v>4.1125243044677786E-4</c:v>
                </c:pt>
                <c:pt idx="17057">
                  <c:v>4.1122832067509696E-4</c:v>
                </c:pt>
                <c:pt idx="17058">
                  <c:v>4.1120421373013334E-4</c:v>
                </c:pt>
                <c:pt idx="17059">
                  <c:v>4.1118010961138911E-4</c:v>
                </c:pt>
                <c:pt idx="17060">
                  <c:v>4.1115600831836805E-4</c:v>
                </c:pt>
                <c:pt idx="17061">
                  <c:v>4.1113190985056833E-4</c:v>
                </c:pt>
                <c:pt idx="17062">
                  <c:v>4.1110781420750032E-4</c:v>
                </c:pt>
                <c:pt idx="17063">
                  <c:v>4.1108372138866394E-4</c:v>
                </c:pt>
                <c:pt idx="17064">
                  <c:v>4.1105963139356392E-4</c:v>
                </c:pt>
                <c:pt idx="17065">
                  <c:v>4.1103554422170283E-4</c:v>
                </c:pt>
                <c:pt idx="17066">
                  <c:v>4.1101145987258356E-4</c:v>
                </c:pt>
                <c:pt idx="17067">
                  <c:v>4.1098737834571687E-4</c:v>
                </c:pt>
                <c:pt idx="17068">
                  <c:v>4.1096329964059394E-4</c:v>
                </c:pt>
                <c:pt idx="17069">
                  <c:v>4.1093922375672802E-4</c:v>
                </c:pt>
                <c:pt idx="17070">
                  <c:v>4.1091515069362157E-4</c:v>
                </c:pt>
                <c:pt idx="17071">
                  <c:v>4.1089108045077867E-4</c:v>
                </c:pt>
                <c:pt idx="17072">
                  <c:v>4.1086701302770433E-4</c:v>
                </c:pt>
                <c:pt idx="17073">
                  <c:v>4.108429484239034E-4</c:v>
                </c:pt>
                <c:pt idx="17074">
                  <c:v>4.1081888663887345E-4</c:v>
                </c:pt>
                <c:pt idx="17075">
                  <c:v>4.1079482767213067E-4</c:v>
                </c:pt>
                <c:pt idx="17076">
                  <c:v>4.1077077152317464E-4</c:v>
                </c:pt>
                <c:pt idx="17077">
                  <c:v>4.107467181915089E-4</c:v>
                </c:pt>
                <c:pt idx="17078">
                  <c:v>4.1072266767663807E-4</c:v>
                </c:pt>
                <c:pt idx="17079">
                  <c:v>4.106986199780713E-4</c:v>
                </c:pt>
                <c:pt idx="17080">
                  <c:v>4.1067457509531391E-4</c:v>
                </c:pt>
                <c:pt idx="17081">
                  <c:v>4.1065053302786472E-4</c:v>
                </c:pt>
                <c:pt idx="17082">
                  <c:v>4.1062649377523764E-4</c:v>
                </c:pt>
                <c:pt idx="17083">
                  <c:v>4.1060245733693128E-4</c:v>
                </c:pt>
                <c:pt idx="17084">
                  <c:v>4.1057842371245676E-4</c:v>
                </c:pt>
                <c:pt idx="17085">
                  <c:v>4.1055439290131932E-4</c:v>
                </c:pt>
                <c:pt idx="17086">
                  <c:v>4.1053036490302104E-4</c:v>
                </c:pt>
                <c:pt idx="17087">
                  <c:v>4.1050633971707385E-4</c:v>
                </c:pt>
                <c:pt idx="17088">
                  <c:v>4.1048231734297784E-4</c:v>
                </c:pt>
                <c:pt idx="17089">
                  <c:v>4.1045829778024257E-4</c:v>
                </c:pt>
                <c:pt idx="17090">
                  <c:v>4.1043428102837732E-4</c:v>
                </c:pt>
                <c:pt idx="17091">
                  <c:v>4.1041026708688337E-4</c:v>
                </c:pt>
                <c:pt idx="17092">
                  <c:v>4.1038625595527092E-4</c:v>
                </c:pt>
                <c:pt idx="17093">
                  <c:v>4.103622476330459E-4</c:v>
                </c:pt>
                <c:pt idx="17094">
                  <c:v>4.1033824211971534E-4</c:v>
                </c:pt>
                <c:pt idx="17095">
                  <c:v>4.1031423941478807E-4</c:v>
                </c:pt>
                <c:pt idx="17096">
                  <c:v>4.1029023951776641E-4</c:v>
                </c:pt>
                <c:pt idx="17097">
                  <c:v>4.102662424281637E-4</c:v>
                </c:pt>
                <c:pt idx="17098">
                  <c:v>4.1024224814548084E-4</c:v>
                </c:pt>
                <c:pt idx="17099">
                  <c:v>4.1021825666922755E-4</c:v>
                </c:pt>
                <c:pt idx="17100">
                  <c:v>4.1019426799891734E-4</c:v>
                </c:pt>
                <c:pt idx="17101">
                  <c:v>4.1017028213405132E-4</c:v>
                </c:pt>
                <c:pt idx="17102">
                  <c:v>4.101462990741415E-4</c:v>
                </c:pt>
                <c:pt idx="17103">
                  <c:v>4.1012231881869233E-4</c:v>
                </c:pt>
                <c:pt idx="17104">
                  <c:v>4.1009834136721359E-4</c:v>
                </c:pt>
                <c:pt idx="17105">
                  <c:v>4.1007436671921296E-4</c:v>
                </c:pt>
                <c:pt idx="17106">
                  <c:v>4.1005039487419798E-4</c:v>
                </c:pt>
                <c:pt idx="17107">
                  <c:v>4.1002642583168021E-4</c:v>
                </c:pt>
                <c:pt idx="17108">
                  <c:v>4.1000245959116831E-4</c:v>
                </c:pt>
                <c:pt idx="17109">
                  <c:v>4.0997849615216511E-4</c:v>
                </c:pt>
                <c:pt idx="17110">
                  <c:v>4.0995453551418722E-4</c:v>
                </c:pt>
                <c:pt idx="17111">
                  <c:v>4.0993057767673633E-4</c:v>
                </c:pt>
                <c:pt idx="17112">
                  <c:v>4.0990662263932733E-4</c:v>
                </c:pt>
                <c:pt idx="17113">
                  <c:v>4.0988267040146777E-4</c:v>
                </c:pt>
                <c:pt idx="17114">
                  <c:v>4.0985872096266108E-4</c:v>
                </c:pt>
                <c:pt idx="17115">
                  <c:v>4.0983477432242772E-4</c:v>
                </c:pt>
                <c:pt idx="17116">
                  <c:v>4.0981083048026825E-4</c:v>
                </c:pt>
                <c:pt idx="17117">
                  <c:v>4.0978688943569386E-4</c:v>
                </c:pt>
                <c:pt idx="17118">
                  <c:v>4.0976295118821791E-4</c:v>
                </c:pt>
                <c:pt idx="17119">
                  <c:v>4.0973901573734437E-4</c:v>
                </c:pt>
                <c:pt idx="17120">
                  <c:v>4.0971508308258866E-4</c:v>
                </c:pt>
                <c:pt idx="17121">
                  <c:v>4.0969115322345991E-4</c:v>
                </c:pt>
                <c:pt idx="17122">
                  <c:v>4.0966722615946925E-4</c:v>
                </c:pt>
                <c:pt idx="17123">
                  <c:v>4.0964330189012033E-4</c:v>
                </c:pt>
                <c:pt idx="17124">
                  <c:v>4.0961938041493144E-4</c:v>
                </c:pt>
                <c:pt idx="17125">
                  <c:v>4.0959546173340727E-4</c:v>
                </c:pt>
                <c:pt idx="17126">
                  <c:v>4.0957154584506323E-4</c:v>
                </c:pt>
                <c:pt idx="17127">
                  <c:v>4.0954763274940714E-4</c:v>
                </c:pt>
                <c:pt idx="17128">
                  <c:v>4.0952372244595122E-4</c:v>
                </c:pt>
                <c:pt idx="17129">
                  <c:v>4.0949981493420531E-4</c:v>
                </c:pt>
                <c:pt idx="17130">
                  <c:v>4.0947591021368293E-4</c:v>
                </c:pt>
                <c:pt idx="17131">
                  <c:v>4.0945200828389032E-4</c:v>
                </c:pt>
                <c:pt idx="17132">
                  <c:v>4.0942810914434497E-4</c:v>
                </c:pt>
                <c:pt idx="17133">
                  <c:v>4.0940421279455312E-4</c:v>
                </c:pt>
                <c:pt idx="17134">
                  <c:v>4.0938031923403129E-4</c:v>
                </c:pt>
                <c:pt idx="17135">
                  <c:v>4.0935642846228593E-4</c:v>
                </c:pt>
                <c:pt idx="17136">
                  <c:v>4.0933254047883187E-4</c:v>
                </c:pt>
                <c:pt idx="17137">
                  <c:v>4.0930865528317819E-4</c:v>
                </c:pt>
                <c:pt idx="17138">
                  <c:v>4.0928477287484127E-4</c:v>
                </c:pt>
                <c:pt idx="17139">
                  <c:v>4.0926089325333344E-4</c:v>
                </c:pt>
                <c:pt idx="17140">
                  <c:v>4.0923701641816166E-4</c:v>
                </c:pt>
                <c:pt idx="17141">
                  <c:v>4.0921314236883993E-4</c:v>
                </c:pt>
                <c:pt idx="17142">
                  <c:v>4.0918927110488595E-4</c:v>
                </c:pt>
                <c:pt idx="17143">
                  <c:v>4.0916540262580402E-4</c:v>
                </c:pt>
                <c:pt idx="17144">
                  <c:v>4.0914153693111314E-4</c:v>
                </c:pt>
                <c:pt idx="17145">
                  <c:v>4.0911767402032433E-4</c:v>
                </c:pt>
                <c:pt idx="17146">
                  <c:v>4.0909381389294996E-4</c:v>
                </c:pt>
                <c:pt idx="17147">
                  <c:v>4.0906995654850498E-4</c:v>
                </c:pt>
                <c:pt idx="17148">
                  <c:v>4.0904610198649991E-4</c:v>
                </c:pt>
                <c:pt idx="17149">
                  <c:v>4.0902225020644919E-4</c:v>
                </c:pt>
                <c:pt idx="17150">
                  <c:v>4.0899840120786423E-4</c:v>
                </c:pt>
                <c:pt idx="17151">
                  <c:v>4.0897455499026359E-4</c:v>
                </c:pt>
                <c:pt idx="17152">
                  <c:v>4.0895071155315634E-4</c:v>
                </c:pt>
                <c:pt idx="17153">
                  <c:v>4.0892687089605779E-4</c:v>
                </c:pt>
                <c:pt idx="17154">
                  <c:v>4.0890303301847891E-4</c:v>
                </c:pt>
                <c:pt idx="17155">
                  <c:v>4.0887919791993734E-4</c:v>
                </c:pt>
                <c:pt idx="17156">
                  <c:v>4.0885536559994584E-4</c:v>
                </c:pt>
                <c:pt idx="17157">
                  <c:v>4.0883153605801982E-4</c:v>
                </c:pt>
                <c:pt idx="17158">
                  <c:v>4.0880770929367356E-4</c:v>
                </c:pt>
                <c:pt idx="17159">
                  <c:v>4.0878388530641858E-4</c:v>
                </c:pt>
                <c:pt idx="17160">
                  <c:v>4.0876006409577029E-4</c:v>
                </c:pt>
                <c:pt idx="17161">
                  <c:v>4.0873624566124594E-4</c:v>
                </c:pt>
                <c:pt idx="17162">
                  <c:v>4.0871243000235803E-4</c:v>
                </c:pt>
                <c:pt idx="17163">
                  <c:v>4.0868861711862187E-4</c:v>
                </c:pt>
                <c:pt idx="17164">
                  <c:v>4.0866480700955466E-4</c:v>
                </c:pt>
                <c:pt idx="17165">
                  <c:v>4.0864099967466769E-4</c:v>
                </c:pt>
                <c:pt idx="17166">
                  <c:v>4.0861719511347524E-4</c:v>
                </c:pt>
                <c:pt idx="17167">
                  <c:v>4.0859339332549734E-4</c:v>
                </c:pt>
                <c:pt idx="17168">
                  <c:v>4.0856959431024816E-4</c:v>
                </c:pt>
                <c:pt idx="17169">
                  <c:v>4.0854579806724034E-4</c:v>
                </c:pt>
                <c:pt idx="17170">
                  <c:v>4.0852200459599327E-4</c:v>
                </c:pt>
                <c:pt idx="17171">
                  <c:v>4.0849821389601812E-4</c:v>
                </c:pt>
                <c:pt idx="17172">
                  <c:v>4.0847442596683454E-4</c:v>
                </c:pt>
                <c:pt idx="17173">
                  <c:v>4.0845064080795811E-4</c:v>
                </c:pt>
                <c:pt idx="17174">
                  <c:v>4.0842685841890647E-4</c:v>
                </c:pt>
                <c:pt idx="17175">
                  <c:v>4.0840307879918923E-4</c:v>
                </c:pt>
                <c:pt idx="17176">
                  <c:v>4.0837930194833119E-4</c:v>
                </c:pt>
                <c:pt idx="17177">
                  <c:v>4.0835552786583975E-4</c:v>
                </c:pt>
                <c:pt idx="17178">
                  <c:v>4.0833175655124023E-4</c:v>
                </c:pt>
                <c:pt idx="17179">
                  <c:v>4.0830798800404517E-4</c:v>
                </c:pt>
                <c:pt idx="17180">
                  <c:v>4.0828422222377022E-4</c:v>
                </c:pt>
                <c:pt idx="17181">
                  <c:v>4.0826045920993475E-4</c:v>
                </c:pt>
                <c:pt idx="17182">
                  <c:v>4.0823669896205493E-4</c:v>
                </c:pt>
                <c:pt idx="17183">
                  <c:v>4.0821294147964514E-4</c:v>
                </c:pt>
                <c:pt idx="17184">
                  <c:v>4.081891867622259E-4</c:v>
                </c:pt>
                <c:pt idx="17185">
                  <c:v>4.0816543480931582E-4</c:v>
                </c:pt>
                <c:pt idx="17186">
                  <c:v>4.0814168562042702E-4</c:v>
                </c:pt>
                <c:pt idx="17187">
                  <c:v>4.0811793919508503E-4</c:v>
                </c:pt>
                <c:pt idx="17188">
                  <c:v>4.0809419553279732E-4</c:v>
                </c:pt>
                <c:pt idx="17189">
                  <c:v>4.0807045463308797E-4</c:v>
                </c:pt>
                <c:pt idx="17190">
                  <c:v>4.0804671649547836E-4</c:v>
                </c:pt>
                <c:pt idx="17191">
                  <c:v>4.0802298111947859E-4</c:v>
                </c:pt>
                <c:pt idx="17192">
                  <c:v>4.0799924850461118E-4</c:v>
                </c:pt>
                <c:pt idx="17193">
                  <c:v>4.079755186503915E-4</c:v>
                </c:pt>
                <c:pt idx="17194">
                  <c:v>4.0795179155634037E-4</c:v>
                </c:pt>
                <c:pt idx="17195">
                  <c:v>4.0792806722197533E-4</c:v>
                </c:pt>
                <c:pt idx="17196">
                  <c:v>4.0790434564681879E-4</c:v>
                </c:pt>
                <c:pt idx="17197">
                  <c:v>4.0788062683038112E-4</c:v>
                </c:pt>
                <c:pt idx="17198">
                  <c:v>4.0785691077219031E-4</c:v>
                </c:pt>
                <c:pt idx="17199">
                  <c:v>4.0783319747175745E-4</c:v>
                </c:pt>
                <c:pt idx="17200">
                  <c:v>4.0780948692860478E-4</c:v>
                </c:pt>
                <c:pt idx="17201">
                  <c:v>4.0778577914225541E-4</c:v>
                </c:pt>
                <c:pt idx="17202">
                  <c:v>4.0776207411222194E-4</c:v>
                </c:pt>
                <c:pt idx="17203">
                  <c:v>4.0773837183802656E-4</c:v>
                </c:pt>
                <c:pt idx="17204">
                  <c:v>4.0771467231918973E-4</c:v>
                </c:pt>
                <c:pt idx="17205">
                  <c:v>4.0769097555522996E-4</c:v>
                </c:pt>
                <c:pt idx="17206">
                  <c:v>4.0766728154566716E-4</c:v>
                </c:pt>
                <c:pt idx="17207">
                  <c:v>4.0764359029001903E-4</c:v>
                </c:pt>
                <c:pt idx="17208">
                  <c:v>4.0761990178780856E-4</c:v>
                </c:pt>
                <c:pt idx="17209">
                  <c:v>4.0759621603855416E-4</c:v>
                </c:pt>
                <c:pt idx="17210">
                  <c:v>4.0757253304177503E-4</c:v>
                </c:pt>
                <c:pt idx="17211">
                  <c:v>4.0754885279699408E-4</c:v>
                </c:pt>
                <c:pt idx="17212">
                  <c:v>4.0752517530373312E-4</c:v>
                </c:pt>
                <c:pt idx="17213">
                  <c:v>4.0750150056150511E-4</c:v>
                </c:pt>
                <c:pt idx="17214">
                  <c:v>4.0747782856983975E-4</c:v>
                </c:pt>
                <c:pt idx="17215">
                  <c:v>4.0745415932824924E-4</c:v>
                </c:pt>
                <c:pt idx="17216">
                  <c:v>4.0743049283625983E-4</c:v>
                </c:pt>
                <c:pt idx="17217">
                  <c:v>4.0740682909339379E-4</c:v>
                </c:pt>
                <c:pt idx="17218">
                  <c:v>4.0738316809916749E-4</c:v>
                </c:pt>
                <c:pt idx="17219">
                  <c:v>4.0735950985310216E-4</c:v>
                </c:pt>
                <c:pt idx="17220">
                  <c:v>4.0733585435472113E-4</c:v>
                </c:pt>
                <c:pt idx="17221">
                  <c:v>4.0731220160354588E-4</c:v>
                </c:pt>
                <c:pt idx="17222">
                  <c:v>4.0728855159909811E-4</c:v>
                </c:pt>
                <c:pt idx="17223">
                  <c:v>4.0726490434090084E-4</c:v>
                </c:pt>
                <c:pt idx="17224">
                  <c:v>4.0724125982847024E-4</c:v>
                </c:pt>
                <c:pt idx="17225">
                  <c:v>4.0721761806133445E-4</c:v>
                </c:pt>
                <c:pt idx="17226">
                  <c:v>4.0719397903901005E-4</c:v>
                </c:pt>
                <c:pt idx="17227">
                  <c:v>4.0717034276102214E-4</c:v>
                </c:pt>
                <c:pt idx="17228">
                  <c:v>4.0714670922689249E-4</c:v>
                </c:pt>
                <c:pt idx="17229">
                  <c:v>4.0712307843614317E-4</c:v>
                </c:pt>
                <c:pt idx="17230">
                  <c:v>4.0709945038829324E-4</c:v>
                </c:pt>
                <c:pt idx="17231">
                  <c:v>4.0707582508287004E-4</c:v>
                </c:pt>
                <c:pt idx="17232">
                  <c:v>4.0705220251939685E-4</c:v>
                </c:pt>
                <c:pt idx="17233">
                  <c:v>4.0702858269738994E-4</c:v>
                </c:pt>
                <c:pt idx="17234">
                  <c:v>4.0700496561637953E-4</c:v>
                </c:pt>
                <c:pt idx="17235">
                  <c:v>4.0698135127588343E-4</c:v>
                </c:pt>
                <c:pt idx="17236">
                  <c:v>4.0695773967542584E-4</c:v>
                </c:pt>
                <c:pt idx="17237">
                  <c:v>4.0693413081453132E-4</c:v>
                </c:pt>
                <c:pt idx="17238">
                  <c:v>4.0691052469272055E-4</c:v>
                </c:pt>
                <c:pt idx="17239">
                  <c:v>4.0688692130952012E-4</c:v>
                </c:pt>
                <c:pt idx="17240">
                  <c:v>4.0686332066445114E-4</c:v>
                </c:pt>
                <c:pt idx="17241">
                  <c:v>4.0683972275703801E-4</c:v>
                </c:pt>
                <c:pt idx="17242">
                  <c:v>4.0681612758680403E-4</c:v>
                </c:pt>
                <c:pt idx="17243">
                  <c:v>4.0679253515327326E-4</c:v>
                </c:pt>
                <c:pt idx="17244">
                  <c:v>4.0676894545597014E-4</c:v>
                </c:pt>
                <c:pt idx="17245">
                  <c:v>4.0674535849441923E-4</c:v>
                </c:pt>
                <c:pt idx="17246">
                  <c:v>4.0672177426813964E-4</c:v>
                </c:pt>
                <c:pt idx="17247">
                  <c:v>4.0669819277666105E-4</c:v>
                </c:pt>
                <c:pt idx="17248">
                  <c:v>4.0667461401950813E-4</c:v>
                </c:pt>
                <c:pt idx="17249">
                  <c:v>4.0665103799620086E-4</c:v>
                </c:pt>
                <c:pt idx="17250">
                  <c:v>4.0662746470626832E-4</c:v>
                </c:pt>
                <c:pt idx="17251">
                  <c:v>4.0660389414923193E-4</c:v>
                </c:pt>
                <c:pt idx="17252">
                  <c:v>4.0658032632461802E-4</c:v>
                </c:pt>
                <c:pt idx="17253">
                  <c:v>4.065567612319512E-4</c:v>
                </c:pt>
                <c:pt idx="17254">
                  <c:v>4.0653319887075704E-4</c:v>
                </c:pt>
                <c:pt idx="17255">
                  <c:v>4.0650963924055913E-4</c:v>
                </c:pt>
                <c:pt idx="17256">
                  <c:v>4.0648608234088412E-4</c:v>
                </c:pt>
                <c:pt idx="17257">
                  <c:v>4.0646252817125734E-4</c:v>
                </c:pt>
                <c:pt idx="17258">
                  <c:v>4.0643897673120304E-4</c:v>
                </c:pt>
                <c:pt idx="17259">
                  <c:v>4.0641542802024775E-4</c:v>
                </c:pt>
                <c:pt idx="17260">
                  <c:v>4.0639188203791708E-4</c:v>
                </c:pt>
                <c:pt idx="17261">
                  <c:v>4.0636833878373831E-4</c:v>
                </c:pt>
                <c:pt idx="17262">
                  <c:v>4.0634479825723472E-4</c:v>
                </c:pt>
                <c:pt idx="17263">
                  <c:v>4.0632126045793123E-4</c:v>
                </c:pt>
                <c:pt idx="17264">
                  <c:v>4.0629772538535526E-4</c:v>
                </c:pt>
                <c:pt idx="17265">
                  <c:v>4.0627419303903683E-4</c:v>
                </c:pt>
                <c:pt idx="17266">
                  <c:v>4.0625066341849633E-4</c:v>
                </c:pt>
                <c:pt idx="17267">
                  <c:v>4.0622713652326616E-4</c:v>
                </c:pt>
                <c:pt idx="17268">
                  <c:v>4.0620361235286736E-4</c:v>
                </c:pt>
                <c:pt idx="17269">
                  <c:v>4.0618009090682798E-4</c:v>
                </c:pt>
                <c:pt idx="17270">
                  <c:v>4.0615657218467732E-4</c:v>
                </c:pt>
                <c:pt idx="17271">
                  <c:v>4.0613305618594016E-4</c:v>
                </c:pt>
                <c:pt idx="17272">
                  <c:v>4.0610954291014434E-4</c:v>
                </c:pt>
                <c:pt idx="17273">
                  <c:v>4.0608603235681829E-4</c:v>
                </c:pt>
                <c:pt idx="17274">
                  <c:v>4.0606252452548528E-4</c:v>
                </c:pt>
                <c:pt idx="17275">
                  <c:v>4.060390194156752E-4</c:v>
                </c:pt>
                <c:pt idx="17276">
                  <c:v>4.0601551702691327E-4</c:v>
                </c:pt>
                <c:pt idx="17277">
                  <c:v>4.0599201735873114E-4</c:v>
                </c:pt>
                <c:pt idx="17278">
                  <c:v>4.0596852041065314E-4</c:v>
                </c:pt>
                <c:pt idx="17279">
                  <c:v>4.0594502618220891E-4</c:v>
                </c:pt>
                <c:pt idx="17280">
                  <c:v>4.0592153467292416E-4</c:v>
                </c:pt>
                <c:pt idx="17281">
                  <c:v>4.0589804588232888E-4</c:v>
                </c:pt>
                <c:pt idx="17282">
                  <c:v>4.0587455980995102E-4</c:v>
                </c:pt>
                <c:pt idx="17283">
                  <c:v>4.0585107645531825E-4</c:v>
                </c:pt>
                <c:pt idx="17284">
                  <c:v>4.0582759581795703E-4</c:v>
                </c:pt>
                <c:pt idx="17285">
                  <c:v>4.0580411789739823E-4</c:v>
                </c:pt>
                <c:pt idx="17286">
                  <c:v>4.0578064269316909E-4</c:v>
                </c:pt>
                <c:pt idx="17287">
                  <c:v>4.0575717020479917E-4</c:v>
                </c:pt>
                <c:pt idx="17288">
                  <c:v>4.0573370043181853E-4</c:v>
                </c:pt>
                <c:pt idx="17289">
                  <c:v>4.0571023337375103E-4</c:v>
                </c:pt>
                <c:pt idx="17290">
                  <c:v>4.0568676903013319E-4</c:v>
                </c:pt>
                <c:pt idx="17291">
                  <c:v>4.0566330740048675E-4</c:v>
                </c:pt>
                <c:pt idx="17292">
                  <c:v>4.0563984848434481E-4</c:v>
                </c:pt>
                <c:pt idx="17293">
                  <c:v>4.0561639228123367E-4</c:v>
                </c:pt>
                <c:pt idx="17294">
                  <c:v>4.0559293879068433E-4</c:v>
                </c:pt>
                <c:pt idx="17295">
                  <c:v>4.0556948801222817E-4</c:v>
                </c:pt>
                <c:pt idx="17296">
                  <c:v>4.0554603994539374E-4</c:v>
                </c:pt>
                <c:pt idx="17297">
                  <c:v>4.0552259458970832E-4</c:v>
                </c:pt>
                <c:pt idx="17298">
                  <c:v>4.0549915194470386E-4</c:v>
                </c:pt>
                <c:pt idx="17299">
                  <c:v>4.0547571200991183E-4</c:v>
                </c:pt>
                <c:pt idx="17300">
                  <c:v>4.0545227478485979E-4</c:v>
                </c:pt>
                <c:pt idx="17301">
                  <c:v>4.0542884026907914E-4</c:v>
                </c:pt>
                <c:pt idx="17302">
                  <c:v>4.0540540846209912E-4</c:v>
                </c:pt>
                <c:pt idx="17303">
                  <c:v>4.0538197936345341E-4</c:v>
                </c:pt>
                <c:pt idx="17304">
                  <c:v>4.0535855297266405E-4</c:v>
                </c:pt>
                <c:pt idx="17305">
                  <c:v>4.0533512928927199E-4</c:v>
                </c:pt>
                <c:pt idx="17306">
                  <c:v>4.0531170831279974E-4</c:v>
                </c:pt>
                <c:pt idx="17307">
                  <c:v>4.0528829004278321E-4</c:v>
                </c:pt>
                <c:pt idx="17308">
                  <c:v>4.0526487447875369E-4</c:v>
                </c:pt>
                <c:pt idx="17309">
                  <c:v>4.0524146162023545E-4</c:v>
                </c:pt>
                <c:pt idx="17310">
                  <c:v>4.0521805146676693E-4</c:v>
                </c:pt>
                <c:pt idx="17311">
                  <c:v>4.0519464401787733E-4</c:v>
                </c:pt>
                <c:pt idx="17312">
                  <c:v>4.0517123927309777E-4</c:v>
                </c:pt>
                <c:pt idx="17313">
                  <c:v>4.0514783723195739E-4</c:v>
                </c:pt>
                <c:pt idx="17314">
                  <c:v>4.0512443789398922E-4</c:v>
                </c:pt>
                <c:pt idx="17315">
                  <c:v>4.0510104125872717E-4</c:v>
                </c:pt>
                <c:pt idx="17316">
                  <c:v>4.0507764732569906E-4</c:v>
                </c:pt>
                <c:pt idx="17317">
                  <c:v>4.0505425609444021E-4</c:v>
                </c:pt>
                <c:pt idx="17318">
                  <c:v>4.0503086756448392E-4</c:v>
                </c:pt>
                <c:pt idx="17319">
                  <c:v>4.0500748173535417E-4</c:v>
                </c:pt>
                <c:pt idx="17320">
                  <c:v>4.0498409860659164E-4</c:v>
                </c:pt>
                <c:pt idx="17321">
                  <c:v>4.0496071817772839E-4</c:v>
                </c:pt>
                <c:pt idx="17322">
                  <c:v>4.0493734044829148E-4</c:v>
                </c:pt>
                <c:pt idx="17323">
                  <c:v>4.0491396541781429E-4</c:v>
                </c:pt>
                <c:pt idx="17324">
                  <c:v>4.0489059308583027E-4</c:v>
                </c:pt>
                <c:pt idx="17325">
                  <c:v>4.0486722345187723E-4</c:v>
                </c:pt>
                <c:pt idx="17326">
                  <c:v>4.0484385651548153E-4</c:v>
                </c:pt>
                <c:pt idx="17327">
                  <c:v>4.0482049227617833E-4</c:v>
                </c:pt>
                <c:pt idx="17328">
                  <c:v>4.0479713073350067E-4</c:v>
                </c:pt>
                <c:pt idx="17329">
                  <c:v>4.0477377188698416E-4</c:v>
                </c:pt>
                <c:pt idx="17330">
                  <c:v>4.0475041573615693E-4</c:v>
                </c:pt>
                <c:pt idx="17331">
                  <c:v>4.0472706228055795E-4</c:v>
                </c:pt>
                <c:pt idx="17332">
                  <c:v>4.0470371151971729E-4</c:v>
                </c:pt>
                <c:pt idx="17333">
                  <c:v>4.0468036345316972E-4</c:v>
                </c:pt>
                <c:pt idx="17334">
                  <c:v>4.0465701808044719E-4</c:v>
                </c:pt>
                <c:pt idx="17335">
                  <c:v>4.0463367540108494E-4</c:v>
                </c:pt>
                <c:pt idx="17336">
                  <c:v>4.0461033541461673E-4</c:v>
                </c:pt>
                <c:pt idx="17337">
                  <c:v>4.0458699812057644E-4</c:v>
                </c:pt>
                <c:pt idx="17338">
                  <c:v>4.0456366351849897E-4</c:v>
                </c:pt>
                <c:pt idx="17339">
                  <c:v>4.045403316079181E-4</c:v>
                </c:pt>
                <c:pt idx="17340">
                  <c:v>4.0451700238836865E-4</c:v>
                </c:pt>
                <c:pt idx="17341">
                  <c:v>4.0449367585938172E-4</c:v>
                </c:pt>
                <c:pt idx="17342">
                  <c:v>4.0447035202049807E-4</c:v>
                </c:pt>
                <c:pt idx="17343">
                  <c:v>4.0444703087124702E-4</c:v>
                </c:pt>
                <c:pt idx="17344">
                  <c:v>4.0442371241116842E-4</c:v>
                </c:pt>
                <c:pt idx="17345">
                  <c:v>4.0440039663978917E-4</c:v>
                </c:pt>
                <c:pt idx="17346">
                  <c:v>4.0437708355665371E-4</c:v>
                </c:pt>
                <c:pt idx="17347">
                  <c:v>4.0435377316129013E-4</c:v>
                </c:pt>
                <c:pt idx="17348">
                  <c:v>4.0433046545323829E-4</c:v>
                </c:pt>
                <c:pt idx="17349">
                  <c:v>4.0430716043202944E-4</c:v>
                </c:pt>
                <c:pt idx="17350">
                  <c:v>4.0428385809719998E-4</c:v>
                </c:pt>
                <c:pt idx="17351">
                  <c:v>4.0426055844829014E-4</c:v>
                </c:pt>
                <c:pt idx="17352">
                  <c:v>4.0423726148482891E-4</c:v>
                </c:pt>
                <c:pt idx="17353">
                  <c:v>4.0421396720635434E-4</c:v>
                </c:pt>
                <c:pt idx="17354">
                  <c:v>4.0419067561240512E-4</c:v>
                </c:pt>
                <c:pt idx="17355">
                  <c:v>4.0416738670251434E-4</c:v>
                </c:pt>
                <c:pt idx="17356">
                  <c:v>4.0414410047622082E-4</c:v>
                </c:pt>
                <c:pt idx="17357">
                  <c:v>4.0412081693305533E-4</c:v>
                </c:pt>
                <c:pt idx="17358">
                  <c:v>4.0409753607255621E-4</c:v>
                </c:pt>
                <c:pt idx="17359">
                  <c:v>4.0407425789426517E-4</c:v>
                </c:pt>
                <c:pt idx="17360">
                  <c:v>4.0405098239771194E-4</c:v>
                </c:pt>
                <c:pt idx="17361">
                  <c:v>4.0402770958244033E-4</c:v>
                </c:pt>
                <c:pt idx="17362">
                  <c:v>4.0400443944797705E-4</c:v>
                </c:pt>
                <c:pt idx="17363">
                  <c:v>4.0398117199386634E-4</c:v>
                </c:pt>
                <c:pt idx="17364">
                  <c:v>4.0395790721964173E-4</c:v>
                </c:pt>
                <c:pt idx="17365">
                  <c:v>4.0393464512484531E-4</c:v>
                </c:pt>
                <c:pt idx="17366">
                  <c:v>4.0391138570900712E-4</c:v>
                </c:pt>
                <c:pt idx="17367">
                  <c:v>4.0388812897167002E-4</c:v>
                </c:pt>
                <c:pt idx="17368">
                  <c:v>4.0386487491237126E-4</c:v>
                </c:pt>
                <c:pt idx="17369">
                  <c:v>4.0384162353064085E-4</c:v>
                </c:pt>
                <c:pt idx="17370">
                  <c:v>4.0381837482602521E-4</c:v>
                </c:pt>
                <c:pt idx="17371">
                  <c:v>4.0379512879805819E-4</c:v>
                </c:pt>
                <c:pt idx="17372">
                  <c:v>4.0377188544627824E-4</c:v>
                </c:pt>
                <c:pt idx="17373">
                  <c:v>4.037486447702231E-4</c:v>
                </c:pt>
                <c:pt idx="17374">
                  <c:v>4.0372540676943103E-4</c:v>
                </c:pt>
                <c:pt idx="17375">
                  <c:v>4.0370217144344124E-4</c:v>
                </c:pt>
                <c:pt idx="17376">
                  <c:v>4.0367893879178843E-4</c:v>
                </c:pt>
                <c:pt idx="17377">
                  <c:v>4.0365570881401285E-4</c:v>
                </c:pt>
                <c:pt idx="17378">
                  <c:v>4.0363248150965123E-4</c:v>
                </c:pt>
                <c:pt idx="17379">
                  <c:v>4.0360925687824592E-4</c:v>
                </c:pt>
                <c:pt idx="17380">
                  <c:v>4.0358603491933505E-4</c:v>
                </c:pt>
                <c:pt idx="17381">
                  <c:v>4.0356281563245496E-4</c:v>
                </c:pt>
                <c:pt idx="17382">
                  <c:v>4.0353959901714374E-4</c:v>
                </c:pt>
                <c:pt idx="17383">
                  <c:v>4.0351638507294101E-4</c:v>
                </c:pt>
                <c:pt idx="17384">
                  <c:v>4.0349317379938834E-4</c:v>
                </c:pt>
                <c:pt idx="17385">
                  <c:v>4.0346996519602521E-4</c:v>
                </c:pt>
                <c:pt idx="17386">
                  <c:v>4.0344675926238838E-4</c:v>
                </c:pt>
                <c:pt idx="17387">
                  <c:v>4.0342355599801404E-4</c:v>
                </c:pt>
                <c:pt idx="17388">
                  <c:v>4.0340035540244824E-4</c:v>
                </c:pt>
                <c:pt idx="17389">
                  <c:v>4.0337715747522916E-4</c:v>
                </c:pt>
                <c:pt idx="17390">
                  <c:v>4.0335396221589194E-4</c:v>
                </c:pt>
                <c:pt idx="17391">
                  <c:v>4.033307696239836E-4</c:v>
                </c:pt>
                <c:pt idx="17392">
                  <c:v>4.0330757969903725E-4</c:v>
                </c:pt>
                <c:pt idx="17393">
                  <c:v>4.0328439244059517E-4</c:v>
                </c:pt>
                <c:pt idx="17394">
                  <c:v>4.0326120784819734E-4</c:v>
                </c:pt>
                <c:pt idx="17395">
                  <c:v>4.0323802592138634E-4</c:v>
                </c:pt>
                <c:pt idx="17396">
                  <c:v>4.0321484665969975E-4</c:v>
                </c:pt>
                <c:pt idx="17397">
                  <c:v>4.0319167006267972E-4</c:v>
                </c:pt>
                <c:pt idx="17398">
                  <c:v>4.031684961298672E-4</c:v>
                </c:pt>
                <c:pt idx="17399">
                  <c:v>4.0314532486079873E-4</c:v>
                </c:pt>
                <c:pt idx="17400">
                  <c:v>4.0312215625502157E-4</c:v>
                </c:pt>
                <c:pt idx="17401">
                  <c:v>4.0309899031207042E-4</c:v>
                </c:pt>
                <c:pt idx="17402">
                  <c:v>4.0307582703148954E-4</c:v>
                </c:pt>
                <c:pt idx="17403">
                  <c:v>4.0305266641281891E-4</c:v>
                </c:pt>
                <c:pt idx="17404">
                  <c:v>4.0302950845560065E-4</c:v>
                </c:pt>
                <c:pt idx="17405">
                  <c:v>4.0300635315937541E-4</c:v>
                </c:pt>
                <c:pt idx="17406">
                  <c:v>4.0298320052368358E-4</c:v>
                </c:pt>
                <c:pt idx="17407">
                  <c:v>4.0296005054806904E-4</c:v>
                </c:pt>
                <c:pt idx="17408">
                  <c:v>4.0293690323207123E-4</c:v>
                </c:pt>
                <c:pt idx="17409">
                  <c:v>4.0291375857523173E-4</c:v>
                </c:pt>
                <c:pt idx="17410">
                  <c:v>4.0289061657709303E-4</c:v>
                </c:pt>
                <c:pt idx="17411">
                  <c:v>4.0286747723719773E-4</c:v>
                </c:pt>
                <c:pt idx="17412">
                  <c:v>4.0284434055509044E-4</c:v>
                </c:pt>
                <c:pt idx="17413">
                  <c:v>4.0282120653030651E-4</c:v>
                </c:pt>
                <c:pt idx="17414">
                  <c:v>4.0279807516239145E-4</c:v>
                </c:pt>
                <c:pt idx="17415">
                  <c:v>4.0277494645089032E-4</c:v>
                </c:pt>
                <c:pt idx="17416">
                  <c:v>4.0275182039534147E-4</c:v>
                </c:pt>
                <c:pt idx="17417">
                  <c:v>4.0272869699528997E-4</c:v>
                </c:pt>
                <c:pt idx="17418">
                  <c:v>4.0270557625027791E-4</c:v>
                </c:pt>
                <c:pt idx="17419">
                  <c:v>4.0268245815984791E-4</c:v>
                </c:pt>
                <c:pt idx="17420">
                  <c:v>4.0265934272354224E-4</c:v>
                </c:pt>
                <c:pt idx="17421">
                  <c:v>4.0263622994090616E-4</c:v>
                </c:pt>
                <c:pt idx="17422">
                  <c:v>4.02613119811479E-4</c:v>
                </c:pt>
                <c:pt idx="17423">
                  <c:v>4.0259001233480481E-4</c:v>
                </c:pt>
                <c:pt idx="17424">
                  <c:v>4.025669075104312E-4</c:v>
                </c:pt>
                <c:pt idx="17425">
                  <c:v>4.0254380533789386E-4</c:v>
                </c:pt>
                <c:pt idx="17426">
                  <c:v>4.025207058167428E-4</c:v>
                </c:pt>
                <c:pt idx="17427">
                  <c:v>4.0249760894651906E-4</c:v>
                </c:pt>
                <c:pt idx="17428">
                  <c:v>4.0247451472676771E-4</c:v>
                </c:pt>
                <c:pt idx="17429">
                  <c:v>4.0245142315702907E-4</c:v>
                </c:pt>
                <c:pt idx="17430">
                  <c:v>4.0242833423685312E-4</c:v>
                </c:pt>
                <c:pt idx="17431">
                  <c:v>4.0240524796577806E-4</c:v>
                </c:pt>
                <c:pt idx="17432">
                  <c:v>4.0238216434335133E-4</c:v>
                </c:pt>
                <c:pt idx="17433">
                  <c:v>4.0235908336911513E-4</c:v>
                </c:pt>
                <c:pt idx="17434">
                  <c:v>4.0233600504261513E-4</c:v>
                </c:pt>
                <c:pt idx="17435">
                  <c:v>4.0231292936339597E-4</c:v>
                </c:pt>
                <c:pt idx="17436">
                  <c:v>4.0228985633099896E-4</c:v>
                </c:pt>
                <c:pt idx="17437">
                  <c:v>4.0226678594497314E-4</c:v>
                </c:pt>
                <c:pt idx="17438">
                  <c:v>4.0224371820486124E-4</c:v>
                </c:pt>
                <c:pt idx="17439">
                  <c:v>4.0222065311020801E-4</c:v>
                </c:pt>
                <c:pt idx="17440">
                  <c:v>4.0219759066055787E-4</c:v>
                </c:pt>
                <c:pt idx="17441">
                  <c:v>4.0217453085545924E-4</c:v>
                </c:pt>
                <c:pt idx="17442">
                  <c:v>4.0215147369445107E-4</c:v>
                </c:pt>
                <c:pt idx="17443">
                  <c:v>4.0212841917708602E-4</c:v>
                </c:pt>
                <c:pt idx="17444">
                  <c:v>4.0210536730290184E-4</c:v>
                </c:pt>
                <c:pt idx="17445">
                  <c:v>4.0208231807145172E-4</c:v>
                </c:pt>
                <c:pt idx="17446">
                  <c:v>4.0205927148227456E-4</c:v>
                </c:pt>
                <c:pt idx="17447">
                  <c:v>4.02036227534919E-4</c:v>
                </c:pt>
                <c:pt idx="17448">
                  <c:v>4.0201318622892866E-4</c:v>
                </c:pt>
                <c:pt idx="17449">
                  <c:v>4.0199014756385514E-4</c:v>
                </c:pt>
                <c:pt idx="17450">
                  <c:v>4.0196711153924099E-4</c:v>
                </c:pt>
                <c:pt idx="17451">
                  <c:v>4.0194407815462887E-4</c:v>
                </c:pt>
                <c:pt idx="17452">
                  <c:v>4.0192104740956848E-4</c:v>
                </c:pt>
                <c:pt idx="17453">
                  <c:v>4.0189801930360492E-4</c:v>
                </c:pt>
                <c:pt idx="17454">
                  <c:v>4.0187499383628875E-4</c:v>
                </c:pt>
                <c:pt idx="17455">
                  <c:v>4.0185197100715928E-4</c:v>
                </c:pt>
                <c:pt idx="17456">
                  <c:v>4.0182895081576902E-4</c:v>
                </c:pt>
                <c:pt idx="17457">
                  <c:v>4.01805933261664E-4</c:v>
                </c:pt>
                <c:pt idx="17458">
                  <c:v>4.0178291834438957E-4</c:v>
                </c:pt>
                <c:pt idx="17459">
                  <c:v>4.0175990606348917E-4</c:v>
                </c:pt>
                <c:pt idx="17460">
                  <c:v>4.0173689641851513E-4</c:v>
                </c:pt>
                <c:pt idx="17461">
                  <c:v>4.0171388940901334E-4</c:v>
                </c:pt>
                <c:pt idx="17462">
                  <c:v>4.0169088503452886E-4</c:v>
                </c:pt>
                <c:pt idx="17463">
                  <c:v>4.016678832946144E-4</c:v>
                </c:pt>
                <c:pt idx="17464">
                  <c:v>4.0164488418880983E-4</c:v>
                </c:pt>
                <c:pt idx="17465">
                  <c:v>4.0162188771666809E-4</c:v>
                </c:pt>
                <c:pt idx="17466">
                  <c:v>4.0159889387773547E-4</c:v>
                </c:pt>
                <c:pt idx="17467">
                  <c:v>4.0157590267155967E-4</c:v>
                </c:pt>
                <c:pt idx="17468">
                  <c:v>4.0155291409768834E-4</c:v>
                </c:pt>
                <c:pt idx="17469">
                  <c:v>4.0152992815567111E-4</c:v>
                </c:pt>
                <c:pt idx="17470">
                  <c:v>4.0150694484505272E-4</c:v>
                </c:pt>
                <c:pt idx="17471">
                  <c:v>4.0148396416538192E-4</c:v>
                </c:pt>
                <c:pt idx="17472">
                  <c:v>4.0146098611620922E-4</c:v>
                </c:pt>
                <c:pt idx="17473">
                  <c:v>4.0143801069708233E-4</c:v>
                </c:pt>
                <c:pt idx="17474">
                  <c:v>4.0141503790754713E-4</c:v>
                </c:pt>
                <c:pt idx="17475">
                  <c:v>4.013920677471585E-4</c:v>
                </c:pt>
                <c:pt idx="17476">
                  <c:v>4.013691002154619E-4</c:v>
                </c:pt>
                <c:pt idx="17477">
                  <c:v>4.0134613531199974E-4</c:v>
                </c:pt>
                <c:pt idx="17478">
                  <c:v>4.0132317303632998E-4</c:v>
                </c:pt>
                <c:pt idx="17479">
                  <c:v>4.0130021338799721E-4</c:v>
                </c:pt>
                <c:pt idx="17480">
                  <c:v>4.0127725636654877E-4</c:v>
                </c:pt>
                <c:pt idx="17481">
                  <c:v>4.0125430197153971E-4</c:v>
                </c:pt>
                <c:pt idx="17482">
                  <c:v>4.0123135020251504E-4</c:v>
                </c:pt>
                <c:pt idx="17483">
                  <c:v>4.0120840105902487E-4</c:v>
                </c:pt>
                <c:pt idx="17484">
                  <c:v>4.0118545454061991E-4</c:v>
                </c:pt>
                <c:pt idx="17485">
                  <c:v>4.0116251064684912E-4</c:v>
                </c:pt>
                <c:pt idx="17486">
                  <c:v>4.0113956937726404E-4</c:v>
                </c:pt>
                <c:pt idx="17487">
                  <c:v>4.0111663073140821E-4</c:v>
                </c:pt>
                <c:pt idx="17488">
                  <c:v>4.0109369470883467E-4</c:v>
                </c:pt>
                <c:pt idx="17489">
                  <c:v>4.0107076130909824E-4</c:v>
                </c:pt>
                <c:pt idx="17490">
                  <c:v>4.0104783053174404E-4</c:v>
                </c:pt>
                <c:pt idx="17491">
                  <c:v>4.0102490237632654E-4</c:v>
                </c:pt>
                <c:pt idx="17492">
                  <c:v>4.0100197684238823E-4</c:v>
                </c:pt>
                <c:pt idx="17493">
                  <c:v>4.0097905392948857E-4</c:v>
                </c:pt>
                <c:pt idx="17494">
                  <c:v>4.0095613363717034E-4</c:v>
                </c:pt>
                <c:pt idx="17495">
                  <c:v>4.0093321596499054E-4</c:v>
                </c:pt>
                <c:pt idx="17496">
                  <c:v>4.0091030091249672E-4</c:v>
                </c:pt>
                <c:pt idx="17497">
                  <c:v>4.0088738847924058E-4</c:v>
                </c:pt>
                <c:pt idx="17498">
                  <c:v>4.0086447866477108E-4</c:v>
                </c:pt>
                <c:pt idx="17499">
                  <c:v>4.0084157146864008E-4</c:v>
                </c:pt>
                <c:pt idx="17500">
                  <c:v>4.0081866689040108E-4</c:v>
                </c:pt>
                <c:pt idx="17501">
                  <c:v>4.0079576492960405E-4</c:v>
                </c:pt>
                <c:pt idx="17502">
                  <c:v>4.0077286558580153E-4</c:v>
                </c:pt>
                <c:pt idx="17503">
                  <c:v>4.0074996885854092E-4</c:v>
                </c:pt>
                <c:pt idx="17504">
                  <c:v>4.0072707474737824E-4</c:v>
                </c:pt>
                <c:pt idx="17505">
                  <c:v>4.0070418325186327E-4</c:v>
                </c:pt>
                <c:pt idx="17506">
                  <c:v>4.0068129437154576E-4</c:v>
                </c:pt>
                <c:pt idx="17507">
                  <c:v>4.0065840810598192E-4</c:v>
                </c:pt>
                <c:pt idx="17508">
                  <c:v>4.0063552445472031E-4</c:v>
                </c:pt>
                <c:pt idx="17509">
                  <c:v>4.0061264341731715E-4</c:v>
                </c:pt>
                <c:pt idx="17510">
                  <c:v>4.0058976499331828E-4</c:v>
                </c:pt>
                <c:pt idx="17511">
                  <c:v>4.0056688918228123E-4</c:v>
                </c:pt>
                <c:pt idx="17512">
                  <c:v>4.0054401598375324E-4</c:v>
                </c:pt>
                <c:pt idx="17513">
                  <c:v>4.0052114539729331E-4</c:v>
                </c:pt>
                <c:pt idx="17514">
                  <c:v>4.0049827742244808E-4</c:v>
                </c:pt>
                <c:pt idx="17515">
                  <c:v>4.0047541205877481E-4</c:v>
                </c:pt>
                <c:pt idx="17516">
                  <c:v>4.0045254930582422E-4</c:v>
                </c:pt>
                <c:pt idx="17517">
                  <c:v>4.0042968916314934E-4</c:v>
                </c:pt>
                <c:pt idx="17518">
                  <c:v>4.0040683163030424E-4</c:v>
                </c:pt>
                <c:pt idx="17519">
                  <c:v>4.0038397670683914E-4</c:v>
                </c:pt>
                <c:pt idx="17520">
                  <c:v>4.0036112439231184E-4</c:v>
                </c:pt>
                <c:pt idx="17521">
                  <c:v>4.0033827468627023E-4</c:v>
                </c:pt>
                <c:pt idx="17522">
                  <c:v>4.0031542758827028E-4</c:v>
                </c:pt>
                <c:pt idx="17523">
                  <c:v>4.0029258309786682E-4</c:v>
                </c:pt>
                <c:pt idx="17524">
                  <c:v>4.0026974121461445E-4</c:v>
                </c:pt>
                <c:pt idx="17525">
                  <c:v>4.0024690193806166E-4</c:v>
                </c:pt>
                <c:pt idx="17526">
                  <c:v>4.0022406526776582E-4</c:v>
                </c:pt>
                <c:pt idx="17527">
                  <c:v>4.0020123120327884E-4</c:v>
                </c:pt>
                <c:pt idx="17528">
                  <c:v>4.0017839974415949E-4</c:v>
                </c:pt>
                <c:pt idx="17529">
                  <c:v>4.0015557088995523E-4</c:v>
                </c:pt>
                <c:pt idx="17530">
                  <c:v>4.001327446402268E-4</c:v>
                </c:pt>
                <c:pt idx="17531">
                  <c:v>4.0010992099452381E-4</c:v>
                </c:pt>
                <c:pt idx="17532">
                  <c:v>4.0008709995240251E-4</c:v>
                </c:pt>
                <c:pt idx="17533">
                  <c:v>4.0006428151341902E-4</c:v>
                </c:pt>
                <c:pt idx="17534">
                  <c:v>4.0004146567711987E-4</c:v>
                </c:pt>
                <c:pt idx="17535">
                  <c:v>4.0001865244307068E-4</c:v>
                </c:pt>
                <c:pt idx="17536">
                  <c:v>3.9999584181082135E-4</c:v>
                </c:pt>
                <c:pt idx="17537">
                  <c:v>3.9997303377992696E-4</c:v>
                </c:pt>
                <c:pt idx="17538">
                  <c:v>3.9995022834994349E-4</c:v>
                </c:pt>
                <c:pt idx="17539">
                  <c:v>3.9992742552042451E-4</c:v>
                </c:pt>
                <c:pt idx="17540">
                  <c:v>3.9990462529092589E-4</c:v>
                </c:pt>
                <c:pt idx="17541">
                  <c:v>3.9988182766100293E-4</c:v>
                </c:pt>
                <c:pt idx="17542">
                  <c:v>3.9985903263021203E-4</c:v>
                </c:pt>
                <c:pt idx="17543">
                  <c:v>3.9983624019810662E-4</c:v>
                </c:pt>
                <c:pt idx="17544">
                  <c:v>3.9981345036424552E-4</c:v>
                </c:pt>
                <c:pt idx="17545">
                  <c:v>3.9979066312818021E-4</c:v>
                </c:pt>
                <c:pt idx="17546">
                  <c:v>3.9976787848946995E-4</c:v>
                </c:pt>
                <c:pt idx="17547">
                  <c:v>3.9974509644766882E-4</c:v>
                </c:pt>
                <c:pt idx="17548">
                  <c:v>3.9972231700233571E-4</c:v>
                </c:pt>
                <c:pt idx="17549">
                  <c:v>3.9969954015302246E-4</c:v>
                </c:pt>
                <c:pt idx="17550">
                  <c:v>3.996767658992904E-4</c:v>
                </c:pt>
                <c:pt idx="17551">
                  <c:v>3.9965399424069143E-4</c:v>
                </c:pt>
                <c:pt idx="17552">
                  <c:v>3.9963122517678326E-4</c:v>
                </c:pt>
                <c:pt idx="17553">
                  <c:v>3.9960845870712315E-4</c:v>
                </c:pt>
                <c:pt idx="17554">
                  <c:v>3.9958569483126771E-4</c:v>
                </c:pt>
                <c:pt idx="17555">
                  <c:v>3.9956293354877215E-4</c:v>
                </c:pt>
                <c:pt idx="17556">
                  <c:v>3.9954017485919775E-4</c:v>
                </c:pt>
                <c:pt idx="17557">
                  <c:v>3.9951741876209564E-4</c:v>
                </c:pt>
                <c:pt idx="17558">
                  <c:v>3.9949466525702559E-4</c:v>
                </c:pt>
                <c:pt idx="17559">
                  <c:v>3.9947191434354558E-4</c:v>
                </c:pt>
                <c:pt idx="17560">
                  <c:v>3.9944916602121226E-4</c:v>
                </c:pt>
                <c:pt idx="17561">
                  <c:v>3.9942642028958165E-4</c:v>
                </c:pt>
                <c:pt idx="17562">
                  <c:v>3.9940367714821353E-4</c:v>
                </c:pt>
                <c:pt idx="17563">
                  <c:v>3.9938093659666282E-4</c:v>
                </c:pt>
                <c:pt idx="17564">
                  <c:v>3.9935819863448911E-4</c:v>
                </c:pt>
                <c:pt idx="17565">
                  <c:v>3.9933546326125077E-4</c:v>
                </c:pt>
                <c:pt idx="17566">
                  <c:v>3.9931273047650326E-4</c:v>
                </c:pt>
                <c:pt idx="17567">
                  <c:v>3.9929000027980559E-4</c:v>
                </c:pt>
                <c:pt idx="17568">
                  <c:v>3.9926727267071611E-4</c:v>
                </c:pt>
                <c:pt idx="17569">
                  <c:v>3.9924454764879295E-4</c:v>
                </c:pt>
                <c:pt idx="17570">
                  <c:v>3.9922182521359625E-4</c:v>
                </c:pt>
                <c:pt idx="17571">
                  <c:v>3.9919910536468078E-4</c:v>
                </c:pt>
                <c:pt idx="17572">
                  <c:v>3.9917638810160684E-4</c:v>
                </c:pt>
                <c:pt idx="17573">
                  <c:v>3.9915367342393317E-4</c:v>
                </c:pt>
                <c:pt idx="17574">
                  <c:v>3.9913096133121682E-4</c:v>
                </c:pt>
                <c:pt idx="17575">
                  <c:v>3.9910825182301986E-4</c:v>
                </c:pt>
                <c:pt idx="17576">
                  <c:v>3.9908554489889812E-4</c:v>
                </c:pt>
                <c:pt idx="17577">
                  <c:v>3.9906284055841085E-4</c:v>
                </c:pt>
                <c:pt idx="17578">
                  <c:v>3.990401388011202E-4</c:v>
                </c:pt>
                <c:pt idx="17579">
                  <c:v>3.9901743962658128E-4</c:v>
                </c:pt>
                <c:pt idx="17580">
                  <c:v>3.9899474303435454E-4</c:v>
                </c:pt>
                <c:pt idx="17581">
                  <c:v>3.9897204902400197E-4</c:v>
                </c:pt>
                <c:pt idx="17582">
                  <c:v>3.989493575950798E-4</c:v>
                </c:pt>
                <c:pt idx="17583">
                  <c:v>3.9892666874714872E-4</c:v>
                </c:pt>
                <c:pt idx="17584">
                  <c:v>3.9890398247976859E-4</c:v>
                </c:pt>
                <c:pt idx="17585">
                  <c:v>3.9888129879249885E-4</c:v>
                </c:pt>
                <c:pt idx="17586">
                  <c:v>3.9885861768490012E-4</c:v>
                </c:pt>
                <c:pt idx="17587">
                  <c:v>3.9883593915653141E-4</c:v>
                </c:pt>
                <c:pt idx="17588">
                  <c:v>3.9881326320695312E-4</c:v>
                </c:pt>
                <c:pt idx="17589">
                  <c:v>3.9879058983572578E-4</c:v>
                </c:pt>
                <c:pt idx="17590">
                  <c:v>3.9876791904240816E-4</c:v>
                </c:pt>
                <c:pt idx="17591">
                  <c:v>3.9874525082656345E-4</c:v>
                </c:pt>
                <c:pt idx="17592">
                  <c:v>3.9872258518775086E-4</c:v>
                </c:pt>
                <c:pt idx="17593">
                  <c:v>3.9869992212552863E-4</c:v>
                </c:pt>
                <c:pt idx="17594">
                  <c:v>3.9867726163946016E-4</c:v>
                </c:pt>
                <c:pt idx="17595">
                  <c:v>3.9865460372910617E-4</c:v>
                </c:pt>
                <c:pt idx="17596">
                  <c:v>3.9863194839402552E-4</c:v>
                </c:pt>
                <c:pt idx="17597">
                  <c:v>3.9860929563378256E-4</c:v>
                </c:pt>
                <c:pt idx="17598">
                  <c:v>3.9858664544793494E-4</c:v>
                </c:pt>
                <c:pt idx="17599">
                  <c:v>3.9856399783604621E-4</c:v>
                </c:pt>
                <c:pt idx="17600">
                  <c:v>3.9854135279767565E-4</c:v>
                </c:pt>
                <c:pt idx="17601">
                  <c:v>3.9851871033238481E-4</c:v>
                </c:pt>
                <c:pt idx="17602">
                  <c:v>3.9849607043973892E-4</c:v>
                </c:pt>
                <c:pt idx="17603">
                  <c:v>3.9847343311929471E-4</c:v>
                </c:pt>
                <c:pt idx="17604">
                  <c:v>3.9845079837061474E-4</c:v>
                </c:pt>
                <c:pt idx="17605">
                  <c:v>3.9842816619326362E-4</c:v>
                </c:pt>
                <c:pt idx="17606">
                  <c:v>3.9840553658680006E-4</c:v>
                </c:pt>
                <c:pt idx="17607">
                  <c:v>3.9838290955078747E-4</c:v>
                </c:pt>
                <c:pt idx="17608">
                  <c:v>3.9836028508478824E-4</c:v>
                </c:pt>
                <c:pt idx="17609">
                  <c:v>3.9833766318836362E-4</c:v>
                </c:pt>
                <c:pt idx="17610">
                  <c:v>3.9831504386107655E-4</c:v>
                </c:pt>
                <c:pt idx="17611">
                  <c:v>3.9829242710248919E-4</c:v>
                </c:pt>
                <c:pt idx="17612">
                  <c:v>3.982698129121628E-4</c:v>
                </c:pt>
                <c:pt idx="17613">
                  <c:v>3.9824720128966317E-4</c:v>
                </c:pt>
                <c:pt idx="17614">
                  <c:v>3.9822459223454952E-4</c:v>
                </c:pt>
                <c:pt idx="17615">
                  <c:v>3.9820198574638723E-4</c:v>
                </c:pt>
                <c:pt idx="17616">
                  <c:v>3.9817938182473873E-4</c:v>
                </c:pt>
                <c:pt idx="17617">
                  <c:v>3.9815678046916373E-4</c:v>
                </c:pt>
                <c:pt idx="17618">
                  <c:v>3.9813418167922886E-4</c:v>
                </c:pt>
                <c:pt idx="17619">
                  <c:v>3.9811158545449628E-4</c:v>
                </c:pt>
                <c:pt idx="17620">
                  <c:v>3.9808899179452812E-4</c:v>
                </c:pt>
                <c:pt idx="17621">
                  <c:v>3.9806640069888985E-4</c:v>
                </c:pt>
                <c:pt idx="17622">
                  <c:v>3.9804381216714376E-4</c:v>
                </c:pt>
                <c:pt idx="17623">
                  <c:v>3.980212261988533E-4</c:v>
                </c:pt>
                <c:pt idx="17624">
                  <c:v>3.9799864279358094E-4</c:v>
                </c:pt>
                <c:pt idx="17625">
                  <c:v>3.9797606195089399E-4</c:v>
                </c:pt>
                <c:pt idx="17626">
                  <c:v>3.9795348367035376E-4</c:v>
                </c:pt>
                <c:pt idx="17627">
                  <c:v>3.9793090795152295E-4</c:v>
                </c:pt>
                <c:pt idx="17628">
                  <c:v>3.9790833479396928E-4</c:v>
                </c:pt>
                <c:pt idx="17629">
                  <c:v>3.9788576419725436E-4</c:v>
                </c:pt>
                <c:pt idx="17630">
                  <c:v>3.9786319616094256E-4</c:v>
                </c:pt>
                <c:pt idx="17631">
                  <c:v>3.9784063068459797E-4</c:v>
                </c:pt>
                <c:pt idx="17632">
                  <c:v>3.9781806776778648E-4</c:v>
                </c:pt>
                <c:pt idx="17633">
                  <c:v>3.9779550741007001E-4</c:v>
                </c:pt>
                <c:pt idx="17634">
                  <c:v>3.9777294961101717E-4</c:v>
                </c:pt>
                <c:pt idx="17635">
                  <c:v>3.977503943701903E-4</c:v>
                </c:pt>
                <c:pt idx="17636">
                  <c:v>3.9772784168715358E-4</c:v>
                </c:pt>
                <c:pt idx="17637">
                  <c:v>3.9770529156147238E-4</c:v>
                </c:pt>
                <c:pt idx="17638">
                  <c:v>3.9768274399271293E-4</c:v>
                </c:pt>
                <c:pt idx="17639">
                  <c:v>3.9766019898043996E-4</c:v>
                </c:pt>
                <c:pt idx="17640">
                  <c:v>3.97637656524219E-4</c:v>
                </c:pt>
                <c:pt idx="17641">
                  <c:v>3.9761511662361417E-4</c:v>
                </c:pt>
                <c:pt idx="17642">
                  <c:v>3.9759257927819166E-4</c:v>
                </c:pt>
                <c:pt idx="17643">
                  <c:v>3.9757004448751575E-4</c:v>
                </c:pt>
                <c:pt idx="17644">
                  <c:v>3.9754751225115295E-4</c:v>
                </c:pt>
                <c:pt idx="17645">
                  <c:v>3.9752498256867005E-4</c:v>
                </c:pt>
                <c:pt idx="17646">
                  <c:v>3.9750245543963397E-4</c:v>
                </c:pt>
                <c:pt idx="17647">
                  <c:v>3.9747993086360664E-4</c:v>
                </c:pt>
                <c:pt idx="17648">
                  <c:v>3.9745740884015632E-4</c:v>
                </c:pt>
                <c:pt idx="17649">
                  <c:v>3.9743488936884745E-4</c:v>
                </c:pt>
                <c:pt idx="17650">
                  <c:v>3.9741237244925073E-4</c:v>
                </c:pt>
                <c:pt idx="17651">
                  <c:v>3.9738985808092619E-4</c:v>
                </c:pt>
                <c:pt idx="17652">
                  <c:v>3.973673462634465E-4</c:v>
                </c:pt>
                <c:pt idx="17653">
                  <c:v>3.9734483699637281E-4</c:v>
                </c:pt>
                <c:pt idx="17654">
                  <c:v>3.9732233027927705E-4</c:v>
                </c:pt>
                <c:pt idx="17655">
                  <c:v>3.9729982611172085E-4</c:v>
                </c:pt>
                <c:pt idx="17656">
                  <c:v>3.9727732449327407E-4</c:v>
                </c:pt>
                <c:pt idx="17657">
                  <c:v>3.9725482542350091E-4</c:v>
                </c:pt>
                <c:pt idx="17658">
                  <c:v>3.9723232890197219E-4</c:v>
                </c:pt>
                <c:pt idx="17659">
                  <c:v>3.9720983492825293E-4</c:v>
                </c:pt>
                <c:pt idx="17660">
                  <c:v>3.9718734350190912E-4</c:v>
                </c:pt>
                <c:pt idx="17661">
                  <c:v>3.9716485462251054E-4</c:v>
                </c:pt>
                <c:pt idx="17662">
                  <c:v>3.9714236828962407E-4</c:v>
                </c:pt>
                <c:pt idx="17663">
                  <c:v>3.9711988450281575E-4</c:v>
                </c:pt>
                <c:pt idx="17664">
                  <c:v>3.9709740326165466E-4</c:v>
                </c:pt>
                <c:pt idx="17665">
                  <c:v>3.970749245657069E-4</c:v>
                </c:pt>
                <c:pt idx="17666">
                  <c:v>3.9705244841454107E-4</c:v>
                </c:pt>
                <c:pt idx="17667">
                  <c:v>3.9702997480772615E-4</c:v>
                </c:pt>
                <c:pt idx="17668">
                  <c:v>3.9700750374482651E-4</c:v>
                </c:pt>
                <c:pt idx="17669">
                  <c:v>3.9698503522541604E-4</c:v>
                </c:pt>
                <c:pt idx="17670">
                  <c:v>3.9696256924905837E-4</c:v>
                </c:pt>
                <c:pt idx="17671">
                  <c:v>3.9694010581532355E-4</c:v>
                </c:pt>
                <c:pt idx="17672">
                  <c:v>3.9691764492377925E-4</c:v>
                </c:pt>
                <c:pt idx="17673">
                  <c:v>3.96895186573995E-4</c:v>
                </c:pt>
                <c:pt idx="17674">
                  <c:v>3.9687273076553846E-4</c:v>
                </c:pt>
                <c:pt idx="17675">
                  <c:v>3.9685027749797677E-4</c:v>
                </c:pt>
                <c:pt idx="17676">
                  <c:v>3.968278267708814E-4</c:v>
                </c:pt>
                <c:pt idx="17677">
                  <c:v>3.9680537858382045E-4</c:v>
                </c:pt>
                <c:pt idx="17678">
                  <c:v>3.9678293293636215E-4</c:v>
                </c:pt>
                <c:pt idx="17679">
                  <c:v>3.9676048982807737E-4</c:v>
                </c:pt>
                <c:pt idx="17680">
                  <c:v>3.9673804925853361E-4</c:v>
                </c:pt>
                <c:pt idx="17681">
                  <c:v>3.9671561122729985E-4</c:v>
                </c:pt>
                <c:pt idx="17682">
                  <c:v>3.9669317573394637E-4</c:v>
                </c:pt>
                <c:pt idx="17683">
                  <c:v>3.9667074277804112E-4</c:v>
                </c:pt>
                <c:pt idx="17684">
                  <c:v>3.9664831235915459E-4</c:v>
                </c:pt>
                <c:pt idx="17685">
                  <c:v>3.9662588447685792E-4</c:v>
                </c:pt>
                <c:pt idx="17686">
                  <c:v>3.9660345913072095E-4</c:v>
                </c:pt>
                <c:pt idx="17687">
                  <c:v>3.9658103632030995E-4</c:v>
                </c:pt>
                <c:pt idx="17688">
                  <c:v>3.9655861604519883E-4</c:v>
                </c:pt>
                <c:pt idx="17689">
                  <c:v>3.9653619830495412E-4</c:v>
                </c:pt>
                <c:pt idx="17690">
                  <c:v>3.9651378309914952E-4</c:v>
                </c:pt>
                <c:pt idx="17691">
                  <c:v>3.9649137042735183E-4</c:v>
                </c:pt>
                <c:pt idx="17692">
                  <c:v>3.9646896028913383E-4</c:v>
                </c:pt>
                <c:pt idx="17693">
                  <c:v>3.9644655268406399E-4</c:v>
                </c:pt>
                <c:pt idx="17694">
                  <c:v>3.9642414761171477E-4</c:v>
                </c:pt>
                <c:pt idx="17695">
                  <c:v>3.9640174507165645E-4</c:v>
                </c:pt>
                <c:pt idx="17696">
                  <c:v>3.963793450634588E-4</c:v>
                </c:pt>
                <c:pt idx="17697">
                  <c:v>3.9635694758669287E-4</c:v>
                </c:pt>
                <c:pt idx="17698">
                  <c:v>3.9633455264092904E-4</c:v>
                </c:pt>
                <c:pt idx="17699">
                  <c:v>3.9631216022574176E-4</c:v>
                </c:pt>
                <c:pt idx="17700">
                  <c:v>3.9628977034069632E-4</c:v>
                </c:pt>
                <c:pt idx="17701">
                  <c:v>3.9626738298536679E-4</c:v>
                </c:pt>
                <c:pt idx="17702">
                  <c:v>3.96244998159326E-4</c:v>
                </c:pt>
                <c:pt idx="17703">
                  <c:v>3.9622261586214579E-4</c:v>
                </c:pt>
                <c:pt idx="17704">
                  <c:v>3.9620023609339292E-4</c:v>
                </c:pt>
                <c:pt idx="17705">
                  <c:v>3.961778588526446E-4</c:v>
                </c:pt>
                <c:pt idx="17706">
                  <c:v>3.9615548413946835E-4</c:v>
                </c:pt>
                <c:pt idx="17707">
                  <c:v>3.9613311195343747E-4</c:v>
                </c:pt>
                <c:pt idx="17708">
                  <c:v>3.9611074229412376E-4</c:v>
                </c:pt>
                <c:pt idx="17709">
                  <c:v>3.9608837516110022E-4</c:v>
                </c:pt>
                <c:pt idx="17710">
                  <c:v>3.9606601055393618E-4</c:v>
                </c:pt>
                <c:pt idx="17711">
                  <c:v>3.960436484722066E-4</c:v>
                </c:pt>
                <c:pt idx="17712">
                  <c:v>3.9602128891548196E-4</c:v>
                </c:pt>
                <c:pt idx="17713">
                  <c:v>3.9599893188333699E-4</c:v>
                </c:pt>
                <c:pt idx="17714">
                  <c:v>3.9597657737534055E-4</c:v>
                </c:pt>
                <c:pt idx="17715">
                  <c:v>3.959542253910685E-4</c:v>
                </c:pt>
                <c:pt idx="17716">
                  <c:v>3.9593187593009286E-4</c:v>
                </c:pt>
                <c:pt idx="17717">
                  <c:v>3.9590952899198352E-4</c:v>
                </c:pt>
                <c:pt idx="17718">
                  <c:v>3.9588718457631787E-4</c:v>
                </c:pt>
                <c:pt idx="17719">
                  <c:v>3.9586484268266432E-4</c:v>
                </c:pt>
                <c:pt idx="17720">
                  <c:v>3.958425033105988E-4</c:v>
                </c:pt>
                <c:pt idx="17721">
                  <c:v>3.9582016645969549E-4</c:v>
                </c:pt>
                <c:pt idx="17722">
                  <c:v>3.9579783212952374E-4</c:v>
                </c:pt>
                <c:pt idx="17723">
                  <c:v>3.9577550031965892E-4</c:v>
                </c:pt>
                <c:pt idx="17724">
                  <c:v>3.9575317102967679E-4</c:v>
                </c:pt>
                <c:pt idx="17725">
                  <c:v>3.9573084425914622E-4</c:v>
                </c:pt>
                <c:pt idx="17726">
                  <c:v>3.9570852000764365E-4</c:v>
                </c:pt>
                <c:pt idx="17727">
                  <c:v>3.9568619827474208E-4</c:v>
                </c:pt>
                <c:pt idx="17728">
                  <c:v>3.9566387906001454E-4</c:v>
                </c:pt>
                <c:pt idx="17729">
                  <c:v>3.9564156236303718E-4</c:v>
                </c:pt>
                <c:pt idx="17730">
                  <c:v>3.9561924818338275E-4</c:v>
                </c:pt>
                <c:pt idx="17731">
                  <c:v>3.955969365206262E-4</c:v>
                </c:pt>
                <c:pt idx="17732">
                  <c:v>3.9557462737433986E-4</c:v>
                </c:pt>
                <c:pt idx="17733">
                  <c:v>3.9555232074410014E-4</c:v>
                </c:pt>
                <c:pt idx="17734">
                  <c:v>3.9553001662947802E-4</c:v>
                </c:pt>
                <c:pt idx="17735">
                  <c:v>3.9550771503005201E-4</c:v>
                </c:pt>
                <c:pt idx="17736">
                  <c:v>3.9548541594539352E-4</c:v>
                </c:pt>
                <c:pt idx="17737">
                  <c:v>3.9546311937507951E-4</c:v>
                </c:pt>
                <c:pt idx="17738">
                  <c:v>3.9544082531868356E-4</c:v>
                </c:pt>
                <c:pt idx="17739">
                  <c:v>3.9541853377578223E-4</c:v>
                </c:pt>
                <c:pt idx="17740">
                  <c:v>3.9539624474594802E-4</c:v>
                </c:pt>
                <c:pt idx="17741">
                  <c:v>3.9537395822875765E-4</c:v>
                </c:pt>
                <c:pt idx="17742">
                  <c:v>3.9535167422378493E-4</c:v>
                </c:pt>
                <c:pt idx="17743">
                  <c:v>3.9532939273060496E-4</c:v>
                </c:pt>
                <c:pt idx="17744">
                  <c:v>3.9530711374879512E-4</c:v>
                </c:pt>
                <c:pt idx="17745">
                  <c:v>3.9528483727792785E-4</c:v>
                </c:pt>
                <c:pt idx="17746">
                  <c:v>3.9526256331758194E-4</c:v>
                </c:pt>
                <c:pt idx="17747">
                  <c:v>3.9524029186733156E-4</c:v>
                </c:pt>
                <c:pt idx="17748">
                  <c:v>3.9521802292675373E-4</c:v>
                </c:pt>
                <c:pt idx="17749">
                  <c:v>3.9519575649542136E-4</c:v>
                </c:pt>
                <c:pt idx="17750">
                  <c:v>3.9517349257291249E-4</c:v>
                </c:pt>
                <c:pt idx="17751">
                  <c:v>3.9515123115880206E-4</c:v>
                </c:pt>
                <c:pt idx="17752">
                  <c:v>3.9512897225266798E-4</c:v>
                </c:pt>
                <c:pt idx="17753">
                  <c:v>3.9510671585408412E-4</c:v>
                </c:pt>
                <c:pt idx="17754">
                  <c:v>3.9508446196262736E-4</c:v>
                </c:pt>
                <c:pt idx="17755">
                  <c:v>3.9506221057787551E-4</c:v>
                </c:pt>
                <c:pt idx="17756">
                  <c:v>3.9503996169940503E-4</c:v>
                </c:pt>
                <c:pt idx="17757">
                  <c:v>3.9501771532679124E-4</c:v>
                </c:pt>
                <c:pt idx="17758">
                  <c:v>3.9499547145961054E-4</c:v>
                </c:pt>
                <c:pt idx="17759">
                  <c:v>3.9497323009744052E-4</c:v>
                </c:pt>
                <c:pt idx="17760">
                  <c:v>3.9495099123985721E-4</c:v>
                </c:pt>
                <c:pt idx="17761">
                  <c:v>3.9492875488644015E-4</c:v>
                </c:pt>
                <c:pt idx="17762">
                  <c:v>3.9490652103676223E-4</c:v>
                </c:pt>
                <c:pt idx="17763">
                  <c:v>3.9488428969040282E-4</c:v>
                </c:pt>
                <c:pt idx="17764">
                  <c:v>3.9486206084694185E-4</c:v>
                </c:pt>
                <c:pt idx="17765">
                  <c:v>3.9483983450595237E-4</c:v>
                </c:pt>
                <c:pt idx="17766">
                  <c:v>3.9481761066701305E-4</c:v>
                </c:pt>
                <c:pt idx="17767">
                  <c:v>3.9479538932970268E-4</c:v>
                </c:pt>
                <c:pt idx="17768">
                  <c:v>3.9477317049359885E-4</c:v>
                </c:pt>
                <c:pt idx="17769">
                  <c:v>3.947509541582771E-4</c:v>
                </c:pt>
                <c:pt idx="17770">
                  <c:v>3.9472874032331492E-4</c:v>
                </c:pt>
                <c:pt idx="17771">
                  <c:v>3.9470652898829553E-4</c:v>
                </c:pt>
                <c:pt idx="17772">
                  <c:v>3.9468432015279167E-4</c:v>
                </c:pt>
                <c:pt idx="17773">
                  <c:v>3.9466211381638242E-4</c:v>
                </c:pt>
                <c:pt idx="17774">
                  <c:v>3.9463990997864871E-4</c:v>
                </c:pt>
                <c:pt idx="17775">
                  <c:v>3.9461770863916589E-4</c:v>
                </c:pt>
                <c:pt idx="17776">
                  <c:v>3.9459550979751212E-4</c:v>
                </c:pt>
                <c:pt idx="17777">
                  <c:v>3.9457331345326888E-4</c:v>
                </c:pt>
                <c:pt idx="17778">
                  <c:v>3.9455111960601247E-4</c:v>
                </c:pt>
                <c:pt idx="17779">
                  <c:v>3.9452892825532135E-4</c:v>
                </c:pt>
                <c:pt idx="17780">
                  <c:v>3.9450673940077496E-4</c:v>
                </c:pt>
                <c:pt idx="17781">
                  <c:v>3.9448455304195209E-4</c:v>
                </c:pt>
                <c:pt idx="17782">
                  <c:v>3.9446236917843331E-4</c:v>
                </c:pt>
                <c:pt idx="17783">
                  <c:v>3.9444018780979606E-4</c:v>
                </c:pt>
                <c:pt idx="17784">
                  <c:v>3.9441800893561771E-4</c:v>
                </c:pt>
                <c:pt idx="17785">
                  <c:v>3.943958325554789E-4</c:v>
                </c:pt>
                <c:pt idx="17786">
                  <c:v>3.9437365866896247E-4</c:v>
                </c:pt>
                <c:pt idx="17787">
                  <c:v>3.9435148727564391E-4</c:v>
                </c:pt>
                <c:pt idx="17788">
                  <c:v>3.9432931837510114E-4</c:v>
                </c:pt>
                <c:pt idx="17789">
                  <c:v>3.943071519669181E-4</c:v>
                </c:pt>
                <c:pt idx="17790">
                  <c:v>3.9428498805067156E-4</c:v>
                </c:pt>
                <c:pt idx="17791">
                  <c:v>3.9426282662594439E-4</c:v>
                </c:pt>
                <c:pt idx="17792">
                  <c:v>3.9424066769231254E-4</c:v>
                </c:pt>
                <c:pt idx="17793">
                  <c:v>3.942185112493599E-4</c:v>
                </c:pt>
                <c:pt idx="17794">
                  <c:v>3.9419635729666462E-4</c:v>
                </c:pt>
                <c:pt idx="17795">
                  <c:v>3.9417420583380569E-4</c:v>
                </c:pt>
                <c:pt idx="17796">
                  <c:v>3.941520568603658E-4</c:v>
                </c:pt>
                <c:pt idx="17797">
                  <c:v>3.9412991037592195E-4</c:v>
                </c:pt>
                <c:pt idx="17798">
                  <c:v>3.9410776638005939E-4</c:v>
                </c:pt>
                <c:pt idx="17799">
                  <c:v>3.9408562487235565E-4</c:v>
                </c:pt>
                <c:pt idx="17800">
                  <c:v>3.9406348585239217E-4</c:v>
                </c:pt>
                <c:pt idx="17801">
                  <c:v>3.9404134931974758E-4</c:v>
                </c:pt>
                <c:pt idx="17802">
                  <c:v>3.9401921527400631E-4</c:v>
                </c:pt>
                <c:pt idx="17803">
                  <c:v>3.939970837147466E-4</c:v>
                </c:pt>
                <c:pt idx="17804">
                  <c:v>3.939749546415506E-4</c:v>
                </c:pt>
                <c:pt idx="17805">
                  <c:v>3.9395282805399932E-4</c:v>
                </c:pt>
                <c:pt idx="17806">
                  <c:v>3.9393070395167404E-4</c:v>
                </c:pt>
                <c:pt idx="17807">
                  <c:v>3.9390858233415556E-4</c:v>
                </c:pt>
                <c:pt idx="17808">
                  <c:v>3.9388646320102596E-4</c:v>
                </c:pt>
                <c:pt idx="17809">
                  <c:v>3.9386434655186659E-4</c:v>
                </c:pt>
                <c:pt idx="17810">
                  <c:v>3.9384223238626002E-4</c:v>
                </c:pt>
                <c:pt idx="17811">
                  <c:v>3.9382012070378656E-4</c:v>
                </c:pt>
                <c:pt idx="17812">
                  <c:v>3.9379801150402646E-4</c:v>
                </c:pt>
                <c:pt idx="17813">
                  <c:v>3.9377590478656616E-4</c:v>
                </c:pt>
                <c:pt idx="17814">
                  <c:v>3.9375380055098216E-4</c:v>
                </c:pt>
                <c:pt idx="17815">
                  <c:v>3.937316987968616E-4</c:v>
                </c:pt>
                <c:pt idx="17816">
                  <c:v>3.9370959952378246E-4</c:v>
                </c:pt>
                <c:pt idx="17817">
                  <c:v>3.9368750273132975E-4</c:v>
                </c:pt>
                <c:pt idx="17818">
                  <c:v>3.9366540841908508E-4</c:v>
                </c:pt>
                <c:pt idx="17819">
                  <c:v>3.9364331658663196E-4</c:v>
                </c:pt>
                <c:pt idx="17820">
                  <c:v>3.9362122723355037E-4</c:v>
                </c:pt>
                <c:pt idx="17821">
                  <c:v>3.9359914035942391E-4</c:v>
                </c:pt>
                <c:pt idx="17822">
                  <c:v>3.9357705596383702E-4</c:v>
                </c:pt>
                <c:pt idx="17823">
                  <c:v>3.9355497404637048E-4</c:v>
                </c:pt>
                <c:pt idx="17824">
                  <c:v>3.9353289460660818E-4</c:v>
                </c:pt>
                <c:pt idx="17825">
                  <c:v>3.9351081764413276E-4</c:v>
                </c:pt>
                <c:pt idx="17826">
                  <c:v>3.9348874315852631E-4</c:v>
                </c:pt>
                <c:pt idx="17827">
                  <c:v>3.9346667114937455E-4</c:v>
                </c:pt>
                <c:pt idx="17828">
                  <c:v>3.9344460161625959E-4</c:v>
                </c:pt>
                <c:pt idx="17829">
                  <c:v>3.9342253455876448E-4</c:v>
                </c:pt>
                <c:pt idx="17830">
                  <c:v>3.9340046997647112E-4</c:v>
                </c:pt>
                <c:pt idx="17831">
                  <c:v>3.9337840786896777E-4</c:v>
                </c:pt>
                <c:pt idx="17832">
                  <c:v>3.9335634823583278E-4</c:v>
                </c:pt>
                <c:pt idx="17833">
                  <c:v>3.9333429107665216E-4</c:v>
                </c:pt>
                <c:pt idx="17834">
                  <c:v>3.9331223639101098E-4</c:v>
                </c:pt>
                <c:pt idx="17835">
                  <c:v>3.9329018417849225E-4</c:v>
                </c:pt>
                <c:pt idx="17836">
                  <c:v>3.9326813443867829E-4</c:v>
                </c:pt>
                <c:pt idx="17837">
                  <c:v>3.9324608717115531E-4</c:v>
                </c:pt>
                <c:pt idx="17838">
                  <c:v>3.9322404237550617E-4</c:v>
                </c:pt>
                <c:pt idx="17839">
                  <c:v>3.9320200005131685E-4</c:v>
                </c:pt>
                <c:pt idx="17840">
                  <c:v>3.9317996019817202E-4</c:v>
                </c:pt>
                <c:pt idx="17841">
                  <c:v>3.9315792281565418E-4</c:v>
                </c:pt>
                <c:pt idx="17842">
                  <c:v>3.931358879033469E-4</c:v>
                </c:pt>
                <c:pt idx="17843">
                  <c:v>3.9311385546083943E-4</c:v>
                </c:pt>
                <c:pt idx="17844">
                  <c:v>3.9309182548771283E-4</c:v>
                </c:pt>
                <c:pt idx="17845">
                  <c:v>3.9306979798355246E-4</c:v>
                </c:pt>
                <c:pt idx="17846">
                  <c:v>3.9304777294794436E-4</c:v>
                </c:pt>
                <c:pt idx="17847">
                  <c:v>3.9302575038047192E-4</c:v>
                </c:pt>
                <c:pt idx="17848">
                  <c:v>3.9300373028072359E-4</c:v>
                </c:pt>
                <c:pt idx="17849">
                  <c:v>3.9298171264828054E-4</c:v>
                </c:pt>
                <c:pt idx="17850">
                  <c:v>3.9295969748273147E-4</c:v>
                </c:pt>
                <c:pt idx="17851">
                  <c:v>3.9293768478365979E-4</c:v>
                </c:pt>
                <c:pt idx="17852">
                  <c:v>3.9291567455065137E-4</c:v>
                </c:pt>
                <c:pt idx="17853">
                  <c:v>3.9289366678329222E-4</c:v>
                </c:pt>
                <c:pt idx="17854">
                  <c:v>3.9287166148116654E-4</c:v>
                </c:pt>
                <c:pt idx="17855">
                  <c:v>3.9284965864386261E-4</c:v>
                </c:pt>
                <c:pt idx="17856">
                  <c:v>3.9282765827096508E-4</c:v>
                </c:pt>
                <c:pt idx="17857">
                  <c:v>3.928056603620589E-4</c:v>
                </c:pt>
                <c:pt idx="17858">
                  <c:v>3.9278366491673464E-4</c:v>
                </c:pt>
                <c:pt idx="17859">
                  <c:v>3.9276167193457205E-4</c:v>
                </c:pt>
                <c:pt idx="17860">
                  <c:v>3.9273968141516173E-4</c:v>
                </c:pt>
                <c:pt idx="17861">
                  <c:v>3.9271769335808758E-4</c:v>
                </c:pt>
                <c:pt idx="17862">
                  <c:v>3.9269570776293879E-4</c:v>
                </c:pt>
                <c:pt idx="17863">
                  <c:v>3.9267372462930064E-4</c:v>
                </c:pt>
                <c:pt idx="17864">
                  <c:v>3.9265174395675692E-4</c:v>
                </c:pt>
                <c:pt idx="17865">
                  <c:v>3.9262976574489905E-4</c:v>
                </c:pt>
                <c:pt idx="17866">
                  <c:v>3.9260778999330992E-4</c:v>
                </c:pt>
                <c:pt idx="17867">
                  <c:v>3.925858167015795E-4</c:v>
                </c:pt>
                <c:pt idx="17868">
                  <c:v>3.9256384586929498E-4</c:v>
                </c:pt>
                <c:pt idx="17869">
                  <c:v>3.9254187749604023E-4</c:v>
                </c:pt>
                <c:pt idx="17870">
                  <c:v>3.9251991158140441E-4</c:v>
                </c:pt>
                <c:pt idx="17871">
                  <c:v>3.9249794812497415E-4</c:v>
                </c:pt>
                <c:pt idx="17872">
                  <c:v>3.9247598712633888E-4</c:v>
                </c:pt>
                <c:pt idx="17873">
                  <c:v>3.9245402858508328E-4</c:v>
                </c:pt>
                <c:pt idx="17874">
                  <c:v>3.9243207250079775E-4</c:v>
                </c:pt>
                <c:pt idx="17875">
                  <c:v>3.9241011887306649E-4</c:v>
                </c:pt>
                <c:pt idx="17876">
                  <c:v>3.9238816770147898E-4</c:v>
                </c:pt>
                <c:pt idx="17877">
                  <c:v>3.9236621898562272E-4</c:v>
                </c:pt>
                <c:pt idx="17878">
                  <c:v>3.9234427272508696E-4</c:v>
                </c:pt>
                <c:pt idx="17879">
                  <c:v>3.9232232891946037E-4</c:v>
                </c:pt>
                <c:pt idx="17880">
                  <c:v>3.923003875683279E-4</c:v>
                </c:pt>
                <c:pt idx="17881">
                  <c:v>3.9227844867127979E-4</c:v>
                </c:pt>
                <c:pt idx="17882">
                  <c:v>3.922565122279029E-4</c:v>
                </c:pt>
                <c:pt idx="17883">
                  <c:v>3.9223457823778837E-4</c:v>
                </c:pt>
                <c:pt idx="17884">
                  <c:v>3.922126467005222E-4</c:v>
                </c:pt>
                <c:pt idx="17885">
                  <c:v>3.9219071761569419E-4</c:v>
                </c:pt>
                <c:pt idx="17886">
                  <c:v>3.9216879098289092E-4</c:v>
                </c:pt>
                <c:pt idx="17887">
                  <c:v>3.9214686680170459E-4</c:v>
                </c:pt>
                <c:pt idx="17888">
                  <c:v>3.9212494507172052E-4</c:v>
                </c:pt>
                <c:pt idx="17889">
                  <c:v>3.9210302579253237E-4</c:v>
                </c:pt>
                <c:pt idx="17890">
                  <c:v>3.9208110896372304E-4</c:v>
                </c:pt>
                <c:pt idx="17891">
                  <c:v>3.9205919458488639E-4</c:v>
                </c:pt>
                <c:pt idx="17892">
                  <c:v>3.9203728265560929E-4</c:v>
                </c:pt>
                <c:pt idx="17893">
                  <c:v>3.9201537317548206E-4</c:v>
                </c:pt>
                <c:pt idx="17894">
                  <c:v>3.9199346614409461E-4</c:v>
                </c:pt>
                <c:pt idx="17895">
                  <c:v>3.9197156156103397E-4</c:v>
                </c:pt>
                <c:pt idx="17896">
                  <c:v>3.9194965942589214E-4</c:v>
                </c:pt>
                <c:pt idx="17897">
                  <c:v>3.9192775973825899E-4</c:v>
                </c:pt>
                <c:pt idx="17898">
                  <c:v>3.9190586249772153E-4</c:v>
                </c:pt>
                <c:pt idx="17899">
                  <c:v>3.9188396770387259E-4</c:v>
                </c:pt>
                <c:pt idx="17900">
                  <c:v>3.9186207535630213E-4</c:v>
                </c:pt>
                <c:pt idx="17901">
                  <c:v>3.9184018545459842E-4</c:v>
                </c:pt>
                <c:pt idx="17902">
                  <c:v>3.9181829799835055E-4</c:v>
                </c:pt>
                <c:pt idx="17903">
                  <c:v>3.9179641298715248E-4</c:v>
                </c:pt>
                <c:pt idx="17904">
                  <c:v>3.9177453042059092E-4</c:v>
                </c:pt>
                <c:pt idx="17905">
                  <c:v>3.9175265029826065E-4</c:v>
                </c:pt>
                <c:pt idx="17906">
                  <c:v>3.9173077261974722E-4</c:v>
                </c:pt>
                <c:pt idx="17907">
                  <c:v>3.9170889738464212E-4</c:v>
                </c:pt>
                <c:pt idx="17908">
                  <c:v>3.9168702459253915E-4</c:v>
                </c:pt>
                <c:pt idx="17909">
                  <c:v>3.9166515424302653E-4</c:v>
                </c:pt>
                <c:pt idx="17910">
                  <c:v>3.916432863356961E-4</c:v>
                </c:pt>
                <c:pt idx="17911">
                  <c:v>3.9162142087013923E-4</c:v>
                </c:pt>
                <c:pt idx="17912">
                  <c:v>3.9159955784594502E-4</c:v>
                </c:pt>
                <c:pt idx="17913">
                  <c:v>3.915776972627065E-4</c:v>
                </c:pt>
                <c:pt idx="17914">
                  <c:v>3.9155583912001276E-4</c:v>
                </c:pt>
                <c:pt idx="17915">
                  <c:v>3.9153398341745815E-4</c:v>
                </c:pt>
                <c:pt idx="17916">
                  <c:v>3.915121301546342E-4</c:v>
                </c:pt>
                <c:pt idx="17917">
                  <c:v>3.9149027933112776E-4</c:v>
                </c:pt>
                <c:pt idx="17918">
                  <c:v>3.9146843094653498E-4</c:v>
                </c:pt>
                <c:pt idx="17919">
                  <c:v>3.9144658500044554E-4</c:v>
                </c:pt>
                <c:pt idx="17920">
                  <c:v>3.9142474149245096E-4</c:v>
                </c:pt>
                <c:pt idx="17921">
                  <c:v>3.9140290042214597E-4</c:v>
                </c:pt>
                <c:pt idx="17922">
                  <c:v>3.9138106178911896E-4</c:v>
                </c:pt>
                <c:pt idx="17923">
                  <c:v>3.9135922559296421E-4</c:v>
                </c:pt>
                <c:pt idx="17924">
                  <c:v>3.913373918332726E-4</c:v>
                </c:pt>
                <c:pt idx="17925">
                  <c:v>3.9131556050963642E-4</c:v>
                </c:pt>
                <c:pt idx="17926">
                  <c:v>3.9129373162164897E-4</c:v>
                </c:pt>
                <c:pt idx="17927">
                  <c:v>3.9127190516890175E-4</c:v>
                </c:pt>
                <c:pt idx="17928">
                  <c:v>3.9125008115098681E-4</c:v>
                </c:pt>
                <c:pt idx="17929">
                  <c:v>3.9122825956749871E-4</c:v>
                </c:pt>
                <c:pt idx="17930">
                  <c:v>3.9120644041802877E-4</c:v>
                </c:pt>
                <c:pt idx="17931">
                  <c:v>3.9118462370217036E-4</c:v>
                </c:pt>
                <c:pt idx="17932">
                  <c:v>3.9116280941951592E-4</c:v>
                </c:pt>
                <c:pt idx="17933">
                  <c:v>3.911409975696585E-4</c:v>
                </c:pt>
                <c:pt idx="17934">
                  <c:v>3.9111918815219293E-4</c:v>
                </c:pt>
                <c:pt idx="17935">
                  <c:v>3.910973811667082E-4</c:v>
                </c:pt>
                <c:pt idx="17936">
                  <c:v>3.9107557661280026E-4</c:v>
                </c:pt>
                <c:pt idx="17937">
                  <c:v>3.91053774490063E-4</c:v>
                </c:pt>
                <c:pt idx="17938">
                  <c:v>3.9103197479808786E-4</c:v>
                </c:pt>
                <c:pt idx="17939">
                  <c:v>3.9101017753646937E-4</c:v>
                </c:pt>
                <c:pt idx="17940">
                  <c:v>3.9098838270480051E-4</c:v>
                </c:pt>
                <c:pt idx="17941">
                  <c:v>3.9096659030267634E-4</c:v>
                </c:pt>
                <c:pt idx="17942">
                  <c:v>3.9094480032969054E-4</c:v>
                </c:pt>
                <c:pt idx="17943">
                  <c:v>3.9092301278543704E-4</c:v>
                </c:pt>
                <c:pt idx="17944">
                  <c:v>3.9090122766950817E-4</c:v>
                </c:pt>
                <c:pt idx="17945">
                  <c:v>3.9087944498149952E-4</c:v>
                </c:pt>
                <c:pt idx="17946">
                  <c:v>3.9085766472100414E-4</c:v>
                </c:pt>
                <c:pt idx="17947">
                  <c:v>3.9083588688761632E-4</c:v>
                </c:pt>
                <c:pt idx="17948">
                  <c:v>3.9081411148093068E-4</c:v>
                </c:pt>
                <c:pt idx="17949">
                  <c:v>3.9079233850054313E-4</c:v>
                </c:pt>
                <c:pt idx="17950">
                  <c:v>3.9077056794604558E-4</c:v>
                </c:pt>
                <c:pt idx="17951">
                  <c:v>3.9074879981703477E-4</c:v>
                </c:pt>
                <c:pt idx="17952">
                  <c:v>3.9072703411310416E-4</c:v>
                </c:pt>
                <c:pt idx="17953">
                  <c:v>3.9070527083384828E-4</c:v>
                </c:pt>
                <c:pt idx="17954">
                  <c:v>3.9068350997886145E-4</c:v>
                </c:pt>
                <c:pt idx="17955">
                  <c:v>3.9066175154774276E-4</c:v>
                </c:pt>
                <c:pt idx="17956">
                  <c:v>3.9063999554008231E-4</c:v>
                </c:pt>
                <c:pt idx="17957">
                  <c:v>3.906182419554764E-4</c:v>
                </c:pt>
                <c:pt idx="17958">
                  <c:v>3.9059649079352328E-4</c:v>
                </c:pt>
                <c:pt idx="17959">
                  <c:v>3.9057474205381399E-4</c:v>
                </c:pt>
                <c:pt idx="17960">
                  <c:v>3.9055299573594819E-4</c:v>
                </c:pt>
                <c:pt idx="17961">
                  <c:v>3.9053125183951713E-4</c:v>
                </c:pt>
                <c:pt idx="17962">
                  <c:v>3.9050951036411814E-4</c:v>
                </c:pt>
                <c:pt idx="17963">
                  <c:v>3.9048777130934871E-4</c:v>
                </c:pt>
                <c:pt idx="17964">
                  <c:v>3.9046603467480238E-4</c:v>
                </c:pt>
                <c:pt idx="17965">
                  <c:v>3.9044430046007445E-4</c:v>
                </c:pt>
                <c:pt idx="17966">
                  <c:v>3.9042256866476455E-4</c:v>
                </c:pt>
                <c:pt idx="17967">
                  <c:v>3.904008392884643E-4</c:v>
                </c:pt>
                <c:pt idx="17968">
                  <c:v>3.9037911233077294E-4</c:v>
                </c:pt>
                <c:pt idx="17969">
                  <c:v>3.9035738779128533E-4</c:v>
                </c:pt>
                <c:pt idx="17970">
                  <c:v>3.9033566566959742E-4</c:v>
                </c:pt>
                <c:pt idx="17971">
                  <c:v>3.9031394596530575E-4</c:v>
                </c:pt>
                <c:pt idx="17972">
                  <c:v>3.9029222867800739E-4</c:v>
                </c:pt>
                <c:pt idx="17973">
                  <c:v>3.9027051380729881E-4</c:v>
                </c:pt>
                <c:pt idx="17974">
                  <c:v>3.9024880135277591E-4</c:v>
                </c:pt>
                <c:pt idx="17975">
                  <c:v>3.9022709131403694E-4</c:v>
                </c:pt>
                <c:pt idx="17976">
                  <c:v>3.9020538369067805E-4</c:v>
                </c:pt>
                <c:pt idx="17977">
                  <c:v>3.9018367848229736E-4</c:v>
                </c:pt>
                <c:pt idx="17978">
                  <c:v>3.9016197568848837E-4</c:v>
                </c:pt>
                <c:pt idx="17979">
                  <c:v>3.9014027530885056E-4</c:v>
                </c:pt>
                <c:pt idx="17980">
                  <c:v>3.9011857734298175E-4</c:v>
                </c:pt>
                <c:pt idx="17981">
                  <c:v>3.900968817904783E-4</c:v>
                </c:pt>
                <c:pt idx="17982">
                  <c:v>3.9007518865093822E-4</c:v>
                </c:pt>
                <c:pt idx="17983">
                  <c:v>3.9005349792395761E-4</c:v>
                </c:pt>
                <c:pt idx="17984">
                  <c:v>3.9003180960913537E-4</c:v>
                </c:pt>
                <c:pt idx="17985">
                  <c:v>3.900101237060686E-4</c:v>
                </c:pt>
                <c:pt idx="17986">
                  <c:v>3.8998844021435392E-4</c:v>
                </c:pt>
                <c:pt idx="17987">
                  <c:v>3.899667591335923E-4</c:v>
                </c:pt>
                <c:pt idx="17988">
                  <c:v>3.8994508046337755E-4</c:v>
                </c:pt>
                <c:pt idx="17989">
                  <c:v>3.8992340420331261E-4</c:v>
                </c:pt>
                <c:pt idx="17990">
                  <c:v>3.8990173035299011E-4</c:v>
                </c:pt>
                <c:pt idx="17991">
                  <c:v>3.8988005891201231E-4</c:v>
                </c:pt>
                <c:pt idx="17992">
                  <c:v>3.8985838987997692E-4</c:v>
                </c:pt>
                <c:pt idx="17993">
                  <c:v>3.8983672325648076E-4</c:v>
                </c:pt>
                <c:pt idx="17994">
                  <c:v>3.8981505904112275E-4</c:v>
                </c:pt>
                <c:pt idx="17995">
                  <c:v>3.8979339723350264E-4</c:v>
                </c:pt>
                <c:pt idx="17996">
                  <c:v>3.8977173783321756E-4</c:v>
                </c:pt>
                <c:pt idx="17997">
                  <c:v>3.8975008083986628E-4</c:v>
                </c:pt>
                <c:pt idx="17998">
                  <c:v>3.8972842625304902E-4</c:v>
                </c:pt>
                <c:pt idx="17999">
                  <c:v>3.8970677407236282E-4</c:v>
                </c:pt>
                <c:pt idx="18000">
                  <c:v>3.8968512429740767E-4</c:v>
                </c:pt>
                <c:pt idx="18001">
                  <c:v>3.8966347692778291E-4</c:v>
                </c:pt>
                <c:pt idx="18002">
                  <c:v>3.8964183196308673E-4</c:v>
                </c:pt>
                <c:pt idx="18003">
                  <c:v>3.8962018940291986E-4</c:v>
                </c:pt>
                <c:pt idx="18004">
                  <c:v>3.8959854924688095E-4</c:v>
                </c:pt>
                <c:pt idx="18005">
                  <c:v>3.8957691149456942E-4</c:v>
                </c:pt>
                <c:pt idx="18006">
                  <c:v>3.8955527614558451E-4</c:v>
                </c:pt>
                <c:pt idx="18007">
                  <c:v>3.8953364319952642E-4</c:v>
                </c:pt>
                <c:pt idx="18008">
                  <c:v>3.8951201265599486E-4</c:v>
                </c:pt>
                <c:pt idx="18009">
                  <c:v>3.8949038451458812E-4</c:v>
                </c:pt>
                <c:pt idx="18010">
                  <c:v>3.8946875877490838E-4</c:v>
                </c:pt>
                <c:pt idx="18011">
                  <c:v>3.8944713543655375E-4</c:v>
                </c:pt>
                <c:pt idx="18012">
                  <c:v>3.8942551449912385E-4</c:v>
                </c:pt>
                <c:pt idx="18013">
                  <c:v>3.8940389596222187E-4</c:v>
                </c:pt>
                <c:pt idx="18014">
                  <c:v>3.8938227982544577E-4</c:v>
                </c:pt>
                <c:pt idx="18015">
                  <c:v>3.8936066608839456E-4</c:v>
                </c:pt>
                <c:pt idx="18016">
                  <c:v>3.8933905475067323E-4</c:v>
                </c:pt>
                <c:pt idx="18017">
                  <c:v>3.8931744581187675E-4</c:v>
                </c:pt>
                <c:pt idx="18018">
                  <c:v>3.89295839271608E-4</c:v>
                </c:pt>
                <c:pt idx="18019">
                  <c:v>3.8927423512946901E-4</c:v>
                </c:pt>
                <c:pt idx="18020">
                  <c:v>3.8925263338505982E-4</c:v>
                </c:pt>
                <c:pt idx="18021">
                  <c:v>3.8923103403798096E-4</c:v>
                </c:pt>
                <c:pt idx="18022">
                  <c:v>3.8920943708783409E-4</c:v>
                </c:pt>
                <c:pt idx="18023">
                  <c:v>3.8918784253421745E-4</c:v>
                </c:pt>
                <c:pt idx="18024">
                  <c:v>3.8916625037673631E-4</c:v>
                </c:pt>
                <c:pt idx="18025">
                  <c:v>3.8914466061498813E-4</c:v>
                </c:pt>
                <c:pt idx="18026">
                  <c:v>3.8912307324857778E-4</c:v>
                </c:pt>
                <c:pt idx="18027">
                  <c:v>3.8910148827710401E-4</c:v>
                </c:pt>
                <c:pt idx="18028">
                  <c:v>3.8907990570016902E-4</c:v>
                </c:pt>
                <c:pt idx="18029">
                  <c:v>3.890583255173737E-4</c:v>
                </c:pt>
                <c:pt idx="18030">
                  <c:v>3.8903674772832006E-4</c:v>
                </c:pt>
                <c:pt idx="18031">
                  <c:v>3.8901517233261171E-4</c:v>
                </c:pt>
                <c:pt idx="18032">
                  <c:v>3.8899359932984711E-4</c:v>
                </c:pt>
                <c:pt idx="18033">
                  <c:v>3.889720287196333E-4</c:v>
                </c:pt>
                <c:pt idx="18034">
                  <c:v>3.889504605015658E-4</c:v>
                </c:pt>
                <c:pt idx="18035">
                  <c:v>3.8892889467525112E-4</c:v>
                </c:pt>
                <c:pt idx="18036">
                  <c:v>3.8890733124028988E-4</c:v>
                </c:pt>
                <c:pt idx="18037">
                  <c:v>3.8888577019628511E-4</c:v>
                </c:pt>
                <c:pt idx="18038">
                  <c:v>3.888642115428375E-4</c:v>
                </c:pt>
                <c:pt idx="18039">
                  <c:v>3.8884265527955352E-4</c:v>
                </c:pt>
                <c:pt idx="18040">
                  <c:v>3.8882110140603008E-4</c:v>
                </c:pt>
                <c:pt idx="18041">
                  <c:v>3.887995499218728E-4</c:v>
                </c:pt>
                <c:pt idx="18042">
                  <c:v>3.8877800082668702E-4</c:v>
                </c:pt>
                <c:pt idx="18043">
                  <c:v>3.8875645412007117E-4</c:v>
                </c:pt>
                <c:pt idx="18044">
                  <c:v>3.887349098016289E-4</c:v>
                </c:pt>
                <c:pt idx="18045">
                  <c:v>3.8871336787096536E-4</c:v>
                </c:pt>
                <c:pt idx="18046">
                  <c:v>3.8869182832767992E-4</c:v>
                </c:pt>
                <c:pt idx="18047">
                  <c:v>3.8867029117137941E-4</c:v>
                </c:pt>
                <c:pt idx="18048">
                  <c:v>3.8864875640166695E-4</c:v>
                </c:pt>
                <c:pt idx="18049">
                  <c:v>3.8862722401814405E-4</c:v>
                </c:pt>
                <c:pt idx="18050">
                  <c:v>3.8860569402041382E-4</c:v>
                </c:pt>
                <c:pt idx="18051">
                  <c:v>3.8858416640808071E-4</c:v>
                </c:pt>
                <c:pt idx="18052">
                  <c:v>3.8856264118075005E-4</c:v>
                </c:pt>
                <c:pt idx="18053">
                  <c:v>3.8854111833802152E-4</c:v>
                </c:pt>
                <c:pt idx="18054">
                  <c:v>3.8851959787950327E-4</c:v>
                </c:pt>
                <c:pt idx="18055">
                  <c:v>3.8849807980479686E-4</c:v>
                </c:pt>
                <c:pt idx="18056">
                  <c:v>3.8847656411350446E-4</c:v>
                </c:pt>
                <c:pt idx="18057">
                  <c:v>3.8845505080523362E-4</c:v>
                </c:pt>
                <c:pt idx="18058">
                  <c:v>3.884335398795853E-4</c:v>
                </c:pt>
                <c:pt idx="18059">
                  <c:v>3.8841203133616606E-4</c:v>
                </c:pt>
                <c:pt idx="18060">
                  <c:v>3.8839052517457973E-4</c:v>
                </c:pt>
                <c:pt idx="18061">
                  <c:v>3.8836902139442915E-4</c:v>
                </c:pt>
                <c:pt idx="18062">
                  <c:v>3.8834751999532001E-4</c:v>
                </c:pt>
                <c:pt idx="18063">
                  <c:v>3.8832602097685874E-4</c:v>
                </c:pt>
                <c:pt idx="18064">
                  <c:v>3.8830452433864701E-4</c:v>
                </c:pt>
                <c:pt idx="18065">
                  <c:v>3.8828303008029054E-4</c:v>
                </c:pt>
                <c:pt idx="18066">
                  <c:v>3.8826153820139408E-4</c:v>
                </c:pt>
                <c:pt idx="18067">
                  <c:v>3.8824004870156192E-4</c:v>
                </c:pt>
                <c:pt idx="18068">
                  <c:v>3.882185615804009E-4</c:v>
                </c:pt>
                <c:pt idx="18069">
                  <c:v>3.8819707683751639E-4</c:v>
                </c:pt>
                <c:pt idx="18070">
                  <c:v>3.8817559447250886E-4</c:v>
                </c:pt>
                <c:pt idx="18071">
                  <c:v>3.8815411448498842E-4</c:v>
                </c:pt>
                <c:pt idx="18072">
                  <c:v>3.8813263687456092E-4</c:v>
                </c:pt>
                <c:pt idx="18073">
                  <c:v>3.8811116164082687E-4</c:v>
                </c:pt>
                <c:pt idx="18074">
                  <c:v>3.8808968878339636E-4</c:v>
                </c:pt>
                <c:pt idx="18075">
                  <c:v>3.8806821830187087E-4</c:v>
                </c:pt>
                <c:pt idx="18076">
                  <c:v>3.8804675019586145E-4</c:v>
                </c:pt>
                <c:pt idx="18077">
                  <c:v>3.8802528446496895E-4</c:v>
                </c:pt>
                <c:pt idx="18078">
                  <c:v>3.8800382110880258E-4</c:v>
                </c:pt>
                <c:pt idx="18079">
                  <c:v>3.8798236012696556E-4</c:v>
                </c:pt>
                <c:pt idx="18080">
                  <c:v>3.8796090151906585E-4</c:v>
                </c:pt>
                <c:pt idx="18081">
                  <c:v>3.8793944528471086E-4</c:v>
                </c:pt>
                <c:pt idx="18082">
                  <c:v>3.8791799142350204E-4</c:v>
                </c:pt>
                <c:pt idx="18083">
                  <c:v>3.8789653993504951E-4</c:v>
                </c:pt>
                <c:pt idx="18084">
                  <c:v>3.8787509081896014E-4</c:v>
                </c:pt>
                <c:pt idx="18085">
                  <c:v>3.8785364407483856E-4</c:v>
                </c:pt>
                <c:pt idx="18086">
                  <c:v>3.8783219970229166E-4</c:v>
                </c:pt>
                <c:pt idx="18087">
                  <c:v>3.8781075770092521E-4</c:v>
                </c:pt>
                <c:pt idx="18088">
                  <c:v>3.8778931807034695E-4</c:v>
                </c:pt>
                <c:pt idx="18089">
                  <c:v>3.8776788081016516E-4</c:v>
                </c:pt>
                <c:pt idx="18090">
                  <c:v>3.8774644591998395E-4</c:v>
                </c:pt>
                <c:pt idx="18091">
                  <c:v>3.8772501339941239E-4</c:v>
                </c:pt>
                <c:pt idx="18092">
                  <c:v>3.8770358324805802E-4</c:v>
                </c:pt>
                <c:pt idx="18093">
                  <c:v>3.8768215546552482E-4</c:v>
                </c:pt>
                <c:pt idx="18094">
                  <c:v>3.8766073005142276E-4</c:v>
                </c:pt>
                <c:pt idx="18095">
                  <c:v>3.8763930700535891E-4</c:v>
                </c:pt>
                <c:pt idx="18096">
                  <c:v>3.8761788632694005E-4</c:v>
                </c:pt>
                <c:pt idx="18097">
                  <c:v>3.8759646801577412E-4</c:v>
                </c:pt>
                <c:pt idx="18098">
                  <c:v>3.8757505207146831E-4</c:v>
                </c:pt>
                <c:pt idx="18099">
                  <c:v>3.8755363849363211E-4</c:v>
                </c:pt>
                <c:pt idx="18100">
                  <c:v>3.8753222728187008E-4</c:v>
                </c:pt>
                <c:pt idx="18101">
                  <c:v>3.8751081843579091E-4</c:v>
                </c:pt>
                <c:pt idx="18102">
                  <c:v>3.8748941195500459E-4</c:v>
                </c:pt>
                <c:pt idx="18103">
                  <c:v>3.8746800783911881E-4</c:v>
                </c:pt>
                <c:pt idx="18104">
                  <c:v>3.8744660608774017E-4</c:v>
                </c:pt>
                <c:pt idx="18105">
                  <c:v>3.8742520670047596E-4</c:v>
                </c:pt>
                <c:pt idx="18106">
                  <c:v>3.8740380967693837E-4</c:v>
                </c:pt>
                <c:pt idx="18107">
                  <c:v>3.8738241501673346E-4</c:v>
                </c:pt>
                <c:pt idx="18108">
                  <c:v>3.8736102271946804E-4</c:v>
                </c:pt>
                <c:pt idx="18109">
                  <c:v>3.8733963278475396E-4</c:v>
                </c:pt>
                <c:pt idx="18110">
                  <c:v>3.8731824521219733E-4</c:v>
                </c:pt>
                <c:pt idx="18111">
                  <c:v>3.8729686000140611E-4</c:v>
                </c:pt>
                <c:pt idx="18112">
                  <c:v>3.8727547715199404E-4</c:v>
                </c:pt>
                <c:pt idx="18113">
                  <c:v>3.8725409666356405E-4</c:v>
                </c:pt>
                <c:pt idx="18114">
                  <c:v>3.8723271853573021E-4</c:v>
                </c:pt>
                <c:pt idx="18115">
                  <c:v>3.8721134276809829E-4</c:v>
                </c:pt>
                <c:pt idx="18116">
                  <c:v>3.8718996936027751E-4</c:v>
                </c:pt>
                <c:pt idx="18117">
                  <c:v>3.8716859831187868E-4</c:v>
                </c:pt>
                <c:pt idx="18118">
                  <c:v>3.8714722962251156E-4</c:v>
                </c:pt>
                <c:pt idx="18119">
                  <c:v>3.8712586329178332E-4</c:v>
                </c:pt>
                <c:pt idx="18120">
                  <c:v>3.8710449931930475E-4</c:v>
                </c:pt>
                <c:pt idx="18121">
                  <c:v>3.8708313770468704E-4</c:v>
                </c:pt>
                <c:pt idx="18122">
                  <c:v>3.8706177844753697E-4</c:v>
                </c:pt>
                <c:pt idx="18123">
                  <c:v>3.8704042154746442E-4</c:v>
                </c:pt>
                <c:pt idx="18124">
                  <c:v>3.8701906700408224E-4</c:v>
                </c:pt>
                <c:pt idx="18125">
                  <c:v>3.8699771481699822E-4</c:v>
                </c:pt>
                <c:pt idx="18126">
                  <c:v>3.8697636498582046E-4</c:v>
                </c:pt>
                <c:pt idx="18127">
                  <c:v>3.8695501751016256E-4</c:v>
                </c:pt>
                <c:pt idx="18128">
                  <c:v>3.8693367238963513E-4</c:v>
                </c:pt>
                <c:pt idx="18129">
                  <c:v>3.8691232962384482E-4</c:v>
                </c:pt>
                <c:pt idx="18130">
                  <c:v>3.8689098921240408E-4</c:v>
                </c:pt>
                <c:pt idx="18131">
                  <c:v>3.8686965115492298E-4</c:v>
                </c:pt>
                <c:pt idx="18132">
                  <c:v>3.8684831545101212E-4</c:v>
                </c:pt>
                <c:pt idx="18133">
                  <c:v>3.868269821002831E-4</c:v>
                </c:pt>
                <c:pt idx="18134">
                  <c:v>3.8680565110234537E-4</c:v>
                </c:pt>
                <c:pt idx="18135">
                  <c:v>3.8678432245680956E-4</c:v>
                </c:pt>
                <c:pt idx="18136">
                  <c:v>3.8676299616328898E-4</c:v>
                </c:pt>
                <c:pt idx="18137">
                  <c:v>3.8674167222139201E-4</c:v>
                </c:pt>
                <c:pt idx="18138">
                  <c:v>3.8672035063072976E-4</c:v>
                </c:pt>
                <c:pt idx="18139">
                  <c:v>3.8669903139091385E-4</c:v>
                </c:pt>
                <c:pt idx="18140">
                  <c:v>3.8667771450155665E-4</c:v>
                </c:pt>
                <c:pt idx="18141">
                  <c:v>3.8665639996226777E-4</c:v>
                </c:pt>
                <c:pt idx="18142">
                  <c:v>3.8663508777266048E-4</c:v>
                </c:pt>
                <c:pt idx="18143">
                  <c:v>3.866137779323448E-4</c:v>
                </c:pt>
                <c:pt idx="18144">
                  <c:v>3.8659247044093279E-4</c:v>
                </c:pt>
                <c:pt idx="18145">
                  <c:v>3.8657116529803578E-4</c:v>
                </c:pt>
                <c:pt idx="18146">
                  <c:v>3.8654986250326415E-4</c:v>
                </c:pt>
                <c:pt idx="18147">
                  <c:v>3.8652856205623291E-4</c:v>
                </c:pt>
                <c:pt idx="18148">
                  <c:v>3.8650726395655119E-4</c:v>
                </c:pt>
                <c:pt idx="18149">
                  <c:v>3.86485968203834E-4</c:v>
                </c:pt>
                <c:pt idx="18150">
                  <c:v>3.8646467479769146E-4</c:v>
                </c:pt>
                <c:pt idx="18151">
                  <c:v>3.8644338373773537E-4</c:v>
                </c:pt>
                <c:pt idx="18152">
                  <c:v>3.8642209502357731E-4</c:v>
                </c:pt>
                <c:pt idx="18153">
                  <c:v>3.8640080865483164E-4</c:v>
                </c:pt>
                <c:pt idx="18154">
                  <c:v>3.8637952463111102E-4</c:v>
                </c:pt>
                <c:pt idx="18155">
                  <c:v>3.8635824295202401E-4</c:v>
                </c:pt>
                <c:pt idx="18156">
                  <c:v>3.8633696361718847E-4</c:v>
                </c:pt>
                <c:pt idx="18157">
                  <c:v>3.8631568662621495E-4</c:v>
                </c:pt>
                <c:pt idx="18158">
                  <c:v>3.8629441197871392E-4</c:v>
                </c:pt>
                <c:pt idx="18159">
                  <c:v>3.8627313967430215E-4</c:v>
                </c:pt>
                <c:pt idx="18160">
                  <c:v>3.8625186971258889E-4</c:v>
                </c:pt>
                <c:pt idx="18161">
                  <c:v>3.8623060209319111E-4</c:v>
                </c:pt>
                <c:pt idx="18162">
                  <c:v>3.8620933681571891E-4</c:v>
                </c:pt>
                <c:pt idx="18163">
                  <c:v>3.8618807387978606E-4</c:v>
                </c:pt>
                <c:pt idx="18164">
                  <c:v>3.8616681328500484E-4</c:v>
                </c:pt>
                <c:pt idx="18165">
                  <c:v>3.8614555503099215E-4</c:v>
                </c:pt>
                <c:pt idx="18166">
                  <c:v>3.8612429911735708E-4</c:v>
                </c:pt>
                <c:pt idx="18167">
                  <c:v>3.8610304554371772E-4</c:v>
                </c:pt>
                <c:pt idx="18168">
                  <c:v>3.8608179430968338E-4</c:v>
                </c:pt>
                <c:pt idx="18169">
                  <c:v>3.8606054541486949E-4</c:v>
                </c:pt>
                <c:pt idx="18170">
                  <c:v>3.8603929885889192E-4</c:v>
                </c:pt>
                <c:pt idx="18171">
                  <c:v>3.8601805464136138E-4</c:v>
                </c:pt>
                <c:pt idx="18172">
                  <c:v>3.8599681276189115E-4</c:v>
                </c:pt>
                <c:pt idx="18173">
                  <c:v>3.8597557322009996E-4</c:v>
                </c:pt>
                <c:pt idx="18174">
                  <c:v>3.8595433601559798E-4</c:v>
                </c:pt>
                <c:pt idx="18175">
                  <c:v>3.859331011480012E-4</c:v>
                </c:pt>
                <c:pt idx="18176">
                  <c:v>3.8591186861692119E-4</c:v>
                </c:pt>
                <c:pt idx="18177">
                  <c:v>3.8589063842197599E-4</c:v>
                </c:pt>
                <c:pt idx="18178">
                  <c:v>3.858694105627792E-4</c:v>
                </c:pt>
                <c:pt idx="18179">
                  <c:v>3.8584818503894472E-4</c:v>
                </c:pt>
                <c:pt idx="18180">
                  <c:v>3.8582696185008491E-4</c:v>
                </c:pt>
                <c:pt idx="18181">
                  <c:v>3.8580574099581822E-4</c:v>
                </c:pt>
                <c:pt idx="18182">
                  <c:v>3.857845224757581E-4</c:v>
                </c:pt>
                <c:pt idx="18183">
                  <c:v>3.8576330628952051E-4</c:v>
                </c:pt>
                <c:pt idx="18184">
                  <c:v>3.8574209243671682E-4</c:v>
                </c:pt>
                <c:pt idx="18185">
                  <c:v>3.8572088091696512E-4</c:v>
                </c:pt>
                <c:pt idx="18186">
                  <c:v>3.8569967172988052E-4</c:v>
                </c:pt>
                <c:pt idx="18187">
                  <c:v>3.8567846487507857E-4</c:v>
                </c:pt>
                <c:pt idx="18188">
                  <c:v>3.8565726035217149E-4</c:v>
                </c:pt>
                <c:pt idx="18189">
                  <c:v>3.8563605816077868E-4</c:v>
                </c:pt>
                <c:pt idx="18190">
                  <c:v>3.856148583005121E-4</c:v>
                </c:pt>
                <c:pt idx="18191">
                  <c:v>3.8559366077099152E-4</c:v>
                </c:pt>
                <c:pt idx="18192">
                  <c:v>3.8557246557182815E-4</c:v>
                </c:pt>
                <c:pt idx="18193">
                  <c:v>3.8555127270264072E-4</c:v>
                </c:pt>
                <c:pt idx="18194">
                  <c:v>3.85530082163043E-4</c:v>
                </c:pt>
                <c:pt idx="18195">
                  <c:v>3.8550889395265144E-4</c:v>
                </c:pt>
                <c:pt idx="18196">
                  <c:v>3.8548770807108392E-4</c:v>
                </c:pt>
                <c:pt idx="18197">
                  <c:v>3.8546652451795451E-4</c:v>
                </c:pt>
                <c:pt idx="18198">
                  <c:v>3.8544534329287947E-4</c:v>
                </c:pt>
                <c:pt idx="18199">
                  <c:v>3.8542416439547612E-4</c:v>
                </c:pt>
                <c:pt idx="18200">
                  <c:v>3.8540298782536103E-4</c:v>
                </c:pt>
                <c:pt idx="18201">
                  <c:v>3.8538181358214812E-4</c:v>
                </c:pt>
                <c:pt idx="18202">
                  <c:v>3.853606416654564E-4</c:v>
                </c:pt>
                <c:pt idx="18203">
                  <c:v>3.8533947207490304E-4</c:v>
                </c:pt>
                <c:pt idx="18204">
                  <c:v>3.853183048101024E-4</c:v>
                </c:pt>
                <c:pt idx="18205">
                  <c:v>3.8529713987067027E-4</c:v>
                </c:pt>
                <c:pt idx="18206">
                  <c:v>3.8527597725622638E-4</c:v>
                </c:pt>
                <c:pt idx="18207">
                  <c:v>3.8525481696638573E-4</c:v>
                </c:pt>
                <c:pt idx="18208">
                  <c:v>3.8523365900076831E-4</c:v>
                </c:pt>
                <c:pt idx="18209">
                  <c:v>3.8521250335898661E-4</c:v>
                </c:pt>
                <c:pt idx="18210">
                  <c:v>3.8519135004066264E-4</c:v>
                </c:pt>
                <c:pt idx="18211">
                  <c:v>3.8517019904540912E-4</c:v>
                </c:pt>
                <c:pt idx="18212">
                  <c:v>3.8514905037284651E-4</c:v>
                </c:pt>
                <c:pt idx="18213">
                  <c:v>3.8512790402259249E-4</c:v>
                </c:pt>
                <c:pt idx="18214">
                  <c:v>3.8510675999426199E-4</c:v>
                </c:pt>
                <c:pt idx="18215">
                  <c:v>3.8508561828747332E-4</c:v>
                </c:pt>
                <c:pt idx="18216">
                  <c:v>3.8506447890184614E-4</c:v>
                </c:pt>
                <c:pt idx="18217">
                  <c:v>3.850433418369967E-4</c:v>
                </c:pt>
                <c:pt idx="18218">
                  <c:v>3.8502220709254261E-4</c:v>
                </c:pt>
                <c:pt idx="18219">
                  <c:v>3.8500107466810281E-4</c:v>
                </c:pt>
                <c:pt idx="18220">
                  <c:v>3.8497994456329409E-4</c:v>
                </c:pt>
                <c:pt idx="18221">
                  <c:v>3.8495881677773504E-4</c:v>
                </c:pt>
                <c:pt idx="18222">
                  <c:v>3.8493769131104255E-4</c:v>
                </c:pt>
                <c:pt idx="18223">
                  <c:v>3.8491656816283835E-4</c:v>
                </c:pt>
                <c:pt idx="18224">
                  <c:v>3.8489544733273851E-4</c:v>
                </c:pt>
                <c:pt idx="18225">
                  <c:v>3.8487432882036092E-4</c:v>
                </c:pt>
                <c:pt idx="18226">
                  <c:v>3.8485321262532419E-4</c:v>
                </c:pt>
                <c:pt idx="18227">
                  <c:v>3.8483209874725017E-4</c:v>
                </c:pt>
                <c:pt idx="18228">
                  <c:v>3.8481098718575336E-4</c:v>
                </c:pt>
                <c:pt idx="18229">
                  <c:v>3.8478987794045289E-4</c:v>
                </c:pt>
                <c:pt idx="18230">
                  <c:v>3.847687710109702E-4</c:v>
                </c:pt>
                <c:pt idx="18231">
                  <c:v>3.8474766639692203E-4</c:v>
                </c:pt>
                <c:pt idx="18232">
                  <c:v>3.8472656409792842E-4</c:v>
                </c:pt>
                <c:pt idx="18233">
                  <c:v>3.847054641136093E-4</c:v>
                </c:pt>
                <c:pt idx="18234">
                  <c:v>3.846843664435805E-4</c:v>
                </c:pt>
                <c:pt idx="18235">
                  <c:v>3.8466327108746599E-4</c:v>
                </c:pt>
                <c:pt idx="18236">
                  <c:v>3.8464217804488177E-4</c:v>
                </c:pt>
                <c:pt idx="18237">
                  <c:v>3.8462108731544792E-4</c:v>
                </c:pt>
                <c:pt idx="18238">
                  <c:v>3.8459999889878499E-4</c:v>
                </c:pt>
                <c:pt idx="18239">
                  <c:v>3.8457891279451099E-4</c:v>
                </c:pt>
                <c:pt idx="18240">
                  <c:v>3.8455782900224722E-4</c:v>
                </c:pt>
                <c:pt idx="18241">
                  <c:v>3.8453674752161215E-4</c:v>
                </c:pt>
                <c:pt idx="18242">
                  <c:v>3.8451566835222593E-4</c:v>
                </c:pt>
                <c:pt idx="18243">
                  <c:v>3.8449459149370854E-4</c:v>
                </c:pt>
                <c:pt idx="18244">
                  <c:v>3.8447351694568052E-4</c:v>
                </c:pt>
                <c:pt idx="18245">
                  <c:v>3.8445244470776391E-4</c:v>
                </c:pt>
                <c:pt idx="18246">
                  <c:v>3.8443137477957453E-4</c:v>
                </c:pt>
                <c:pt idx="18247">
                  <c:v>3.8441030716073463E-4</c:v>
                </c:pt>
                <c:pt idx="18248">
                  <c:v>3.8438924185086291E-4</c:v>
                </c:pt>
                <c:pt idx="18249">
                  <c:v>3.8436817884958494E-4</c:v>
                </c:pt>
                <c:pt idx="18250">
                  <c:v>3.8434711815651571E-4</c:v>
                </c:pt>
                <c:pt idx="18251">
                  <c:v>3.8432605977127879E-4</c:v>
                </c:pt>
                <c:pt idx="18252">
                  <c:v>3.8430500369349336E-4</c:v>
                </c:pt>
                <c:pt idx="18253">
                  <c:v>3.8428394992278016E-4</c:v>
                </c:pt>
                <c:pt idx="18254">
                  <c:v>3.8426289845876205E-4</c:v>
                </c:pt>
                <c:pt idx="18255">
                  <c:v>3.8424184930105826E-4</c:v>
                </c:pt>
                <c:pt idx="18256">
                  <c:v>3.8422080244929051E-4</c:v>
                </c:pt>
                <c:pt idx="18257">
                  <c:v>3.8419975790308025E-4</c:v>
                </c:pt>
                <c:pt idx="18258">
                  <c:v>3.8417871566204779E-4</c:v>
                </c:pt>
                <c:pt idx="18259">
                  <c:v>3.8415767572581362E-4</c:v>
                </c:pt>
                <c:pt idx="18260">
                  <c:v>3.8413663809400015E-4</c:v>
                </c:pt>
                <c:pt idx="18261">
                  <c:v>3.8411560276622867E-4</c:v>
                </c:pt>
                <c:pt idx="18262">
                  <c:v>3.840945697421201E-4</c:v>
                </c:pt>
                <c:pt idx="18263">
                  <c:v>3.8407353902129908E-4</c:v>
                </c:pt>
                <c:pt idx="18264">
                  <c:v>3.8405251060338202E-4</c:v>
                </c:pt>
                <c:pt idx="18265">
                  <c:v>3.8403148448799666E-4</c:v>
                </c:pt>
                <c:pt idx="18266">
                  <c:v>3.8401046067476006E-4</c:v>
                </c:pt>
                <c:pt idx="18267">
                  <c:v>3.8398943916329498E-4</c:v>
                </c:pt>
                <c:pt idx="18268">
                  <c:v>3.8396841995322399E-4</c:v>
                </c:pt>
                <c:pt idx="18269">
                  <c:v>3.8394740304417046E-4</c:v>
                </c:pt>
                <c:pt idx="18270">
                  <c:v>3.8392638843575615E-4</c:v>
                </c:pt>
                <c:pt idx="18271">
                  <c:v>3.8390537612760246E-4</c:v>
                </c:pt>
                <c:pt idx="18272">
                  <c:v>3.838843661193309E-4</c:v>
                </c:pt>
                <c:pt idx="18273">
                  <c:v>3.8386335841056611E-4</c:v>
                </c:pt>
                <c:pt idx="18274">
                  <c:v>3.8384235300092853E-4</c:v>
                </c:pt>
                <c:pt idx="18275">
                  <c:v>3.8382134989004311E-4</c:v>
                </c:pt>
                <c:pt idx="18276">
                  <c:v>3.8380034907752953E-4</c:v>
                </c:pt>
                <c:pt idx="18277">
                  <c:v>3.8377935056301422E-4</c:v>
                </c:pt>
                <c:pt idx="18278">
                  <c:v>3.8375835434611657E-4</c:v>
                </c:pt>
                <c:pt idx="18279">
                  <c:v>3.8373736042646042E-4</c:v>
                </c:pt>
                <c:pt idx="18280">
                  <c:v>3.837163688036701E-4</c:v>
                </c:pt>
                <c:pt idx="18281">
                  <c:v>3.8369537947736601E-4</c:v>
                </c:pt>
                <c:pt idx="18282">
                  <c:v>3.8367439244717439E-4</c:v>
                </c:pt>
                <c:pt idx="18283">
                  <c:v>3.8365340771271891E-4</c:v>
                </c:pt>
                <c:pt idx="18284">
                  <c:v>3.8363242527361956E-4</c:v>
                </c:pt>
                <c:pt idx="18285">
                  <c:v>3.8361144512950076E-4</c:v>
                </c:pt>
                <c:pt idx="18286">
                  <c:v>3.8359046727998652E-4</c:v>
                </c:pt>
                <c:pt idx="18287">
                  <c:v>3.8356949172470197E-4</c:v>
                </c:pt>
                <c:pt idx="18288">
                  <c:v>3.8354851846326754E-4</c:v>
                </c:pt>
                <c:pt idx="18289">
                  <c:v>3.8352754749530977E-4</c:v>
                </c:pt>
                <c:pt idx="18290">
                  <c:v>3.8350657882045211E-4</c:v>
                </c:pt>
                <c:pt idx="18291">
                  <c:v>3.8348561243831629E-4</c:v>
                </c:pt>
                <c:pt idx="18292">
                  <c:v>3.8346464834852908E-4</c:v>
                </c:pt>
                <c:pt idx="18293">
                  <c:v>3.8344368655071441E-4</c:v>
                </c:pt>
                <c:pt idx="18294">
                  <c:v>3.8342272704449391E-4</c:v>
                </c:pt>
                <c:pt idx="18295">
                  <c:v>3.8340176982949292E-4</c:v>
                </c:pt>
                <c:pt idx="18296">
                  <c:v>3.8338081490533582E-4</c:v>
                </c:pt>
                <c:pt idx="18297">
                  <c:v>3.8335986227164872E-4</c:v>
                </c:pt>
                <c:pt idx="18298">
                  <c:v>3.8333891192805292E-4</c:v>
                </c:pt>
                <c:pt idx="18299">
                  <c:v>3.8331796387417626E-4</c:v>
                </c:pt>
                <c:pt idx="18300">
                  <c:v>3.8329701810964052E-4</c:v>
                </c:pt>
                <c:pt idx="18301">
                  <c:v>3.8327607463407295E-4</c:v>
                </c:pt>
                <c:pt idx="18302">
                  <c:v>3.8325513344709592E-4</c:v>
                </c:pt>
                <c:pt idx="18303">
                  <c:v>3.8323419454833646E-4</c:v>
                </c:pt>
                <c:pt idx="18304">
                  <c:v>3.8321325793741809E-4</c:v>
                </c:pt>
                <c:pt idx="18305">
                  <c:v>3.8319232361396692E-4</c:v>
                </c:pt>
                <c:pt idx="18306">
                  <c:v>3.8317139157760814E-4</c:v>
                </c:pt>
                <c:pt idx="18307">
                  <c:v>3.8315046182796608E-4</c:v>
                </c:pt>
                <c:pt idx="18308">
                  <c:v>3.8312953436466494E-4</c:v>
                </c:pt>
                <c:pt idx="18309">
                  <c:v>3.8310860918733291E-4</c:v>
                </c:pt>
                <c:pt idx="18310">
                  <c:v>3.8308768629559495E-4</c:v>
                </c:pt>
                <c:pt idx="18311">
                  <c:v>3.8306676568907431E-4</c:v>
                </c:pt>
                <c:pt idx="18312">
                  <c:v>3.8304584736739754E-4</c:v>
                </c:pt>
                <c:pt idx="18313">
                  <c:v>3.8302493133019204E-4</c:v>
                </c:pt>
                <c:pt idx="18314">
                  <c:v>3.8300401757708198E-4</c:v>
                </c:pt>
                <c:pt idx="18315">
                  <c:v>3.829831061076957E-4</c:v>
                </c:pt>
                <c:pt idx="18316">
                  <c:v>3.8296219692165475E-4</c:v>
                </c:pt>
                <c:pt idx="18317">
                  <c:v>3.8294129001858714E-4</c:v>
                </c:pt>
                <c:pt idx="18318">
                  <c:v>3.8292038539812056E-4</c:v>
                </c:pt>
                <c:pt idx="18319">
                  <c:v>3.828994830598808E-4</c:v>
                </c:pt>
                <c:pt idx="18320">
                  <c:v>3.8287858300349261E-4</c:v>
                </c:pt>
                <c:pt idx="18321">
                  <c:v>3.8285768522858379E-4</c:v>
                </c:pt>
                <c:pt idx="18322">
                  <c:v>3.8283678973477937E-4</c:v>
                </c:pt>
                <c:pt idx="18323">
                  <c:v>3.8281589652170637E-4</c:v>
                </c:pt>
                <c:pt idx="18324">
                  <c:v>3.8279500558899293E-4</c:v>
                </c:pt>
                <c:pt idx="18325">
                  <c:v>3.8277411693626319E-4</c:v>
                </c:pt>
                <c:pt idx="18326">
                  <c:v>3.8275323056314632E-4</c:v>
                </c:pt>
                <c:pt idx="18327">
                  <c:v>3.8273234646926722E-4</c:v>
                </c:pt>
                <c:pt idx="18328">
                  <c:v>3.8271146465425479E-4</c:v>
                </c:pt>
                <c:pt idx="18329">
                  <c:v>3.826905851177336E-4</c:v>
                </c:pt>
                <c:pt idx="18330">
                  <c:v>3.8266970785933254E-4</c:v>
                </c:pt>
                <c:pt idx="18331">
                  <c:v>3.8264883287867778E-4</c:v>
                </c:pt>
                <c:pt idx="18332">
                  <c:v>3.8262796017539792E-4</c:v>
                </c:pt>
                <c:pt idx="18333">
                  <c:v>3.8260708974911892E-4</c:v>
                </c:pt>
                <c:pt idx="18334">
                  <c:v>3.8258622159946916E-4</c:v>
                </c:pt>
                <c:pt idx="18335">
                  <c:v>3.8256535572607693E-4</c:v>
                </c:pt>
                <c:pt idx="18336">
                  <c:v>3.8254449212856686E-4</c:v>
                </c:pt>
                <c:pt idx="18337">
                  <c:v>3.8252363080657073E-4</c:v>
                </c:pt>
                <c:pt idx="18338">
                  <c:v>3.8250277175971343E-4</c:v>
                </c:pt>
                <c:pt idx="18339">
                  <c:v>3.8248191498762131E-4</c:v>
                </c:pt>
                <c:pt idx="18340">
                  <c:v>3.8246106048992498E-4</c:v>
                </c:pt>
                <c:pt idx="18341">
                  <c:v>3.8244020826625375E-4</c:v>
                </c:pt>
                <c:pt idx="18342">
                  <c:v>3.8241935831623291E-4</c:v>
                </c:pt>
                <c:pt idx="18343">
                  <c:v>3.8239851063948989E-4</c:v>
                </c:pt>
                <c:pt idx="18344">
                  <c:v>3.8237766523565664E-4</c:v>
                </c:pt>
                <c:pt idx="18345">
                  <c:v>3.8235682210435652E-4</c:v>
                </c:pt>
                <c:pt idx="18346">
                  <c:v>3.8233598124522351E-4</c:v>
                </c:pt>
                <c:pt idx="18347">
                  <c:v>3.8231514265788154E-4</c:v>
                </c:pt>
                <c:pt idx="18348">
                  <c:v>3.8229430634196084E-4</c:v>
                </c:pt>
                <c:pt idx="18349">
                  <c:v>3.8227347229709296E-4</c:v>
                </c:pt>
                <c:pt idx="18350">
                  <c:v>3.8225264052290015E-4</c:v>
                </c:pt>
                <c:pt idx="18351">
                  <c:v>3.8223181101901591E-4</c:v>
                </c:pt>
                <c:pt idx="18352">
                  <c:v>3.8221098378506921E-4</c:v>
                </c:pt>
                <c:pt idx="18353">
                  <c:v>3.821901588206878E-4</c:v>
                </c:pt>
                <c:pt idx="18354">
                  <c:v>3.8216933612550007E-4</c:v>
                </c:pt>
                <c:pt idx="18355">
                  <c:v>3.8214851569913608E-4</c:v>
                </c:pt>
                <c:pt idx="18356">
                  <c:v>3.8212769754122406E-4</c:v>
                </c:pt>
                <c:pt idx="18357">
                  <c:v>3.8210688165139415E-4</c:v>
                </c:pt>
                <c:pt idx="18358">
                  <c:v>3.8208606802927651E-4</c:v>
                </c:pt>
                <c:pt idx="18359">
                  <c:v>3.8206525667450024E-4</c:v>
                </c:pt>
                <c:pt idx="18360">
                  <c:v>3.8204444758669351E-4</c:v>
                </c:pt>
                <c:pt idx="18361">
                  <c:v>3.8202364076548602E-4</c:v>
                </c:pt>
                <c:pt idx="18362">
                  <c:v>3.8200283621051012E-4</c:v>
                </c:pt>
                <c:pt idx="18363">
                  <c:v>3.8198203392139136E-4</c:v>
                </c:pt>
                <c:pt idx="18364">
                  <c:v>3.8196123389776292E-4</c:v>
                </c:pt>
                <c:pt idx="18365">
                  <c:v>3.8194043613925507E-4</c:v>
                </c:pt>
                <c:pt idx="18366">
                  <c:v>3.8191964064549497E-4</c:v>
                </c:pt>
                <c:pt idx="18367">
                  <c:v>3.8189884741611382E-4</c:v>
                </c:pt>
                <c:pt idx="18368">
                  <c:v>3.8187805645074435E-4</c:v>
                </c:pt>
                <c:pt idx="18369">
                  <c:v>3.818572677490124E-4</c:v>
                </c:pt>
                <c:pt idx="18370">
                  <c:v>3.8183648131055124E-4</c:v>
                </c:pt>
                <c:pt idx="18371">
                  <c:v>3.8181569713499077E-4</c:v>
                </c:pt>
                <c:pt idx="18372">
                  <c:v>3.8179491522196096E-4</c:v>
                </c:pt>
                <c:pt idx="18373">
                  <c:v>3.8177413557109405E-4</c:v>
                </c:pt>
                <c:pt idx="18374">
                  <c:v>3.8175335818201847E-4</c:v>
                </c:pt>
                <c:pt idx="18375">
                  <c:v>3.8173258305436415E-4</c:v>
                </c:pt>
                <c:pt idx="18376">
                  <c:v>3.817118101877665E-4</c:v>
                </c:pt>
                <c:pt idx="18377">
                  <c:v>3.8169103958185106E-4</c:v>
                </c:pt>
                <c:pt idx="18378">
                  <c:v>3.816702712362537E-4</c:v>
                </c:pt>
                <c:pt idx="18379">
                  <c:v>3.8164950515060176E-4</c:v>
                </c:pt>
                <c:pt idx="18380">
                  <c:v>3.8162874132452684E-4</c:v>
                </c:pt>
                <c:pt idx="18381">
                  <c:v>3.8160797975766292E-4</c:v>
                </c:pt>
                <c:pt idx="18382">
                  <c:v>3.8158722044963811E-4</c:v>
                </c:pt>
                <c:pt idx="18383">
                  <c:v>3.8156646340008519E-4</c:v>
                </c:pt>
                <c:pt idx="18384">
                  <c:v>3.8154570860863656E-4</c:v>
                </c:pt>
                <c:pt idx="18385">
                  <c:v>3.8152495607492149E-4</c:v>
                </c:pt>
                <c:pt idx="18386">
                  <c:v>3.8150420579857351E-4</c:v>
                </c:pt>
                <c:pt idx="18387">
                  <c:v>3.814834577792248E-4</c:v>
                </c:pt>
                <c:pt idx="18388">
                  <c:v>3.8146271201650392E-4</c:v>
                </c:pt>
                <c:pt idx="18389">
                  <c:v>3.8144196851004495E-4</c:v>
                </c:pt>
                <c:pt idx="18390">
                  <c:v>3.8142122725948055E-4</c:v>
                </c:pt>
                <c:pt idx="18391">
                  <c:v>3.8140048826444228E-4</c:v>
                </c:pt>
                <c:pt idx="18392">
                  <c:v>3.8137975152456133E-4</c:v>
                </c:pt>
                <c:pt idx="18393">
                  <c:v>3.8135901703946972E-4</c:v>
                </c:pt>
                <c:pt idx="18394">
                  <c:v>3.8133828480880122E-4</c:v>
                </c:pt>
                <c:pt idx="18395">
                  <c:v>3.8131755483218692E-4</c:v>
                </c:pt>
                <c:pt idx="18396">
                  <c:v>3.8129682710925851E-4</c:v>
                </c:pt>
                <c:pt idx="18397">
                  <c:v>3.8127610163965118E-4</c:v>
                </c:pt>
                <c:pt idx="18398">
                  <c:v>3.8125537842299481E-4</c:v>
                </c:pt>
                <c:pt idx="18399">
                  <c:v>3.8123465745892388E-4</c:v>
                </c:pt>
                <c:pt idx="18400">
                  <c:v>3.8121393874707116E-4</c:v>
                </c:pt>
                <c:pt idx="18401">
                  <c:v>3.8119322228706841E-4</c:v>
                </c:pt>
                <c:pt idx="18402">
                  <c:v>3.8117250807854824E-4</c:v>
                </c:pt>
                <c:pt idx="18403">
                  <c:v>3.8115179612114501E-4</c:v>
                </c:pt>
                <c:pt idx="18404">
                  <c:v>3.8113108641448992E-4</c:v>
                </c:pt>
                <c:pt idx="18405">
                  <c:v>3.8111037895821831E-4</c:v>
                </c:pt>
                <c:pt idx="18406">
                  <c:v>3.8108967375196176E-4</c:v>
                </c:pt>
                <c:pt idx="18407">
                  <c:v>3.8106897079535451E-4</c:v>
                </c:pt>
                <c:pt idx="18408">
                  <c:v>3.8104827008802859E-4</c:v>
                </c:pt>
                <c:pt idx="18409">
                  <c:v>3.8102757162961895E-4</c:v>
                </c:pt>
                <c:pt idx="18410">
                  <c:v>3.8100687541975977E-4</c:v>
                </c:pt>
                <c:pt idx="18411">
                  <c:v>3.8098618145808151E-4</c:v>
                </c:pt>
                <c:pt idx="18412">
                  <c:v>3.8096548974422199E-4</c:v>
                </c:pt>
                <c:pt idx="18413">
                  <c:v>3.8094480027781074E-4</c:v>
                </c:pt>
                <c:pt idx="18414">
                  <c:v>3.8092411305848476E-4</c:v>
                </c:pt>
                <c:pt idx="18415">
                  <c:v>3.809034280858782E-4</c:v>
                </c:pt>
                <c:pt idx="18416">
                  <c:v>3.8088274535962225E-4</c:v>
                </c:pt>
                <c:pt idx="18417">
                  <c:v>3.808620648793535E-4</c:v>
                </c:pt>
                <c:pt idx="18418">
                  <c:v>3.8084138664470489E-4</c:v>
                </c:pt>
                <c:pt idx="18419">
                  <c:v>3.8082071065531002E-4</c:v>
                </c:pt>
                <c:pt idx="18420">
                  <c:v>3.8080003691080415E-4</c:v>
                </c:pt>
                <c:pt idx="18421">
                  <c:v>3.8077936541082354E-4</c:v>
                </c:pt>
                <c:pt idx="18422">
                  <c:v>3.8075869615500054E-4</c:v>
                </c:pt>
                <c:pt idx="18423">
                  <c:v>3.8073802914296933E-4</c:v>
                </c:pt>
                <c:pt idx="18424">
                  <c:v>3.8071736437436486E-4</c:v>
                </c:pt>
                <c:pt idx="18425">
                  <c:v>3.8069670184882252E-4</c:v>
                </c:pt>
                <c:pt idx="18426">
                  <c:v>3.8067604156597672E-4</c:v>
                </c:pt>
                <c:pt idx="18427">
                  <c:v>3.8065538352546294E-4</c:v>
                </c:pt>
                <c:pt idx="18428">
                  <c:v>3.8063472772691679E-4</c:v>
                </c:pt>
                <c:pt idx="18429">
                  <c:v>3.8061407416997158E-4</c:v>
                </c:pt>
                <c:pt idx="18430">
                  <c:v>3.8059342285426363E-4</c:v>
                </c:pt>
                <c:pt idx="18431">
                  <c:v>3.805727737794262E-4</c:v>
                </c:pt>
                <c:pt idx="18432">
                  <c:v>3.8055212694509716E-4</c:v>
                </c:pt>
                <c:pt idx="18433">
                  <c:v>3.8053148235090892E-4</c:v>
                </c:pt>
                <c:pt idx="18434">
                  <c:v>3.8051083999649952E-4</c:v>
                </c:pt>
                <c:pt idx="18435">
                  <c:v>3.8049019988150527E-4</c:v>
                </c:pt>
                <c:pt idx="18436">
                  <c:v>3.8046956200555801E-4</c:v>
                </c:pt>
                <c:pt idx="18437">
                  <c:v>3.8044892636829807E-4</c:v>
                </c:pt>
                <c:pt idx="18438">
                  <c:v>3.8042829296935584E-4</c:v>
                </c:pt>
                <c:pt idx="18439">
                  <c:v>3.8040766180837235E-4</c:v>
                </c:pt>
                <c:pt idx="18440">
                  <c:v>3.8038703288498059E-4</c:v>
                </c:pt>
                <c:pt idx="18441">
                  <c:v>3.8036640619881702E-4</c:v>
                </c:pt>
                <c:pt idx="18442">
                  <c:v>3.8034578174951823E-4</c:v>
                </c:pt>
                <c:pt idx="18443">
                  <c:v>3.8032515953671976E-4</c:v>
                </c:pt>
                <c:pt idx="18444">
                  <c:v>3.8030453956005694E-4</c:v>
                </c:pt>
                <c:pt idx="18445">
                  <c:v>3.8028392181916948E-4</c:v>
                </c:pt>
                <c:pt idx="18446">
                  <c:v>3.8026330631368952E-4</c:v>
                </c:pt>
                <c:pt idx="18447">
                  <c:v>3.802426930432565E-4</c:v>
                </c:pt>
                <c:pt idx="18448">
                  <c:v>3.8022208200750619E-4</c:v>
                </c:pt>
                <c:pt idx="18449">
                  <c:v>3.8020147320607511E-4</c:v>
                </c:pt>
                <c:pt idx="18450">
                  <c:v>3.8018086663859892E-4</c:v>
                </c:pt>
                <c:pt idx="18451">
                  <c:v>3.8016026230471603E-4</c:v>
                </c:pt>
                <c:pt idx="18452">
                  <c:v>3.8013966020406415E-4</c:v>
                </c:pt>
                <c:pt idx="18453">
                  <c:v>3.8011906033627693E-4</c:v>
                </c:pt>
                <c:pt idx="18454">
                  <c:v>3.8009846270099405E-4</c:v>
                </c:pt>
                <c:pt idx="18455">
                  <c:v>3.8007786729785071E-4</c:v>
                </c:pt>
                <c:pt idx="18456">
                  <c:v>3.8005727412648621E-4</c:v>
                </c:pt>
                <c:pt idx="18457">
                  <c:v>3.8003668318653631E-4</c:v>
                </c:pt>
                <c:pt idx="18458">
                  <c:v>3.8001609447763904E-4</c:v>
                </c:pt>
                <c:pt idx="18459">
                  <c:v>3.7999550799942952E-4</c:v>
                </c:pt>
                <c:pt idx="18460">
                  <c:v>3.7997492375155029E-4</c:v>
                </c:pt>
                <c:pt idx="18461">
                  <c:v>3.7995434173363456E-4</c:v>
                </c:pt>
                <c:pt idx="18462">
                  <c:v>3.799337619453208E-4</c:v>
                </c:pt>
                <c:pt idx="18463">
                  <c:v>3.7991318438624922E-4</c:v>
                </c:pt>
                <c:pt idx="18464">
                  <c:v>3.7989260905605326E-4</c:v>
                </c:pt>
                <c:pt idx="18465">
                  <c:v>3.7987203595437404E-4</c:v>
                </c:pt>
                <c:pt idx="18466">
                  <c:v>3.7985146508084927E-4</c:v>
                </c:pt>
                <c:pt idx="18467">
                  <c:v>3.7983089643511494E-4</c:v>
                </c:pt>
                <c:pt idx="18468">
                  <c:v>3.798103300168119E-4</c:v>
                </c:pt>
                <c:pt idx="18469">
                  <c:v>3.7978976582557749E-4</c:v>
                </c:pt>
                <c:pt idx="18470">
                  <c:v>3.7976920386104861E-4</c:v>
                </c:pt>
                <c:pt idx="18471">
                  <c:v>3.7974864412286449E-4</c:v>
                </c:pt>
                <c:pt idx="18472">
                  <c:v>3.7972808661066473E-4</c:v>
                </c:pt>
                <c:pt idx="18473">
                  <c:v>3.7970753132408414E-4</c:v>
                </c:pt>
                <c:pt idx="18474">
                  <c:v>3.7968697826276697E-4</c:v>
                </c:pt>
                <c:pt idx="18475">
                  <c:v>3.7966642742634765E-4</c:v>
                </c:pt>
                <c:pt idx="18476">
                  <c:v>3.7964587881446625E-4</c:v>
                </c:pt>
                <c:pt idx="18477">
                  <c:v>3.7962533242676095E-4</c:v>
                </c:pt>
                <c:pt idx="18478">
                  <c:v>3.7960478826287226E-4</c:v>
                </c:pt>
                <c:pt idx="18479">
                  <c:v>3.7958424632243665E-4</c:v>
                </c:pt>
                <c:pt idx="18480">
                  <c:v>3.7956370660509748E-4</c:v>
                </c:pt>
                <c:pt idx="18481">
                  <c:v>3.7954316911048818E-4</c:v>
                </c:pt>
                <c:pt idx="18482">
                  <c:v>3.7952263383825237E-4</c:v>
                </c:pt>
                <c:pt idx="18483">
                  <c:v>3.7950210078802705E-4</c:v>
                </c:pt>
                <c:pt idx="18484">
                  <c:v>3.7948156995945076E-4</c:v>
                </c:pt>
                <c:pt idx="18485">
                  <c:v>3.7946104135216642E-4</c:v>
                </c:pt>
                <c:pt idx="18486">
                  <c:v>3.7944051496581195E-4</c:v>
                </c:pt>
                <c:pt idx="18487">
                  <c:v>3.7941999080002691E-4</c:v>
                </c:pt>
                <c:pt idx="18488">
                  <c:v>3.7939946885445059E-4</c:v>
                </c:pt>
                <c:pt idx="18489">
                  <c:v>3.7937894912872129E-4</c:v>
                </c:pt>
                <c:pt idx="18490">
                  <c:v>3.7935843162248157E-4</c:v>
                </c:pt>
                <c:pt idx="18491">
                  <c:v>3.793379163353695E-4</c:v>
                </c:pt>
                <c:pt idx="18492">
                  <c:v>3.7931740326702719E-4</c:v>
                </c:pt>
                <c:pt idx="18493">
                  <c:v>3.7929689241709085E-4</c:v>
                </c:pt>
                <c:pt idx="18494">
                  <c:v>3.7927638378520604E-4</c:v>
                </c:pt>
                <c:pt idx="18495">
                  <c:v>3.7925587737100831E-4</c:v>
                </c:pt>
                <c:pt idx="18496">
                  <c:v>3.7923537317414101E-4</c:v>
                </c:pt>
                <c:pt idx="18497">
                  <c:v>3.7921487119424229E-4</c:v>
                </c:pt>
                <c:pt idx="18498">
                  <c:v>3.7919437143095301E-4</c:v>
                </c:pt>
                <c:pt idx="18499">
                  <c:v>3.791738738839156E-4</c:v>
                </c:pt>
                <c:pt idx="18500">
                  <c:v>3.7915337855276923E-4</c:v>
                </c:pt>
                <c:pt idx="18501">
                  <c:v>3.7913288543715357E-4</c:v>
                </c:pt>
                <c:pt idx="18502">
                  <c:v>3.7911239453671143E-4</c:v>
                </c:pt>
                <c:pt idx="18503">
                  <c:v>3.7909190585108232E-4</c:v>
                </c:pt>
                <c:pt idx="18504">
                  <c:v>3.7907141937990681E-4</c:v>
                </c:pt>
                <c:pt idx="18505">
                  <c:v>3.7905093512282783E-4</c:v>
                </c:pt>
                <c:pt idx="18506">
                  <c:v>3.7903045307948504E-4</c:v>
                </c:pt>
                <c:pt idx="18507">
                  <c:v>3.7900997324952028E-4</c:v>
                </c:pt>
                <c:pt idx="18508">
                  <c:v>3.7898949563257425E-4</c:v>
                </c:pt>
                <c:pt idx="18509">
                  <c:v>3.7896902022828833E-4</c:v>
                </c:pt>
                <c:pt idx="18510">
                  <c:v>3.7894854703630242E-4</c:v>
                </c:pt>
                <c:pt idx="18511">
                  <c:v>3.7892807605626285E-4</c:v>
                </c:pt>
                <c:pt idx="18512">
                  <c:v>3.7890760728780522E-4</c:v>
                </c:pt>
                <c:pt idx="18513">
                  <c:v>3.7888714073057482E-4</c:v>
                </c:pt>
                <c:pt idx="18514">
                  <c:v>3.7886667638421242E-4</c:v>
                </c:pt>
                <c:pt idx="18515">
                  <c:v>3.7884621424835908E-4</c:v>
                </c:pt>
                <c:pt idx="18516">
                  <c:v>3.7882575432265827E-4</c:v>
                </c:pt>
                <c:pt idx="18517">
                  <c:v>3.7880529660675024E-4</c:v>
                </c:pt>
                <c:pt idx="18518">
                  <c:v>3.7878484110027717E-4</c:v>
                </c:pt>
                <c:pt idx="18519">
                  <c:v>3.7876438780288287E-4</c:v>
                </c:pt>
                <c:pt idx="18520">
                  <c:v>3.787439367142092E-4</c:v>
                </c:pt>
                <c:pt idx="18521">
                  <c:v>3.7872348783389679E-4</c:v>
                </c:pt>
                <c:pt idx="18522">
                  <c:v>3.7870304116158709E-4</c:v>
                </c:pt>
                <c:pt idx="18523">
                  <c:v>3.7868259669692416E-4</c:v>
                </c:pt>
                <c:pt idx="18524">
                  <c:v>3.7866215443955336E-4</c:v>
                </c:pt>
                <c:pt idx="18525">
                  <c:v>3.7864171438911208E-4</c:v>
                </c:pt>
                <c:pt idx="18526">
                  <c:v>3.7862127654524622E-4</c:v>
                </c:pt>
                <c:pt idx="18527">
                  <c:v>3.7860084090759604E-4</c:v>
                </c:pt>
                <c:pt idx="18528">
                  <c:v>3.7858040747580695E-4</c:v>
                </c:pt>
                <c:pt idx="18529">
                  <c:v>3.7855997624952175E-4</c:v>
                </c:pt>
                <c:pt idx="18530">
                  <c:v>3.7853954722837991E-4</c:v>
                </c:pt>
                <c:pt idx="18531">
                  <c:v>3.7851912041202851E-4</c:v>
                </c:pt>
                <c:pt idx="18532">
                  <c:v>3.7849869580010846E-4</c:v>
                </c:pt>
                <c:pt idx="18533">
                  <c:v>3.7847827339226273E-4</c:v>
                </c:pt>
                <c:pt idx="18534">
                  <c:v>3.7845785318813615E-4</c:v>
                </c:pt>
                <c:pt idx="18535">
                  <c:v>3.7843743518737054E-4</c:v>
                </c:pt>
                <c:pt idx="18536">
                  <c:v>3.7841701938960936E-4</c:v>
                </c:pt>
                <c:pt idx="18537">
                  <c:v>3.7839660579449831E-4</c:v>
                </c:pt>
                <c:pt idx="18538">
                  <c:v>3.7837619440167784E-4</c:v>
                </c:pt>
                <c:pt idx="18539">
                  <c:v>3.7835578521079448E-4</c:v>
                </c:pt>
                <c:pt idx="18540">
                  <c:v>3.7833537822148824E-4</c:v>
                </c:pt>
                <c:pt idx="18541">
                  <c:v>3.7831497343340591E-4</c:v>
                </c:pt>
                <c:pt idx="18542">
                  <c:v>3.7829457084619117E-4</c:v>
                </c:pt>
                <c:pt idx="18543">
                  <c:v>3.7827417045948659E-4</c:v>
                </c:pt>
                <c:pt idx="18544">
                  <c:v>3.7825377227293874E-4</c:v>
                </c:pt>
                <c:pt idx="18545">
                  <c:v>3.7823337628618858E-4</c:v>
                </c:pt>
                <c:pt idx="18546">
                  <c:v>3.7821298249888049E-4</c:v>
                </c:pt>
                <c:pt idx="18547">
                  <c:v>3.7819259091066118E-4</c:v>
                </c:pt>
                <c:pt idx="18548">
                  <c:v>3.7817220152117401E-4</c:v>
                </c:pt>
                <c:pt idx="18549">
                  <c:v>3.7815181433006239E-4</c:v>
                </c:pt>
                <c:pt idx="18550">
                  <c:v>3.7813142933697193E-4</c:v>
                </c:pt>
                <c:pt idx="18551">
                  <c:v>3.781110465415467E-4</c:v>
                </c:pt>
                <c:pt idx="18552">
                  <c:v>3.7809066594343064E-4</c:v>
                </c:pt>
                <c:pt idx="18553">
                  <c:v>3.7807028754226982E-4</c:v>
                </c:pt>
                <c:pt idx="18554">
                  <c:v>3.7804991133770732E-4</c:v>
                </c:pt>
                <c:pt idx="18555">
                  <c:v>3.7802953732938855E-4</c:v>
                </c:pt>
                <c:pt idx="18556">
                  <c:v>3.7800916551696196E-4</c:v>
                </c:pt>
                <c:pt idx="18557">
                  <c:v>3.7798879590006661E-4</c:v>
                </c:pt>
                <c:pt idx="18558">
                  <c:v>3.7796842847835171E-4</c:v>
                </c:pt>
                <c:pt idx="18559">
                  <c:v>3.7794806325146062E-4</c:v>
                </c:pt>
                <c:pt idx="18560">
                  <c:v>3.7792770021904043E-4</c:v>
                </c:pt>
                <c:pt idx="18561">
                  <c:v>3.7790733938073383E-4</c:v>
                </c:pt>
                <c:pt idx="18562">
                  <c:v>3.7788698073618797E-4</c:v>
                </c:pt>
                <c:pt idx="18563">
                  <c:v>3.7786662428504887E-4</c:v>
                </c:pt>
                <c:pt idx="18564">
                  <c:v>3.7784627002695928E-4</c:v>
                </c:pt>
                <c:pt idx="18565">
                  <c:v>3.7782591796156682E-4</c:v>
                </c:pt>
                <c:pt idx="18566">
                  <c:v>3.7780556808851806E-4</c:v>
                </c:pt>
                <c:pt idx="18567">
                  <c:v>3.7778522040745845E-4</c:v>
                </c:pt>
                <c:pt idx="18568">
                  <c:v>3.7776487491803298E-4</c:v>
                </c:pt>
                <c:pt idx="18569">
                  <c:v>3.7774453161988576E-4</c:v>
                </c:pt>
                <c:pt idx="18570">
                  <c:v>3.7772419051266729E-4</c:v>
                </c:pt>
                <c:pt idx="18571">
                  <c:v>3.7770385159602038E-4</c:v>
                </c:pt>
                <c:pt idx="18572">
                  <c:v>3.7768351486959208E-4</c:v>
                </c:pt>
                <c:pt idx="18573">
                  <c:v>3.7766318033302692E-4</c:v>
                </c:pt>
                <c:pt idx="18574">
                  <c:v>3.7764284798597362E-4</c:v>
                </c:pt>
                <c:pt idx="18575">
                  <c:v>3.7762251782807852E-4</c:v>
                </c:pt>
                <c:pt idx="18576">
                  <c:v>3.7760218985898812E-4</c:v>
                </c:pt>
                <c:pt idx="18577">
                  <c:v>3.7758186407834657E-4</c:v>
                </c:pt>
                <c:pt idx="18578">
                  <c:v>3.7756154048580195E-4</c:v>
                </c:pt>
                <c:pt idx="18579">
                  <c:v>3.775412190810021E-4</c:v>
                </c:pt>
                <c:pt idx="18580">
                  <c:v>3.7752089986359288E-4</c:v>
                </c:pt>
                <c:pt idx="18581">
                  <c:v>3.7750058283322056E-4</c:v>
                </c:pt>
                <c:pt idx="18582">
                  <c:v>3.7748026798953255E-4</c:v>
                </c:pt>
                <c:pt idx="18583">
                  <c:v>3.7745995533217618E-4</c:v>
                </c:pt>
                <c:pt idx="18584">
                  <c:v>3.7743964486079885E-4</c:v>
                </c:pt>
                <c:pt idx="18585">
                  <c:v>3.7741933657504527E-4</c:v>
                </c:pt>
                <c:pt idx="18586">
                  <c:v>3.7739903047456487E-4</c:v>
                </c:pt>
                <c:pt idx="18587">
                  <c:v>3.7737872655900522E-4</c:v>
                </c:pt>
                <c:pt idx="18588">
                  <c:v>3.7735842482801288E-4</c:v>
                </c:pt>
                <c:pt idx="18589">
                  <c:v>3.7733812528123576E-4</c:v>
                </c:pt>
                <c:pt idx="18590">
                  <c:v>3.7731782791831789E-4</c:v>
                </c:pt>
                <c:pt idx="18591">
                  <c:v>3.7729753273891214E-4</c:v>
                </c:pt>
                <c:pt idx="18592">
                  <c:v>3.7727723974266439E-4</c:v>
                </c:pt>
                <c:pt idx="18593">
                  <c:v>3.7725694892922092E-4</c:v>
                </c:pt>
                <c:pt idx="18594">
                  <c:v>3.7723666029823349E-4</c:v>
                </c:pt>
                <c:pt idx="18595">
                  <c:v>3.7721637384934492E-4</c:v>
                </c:pt>
                <c:pt idx="18596">
                  <c:v>3.7719608958220607E-4</c:v>
                </c:pt>
                <c:pt idx="18597">
                  <c:v>3.7717580749646286E-4</c:v>
                </c:pt>
                <c:pt idx="18598">
                  <c:v>3.7715552759176775E-4</c:v>
                </c:pt>
                <c:pt idx="18599">
                  <c:v>3.7713524986776457E-4</c:v>
                </c:pt>
                <c:pt idx="18600">
                  <c:v>3.7711497432410383E-4</c:v>
                </c:pt>
                <c:pt idx="18601">
                  <c:v>3.7709470096043289E-4</c:v>
                </c:pt>
                <c:pt idx="18602">
                  <c:v>3.7707442977640097E-4</c:v>
                </c:pt>
                <c:pt idx="18603">
                  <c:v>3.7705416077165606E-4</c:v>
                </c:pt>
                <c:pt idx="18604">
                  <c:v>3.7703389394584555E-4</c:v>
                </c:pt>
                <c:pt idx="18605">
                  <c:v>3.7701362929862177E-4</c:v>
                </c:pt>
                <c:pt idx="18606">
                  <c:v>3.7699336682962993E-4</c:v>
                </c:pt>
                <c:pt idx="18607">
                  <c:v>3.7697310653851993E-4</c:v>
                </c:pt>
                <c:pt idx="18608">
                  <c:v>3.7695284842493958E-4</c:v>
                </c:pt>
                <c:pt idx="18609">
                  <c:v>3.7693259248854056E-4</c:v>
                </c:pt>
                <c:pt idx="18610">
                  <c:v>3.7691233872897035E-4</c:v>
                </c:pt>
                <c:pt idx="18611">
                  <c:v>3.7689208714587752E-4</c:v>
                </c:pt>
                <c:pt idx="18612">
                  <c:v>3.7687183773891191E-4</c:v>
                </c:pt>
                <c:pt idx="18613">
                  <c:v>3.7685159050772268E-4</c:v>
                </c:pt>
                <c:pt idx="18614">
                  <c:v>3.768313454519593E-4</c:v>
                </c:pt>
                <c:pt idx="18615">
                  <c:v>3.7681110257127174E-4</c:v>
                </c:pt>
                <c:pt idx="18616">
                  <c:v>3.7679086186530737E-4</c:v>
                </c:pt>
                <c:pt idx="18617">
                  <c:v>3.7677062333371826E-4</c:v>
                </c:pt>
                <c:pt idx="18618">
                  <c:v>3.7675038697615313E-4</c:v>
                </c:pt>
                <c:pt idx="18619">
                  <c:v>3.7673015279226184E-4</c:v>
                </c:pt>
                <c:pt idx="18620">
                  <c:v>3.7670992078169327E-4</c:v>
                </c:pt>
                <c:pt idx="18621">
                  <c:v>3.7668969094409641E-4</c:v>
                </c:pt>
                <c:pt idx="18622">
                  <c:v>3.7666946327912448E-4</c:v>
                </c:pt>
                <c:pt idx="18623">
                  <c:v>3.76649237786425E-4</c:v>
                </c:pt>
                <c:pt idx="18624">
                  <c:v>3.766290144656501E-4</c:v>
                </c:pt>
                <c:pt idx="18625">
                  <c:v>3.7660879331644656E-4</c:v>
                </c:pt>
                <c:pt idx="18626">
                  <c:v>3.7658857433846889E-4</c:v>
                </c:pt>
                <c:pt idx="18627">
                  <c:v>3.7656835753136446E-4</c:v>
                </c:pt>
                <c:pt idx="18628">
                  <c:v>3.765481428947848E-4</c:v>
                </c:pt>
                <c:pt idx="18629">
                  <c:v>3.7652793042837815E-4</c:v>
                </c:pt>
                <c:pt idx="18630">
                  <c:v>3.7650772013180043E-4</c:v>
                </c:pt>
                <c:pt idx="18631">
                  <c:v>3.764875120046958E-4</c:v>
                </c:pt>
                <c:pt idx="18632">
                  <c:v>3.7646730604671956E-4</c:v>
                </c:pt>
                <c:pt idx="18633">
                  <c:v>3.7644710225751991E-4</c:v>
                </c:pt>
                <c:pt idx="18634">
                  <c:v>3.7642690063674917E-4</c:v>
                </c:pt>
                <c:pt idx="18635">
                  <c:v>3.764067011840573E-4</c:v>
                </c:pt>
                <c:pt idx="18636">
                  <c:v>3.7638650389909577E-4</c:v>
                </c:pt>
                <c:pt idx="18637">
                  <c:v>3.7636630878151576E-4</c:v>
                </c:pt>
                <c:pt idx="18638">
                  <c:v>3.763461158309683E-4</c:v>
                </c:pt>
                <c:pt idx="18639">
                  <c:v>3.7632592504710456E-4</c:v>
                </c:pt>
                <c:pt idx="18640">
                  <c:v>3.7630573642957505E-4</c:v>
                </c:pt>
                <c:pt idx="18641">
                  <c:v>3.7628554997803156E-4</c:v>
                </c:pt>
                <c:pt idx="18642">
                  <c:v>3.762653656921276E-4</c:v>
                </c:pt>
                <c:pt idx="18643">
                  <c:v>3.7624518357151231E-4</c:v>
                </c:pt>
                <c:pt idx="18644">
                  <c:v>3.7622500361583772E-4</c:v>
                </c:pt>
                <c:pt idx="18645">
                  <c:v>3.7620482582475677E-4</c:v>
                </c:pt>
                <c:pt idx="18646">
                  <c:v>3.7618465019791851E-4</c:v>
                </c:pt>
                <c:pt idx="18647">
                  <c:v>3.7616447673497762E-4</c:v>
                </c:pt>
                <c:pt idx="18648">
                  <c:v>3.7614430543558391E-4</c:v>
                </c:pt>
                <c:pt idx="18649">
                  <c:v>3.7612413629939129E-4</c:v>
                </c:pt>
                <c:pt idx="18650">
                  <c:v>3.7610396932604968E-4</c:v>
                </c:pt>
                <c:pt idx="18651">
                  <c:v>3.7608380451521333E-4</c:v>
                </c:pt>
                <c:pt idx="18652">
                  <c:v>3.7606364186653295E-4</c:v>
                </c:pt>
                <c:pt idx="18653">
                  <c:v>3.760434813796608E-4</c:v>
                </c:pt>
                <c:pt idx="18654">
                  <c:v>3.7602332305425003E-4</c:v>
                </c:pt>
                <c:pt idx="18655">
                  <c:v>3.7600316688995273E-4</c:v>
                </c:pt>
                <c:pt idx="18656">
                  <c:v>3.7598301288641956E-4</c:v>
                </c:pt>
                <c:pt idx="18657">
                  <c:v>3.7596286104330542E-4</c:v>
                </c:pt>
                <c:pt idx="18658">
                  <c:v>3.7594271136026425E-4</c:v>
                </c:pt>
                <c:pt idx="18659">
                  <c:v>3.7592256383694555E-4</c:v>
                </c:pt>
                <c:pt idx="18660">
                  <c:v>3.7590241847300387E-4</c:v>
                </c:pt>
                <c:pt idx="18661">
                  <c:v>3.7588227526809246E-4</c:v>
                </c:pt>
                <c:pt idx="18662">
                  <c:v>3.7586213422186222E-4</c:v>
                </c:pt>
                <c:pt idx="18663">
                  <c:v>3.7584199533396642E-4</c:v>
                </c:pt>
                <c:pt idx="18664">
                  <c:v>3.7582185860406055E-4</c:v>
                </c:pt>
                <c:pt idx="18665">
                  <c:v>3.758017240317975E-4</c:v>
                </c:pt>
                <c:pt idx="18666">
                  <c:v>3.7578159161682552E-4</c:v>
                </c:pt>
                <c:pt idx="18667">
                  <c:v>3.7576146135880452E-4</c:v>
                </c:pt>
                <c:pt idx="18668">
                  <c:v>3.757413332573846E-4</c:v>
                </c:pt>
                <c:pt idx="18669">
                  <c:v>3.7572120731221978E-4</c:v>
                </c:pt>
                <c:pt idx="18670">
                  <c:v>3.7570108352296322E-4</c:v>
                </c:pt>
                <c:pt idx="18671">
                  <c:v>3.7568096188926906E-4</c:v>
                </c:pt>
                <c:pt idx="18672">
                  <c:v>3.7566084241078955E-4</c:v>
                </c:pt>
                <c:pt idx="18673">
                  <c:v>3.7564072508718219E-4</c:v>
                </c:pt>
                <c:pt idx="18674">
                  <c:v>3.7562060991809602E-4</c:v>
                </c:pt>
                <c:pt idx="18675">
                  <c:v>3.7560049690318778E-4</c:v>
                </c:pt>
                <c:pt idx="18676">
                  <c:v>3.7558038604211107E-4</c:v>
                </c:pt>
                <c:pt idx="18677">
                  <c:v>3.7556027733451846E-4</c:v>
                </c:pt>
                <c:pt idx="18678">
                  <c:v>3.7554017078006793E-4</c:v>
                </c:pt>
                <c:pt idx="18679">
                  <c:v>3.7552006637840815E-4</c:v>
                </c:pt>
                <c:pt idx="18680">
                  <c:v>3.7549996412919939E-4</c:v>
                </c:pt>
                <c:pt idx="18681">
                  <c:v>3.7547986403209008E-4</c:v>
                </c:pt>
                <c:pt idx="18682">
                  <c:v>3.7545976608673964E-4</c:v>
                </c:pt>
                <c:pt idx="18683">
                  <c:v>3.7543967029279965E-4</c:v>
                </c:pt>
                <c:pt idx="18684">
                  <c:v>3.754195766499236E-4</c:v>
                </c:pt>
                <c:pt idx="18685">
                  <c:v>3.7539948515777019E-4</c:v>
                </c:pt>
                <c:pt idx="18686">
                  <c:v>3.7537939581599013E-4</c:v>
                </c:pt>
                <c:pt idx="18687">
                  <c:v>3.7535930862424142E-4</c:v>
                </c:pt>
                <c:pt idx="18688">
                  <c:v>3.7533922358217614E-4</c:v>
                </c:pt>
                <c:pt idx="18689">
                  <c:v>3.7531914068945161E-4</c:v>
                </c:pt>
                <c:pt idx="18690">
                  <c:v>3.7529905994572059E-4</c:v>
                </c:pt>
                <c:pt idx="18691">
                  <c:v>3.7527898135064034E-4</c:v>
                </c:pt>
                <c:pt idx="18692">
                  <c:v>3.7525890490386446E-4</c:v>
                </c:pt>
                <c:pt idx="18693">
                  <c:v>3.7523883060504916E-4</c:v>
                </c:pt>
                <c:pt idx="18694">
                  <c:v>3.7521875845384961E-4</c:v>
                </c:pt>
                <c:pt idx="18695">
                  <c:v>3.7519868844992032E-4</c:v>
                </c:pt>
                <c:pt idx="18696">
                  <c:v>3.7517862059291825E-4</c:v>
                </c:pt>
                <c:pt idx="18697">
                  <c:v>3.7515855488249813E-4</c:v>
                </c:pt>
                <c:pt idx="18698">
                  <c:v>3.7513849131831292E-4</c:v>
                </c:pt>
                <c:pt idx="18699">
                  <c:v>3.7511842990002359E-4</c:v>
                </c:pt>
                <c:pt idx="18700">
                  <c:v>3.7509837062728291E-4</c:v>
                </c:pt>
                <c:pt idx="18701">
                  <c:v>3.7507831349974579E-4</c:v>
                </c:pt>
                <c:pt idx="18702">
                  <c:v>3.750582585170694E-4</c:v>
                </c:pt>
                <c:pt idx="18703">
                  <c:v>3.7503820567891017E-4</c:v>
                </c:pt>
                <c:pt idx="18704">
                  <c:v>3.7501815498492346E-4</c:v>
                </c:pt>
                <c:pt idx="18705">
                  <c:v>3.7499810643476549E-4</c:v>
                </c:pt>
                <c:pt idx="18706">
                  <c:v>3.7497806002809202E-4</c:v>
                </c:pt>
                <c:pt idx="18707">
                  <c:v>3.7495801576456001E-4</c:v>
                </c:pt>
                <c:pt idx="18708">
                  <c:v>3.7493797364382452E-4</c:v>
                </c:pt>
                <c:pt idx="18709">
                  <c:v>3.7491793366554413E-4</c:v>
                </c:pt>
                <c:pt idx="18710">
                  <c:v>3.7489789582937364E-4</c:v>
                </c:pt>
                <c:pt idx="18711">
                  <c:v>3.7487786013497005E-4</c:v>
                </c:pt>
                <c:pt idx="18712">
                  <c:v>3.748578265819906E-4</c:v>
                </c:pt>
                <c:pt idx="18713">
                  <c:v>3.7483779517009165E-4</c:v>
                </c:pt>
                <c:pt idx="18714">
                  <c:v>3.7481776589892913E-4</c:v>
                </c:pt>
                <c:pt idx="18715">
                  <c:v>3.747977387681607E-4</c:v>
                </c:pt>
                <c:pt idx="18716">
                  <c:v>3.7477771377744266E-4</c:v>
                </c:pt>
                <c:pt idx="18717">
                  <c:v>3.7475769092643253E-4</c:v>
                </c:pt>
                <c:pt idx="18718">
                  <c:v>3.7473767021478822E-4</c:v>
                </c:pt>
                <c:pt idx="18719">
                  <c:v>3.7471765164216503E-4</c:v>
                </c:pt>
                <c:pt idx="18720">
                  <c:v>3.7469763520822105E-4</c:v>
                </c:pt>
                <c:pt idx="18721">
                  <c:v>3.746776209126135E-4</c:v>
                </c:pt>
                <c:pt idx="18722">
                  <c:v>3.7465760875500065E-4</c:v>
                </c:pt>
                <c:pt idx="18723">
                  <c:v>3.7463759873503858E-4</c:v>
                </c:pt>
                <c:pt idx="18724">
                  <c:v>3.7461759085238503E-4</c:v>
                </c:pt>
                <c:pt idx="18725">
                  <c:v>3.7459758510669986E-4</c:v>
                </c:pt>
                <c:pt idx="18726">
                  <c:v>3.7457758149763706E-4</c:v>
                </c:pt>
                <c:pt idx="18727">
                  <c:v>3.7455758002485608E-4</c:v>
                </c:pt>
                <c:pt idx="18728">
                  <c:v>3.7453758068801523E-4</c:v>
                </c:pt>
                <c:pt idx="18729">
                  <c:v>3.745175834867718E-4</c:v>
                </c:pt>
                <c:pt idx="18730">
                  <c:v>3.7449758842078394E-4</c:v>
                </c:pt>
                <c:pt idx="18731">
                  <c:v>3.744775954897098E-4</c:v>
                </c:pt>
                <c:pt idx="18732">
                  <c:v>3.7445760469320791E-4</c:v>
                </c:pt>
                <c:pt idx="18733">
                  <c:v>3.7443761603093409E-4</c:v>
                </c:pt>
                <c:pt idx="18734">
                  <c:v>3.7441762950254904E-4</c:v>
                </c:pt>
                <c:pt idx="18735">
                  <c:v>3.7439764510771036E-4</c:v>
                </c:pt>
                <c:pt idx="18736">
                  <c:v>3.7437766284607584E-4</c:v>
                </c:pt>
                <c:pt idx="18737">
                  <c:v>3.7435768271730491E-4</c:v>
                </c:pt>
                <c:pt idx="18738">
                  <c:v>3.7433770472105655E-4</c:v>
                </c:pt>
                <c:pt idx="18739">
                  <c:v>3.7431772885698701E-4</c:v>
                </c:pt>
                <c:pt idx="18740">
                  <c:v>3.7429775512475705E-4</c:v>
                </c:pt>
                <c:pt idx="18741">
                  <c:v>3.7427778352402372E-4</c:v>
                </c:pt>
                <c:pt idx="18742">
                  <c:v>3.7425781405444795E-4</c:v>
                </c:pt>
                <c:pt idx="18743">
                  <c:v>3.742378467156875E-4</c:v>
                </c:pt>
                <c:pt idx="18744">
                  <c:v>3.7421788150740151E-4</c:v>
                </c:pt>
                <c:pt idx="18745">
                  <c:v>3.7419791842924937E-4</c:v>
                </c:pt>
                <c:pt idx="18746">
                  <c:v>3.7417795748088896E-4</c:v>
                </c:pt>
                <c:pt idx="18747">
                  <c:v>3.7415799866198082E-4</c:v>
                </c:pt>
                <c:pt idx="18748">
                  <c:v>3.7413804197218396E-4</c:v>
                </c:pt>
                <c:pt idx="18749">
                  <c:v>3.7411808741115795E-4</c:v>
                </c:pt>
                <c:pt idx="18750">
                  <c:v>3.7409813497856116E-4</c:v>
                </c:pt>
                <c:pt idx="18751">
                  <c:v>3.7407818467405368E-4</c:v>
                </c:pt>
                <c:pt idx="18752">
                  <c:v>3.7405823649729422E-4</c:v>
                </c:pt>
                <c:pt idx="18753">
                  <c:v>3.7403829044794286E-4</c:v>
                </c:pt>
                <c:pt idx="18754">
                  <c:v>3.7401834652566059E-4</c:v>
                </c:pt>
                <c:pt idx="18755">
                  <c:v>3.7399840473010626E-4</c:v>
                </c:pt>
                <c:pt idx="18756">
                  <c:v>3.7397846506093894E-4</c:v>
                </c:pt>
                <c:pt idx="18757">
                  <c:v>3.7395852751781868E-4</c:v>
                </c:pt>
                <c:pt idx="18758">
                  <c:v>3.7393859210040612E-4</c:v>
                </c:pt>
                <c:pt idx="18759">
                  <c:v>3.739186588083636E-4</c:v>
                </c:pt>
                <c:pt idx="18760">
                  <c:v>3.7389872764134757E-4</c:v>
                </c:pt>
                <c:pt idx="18761">
                  <c:v>3.7387879859901896E-4</c:v>
                </c:pt>
                <c:pt idx="18762">
                  <c:v>3.7385887168103949E-4</c:v>
                </c:pt>
                <c:pt idx="18763">
                  <c:v>3.7383894688706803E-4</c:v>
                </c:pt>
                <c:pt idx="18764">
                  <c:v>3.7381902421676662E-4</c:v>
                </c:pt>
                <c:pt idx="18765">
                  <c:v>3.7379910366979369E-4</c:v>
                </c:pt>
                <c:pt idx="18766">
                  <c:v>3.7377918524581085E-4</c:v>
                </c:pt>
                <c:pt idx="18767">
                  <c:v>3.7375926894447778E-4</c:v>
                </c:pt>
                <c:pt idx="18768">
                  <c:v>3.737393547654587E-4</c:v>
                </c:pt>
                <c:pt idx="18769">
                  <c:v>3.7371944270840987E-4</c:v>
                </c:pt>
                <c:pt idx="18770">
                  <c:v>3.7369953277299436E-4</c:v>
                </c:pt>
                <c:pt idx="18771">
                  <c:v>3.7367962495887325E-4</c:v>
                </c:pt>
                <c:pt idx="18772">
                  <c:v>3.7365971926570779E-4</c:v>
                </c:pt>
                <c:pt idx="18773">
                  <c:v>3.7363981569315754E-4</c:v>
                </c:pt>
                <c:pt idx="18774">
                  <c:v>3.7361991424088461E-4</c:v>
                </c:pt>
                <c:pt idx="18775">
                  <c:v>3.7360001490855012E-4</c:v>
                </c:pt>
                <c:pt idx="18776">
                  <c:v>3.7358011769581564E-4</c:v>
                </c:pt>
                <c:pt idx="18777">
                  <c:v>3.7356022260234215E-4</c:v>
                </c:pt>
                <c:pt idx="18778">
                  <c:v>3.7354032962779241E-4</c:v>
                </c:pt>
                <c:pt idx="18779">
                  <c:v>3.7352043877182412E-4</c:v>
                </c:pt>
                <c:pt idx="18780">
                  <c:v>3.7350055003410406E-4</c:v>
                </c:pt>
                <c:pt idx="18781">
                  <c:v>3.7348066341428898E-4</c:v>
                </c:pt>
                <c:pt idx="18782">
                  <c:v>3.7346077891204537E-4</c:v>
                </c:pt>
                <c:pt idx="18783">
                  <c:v>3.7344089652703095E-4</c:v>
                </c:pt>
                <c:pt idx="18784">
                  <c:v>3.7342101625890983E-4</c:v>
                </c:pt>
                <c:pt idx="18785">
                  <c:v>3.7340113810734309E-4</c:v>
                </c:pt>
                <c:pt idx="18786">
                  <c:v>3.7338126207199257E-4</c:v>
                </c:pt>
                <c:pt idx="18787">
                  <c:v>3.7336138815252104E-4</c:v>
                </c:pt>
                <c:pt idx="18788">
                  <c:v>3.7334151634858982E-4</c:v>
                </c:pt>
                <c:pt idx="18789">
                  <c:v>3.7332164665986251E-4</c:v>
                </c:pt>
                <c:pt idx="18790">
                  <c:v>3.7330177908600099E-4</c:v>
                </c:pt>
                <c:pt idx="18791">
                  <c:v>3.7328191362666455E-4</c:v>
                </c:pt>
                <c:pt idx="18792">
                  <c:v>3.7326205028152137E-4</c:v>
                </c:pt>
                <c:pt idx="18793">
                  <c:v>3.7324218905022949E-4</c:v>
                </c:pt>
                <c:pt idx="18794">
                  <c:v>3.7322232993245271E-4</c:v>
                </c:pt>
                <c:pt idx="18795">
                  <c:v>3.7320247292785437E-4</c:v>
                </c:pt>
                <c:pt idx="18796">
                  <c:v>3.7318261803609648E-4</c:v>
                </c:pt>
                <c:pt idx="18797">
                  <c:v>3.731627652568425E-4</c:v>
                </c:pt>
                <c:pt idx="18798">
                  <c:v>3.7314291458975433E-4</c:v>
                </c:pt>
                <c:pt idx="18799">
                  <c:v>3.7312306603449536E-4</c:v>
                </c:pt>
                <c:pt idx="18800">
                  <c:v>3.7310321959072815E-4</c:v>
                </c:pt>
                <c:pt idx="18801">
                  <c:v>3.7308337525811811E-4</c:v>
                </c:pt>
                <c:pt idx="18802">
                  <c:v>3.7306353303632355E-4</c:v>
                </c:pt>
                <c:pt idx="18803">
                  <c:v>3.7304369292501282E-4</c:v>
                </c:pt>
                <c:pt idx="18804">
                  <c:v>3.7302385492384759E-4</c:v>
                </c:pt>
                <c:pt idx="18805">
                  <c:v>3.7300401903248882E-4</c:v>
                </c:pt>
                <c:pt idx="18806">
                  <c:v>3.7298418525060493E-4</c:v>
                </c:pt>
                <c:pt idx="18807">
                  <c:v>3.7296435357785291E-4</c:v>
                </c:pt>
                <c:pt idx="18808">
                  <c:v>3.7294452401390264E-4</c:v>
                </c:pt>
                <c:pt idx="18809">
                  <c:v>3.7292469655841296E-4</c:v>
                </c:pt>
                <c:pt idx="18810">
                  <c:v>3.72904871211052E-4</c:v>
                </c:pt>
                <c:pt idx="18811">
                  <c:v>3.7288504797147845E-4</c:v>
                </c:pt>
                <c:pt idx="18812">
                  <c:v>3.7286522683936191E-4</c:v>
                </c:pt>
                <c:pt idx="18813">
                  <c:v>3.7284540781436199E-4</c:v>
                </c:pt>
                <c:pt idx="18814">
                  <c:v>3.72825590896144E-4</c:v>
                </c:pt>
                <c:pt idx="18815">
                  <c:v>3.7280577608437193E-4</c:v>
                </c:pt>
                <c:pt idx="18816">
                  <c:v>3.7278596337870932E-4</c:v>
                </c:pt>
                <c:pt idx="18817">
                  <c:v>3.7276615277882276E-4</c:v>
                </c:pt>
                <c:pt idx="18818">
                  <c:v>3.727463442843742E-4</c:v>
                </c:pt>
                <c:pt idx="18819">
                  <c:v>3.727265378950289E-4</c:v>
                </c:pt>
                <c:pt idx="18820">
                  <c:v>3.7270673361045119E-4</c:v>
                </c:pt>
                <c:pt idx="18821">
                  <c:v>3.7268693143030409E-4</c:v>
                </c:pt>
                <c:pt idx="18822">
                  <c:v>3.7266713135425649E-4</c:v>
                </c:pt>
                <c:pt idx="18823">
                  <c:v>3.7264733338196796E-4</c:v>
                </c:pt>
                <c:pt idx="18824">
                  <c:v>3.7262753751310699E-4</c:v>
                </c:pt>
                <c:pt idx="18825">
                  <c:v>3.7260774374733662E-4</c:v>
                </c:pt>
                <c:pt idx="18826">
                  <c:v>3.7258795208432096E-4</c:v>
                </c:pt>
                <c:pt idx="18827">
                  <c:v>3.7256816252372819E-4</c:v>
                </c:pt>
                <c:pt idx="18828">
                  <c:v>3.7254837506522063E-4</c:v>
                </c:pt>
                <c:pt idx="18829">
                  <c:v>3.7252858970846219E-4</c:v>
                </c:pt>
                <c:pt idx="18830">
                  <c:v>3.7250880645312072E-4</c:v>
                </c:pt>
                <c:pt idx="18831">
                  <c:v>3.7248902529886136E-4</c:v>
                </c:pt>
                <c:pt idx="18832">
                  <c:v>3.7246924624534681E-4</c:v>
                </c:pt>
                <c:pt idx="18833">
                  <c:v>3.7244946929224592E-4</c:v>
                </c:pt>
                <c:pt idx="18834">
                  <c:v>3.7242969443922061E-4</c:v>
                </c:pt>
                <c:pt idx="18835">
                  <c:v>3.7240992168593903E-4</c:v>
                </c:pt>
                <c:pt idx="18836">
                  <c:v>3.7239015103206582E-4</c:v>
                </c:pt>
                <c:pt idx="18837">
                  <c:v>3.7237038247726624E-4</c:v>
                </c:pt>
                <c:pt idx="18838">
                  <c:v>3.7235061602120678E-4</c:v>
                </c:pt>
                <c:pt idx="18839">
                  <c:v>3.7233085166355287E-4</c:v>
                </c:pt>
                <c:pt idx="18840">
                  <c:v>3.7231108940397002E-4</c:v>
                </c:pt>
                <c:pt idx="18841">
                  <c:v>3.7229132924212501E-4</c:v>
                </c:pt>
                <c:pt idx="18842">
                  <c:v>3.7227157117768309E-4</c:v>
                </c:pt>
                <c:pt idx="18843">
                  <c:v>3.7225181521031059E-4</c:v>
                </c:pt>
                <c:pt idx="18844">
                  <c:v>3.7223206133967418E-4</c:v>
                </c:pt>
                <c:pt idx="18845">
                  <c:v>3.7221230956544003E-4</c:v>
                </c:pt>
                <c:pt idx="18846">
                  <c:v>3.7219255988727362E-4</c:v>
                </c:pt>
                <c:pt idx="18847">
                  <c:v>3.7217281230484002E-4</c:v>
                </c:pt>
                <c:pt idx="18848">
                  <c:v>3.7215306681781063E-4</c:v>
                </c:pt>
                <c:pt idx="18849">
                  <c:v>3.7213332342584684E-4</c:v>
                </c:pt>
                <c:pt idx="18850">
                  <c:v>3.7211358212861715E-4</c:v>
                </c:pt>
                <c:pt idx="18851">
                  <c:v>3.7209384292578775E-4</c:v>
                </c:pt>
                <c:pt idx="18852">
                  <c:v>3.7207410581702719E-4</c:v>
                </c:pt>
                <c:pt idx="18853">
                  <c:v>3.7205437080200013E-4</c:v>
                </c:pt>
                <c:pt idx="18854">
                  <c:v>3.7203463788037302E-4</c:v>
                </c:pt>
                <c:pt idx="18855">
                  <c:v>3.7201490705181462E-4</c:v>
                </c:pt>
                <c:pt idx="18856">
                  <c:v>3.7199517831599133E-4</c:v>
                </c:pt>
                <c:pt idx="18857">
                  <c:v>3.7197545167257031E-4</c:v>
                </c:pt>
                <c:pt idx="18858">
                  <c:v>3.7195572712121858E-4</c:v>
                </c:pt>
                <c:pt idx="18859">
                  <c:v>3.7193600466160304E-4</c:v>
                </c:pt>
                <c:pt idx="18860">
                  <c:v>3.7191628429339072E-4</c:v>
                </c:pt>
                <c:pt idx="18861">
                  <c:v>3.718965660162498E-4</c:v>
                </c:pt>
                <c:pt idx="18862">
                  <c:v>3.7187684982984656E-4</c:v>
                </c:pt>
                <c:pt idx="18863">
                  <c:v>3.718571357338512E-4</c:v>
                </c:pt>
                <c:pt idx="18864">
                  <c:v>3.7183742372792772E-4</c:v>
                </c:pt>
                <c:pt idx="18865">
                  <c:v>3.7181771381174651E-4</c:v>
                </c:pt>
                <c:pt idx="18866">
                  <c:v>3.7179800598497305E-4</c:v>
                </c:pt>
                <c:pt idx="18867">
                  <c:v>3.7177830024727742E-4</c:v>
                </c:pt>
                <c:pt idx="18868">
                  <c:v>3.7175859659832454E-4</c:v>
                </c:pt>
                <c:pt idx="18869">
                  <c:v>3.7173889503778562E-4</c:v>
                </c:pt>
                <c:pt idx="18870">
                  <c:v>3.7171919556532685E-4</c:v>
                </c:pt>
                <c:pt idx="18871">
                  <c:v>3.7169949818061598E-4</c:v>
                </c:pt>
                <c:pt idx="18872">
                  <c:v>3.7167980288332154E-4</c:v>
                </c:pt>
                <c:pt idx="18873">
                  <c:v>3.716601096731125E-4</c:v>
                </c:pt>
                <c:pt idx="18874">
                  <c:v>3.7164041854965616E-4</c:v>
                </c:pt>
                <c:pt idx="18875">
                  <c:v>3.7162072951262096E-4</c:v>
                </c:pt>
                <c:pt idx="18876">
                  <c:v>3.7160104256167591E-4</c:v>
                </c:pt>
                <c:pt idx="18877">
                  <c:v>3.7158135769648892E-4</c:v>
                </c:pt>
                <c:pt idx="18878">
                  <c:v>3.7156167491673059E-4</c:v>
                </c:pt>
                <c:pt idx="18879">
                  <c:v>3.7154199422206587E-4</c:v>
                </c:pt>
                <c:pt idx="18880">
                  <c:v>3.7152231561216558E-4</c:v>
                </c:pt>
                <c:pt idx="18881">
                  <c:v>3.7150263908669839E-4</c:v>
                </c:pt>
                <c:pt idx="18882">
                  <c:v>3.7148296464533282E-4</c:v>
                </c:pt>
                <c:pt idx="18883">
                  <c:v>3.71463292287738E-4</c:v>
                </c:pt>
                <c:pt idx="18884">
                  <c:v>3.7144362201358197E-4</c:v>
                </c:pt>
                <c:pt idx="18885">
                  <c:v>3.7142395382253599E-4</c:v>
                </c:pt>
                <c:pt idx="18886">
                  <c:v>3.714042877142664E-4</c:v>
                </c:pt>
                <c:pt idx="18887">
                  <c:v>3.713846236884442E-4</c:v>
                </c:pt>
                <c:pt idx="18888">
                  <c:v>3.7136496174473859E-4</c:v>
                </c:pt>
                <c:pt idx="18889">
                  <c:v>3.7134530188281782E-4</c:v>
                </c:pt>
                <c:pt idx="18890">
                  <c:v>3.7132564410235228E-4</c:v>
                </c:pt>
                <c:pt idx="18891">
                  <c:v>3.7130598840301096E-4</c:v>
                </c:pt>
                <c:pt idx="18892">
                  <c:v>3.7128633478446417E-4</c:v>
                </c:pt>
                <c:pt idx="18893">
                  <c:v>3.7126668324637954E-4</c:v>
                </c:pt>
                <c:pt idx="18894">
                  <c:v>3.7124703378842882E-4</c:v>
                </c:pt>
                <c:pt idx="18895">
                  <c:v>3.7122738641028215E-4</c:v>
                </c:pt>
                <c:pt idx="18896">
                  <c:v>3.7120774111160652E-4</c:v>
                </c:pt>
                <c:pt idx="18897">
                  <c:v>3.7118809789207487E-4</c:v>
                </c:pt>
                <c:pt idx="18898">
                  <c:v>3.7116845675135577E-4</c:v>
                </c:pt>
                <c:pt idx="18899">
                  <c:v>3.7114881768911788E-4</c:v>
                </c:pt>
                <c:pt idx="18900">
                  <c:v>3.7112918070503453E-4</c:v>
                </c:pt>
                <c:pt idx="18901">
                  <c:v>3.7110954579877212E-4</c:v>
                </c:pt>
                <c:pt idx="18902">
                  <c:v>3.7108991297000251E-4</c:v>
                </c:pt>
                <c:pt idx="18903">
                  <c:v>3.7107028221839832E-4</c:v>
                </c:pt>
                <c:pt idx="18904">
                  <c:v>3.7105065354362654E-4</c:v>
                </c:pt>
                <c:pt idx="18905">
                  <c:v>3.7103102694535954E-4</c:v>
                </c:pt>
                <c:pt idx="18906">
                  <c:v>3.7101140242326705E-4</c:v>
                </c:pt>
                <c:pt idx="18907">
                  <c:v>3.7099177997701953E-4</c:v>
                </c:pt>
                <c:pt idx="18908">
                  <c:v>3.7097215960628843E-4</c:v>
                </c:pt>
                <c:pt idx="18909">
                  <c:v>3.7095254131074283E-4</c:v>
                </c:pt>
                <c:pt idx="18910">
                  <c:v>3.709329250900564E-4</c:v>
                </c:pt>
                <c:pt idx="18911">
                  <c:v>3.709133109438964E-4</c:v>
                </c:pt>
                <c:pt idx="18912">
                  <c:v>3.7089369887193706E-4</c:v>
                </c:pt>
                <c:pt idx="18913">
                  <c:v>3.708740888738468E-4</c:v>
                </c:pt>
                <c:pt idx="18914">
                  <c:v>3.7085448094929845E-4</c:v>
                </c:pt>
                <c:pt idx="18915">
                  <c:v>3.7083487509796193E-4</c:v>
                </c:pt>
                <c:pt idx="18916">
                  <c:v>3.7081527131950889E-4</c:v>
                </c:pt>
                <c:pt idx="18917">
                  <c:v>3.707956696136114E-4</c:v>
                </c:pt>
                <c:pt idx="18918">
                  <c:v>3.707760699799401E-4</c:v>
                </c:pt>
                <c:pt idx="18919">
                  <c:v>3.7075647241816673E-4</c:v>
                </c:pt>
                <c:pt idx="18920">
                  <c:v>3.7073687692796176E-4</c:v>
                </c:pt>
                <c:pt idx="18921">
                  <c:v>3.7071728350899759E-4</c:v>
                </c:pt>
                <c:pt idx="18922">
                  <c:v>3.7069769216094528E-4</c:v>
                </c:pt>
                <c:pt idx="18923">
                  <c:v>3.7067810288347826E-4</c:v>
                </c:pt>
                <c:pt idx="18924">
                  <c:v>3.7065851567626612E-4</c:v>
                </c:pt>
                <c:pt idx="18925">
                  <c:v>3.70638930538981E-4</c:v>
                </c:pt>
                <c:pt idx="18926">
                  <c:v>3.70619347471297E-4</c:v>
                </c:pt>
                <c:pt idx="18927">
                  <c:v>3.7059976647288288E-4</c:v>
                </c:pt>
                <c:pt idx="18928">
                  <c:v>3.7058018754341289E-4</c:v>
                </c:pt>
                <c:pt idx="18929">
                  <c:v>3.7056061068255837E-4</c:v>
                </c:pt>
                <c:pt idx="18930">
                  <c:v>3.7054103588999286E-4</c:v>
                </c:pt>
                <c:pt idx="18931">
                  <c:v>3.705214631653848E-4</c:v>
                </c:pt>
                <c:pt idx="18932">
                  <c:v>3.7050189250840992E-4</c:v>
                </c:pt>
                <c:pt idx="18933">
                  <c:v>3.7048232391874203E-4</c:v>
                </c:pt>
                <c:pt idx="18934">
                  <c:v>3.7046275739604969E-4</c:v>
                </c:pt>
                <c:pt idx="18935">
                  <c:v>3.7044319294000661E-4</c:v>
                </c:pt>
                <c:pt idx="18936">
                  <c:v>3.7042363055028645E-4</c:v>
                </c:pt>
                <c:pt idx="18937">
                  <c:v>3.7040407022656112E-4</c:v>
                </c:pt>
                <c:pt idx="18938">
                  <c:v>3.7038451196850201E-4</c:v>
                </c:pt>
                <c:pt idx="18939">
                  <c:v>3.7036495577578613E-4</c:v>
                </c:pt>
                <c:pt idx="18940">
                  <c:v>3.7034540164808177E-4</c:v>
                </c:pt>
                <c:pt idx="18941">
                  <c:v>3.7032584958506291E-4</c:v>
                </c:pt>
                <c:pt idx="18942">
                  <c:v>3.7030629958640548E-4</c:v>
                </c:pt>
                <c:pt idx="18943">
                  <c:v>3.7028675165177982E-4</c:v>
                </c:pt>
                <c:pt idx="18944">
                  <c:v>3.7026720578085928E-4</c:v>
                </c:pt>
                <c:pt idx="18945">
                  <c:v>3.7024766197331653E-4</c:v>
                </c:pt>
                <c:pt idx="18946">
                  <c:v>3.702281202288282E-4</c:v>
                </c:pt>
                <c:pt idx="18947">
                  <c:v>3.7020858054706351E-4</c:v>
                </c:pt>
                <c:pt idx="18948">
                  <c:v>3.7018904292769817E-4</c:v>
                </c:pt>
                <c:pt idx="18949">
                  <c:v>3.701695073704047E-4</c:v>
                </c:pt>
                <c:pt idx="18950">
                  <c:v>3.7014997387485799E-4</c:v>
                </c:pt>
                <c:pt idx="18951">
                  <c:v>3.7013044244072976E-4</c:v>
                </c:pt>
                <c:pt idx="18952">
                  <c:v>3.7011091306769523E-4</c:v>
                </c:pt>
                <c:pt idx="18953">
                  <c:v>3.7009138575542767E-4</c:v>
                </c:pt>
                <c:pt idx="18954">
                  <c:v>3.7007186050360069E-4</c:v>
                </c:pt>
                <c:pt idx="18955">
                  <c:v>3.7005233731188768E-4</c:v>
                </c:pt>
                <c:pt idx="18956">
                  <c:v>3.7003281617996461E-4</c:v>
                </c:pt>
                <c:pt idx="18957">
                  <c:v>3.7001329710750373E-4</c:v>
                </c:pt>
                <c:pt idx="18958">
                  <c:v>3.699937800941794E-4</c:v>
                </c:pt>
                <c:pt idx="18959">
                  <c:v>3.699742651396654E-4</c:v>
                </c:pt>
                <c:pt idx="18960">
                  <c:v>3.6995475224363829E-4</c:v>
                </c:pt>
                <c:pt idx="18961">
                  <c:v>3.699352414057681E-4</c:v>
                </c:pt>
                <c:pt idx="18962">
                  <c:v>3.6991573262573494E-4</c:v>
                </c:pt>
                <c:pt idx="18963">
                  <c:v>3.6989622590320856E-4</c:v>
                </c:pt>
                <c:pt idx="18964">
                  <c:v>3.6987672123786516E-4</c:v>
                </c:pt>
                <c:pt idx="18965">
                  <c:v>3.6985721862937802E-4</c:v>
                </c:pt>
                <c:pt idx="18966">
                  <c:v>3.6983771807742524E-4</c:v>
                </c:pt>
                <c:pt idx="18967">
                  <c:v>3.6981821958167842E-4</c:v>
                </c:pt>
                <c:pt idx="18968">
                  <c:v>3.6979872314181391E-4</c:v>
                </c:pt>
                <c:pt idx="18969">
                  <c:v>3.697792287575056E-4</c:v>
                </c:pt>
                <c:pt idx="18970">
                  <c:v>3.6975973642842811E-4</c:v>
                </c:pt>
                <c:pt idx="18971">
                  <c:v>3.6974024615425726E-4</c:v>
                </c:pt>
                <c:pt idx="18972">
                  <c:v>3.697207579346684E-4</c:v>
                </c:pt>
                <c:pt idx="18973">
                  <c:v>3.6970127176933626E-4</c:v>
                </c:pt>
                <c:pt idx="18974">
                  <c:v>3.6968178765793504E-4</c:v>
                </c:pt>
                <c:pt idx="18975">
                  <c:v>3.6966230560014218E-4</c:v>
                </c:pt>
                <c:pt idx="18976">
                  <c:v>3.6964282559563119E-4</c:v>
                </c:pt>
                <c:pt idx="18977">
                  <c:v>3.696233476440769E-4</c:v>
                </c:pt>
                <c:pt idx="18978">
                  <c:v>3.6960387174515868E-4</c:v>
                </c:pt>
                <c:pt idx="18979">
                  <c:v>3.6958439789854788E-4</c:v>
                </c:pt>
                <c:pt idx="18980">
                  <c:v>3.6956492610392159E-4</c:v>
                </c:pt>
                <c:pt idx="18981">
                  <c:v>3.6954545636095606E-4</c:v>
                </c:pt>
                <c:pt idx="18982">
                  <c:v>3.6952598866932555E-4</c:v>
                </c:pt>
                <c:pt idx="18983">
                  <c:v>3.6950652302870831E-4</c:v>
                </c:pt>
                <c:pt idx="18984">
                  <c:v>3.6948705943877822E-4</c:v>
                </c:pt>
                <c:pt idx="18985">
                  <c:v>3.6946759789921219E-4</c:v>
                </c:pt>
                <c:pt idx="18986">
                  <c:v>3.6944813840968495E-4</c:v>
                </c:pt>
                <c:pt idx="18987">
                  <c:v>3.6942868096987406E-4</c:v>
                </c:pt>
                <c:pt idx="18988">
                  <c:v>3.694092255794559E-4</c:v>
                </c:pt>
                <c:pt idx="18989">
                  <c:v>3.6938977223810552E-4</c:v>
                </c:pt>
                <c:pt idx="18990">
                  <c:v>3.6937032094549901E-4</c:v>
                </c:pt>
                <c:pt idx="18991">
                  <c:v>3.693508717013133E-4</c:v>
                </c:pt>
                <c:pt idx="18992">
                  <c:v>3.6933142450522647E-4</c:v>
                </c:pt>
                <c:pt idx="18993">
                  <c:v>3.6931197935691104E-4</c:v>
                </c:pt>
                <c:pt idx="18994">
                  <c:v>3.6929253625604745E-4</c:v>
                </c:pt>
                <c:pt idx="18995">
                  <c:v>3.6927309520231065E-4</c:v>
                </c:pt>
                <c:pt idx="18996">
                  <c:v>3.6925365619537765E-4</c:v>
                </c:pt>
                <c:pt idx="18997">
                  <c:v>3.6923421923492402E-4</c:v>
                </c:pt>
                <c:pt idx="18998">
                  <c:v>3.6921478432062985E-4</c:v>
                </c:pt>
                <c:pt idx="18999">
                  <c:v>3.6919535145216891E-4</c:v>
                </c:pt>
                <c:pt idx="19000">
                  <c:v>3.691759206292199E-4</c:v>
                </c:pt>
                <c:pt idx="19001">
                  <c:v>3.6915649185145875E-4</c:v>
                </c:pt>
                <c:pt idx="19002">
                  <c:v>3.6913706511856322E-4</c:v>
                </c:pt>
                <c:pt idx="19003">
                  <c:v>3.6911764043020959E-4</c:v>
                </c:pt>
                <c:pt idx="19004">
                  <c:v>3.6909821778607639E-4</c:v>
                </c:pt>
                <c:pt idx="19005">
                  <c:v>3.6907879718584095E-4</c:v>
                </c:pt>
                <c:pt idx="19006">
                  <c:v>3.6905937862917969E-4</c:v>
                </c:pt>
                <c:pt idx="19007">
                  <c:v>3.6903996211577002E-4</c:v>
                </c:pt>
                <c:pt idx="19008">
                  <c:v>3.6902054764528856E-4</c:v>
                </c:pt>
                <c:pt idx="19009">
                  <c:v>3.6900113521741754E-4</c:v>
                </c:pt>
                <c:pt idx="19010">
                  <c:v>3.689817248318297E-4</c:v>
                </c:pt>
                <c:pt idx="19011">
                  <c:v>3.6896231648820421E-4</c:v>
                </c:pt>
                <c:pt idx="19012">
                  <c:v>3.6894291018621918E-4</c:v>
                </c:pt>
                <c:pt idx="19013">
                  <c:v>3.689235059255526E-4</c:v>
                </c:pt>
                <c:pt idx="19014">
                  <c:v>3.6890410370588137E-4</c:v>
                </c:pt>
                <c:pt idx="19015">
                  <c:v>3.6888470352688431E-4</c:v>
                </c:pt>
                <c:pt idx="19016">
                  <c:v>3.6886530538824173E-4</c:v>
                </c:pt>
                <c:pt idx="19017">
                  <c:v>3.688459092896275E-4</c:v>
                </c:pt>
                <c:pt idx="19018">
                  <c:v>3.688265152307225E-4</c:v>
                </c:pt>
                <c:pt idx="19019">
                  <c:v>3.6880712321120466E-4</c:v>
                </c:pt>
                <c:pt idx="19020">
                  <c:v>3.6878773323075127E-4</c:v>
                </c:pt>
                <c:pt idx="19021">
                  <c:v>3.6876834528904177E-4</c:v>
                </c:pt>
                <c:pt idx="19022">
                  <c:v>3.687489593857538E-4</c:v>
                </c:pt>
                <c:pt idx="19023">
                  <c:v>3.687295755205669E-4</c:v>
                </c:pt>
                <c:pt idx="19024">
                  <c:v>3.6871019369315923E-4</c:v>
                </c:pt>
                <c:pt idx="19025">
                  <c:v>3.6869081390320798E-4</c:v>
                </c:pt>
                <c:pt idx="19026">
                  <c:v>3.6867143615039563E-4</c:v>
                </c:pt>
                <c:pt idx="19027">
                  <c:v>3.6865206043439704E-4</c:v>
                </c:pt>
                <c:pt idx="19028">
                  <c:v>3.6863268675489419E-4</c:v>
                </c:pt>
                <c:pt idx="19029">
                  <c:v>3.686133151115638E-4</c:v>
                </c:pt>
                <c:pt idx="19030">
                  <c:v>3.6859394550408503E-4</c:v>
                </c:pt>
                <c:pt idx="19031">
                  <c:v>3.6857457793213871E-4</c:v>
                </c:pt>
                <c:pt idx="19032">
                  <c:v>3.6855521239540152E-4</c:v>
                </c:pt>
                <c:pt idx="19033">
                  <c:v>3.6853584889355551E-4</c:v>
                </c:pt>
                <c:pt idx="19034">
                  <c:v>3.6851648742627864E-4</c:v>
                </c:pt>
                <c:pt idx="19035">
                  <c:v>3.6849712799325008E-4</c:v>
                </c:pt>
                <c:pt idx="19036">
                  <c:v>3.6847777059414885E-4</c:v>
                </c:pt>
                <c:pt idx="19037">
                  <c:v>3.6845841522865474E-4</c:v>
                </c:pt>
                <c:pt idx="19038">
                  <c:v>3.6843906189644709E-4</c:v>
                </c:pt>
                <c:pt idx="19039">
                  <c:v>3.6841971059720633E-4</c:v>
                </c:pt>
                <c:pt idx="19040">
                  <c:v>3.6840036133061046E-4</c:v>
                </c:pt>
                <c:pt idx="19041">
                  <c:v>3.6838101409634224E-4</c:v>
                </c:pt>
                <c:pt idx="19042">
                  <c:v>3.6836166889407901E-4</c:v>
                </c:pt>
                <c:pt idx="19043">
                  <c:v>3.6834232572350223E-4</c:v>
                </c:pt>
                <c:pt idx="19044">
                  <c:v>3.6832298458428962E-4</c:v>
                </c:pt>
                <c:pt idx="19045">
                  <c:v>3.6830364547612291E-4</c:v>
                </c:pt>
                <c:pt idx="19046">
                  <c:v>3.6828430839868053E-4</c:v>
                </c:pt>
                <c:pt idx="19047">
                  <c:v>3.6826497335164606E-4</c:v>
                </c:pt>
                <c:pt idx="19048">
                  <c:v>3.6824564033469695E-4</c:v>
                </c:pt>
                <c:pt idx="19049">
                  <c:v>3.68226309347514E-4</c:v>
                </c:pt>
                <c:pt idx="19050">
                  <c:v>3.6820698038977852E-4</c:v>
                </c:pt>
                <c:pt idx="19051">
                  <c:v>3.6818765346117012E-4</c:v>
                </c:pt>
                <c:pt idx="19052">
                  <c:v>3.6816832856136907E-4</c:v>
                </c:pt>
                <c:pt idx="19053">
                  <c:v>3.6814900569005716E-4</c:v>
                </c:pt>
                <c:pt idx="19054">
                  <c:v>3.6812968484691293E-4</c:v>
                </c:pt>
                <c:pt idx="19055">
                  <c:v>3.6811036603161799E-4</c:v>
                </c:pt>
                <c:pt idx="19056">
                  <c:v>3.6809104924385332E-4</c:v>
                </c:pt>
                <c:pt idx="19057">
                  <c:v>3.6807173448330093E-4</c:v>
                </c:pt>
                <c:pt idx="19058">
                  <c:v>3.6805242174964032E-4</c:v>
                </c:pt>
                <c:pt idx="19059">
                  <c:v>3.6803311104255127E-4</c:v>
                </c:pt>
                <c:pt idx="19060">
                  <c:v>3.6801380236171661E-4</c:v>
                </c:pt>
                <c:pt idx="19061">
                  <c:v>3.6799449570681665E-4</c:v>
                </c:pt>
                <c:pt idx="19062">
                  <c:v>3.6797519107753404E-4</c:v>
                </c:pt>
                <c:pt idx="19063">
                  <c:v>3.679558884735482E-4</c:v>
                </c:pt>
                <c:pt idx="19064">
                  <c:v>3.6793658789454226E-4</c:v>
                </c:pt>
                <c:pt idx="19065">
                  <c:v>3.6791728934019486E-4</c:v>
                </c:pt>
                <c:pt idx="19066">
                  <c:v>3.6789799281019008E-4</c:v>
                </c:pt>
                <c:pt idx="19067">
                  <c:v>3.6787869830420822E-4</c:v>
                </c:pt>
                <c:pt idx="19068">
                  <c:v>3.6785940582193221E-4</c:v>
                </c:pt>
                <c:pt idx="19069">
                  <c:v>3.6784011536304011E-4</c:v>
                </c:pt>
                <c:pt idx="19070">
                  <c:v>3.6782082692721684E-4</c:v>
                </c:pt>
                <c:pt idx="19071">
                  <c:v>3.6780154051414338E-4</c:v>
                </c:pt>
                <c:pt idx="19072">
                  <c:v>3.6778225612350216E-4</c:v>
                </c:pt>
                <c:pt idx="19073">
                  <c:v>3.6776297375497367E-4</c:v>
                </c:pt>
                <c:pt idx="19074">
                  <c:v>3.6774369340824095E-4</c:v>
                </c:pt>
                <c:pt idx="19075">
                  <c:v>3.6772441508298452E-4</c:v>
                </c:pt>
                <c:pt idx="19076">
                  <c:v>3.6770513877888949E-4</c:v>
                </c:pt>
                <c:pt idx="19077">
                  <c:v>3.6768586449563456E-4</c:v>
                </c:pt>
                <c:pt idx="19078">
                  <c:v>3.6766659223290448E-4</c:v>
                </c:pt>
                <c:pt idx="19079">
                  <c:v>3.6764732199038078E-4</c:v>
                </c:pt>
                <c:pt idx="19080">
                  <c:v>3.6762805376774687E-4</c:v>
                </c:pt>
                <c:pt idx="19081">
                  <c:v>3.6760878756468237E-4</c:v>
                </c:pt>
                <c:pt idx="19082">
                  <c:v>3.6758952338087085E-4</c:v>
                </c:pt>
                <c:pt idx="19083">
                  <c:v>3.6757026121599746E-4</c:v>
                </c:pt>
                <c:pt idx="19084">
                  <c:v>3.6755100106974258E-4</c:v>
                </c:pt>
                <c:pt idx="19085">
                  <c:v>3.6753174294178691E-4</c:v>
                </c:pt>
                <c:pt idx="19086">
                  <c:v>3.6751248683181831E-4</c:v>
                </c:pt>
                <c:pt idx="19087">
                  <c:v>3.6749323273951488E-4</c:v>
                </c:pt>
                <c:pt idx="19088">
                  <c:v>3.6747398066456246E-4</c:v>
                </c:pt>
                <c:pt idx="19089">
                  <c:v>3.6745473060664232E-4</c:v>
                </c:pt>
                <c:pt idx="19090">
                  <c:v>3.6743548256543807E-4</c:v>
                </c:pt>
                <c:pt idx="19091">
                  <c:v>3.6741623654063324E-4</c:v>
                </c:pt>
                <c:pt idx="19092">
                  <c:v>3.6739699253190891E-4</c:v>
                </c:pt>
                <c:pt idx="19093">
                  <c:v>3.6737775053895304E-4</c:v>
                </c:pt>
                <c:pt idx="19094">
                  <c:v>3.6735851056144406E-4</c:v>
                </c:pt>
                <c:pt idx="19095">
                  <c:v>3.6733927259906772E-4</c:v>
                </c:pt>
                <c:pt idx="19096">
                  <c:v>3.6732003665150656E-4</c:v>
                </c:pt>
                <c:pt idx="19097">
                  <c:v>3.6730080271844427E-4</c:v>
                </c:pt>
                <c:pt idx="19098">
                  <c:v>3.672815707995648E-4</c:v>
                </c:pt>
                <c:pt idx="19099">
                  <c:v>3.6726234089455161E-4</c:v>
                </c:pt>
                <c:pt idx="19100">
                  <c:v>3.6724311300308742E-4</c:v>
                </c:pt>
                <c:pt idx="19101">
                  <c:v>3.6722388712485802E-4</c:v>
                </c:pt>
                <c:pt idx="19102">
                  <c:v>3.6720466325954596E-4</c:v>
                </c:pt>
                <c:pt idx="19103">
                  <c:v>3.6718544140683476E-4</c:v>
                </c:pt>
                <c:pt idx="19104">
                  <c:v>3.6716622156640952E-4</c:v>
                </c:pt>
                <c:pt idx="19105">
                  <c:v>3.6714700373795402E-4</c:v>
                </c:pt>
                <c:pt idx="19106">
                  <c:v>3.6712778792115218E-4</c:v>
                </c:pt>
                <c:pt idx="19107">
                  <c:v>3.6710857411568712E-4</c:v>
                </c:pt>
                <c:pt idx="19108">
                  <c:v>3.6708936232124378E-4</c:v>
                </c:pt>
                <c:pt idx="19109">
                  <c:v>3.670701525375072E-4</c:v>
                </c:pt>
                <c:pt idx="19110">
                  <c:v>3.6705094476416106E-4</c:v>
                </c:pt>
                <c:pt idx="19111">
                  <c:v>3.6703173900088856E-4</c:v>
                </c:pt>
                <c:pt idx="19112">
                  <c:v>3.6701253524737691E-4</c:v>
                </c:pt>
                <c:pt idx="19113">
                  <c:v>3.6699333350330855E-4</c:v>
                </c:pt>
                <c:pt idx="19114">
                  <c:v>3.6697413376836878E-4</c:v>
                </c:pt>
                <c:pt idx="19115">
                  <c:v>3.6695493604224329E-4</c:v>
                </c:pt>
                <c:pt idx="19116">
                  <c:v>3.6693574032461426E-4</c:v>
                </c:pt>
                <c:pt idx="19117">
                  <c:v>3.6691654661516872E-4</c:v>
                </c:pt>
                <c:pt idx="19118">
                  <c:v>3.6689735491359199E-4</c:v>
                </c:pt>
                <c:pt idx="19119">
                  <c:v>3.6687816521956693E-4</c:v>
                </c:pt>
                <c:pt idx="19120">
                  <c:v>3.6685897753277913E-4</c:v>
                </c:pt>
                <c:pt idx="19121">
                  <c:v>3.668397918529145E-4</c:v>
                </c:pt>
                <c:pt idx="19122">
                  <c:v>3.6682060817965742E-4</c:v>
                </c:pt>
                <c:pt idx="19123">
                  <c:v>3.668014265126944E-4</c:v>
                </c:pt>
                <c:pt idx="19124">
                  <c:v>3.6678224685170879E-4</c:v>
                </c:pt>
                <c:pt idx="19125">
                  <c:v>3.6676306919638651E-4</c:v>
                </c:pt>
                <c:pt idx="19126">
                  <c:v>3.6674389354641296E-4</c:v>
                </c:pt>
                <c:pt idx="19127">
                  <c:v>3.6672471990147596E-4</c:v>
                </c:pt>
                <c:pt idx="19128">
                  <c:v>3.6670554826125898E-4</c:v>
                </c:pt>
                <c:pt idx="19129">
                  <c:v>3.6668637862544704E-4</c:v>
                </c:pt>
                <c:pt idx="19130">
                  <c:v>3.6666721099372601E-4</c:v>
                </c:pt>
                <c:pt idx="19131">
                  <c:v>3.6664804536578292E-4</c:v>
                </c:pt>
                <c:pt idx="19132">
                  <c:v>3.6662888174130256E-4</c:v>
                </c:pt>
                <c:pt idx="19133">
                  <c:v>3.6660972011997271E-4</c:v>
                </c:pt>
                <c:pt idx="19134">
                  <c:v>3.6659056050147496E-4</c:v>
                </c:pt>
                <c:pt idx="19135">
                  <c:v>3.66571402885501E-4</c:v>
                </c:pt>
                <c:pt idx="19136">
                  <c:v>3.6655224727173246E-4</c:v>
                </c:pt>
                <c:pt idx="19137">
                  <c:v>3.6653309365985602E-4</c:v>
                </c:pt>
                <c:pt idx="19138">
                  <c:v>3.665139420495593E-4</c:v>
                </c:pt>
                <c:pt idx="19139">
                  <c:v>3.6649479244052794E-4</c:v>
                </c:pt>
                <c:pt idx="19140">
                  <c:v>3.6647564483244959E-4</c:v>
                </c:pt>
                <c:pt idx="19141">
                  <c:v>3.6645649922500853E-4</c:v>
                </c:pt>
                <c:pt idx="19142">
                  <c:v>3.6643735561789256E-4</c:v>
                </c:pt>
                <c:pt idx="19143">
                  <c:v>3.6641821401078704E-4</c:v>
                </c:pt>
                <c:pt idx="19144">
                  <c:v>3.6639907440337978E-4</c:v>
                </c:pt>
                <c:pt idx="19145">
                  <c:v>3.6637993679535696E-4</c:v>
                </c:pt>
                <c:pt idx="19146">
                  <c:v>3.6636080118640447E-4</c:v>
                </c:pt>
                <c:pt idx="19147">
                  <c:v>3.6634166757621106E-4</c:v>
                </c:pt>
                <c:pt idx="19148">
                  <c:v>3.6632253596446154E-4</c:v>
                </c:pt>
                <c:pt idx="19149">
                  <c:v>3.6630340635084501E-4</c:v>
                </c:pt>
                <c:pt idx="19150">
                  <c:v>3.662842787350456E-4</c:v>
                </c:pt>
                <c:pt idx="19151">
                  <c:v>3.662651531167529E-4</c:v>
                </c:pt>
                <c:pt idx="19152">
                  <c:v>3.6624602949565286E-4</c:v>
                </c:pt>
                <c:pt idx="19153">
                  <c:v>3.6622690787143318E-4</c:v>
                </c:pt>
                <c:pt idx="19154">
                  <c:v>3.6620778824378086E-4</c:v>
                </c:pt>
                <c:pt idx="19155">
                  <c:v>3.661886706123824E-4</c:v>
                </c:pt>
                <c:pt idx="19156">
                  <c:v>3.6616955497692635E-4</c:v>
                </c:pt>
                <c:pt idx="19157">
                  <c:v>3.6615044133709999E-4</c:v>
                </c:pt>
                <c:pt idx="19158">
                  <c:v>3.6613132969259089E-4</c:v>
                </c:pt>
                <c:pt idx="19159">
                  <c:v>3.661122200430853E-4</c:v>
                </c:pt>
                <c:pt idx="19160">
                  <c:v>3.6609311238827279E-4</c:v>
                </c:pt>
                <c:pt idx="19161">
                  <c:v>3.6607400672783967E-4</c:v>
                </c:pt>
                <c:pt idx="19162">
                  <c:v>3.6605490306147292E-4</c:v>
                </c:pt>
                <c:pt idx="19163">
                  <c:v>3.6603580138886251E-4</c:v>
                </c:pt>
                <c:pt idx="19164">
                  <c:v>3.6601670170969826E-4</c:v>
                </c:pt>
                <c:pt idx="19165">
                  <c:v>3.6599760402366215E-4</c:v>
                </c:pt>
                <c:pt idx="19166">
                  <c:v>3.6597850833044554E-4</c:v>
                </c:pt>
                <c:pt idx="19167">
                  <c:v>3.6595941462973838E-4</c:v>
                </c:pt>
                <c:pt idx="19168">
                  <c:v>3.6594032292122419E-4</c:v>
                </c:pt>
                <c:pt idx="19169">
                  <c:v>3.6592123320459502E-4</c:v>
                </c:pt>
                <c:pt idx="19170">
                  <c:v>3.6590214547953855E-4</c:v>
                </c:pt>
                <c:pt idx="19171">
                  <c:v>3.658830597457427E-4</c:v>
                </c:pt>
                <c:pt idx="19172">
                  <c:v>3.6586397600289468E-4</c:v>
                </c:pt>
                <c:pt idx="19173">
                  <c:v>3.6584489425068375E-4</c:v>
                </c:pt>
                <c:pt idx="19174">
                  <c:v>3.6582581448879955E-4</c:v>
                </c:pt>
                <c:pt idx="19175">
                  <c:v>3.6580673671692985E-4</c:v>
                </c:pt>
                <c:pt idx="19176">
                  <c:v>3.6578766093476315E-4</c:v>
                </c:pt>
                <c:pt idx="19177">
                  <c:v>3.6576858714198812E-4</c:v>
                </c:pt>
                <c:pt idx="19178">
                  <c:v>3.65749515338295E-4</c:v>
                </c:pt>
                <c:pt idx="19179">
                  <c:v>3.6573044552337089E-4</c:v>
                </c:pt>
                <c:pt idx="19180">
                  <c:v>3.657113776969061E-4</c:v>
                </c:pt>
                <c:pt idx="19181">
                  <c:v>3.6569231185858652E-4</c:v>
                </c:pt>
                <c:pt idx="19182">
                  <c:v>3.6567324800810554E-4</c:v>
                </c:pt>
                <c:pt idx="19183">
                  <c:v>3.6565418614515065E-4</c:v>
                </c:pt>
                <c:pt idx="19184">
                  <c:v>3.6563512626941013E-4</c:v>
                </c:pt>
                <c:pt idx="19185">
                  <c:v>3.6561606838057245E-4</c:v>
                </c:pt>
                <c:pt idx="19186">
                  <c:v>3.6559701247832946E-4</c:v>
                </c:pt>
                <c:pt idx="19187">
                  <c:v>3.6557795856237006E-4</c:v>
                </c:pt>
                <c:pt idx="19188">
                  <c:v>3.6555890663238292E-4</c:v>
                </c:pt>
                <c:pt idx="19189">
                  <c:v>3.6553985668805839E-4</c:v>
                </c:pt>
                <c:pt idx="19190">
                  <c:v>3.6552080872908352E-4</c:v>
                </c:pt>
                <c:pt idx="19191">
                  <c:v>3.655017627551518E-4</c:v>
                </c:pt>
                <c:pt idx="19192">
                  <c:v>3.654827187659499E-4</c:v>
                </c:pt>
                <c:pt idx="19193">
                  <c:v>3.654636767611693E-4</c:v>
                </c:pt>
                <c:pt idx="19194">
                  <c:v>3.6544463674049814E-4</c:v>
                </c:pt>
                <c:pt idx="19195">
                  <c:v>3.6542559870362694E-4</c:v>
                </c:pt>
                <c:pt idx="19196">
                  <c:v>3.6540656265024804E-4</c:v>
                </c:pt>
                <c:pt idx="19197">
                  <c:v>3.6538752858004898E-4</c:v>
                </c:pt>
                <c:pt idx="19198">
                  <c:v>3.6536849649272056E-4</c:v>
                </c:pt>
                <c:pt idx="19199">
                  <c:v>3.6534946638795251E-4</c:v>
                </c:pt>
                <c:pt idx="19200">
                  <c:v>3.6533043826543623E-4</c:v>
                </c:pt>
                <c:pt idx="19201">
                  <c:v>3.6531141212485979E-4</c:v>
                </c:pt>
                <c:pt idx="19202">
                  <c:v>3.6529238796591452E-4</c:v>
                </c:pt>
                <c:pt idx="19203">
                  <c:v>3.652733657882944E-4</c:v>
                </c:pt>
                <c:pt idx="19204">
                  <c:v>3.652543455916829E-4</c:v>
                </c:pt>
                <c:pt idx="19205">
                  <c:v>3.6523532737577687E-4</c:v>
                </c:pt>
                <c:pt idx="19206">
                  <c:v>3.652163111402644E-4</c:v>
                </c:pt>
                <c:pt idx="19207">
                  <c:v>3.6519729688483632E-4</c:v>
                </c:pt>
                <c:pt idx="19208">
                  <c:v>3.6517828460918308E-4</c:v>
                </c:pt>
                <c:pt idx="19209">
                  <c:v>3.6515927431299614E-4</c:v>
                </c:pt>
                <c:pt idx="19210">
                  <c:v>3.651402659959641E-4</c:v>
                </c:pt>
                <c:pt idx="19211">
                  <c:v>3.6512125965778224E-4</c:v>
                </c:pt>
                <c:pt idx="19212">
                  <c:v>3.6510225529813952E-4</c:v>
                </c:pt>
                <c:pt idx="19213">
                  <c:v>3.6508325291672412E-4</c:v>
                </c:pt>
                <c:pt idx="19214">
                  <c:v>3.6506425251323148E-4</c:v>
                </c:pt>
                <c:pt idx="19215">
                  <c:v>3.6504525408735065E-4</c:v>
                </c:pt>
                <c:pt idx="19216">
                  <c:v>3.6502625763877328E-4</c:v>
                </c:pt>
                <c:pt idx="19217">
                  <c:v>3.6500726316718995E-4</c:v>
                </c:pt>
                <c:pt idx="19218">
                  <c:v>3.6498827067229519E-4</c:v>
                </c:pt>
                <c:pt idx="19219">
                  <c:v>3.6496928015377586E-4</c:v>
                </c:pt>
                <c:pt idx="19220">
                  <c:v>3.6495029161132494E-4</c:v>
                </c:pt>
                <c:pt idx="19221">
                  <c:v>3.6493130504463807E-4</c:v>
                </c:pt>
                <c:pt idx="19222">
                  <c:v>3.6491232045340102E-4</c:v>
                </c:pt>
                <c:pt idx="19223">
                  <c:v>3.6489333783730872E-4</c:v>
                </c:pt>
                <c:pt idx="19224">
                  <c:v>3.6487435719605209E-4</c:v>
                </c:pt>
                <c:pt idx="19225">
                  <c:v>3.6485537852932261E-4</c:v>
                </c:pt>
                <c:pt idx="19226">
                  <c:v>3.6483640183681383E-4</c:v>
                </c:pt>
                <c:pt idx="19227">
                  <c:v>3.6481742711821674E-4</c:v>
                </c:pt>
                <c:pt idx="19228">
                  <c:v>3.6479845437322269E-4</c:v>
                </c:pt>
                <c:pt idx="19229">
                  <c:v>3.6477948360152387E-4</c:v>
                </c:pt>
                <c:pt idx="19230">
                  <c:v>3.6476051480281279E-4</c:v>
                </c:pt>
                <c:pt idx="19231">
                  <c:v>3.6474154797678235E-4</c:v>
                </c:pt>
                <c:pt idx="19232">
                  <c:v>3.6472258312312454E-4</c:v>
                </c:pt>
                <c:pt idx="19233">
                  <c:v>3.6470362024153258E-4</c:v>
                </c:pt>
                <c:pt idx="19234">
                  <c:v>3.6468465933169411E-4</c:v>
                </c:pt>
                <c:pt idx="19235">
                  <c:v>3.6466570039330782E-4</c:v>
                </c:pt>
                <c:pt idx="19236">
                  <c:v>3.6464674342606359E-4</c:v>
                </c:pt>
                <c:pt idx="19237">
                  <c:v>3.6462778842965508E-4</c:v>
                </c:pt>
                <c:pt idx="19238">
                  <c:v>3.6460883540377289E-4</c:v>
                </c:pt>
                <c:pt idx="19239">
                  <c:v>3.6458988434811157E-4</c:v>
                </c:pt>
                <c:pt idx="19240">
                  <c:v>3.6457093526236299E-4</c:v>
                </c:pt>
                <c:pt idx="19241">
                  <c:v>3.6455198814622046E-4</c:v>
                </c:pt>
                <c:pt idx="19242">
                  <c:v>3.6453304299937571E-4</c:v>
                </c:pt>
                <c:pt idx="19243">
                  <c:v>3.6451409982152369E-4</c:v>
                </c:pt>
                <c:pt idx="19244">
                  <c:v>3.6449515861235665E-4</c:v>
                </c:pt>
                <c:pt idx="19245">
                  <c:v>3.6447621937156602E-4</c:v>
                </c:pt>
                <c:pt idx="19246">
                  <c:v>3.6445728209884873E-4</c:v>
                </c:pt>
                <c:pt idx="19247">
                  <c:v>3.6443834679389544E-4</c:v>
                </c:pt>
                <c:pt idx="19248">
                  <c:v>3.6441941345639878E-4</c:v>
                </c:pt>
                <c:pt idx="19249">
                  <c:v>3.6440048208605404E-4</c:v>
                </c:pt>
                <c:pt idx="19250">
                  <c:v>3.6438155268255347E-4</c:v>
                </c:pt>
                <c:pt idx="19251">
                  <c:v>3.6436262524559192E-4</c:v>
                </c:pt>
                <c:pt idx="19252">
                  <c:v>3.6434369977486028E-4</c:v>
                </c:pt>
                <c:pt idx="19253">
                  <c:v>3.6432477627005541E-4</c:v>
                </c:pt>
                <c:pt idx="19254">
                  <c:v>3.6430585473086783E-4</c:v>
                </c:pt>
                <c:pt idx="19255">
                  <c:v>3.6428693515699369E-4</c:v>
                </c:pt>
                <c:pt idx="19256">
                  <c:v>3.6426801754812496E-4</c:v>
                </c:pt>
                <c:pt idx="19257">
                  <c:v>3.6424910190395877E-4</c:v>
                </c:pt>
                <c:pt idx="19258">
                  <c:v>3.6423018822418662E-4</c:v>
                </c:pt>
                <c:pt idx="19259">
                  <c:v>3.6421127650850221E-4</c:v>
                </c:pt>
                <c:pt idx="19260">
                  <c:v>3.6419236675660062E-4</c:v>
                </c:pt>
                <c:pt idx="19261">
                  <c:v>3.6417345896817507E-4</c:v>
                </c:pt>
                <c:pt idx="19262">
                  <c:v>3.6415455314291851E-4</c:v>
                </c:pt>
                <c:pt idx="19263">
                  <c:v>3.6413564928052981E-4</c:v>
                </c:pt>
                <c:pt idx="19264">
                  <c:v>3.6411674738070018E-4</c:v>
                </c:pt>
                <c:pt idx="19265">
                  <c:v>3.6409784744312242E-4</c:v>
                </c:pt>
                <c:pt idx="19266">
                  <c:v>3.6407894946749491E-4</c:v>
                </c:pt>
                <c:pt idx="19267">
                  <c:v>3.6406005345350896E-4</c:v>
                </c:pt>
                <c:pt idx="19268">
                  <c:v>3.6404115940086084E-4</c:v>
                </c:pt>
                <c:pt idx="19269">
                  <c:v>3.6402226730924481E-4</c:v>
                </c:pt>
                <c:pt idx="19270">
                  <c:v>3.6400337717835583E-4</c:v>
                </c:pt>
                <c:pt idx="19271">
                  <c:v>3.639844890078857E-4</c:v>
                </c:pt>
                <c:pt idx="19272">
                  <c:v>3.639656027975346E-4</c:v>
                </c:pt>
                <c:pt idx="19273">
                  <c:v>3.6394671854699385E-4</c:v>
                </c:pt>
                <c:pt idx="19274">
                  <c:v>3.6392783625595852E-4</c:v>
                </c:pt>
                <c:pt idx="19275">
                  <c:v>3.6390895592412585E-4</c:v>
                </c:pt>
                <c:pt idx="19276">
                  <c:v>3.6389007755118895E-4</c:v>
                </c:pt>
                <c:pt idx="19277">
                  <c:v>3.6387120113684284E-4</c:v>
                </c:pt>
                <c:pt idx="19278">
                  <c:v>3.638523266807846E-4</c:v>
                </c:pt>
                <c:pt idx="19279">
                  <c:v>3.6383345418270808E-4</c:v>
                </c:pt>
                <c:pt idx="19280">
                  <c:v>3.6381458364230556E-4</c:v>
                </c:pt>
                <c:pt idx="19281">
                  <c:v>3.6379571505927929E-4</c:v>
                </c:pt>
                <c:pt idx="19282">
                  <c:v>3.6377684843331878E-4</c:v>
                </c:pt>
                <c:pt idx="19283">
                  <c:v>3.6375798376412456E-4</c:v>
                </c:pt>
                <c:pt idx="19284">
                  <c:v>3.6373912105138828E-4</c:v>
                </c:pt>
                <c:pt idx="19285">
                  <c:v>3.6372026029480616E-4</c:v>
                </c:pt>
                <c:pt idx="19286">
                  <c:v>3.637014014940758E-4</c:v>
                </c:pt>
                <c:pt idx="19287">
                  <c:v>3.6368254464889011E-4</c:v>
                </c:pt>
                <c:pt idx="19288">
                  <c:v>3.6366368975894898E-4</c:v>
                </c:pt>
                <c:pt idx="19289">
                  <c:v>3.6364483682394406E-4</c:v>
                </c:pt>
                <c:pt idx="19290">
                  <c:v>3.6362598584357492E-4</c:v>
                </c:pt>
                <c:pt idx="19291">
                  <c:v>3.6360713681753625E-4</c:v>
                </c:pt>
                <c:pt idx="19292">
                  <c:v>3.6358828974552209E-4</c:v>
                </c:pt>
                <c:pt idx="19293">
                  <c:v>3.6356944462723222E-4</c:v>
                </c:pt>
                <c:pt idx="19294">
                  <c:v>3.6355060146235819E-4</c:v>
                </c:pt>
                <c:pt idx="19295">
                  <c:v>3.6353176025060254E-4</c:v>
                </c:pt>
                <c:pt idx="19296">
                  <c:v>3.6351292099165639E-4</c:v>
                </c:pt>
                <c:pt idx="19297">
                  <c:v>3.6349408368521768E-4</c:v>
                </c:pt>
                <c:pt idx="19298">
                  <c:v>3.634752483309825E-4</c:v>
                </c:pt>
                <c:pt idx="19299">
                  <c:v>3.634564149286508E-4</c:v>
                </c:pt>
                <c:pt idx="19300">
                  <c:v>3.6343758347791392E-4</c:v>
                </c:pt>
                <c:pt idx="19301">
                  <c:v>3.6341875397847255E-4</c:v>
                </c:pt>
                <c:pt idx="19302">
                  <c:v>3.6339992643002187E-4</c:v>
                </c:pt>
                <c:pt idx="19303">
                  <c:v>3.633811008322588E-4</c:v>
                </c:pt>
                <c:pt idx="19304">
                  <c:v>3.6336227718487861E-4</c:v>
                </c:pt>
                <c:pt idx="19305">
                  <c:v>3.6334345548758116E-4</c:v>
                </c:pt>
                <c:pt idx="19306">
                  <c:v>3.6332463574006112E-4</c:v>
                </c:pt>
                <c:pt idx="19307">
                  <c:v>3.633058179420159E-4</c:v>
                </c:pt>
                <c:pt idx="19308">
                  <c:v>3.6328700209314478E-4</c:v>
                </c:pt>
                <c:pt idx="19309">
                  <c:v>3.6326818819314312E-4</c:v>
                </c:pt>
                <c:pt idx="19310">
                  <c:v>3.6324937624170793E-4</c:v>
                </c:pt>
                <c:pt idx="19311">
                  <c:v>3.6323056623853634E-4</c:v>
                </c:pt>
                <c:pt idx="19312">
                  <c:v>3.6321175818332635E-4</c:v>
                </c:pt>
                <c:pt idx="19313">
                  <c:v>3.6319295207577556E-4</c:v>
                </c:pt>
                <c:pt idx="19314">
                  <c:v>3.6317414791558008E-4</c:v>
                </c:pt>
                <c:pt idx="19315">
                  <c:v>3.6315534570244051E-4</c:v>
                </c:pt>
                <c:pt idx="19316">
                  <c:v>3.6313654543605051E-4</c:v>
                </c:pt>
                <c:pt idx="19317">
                  <c:v>3.6311774711611202E-4</c:v>
                </c:pt>
                <c:pt idx="19318">
                  <c:v>3.6309895074231887E-4</c:v>
                </c:pt>
                <c:pt idx="19319">
                  <c:v>3.6308015631437019E-4</c:v>
                </c:pt>
                <c:pt idx="19320">
                  <c:v>3.6306136383196496E-4</c:v>
                </c:pt>
                <c:pt idx="19321">
                  <c:v>3.6304257329480057E-4</c:v>
                </c:pt>
                <c:pt idx="19322">
                  <c:v>3.6302378470257481E-4</c:v>
                </c:pt>
                <c:pt idx="19323">
                  <c:v>3.6300499805498316E-4</c:v>
                </c:pt>
                <c:pt idx="19324">
                  <c:v>3.6298621335172803E-4</c:v>
                </c:pt>
                <c:pt idx="19325">
                  <c:v>3.6296743059250692E-4</c:v>
                </c:pt>
                <c:pt idx="19326">
                  <c:v>3.6294864977701516E-4</c:v>
                </c:pt>
                <c:pt idx="19327">
                  <c:v>3.6292987090495358E-4</c:v>
                </c:pt>
                <c:pt idx="19328">
                  <c:v>3.6291109397601897E-4</c:v>
                </c:pt>
                <c:pt idx="19329">
                  <c:v>3.6289231898991111E-4</c:v>
                </c:pt>
                <c:pt idx="19330">
                  <c:v>3.6287354594632764E-4</c:v>
                </c:pt>
                <c:pt idx="19331">
                  <c:v>3.6285477484496859E-4</c:v>
                </c:pt>
                <c:pt idx="19332">
                  <c:v>3.6283600568552953E-4</c:v>
                </c:pt>
                <c:pt idx="19333">
                  <c:v>3.6281723846771127E-4</c:v>
                </c:pt>
                <c:pt idx="19334">
                  <c:v>3.6279847319121338E-4</c:v>
                </c:pt>
                <c:pt idx="19335">
                  <c:v>3.6277970985573298E-4</c:v>
                </c:pt>
                <c:pt idx="19336">
                  <c:v>3.6276094846096602E-4</c:v>
                </c:pt>
                <c:pt idx="19337">
                  <c:v>3.6274218900661916E-4</c:v>
                </c:pt>
                <c:pt idx="19338">
                  <c:v>3.6272343149238497E-4</c:v>
                </c:pt>
                <c:pt idx="19339">
                  <c:v>3.6270467591796552E-4</c:v>
                </c:pt>
                <c:pt idx="19340">
                  <c:v>3.6268592228305821E-4</c:v>
                </c:pt>
                <c:pt idx="19341">
                  <c:v>3.6266717058736357E-4</c:v>
                </c:pt>
                <c:pt idx="19342">
                  <c:v>3.6264842083058032E-4</c:v>
                </c:pt>
                <c:pt idx="19343">
                  <c:v>3.6262967301240655E-4</c:v>
                </c:pt>
                <c:pt idx="19344">
                  <c:v>3.6261092713254421E-4</c:v>
                </c:pt>
                <c:pt idx="19345">
                  <c:v>3.6259218319069033E-4</c:v>
                </c:pt>
                <c:pt idx="19346">
                  <c:v>3.6257344118654562E-4</c:v>
                </c:pt>
                <c:pt idx="19347">
                  <c:v>3.6255470111980822E-4</c:v>
                </c:pt>
                <c:pt idx="19348">
                  <c:v>3.6253596299017852E-4</c:v>
                </c:pt>
                <c:pt idx="19349">
                  <c:v>3.6251722679735908E-4</c:v>
                </c:pt>
                <c:pt idx="19350">
                  <c:v>3.6249849254104549E-4</c:v>
                </c:pt>
                <c:pt idx="19351">
                  <c:v>3.6247976022093945E-4</c:v>
                </c:pt>
                <c:pt idx="19352">
                  <c:v>3.6246102983674008E-4</c:v>
                </c:pt>
                <c:pt idx="19353">
                  <c:v>3.6244230138814679E-4</c:v>
                </c:pt>
                <c:pt idx="19354">
                  <c:v>3.6242357487486165E-4</c:v>
                </c:pt>
                <c:pt idx="19355">
                  <c:v>3.6240485029658161E-4</c:v>
                </c:pt>
                <c:pt idx="19356">
                  <c:v>3.6238612765301069E-4</c:v>
                </c:pt>
                <c:pt idx="19357">
                  <c:v>3.6236740694384602E-4</c:v>
                </c:pt>
                <c:pt idx="19358">
                  <c:v>3.623486881687889E-4</c:v>
                </c:pt>
                <c:pt idx="19359">
                  <c:v>3.6232997132753955E-4</c:v>
                </c:pt>
                <c:pt idx="19360">
                  <c:v>3.6231125641979857E-4</c:v>
                </c:pt>
                <c:pt idx="19361">
                  <c:v>3.6229254344526411E-4</c:v>
                </c:pt>
                <c:pt idx="19362">
                  <c:v>3.6227383240364052E-4</c:v>
                </c:pt>
                <c:pt idx="19363">
                  <c:v>3.6225512329462621E-4</c:v>
                </c:pt>
                <c:pt idx="19364">
                  <c:v>3.6223641611792147E-4</c:v>
                </c:pt>
                <c:pt idx="19365">
                  <c:v>3.6221771087322825E-4</c:v>
                </c:pt>
                <c:pt idx="19366">
                  <c:v>3.6219900756024622E-4</c:v>
                </c:pt>
                <c:pt idx="19367">
                  <c:v>3.6218030617867522E-4</c:v>
                </c:pt>
                <c:pt idx="19368">
                  <c:v>3.6216160672821856E-4</c:v>
                </c:pt>
                <c:pt idx="19369">
                  <c:v>3.6214290920857489E-4</c:v>
                </c:pt>
                <c:pt idx="19370">
                  <c:v>3.621242136194455E-4</c:v>
                </c:pt>
                <c:pt idx="19371">
                  <c:v>3.6210551996053398E-4</c:v>
                </c:pt>
                <c:pt idx="19372">
                  <c:v>3.620868282315393E-4</c:v>
                </c:pt>
                <c:pt idx="19373">
                  <c:v>3.6206813843216228E-4</c:v>
                </c:pt>
                <c:pt idx="19374">
                  <c:v>3.6204945056210512E-4</c:v>
                </c:pt>
                <c:pt idx="19375">
                  <c:v>3.6203076462106812E-4</c:v>
                </c:pt>
                <c:pt idx="19376">
                  <c:v>3.620120806087536E-4</c:v>
                </c:pt>
                <c:pt idx="19377">
                  <c:v>3.6199339852486015E-4</c:v>
                </c:pt>
                <c:pt idx="19378">
                  <c:v>3.619747183690938E-4</c:v>
                </c:pt>
                <c:pt idx="19379">
                  <c:v>3.6195604014115372E-4</c:v>
                </c:pt>
                <c:pt idx="19380">
                  <c:v>3.6193736384074193E-4</c:v>
                </c:pt>
                <c:pt idx="19381">
                  <c:v>3.6191868946755865E-4</c:v>
                </c:pt>
                <c:pt idx="19382">
                  <c:v>3.6190001702130631E-4</c:v>
                </c:pt>
                <c:pt idx="19383">
                  <c:v>3.6188134650168801E-4</c:v>
                </c:pt>
                <c:pt idx="19384">
                  <c:v>3.6186267790840558E-4</c:v>
                </c:pt>
                <c:pt idx="19385">
                  <c:v>3.6184401124115812E-4</c:v>
                </c:pt>
                <c:pt idx="19386">
                  <c:v>3.6182534649965056E-4</c:v>
                </c:pt>
                <c:pt idx="19387">
                  <c:v>3.6180668368358392E-4</c:v>
                </c:pt>
                <c:pt idx="19388">
                  <c:v>3.6178802279266054E-4</c:v>
                </c:pt>
                <c:pt idx="19389">
                  <c:v>3.6176936382658064E-4</c:v>
                </c:pt>
                <c:pt idx="19390">
                  <c:v>3.617507067850499E-4</c:v>
                </c:pt>
                <c:pt idx="19391">
                  <c:v>3.617320516677672E-4</c:v>
                </c:pt>
                <c:pt idx="19392">
                  <c:v>3.6171339847443579E-4</c:v>
                </c:pt>
                <c:pt idx="19393">
                  <c:v>3.6169474720475865E-4</c:v>
                </c:pt>
                <c:pt idx="19394">
                  <c:v>3.6167609785843876E-4</c:v>
                </c:pt>
                <c:pt idx="19395">
                  <c:v>3.6165745043517758E-4</c:v>
                </c:pt>
                <c:pt idx="19396">
                  <c:v>3.6163880493467822E-4</c:v>
                </c:pt>
                <c:pt idx="19397">
                  <c:v>3.6162016135664256E-4</c:v>
                </c:pt>
                <c:pt idx="19398">
                  <c:v>3.6160151970077419E-4</c:v>
                </c:pt>
                <c:pt idx="19399">
                  <c:v>3.6158287996677642E-4</c:v>
                </c:pt>
                <c:pt idx="19400">
                  <c:v>3.6156424215434999E-4</c:v>
                </c:pt>
                <c:pt idx="19401">
                  <c:v>3.6154560626320089E-4</c:v>
                </c:pt>
                <c:pt idx="19402">
                  <c:v>3.6152697229302841E-4</c:v>
                </c:pt>
                <c:pt idx="19403">
                  <c:v>3.6150834024353817E-4</c:v>
                </c:pt>
                <c:pt idx="19404">
                  <c:v>3.6148971011443204E-4</c:v>
                </c:pt>
                <c:pt idx="19405">
                  <c:v>3.6147108190541212E-4</c:v>
                </c:pt>
                <c:pt idx="19406">
                  <c:v>3.6145245561618552E-4</c:v>
                </c:pt>
                <c:pt idx="19407">
                  <c:v>3.6143383124645078E-4</c:v>
                </c:pt>
                <c:pt idx="19408">
                  <c:v>3.6141520879591341E-4</c:v>
                </c:pt>
                <c:pt idx="19409">
                  <c:v>3.613965882642774E-4</c:v>
                </c:pt>
                <c:pt idx="19410">
                  <c:v>3.6137796965124533E-4</c:v>
                </c:pt>
                <c:pt idx="19411">
                  <c:v>3.6135935295652019E-4</c:v>
                </c:pt>
                <c:pt idx="19412">
                  <c:v>3.6134073817980627E-4</c:v>
                </c:pt>
                <c:pt idx="19413">
                  <c:v>3.613221253208073E-4</c:v>
                </c:pt>
                <c:pt idx="19414">
                  <c:v>3.6130351437922627E-4</c:v>
                </c:pt>
                <c:pt idx="19415">
                  <c:v>3.6128490535476649E-4</c:v>
                </c:pt>
                <c:pt idx="19416">
                  <c:v>3.6126629824713435E-4</c:v>
                </c:pt>
                <c:pt idx="19417">
                  <c:v>3.612476930560304E-4</c:v>
                </c:pt>
                <c:pt idx="19418">
                  <c:v>3.6122908978116191E-4</c:v>
                </c:pt>
                <c:pt idx="19419">
                  <c:v>3.6121048842222892E-4</c:v>
                </c:pt>
                <c:pt idx="19420">
                  <c:v>3.6119188897893898E-4</c:v>
                </c:pt>
                <c:pt idx="19421">
                  <c:v>3.6117329145099431E-4</c:v>
                </c:pt>
                <c:pt idx="19422">
                  <c:v>3.6115469583809979E-4</c:v>
                </c:pt>
                <c:pt idx="19423">
                  <c:v>3.6113610213995889E-4</c:v>
                </c:pt>
                <c:pt idx="19424">
                  <c:v>3.6111751035627552E-4</c:v>
                </c:pt>
                <c:pt idx="19425">
                  <c:v>3.6109892048675715E-4</c:v>
                </c:pt>
                <c:pt idx="19426">
                  <c:v>3.6108033253110292E-4</c:v>
                </c:pt>
                <c:pt idx="19427">
                  <c:v>3.610617464890221E-4</c:v>
                </c:pt>
                <c:pt idx="19428">
                  <c:v>3.6104316236021768E-4</c:v>
                </c:pt>
                <c:pt idx="19429">
                  <c:v>3.6102458014439215E-4</c:v>
                </c:pt>
                <c:pt idx="19430">
                  <c:v>3.6100599984125424E-4</c:v>
                </c:pt>
                <c:pt idx="19431">
                  <c:v>3.6098742145050503E-4</c:v>
                </c:pt>
                <c:pt idx="19432">
                  <c:v>3.6096884497185006E-4</c:v>
                </c:pt>
                <c:pt idx="19433">
                  <c:v>3.6095027040499632E-4</c:v>
                </c:pt>
                <c:pt idx="19434">
                  <c:v>3.6093169774964652E-4</c:v>
                </c:pt>
                <c:pt idx="19435">
                  <c:v>3.6091312700550597E-4</c:v>
                </c:pt>
                <c:pt idx="19436">
                  <c:v>3.6089455817227864E-4</c:v>
                </c:pt>
                <c:pt idx="19437">
                  <c:v>3.6087599124967157E-4</c:v>
                </c:pt>
                <c:pt idx="19438">
                  <c:v>3.6085742623738997E-4</c:v>
                </c:pt>
                <c:pt idx="19439">
                  <c:v>3.6083886313513708E-4</c:v>
                </c:pt>
                <c:pt idx="19440">
                  <c:v>3.6082030194261916E-4</c:v>
                </c:pt>
                <c:pt idx="19441">
                  <c:v>3.6080174265954254E-4</c:v>
                </c:pt>
                <c:pt idx="19442">
                  <c:v>3.6078318528561231E-4</c:v>
                </c:pt>
                <c:pt idx="19443">
                  <c:v>3.6076462982053125E-4</c:v>
                </c:pt>
                <c:pt idx="19444">
                  <c:v>3.6074607626400819E-4</c:v>
                </c:pt>
                <c:pt idx="19445">
                  <c:v>3.6072752461574709E-4</c:v>
                </c:pt>
                <c:pt idx="19446">
                  <c:v>3.6070897487545391E-4</c:v>
                </c:pt>
                <c:pt idx="19447">
                  <c:v>3.6069042704283321E-4</c:v>
                </c:pt>
                <c:pt idx="19448">
                  <c:v>3.6067188111759243E-4</c:v>
                </c:pt>
                <c:pt idx="19449">
                  <c:v>3.6065333709943713E-4</c:v>
                </c:pt>
                <c:pt idx="19450">
                  <c:v>3.6063479498807161E-4</c:v>
                </c:pt>
                <c:pt idx="19451">
                  <c:v>3.6061625478320464E-4</c:v>
                </c:pt>
                <c:pt idx="19452">
                  <c:v>3.6059771648453922E-4</c:v>
                </c:pt>
                <c:pt idx="19453">
                  <c:v>3.6057918009178337E-4</c:v>
                </c:pt>
                <c:pt idx="19454">
                  <c:v>3.6056064560464104E-4</c:v>
                </c:pt>
                <c:pt idx="19455">
                  <c:v>3.605421130228201E-4</c:v>
                </c:pt>
                <c:pt idx="19456">
                  <c:v>3.6052358234602672E-4</c:v>
                </c:pt>
                <c:pt idx="19457">
                  <c:v>3.6050505357396802E-4</c:v>
                </c:pt>
                <c:pt idx="19458">
                  <c:v>3.6048652670634898E-4</c:v>
                </c:pt>
                <c:pt idx="19459">
                  <c:v>3.6046800174287561E-4</c:v>
                </c:pt>
                <c:pt idx="19460">
                  <c:v>3.6044947868325654E-4</c:v>
                </c:pt>
                <c:pt idx="19461">
                  <c:v>3.6043095752719503E-4</c:v>
                </c:pt>
                <c:pt idx="19462">
                  <c:v>3.604124382743999E-4</c:v>
                </c:pt>
                <c:pt idx="19463">
                  <c:v>3.6039392092457675E-4</c:v>
                </c:pt>
                <c:pt idx="19464">
                  <c:v>3.6037540547743382E-4</c:v>
                </c:pt>
                <c:pt idx="19465">
                  <c:v>3.6035689193267452E-4</c:v>
                </c:pt>
                <c:pt idx="19466">
                  <c:v>3.6033838029001159E-4</c:v>
                </c:pt>
                <c:pt idx="19467">
                  <c:v>3.6031987054914666E-4</c:v>
                </c:pt>
                <c:pt idx="19468">
                  <c:v>3.6030136270978733E-4</c:v>
                </c:pt>
                <c:pt idx="19469">
                  <c:v>3.6028285677164285E-4</c:v>
                </c:pt>
                <c:pt idx="19470">
                  <c:v>3.6026435273441796E-4</c:v>
                </c:pt>
                <c:pt idx="19471">
                  <c:v>3.6024585059782083E-4</c:v>
                </c:pt>
                <c:pt idx="19472">
                  <c:v>3.6022735036156053E-4</c:v>
                </c:pt>
                <c:pt idx="19473">
                  <c:v>3.6020885202534052E-4</c:v>
                </c:pt>
                <c:pt idx="19474">
                  <c:v>3.6019035558887245E-4</c:v>
                </c:pt>
                <c:pt idx="19475">
                  <c:v>3.6017186105185856E-4</c:v>
                </c:pt>
                <c:pt idx="19476">
                  <c:v>3.6015336841401137E-4</c:v>
                </c:pt>
                <c:pt idx="19477">
                  <c:v>3.6013487767503515E-4</c:v>
                </c:pt>
                <c:pt idx="19478">
                  <c:v>3.6011638883463859E-4</c:v>
                </c:pt>
                <c:pt idx="19479">
                  <c:v>3.6009790189252803E-4</c:v>
                </c:pt>
                <c:pt idx="19480">
                  <c:v>3.600794168484128E-4</c:v>
                </c:pt>
                <c:pt idx="19481">
                  <c:v>3.6006093370199885E-4</c:v>
                </c:pt>
                <c:pt idx="19482">
                  <c:v>3.6004245245299616E-4</c:v>
                </c:pt>
                <c:pt idx="19483">
                  <c:v>3.600239731011112E-4</c:v>
                </c:pt>
                <c:pt idx="19484">
                  <c:v>3.6000549564605192E-4</c:v>
                </c:pt>
                <c:pt idx="19485">
                  <c:v>3.5998702008752586E-4</c:v>
                </c:pt>
                <c:pt idx="19486">
                  <c:v>3.5996854642524235E-4</c:v>
                </c:pt>
                <c:pt idx="19487">
                  <c:v>3.5995007465890937E-4</c:v>
                </c:pt>
                <c:pt idx="19488">
                  <c:v>3.599316047882347E-4</c:v>
                </c:pt>
                <c:pt idx="19489">
                  <c:v>3.5991313681292504E-4</c:v>
                </c:pt>
                <c:pt idx="19490">
                  <c:v>3.598946707326898E-4</c:v>
                </c:pt>
                <c:pt idx="19491">
                  <c:v>3.5987620654723832E-4</c:v>
                </c:pt>
                <c:pt idx="19492">
                  <c:v>3.5985774425627824E-4</c:v>
                </c:pt>
                <c:pt idx="19493">
                  <c:v>3.5983928385951677E-4</c:v>
                </c:pt>
                <c:pt idx="19494">
                  <c:v>3.598208253566641E-4</c:v>
                </c:pt>
                <c:pt idx="19495">
                  <c:v>3.5980236874742831E-4</c:v>
                </c:pt>
                <c:pt idx="19496">
                  <c:v>3.5978391403151808E-4</c:v>
                </c:pt>
                <c:pt idx="19497">
                  <c:v>3.5976546120864209E-4</c:v>
                </c:pt>
                <c:pt idx="19498">
                  <c:v>3.5974701027850824E-4</c:v>
                </c:pt>
                <c:pt idx="19499">
                  <c:v>3.5972856124082575E-4</c:v>
                </c:pt>
                <c:pt idx="19500">
                  <c:v>3.5971011409530515E-4</c:v>
                </c:pt>
                <c:pt idx="19501">
                  <c:v>3.5969166884165283E-4</c:v>
                </c:pt>
                <c:pt idx="19502">
                  <c:v>3.5967322547957877E-4</c:v>
                </c:pt>
                <c:pt idx="19503">
                  <c:v>3.5965478400879343E-4</c:v>
                </c:pt>
                <c:pt idx="19504">
                  <c:v>3.5963634442900212E-4</c:v>
                </c:pt>
                <c:pt idx="19505">
                  <c:v>3.5961790673991878E-4</c:v>
                </c:pt>
                <c:pt idx="19506">
                  <c:v>3.5959947094125062E-4</c:v>
                </c:pt>
                <c:pt idx="19507">
                  <c:v>3.595810370327048E-4</c:v>
                </c:pt>
                <c:pt idx="19508">
                  <c:v>3.5956260501399345E-4</c:v>
                </c:pt>
                <c:pt idx="19509">
                  <c:v>3.5954417488482488E-4</c:v>
                </c:pt>
                <c:pt idx="19510">
                  <c:v>3.5952574664490814E-4</c:v>
                </c:pt>
                <c:pt idx="19511">
                  <c:v>3.5950732029395451E-4</c:v>
                </c:pt>
                <c:pt idx="19512">
                  <c:v>3.594888958316712E-4</c:v>
                </c:pt>
                <c:pt idx="19513">
                  <c:v>3.5947047325777051E-4</c:v>
                </c:pt>
                <c:pt idx="19514">
                  <c:v>3.5945205257195895E-4</c:v>
                </c:pt>
                <c:pt idx="19515">
                  <c:v>3.5943363377394862E-4</c:v>
                </c:pt>
                <c:pt idx="19516">
                  <c:v>3.594152168634485E-4</c:v>
                </c:pt>
                <c:pt idx="19517">
                  <c:v>3.5939680184016864E-4</c:v>
                </c:pt>
                <c:pt idx="19518">
                  <c:v>3.5937838870381896E-4</c:v>
                </c:pt>
                <c:pt idx="19519">
                  <c:v>3.5935997745411018E-4</c:v>
                </c:pt>
                <c:pt idx="19520">
                  <c:v>3.5934156809075039E-4</c:v>
                </c:pt>
                <c:pt idx="19521">
                  <c:v>3.5932316061345173E-4</c:v>
                </c:pt>
                <c:pt idx="19522">
                  <c:v>3.5930475502192271E-4</c:v>
                </c:pt>
                <c:pt idx="19523">
                  <c:v>3.5928635131587391E-4</c:v>
                </c:pt>
                <c:pt idx="19524">
                  <c:v>3.5926794949501742E-4</c:v>
                </c:pt>
                <c:pt idx="19525">
                  <c:v>3.5924954955906206E-4</c:v>
                </c:pt>
                <c:pt idx="19526">
                  <c:v>3.5923115150771995E-4</c:v>
                </c:pt>
                <c:pt idx="19527">
                  <c:v>3.5921275534069903E-4</c:v>
                </c:pt>
                <c:pt idx="19528">
                  <c:v>3.591943610577099E-4</c:v>
                </c:pt>
                <c:pt idx="19529">
                  <c:v>3.5917596865846392E-4</c:v>
                </c:pt>
                <c:pt idx="19530">
                  <c:v>3.591575781426739E-4</c:v>
                </c:pt>
                <c:pt idx="19531">
                  <c:v>3.5913918951004765E-4</c:v>
                </c:pt>
                <c:pt idx="19532">
                  <c:v>3.5912080276029649E-4</c:v>
                </c:pt>
                <c:pt idx="19533">
                  <c:v>3.5910241789313262E-4</c:v>
                </c:pt>
                <c:pt idx="19534">
                  <c:v>3.5908403490826412E-4</c:v>
                </c:pt>
                <c:pt idx="19535">
                  <c:v>3.5906565380540412E-4</c:v>
                </c:pt>
                <c:pt idx="19536">
                  <c:v>3.5904727458426519E-4</c:v>
                </c:pt>
                <c:pt idx="19537">
                  <c:v>3.590288972445547E-4</c:v>
                </c:pt>
                <c:pt idx="19538">
                  <c:v>3.5901052178598605E-4</c:v>
                </c:pt>
                <c:pt idx="19539">
                  <c:v>3.5899214820827051E-4</c:v>
                </c:pt>
                <c:pt idx="19540">
                  <c:v>3.5897377651111838E-4</c:v>
                </c:pt>
                <c:pt idx="19541">
                  <c:v>3.58955406694241E-4</c:v>
                </c:pt>
                <c:pt idx="19542">
                  <c:v>3.5893703875734909E-4</c:v>
                </c:pt>
                <c:pt idx="19543">
                  <c:v>3.5891867270015633E-4</c:v>
                </c:pt>
                <c:pt idx="19544">
                  <c:v>3.5890030852237046E-4</c:v>
                </c:pt>
                <c:pt idx="19545">
                  <c:v>3.5888194622370857E-4</c:v>
                </c:pt>
                <c:pt idx="19546">
                  <c:v>3.5886358580387775E-4</c:v>
                </c:pt>
                <c:pt idx="19547">
                  <c:v>3.5884522726259069E-4</c:v>
                </c:pt>
                <c:pt idx="19548">
                  <c:v>3.5882687059955954E-4</c:v>
                </c:pt>
                <c:pt idx="19549">
                  <c:v>3.5880851581449643E-4</c:v>
                </c:pt>
                <c:pt idx="19550">
                  <c:v>3.5879016290711217E-4</c:v>
                </c:pt>
                <c:pt idx="19551">
                  <c:v>3.5877181187711905E-4</c:v>
                </c:pt>
                <c:pt idx="19552">
                  <c:v>3.5875346272423026E-4</c:v>
                </c:pt>
                <c:pt idx="19553">
                  <c:v>3.5873511544815527E-4</c:v>
                </c:pt>
                <c:pt idx="19554">
                  <c:v>3.5871677004860824E-4</c:v>
                </c:pt>
                <c:pt idx="19555">
                  <c:v>3.5869842652530017E-4</c:v>
                </c:pt>
                <c:pt idx="19556">
                  <c:v>3.5868008487794343E-4</c:v>
                </c:pt>
                <c:pt idx="19557">
                  <c:v>3.5866174510625065E-4</c:v>
                </c:pt>
                <c:pt idx="19558">
                  <c:v>3.5864340720993452E-4</c:v>
                </c:pt>
                <c:pt idx="19559">
                  <c:v>3.5862507118870625E-4</c:v>
                </c:pt>
                <c:pt idx="19560">
                  <c:v>3.5860673704227864E-4</c:v>
                </c:pt>
                <c:pt idx="19561">
                  <c:v>3.5858840477036508E-4</c:v>
                </c:pt>
                <c:pt idx="19562">
                  <c:v>3.585700743726774E-4</c:v>
                </c:pt>
                <c:pt idx="19563">
                  <c:v>3.5855174584892779E-4</c:v>
                </c:pt>
                <c:pt idx="19564">
                  <c:v>3.5853341919882899E-4</c:v>
                </c:pt>
                <c:pt idx="19565">
                  <c:v>3.5851509442209488E-4</c:v>
                </c:pt>
                <c:pt idx="19566">
                  <c:v>3.5849677151843733E-4</c:v>
                </c:pt>
                <c:pt idx="19567">
                  <c:v>3.5847845048756876E-4</c:v>
                </c:pt>
                <c:pt idx="19568">
                  <c:v>3.5846013132920219E-4</c:v>
                </c:pt>
                <c:pt idx="19569">
                  <c:v>3.5844181404305115E-4</c:v>
                </c:pt>
                <c:pt idx="19570">
                  <c:v>3.5842349862882851E-4</c:v>
                </c:pt>
                <c:pt idx="19571">
                  <c:v>3.5840518508624842E-4</c:v>
                </c:pt>
                <c:pt idx="19572">
                  <c:v>3.5838687341501992E-4</c:v>
                </c:pt>
                <c:pt idx="19573">
                  <c:v>3.5836856361486086E-4</c:v>
                </c:pt>
                <c:pt idx="19574">
                  <c:v>3.5835025568548359E-4</c:v>
                </c:pt>
                <c:pt idx="19575">
                  <c:v>3.5833194962659951E-4</c:v>
                </c:pt>
                <c:pt idx="19576">
                  <c:v>3.583136454379228E-4</c:v>
                </c:pt>
                <c:pt idx="19577">
                  <c:v>3.5829534311916601E-4</c:v>
                </c:pt>
                <c:pt idx="19578">
                  <c:v>3.5827704267004561E-4</c:v>
                </c:pt>
                <c:pt idx="19579">
                  <c:v>3.582587440902732E-4</c:v>
                </c:pt>
                <c:pt idx="19580">
                  <c:v>3.5824044737956006E-4</c:v>
                </c:pt>
                <c:pt idx="19581">
                  <c:v>3.5822215253762435E-4</c:v>
                </c:pt>
                <c:pt idx="19582">
                  <c:v>3.5820385956417643E-4</c:v>
                </c:pt>
                <c:pt idx="19583">
                  <c:v>3.5818556845893071E-4</c:v>
                </c:pt>
                <c:pt idx="19584">
                  <c:v>3.5816727922160352E-4</c:v>
                </c:pt>
                <c:pt idx="19585">
                  <c:v>3.5814899185190494E-4</c:v>
                </c:pt>
                <c:pt idx="19586">
                  <c:v>3.5813070634955194E-4</c:v>
                </c:pt>
                <c:pt idx="19587">
                  <c:v>3.5811242271425721E-4</c:v>
                </c:pt>
                <c:pt idx="19588">
                  <c:v>3.5809414094573343E-4</c:v>
                </c:pt>
                <c:pt idx="19589">
                  <c:v>3.5807586104369648E-4</c:v>
                </c:pt>
                <c:pt idx="19590">
                  <c:v>3.5805758300786031E-4</c:v>
                </c:pt>
                <c:pt idx="19591">
                  <c:v>3.5803930683794074E-4</c:v>
                </c:pt>
                <c:pt idx="19592">
                  <c:v>3.5802103253364796E-4</c:v>
                </c:pt>
                <c:pt idx="19593">
                  <c:v>3.5800276009470002E-4</c:v>
                </c:pt>
                <c:pt idx="19594">
                  <c:v>3.5798448952080789E-4</c:v>
                </c:pt>
                <c:pt idx="19595">
                  <c:v>3.5796622081169091E-4</c:v>
                </c:pt>
                <c:pt idx="19596">
                  <c:v>3.5794795396705884E-4</c:v>
                </c:pt>
                <c:pt idx="19597">
                  <c:v>3.5792968898663011E-4</c:v>
                </c:pt>
                <c:pt idx="19598">
                  <c:v>3.5791142587011807E-4</c:v>
                </c:pt>
                <c:pt idx="19599">
                  <c:v>3.5789316461723604E-4</c:v>
                </c:pt>
                <c:pt idx="19600">
                  <c:v>3.578749052276983E-4</c:v>
                </c:pt>
                <c:pt idx="19601">
                  <c:v>3.578566477012212E-4</c:v>
                </c:pt>
                <c:pt idx="19602">
                  <c:v>3.5783839203752009E-4</c:v>
                </c:pt>
                <c:pt idx="19603">
                  <c:v>3.5782013823630902E-4</c:v>
                </c:pt>
                <c:pt idx="19604">
                  <c:v>3.578018862973036E-4</c:v>
                </c:pt>
                <c:pt idx="19605">
                  <c:v>3.5778363622021895E-4</c:v>
                </c:pt>
                <c:pt idx="19606">
                  <c:v>3.5776538800476825E-4</c:v>
                </c:pt>
                <c:pt idx="19607">
                  <c:v>3.5774714165066884E-4</c:v>
                </c:pt>
                <c:pt idx="19608">
                  <c:v>3.5772889715763543E-4</c:v>
                </c:pt>
                <c:pt idx="19609">
                  <c:v>3.5771065452538264E-4</c:v>
                </c:pt>
                <c:pt idx="19610">
                  <c:v>3.5769241375362625E-4</c:v>
                </c:pt>
                <c:pt idx="19611">
                  <c:v>3.5767417484208221E-4</c:v>
                </c:pt>
                <c:pt idx="19612">
                  <c:v>3.5765593779046406E-4</c:v>
                </c:pt>
                <c:pt idx="19613">
                  <c:v>3.5763770259848992E-4</c:v>
                </c:pt>
                <c:pt idx="19614">
                  <c:v>3.576194692658742E-4</c:v>
                </c:pt>
                <c:pt idx="19615">
                  <c:v>3.5760123779233187E-4</c:v>
                </c:pt>
                <c:pt idx="19616">
                  <c:v>3.5758300817757935E-4</c:v>
                </c:pt>
                <c:pt idx="19617">
                  <c:v>3.575647804213321E-4</c:v>
                </c:pt>
                <c:pt idx="19618">
                  <c:v>3.5754655452330556E-4</c:v>
                </c:pt>
                <c:pt idx="19619">
                  <c:v>3.5752833048321731E-4</c:v>
                </c:pt>
                <c:pt idx="19620">
                  <c:v>3.5751010830078171E-4</c:v>
                </c:pt>
                <c:pt idx="19621">
                  <c:v>3.5749188797571475E-4</c:v>
                </c:pt>
                <c:pt idx="19622">
                  <c:v>3.574736695077334E-4</c:v>
                </c:pt>
                <c:pt idx="19623">
                  <c:v>3.5745545289655268E-4</c:v>
                </c:pt>
                <c:pt idx="19624">
                  <c:v>3.5743723814188756E-4</c:v>
                </c:pt>
                <c:pt idx="19625">
                  <c:v>3.5741902524345917E-4</c:v>
                </c:pt>
                <c:pt idx="19626">
                  <c:v>3.5740081420097694E-4</c:v>
                </c:pt>
                <c:pt idx="19627">
                  <c:v>3.573826050141635E-4</c:v>
                </c:pt>
                <c:pt idx="19628">
                  <c:v>3.573643976827313E-4</c:v>
                </c:pt>
                <c:pt idx="19629">
                  <c:v>3.5734619220639802E-4</c:v>
                </c:pt>
                <c:pt idx="19630">
                  <c:v>3.5732798858487916E-4</c:v>
                </c:pt>
                <c:pt idx="19631">
                  <c:v>3.5730978681789517E-4</c:v>
                </c:pt>
                <c:pt idx="19632">
                  <c:v>3.5729158690515645E-4</c:v>
                </c:pt>
                <c:pt idx="19633">
                  <c:v>3.5727338884638431E-4</c:v>
                </c:pt>
                <c:pt idx="19634">
                  <c:v>3.5725519264129431E-4</c:v>
                </c:pt>
                <c:pt idx="19635">
                  <c:v>3.5723699828960238E-4</c:v>
                </c:pt>
                <c:pt idx="19636">
                  <c:v>3.5721880579102626E-4</c:v>
                </c:pt>
                <c:pt idx="19637">
                  <c:v>3.5720061514528211E-4</c:v>
                </c:pt>
                <c:pt idx="19638">
                  <c:v>3.5718242635208823E-4</c:v>
                </c:pt>
                <c:pt idx="19639">
                  <c:v>3.5716423941115956E-4</c:v>
                </c:pt>
                <c:pt idx="19640">
                  <c:v>3.5714605432221635E-4</c:v>
                </c:pt>
                <c:pt idx="19641">
                  <c:v>3.57127871084972E-4</c:v>
                </c:pt>
                <c:pt idx="19642">
                  <c:v>3.5710968969914701E-4</c:v>
                </c:pt>
                <c:pt idx="19643">
                  <c:v>3.5709151016445492E-4</c:v>
                </c:pt>
                <c:pt idx="19644">
                  <c:v>3.5707333248061733E-4</c:v>
                </c:pt>
                <c:pt idx="19645">
                  <c:v>3.5705515664734912E-4</c:v>
                </c:pt>
                <c:pt idx="19646">
                  <c:v>3.5703698266436646E-4</c:v>
                </c:pt>
                <c:pt idx="19647">
                  <c:v>3.5701881053138915E-4</c:v>
                </c:pt>
                <c:pt idx="19648">
                  <c:v>3.5700064024813555E-4</c:v>
                </c:pt>
                <c:pt idx="19649">
                  <c:v>3.5698247181432079E-4</c:v>
                </c:pt>
                <c:pt idx="19650">
                  <c:v>3.5696430522966298E-4</c:v>
                </c:pt>
                <c:pt idx="19651">
                  <c:v>3.5694614049387946E-4</c:v>
                </c:pt>
                <c:pt idx="19652">
                  <c:v>3.5692797760669123E-4</c:v>
                </c:pt>
                <c:pt idx="19653">
                  <c:v>3.5690981656781085E-4</c:v>
                </c:pt>
                <c:pt idx="19654">
                  <c:v>3.5689165737696154E-4</c:v>
                </c:pt>
                <c:pt idx="19655">
                  <c:v>3.5687350003385786E-4</c:v>
                </c:pt>
                <c:pt idx="19656">
                  <c:v>3.5685534453821875E-4</c:v>
                </c:pt>
                <c:pt idx="19657">
                  <c:v>3.568371908897627E-4</c:v>
                </c:pt>
                <c:pt idx="19658">
                  <c:v>3.5681903908820628E-4</c:v>
                </c:pt>
                <c:pt idx="19659">
                  <c:v>3.5680088913326858E-4</c:v>
                </c:pt>
                <c:pt idx="19660">
                  <c:v>3.5678274102466859E-4</c:v>
                </c:pt>
                <c:pt idx="19661">
                  <c:v>3.5676459476212321E-4</c:v>
                </c:pt>
                <c:pt idx="19662">
                  <c:v>3.567464503453525E-4</c:v>
                </c:pt>
                <c:pt idx="19663">
                  <c:v>3.5672830777407386E-4</c:v>
                </c:pt>
                <c:pt idx="19664">
                  <c:v>3.5671016704800547E-4</c:v>
                </c:pt>
                <c:pt idx="19665">
                  <c:v>3.5669202816686557E-4</c:v>
                </c:pt>
                <c:pt idx="19666">
                  <c:v>3.5667389113037246E-4</c:v>
                </c:pt>
                <c:pt idx="19667">
                  <c:v>3.5665575593824857E-4</c:v>
                </c:pt>
                <c:pt idx="19668">
                  <c:v>3.566376225902074E-4</c:v>
                </c:pt>
                <c:pt idx="19669">
                  <c:v>3.5661949108597041E-4</c:v>
                </c:pt>
                <c:pt idx="19670">
                  <c:v>3.5660136142525546E-4</c:v>
                </c:pt>
                <c:pt idx="19671">
                  <c:v>3.565832336077821E-4</c:v>
                </c:pt>
                <c:pt idx="19672">
                  <c:v>3.5656510763326952E-4</c:v>
                </c:pt>
                <c:pt idx="19673">
                  <c:v>3.5654698350143503E-4</c:v>
                </c:pt>
                <c:pt idx="19674">
                  <c:v>3.5652886121199972E-4</c:v>
                </c:pt>
                <c:pt idx="19675">
                  <c:v>3.5651074076468173E-4</c:v>
                </c:pt>
                <c:pt idx="19676">
                  <c:v>3.5649262215920038E-4</c:v>
                </c:pt>
                <c:pt idx="19677">
                  <c:v>3.5647450539527328E-4</c:v>
                </c:pt>
                <c:pt idx="19678">
                  <c:v>3.564563904726219E-4</c:v>
                </c:pt>
                <c:pt idx="19679">
                  <c:v>3.564382773909649E-4</c:v>
                </c:pt>
                <c:pt idx="19680">
                  <c:v>3.5642016615002129E-4</c:v>
                </c:pt>
                <c:pt idx="19681">
                  <c:v>3.564020567495112E-4</c:v>
                </c:pt>
                <c:pt idx="19682">
                  <c:v>3.5638394918915262E-4</c:v>
                </c:pt>
                <c:pt idx="19683">
                  <c:v>3.5636584346866496E-4</c:v>
                </c:pt>
                <c:pt idx="19684">
                  <c:v>3.5634773958777196E-4</c:v>
                </c:pt>
                <c:pt idx="19685">
                  <c:v>3.5632963754618849E-4</c:v>
                </c:pt>
                <c:pt idx="19686">
                  <c:v>3.563115373436366E-4</c:v>
                </c:pt>
                <c:pt idx="19687">
                  <c:v>3.5629343897983473E-4</c:v>
                </c:pt>
                <c:pt idx="19688">
                  <c:v>3.5627534245450245E-4</c:v>
                </c:pt>
                <c:pt idx="19689">
                  <c:v>3.5625724776736241E-4</c:v>
                </c:pt>
                <c:pt idx="19690">
                  <c:v>3.5623915491813382E-4</c:v>
                </c:pt>
                <c:pt idx="19691">
                  <c:v>3.5622106390653202E-4</c:v>
                </c:pt>
                <c:pt idx="19692">
                  <c:v>3.56202974732284E-4</c:v>
                </c:pt>
                <c:pt idx="19693">
                  <c:v>3.5618488739510342E-4</c:v>
                </c:pt>
                <c:pt idx="19694">
                  <c:v>3.5616680189471642E-4</c:v>
                </c:pt>
                <c:pt idx="19695">
                  <c:v>3.5614871823083904E-4</c:v>
                </c:pt>
                <c:pt idx="19696">
                  <c:v>3.5613063640319351E-4</c:v>
                </c:pt>
                <c:pt idx="19697">
                  <c:v>3.5611255641149875E-4</c:v>
                </c:pt>
                <c:pt idx="19698">
                  <c:v>3.5609447825547629E-4</c:v>
                </c:pt>
                <c:pt idx="19699">
                  <c:v>3.5607640193484569E-4</c:v>
                </c:pt>
                <c:pt idx="19700">
                  <c:v>3.5605832744932831E-4</c:v>
                </c:pt>
                <c:pt idx="19701">
                  <c:v>3.560402547986452E-4</c:v>
                </c:pt>
                <c:pt idx="19702">
                  <c:v>3.5602218398251455E-4</c:v>
                </c:pt>
                <c:pt idx="19703">
                  <c:v>3.5600411500065927E-4</c:v>
                </c:pt>
                <c:pt idx="19704">
                  <c:v>3.5598604785279961E-4</c:v>
                </c:pt>
                <c:pt idx="19705">
                  <c:v>3.5596798253865596E-4</c:v>
                </c:pt>
                <c:pt idx="19706">
                  <c:v>3.5594991905794882E-4</c:v>
                </c:pt>
                <c:pt idx="19707">
                  <c:v>3.5593185741040052E-4</c:v>
                </c:pt>
                <c:pt idx="19708">
                  <c:v>3.5591379759573313E-4</c:v>
                </c:pt>
                <c:pt idx="19709">
                  <c:v>3.558957396136628E-4</c:v>
                </c:pt>
                <c:pt idx="19710">
                  <c:v>3.5587768346391409E-4</c:v>
                </c:pt>
                <c:pt idx="19711">
                  <c:v>3.5585962914620923E-4</c:v>
                </c:pt>
                <c:pt idx="19712">
                  <c:v>3.5584157666026611E-4</c:v>
                </c:pt>
                <c:pt idx="19713">
                  <c:v>3.5582352600580755E-4</c:v>
                </c:pt>
                <c:pt idx="19714">
                  <c:v>3.5580547718255589E-4</c:v>
                </c:pt>
                <c:pt idx="19715">
                  <c:v>3.5578743019023103E-4</c:v>
                </c:pt>
                <c:pt idx="19716">
                  <c:v>3.557693850285547E-4</c:v>
                </c:pt>
                <c:pt idx="19717">
                  <c:v>3.5575134169724875E-4</c:v>
                </c:pt>
                <c:pt idx="19718">
                  <c:v>3.557333001960347E-4</c:v>
                </c:pt>
                <c:pt idx="19719">
                  <c:v>3.5571526052463267E-4</c:v>
                </c:pt>
                <c:pt idx="19720">
                  <c:v>3.5569722268276614E-4</c:v>
                </c:pt>
                <c:pt idx="19721">
                  <c:v>3.5567918667015711E-4</c:v>
                </c:pt>
                <c:pt idx="19722">
                  <c:v>3.5566115248652396E-4</c:v>
                </c:pt>
                <c:pt idx="19723">
                  <c:v>3.5564312013159428E-4</c:v>
                </c:pt>
                <c:pt idx="19724">
                  <c:v>3.5562508960508354E-4</c:v>
                </c:pt>
                <c:pt idx="19725">
                  <c:v>3.5560706090671806E-4</c:v>
                </c:pt>
                <c:pt idx="19726">
                  <c:v>3.5558903403621998E-4</c:v>
                </c:pt>
                <c:pt idx="19727">
                  <c:v>3.5557100899330805E-4</c:v>
                </c:pt>
                <c:pt idx="19728">
                  <c:v>3.5555298577770754E-4</c:v>
                </c:pt>
                <c:pt idx="19729">
                  <c:v>3.5553496438913752E-4</c:v>
                </c:pt>
                <c:pt idx="19730">
                  <c:v>3.5551694482732212E-4</c:v>
                </c:pt>
                <c:pt idx="19731">
                  <c:v>3.5549892709198444E-4</c:v>
                </c:pt>
                <c:pt idx="19732">
                  <c:v>3.5548091118284405E-4</c:v>
                </c:pt>
                <c:pt idx="19733">
                  <c:v>3.5546289709962605E-4</c:v>
                </c:pt>
                <c:pt idx="19734">
                  <c:v>3.5544488484205266E-4</c:v>
                </c:pt>
                <c:pt idx="19735">
                  <c:v>3.5542687440984444E-4</c:v>
                </c:pt>
                <c:pt idx="19736">
                  <c:v>3.5540886580272539E-4</c:v>
                </c:pt>
                <c:pt idx="19737">
                  <c:v>3.5539085902041651E-4</c:v>
                </c:pt>
                <c:pt idx="19738">
                  <c:v>3.553728540626444E-4</c:v>
                </c:pt>
                <c:pt idx="19739">
                  <c:v>3.553548509291261E-4</c:v>
                </c:pt>
                <c:pt idx="19740">
                  <c:v>3.5533684961958751E-4</c:v>
                </c:pt>
                <c:pt idx="19741">
                  <c:v>3.553188501337539E-4</c:v>
                </c:pt>
                <c:pt idx="19742">
                  <c:v>3.5530085247134201E-4</c:v>
                </c:pt>
                <c:pt idx="19743">
                  <c:v>3.5528285663208E-4</c:v>
                </c:pt>
                <c:pt idx="19744">
                  <c:v>3.5526486261568878E-4</c:v>
                </c:pt>
                <c:pt idx="19745">
                  <c:v>3.5524687042189204E-4</c:v>
                </c:pt>
                <c:pt idx="19746">
                  <c:v>3.5522888005041234E-4</c:v>
                </c:pt>
                <c:pt idx="19747">
                  <c:v>3.5521089150097326E-4</c:v>
                </c:pt>
                <c:pt idx="19748">
                  <c:v>3.5519290477329963E-4</c:v>
                </c:pt>
                <c:pt idx="19749">
                  <c:v>3.5517491986710895E-4</c:v>
                </c:pt>
                <c:pt idx="19750">
                  <c:v>3.5515693678213225E-4</c:v>
                </c:pt>
                <c:pt idx="19751">
                  <c:v>3.5513895551808671E-4</c:v>
                </c:pt>
                <c:pt idx="19752">
                  <c:v>3.551209760746992E-4</c:v>
                </c:pt>
                <c:pt idx="19753">
                  <c:v>3.5510299845169056E-4</c:v>
                </c:pt>
                <c:pt idx="19754">
                  <c:v>3.5508502264878806E-4</c:v>
                </c:pt>
                <c:pt idx="19755">
                  <c:v>3.5506704866571212E-4</c:v>
                </c:pt>
                <c:pt idx="19756">
                  <c:v>3.5504907650218872E-4</c:v>
                </c:pt>
                <c:pt idx="19757">
                  <c:v>3.5503110615794036E-4</c:v>
                </c:pt>
                <c:pt idx="19758">
                  <c:v>3.5501313763268953E-4</c:v>
                </c:pt>
                <c:pt idx="19759">
                  <c:v>3.5499517092616199E-4</c:v>
                </c:pt>
                <c:pt idx="19760">
                  <c:v>3.549772060380805E-4</c:v>
                </c:pt>
                <c:pt idx="19761">
                  <c:v>3.5495924296816882E-4</c:v>
                </c:pt>
                <c:pt idx="19762">
                  <c:v>3.5494128171615404E-4</c:v>
                </c:pt>
                <c:pt idx="19763">
                  <c:v>3.5492332228175704E-4</c:v>
                </c:pt>
                <c:pt idx="19764">
                  <c:v>3.5490536466470162E-4</c:v>
                </c:pt>
                <c:pt idx="19765">
                  <c:v>3.5488740886471386E-4</c:v>
                </c:pt>
                <c:pt idx="19766">
                  <c:v>3.5486945488151723E-4</c:v>
                </c:pt>
                <c:pt idx="19767">
                  <c:v>3.5485150271483482E-4</c:v>
                </c:pt>
                <c:pt idx="19768">
                  <c:v>3.5483355236439254E-4</c:v>
                </c:pt>
                <c:pt idx="19769">
                  <c:v>3.5481560382991437E-4</c:v>
                </c:pt>
                <c:pt idx="19770">
                  <c:v>3.5479765711112529E-4</c:v>
                </c:pt>
                <c:pt idx="19771">
                  <c:v>3.547797122077491E-4</c:v>
                </c:pt>
                <c:pt idx="19772">
                  <c:v>3.5476176911950912E-4</c:v>
                </c:pt>
                <c:pt idx="19773">
                  <c:v>3.5474382784613309E-4</c:v>
                </c:pt>
                <c:pt idx="19774">
                  <c:v>3.5472588838734081E-4</c:v>
                </c:pt>
                <c:pt idx="19775">
                  <c:v>3.5470795074286329E-4</c:v>
                </c:pt>
                <c:pt idx="19776">
                  <c:v>3.546900149124201E-4</c:v>
                </c:pt>
                <c:pt idx="19777">
                  <c:v>3.5467208089574073E-4</c:v>
                </c:pt>
                <c:pt idx="19778">
                  <c:v>3.5465414869254448E-4</c:v>
                </c:pt>
                <c:pt idx="19779">
                  <c:v>3.5463621830255911E-4</c:v>
                </c:pt>
                <c:pt idx="19780">
                  <c:v>3.5461828972551209E-4</c:v>
                </c:pt>
                <c:pt idx="19781">
                  <c:v>3.5460036296112399E-4</c:v>
                </c:pt>
                <c:pt idx="19782">
                  <c:v>3.545824380091237E-4</c:v>
                </c:pt>
                <c:pt idx="19783">
                  <c:v>3.5456451486923446E-4</c:v>
                </c:pt>
                <c:pt idx="19784">
                  <c:v>3.5454659354117971E-4</c:v>
                </c:pt>
                <c:pt idx="19785">
                  <c:v>3.545286740246898E-4</c:v>
                </c:pt>
                <c:pt idx="19786">
                  <c:v>3.5451075631948484E-4</c:v>
                </c:pt>
                <c:pt idx="19787">
                  <c:v>3.5449284042529341E-4</c:v>
                </c:pt>
                <c:pt idx="19788">
                  <c:v>3.5447492634183947E-4</c:v>
                </c:pt>
                <c:pt idx="19789">
                  <c:v>3.5445701406884941E-4</c:v>
                </c:pt>
                <c:pt idx="19790">
                  <c:v>3.5443910360604872E-4</c:v>
                </c:pt>
                <c:pt idx="19791">
                  <c:v>3.5442119495316163E-4</c:v>
                </c:pt>
                <c:pt idx="19792">
                  <c:v>3.5440328810991477E-4</c:v>
                </c:pt>
                <c:pt idx="19793">
                  <c:v>3.5438538307603479E-4</c:v>
                </c:pt>
                <c:pt idx="19794">
                  <c:v>3.5436747985124746E-4</c:v>
                </c:pt>
                <c:pt idx="19795">
                  <c:v>3.5434957843527554E-4</c:v>
                </c:pt>
                <c:pt idx="19796">
                  <c:v>3.5433167882784885E-4</c:v>
                </c:pt>
                <c:pt idx="19797">
                  <c:v>3.5431378102869103E-4</c:v>
                </c:pt>
                <c:pt idx="19798">
                  <c:v>3.5429588503752642E-4</c:v>
                </c:pt>
                <c:pt idx="19799">
                  <c:v>3.5427799085408651E-4</c:v>
                </c:pt>
                <c:pt idx="19800">
                  <c:v>3.5426009847809256E-4</c:v>
                </c:pt>
                <c:pt idx="19801">
                  <c:v>3.5424220790927378E-4</c:v>
                </c:pt>
                <c:pt idx="19802">
                  <c:v>3.5422431914735355E-4</c:v>
                </c:pt>
                <c:pt idx="19803">
                  <c:v>3.5420643219206092E-4</c:v>
                </c:pt>
                <c:pt idx="19804">
                  <c:v>3.5418854704311991E-4</c:v>
                </c:pt>
                <c:pt idx="19805">
                  <c:v>3.5417066370025969E-4</c:v>
                </c:pt>
                <c:pt idx="19806">
                  <c:v>3.5415278216320437E-4</c:v>
                </c:pt>
                <c:pt idx="19807">
                  <c:v>3.5413490243167841E-4</c:v>
                </c:pt>
                <c:pt idx="19808">
                  <c:v>3.5411702450541428E-4</c:v>
                </c:pt>
                <c:pt idx="19809">
                  <c:v>3.5409914838413405E-4</c:v>
                </c:pt>
                <c:pt idx="19810">
                  <c:v>3.5408127406756504E-4</c:v>
                </c:pt>
                <c:pt idx="19811">
                  <c:v>3.5406340155543506E-4</c:v>
                </c:pt>
                <c:pt idx="19812">
                  <c:v>3.5404553084746851E-4</c:v>
                </c:pt>
                <c:pt idx="19813">
                  <c:v>3.5402766194339612E-4</c:v>
                </c:pt>
                <c:pt idx="19814">
                  <c:v>3.5400979484294365E-4</c:v>
                </c:pt>
                <c:pt idx="19815">
                  <c:v>3.5399192954583473E-4</c:v>
                </c:pt>
                <c:pt idx="19816">
                  <c:v>3.5397406605179973E-4</c:v>
                </c:pt>
                <c:pt idx="19817">
                  <c:v>3.5395620436056411E-4</c:v>
                </c:pt>
                <c:pt idx="19818">
                  <c:v>3.5393834447185635E-4</c:v>
                </c:pt>
                <c:pt idx="19819">
                  <c:v>3.5392048638540247E-4</c:v>
                </c:pt>
                <c:pt idx="19820">
                  <c:v>3.5390263010092956E-4</c:v>
                </c:pt>
                <c:pt idx="19821">
                  <c:v>3.5388477561816675E-4</c:v>
                </c:pt>
                <c:pt idx="19822">
                  <c:v>3.53866922936838E-4</c:v>
                </c:pt>
                <c:pt idx="19823">
                  <c:v>3.5384907205667475E-4</c:v>
                </c:pt>
                <c:pt idx="19824">
                  <c:v>3.5383122297740052E-4</c:v>
                </c:pt>
                <c:pt idx="19825">
                  <c:v>3.5381337569874747E-4</c:v>
                </c:pt>
                <c:pt idx="19826">
                  <c:v>3.5379553022043685E-4</c:v>
                </c:pt>
                <c:pt idx="19827">
                  <c:v>3.5377768654220156E-4</c:v>
                </c:pt>
                <c:pt idx="19828">
                  <c:v>3.5375984466376676E-4</c:v>
                </c:pt>
                <c:pt idx="19829">
                  <c:v>3.5374200458486064E-4</c:v>
                </c:pt>
                <c:pt idx="19830">
                  <c:v>3.5372416630521052E-4</c:v>
                </c:pt>
                <c:pt idx="19831">
                  <c:v>3.5370632982454671E-4</c:v>
                </c:pt>
                <c:pt idx="19832">
                  <c:v>3.5368849514259382E-4</c:v>
                </c:pt>
                <c:pt idx="19833">
                  <c:v>3.5367066225908036E-4</c:v>
                </c:pt>
                <c:pt idx="19834">
                  <c:v>3.5365283117373719E-4</c:v>
                </c:pt>
                <c:pt idx="19835">
                  <c:v>3.5363500188628891E-4</c:v>
                </c:pt>
                <c:pt idx="19836">
                  <c:v>3.5361717439646583E-4</c:v>
                </c:pt>
                <c:pt idx="19837">
                  <c:v>3.5359934870399446E-4</c:v>
                </c:pt>
                <c:pt idx="19838">
                  <c:v>3.535815248086044E-4</c:v>
                </c:pt>
                <c:pt idx="19839">
                  <c:v>3.5356370271002227E-4</c:v>
                </c:pt>
                <c:pt idx="19840">
                  <c:v>3.5354588240797674E-4</c:v>
                </c:pt>
                <c:pt idx="19841">
                  <c:v>3.5352806390219845E-4</c:v>
                </c:pt>
                <c:pt idx="19842">
                  <c:v>3.5351024719241402E-4</c:v>
                </c:pt>
                <c:pt idx="19843">
                  <c:v>3.5349243227835272E-4</c:v>
                </c:pt>
                <c:pt idx="19844">
                  <c:v>3.5347461915974132E-4</c:v>
                </c:pt>
                <c:pt idx="19845">
                  <c:v>3.5345680783630988E-4</c:v>
                </c:pt>
                <c:pt idx="19846">
                  <c:v>3.5343899830778602E-4</c:v>
                </c:pt>
                <c:pt idx="19847">
                  <c:v>3.5342119057390028E-4</c:v>
                </c:pt>
                <c:pt idx="19848">
                  <c:v>3.5340338463437997E-4</c:v>
                </c:pt>
                <c:pt idx="19849">
                  <c:v>3.5338558048895276E-4</c:v>
                </c:pt>
                <c:pt idx="19850">
                  <c:v>3.5336777813735126E-4</c:v>
                </c:pt>
                <c:pt idx="19851">
                  <c:v>3.5334997757930096E-4</c:v>
                </c:pt>
                <c:pt idx="19852">
                  <c:v>3.5333217881453326E-4</c:v>
                </c:pt>
                <c:pt idx="19853">
                  <c:v>3.5331438184277319E-4</c:v>
                </c:pt>
                <c:pt idx="19854">
                  <c:v>3.5329658666375307E-4</c:v>
                </c:pt>
                <c:pt idx="19855">
                  <c:v>3.532787932772025E-4</c:v>
                </c:pt>
                <c:pt idx="19856">
                  <c:v>3.5326100168284809E-4</c:v>
                </c:pt>
                <c:pt idx="19857">
                  <c:v>3.5324321188042146E-4</c:v>
                </c:pt>
                <c:pt idx="19858">
                  <c:v>3.5322542386965241E-4</c:v>
                </c:pt>
                <c:pt idx="19859">
                  <c:v>3.5320763765026692E-4</c:v>
                </c:pt>
                <c:pt idx="19860">
                  <c:v>3.5318985322199686E-4</c:v>
                </c:pt>
                <c:pt idx="19861">
                  <c:v>3.5317207058457281E-4</c:v>
                </c:pt>
                <c:pt idx="19862">
                  <c:v>3.5315428973772042E-4</c:v>
                </c:pt>
                <c:pt idx="19863">
                  <c:v>3.5313651068117241E-4</c:v>
                </c:pt>
                <c:pt idx="19864">
                  <c:v>3.5311873341465862E-4</c:v>
                </c:pt>
                <c:pt idx="19865">
                  <c:v>3.5310095793790605E-4</c:v>
                </c:pt>
                <c:pt idx="19866">
                  <c:v>3.5308318425064856E-4</c:v>
                </c:pt>
                <c:pt idx="19867">
                  <c:v>3.5306541235260959E-4</c:v>
                </c:pt>
                <c:pt idx="19868">
                  <c:v>3.5304764224352453E-4</c:v>
                </c:pt>
                <c:pt idx="19869">
                  <c:v>3.53029873923122E-4</c:v>
                </c:pt>
                <c:pt idx="19870">
                  <c:v>3.5301210739113281E-4</c:v>
                </c:pt>
                <c:pt idx="19871">
                  <c:v>3.5299434264728216E-4</c:v>
                </c:pt>
                <c:pt idx="19872">
                  <c:v>3.5297657969130637E-4</c:v>
                </c:pt>
                <c:pt idx="19873">
                  <c:v>3.52958818522932E-4</c:v>
                </c:pt>
                <c:pt idx="19874">
                  <c:v>3.5294105914188882E-4</c:v>
                </c:pt>
                <c:pt idx="19875">
                  <c:v>3.5292330154791023E-4</c:v>
                </c:pt>
                <c:pt idx="19876">
                  <c:v>3.5290554574072256E-4</c:v>
                </c:pt>
                <c:pt idx="19877">
                  <c:v>3.5288779172005998E-4</c:v>
                </c:pt>
                <c:pt idx="19878">
                  <c:v>3.5287003948565029E-4</c:v>
                </c:pt>
                <c:pt idx="19879">
                  <c:v>3.5285228903722408E-4</c:v>
                </c:pt>
                <c:pt idx="19880">
                  <c:v>3.5283454037451142E-4</c:v>
                </c:pt>
                <c:pt idx="19881">
                  <c:v>3.5281679349724625E-4</c:v>
                </c:pt>
                <c:pt idx="19882">
                  <c:v>3.527990484051551E-4</c:v>
                </c:pt>
                <c:pt idx="19883">
                  <c:v>3.5278130509797058E-4</c:v>
                </c:pt>
                <c:pt idx="19884">
                  <c:v>3.5276356357542192E-4</c:v>
                </c:pt>
                <c:pt idx="19885">
                  <c:v>3.5274582383724312E-4</c:v>
                </c:pt>
                <c:pt idx="19886">
                  <c:v>3.5272808588316252E-4</c:v>
                </c:pt>
                <c:pt idx="19887">
                  <c:v>3.5271034971290957E-4</c:v>
                </c:pt>
                <c:pt idx="19888">
                  <c:v>3.5269261532621825E-4</c:v>
                </c:pt>
                <c:pt idx="19889">
                  <c:v>3.5267488272281691E-4</c:v>
                </c:pt>
                <c:pt idx="19890">
                  <c:v>3.5265715190244064E-4</c:v>
                </c:pt>
                <c:pt idx="19891">
                  <c:v>3.5263942286481654E-4</c:v>
                </c:pt>
                <c:pt idx="19892">
                  <c:v>3.5262169560967632E-4</c:v>
                </c:pt>
                <c:pt idx="19893">
                  <c:v>3.5260397013675337E-4</c:v>
                </c:pt>
                <c:pt idx="19894">
                  <c:v>3.5258624644577492E-4</c:v>
                </c:pt>
                <c:pt idx="19895">
                  <c:v>3.5256852453647734E-4</c:v>
                </c:pt>
                <c:pt idx="19896">
                  <c:v>3.5255080440858811E-4</c:v>
                </c:pt>
                <c:pt idx="19897">
                  <c:v>3.525330860618422E-4</c:v>
                </c:pt>
                <c:pt idx="19898">
                  <c:v>3.5251536949596602E-4</c:v>
                </c:pt>
                <c:pt idx="19899">
                  <c:v>3.5249765471069685E-4</c:v>
                </c:pt>
                <c:pt idx="19900">
                  <c:v>3.5247994170576117E-4</c:v>
                </c:pt>
                <c:pt idx="19901">
                  <c:v>3.5246223048089256E-4</c:v>
                </c:pt>
                <c:pt idx="19902">
                  <c:v>3.5244452103582298E-4</c:v>
                </c:pt>
                <c:pt idx="19903">
                  <c:v>3.5242681337028495E-4</c:v>
                </c:pt>
                <c:pt idx="19904">
                  <c:v>3.5240910748401098E-4</c:v>
                </c:pt>
                <c:pt idx="19905">
                  <c:v>3.5239140337672961E-4</c:v>
                </c:pt>
                <c:pt idx="19906">
                  <c:v>3.5237370104817563E-4</c:v>
                </c:pt>
                <c:pt idx="19907">
                  <c:v>3.5235600049807832E-4</c:v>
                </c:pt>
                <c:pt idx="19908">
                  <c:v>3.5233830172617253E-4</c:v>
                </c:pt>
                <c:pt idx="19909">
                  <c:v>3.5232060473218825E-4</c:v>
                </c:pt>
                <c:pt idx="19910">
                  <c:v>3.5230290951585806E-4</c:v>
                </c:pt>
                <c:pt idx="19911">
                  <c:v>3.5228521607691394E-4</c:v>
                </c:pt>
                <c:pt idx="19912">
                  <c:v>3.5226752441508982E-4</c:v>
                </c:pt>
                <c:pt idx="19913">
                  <c:v>3.5224983453011695E-4</c:v>
                </c:pt>
                <c:pt idx="19914">
                  <c:v>3.5223214642172751E-4</c:v>
                </c:pt>
                <c:pt idx="19915">
                  <c:v>3.5221446008965344E-4</c:v>
                </c:pt>
                <c:pt idx="19916">
                  <c:v>3.5219677553362797E-4</c:v>
                </c:pt>
                <c:pt idx="19917">
                  <c:v>3.5217909275338201E-4</c:v>
                </c:pt>
                <c:pt idx="19918">
                  <c:v>3.5216141174865056E-4</c:v>
                </c:pt>
                <c:pt idx="19919">
                  <c:v>3.5214373251916422E-4</c:v>
                </c:pt>
                <c:pt idx="19920">
                  <c:v>3.5212605506465696E-4</c:v>
                </c:pt>
                <c:pt idx="19921">
                  <c:v>3.5210837938485991E-4</c:v>
                </c:pt>
                <c:pt idx="19922">
                  <c:v>3.5209070547950825E-4</c:v>
                </c:pt>
                <c:pt idx="19923">
                  <c:v>3.5207303334833202E-4</c:v>
                </c:pt>
                <c:pt idx="19924">
                  <c:v>3.5205536299106482E-4</c:v>
                </c:pt>
                <c:pt idx="19925">
                  <c:v>3.5203769440744271E-4</c:v>
                </c:pt>
                <c:pt idx="19926">
                  <c:v>3.5202002759719502E-4</c:v>
                </c:pt>
                <c:pt idx="19927">
                  <c:v>3.5200236256005465E-4</c:v>
                </c:pt>
                <c:pt idx="19928">
                  <c:v>3.5198469929575602E-4</c:v>
                </c:pt>
                <c:pt idx="19929">
                  <c:v>3.519670378040339E-4</c:v>
                </c:pt>
                <c:pt idx="19930">
                  <c:v>3.5194937808461857E-4</c:v>
                </c:pt>
                <c:pt idx="19931">
                  <c:v>3.5193172013724545E-4</c:v>
                </c:pt>
                <c:pt idx="19932">
                  <c:v>3.5191406396164392E-4</c:v>
                </c:pt>
                <c:pt idx="19933">
                  <c:v>3.5189640955755332E-4</c:v>
                </c:pt>
                <c:pt idx="19934">
                  <c:v>3.5187875692470349E-4</c:v>
                </c:pt>
                <c:pt idx="19935">
                  <c:v>3.5186110606282652E-4</c:v>
                </c:pt>
                <c:pt idx="19936">
                  <c:v>3.5184345697165996E-4</c:v>
                </c:pt>
                <c:pt idx="19937">
                  <c:v>3.5182580965093256E-4</c:v>
                </c:pt>
                <c:pt idx="19938">
                  <c:v>3.5180816410038292E-4</c:v>
                </c:pt>
                <c:pt idx="19939">
                  <c:v>3.5179052031974198E-4</c:v>
                </c:pt>
                <c:pt idx="19940">
                  <c:v>3.5177287830874337E-4</c:v>
                </c:pt>
                <c:pt idx="19941">
                  <c:v>3.5175523806712052E-4</c:v>
                </c:pt>
                <c:pt idx="19942">
                  <c:v>3.5173759959460874E-4</c:v>
                </c:pt>
                <c:pt idx="19943">
                  <c:v>3.5171996289094212E-4</c:v>
                </c:pt>
                <c:pt idx="19944">
                  <c:v>3.5170232795585205E-4</c:v>
                </c:pt>
                <c:pt idx="19945">
                  <c:v>3.5168469478907382E-4</c:v>
                </c:pt>
                <c:pt idx="19946">
                  <c:v>3.5166706339034241E-4</c:v>
                </c:pt>
                <c:pt idx="19947">
                  <c:v>3.5164943375939211E-4</c:v>
                </c:pt>
                <c:pt idx="19948">
                  <c:v>3.5163180589595661E-4</c:v>
                </c:pt>
                <c:pt idx="19949">
                  <c:v>3.5161417979976908E-4</c:v>
                </c:pt>
                <c:pt idx="19950">
                  <c:v>3.5159655547056394E-4</c:v>
                </c:pt>
                <c:pt idx="19951">
                  <c:v>3.5157893290807546E-4</c:v>
                </c:pt>
                <c:pt idx="19952">
                  <c:v>3.5156131211204006E-4</c:v>
                </c:pt>
                <c:pt idx="19953">
                  <c:v>3.5154369308218946E-4</c:v>
                </c:pt>
                <c:pt idx="19954">
                  <c:v>3.5152607581826151E-4</c:v>
                </c:pt>
                <c:pt idx="19955">
                  <c:v>3.5150846031998536E-4</c:v>
                </c:pt>
                <c:pt idx="19956">
                  <c:v>3.5149084658710092E-4</c:v>
                </c:pt>
                <c:pt idx="19957">
                  <c:v>3.5147323461934082E-4</c:v>
                </c:pt>
                <c:pt idx="19958">
                  <c:v>3.5145562441643872E-4</c:v>
                </c:pt>
                <c:pt idx="19959">
                  <c:v>3.5143801597813047E-4</c:v>
                </c:pt>
                <c:pt idx="19960">
                  <c:v>3.5142040930415011E-4</c:v>
                </c:pt>
                <c:pt idx="19961">
                  <c:v>3.514028043942339E-4</c:v>
                </c:pt>
                <c:pt idx="19962">
                  <c:v>3.5138520124811416E-4</c:v>
                </c:pt>
                <c:pt idx="19963">
                  <c:v>3.5136759986552802E-4</c:v>
                </c:pt>
                <c:pt idx="19964">
                  <c:v>3.5135000024621229E-4</c:v>
                </c:pt>
                <c:pt idx="19965">
                  <c:v>3.5133240238989711E-4</c:v>
                </c:pt>
                <c:pt idx="19966">
                  <c:v>3.5131480629632016E-4</c:v>
                </c:pt>
                <c:pt idx="19967">
                  <c:v>3.512972119652169E-4</c:v>
                </c:pt>
                <c:pt idx="19968">
                  <c:v>3.5127961939632245E-4</c:v>
                </c:pt>
                <c:pt idx="19969">
                  <c:v>3.5126202858937216E-4</c:v>
                </c:pt>
                <c:pt idx="19970">
                  <c:v>3.5124443954410095E-4</c:v>
                </c:pt>
                <c:pt idx="19971">
                  <c:v>3.5122685226024496E-4</c:v>
                </c:pt>
                <c:pt idx="19972">
                  <c:v>3.5120926673753847E-4</c:v>
                </c:pt>
                <c:pt idx="19973">
                  <c:v>3.5119168297571656E-4</c:v>
                </c:pt>
                <c:pt idx="19974">
                  <c:v>3.5117410097451602E-4</c:v>
                </c:pt>
                <c:pt idx="19975">
                  <c:v>3.5115652073367296E-4</c:v>
                </c:pt>
                <c:pt idx="19976">
                  <c:v>3.5113894225292052E-4</c:v>
                </c:pt>
                <c:pt idx="19977">
                  <c:v>3.5112136553199798E-4</c:v>
                </c:pt>
                <c:pt idx="19978">
                  <c:v>3.5110379057063816E-4</c:v>
                </c:pt>
                <c:pt idx="19979">
                  <c:v>3.5108621736857607E-4</c:v>
                </c:pt>
                <c:pt idx="19980">
                  <c:v>3.510686459255509E-4</c:v>
                </c:pt>
                <c:pt idx="19981">
                  <c:v>3.5105107624129904E-4</c:v>
                </c:pt>
                <c:pt idx="19982">
                  <c:v>3.5103350831555051E-4</c:v>
                </c:pt>
                <c:pt idx="19983">
                  <c:v>3.5101594214804641E-4</c:v>
                </c:pt>
                <c:pt idx="19984">
                  <c:v>3.5099837773852247E-4</c:v>
                </c:pt>
                <c:pt idx="19985">
                  <c:v>3.5098081508671219E-4</c:v>
                </c:pt>
                <c:pt idx="19986">
                  <c:v>3.5096325419235475E-4</c:v>
                </c:pt>
                <c:pt idx="19987">
                  <c:v>3.5094569505518286E-4</c:v>
                </c:pt>
                <c:pt idx="19988">
                  <c:v>3.5092813767493799E-4</c:v>
                </c:pt>
                <c:pt idx="19989">
                  <c:v>3.5091058205135092E-4</c:v>
                </c:pt>
                <c:pt idx="19990">
                  <c:v>3.5089302818416292E-4</c:v>
                </c:pt>
                <c:pt idx="19991">
                  <c:v>3.5087547607310645E-4</c:v>
                </c:pt>
                <c:pt idx="19992">
                  <c:v>3.508579257179192E-4</c:v>
                </c:pt>
                <c:pt idx="19993">
                  <c:v>3.508403771183384E-4</c:v>
                </c:pt>
                <c:pt idx="19994">
                  <c:v>3.5082283027410021E-4</c:v>
                </c:pt>
                <c:pt idx="19995">
                  <c:v>3.5080528518494119E-4</c:v>
                </c:pt>
                <c:pt idx="19996">
                  <c:v>3.5078774185059883E-4</c:v>
                </c:pt>
                <c:pt idx="19997">
                  <c:v>3.5077020027080859E-4</c:v>
                </c:pt>
                <c:pt idx="19998">
                  <c:v>3.5075266044530805E-4</c:v>
                </c:pt>
                <c:pt idx="19999">
                  <c:v>3.5073512237383429E-4</c:v>
                </c:pt>
                <c:pt idx="20000">
                  <c:v>3.5071758605612345E-4</c:v>
                </c:pt>
                <c:pt idx="20001">
                  <c:v>3.5070005149191264E-4</c:v>
                </c:pt>
                <c:pt idx="20002">
                  <c:v>3.5068251868093842E-4</c:v>
                </c:pt>
                <c:pt idx="20003">
                  <c:v>3.5066498762294002E-4</c:v>
                </c:pt>
                <c:pt idx="20004">
                  <c:v>3.5064745831765281E-4</c:v>
                </c:pt>
                <c:pt idx="20005">
                  <c:v>3.50629930764814E-4</c:v>
                </c:pt>
                <c:pt idx="20006">
                  <c:v>3.5061240496416196E-4</c:v>
                </c:pt>
                <c:pt idx="20007">
                  <c:v>3.5059488091543042E-4</c:v>
                </c:pt>
                <c:pt idx="20008">
                  <c:v>3.505773586183616E-4</c:v>
                </c:pt>
                <c:pt idx="20009">
                  <c:v>3.5055983807268977E-4</c:v>
                </c:pt>
                <c:pt idx="20010">
                  <c:v>3.5054231927815369E-4</c:v>
                </c:pt>
                <c:pt idx="20011">
                  <c:v>3.5052480223448859E-4</c:v>
                </c:pt>
                <c:pt idx="20012">
                  <c:v>3.5050728694143617E-4</c:v>
                </c:pt>
                <c:pt idx="20013">
                  <c:v>3.5048977339873091E-4</c:v>
                </c:pt>
                <c:pt idx="20014">
                  <c:v>3.5047226160611031E-4</c:v>
                </c:pt>
                <c:pt idx="20015">
                  <c:v>3.5045475156331266E-4</c:v>
                </c:pt>
                <c:pt idx="20016">
                  <c:v>3.5043724327007611E-4</c:v>
                </c:pt>
                <c:pt idx="20017">
                  <c:v>3.5041973672614047E-4</c:v>
                </c:pt>
                <c:pt idx="20018">
                  <c:v>3.5040223193123847E-4</c:v>
                </c:pt>
                <c:pt idx="20019">
                  <c:v>3.5038472888511218E-4</c:v>
                </c:pt>
                <c:pt idx="20020">
                  <c:v>3.5036722758749765E-4</c:v>
                </c:pt>
                <c:pt idx="20021">
                  <c:v>3.5034972803813457E-4</c:v>
                </c:pt>
                <c:pt idx="20022">
                  <c:v>3.5033223023675909E-4</c:v>
                </c:pt>
                <c:pt idx="20023">
                  <c:v>3.5031473418311036E-4</c:v>
                </c:pt>
                <c:pt idx="20024">
                  <c:v>3.5029723987692416E-4</c:v>
                </c:pt>
                <c:pt idx="20025">
                  <c:v>3.5027974731794407E-4</c:v>
                </c:pt>
                <c:pt idx="20026">
                  <c:v>3.5026225650590403E-4</c:v>
                </c:pt>
                <c:pt idx="20027">
                  <c:v>3.5024476744054291E-4</c:v>
                </c:pt>
                <c:pt idx="20028">
                  <c:v>3.5022728012160093E-4</c:v>
                </c:pt>
                <c:pt idx="20029">
                  <c:v>3.5020979454881474E-4</c:v>
                </c:pt>
                <c:pt idx="20030">
                  <c:v>3.5019231072192344E-4</c:v>
                </c:pt>
                <c:pt idx="20031">
                  <c:v>3.5017482864066528E-4</c:v>
                </c:pt>
                <c:pt idx="20032">
                  <c:v>3.5015734830477855E-4</c:v>
                </c:pt>
                <c:pt idx="20033">
                  <c:v>3.5013986971400358E-4</c:v>
                </c:pt>
                <c:pt idx="20034">
                  <c:v>3.5012239286807652E-4</c:v>
                </c:pt>
                <c:pt idx="20035">
                  <c:v>3.5010491776673864E-4</c:v>
                </c:pt>
                <c:pt idx="20036">
                  <c:v>3.5008744440972664E-4</c:v>
                </c:pt>
                <c:pt idx="20037">
                  <c:v>3.5006997279678101E-4</c:v>
                </c:pt>
                <c:pt idx="20038">
                  <c:v>3.5005250292763899E-4</c:v>
                </c:pt>
                <c:pt idx="20039">
                  <c:v>3.5003503480204135E-4</c:v>
                </c:pt>
                <c:pt idx="20040">
                  <c:v>3.5001756841972437E-4</c:v>
                </c:pt>
                <c:pt idx="20041">
                  <c:v>3.5000010378043016E-4</c:v>
                </c:pt>
                <c:pt idx="20042">
                  <c:v>3.4998264088389596E-4</c:v>
                </c:pt>
                <c:pt idx="20043">
                  <c:v>3.4996517972986092E-4</c:v>
                </c:pt>
                <c:pt idx="20044">
                  <c:v>3.4994772031806602E-4</c:v>
                </c:pt>
                <c:pt idx="20045">
                  <c:v>3.4993026264824948E-4</c:v>
                </c:pt>
                <c:pt idx="20046">
                  <c:v>3.4991280672015061E-4</c:v>
                </c:pt>
                <c:pt idx="20047">
                  <c:v>3.4989535253350691E-4</c:v>
                </c:pt>
                <c:pt idx="20048">
                  <c:v>3.498779000880609E-4</c:v>
                </c:pt>
                <c:pt idx="20049">
                  <c:v>3.4986044938354916E-4</c:v>
                </c:pt>
                <c:pt idx="20050">
                  <c:v>3.4984300041971485E-4</c:v>
                </c:pt>
                <c:pt idx="20051">
                  <c:v>3.4982555319629406E-4</c:v>
                </c:pt>
                <c:pt idx="20052">
                  <c:v>3.4980810771302801E-4</c:v>
                </c:pt>
                <c:pt idx="20053">
                  <c:v>3.4979066396965492E-4</c:v>
                </c:pt>
                <c:pt idx="20054">
                  <c:v>3.4977322196591706E-4</c:v>
                </c:pt>
                <c:pt idx="20055">
                  <c:v>3.4975578170155298E-4</c:v>
                </c:pt>
                <c:pt idx="20056">
                  <c:v>3.4973834317630052E-4</c:v>
                </c:pt>
                <c:pt idx="20057">
                  <c:v>3.4972090638990251E-4</c:v>
                </c:pt>
                <c:pt idx="20058">
                  <c:v>3.4970347134209923E-4</c:v>
                </c:pt>
                <c:pt idx="20059">
                  <c:v>3.4968603803262635E-4</c:v>
                </c:pt>
                <c:pt idx="20060">
                  <c:v>3.4966860646122816E-4</c:v>
                </c:pt>
                <c:pt idx="20061">
                  <c:v>3.4965117662764521E-4</c:v>
                </c:pt>
                <c:pt idx="20062">
                  <c:v>3.4963374853161291E-4</c:v>
                </c:pt>
                <c:pt idx="20063">
                  <c:v>3.4961632217287445E-4</c:v>
                </c:pt>
                <c:pt idx="20064">
                  <c:v>3.4959889755117098E-4</c:v>
                </c:pt>
                <c:pt idx="20065">
                  <c:v>3.495814746662435E-4</c:v>
                </c:pt>
                <c:pt idx="20066">
                  <c:v>3.4956405351782669E-4</c:v>
                </c:pt>
                <c:pt idx="20067">
                  <c:v>3.4954663410566777E-4</c:v>
                </c:pt>
                <c:pt idx="20068">
                  <c:v>3.4952921642950242E-4</c:v>
                </c:pt>
                <c:pt idx="20069">
                  <c:v>3.4951180048907406E-4</c:v>
                </c:pt>
                <c:pt idx="20070">
                  <c:v>3.4949438628412291E-4</c:v>
                </c:pt>
                <c:pt idx="20071">
                  <c:v>3.4947697381438778E-4</c:v>
                </c:pt>
                <c:pt idx="20072">
                  <c:v>3.4945956307961011E-4</c:v>
                </c:pt>
                <c:pt idx="20073">
                  <c:v>3.494421540795332E-4</c:v>
                </c:pt>
                <c:pt idx="20074">
                  <c:v>3.4942474681389212E-4</c:v>
                </c:pt>
                <c:pt idx="20075">
                  <c:v>3.4940734128243302E-4</c:v>
                </c:pt>
                <c:pt idx="20076">
                  <c:v>3.4938993748489448E-4</c:v>
                </c:pt>
                <c:pt idx="20077">
                  <c:v>3.4937253542101804E-4</c:v>
                </c:pt>
                <c:pt idx="20078">
                  <c:v>3.4935513509054469E-4</c:v>
                </c:pt>
                <c:pt idx="20079">
                  <c:v>3.4933773649321447E-4</c:v>
                </c:pt>
                <c:pt idx="20080">
                  <c:v>3.4932033962876855E-4</c:v>
                </c:pt>
                <c:pt idx="20081">
                  <c:v>3.493029444969493E-4</c:v>
                </c:pt>
                <c:pt idx="20082">
                  <c:v>3.492855510974961E-4</c:v>
                </c:pt>
                <c:pt idx="20083">
                  <c:v>3.4926815943015296E-4</c:v>
                </c:pt>
                <c:pt idx="20084">
                  <c:v>3.4925076949465886E-4</c:v>
                </c:pt>
                <c:pt idx="20085">
                  <c:v>3.4923338129075706E-4</c:v>
                </c:pt>
                <c:pt idx="20086">
                  <c:v>3.4921599481818491E-4</c:v>
                </c:pt>
                <c:pt idx="20087">
                  <c:v>3.4919861007668801E-4</c:v>
                </c:pt>
                <c:pt idx="20088">
                  <c:v>3.4918122706600646E-4</c:v>
                </c:pt>
                <c:pt idx="20089">
                  <c:v>3.4916384578588159E-4</c:v>
                </c:pt>
                <c:pt idx="20090">
                  <c:v>3.4914646623605638E-4</c:v>
                </c:pt>
                <c:pt idx="20091">
                  <c:v>3.4912908841626996E-4</c:v>
                </c:pt>
                <c:pt idx="20092">
                  <c:v>3.4911171232626491E-4</c:v>
                </c:pt>
                <c:pt idx="20093">
                  <c:v>3.4909433796578414E-4</c:v>
                </c:pt>
                <c:pt idx="20094">
                  <c:v>3.4907696533456801E-4</c:v>
                </c:pt>
                <c:pt idx="20095">
                  <c:v>3.4905959443235981E-4</c:v>
                </c:pt>
                <c:pt idx="20096">
                  <c:v>3.490422252589006E-4</c:v>
                </c:pt>
                <c:pt idx="20097">
                  <c:v>3.4902485781393135E-4</c:v>
                </c:pt>
                <c:pt idx="20098">
                  <c:v>3.4900749209719576E-4</c:v>
                </c:pt>
                <c:pt idx="20099">
                  <c:v>3.4899012810843573E-4</c:v>
                </c:pt>
                <c:pt idx="20100">
                  <c:v>3.4897276584739225E-4</c:v>
                </c:pt>
                <c:pt idx="20101">
                  <c:v>3.4895540531380652E-4</c:v>
                </c:pt>
                <c:pt idx="20102">
                  <c:v>3.4893804650742381E-4</c:v>
                </c:pt>
                <c:pt idx="20103">
                  <c:v>3.489206894279839E-4</c:v>
                </c:pt>
                <c:pt idx="20104">
                  <c:v>3.4890333407523256E-4</c:v>
                </c:pt>
                <c:pt idx="20105">
                  <c:v>3.488859804489061E-4</c:v>
                </c:pt>
                <c:pt idx="20106">
                  <c:v>3.4886862854875282E-4</c:v>
                </c:pt>
                <c:pt idx="20107">
                  <c:v>3.488512783745116E-4</c:v>
                </c:pt>
                <c:pt idx="20108">
                  <c:v>3.4883392992592641E-4</c:v>
                </c:pt>
                <c:pt idx="20109">
                  <c:v>3.4881658320274012E-4</c:v>
                </c:pt>
                <c:pt idx="20110">
                  <c:v>3.4879923820469436E-4</c:v>
                </c:pt>
                <c:pt idx="20111">
                  <c:v>3.4878189493153122E-4</c:v>
                </c:pt>
                <c:pt idx="20112">
                  <c:v>3.4876455338299405E-4</c:v>
                </c:pt>
                <c:pt idx="20113">
                  <c:v>3.4874721355882698E-4</c:v>
                </c:pt>
                <c:pt idx="20114">
                  <c:v>3.487298754587736E-4</c:v>
                </c:pt>
                <c:pt idx="20115">
                  <c:v>3.4871253908257268E-4</c:v>
                </c:pt>
                <c:pt idx="20116">
                  <c:v>3.4869520442996882E-4</c:v>
                </c:pt>
                <c:pt idx="20117">
                  <c:v>3.4867787150070812E-4</c:v>
                </c:pt>
                <c:pt idx="20118">
                  <c:v>3.4866054029452834E-4</c:v>
                </c:pt>
                <c:pt idx="20119">
                  <c:v>3.4864321081117759E-4</c:v>
                </c:pt>
                <c:pt idx="20120">
                  <c:v>3.4862588305039483E-4</c:v>
                </c:pt>
                <c:pt idx="20121">
                  <c:v>3.4860855701192609E-4</c:v>
                </c:pt>
                <c:pt idx="20122">
                  <c:v>3.4859123269551426E-4</c:v>
                </c:pt>
                <c:pt idx="20123">
                  <c:v>3.4857391010090146E-4</c:v>
                </c:pt>
                <c:pt idx="20124">
                  <c:v>3.4855658922783116E-4</c:v>
                </c:pt>
                <c:pt idx="20125">
                  <c:v>3.4853927007604793E-4</c:v>
                </c:pt>
                <c:pt idx="20126">
                  <c:v>3.4852195264529329E-4</c:v>
                </c:pt>
                <c:pt idx="20127">
                  <c:v>3.4850463693531083E-4</c:v>
                </c:pt>
                <c:pt idx="20128">
                  <c:v>3.4848732294584652E-4</c:v>
                </c:pt>
                <c:pt idx="20129">
                  <c:v>3.4847001067664357E-4</c:v>
                </c:pt>
                <c:pt idx="20130">
                  <c:v>3.4845270012744378E-4</c:v>
                </c:pt>
                <c:pt idx="20131">
                  <c:v>3.4843539129799018E-4</c:v>
                </c:pt>
                <c:pt idx="20132">
                  <c:v>3.4841808418802946E-4</c:v>
                </c:pt>
                <c:pt idx="20133">
                  <c:v>3.4840077879730297E-4</c:v>
                </c:pt>
                <c:pt idx="20134">
                  <c:v>3.4838347512555637E-4</c:v>
                </c:pt>
                <c:pt idx="20135">
                  <c:v>3.4836617317253102E-4</c:v>
                </c:pt>
                <c:pt idx="20136">
                  <c:v>3.4834887293797202E-4</c:v>
                </c:pt>
                <c:pt idx="20137">
                  <c:v>3.4833157442162654E-4</c:v>
                </c:pt>
                <c:pt idx="20138">
                  <c:v>3.4831427762323469E-4</c:v>
                </c:pt>
                <c:pt idx="20139">
                  <c:v>3.4829698254254017E-4</c:v>
                </c:pt>
                <c:pt idx="20140">
                  <c:v>3.4827968917929019E-4</c:v>
                </c:pt>
                <c:pt idx="20141">
                  <c:v>3.4826239753322602E-4</c:v>
                </c:pt>
                <c:pt idx="20142">
                  <c:v>3.4824510760409519E-4</c:v>
                </c:pt>
                <c:pt idx="20143">
                  <c:v>3.4822781939163836E-4</c:v>
                </c:pt>
                <c:pt idx="20144">
                  <c:v>3.4821053289560379E-4</c:v>
                </c:pt>
                <c:pt idx="20145">
                  <c:v>3.4819324811573304E-4</c:v>
                </c:pt>
                <c:pt idx="20146">
                  <c:v>3.4817596505177037E-4</c:v>
                </c:pt>
                <c:pt idx="20147">
                  <c:v>3.4815868370346146E-4</c:v>
                </c:pt>
                <c:pt idx="20148">
                  <c:v>3.4814140407055122E-4</c:v>
                </c:pt>
                <c:pt idx="20149">
                  <c:v>3.4812412615278272E-4</c:v>
                </c:pt>
                <c:pt idx="20150">
                  <c:v>3.4810684994990038E-4</c:v>
                </c:pt>
                <c:pt idx="20151">
                  <c:v>3.4808957546165288E-4</c:v>
                </c:pt>
                <c:pt idx="20152">
                  <c:v>3.4807230268778076E-4</c:v>
                </c:pt>
                <c:pt idx="20153">
                  <c:v>3.4805503162802892E-4</c:v>
                </c:pt>
                <c:pt idx="20154">
                  <c:v>3.4803776228214576E-4</c:v>
                </c:pt>
                <c:pt idx="20155">
                  <c:v>3.4802049464987173E-4</c:v>
                </c:pt>
                <c:pt idx="20156">
                  <c:v>3.4800322873095502E-4</c:v>
                </c:pt>
                <c:pt idx="20157">
                  <c:v>3.4798596452513856E-4</c:v>
                </c:pt>
                <c:pt idx="20158">
                  <c:v>3.4796870203216855E-4</c:v>
                </c:pt>
                <c:pt idx="20159">
                  <c:v>3.4795144125179204E-4</c:v>
                </c:pt>
                <c:pt idx="20160">
                  <c:v>3.4793418218375028E-4</c:v>
                </c:pt>
                <c:pt idx="20161">
                  <c:v>3.4791692482779066E-4</c:v>
                </c:pt>
                <c:pt idx="20162">
                  <c:v>3.4789966918365736E-4</c:v>
                </c:pt>
                <c:pt idx="20163">
                  <c:v>3.4788241525109711E-4</c:v>
                </c:pt>
                <c:pt idx="20164">
                  <c:v>3.4786516302985285E-4</c:v>
                </c:pt>
                <c:pt idx="20165">
                  <c:v>3.4784791251967314E-4</c:v>
                </c:pt>
                <c:pt idx="20166">
                  <c:v>3.4783066372030206E-4</c:v>
                </c:pt>
                <c:pt idx="20167">
                  <c:v>3.4781341663148586E-4</c:v>
                </c:pt>
                <c:pt idx="20168">
                  <c:v>3.4779617125296872E-4</c:v>
                </c:pt>
                <c:pt idx="20169">
                  <c:v>3.4777892758449628E-4</c:v>
                </c:pt>
                <c:pt idx="20170">
                  <c:v>3.4776168562581424E-4</c:v>
                </c:pt>
                <c:pt idx="20171">
                  <c:v>3.4774444537666885E-4</c:v>
                </c:pt>
                <c:pt idx="20172">
                  <c:v>3.4772720683680684E-4</c:v>
                </c:pt>
                <c:pt idx="20173">
                  <c:v>3.477099700059726E-4</c:v>
                </c:pt>
                <c:pt idx="20174">
                  <c:v>3.4769273488391271E-4</c:v>
                </c:pt>
                <c:pt idx="20175">
                  <c:v>3.476755014703708E-4</c:v>
                </c:pt>
                <c:pt idx="20176">
                  <c:v>3.4765826976509696E-4</c:v>
                </c:pt>
                <c:pt idx="20177">
                  <c:v>3.4764103976783392E-4</c:v>
                </c:pt>
                <c:pt idx="20178">
                  <c:v>3.4762381147832933E-4</c:v>
                </c:pt>
                <c:pt idx="20179">
                  <c:v>3.4760658489632889E-4</c:v>
                </c:pt>
                <c:pt idx="20180">
                  <c:v>3.4758936002157872E-4</c:v>
                </c:pt>
                <c:pt idx="20181">
                  <c:v>3.4757213685382616E-4</c:v>
                </c:pt>
                <c:pt idx="20182">
                  <c:v>3.4755491539281399E-4</c:v>
                </c:pt>
                <c:pt idx="20183">
                  <c:v>3.4753769563829347E-4</c:v>
                </c:pt>
                <c:pt idx="20184">
                  <c:v>3.4752047759000675E-4</c:v>
                </c:pt>
                <c:pt idx="20185">
                  <c:v>3.4750326124770211E-4</c:v>
                </c:pt>
                <c:pt idx="20186">
                  <c:v>3.4748604661112472E-4</c:v>
                </c:pt>
                <c:pt idx="20187">
                  <c:v>3.4746883368002316E-4</c:v>
                </c:pt>
                <c:pt idx="20188">
                  <c:v>3.4745162245414441E-4</c:v>
                </c:pt>
                <c:pt idx="20189">
                  <c:v>3.4743441293323213E-4</c:v>
                </c:pt>
                <c:pt idx="20190">
                  <c:v>3.4741720511703505E-4</c:v>
                </c:pt>
                <c:pt idx="20191">
                  <c:v>3.4739999900529898E-4</c:v>
                </c:pt>
                <c:pt idx="20192">
                  <c:v>3.4738279459777129E-4</c:v>
                </c:pt>
                <c:pt idx="20193">
                  <c:v>3.4736559189419818E-4</c:v>
                </c:pt>
                <c:pt idx="20194">
                  <c:v>3.4734839089432611E-4</c:v>
                </c:pt>
                <c:pt idx="20195">
                  <c:v>3.473311915979049E-4</c:v>
                </c:pt>
                <c:pt idx="20196">
                  <c:v>3.4731399400467878E-4</c:v>
                </c:pt>
                <c:pt idx="20197">
                  <c:v>3.472967981143941E-4</c:v>
                </c:pt>
                <c:pt idx="20198">
                  <c:v>3.4727960392680004E-4</c:v>
                </c:pt>
                <c:pt idx="20199">
                  <c:v>3.4726241144164381E-4</c:v>
                </c:pt>
                <c:pt idx="20200">
                  <c:v>3.472452206586703E-4</c:v>
                </c:pt>
                <c:pt idx="20201">
                  <c:v>3.4722803157762879E-4</c:v>
                </c:pt>
                <c:pt idx="20202">
                  <c:v>3.4721084419826612E-4</c:v>
                </c:pt>
                <c:pt idx="20203">
                  <c:v>3.4719365852032912E-4</c:v>
                </c:pt>
                <c:pt idx="20204">
                  <c:v>3.4717647454356692E-4</c:v>
                </c:pt>
                <c:pt idx="20205">
                  <c:v>3.4715929226772292E-4</c:v>
                </c:pt>
                <c:pt idx="20206">
                  <c:v>3.4714211169254876E-4</c:v>
                </c:pt>
                <c:pt idx="20207">
                  <c:v>3.4712493281778892E-4</c:v>
                </c:pt>
                <c:pt idx="20208">
                  <c:v>3.4710775564319475E-4</c:v>
                </c:pt>
                <c:pt idx="20209">
                  <c:v>3.4709058016850892E-4</c:v>
                </c:pt>
                <c:pt idx="20210">
                  <c:v>3.4707340639348293E-4</c:v>
                </c:pt>
                <c:pt idx="20211">
                  <c:v>3.4705623431786209E-4</c:v>
                </c:pt>
                <c:pt idx="20212">
                  <c:v>3.4703906394139606E-4</c:v>
                </c:pt>
                <c:pt idx="20213">
                  <c:v>3.4702189526383283E-4</c:v>
                </c:pt>
                <c:pt idx="20214">
                  <c:v>3.4700472828491847E-4</c:v>
                </c:pt>
                <c:pt idx="20215">
                  <c:v>3.469875630044009E-4</c:v>
                </c:pt>
                <c:pt idx="20216">
                  <c:v>3.4697039942202995E-4</c:v>
                </c:pt>
                <c:pt idx="20217">
                  <c:v>3.4695323753755381E-4</c:v>
                </c:pt>
                <c:pt idx="20218">
                  <c:v>3.4693607735071817E-4</c:v>
                </c:pt>
                <c:pt idx="20219">
                  <c:v>3.4691891886127243E-4</c:v>
                </c:pt>
                <c:pt idx="20220">
                  <c:v>3.4690176206896391E-4</c:v>
                </c:pt>
                <c:pt idx="20221">
                  <c:v>3.4688460697354228E-4</c:v>
                </c:pt>
                <c:pt idx="20222">
                  <c:v>3.4686745357475561E-4</c:v>
                </c:pt>
                <c:pt idx="20223">
                  <c:v>3.4685030187235139E-4</c:v>
                </c:pt>
                <c:pt idx="20224">
                  <c:v>3.4683315186607885E-4</c:v>
                </c:pt>
                <c:pt idx="20225">
                  <c:v>3.4681600355568413E-4</c:v>
                </c:pt>
                <c:pt idx="20226">
                  <c:v>3.4679885694091856E-4</c:v>
                </c:pt>
                <c:pt idx="20227">
                  <c:v>3.4678171202152892E-4</c:v>
                </c:pt>
                <c:pt idx="20228">
                  <c:v>3.4676456879726558E-4</c:v>
                </c:pt>
                <c:pt idx="20229">
                  <c:v>3.4674742726787614E-4</c:v>
                </c:pt>
                <c:pt idx="20230">
                  <c:v>3.4673028743310825E-4</c:v>
                </c:pt>
                <c:pt idx="20231">
                  <c:v>3.4671314929271237E-4</c:v>
                </c:pt>
                <c:pt idx="20232">
                  <c:v>3.4669601284643471E-4</c:v>
                </c:pt>
                <c:pt idx="20233">
                  <c:v>3.4667887809402658E-4</c:v>
                </c:pt>
                <c:pt idx="20234">
                  <c:v>3.4666174503523669E-4</c:v>
                </c:pt>
                <c:pt idx="20235">
                  <c:v>3.4664461366981132E-4</c:v>
                </c:pt>
                <c:pt idx="20236">
                  <c:v>3.4662748399750295E-4</c:v>
                </c:pt>
                <c:pt idx="20237">
                  <c:v>3.4661035601806021E-4</c:v>
                </c:pt>
                <c:pt idx="20238">
                  <c:v>3.4659322973122994E-4</c:v>
                </c:pt>
                <c:pt idx="20239">
                  <c:v>3.4657610513676255E-4</c:v>
                </c:pt>
                <c:pt idx="20240">
                  <c:v>3.4655898223440591E-4</c:v>
                </c:pt>
                <c:pt idx="20241">
                  <c:v>3.465418610239099E-4</c:v>
                </c:pt>
                <c:pt idx="20242">
                  <c:v>3.4652474150502499E-4</c:v>
                </c:pt>
                <c:pt idx="20243">
                  <c:v>3.4650762367750078E-4</c:v>
                </c:pt>
                <c:pt idx="20244">
                  <c:v>3.4649050754108411E-4</c:v>
                </c:pt>
                <c:pt idx="20245">
                  <c:v>3.4647339309552675E-4</c:v>
                </c:pt>
                <c:pt idx="20246">
                  <c:v>3.4645628034057641E-4</c:v>
                </c:pt>
                <c:pt idx="20247">
                  <c:v>3.4643916927598449E-4</c:v>
                </c:pt>
                <c:pt idx="20248">
                  <c:v>3.4642205990149846E-4</c:v>
                </c:pt>
                <c:pt idx="20249">
                  <c:v>3.464049522168681E-4</c:v>
                </c:pt>
                <c:pt idx="20250">
                  <c:v>3.4638784622184496E-4</c:v>
                </c:pt>
                <c:pt idx="20251">
                  <c:v>3.4637074191617854E-4</c:v>
                </c:pt>
                <c:pt idx="20252">
                  <c:v>3.4635363929961757E-4</c:v>
                </c:pt>
                <c:pt idx="20253">
                  <c:v>3.4633653837191019E-4</c:v>
                </c:pt>
                <c:pt idx="20254">
                  <c:v>3.4631943913281002E-4</c:v>
                </c:pt>
                <c:pt idx="20255">
                  <c:v>3.4630234158206368E-4</c:v>
                </c:pt>
                <c:pt idx="20256">
                  <c:v>3.462852457194218E-4</c:v>
                </c:pt>
                <c:pt idx="20257">
                  <c:v>3.4626815154463751E-4</c:v>
                </c:pt>
                <c:pt idx="20258">
                  <c:v>3.4625105905745684E-4</c:v>
                </c:pt>
                <c:pt idx="20259">
                  <c:v>3.4623396825763243E-4</c:v>
                </c:pt>
                <c:pt idx="20260">
                  <c:v>3.4621687914491187E-4</c:v>
                </c:pt>
                <c:pt idx="20261">
                  <c:v>3.4619979171904839E-4</c:v>
                </c:pt>
                <c:pt idx="20262">
                  <c:v>3.4618270597978998E-4</c:v>
                </c:pt>
                <c:pt idx="20263">
                  <c:v>3.4616562192688662E-4</c:v>
                </c:pt>
                <c:pt idx="20264">
                  <c:v>3.461485395600922E-4</c:v>
                </c:pt>
                <c:pt idx="20265">
                  <c:v>3.4613145887915479E-4</c:v>
                </c:pt>
                <c:pt idx="20266">
                  <c:v>3.4611437988382244E-4</c:v>
                </c:pt>
                <c:pt idx="20267">
                  <c:v>3.4609730257384902E-4</c:v>
                </c:pt>
                <c:pt idx="20268">
                  <c:v>3.4608022694898382E-4</c:v>
                </c:pt>
                <c:pt idx="20269">
                  <c:v>3.460631530089785E-4</c:v>
                </c:pt>
                <c:pt idx="20270">
                  <c:v>3.4604608075358223E-4</c:v>
                </c:pt>
                <c:pt idx="20271">
                  <c:v>3.4602901018254679E-4</c:v>
                </c:pt>
                <c:pt idx="20272">
                  <c:v>3.4601194129562187E-4</c:v>
                </c:pt>
                <c:pt idx="20273">
                  <c:v>3.4599487409255812E-4</c:v>
                </c:pt>
                <c:pt idx="20274">
                  <c:v>3.4597780857310802E-4</c:v>
                </c:pt>
                <c:pt idx="20275">
                  <c:v>3.4596074473702181E-4</c:v>
                </c:pt>
                <c:pt idx="20276">
                  <c:v>3.4594368258404986E-4</c:v>
                </c:pt>
                <c:pt idx="20277">
                  <c:v>3.4592662211394259E-4</c:v>
                </c:pt>
                <c:pt idx="20278">
                  <c:v>3.4590956332645253E-4</c:v>
                </c:pt>
                <c:pt idx="20279">
                  <c:v>3.4589250622133166E-4</c:v>
                </c:pt>
                <c:pt idx="20280">
                  <c:v>3.4587545079832786E-4</c:v>
                </c:pt>
                <c:pt idx="20281">
                  <c:v>3.4585839705719479E-4</c:v>
                </c:pt>
                <c:pt idx="20282">
                  <c:v>3.4584134499768152E-4</c:v>
                </c:pt>
                <c:pt idx="20283">
                  <c:v>3.458242946195422E-4</c:v>
                </c:pt>
                <c:pt idx="20284">
                  <c:v>3.4580724592252551E-4</c:v>
                </c:pt>
                <c:pt idx="20285">
                  <c:v>3.4579019890638475E-4</c:v>
                </c:pt>
                <c:pt idx="20286">
                  <c:v>3.4577315357087191E-4</c:v>
                </c:pt>
                <c:pt idx="20287">
                  <c:v>3.4575610991573636E-4</c:v>
                </c:pt>
                <c:pt idx="20288">
                  <c:v>3.457390679407295E-4</c:v>
                </c:pt>
                <c:pt idx="20289">
                  <c:v>3.457220276456049E-4</c:v>
                </c:pt>
                <c:pt idx="20290">
                  <c:v>3.4570498903011156E-4</c:v>
                </c:pt>
                <c:pt idx="20291">
                  <c:v>3.4568795209400342E-4</c:v>
                </c:pt>
                <c:pt idx="20292">
                  <c:v>3.4567091683703285E-4</c:v>
                </c:pt>
                <c:pt idx="20293">
                  <c:v>3.4565388325894842E-4</c:v>
                </c:pt>
                <c:pt idx="20294">
                  <c:v>3.4563685135950478E-4</c:v>
                </c:pt>
                <c:pt idx="20295">
                  <c:v>3.4561982113845359E-4</c:v>
                </c:pt>
                <c:pt idx="20296">
                  <c:v>3.4560279259554446E-4</c:v>
                </c:pt>
                <c:pt idx="20297">
                  <c:v>3.4558576573053278E-4</c:v>
                </c:pt>
                <c:pt idx="20298">
                  <c:v>3.4556874054316681E-4</c:v>
                </c:pt>
                <c:pt idx="20299">
                  <c:v>3.4555171703320238E-4</c:v>
                </c:pt>
                <c:pt idx="20300">
                  <c:v>3.4553469520038781E-4</c:v>
                </c:pt>
                <c:pt idx="20301">
                  <c:v>3.4551767504447886E-4</c:v>
                </c:pt>
                <c:pt idx="20302">
                  <c:v>3.4550065656522509E-4</c:v>
                </c:pt>
                <c:pt idx="20303">
                  <c:v>3.4548363976237952E-4</c:v>
                </c:pt>
                <c:pt idx="20304">
                  <c:v>3.4546662463569641E-4</c:v>
                </c:pt>
                <c:pt idx="20305">
                  <c:v>3.4544961118492391E-4</c:v>
                </c:pt>
                <c:pt idx="20306">
                  <c:v>3.4543259940981796E-4</c:v>
                </c:pt>
                <c:pt idx="20307">
                  <c:v>3.4541558931013082E-4</c:v>
                </c:pt>
                <c:pt idx="20308">
                  <c:v>3.453985808856142E-4</c:v>
                </c:pt>
                <c:pt idx="20309">
                  <c:v>3.4538157413601972E-4</c:v>
                </c:pt>
                <c:pt idx="20310">
                  <c:v>3.4536456906109986E-4</c:v>
                </c:pt>
                <c:pt idx="20311">
                  <c:v>3.4534756566061012E-4</c:v>
                </c:pt>
                <c:pt idx="20312">
                  <c:v>3.4533056393430006E-4</c:v>
                </c:pt>
                <c:pt idx="20313">
                  <c:v>3.4531356388192496E-4</c:v>
                </c:pt>
                <c:pt idx="20314">
                  <c:v>3.4529656550323602E-4</c:v>
                </c:pt>
                <c:pt idx="20315">
                  <c:v>3.4527956879798542E-4</c:v>
                </c:pt>
                <c:pt idx="20316">
                  <c:v>3.4526257376592772E-4</c:v>
                </c:pt>
                <c:pt idx="20317">
                  <c:v>3.45245580406815E-4</c:v>
                </c:pt>
                <c:pt idx="20318">
                  <c:v>3.4522858872040142E-4</c:v>
                </c:pt>
                <c:pt idx="20319">
                  <c:v>3.452115987064381E-4</c:v>
                </c:pt>
                <c:pt idx="20320">
                  <c:v>3.4519461036467943E-4</c:v>
                </c:pt>
                <c:pt idx="20321">
                  <c:v>3.4517762369487819E-4</c:v>
                </c:pt>
                <c:pt idx="20322">
                  <c:v>3.4516063869678796E-4</c:v>
                </c:pt>
                <c:pt idx="20323">
                  <c:v>3.4514365537016207E-4</c:v>
                </c:pt>
                <c:pt idx="20324">
                  <c:v>3.4512667371475251E-4</c:v>
                </c:pt>
                <c:pt idx="20325">
                  <c:v>3.4510969373031253E-4</c:v>
                </c:pt>
                <c:pt idx="20326">
                  <c:v>3.4509271541659871E-4</c:v>
                </c:pt>
                <c:pt idx="20327">
                  <c:v>3.4507573877336044E-4</c:v>
                </c:pt>
                <c:pt idx="20328">
                  <c:v>3.4505876380035361E-4</c:v>
                </c:pt>
                <c:pt idx="20329">
                  <c:v>3.4504179049732984E-4</c:v>
                </c:pt>
                <c:pt idx="20330">
                  <c:v>3.4502481886404551E-4</c:v>
                </c:pt>
                <c:pt idx="20331">
                  <c:v>3.4500784890025194E-4</c:v>
                </c:pt>
                <c:pt idx="20332">
                  <c:v>3.4499088060570472E-4</c:v>
                </c:pt>
                <c:pt idx="20333">
                  <c:v>3.4497391398015452E-4</c:v>
                </c:pt>
                <c:pt idx="20334">
                  <c:v>3.44956949023358E-4</c:v>
                </c:pt>
                <c:pt idx="20335">
                  <c:v>3.449399857350692E-4</c:v>
                </c:pt>
                <c:pt idx="20336">
                  <c:v>3.4492302411504001E-4</c:v>
                </c:pt>
                <c:pt idx="20337">
                  <c:v>3.4490606416302339E-4</c:v>
                </c:pt>
                <c:pt idx="20338">
                  <c:v>3.4488910587877707E-4</c:v>
                </c:pt>
                <c:pt idx="20339">
                  <c:v>3.448721492620518E-4</c:v>
                </c:pt>
                <c:pt idx="20340">
                  <c:v>3.4485519431260261E-4</c:v>
                </c:pt>
                <c:pt idx="20341">
                  <c:v>3.4483824103018391E-4</c:v>
                </c:pt>
                <c:pt idx="20342">
                  <c:v>3.448212894145502E-4</c:v>
                </c:pt>
                <c:pt idx="20343">
                  <c:v>3.4480433946545432E-4</c:v>
                </c:pt>
                <c:pt idx="20344">
                  <c:v>3.4478739118265332E-4</c:v>
                </c:pt>
                <c:pt idx="20345">
                  <c:v>3.4477044456589912E-4</c:v>
                </c:pt>
                <c:pt idx="20346">
                  <c:v>3.447534996149462E-4</c:v>
                </c:pt>
                <c:pt idx="20347">
                  <c:v>3.4473655632954884E-4</c:v>
                </c:pt>
                <c:pt idx="20348">
                  <c:v>3.4471961470946291E-4</c:v>
                </c:pt>
                <c:pt idx="20349">
                  <c:v>3.4470267475444189E-4</c:v>
                </c:pt>
                <c:pt idx="20350">
                  <c:v>3.4468573646423867E-4</c:v>
                </c:pt>
                <c:pt idx="20351">
                  <c:v>3.4466879983861067E-4</c:v>
                </c:pt>
                <c:pt idx="20352">
                  <c:v>3.4465186487731188E-4</c:v>
                </c:pt>
                <c:pt idx="20353">
                  <c:v>3.4463493158009613E-4</c:v>
                </c:pt>
                <c:pt idx="20354">
                  <c:v>3.4461799994671801E-4</c:v>
                </c:pt>
                <c:pt idx="20355">
                  <c:v>3.4460106997693401E-4</c:v>
                </c:pt>
                <c:pt idx="20356">
                  <c:v>3.4458414167049694E-4</c:v>
                </c:pt>
                <c:pt idx="20357">
                  <c:v>3.4456721502716296E-4</c:v>
                </c:pt>
                <c:pt idx="20358">
                  <c:v>3.4455029004668659E-4</c:v>
                </c:pt>
                <c:pt idx="20359">
                  <c:v>3.4453336672882401E-4</c:v>
                </c:pt>
                <c:pt idx="20360">
                  <c:v>3.4451644507332748E-4</c:v>
                </c:pt>
                <c:pt idx="20361">
                  <c:v>3.4449952507995495E-4</c:v>
                </c:pt>
                <c:pt idx="20362">
                  <c:v>3.4448260674845883E-4</c:v>
                </c:pt>
                <c:pt idx="20363">
                  <c:v>3.4446569007859595E-4</c:v>
                </c:pt>
                <c:pt idx="20364">
                  <c:v>3.4444877507012225E-4</c:v>
                </c:pt>
                <c:pt idx="20365">
                  <c:v>3.444318617227908E-4</c:v>
                </c:pt>
                <c:pt idx="20366">
                  <c:v>3.444149500363582E-4</c:v>
                </c:pt>
                <c:pt idx="20367">
                  <c:v>3.4439804001058007E-4</c:v>
                </c:pt>
                <c:pt idx="20368">
                  <c:v>3.4438113164521203E-4</c:v>
                </c:pt>
                <c:pt idx="20369">
                  <c:v>3.4436422494000765E-4</c:v>
                </c:pt>
                <c:pt idx="20370">
                  <c:v>3.4434731989472491E-4</c:v>
                </c:pt>
                <c:pt idx="20371">
                  <c:v>3.4433041650911816E-4</c:v>
                </c:pt>
                <c:pt idx="20372">
                  <c:v>3.4431351478294306E-4</c:v>
                </c:pt>
                <c:pt idx="20373">
                  <c:v>3.442966147159541E-4</c:v>
                </c:pt>
                <c:pt idx="20374">
                  <c:v>3.4427971630790802E-4</c:v>
                </c:pt>
                <c:pt idx="20375">
                  <c:v>3.442628195585615E-4</c:v>
                </c:pt>
                <c:pt idx="20376">
                  <c:v>3.442459244676703E-4</c:v>
                </c:pt>
                <c:pt idx="20377">
                  <c:v>3.4422903103498804E-4</c:v>
                </c:pt>
                <c:pt idx="20378">
                  <c:v>3.4421213926027436E-4</c:v>
                </c:pt>
                <c:pt idx="20379">
                  <c:v>3.4419524914328E-4</c:v>
                </c:pt>
                <c:pt idx="20380">
                  <c:v>3.4417836068376616E-4</c:v>
                </c:pt>
                <c:pt idx="20381">
                  <c:v>3.44161473881485E-4</c:v>
                </c:pt>
                <c:pt idx="20382">
                  <c:v>3.4414458873619456E-4</c:v>
                </c:pt>
                <c:pt idx="20383">
                  <c:v>3.4412770524765157E-4</c:v>
                </c:pt>
                <c:pt idx="20384">
                  <c:v>3.4411082341560882E-4</c:v>
                </c:pt>
                <c:pt idx="20385">
                  <c:v>3.440939432398261E-4</c:v>
                </c:pt>
                <c:pt idx="20386">
                  <c:v>3.4407706472005991E-4</c:v>
                </c:pt>
                <c:pt idx="20387">
                  <c:v>3.440601878560638E-4</c:v>
                </c:pt>
                <c:pt idx="20388">
                  <c:v>3.4404331264759486E-4</c:v>
                </c:pt>
                <c:pt idx="20389">
                  <c:v>3.4402643909441056E-4</c:v>
                </c:pt>
                <c:pt idx="20390">
                  <c:v>3.4400956719626754E-4</c:v>
                </c:pt>
                <c:pt idx="20391">
                  <c:v>3.4399269695292001E-4</c:v>
                </c:pt>
                <c:pt idx="20392">
                  <c:v>3.439758283641274E-4</c:v>
                </c:pt>
                <c:pt idx="20393">
                  <c:v>3.4395896142964602E-4</c:v>
                </c:pt>
                <c:pt idx="20394">
                  <c:v>3.4394209614923101E-4</c:v>
                </c:pt>
                <c:pt idx="20395">
                  <c:v>3.4392523252263816E-4</c:v>
                </c:pt>
                <c:pt idx="20396">
                  <c:v>3.4390837054962801E-4</c:v>
                </c:pt>
                <c:pt idx="20397">
                  <c:v>3.4389151022995386E-4</c:v>
                </c:pt>
                <c:pt idx="20398">
                  <c:v>3.4387465156337355E-4</c:v>
                </c:pt>
                <c:pt idx="20399">
                  <c:v>3.4385779454964579E-4</c:v>
                </c:pt>
                <c:pt idx="20400">
                  <c:v>3.4384093918852381E-4</c:v>
                </c:pt>
                <c:pt idx="20401">
                  <c:v>3.4382408547976807E-4</c:v>
                </c:pt>
                <c:pt idx="20402">
                  <c:v>3.4380723342313294E-4</c:v>
                </c:pt>
                <c:pt idx="20403">
                  <c:v>3.4379038301837782E-4</c:v>
                </c:pt>
                <c:pt idx="20404">
                  <c:v>3.4377353426526063E-4</c:v>
                </c:pt>
                <c:pt idx="20405">
                  <c:v>3.4375668716353432E-4</c:v>
                </c:pt>
                <c:pt idx="20406">
                  <c:v>3.4373984171295847E-4</c:v>
                </c:pt>
                <c:pt idx="20407">
                  <c:v>3.4372299791329125E-4</c:v>
                </c:pt>
                <c:pt idx="20408">
                  <c:v>3.4370615576428926E-4</c:v>
                </c:pt>
                <c:pt idx="20409">
                  <c:v>3.4368931526570893E-4</c:v>
                </c:pt>
                <c:pt idx="20410">
                  <c:v>3.4367247641730892E-4</c:v>
                </c:pt>
                <c:pt idx="20411">
                  <c:v>3.4365563921884604E-4</c:v>
                </c:pt>
                <c:pt idx="20412">
                  <c:v>3.4363880367007803E-4</c:v>
                </c:pt>
                <c:pt idx="20413">
                  <c:v>3.4362196977076294E-4</c:v>
                </c:pt>
                <c:pt idx="20414">
                  <c:v>3.4360513752065792E-4</c:v>
                </c:pt>
                <c:pt idx="20415">
                  <c:v>3.4358830691952048E-4</c:v>
                </c:pt>
                <c:pt idx="20416">
                  <c:v>3.4357147796710961E-4</c:v>
                </c:pt>
                <c:pt idx="20417">
                  <c:v>3.4355465066318006E-4</c:v>
                </c:pt>
                <c:pt idx="20418">
                  <c:v>3.4353782500749276E-4</c:v>
                </c:pt>
                <c:pt idx="20419">
                  <c:v>3.4352100099980252E-4</c:v>
                </c:pt>
                <c:pt idx="20420">
                  <c:v>3.4350417863987016E-4</c:v>
                </c:pt>
                <c:pt idx="20421">
                  <c:v>3.4348735792745245E-4</c:v>
                </c:pt>
                <c:pt idx="20422">
                  <c:v>3.4347053886230793E-4</c:v>
                </c:pt>
                <c:pt idx="20423">
                  <c:v>3.4345372144419444E-4</c:v>
                </c:pt>
                <c:pt idx="20424">
                  <c:v>3.4343690567286778E-4</c:v>
                </c:pt>
                <c:pt idx="20425">
                  <c:v>3.4342009154808789E-4</c:v>
                </c:pt>
                <c:pt idx="20426">
                  <c:v>3.4340327906961485E-4</c:v>
                </c:pt>
                <c:pt idx="20427">
                  <c:v>3.4338646823720438E-4</c:v>
                </c:pt>
                <c:pt idx="20428">
                  <c:v>3.4336965905061492E-4</c:v>
                </c:pt>
                <c:pt idx="20429">
                  <c:v>3.4335285150960572E-4</c:v>
                </c:pt>
                <c:pt idx="20430">
                  <c:v>3.4333604561393485E-4</c:v>
                </c:pt>
                <c:pt idx="20431">
                  <c:v>3.433192413633589E-4</c:v>
                </c:pt>
                <c:pt idx="20432">
                  <c:v>3.4330243875764109E-4</c:v>
                </c:pt>
                <c:pt idx="20433">
                  <c:v>3.4328563779653415E-4</c:v>
                </c:pt>
                <c:pt idx="20434">
                  <c:v>3.4326883847979995E-4</c:v>
                </c:pt>
                <c:pt idx="20435">
                  <c:v>3.432520408071979E-4</c:v>
                </c:pt>
                <c:pt idx="20436">
                  <c:v>3.4323524477848302E-4</c:v>
                </c:pt>
                <c:pt idx="20437">
                  <c:v>3.4321845039341815E-4</c:v>
                </c:pt>
                <c:pt idx="20438">
                  <c:v>3.4320165765175972E-4</c:v>
                </c:pt>
                <c:pt idx="20439">
                  <c:v>3.4318486655326535E-4</c:v>
                </c:pt>
                <c:pt idx="20440">
                  <c:v>3.4316807709769805E-4</c:v>
                </c:pt>
                <c:pt idx="20441">
                  <c:v>3.4315128928481196E-4</c:v>
                </c:pt>
                <c:pt idx="20442">
                  <c:v>3.4313450311436791E-4</c:v>
                </c:pt>
                <c:pt idx="20443">
                  <c:v>3.4311771858612619E-4</c:v>
                </c:pt>
                <c:pt idx="20444">
                  <c:v>3.4310093569984442E-4</c:v>
                </c:pt>
                <c:pt idx="20445">
                  <c:v>3.4308415445528256E-4</c:v>
                </c:pt>
                <c:pt idx="20446">
                  <c:v>3.4306737485219997E-4</c:v>
                </c:pt>
                <c:pt idx="20447">
                  <c:v>3.4305059689035265E-4</c:v>
                </c:pt>
                <c:pt idx="20448">
                  <c:v>3.4303382056950353E-4</c:v>
                </c:pt>
                <c:pt idx="20449">
                  <c:v>3.4301704588941015E-4</c:v>
                </c:pt>
                <c:pt idx="20450">
                  <c:v>3.4300027284983202E-4</c:v>
                </c:pt>
                <c:pt idx="20451">
                  <c:v>3.429835014505279E-4</c:v>
                </c:pt>
                <c:pt idx="20452">
                  <c:v>3.4296673169125988E-4</c:v>
                </c:pt>
                <c:pt idx="20453">
                  <c:v>3.4294996357178405E-4</c:v>
                </c:pt>
                <c:pt idx="20454">
                  <c:v>3.4293319709186216E-4</c:v>
                </c:pt>
                <c:pt idx="20455">
                  <c:v>3.4291643225125293E-4</c:v>
                </c:pt>
                <c:pt idx="20456">
                  <c:v>3.4289966904971496E-4</c:v>
                </c:pt>
                <c:pt idx="20457">
                  <c:v>3.4288290748700891E-4</c:v>
                </c:pt>
                <c:pt idx="20458">
                  <c:v>3.4286614756289451E-4</c:v>
                </c:pt>
                <c:pt idx="20459">
                  <c:v>3.428493892771332E-4</c:v>
                </c:pt>
                <c:pt idx="20460">
                  <c:v>3.4283263262948059E-4</c:v>
                </c:pt>
                <c:pt idx="20461">
                  <c:v>3.4281587761970044E-4</c:v>
                </c:pt>
                <c:pt idx="20462">
                  <c:v>3.4279912424755151E-4</c:v>
                </c:pt>
                <c:pt idx="20463">
                  <c:v>3.4278237251279104E-4</c:v>
                </c:pt>
                <c:pt idx="20464">
                  <c:v>3.4276562241518095E-4</c:v>
                </c:pt>
                <c:pt idx="20465">
                  <c:v>3.4274887395448282E-4</c:v>
                </c:pt>
                <c:pt idx="20466">
                  <c:v>3.4273212713045758E-4</c:v>
                </c:pt>
                <c:pt idx="20467">
                  <c:v>3.4271538194286004E-4</c:v>
                </c:pt>
                <c:pt idx="20468">
                  <c:v>3.4269863839145402E-4</c:v>
                </c:pt>
                <c:pt idx="20469">
                  <c:v>3.4268189647599945E-4</c:v>
                </c:pt>
                <c:pt idx="20470">
                  <c:v>3.4266515619625794E-4</c:v>
                </c:pt>
                <c:pt idx="20471">
                  <c:v>3.4264841755198542E-4</c:v>
                </c:pt>
                <c:pt idx="20472">
                  <c:v>3.4263168054294739E-4</c:v>
                </c:pt>
                <c:pt idx="20473">
                  <c:v>3.4261494516890011E-4</c:v>
                </c:pt>
                <c:pt idx="20474">
                  <c:v>3.4259821142960619E-4</c:v>
                </c:pt>
                <c:pt idx="20475">
                  <c:v>3.4258147932482582E-4</c:v>
                </c:pt>
                <c:pt idx="20476">
                  <c:v>3.4256474885431955E-4</c:v>
                </c:pt>
                <c:pt idx="20477">
                  <c:v>3.4254802001784846E-4</c:v>
                </c:pt>
                <c:pt idx="20478">
                  <c:v>3.4253129281517139E-4</c:v>
                </c:pt>
                <c:pt idx="20479">
                  <c:v>3.425145672460504E-4</c:v>
                </c:pt>
                <c:pt idx="20480">
                  <c:v>3.4249784331024481E-4</c:v>
                </c:pt>
                <c:pt idx="20481">
                  <c:v>3.4248112100751857E-4</c:v>
                </c:pt>
                <c:pt idx="20482">
                  <c:v>3.4246440033762818E-4</c:v>
                </c:pt>
                <c:pt idx="20483">
                  <c:v>3.4244768130033815E-4</c:v>
                </c:pt>
                <c:pt idx="20484">
                  <c:v>3.4243096389540822E-4</c:v>
                </c:pt>
                <c:pt idx="20485">
                  <c:v>3.4241424812259829E-4</c:v>
                </c:pt>
                <c:pt idx="20486">
                  <c:v>3.4239753398167006E-4</c:v>
                </c:pt>
                <c:pt idx="20487">
                  <c:v>3.4238082147238402E-4</c:v>
                </c:pt>
                <c:pt idx="20488">
                  <c:v>3.4236411059450361E-4</c:v>
                </c:pt>
                <c:pt idx="20489">
                  <c:v>3.4234740134778731E-4</c:v>
                </c:pt>
                <c:pt idx="20490">
                  <c:v>3.4233069373199737E-4</c:v>
                </c:pt>
                <c:pt idx="20491">
                  <c:v>3.4231398774689547E-4</c:v>
                </c:pt>
                <c:pt idx="20492">
                  <c:v>3.4229728339224015E-4</c:v>
                </c:pt>
                <c:pt idx="20493">
                  <c:v>3.422805806677966E-4</c:v>
                </c:pt>
                <c:pt idx="20494">
                  <c:v>3.4226387957332296E-4</c:v>
                </c:pt>
                <c:pt idx="20495">
                  <c:v>3.4224718010858419E-4</c:v>
                </c:pt>
                <c:pt idx="20496">
                  <c:v>3.42230482273339E-4</c:v>
                </c:pt>
                <c:pt idx="20497">
                  <c:v>3.4221378606734952E-4</c:v>
                </c:pt>
                <c:pt idx="20498">
                  <c:v>3.4219709149037591E-4</c:v>
                </c:pt>
                <c:pt idx="20499">
                  <c:v>3.4218039854218242E-4</c:v>
                </c:pt>
                <c:pt idx="20500">
                  <c:v>3.4216370722253123E-4</c:v>
                </c:pt>
                <c:pt idx="20501">
                  <c:v>3.4214701753117991E-4</c:v>
                </c:pt>
                <c:pt idx="20502">
                  <c:v>3.4213032946789357E-4</c:v>
                </c:pt>
                <c:pt idx="20503">
                  <c:v>3.4211364303243281E-4</c:v>
                </c:pt>
                <c:pt idx="20504">
                  <c:v>3.4209695822456031E-4</c:v>
                </c:pt>
                <c:pt idx="20505">
                  <c:v>3.4208027504403689E-4</c:v>
                </c:pt>
                <c:pt idx="20506">
                  <c:v>3.4206359349062381E-4</c:v>
                </c:pt>
                <c:pt idx="20507">
                  <c:v>3.4204691356408472E-4</c:v>
                </c:pt>
                <c:pt idx="20508">
                  <c:v>3.4203023526418298E-4</c:v>
                </c:pt>
                <c:pt idx="20509">
                  <c:v>3.4201355859067719E-4</c:v>
                </c:pt>
                <c:pt idx="20510">
                  <c:v>3.4199688354332993E-4</c:v>
                </c:pt>
                <c:pt idx="20511">
                  <c:v>3.4198021012190574E-4</c:v>
                </c:pt>
                <c:pt idx="20512">
                  <c:v>3.4196353832616542E-4</c:v>
                </c:pt>
                <c:pt idx="20513">
                  <c:v>3.4194686815587139E-4</c:v>
                </c:pt>
                <c:pt idx="20514">
                  <c:v>3.4193019961078602E-4</c:v>
                </c:pt>
                <c:pt idx="20515">
                  <c:v>3.4191353269067212E-4</c:v>
                </c:pt>
                <c:pt idx="20516">
                  <c:v>3.4189686739528999E-4</c:v>
                </c:pt>
                <c:pt idx="20517">
                  <c:v>3.4188020372440445E-4</c:v>
                </c:pt>
                <c:pt idx="20518">
                  <c:v>3.4186354167777699E-4</c:v>
                </c:pt>
                <c:pt idx="20519">
                  <c:v>3.4184688125517054E-4</c:v>
                </c:pt>
                <c:pt idx="20520">
                  <c:v>3.4183022245634696E-4</c:v>
                </c:pt>
                <c:pt idx="20521">
                  <c:v>3.4181356528107071E-4</c:v>
                </c:pt>
                <c:pt idx="20522">
                  <c:v>3.417969097291019E-4</c:v>
                </c:pt>
                <c:pt idx="20523">
                  <c:v>3.4178025580020456E-4</c:v>
                </c:pt>
                <c:pt idx="20524">
                  <c:v>3.4176360349414059E-4</c:v>
                </c:pt>
                <c:pt idx="20525">
                  <c:v>3.4174695281067387E-4</c:v>
                </c:pt>
                <c:pt idx="20526">
                  <c:v>3.4173030374956694E-4</c:v>
                </c:pt>
                <c:pt idx="20527">
                  <c:v>3.4171365631058281E-4</c:v>
                </c:pt>
                <c:pt idx="20528">
                  <c:v>3.4169701049348311E-4</c:v>
                </c:pt>
                <c:pt idx="20529">
                  <c:v>3.4168036629803386E-4</c:v>
                </c:pt>
                <c:pt idx="20530">
                  <c:v>3.4166372372399542E-4</c:v>
                </c:pt>
                <c:pt idx="20531">
                  <c:v>3.4164708277113092E-4</c:v>
                </c:pt>
                <c:pt idx="20532">
                  <c:v>3.4163044343920462E-4</c:v>
                </c:pt>
                <c:pt idx="20533">
                  <c:v>3.4161380572798015E-4</c:v>
                </c:pt>
                <c:pt idx="20534">
                  <c:v>3.415971696372196E-4</c:v>
                </c:pt>
                <c:pt idx="20535">
                  <c:v>3.4158053516668551E-4</c:v>
                </c:pt>
                <c:pt idx="20536">
                  <c:v>3.4156390231614294E-4</c:v>
                </c:pt>
                <c:pt idx="20537">
                  <c:v>3.4154727108535446E-4</c:v>
                </c:pt>
                <c:pt idx="20538">
                  <c:v>3.4153064147408375E-4</c:v>
                </c:pt>
                <c:pt idx="20539">
                  <c:v>3.4151401348209392E-4</c:v>
                </c:pt>
                <c:pt idx="20540">
                  <c:v>3.4149738710914998E-4</c:v>
                </c:pt>
                <c:pt idx="20541">
                  <c:v>3.4148076235501155E-4</c:v>
                </c:pt>
                <c:pt idx="20542">
                  <c:v>3.4146413921944601E-4</c:v>
                </c:pt>
                <c:pt idx="20543">
                  <c:v>3.414475177022161E-4</c:v>
                </c:pt>
                <c:pt idx="20544">
                  <c:v>3.4143089780308452E-4</c:v>
                </c:pt>
                <c:pt idx="20545">
                  <c:v>3.4141427952181586E-4</c:v>
                </c:pt>
                <c:pt idx="20546">
                  <c:v>3.4139766285817466E-4</c:v>
                </c:pt>
                <c:pt idx="20547">
                  <c:v>3.413810478119221E-4</c:v>
                </c:pt>
                <c:pt idx="20548">
                  <c:v>3.4136443438282445E-4</c:v>
                </c:pt>
                <c:pt idx="20549">
                  <c:v>3.4134782257064586E-4</c:v>
                </c:pt>
                <c:pt idx="20550">
                  <c:v>3.4133121237514801E-4</c:v>
                </c:pt>
                <c:pt idx="20551">
                  <c:v>3.41314603796097E-4</c:v>
                </c:pt>
                <c:pt idx="20552">
                  <c:v>3.4129799683325587E-4</c:v>
                </c:pt>
                <c:pt idx="20553">
                  <c:v>3.4128139148638744E-4</c:v>
                </c:pt>
                <c:pt idx="20554">
                  <c:v>3.4126478775525976E-4</c:v>
                </c:pt>
                <c:pt idx="20555">
                  <c:v>3.4124818563963409E-4</c:v>
                </c:pt>
                <c:pt idx="20556">
                  <c:v>3.4123158513927416E-4</c:v>
                </c:pt>
                <c:pt idx="20557">
                  <c:v>3.4121498625394554E-4</c:v>
                </c:pt>
                <c:pt idx="20558">
                  <c:v>3.4119838898341191E-4</c:v>
                </c:pt>
                <c:pt idx="20559">
                  <c:v>3.4118179332743833E-4</c:v>
                </c:pt>
                <c:pt idx="20560">
                  <c:v>3.4116519928578952E-4</c:v>
                </c:pt>
                <c:pt idx="20561">
                  <c:v>3.4114860685822968E-4</c:v>
                </c:pt>
                <c:pt idx="20562">
                  <c:v>3.4113201604452211E-4</c:v>
                </c:pt>
                <c:pt idx="20563">
                  <c:v>3.4111542684443324E-4</c:v>
                </c:pt>
                <c:pt idx="20564">
                  <c:v>3.4109883925772486E-4</c:v>
                </c:pt>
                <c:pt idx="20565">
                  <c:v>3.4108225328416441E-4</c:v>
                </c:pt>
                <c:pt idx="20566">
                  <c:v>3.4106566892351477E-4</c:v>
                </c:pt>
                <c:pt idx="20567">
                  <c:v>3.4104908617554387E-4</c:v>
                </c:pt>
                <c:pt idx="20568">
                  <c:v>3.4103250504001215E-4</c:v>
                </c:pt>
                <c:pt idx="20569">
                  <c:v>3.4101592551668652E-4</c:v>
                </c:pt>
                <c:pt idx="20570">
                  <c:v>3.4099934760533241E-4</c:v>
                </c:pt>
                <c:pt idx="20571">
                  <c:v>3.4098277130571378E-4</c:v>
                </c:pt>
                <c:pt idx="20572">
                  <c:v>3.4096619661759601E-4</c:v>
                </c:pt>
                <c:pt idx="20573">
                  <c:v>3.4094962354074384E-4</c:v>
                </c:pt>
                <c:pt idx="20574">
                  <c:v>3.4093305207492241E-4</c:v>
                </c:pt>
                <c:pt idx="20575">
                  <c:v>3.4091648221989718E-4</c:v>
                </c:pt>
                <c:pt idx="20576">
                  <c:v>3.4089991397543248E-4</c:v>
                </c:pt>
                <c:pt idx="20577">
                  <c:v>3.4088334734129472E-4</c:v>
                </c:pt>
                <c:pt idx="20578">
                  <c:v>3.4086678231724814E-4</c:v>
                </c:pt>
                <c:pt idx="20579">
                  <c:v>3.4085021890305792E-4</c:v>
                </c:pt>
                <c:pt idx="20580">
                  <c:v>3.4083365709849153E-4</c:v>
                </c:pt>
                <c:pt idx="20581">
                  <c:v>3.4081709690331012E-4</c:v>
                </c:pt>
                <c:pt idx="20582">
                  <c:v>3.4080053831728256E-4</c:v>
                </c:pt>
                <c:pt idx="20583">
                  <c:v>3.407839813401747E-4</c:v>
                </c:pt>
                <c:pt idx="20584">
                  <c:v>3.4076742597175083E-4</c:v>
                </c:pt>
                <c:pt idx="20585">
                  <c:v>3.4075087221177526E-4</c:v>
                </c:pt>
                <c:pt idx="20586">
                  <c:v>3.4073432006001477E-4</c:v>
                </c:pt>
                <c:pt idx="20587">
                  <c:v>3.4071776951623593E-4</c:v>
                </c:pt>
                <c:pt idx="20588">
                  <c:v>3.4070122058020254E-4</c:v>
                </c:pt>
                <c:pt idx="20589">
                  <c:v>3.4068467325168011E-4</c:v>
                </c:pt>
                <c:pt idx="20590">
                  <c:v>3.4066812753043849E-4</c:v>
                </c:pt>
                <c:pt idx="20591">
                  <c:v>3.4065158341623896E-4</c:v>
                </c:pt>
                <c:pt idx="20592">
                  <c:v>3.4063504090884878E-4</c:v>
                </c:pt>
                <c:pt idx="20593">
                  <c:v>3.4061850000803611E-4</c:v>
                </c:pt>
                <c:pt idx="20594">
                  <c:v>3.4060196071356296E-4</c:v>
                </c:pt>
                <c:pt idx="20595">
                  <c:v>3.4058542302519893E-4</c:v>
                </c:pt>
                <c:pt idx="20596">
                  <c:v>3.4056888694270816E-4</c:v>
                </c:pt>
                <c:pt idx="20597">
                  <c:v>3.4055235246585678E-4</c:v>
                </c:pt>
                <c:pt idx="20598">
                  <c:v>3.4053581959441072E-4</c:v>
                </c:pt>
                <c:pt idx="20599">
                  <c:v>3.4051928832813872E-4</c:v>
                </c:pt>
                <c:pt idx="20600">
                  <c:v>3.4050275866680387E-4</c:v>
                </c:pt>
                <c:pt idx="20601">
                  <c:v>3.4048623061017259E-4</c:v>
                </c:pt>
                <c:pt idx="20602">
                  <c:v>3.4046970415801487E-4</c:v>
                </c:pt>
                <c:pt idx="20603">
                  <c:v>3.404531793100932E-4</c:v>
                </c:pt>
                <c:pt idx="20604">
                  <c:v>3.4043665606617475E-4</c:v>
                </c:pt>
                <c:pt idx="20605">
                  <c:v>3.4042013442602654E-4</c:v>
                </c:pt>
                <c:pt idx="20606">
                  <c:v>3.4040361438941524E-4</c:v>
                </c:pt>
                <c:pt idx="20607">
                  <c:v>3.403870959561078E-4</c:v>
                </c:pt>
                <c:pt idx="20608">
                  <c:v>3.4037057912586998E-4</c:v>
                </c:pt>
                <c:pt idx="20609">
                  <c:v>3.4035406389846856E-4</c:v>
                </c:pt>
                <c:pt idx="20610">
                  <c:v>3.4033755027367127E-4</c:v>
                </c:pt>
                <c:pt idx="20611">
                  <c:v>3.4032103825124357E-4</c:v>
                </c:pt>
                <c:pt idx="20612">
                  <c:v>3.4030452783095168E-4</c:v>
                </c:pt>
                <c:pt idx="20613">
                  <c:v>3.4028801901256312E-4</c:v>
                </c:pt>
                <c:pt idx="20614">
                  <c:v>3.4027151179584605E-4</c:v>
                </c:pt>
                <c:pt idx="20615">
                  <c:v>3.4025500618056759E-4</c:v>
                </c:pt>
                <c:pt idx="20616">
                  <c:v>3.4023850216649212E-4</c:v>
                </c:pt>
                <c:pt idx="20617">
                  <c:v>3.4022199975338753E-4</c:v>
                </c:pt>
                <c:pt idx="20618">
                  <c:v>3.4020549894102229E-4</c:v>
                </c:pt>
                <c:pt idx="20619">
                  <c:v>3.4018899972916296E-4</c:v>
                </c:pt>
                <c:pt idx="20620">
                  <c:v>3.4017250211757611E-4</c:v>
                </c:pt>
                <c:pt idx="20621">
                  <c:v>3.4015600610602946E-4</c:v>
                </c:pt>
                <c:pt idx="20622">
                  <c:v>3.4013951169428958E-4</c:v>
                </c:pt>
                <c:pt idx="20623">
                  <c:v>3.4012301888212434E-4</c:v>
                </c:pt>
                <c:pt idx="20624">
                  <c:v>3.4010652766930019E-4</c:v>
                </c:pt>
                <c:pt idx="20625">
                  <c:v>3.400900380555859E-4</c:v>
                </c:pt>
                <c:pt idx="20626">
                  <c:v>3.4007355004074877E-4</c:v>
                </c:pt>
                <c:pt idx="20627">
                  <c:v>3.4005706362455419E-4</c:v>
                </c:pt>
                <c:pt idx="20628">
                  <c:v>3.4004057880677183E-4</c:v>
                </c:pt>
                <c:pt idx="20629">
                  <c:v>3.4002409558716825E-4</c:v>
                </c:pt>
                <c:pt idx="20630">
                  <c:v>3.4000761396551084E-4</c:v>
                </c:pt>
                <c:pt idx="20631">
                  <c:v>3.3999113394156844E-4</c:v>
                </c:pt>
                <c:pt idx="20632">
                  <c:v>3.3997465551510812E-4</c:v>
                </c:pt>
                <c:pt idx="20633">
                  <c:v>3.3995817868589904E-4</c:v>
                </c:pt>
                <c:pt idx="20634">
                  <c:v>3.3994170345370459E-4</c:v>
                </c:pt>
                <c:pt idx="20635">
                  <c:v>3.3992522981829811E-4</c:v>
                </c:pt>
                <c:pt idx="20636">
                  <c:v>3.3990875777944394E-4</c:v>
                </c:pt>
                <c:pt idx="20637">
                  <c:v>3.3989228733690991E-4</c:v>
                </c:pt>
                <c:pt idx="20638">
                  <c:v>3.398758184904653E-4</c:v>
                </c:pt>
                <c:pt idx="20639">
                  <c:v>3.3985935123987911E-4</c:v>
                </c:pt>
                <c:pt idx="20640">
                  <c:v>3.3984288558491646E-4</c:v>
                </c:pt>
                <c:pt idx="20641">
                  <c:v>3.3982642152534815E-4</c:v>
                </c:pt>
                <c:pt idx="20642">
                  <c:v>3.3980995906094161E-4</c:v>
                </c:pt>
                <c:pt idx="20643">
                  <c:v>3.3979349819146439E-4</c:v>
                </c:pt>
                <c:pt idx="20644">
                  <c:v>3.3977703891668409E-4</c:v>
                </c:pt>
                <c:pt idx="20645">
                  <c:v>3.3976058123636951E-4</c:v>
                </c:pt>
                <c:pt idx="20646">
                  <c:v>3.397441251502921E-4</c:v>
                </c:pt>
                <c:pt idx="20647">
                  <c:v>3.3972767065821501E-4</c:v>
                </c:pt>
                <c:pt idx="20648">
                  <c:v>3.3971121775990936E-4</c:v>
                </c:pt>
                <c:pt idx="20649">
                  <c:v>3.3969476645514282E-4</c:v>
                </c:pt>
                <c:pt idx="20650">
                  <c:v>3.3967831674368585E-4</c:v>
                </c:pt>
                <c:pt idx="20651">
                  <c:v>3.3966186862530395E-4</c:v>
                </c:pt>
                <c:pt idx="20652">
                  <c:v>3.3964542209976846E-4</c:v>
                </c:pt>
                <c:pt idx="20653">
                  <c:v>3.3962897716684686E-4</c:v>
                </c:pt>
                <c:pt idx="20654">
                  <c:v>3.3961253382630791E-4</c:v>
                </c:pt>
                <c:pt idx="20655">
                  <c:v>3.3959609207791951E-4</c:v>
                </c:pt>
                <c:pt idx="20656">
                  <c:v>3.3957965192145211E-4</c:v>
                </c:pt>
                <c:pt idx="20657">
                  <c:v>3.3956321335667274E-4</c:v>
                </c:pt>
                <c:pt idx="20658">
                  <c:v>3.3954677638335201E-4</c:v>
                </c:pt>
                <c:pt idx="20659">
                  <c:v>3.3953034100125696E-4</c:v>
                </c:pt>
                <c:pt idx="20660">
                  <c:v>3.3951390721015926E-4</c:v>
                </c:pt>
                <c:pt idx="20661">
                  <c:v>3.3949747500982452E-4</c:v>
                </c:pt>
                <c:pt idx="20662">
                  <c:v>3.3948104440002265E-4</c:v>
                </c:pt>
                <c:pt idx="20663">
                  <c:v>3.3946461538052436E-4</c:v>
                </c:pt>
                <c:pt idx="20664">
                  <c:v>3.3944818795109914E-4</c:v>
                </c:pt>
                <c:pt idx="20665">
                  <c:v>3.3943176211151388E-4</c:v>
                </c:pt>
                <c:pt idx="20666">
                  <c:v>3.3941533786153901E-4</c:v>
                </c:pt>
                <c:pt idx="20667">
                  <c:v>3.3939891520094311E-4</c:v>
                </c:pt>
                <c:pt idx="20668">
                  <c:v>3.3938249412949638E-4</c:v>
                </c:pt>
                <c:pt idx="20669">
                  <c:v>3.3936607464696728E-4</c:v>
                </c:pt>
                <c:pt idx="20670">
                  <c:v>3.3934965675312619E-4</c:v>
                </c:pt>
                <c:pt idx="20671">
                  <c:v>3.3933324044774173E-4</c:v>
                </c:pt>
                <c:pt idx="20672">
                  <c:v>3.3931682573058356E-4</c:v>
                </c:pt>
                <c:pt idx="20673">
                  <c:v>3.3930041260142054E-4</c:v>
                </c:pt>
                <c:pt idx="20674">
                  <c:v>3.3928400106002395E-4</c:v>
                </c:pt>
                <c:pt idx="20675">
                  <c:v>3.3926759110616275E-4</c:v>
                </c:pt>
                <c:pt idx="20676">
                  <c:v>3.3925118273960708E-4</c:v>
                </c:pt>
                <c:pt idx="20677">
                  <c:v>3.3923477596012482E-4</c:v>
                </c:pt>
                <c:pt idx="20678">
                  <c:v>3.3921837076748715E-4</c:v>
                </c:pt>
                <c:pt idx="20679">
                  <c:v>3.392019671614627E-4</c:v>
                </c:pt>
                <c:pt idx="20680">
                  <c:v>3.391855651418227E-4</c:v>
                </c:pt>
                <c:pt idx="20681">
                  <c:v>3.3916916470833817E-4</c:v>
                </c:pt>
                <c:pt idx="20682">
                  <c:v>3.3915276586077617E-4</c:v>
                </c:pt>
                <c:pt idx="20683">
                  <c:v>3.3913636859890582E-4</c:v>
                </c:pt>
                <c:pt idx="20684">
                  <c:v>3.3911997292250182E-4</c:v>
                </c:pt>
                <c:pt idx="20685">
                  <c:v>3.3910357883132992E-4</c:v>
                </c:pt>
                <c:pt idx="20686">
                  <c:v>3.3908718632516256E-4</c:v>
                </c:pt>
                <c:pt idx="20687">
                  <c:v>3.3907079540376999E-4</c:v>
                </c:pt>
                <c:pt idx="20688">
                  <c:v>3.3905440606692041E-4</c:v>
                </c:pt>
                <c:pt idx="20689">
                  <c:v>3.390380183143849E-4</c:v>
                </c:pt>
                <c:pt idx="20690">
                  <c:v>3.3902163214593586E-4</c:v>
                </c:pt>
                <c:pt idx="20691">
                  <c:v>3.3900524756134005E-4</c:v>
                </c:pt>
                <c:pt idx="20692">
                  <c:v>3.3898886456037059E-4</c:v>
                </c:pt>
                <c:pt idx="20693">
                  <c:v>3.3897248314279876E-4</c:v>
                </c:pt>
                <c:pt idx="20694">
                  <c:v>3.3895610330838952E-4</c:v>
                </c:pt>
                <c:pt idx="20695">
                  <c:v>3.3893972505692061E-4</c:v>
                </c:pt>
                <c:pt idx="20696">
                  <c:v>3.3892334838815619E-4</c:v>
                </c:pt>
                <c:pt idx="20697">
                  <c:v>3.3890697330187051E-4</c:v>
                </c:pt>
                <c:pt idx="20698">
                  <c:v>3.3889059979783412E-4</c:v>
                </c:pt>
                <c:pt idx="20699">
                  <c:v>3.3887422787581763E-4</c:v>
                </c:pt>
                <c:pt idx="20700">
                  <c:v>3.3885785753559047E-4</c:v>
                </c:pt>
                <c:pt idx="20701">
                  <c:v>3.3884148877692409E-4</c:v>
                </c:pt>
                <c:pt idx="20702">
                  <c:v>3.3882512159958864E-4</c:v>
                </c:pt>
                <c:pt idx="20703">
                  <c:v>3.3880875600335672E-4</c:v>
                </c:pt>
                <c:pt idx="20704">
                  <c:v>3.3879239198799721E-4</c:v>
                </c:pt>
                <c:pt idx="20705">
                  <c:v>3.3877602955328262E-4</c:v>
                </c:pt>
                <c:pt idx="20706">
                  <c:v>3.3875966869898291E-4</c:v>
                </c:pt>
                <c:pt idx="20707">
                  <c:v>3.3874330942486899E-4</c:v>
                </c:pt>
                <c:pt idx="20708">
                  <c:v>3.3872695173071417E-4</c:v>
                </c:pt>
                <c:pt idx="20709">
                  <c:v>3.3871059561628691E-4</c:v>
                </c:pt>
                <c:pt idx="20710">
                  <c:v>3.3869424108135795E-4</c:v>
                </c:pt>
                <c:pt idx="20711">
                  <c:v>3.3867788812570255E-4</c:v>
                </c:pt>
                <c:pt idx="20712">
                  <c:v>3.3866153674908715E-4</c:v>
                </c:pt>
                <c:pt idx="20713">
                  <c:v>3.3864518695128642E-4</c:v>
                </c:pt>
                <c:pt idx="20714">
                  <c:v>3.3862883873207012E-4</c:v>
                </c:pt>
                <c:pt idx="20715">
                  <c:v>3.3861249209121155E-4</c:v>
                </c:pt>
                <c:pt idx="20716">
                  <c:v>3.3859614702847819E-4</c:v>
                </c:pt>
                <c:pt idx="20717">
                  <c:v>3.3857980354364621E-4</c:v>
                </c:pt>
                <c:pt idx="20718">
                  <c:v>3.3856346163648295E-4</c:v>
                </c:pt>
                <c:pt idx="20719">
                  <c:v>3.3854712130676365E-4</c:v>
                </c:pt>
                <c:pt idx="20720">
                  <c:v>3.3853078255425791E-4</c:v>
                </c:pt>
                <c:pt idx="20721">
                  <c:v>3.3851444537873681E-4</c:v>
                </c:pt>
                <c:pt idx="20722">
                  <c:v>3.3849810977997305E-4</c:v>
                </c:pt>
                <c:pt idx="20723">
                  <c:v>3.3848177575773958E-4</c:v>
                </c:pt>
                <c:pt idx="20724">
                  <c:v>3.3846544331180332E-4</c:v>
                </c:pt>
                <c:pt idx="20725">
                  <c:v>3.384491124419428E-4</c:v>
                </c:pt>
                <c:pt idx="20726">
                  <c:v>3.3843278314792623E-4</c:v>
                </c:pt>
                <c:pt idx="20727">
                  <c:v>3.3841645542952566E-4</c:v>
                </c:pt>
                <c:pt idx="20728">
                  <c:v>3.384001292865135E-4</c:v>
                </c:pt>
                <c:pt idx="20729">
                  <c:v>3.3838380471866187E-4</c:v>
                </c:pt>
                <c:pt idx="20730">
                  <c:v>3.3836748172574264E-4</c:v>
                </c:pt>
                <c:pt idx="20731">
                  <c:v>3.3835116030752661E-4</c:v>
                </c:pt>
                <c:pt idx="20732">
                  <c:v>3.3833484046378746E-4</c:v>
                </c:pt>
                <c:pt idx="20733">
                  <c:v>3.3831852219429962E-4</c:v>
                </c:pt>
                <c:pt idx="20734">
                  <c:v>3.3830220549882896E-4</c:v>
                </c:pt>
                <c:pt idx="20735">
                  <c:v>3.3828589037715353E-4</c:v>
                </c:pt>
                <c:pt idx="20736">
                  <c:v>3.3826957682904512E-4</c:v>
                </c:pt>
                <c:pt idx="20737">
                  <c:v>3.3825326485427377E-4</c:v>
                </c:pt>
                <c:pt idx="20738">
                  <c:v>3.3823695445261189E-4</c:v>
                </c:pt>
                <c:pt idx="20739">
                  <c:v>3.3822064562383242E-4</c:v>
                </c:pt>
                <c:pt idx="20740">
                  <c:v>3.3820433836770895E-4</c:v>
                </c:pt>
                <c:pt idx="20741">
                  <c:v>3.3818803268401392E-4</c:v>
                </c:pt>
                <c:pt idx="20742">
                  <c:v>3.3817172857252009E-4</c:v>
                </c:pt>
                <c:pt idx="20743">
                  <c:v>3.3815542603299835E-4</c:v>
                </c:pt>
                <c:pt idx="20744">
                  <c:v>3.3813912506522261E-4</c:v>
                </c:pt>
                <c:pt idx="20745">
                  <c:v>3.3812282566896392E-4</c:v>
                </c:pt>
                <c:pt idx="20746">
                  <c:v>3.3810652784399721E-4</c:v>
                </c:pt>
                <c:pt idx="20747">
                  <c:v>3.3809023159009485E-4</c:v>
                </c:pt>
                <c:pt idx="20748">
                  <c:v>3.3807393690702878E-4</c:v>
                </c:pt>
                <c:pt idx="20749">
                  <c:v>3.3805764379457202E-4</c:v>
                </c:pt>
                <c:pt idx="20750">
                  <c:v>3.3804135225249955E-4</c:v>
                </c:pt>
                <c:pt idx="20751">
                  <c:v>3.3802506228058059E-4</c:v>
                </c:pt>
                <c:pt idx="20752">
                  <c:v>3.380087738785932E-4</c:v>
                </c:pt>
                <c:pt idx="20753">
                  <c:v>3.3799248704630412E-4</c:v>
                </c:pt>
                <c:pt idx="20754">
                  <c:v>3.3797620178349202E-4</c:v>
                </c:pt>
                <c:pt idx="20755">
                  <c:v>3.3795991808992649E-4</c:v>
                </c:pt>
                <c:pt idx="20756">
                  <c:v>3.3794363596538279E-4</c:v>
                </c:pt>
                <c:pt idx="20757">
                  <c:v>3.3792735540963463E-4</c:v>
                </c:pt>
                <c:pt idx="20758">
                  <c:v>3.3791107642245293E-4</c:v>
                </c:pt>
                <c:pt idx="20759">
                  <c:v>3.3789479900361142E-4</c:v>
                </c:pt>
                <c:pt idx="20760">
                  <c:v>3.3787852315288495E-4</c:v>
                </c:pt>
                <c:pt idx="20761">
                  <c:v>3.378622488700465E-4</c:v>
                </c:pt>
                <c:pt idx="20762">
                  <c:v>3.3784597615486899E-4</c:v>
                </c:pt>
                <c:pt idx="20763">
                  <c:v>3.3782970500712722E-4</c:v>
                </c:pt>
                <c:pt idx="20764">
                  <c:v>3.3781343542659356E-4</c:v>
                </c:pt>
                <c:pt idx="20765">
                  <c:v>3.3779716741304055E-4</c:v>
                </c:pt>
                <c:pt idx="20766">
                  <c:v>3.3778090096624305E-4</c:v>
                </c:pt>
                <c:pt idx="20767">
                  <c:v>3.3776463608597415E-4</c:v>
                </c:pt>
                <c:pt idx="20768">
                  <c:v>3.3774837277201011E-4</c:v>
                </c:pt>
                <c:pt idx="20769">
                  <c:v>3.3773211102412147E-4</c:v>
                </c:pt>
                <c:pt idx="20770">
                  <c:v>3.3771585084208292E-4</c:v>
                </c:pt>
                <c:pt idx="20771">
                  <c:v>3.3769959222566831E-4</c:v>
                </c:pt>
                <c:pt idx="20772">
                  <c:v>3.3768333517465357E-4</c:v>
                </c:pt>
                <c:pt idx="20773">
                  <c:v>3.3766707968880882E-4</c:v>
                </c:pt>
                <c:pt idx="20774">
                  <c:v>3.3765082576791194E-4</c:v>
                </c:pt>
                <c:pt idx="20775">
                  <c:v>3.3763457341173396E-4</c:v>
                </c:pt>
                <c:pt idx="20776">
                  <c:v>3.3761832262005012E-4</c:v>
                </c:pt>
                <c:pt idx="20777">
                  <c:v>3.3760207339263496E-4</c:v>
                </c:pt>
                <c:pt idx="20778">
                  <c:v>3.3758582572926242E-4</c:v>
                </c:pt>
                <c:pt idx="20779">
                  <c:v>3.3756957962970612E-4</c:v>
                </c:pt>
                <c:pt idx="20780">
                  <c:v>3.375533350937418E-4</c:v>
                </c:pt>
                <c:pt idx="20781">
                  <c:v>3.3753709212114064E-4</c:v>
                </c:pt>
                <c:pt idx="20782">
                  <c:v>3.3752085071167895E-4</c:v>
                </c:pt>
                <c:pt idx="20783">
                  <c:v>3.3750461086513216E-4</c:v>
                </c:pt>
                <c:pt idx="20784">
                  <c:v>3.3748837258127388E-4</c:v>
                </c:pt>
                <c:pt idx="20785">
                  <c:v>3.3747213585987805E-4</c:v>
                </c:pt>
                <c:pt idx="20786">
                  <c:v>3.374559007007185E-4</c:v>
                </c:pt>
                <c:pt idx="20787">
                  <c:v>3.3743966710357115E-4</c:v>
                </c:pt>
                <c:pt idx="20788">
                  <c:v>3.3742343506821079E-4</c:v>
                </c:pt>
                <c:pt idx="20789">
                  <c:v>3.3740720459440952E-4</c:v>
                </c:pt>
                <c:pt idx="20790">
                  <c:v>3.3739097568194612E-4</c:v>
                </c:pt>
                <c:pt idx="20791">
                  <c:v>3.3737474833059041E-4</c:v>
                </c:pt>
                <c:pt idx="20792">
                  <c:v>3.3735852254012218E-4</c:v>
                </c:pt>
                <c:pt idx="20793">
                  <c:v>3.3734229831031175E-4</c:v>
                </c:pt>
                <c:pt idx="20794">
                  <c:v>3.3732607564093865E-4</c:v>
                </c:pt>
                <c:pt idx="20795">
                  <c:v>3.373098545317733E-4</c:v>
                </c:pt>
                <c:pt idx="20796">
                  <c:v>3.3729363498259278E-4</c:v>
                </c:pt>
                <c:pt idx="20797">
                  <c:v>3.3727741699317076E-4</c:v>
                </c:pt>
                <c:pt idx="20798">
                  <c:v>3.3726120056328429E-4</c:v>
                </c:pt>
                <c:pt idx="20799">
                  <c:v>3.3724498569270752E-4</c:v>
                </c:pt>
                <c:pt idx="20800">
                  <c:v>3.3722877238121602E-4</c:v>
                </c:pt>
                <c:pt idx="20801">
                  <c:v>3.3721256062858293E-4</c:v>
                </c:pt>
                <c:pt idx="20802">
                  <c:v>3.3719635043458581E-4</c:v>
                </c:pt>
                <c:pt idx="20803">
                  <c:v>3.3718014179899872E-4</c:v>
                </c:pt>
                <c:pt idx="20804">
                  <c:v>3.3716393472159838E-4</c:v>
                </c:pt>
                <c:pt idx="20805">
                  <c:v>3.3714772920215758E-4</c:v>
                </c:pt>
                <c:pt idx="20806">
                  <c:v>3.3713152524045314E-4</c:v>
                </c:pt>
                <c:pt idx="20807">
                  <c:v>3.3711532283626057E-4</c:v>
                </c:pt>
                <c:pt idx="20808">
                  <c:v>3.3709912198935475E-4</c:v>
                </c:pt>
                <c:pt idx="20809">
                  <c:v>3.3708292269951092E-4</c:v>
                </c:pt>
                <c:pt idx="20810">
                  <c:v>3.3706672496650665E-4</c:v>
                </c:pt>
                <c:pt idx="20811">
                  <c:v>3.3705052879011557E-4</c:v>
                </c:pt>
                <c:pt idx="20812">
                  <c:v>3.3703433417011362E-4</c:v>
                </c:pt>
                <c:pt idx="20813">
                  <c:v>3.3701814110627675E-4</c:v>
                </c:pt>
                <c:pt idx="20814">
                  <c:v>3.3700194959837939E-4</c:v>
                </c:pt>
                <c:pt idx="20815">
                  <c:v>3.3698575964620058E-4</c:v>
                </c:pt>
                <c:pt idx="20816">
                  <c:v>3.3696957124951314E-4</c:v>
                </c:pt>
                <c:pt idx="20817">
                  <c:v>3.3695338440809425E-4</c:v>
                </c:pt>
                <c:pt idx="20818">
                  <c:v>3.3693719912171834E-4</c:v>
                </c:pt>
                <c:pt idx="20819">
                  <c:v>3.3692101539016235E-4</c:v>
                </c:pt>
                <c:pt idx="20820">
                  <c:v>3.3690483321320201E-4</c:v>
                </c:pt>
                <c:pt idx="20821">
                  <c:v>3.3688865259061412E-4</c:v>
                </c:pt>
                <c:pt idx="20822">
                  <c:v>3.368724735221753E-4</c:v>
                </c:pt>
                <c:pt idx="20823">
                  <c:v>3.3685629600765905E-4</c:v>
                </c:pt>
                <c:pt idx="20824">
                  <c:v>3.3684012004684354E-4</c:v>
                </c:pt>
                <c:pt idx="20825">
                  <c:v>3.3682394563950419E-4</c:v>
                </c:pt>
                <c:pt idx="20826">
                  <c:v>3.3680777278541737E-4</c:v>
                </c:pt>
                <c:pt idx="20827">
                  <c:v>3.3679160148435816E-4</c:v>
                </c:pt>
                <c:pt idx="20828">
                  <c:v>3.3677543173610676E-4</c:v>
                </c:pt>
                <c:pt idx="20829">
                  <c:v>3.3675926354043482E-4</c:v>
                </c:pt>
                <c:pt idx="20830">
                  <c:v>3.3674309689712208E-4</c:v>
                </c:pt>
                <c:pt idx="20831">
                  <c:v>3.3672693180594255E-4</c:v>
                </c:pt>
                <c:pt idx="20832">
                  <c:v>3.3671076826667472E-4</c:v>
                </c:pt>
                <c:pt idx="20833">
                  <c:v>3.3669460627909329E-4</c:v>
                </c:pt>
                <c:pt idx="20834">
                  <c:v>3.366784458429765E-4</c:v>
                </c:pt>
                <c:pt idx="20835">
                  <c:v>3.3666228695809953E-4</c:v>
                </c:pt>
                <c:pt idx="20836">
                  <c:v>3.3664612962424088E-4</c:v>
                </c:pt>
                <c:pt idx="20837">
                  <c:v>3.3662997384117504E-4</c:v>
                </c:pt>
                <c:pt idx="20838">
                  <c:v>3.3661381960867952E-4</c:v>
                </c:pt>
                <c:pt idx="20839">
                  <c:v>3.3659766692653305E-4</c:v>
                </c:pt>
                <c:pt idx="20840">
                  <c:v>3.365815157945101E-4</c:v>
                </c:pt>
                <c:pt idx="20841">
                  <c:v>3.3656536621238722E-4</c:v>
                </c:pt>
                <c:pt idx="20842">
                  <c:v>3.3654921817994406E-4</c:v>
                </c:pt>
                <c:pt idx="20843">
                  <c:v>3.3653307169695607E-4</c:v>
                </c:pt>
                <c:pt idx="20844">
                  <c:v>3.3651692676319909E-4</c:v>
                </c:pt>
                <c:pt idx="20845">
                  <c:v>3.3650078337844956E-4</c:v>
                </c:pt>
                <c:pt idx="20846">
                  <c:v>3.3648464154248766E-4</c:v>
                </c:pt>
                <c:pt idx="20847">
                  <c:v>3.3646850125508977E-4</c:v>
                </c:pt>
                <c:pt idx="20848">
                  <c:v>3.3645236251603206E-4</c:v>
                </c:pt>
                <c:pt idx="20849">
                  <c:v>3.3643622532509139E-4</c:v>
                </c:pt>
                <c:pt idx="20850">
                  <c:v>3.3642008968204557E-4</c:v>
                </c:pt>
                <c:pt idx="20851">
                  <c:v>3.3640395558667228E-4</c:v>
                </c:pt>
                <c:pt idx="20852">
                  <c:v>3.3638782303874794E-4</c:v>
                </c:pt>
                <c:pt idx="20853">
                  <c:v>3.363716920380508E-4</c:v>
                </c:pt>
                <c:pt idx="20854">
                  <c:v>3.363555625843568E-4</c:v>
                </c:pt>
                <c:pt idx="20855">
                  <c:v>3.3633943467744774E-4</c:v>
                </c:pt>
                <c:pt idx="20856">
                  <c:v>3.3632330831709492E-4</c:v>
                </c:pt>
                <c:pt idx="20857">
                  <c:v>3.3630718350307991E-4</c:v>
                </c:pt>
                <c:pt idx="20858">
                  <c:v>3.3629106023517932E-4</c:v>
                </c:pt>
                <c:pt idx="20859">
                  <c:v>3.3627493851316992E-4</c:v>
                </c:pt>
                <c:pt idx="20860">
                  <c:v>3.3625881833683154E-4</c:v>
                </c:pt>
                <c:pt idx="20861">
                  <c:v>3.362426997059401E-4</c:v>
                </c:pt>
                <c:pt idx="20862">
                  <c:v>3.3622658262027409E-4</c:v>
                </c:pt>
                <c:pt idx="20863">
                  <c:v>3.3621046707961227E-4</c:v>
                </c:pt>
                <c:pt idx="20864">
                  <c:v>3.3619435308372952E-4</c:v>
                </c:pt>
                <c:pt idx="20865">
                  <c:v>3.3617824063240606E-4</c:v>
                </c:pt>
                <c:pt idx="20866">
                  <c:v>3.3616212972542055E-4</c:v>
                </c:pt>
                <c:pt idx="20867">
                  <c:v>3.3614602036254802E-4</c:v>
                </c:pt>
                <c:pt idx="20868">
                  <c:v>3.3612991254356893E-4</c:v>
                </c:pt>
                <c:pt idx="20869">
                  <c:v>3.3611380626826247E-4</c:v>
                </c:pt>
                <c:pt idx="20870">
                  <c:v>3.3609770153640275E-4</c:v>
                </c:pt>
                <c:pt idx="20871">
                  <c:v>3.3608159834776945E-4</c:v>
                </c:pt>
                <c:pt idx="20872">
                  <c:v>3.3606549670214375E-4</c:v>
                </c:pt>
                <c:pt idx="20873">
                  <c:v>3.3604939659930016E-4</c:v>
                </c:pt>
                <c:pt idx="20874">
                  <c:v>3.3603329803901812E-4</c:v>
                </c:pt>
                <c:pt idx="20875">
                  <c:v>3.3601720102107612E-4</c:v>
                </c:pt>
                <c:pt idx="20876">
                  <c:v>3.3600110554525461E-4</c:v>
                </c:pt>
                <c:pt idx="20877">
                  <c:v>3.3598501161132628E-4</c:v>
                </c:pt>
                <c:pt idx="20878">
                  <c:v>3.359689192190755E-4</c:v>
                </c:pt>
                <c:pt idx="20879">
                  <c:v>3.3595282836827836E-4</c:v>
                </c:pt>
                <c:pt idx="20880">
                  <c:v>3.3593673905871435E-4</c:v>
                </c:pt>
                <c:pt idx="20881">
                  <c:v>3.3592065129016012E-4</c:v>
                </c:pt>
                <c:pt idx="20882">
                  <c:v>3.3590456506239535E-4</c:v>
                </c:pt>
                <c:pt idx="20883">
                  <c:v>3.3588848037520007E-4</c:v>
                </c:pt>
                <c:pt idx="20884">
                  <c:v>3.3587239722835061E-4</c:v>
                </c:pt>
                <c:pt idx="20885">
                  <c:v>3.3585631562162616E-4</c:v>
                </c:pt>
                <c:pt idx="20886">
                  <c:v>3.3584023555480652E-4</c:v>
                </c:pt>
                <c:pt idx="20887">
                  <c:v>3.3582415702767052E-4</c:v>
                </c:pt>
                <c:pt idx="20888">
                  <c:v>3.3580808003999692E-4</c:v>
                </c:pt>
                <c:pt idx="20889">
                  <c:v>3.3579200459156504E-4</c:v>
                </c:pt>
                <c:pt idx="20890">
                  <c:v>3.3577593068215164E-4</c:v>
                </c:pt>
                <c:pt idx="20891">
                  <c:v>3.357598583115376E-4</c:v>
                </c:pt>
                <c:pt idx="20892">
                  <c:v>3.3574378747950196E-4</c:v>
                </c:pt>
                <c:pt idx="20893">
                  <c:v>3.3572771818582192E-4</c:v>
                </c:pt>
                <c:pt idx="20894">
                  <c:v>3.3571165043028037E-4</c:v>
                </c:pt>
                <c:pt idx="20895">
                  <c:v>3.3569558421265216E-4</c:v>
                </c:pt>
                <c:pt idx="20896">
                  <c:v>3.3567951953271949E-4</c:v>
                </c:pt>
                <c:pt idx="20897">
                  <c:v>3.3566345639026135E-4</c:v>
                </c:pt>
                <c:pt idx="20898">
                  <c:v>3.3564739478505486E-4</c:v>
                </c:pt>
                <c:pt idx="20899">
                  <c:v>3.3563133471688206E-4</c:v>
                </c:pt>
                <c:pt idx="20900">
                  <c:v>3.3561527618552046E-4</c:v>
                </c:pt>
                <c:pt idx="20901">
                  <c:v>3.3559921919075052E-4</c:v>
                </c:pt>
                <c:pt idx="20902">
                  <c:v>3.3558316373235182E-4</c:v>
                </c:pt>
                <c:pt idx="20903">
                  <c:v>3.3556710981010252E-4</c:v>
                </c:pt>
                <c:pt idx="20904">
                  <c:v>3.3555105742378286E-4</c:v>
                </c:pt>
                <c:pt idx="20905">
                  <c:v>3.3553500657317379E-4</c:v>
                </c:pt>
                <c:pt idx="20906">
                  <c:v>3.355189572580533E-4</c:v>
                </c:pt>
                <c:pt idx="20907">
                  <c:v>3.3550290947820005E-4</c:v>
                </c:pt>
                <c:pt idx="20908">
                  <c:v>3.3548686323339635E-4</c:v>
                </c:pt>
                <c:pt idx="20909">
                  <c:v>3.3547081852342079E-4</c:v>
                </c:pt>
                <c:pt idx="20910">
                  <c:v>3.3545477534805426E-4</c:v>
                </c:pt>
                <c:pt idx="20911">
                  <c:v>3.3543873370707412E-4</c:v>
                </c:pt>
                <c:pt idx="20912">
                  <c:v>3.3542269360026152E-4</c:v>
                </c:pt>
                <c:pt idx="20913">
                  <c:v>3.3540665502739805E-4</c:v>
                </c:pt>
                <c:pt idx="20914">
                  <c:v>3.3539061798826096E-4</c:v>
                </c:pt>
                <c:pt idx="20915">
                  <c:v>3.3537458248263178E-4</c:v>
                </c:pt>
                <c:pt idx="20916">
                  <c:v>3.3535854851028955E-4</c:v>
                </c:pt>
                <c:pt idx="20917">
                  <c:v>3.3534251607101592E-4</c:v>
                </c:pt>
                <c:pt idx="20918">
                  <c:v>3.35326485164591E-4</c:v>
                </c:pt>
                <c:pt idx="20919">
                  <c:v>3.3531045579079423E-4</c:v>
                </c:pt>
                <c:pt idx="20920">
                  <c:v>3.3529442794940213E-4</c:v>
                </c:pt>
                <c:pt idx="20921">
                  <c:v>3.3527840164020238E-4</c:v>
                </c:pt>
                <c:pt idx="20922">
                  <c:v>3.3526237686296896E-4</c:v>
                </c:pt>
                <c:pt idx="20923">
                  <c:v>3.3524635361748586E-4</c:v>
                </c:pt>
                <c:pt idx="20924">
                  <c:v>3.3523033190353276E-4</c:v>
                </c:pt>
                <c:pt idx="20925">
                  <c:v>3.3521431172088914E-4</c:v>
                </c:pt>
                <c:pt idx="20926">
                  <c:v>3.3519829306933642E-4</c:v>
                </c:pt>
                <c:pt idx="20927">
                  <c:v>3.3518227594865456E-4</c:v>
                </c:pt>
                <c:pt idx="20928">
                  <c:v>3.3516626035862417E-4</c:v>
                </c:pt>
                <c:pt idx="20929">
                  <c:v>3.3515024629902619E-4</c:v>
                </c:pt>
                <c:pt idx="20930">
                  <c:v>3.3513423376964091E-4</c:v>
                </c:pt>
                <c:pt idx="20931">
                  <c:v>3.3511822277025046E-4</c:v>
                </c:pt>
                <c:pt idx="20932">
                  <c:v>3.3510221330063149E-4</c:v>
                </c:pt>
                <c:pt idx="20933">
                  <c:v>3.3508620536056884E-4</c:v>
                </c:pt>
                <c:pt idx="20934">
                  <c:v>3.3507019894984214E-4</c:v>
                </c:pt>
                <c:pt idx="20935">
                  <c:v>3.3505419406823327E-4</c:v>
                </c:pt>
                <c:pt idx="20936">
                  <c:v>3.3503819071552027E-4</c:v>
                </c:pt>
                <c:pt idx="20937">
                  <c:v>3.3502218889148614E-4</c:v>
                </c:pt>
                <c:pt idx="20938">
                  <c:v>3.3500618859591042E-4</c:v>
                </c:pt>
                <c:pt idx="20939">
                  <c:v>3.3499018982857697E-4</c:v>
                </c:pt>
                <c:pt idx="20940">
                  <c:v>3.3497419258926412E-4</c:v>
                </c:pt>
                <c:pt idx="20941">
                  <c:v>3.349581968777552E-4</c:v>
                </c:pt>
                <c:pt idx="20942">
                  <c:v>3.349422026938268E-4</c:v>
                </c:pt>
                <c:pt idx="20943">
                  <c:v>3.3492621003726556E-4</c:v>
                </c:pt>
                <c:pt idx="20944">
                  <c:v>3.3491021890785013E-4</c:v>
                </c:pt>
                <c:pt idx="20945">
                  <c:v>3.3489422930536232E-4</c:v>
                </c:pt>
                <c:pt idx="20946">
                  <c:v>3.3487824122958415E-4</c:v>
                </c:pt>
                <c:pt idx="20947">
                  <c:v>3.3486225468029644E-4</c:v>
                </c:pt>
                <c:pt idx="20948">
                  <c:v>3.3484626965727711E-4</c:v>
                </c:pt>
                <c:pt idx="20949">
                  <c:v>3.3483028616031348E-4</c:v>
                </c:pt>
                <c:pt idx="20950">
                  <c:v>3.3481430418918383E-4</c:v>
                </c:pt>
                <c:pt idx="20951">
                  <c:v>3.3479832374367003E-4</c:v>
                </c:pt>
                <c:pt idx="20952">
                  <c:v>3.3478234482355322E-4</c:v>
                </c:pt>
                <c:pt idx="20953">
                  <c:v>3.3476636742861446E-4</c:v>
                </c:pt>
                <c:pt idx="20954">
                  <c:v>3.3475039155863879E-4</c:v>
                </c:pt>
                <c:pt idx="20955">
                  <c:v>3.3473441721340434E-4</c:v>
                </c:pt>
                <c:pt idx="20956">
                  <c:v>3.3471844439269459E-4</c:v>
                </c:pt>
                <c:pt idx="20957">
                  <c:v>3.3470247309629004E-4</c:v>
                </c:pt>
                <c:pt idx="20958">
                  <c:v>3.3468650332397197E-4</c:v>
                </c:pt>
                <c:pt idx="20959">
                  <c:v>3.3467053507552552E-4</c:v>
                </c:pt>
                <c:pt idx="20960">
                  <c:v>3.3465456835072958E-4</c:v>
                </c:pt>
                <c:pt idx="20961">
                  <c:v>3.3463860314936796E-4</c:v>
                </c:pt>
                <c:pt idx="20962">
                  <c:v>3.346226394712209E-4</c:v>
                </c:pt>
                <c:pt idx="20963">
                  <c:v>3.3460667731607181E-4</c:v>
                </c:pt>
                <c:pt idx="20964">
                  <c:v>3.3459071668370333E-4</c:v>
                </c:pt>
                <c:pt idx="20965">
                  <c:v>3.3457475757389476E-4</c:v>
                </c:pt>
                <c:pt idx="20966">
                  <c:v>3.3455879998642952E-4</c:v>
                </c:pt>
                <c:pt idx="20967">
                  <c:v>3.3454284392109046E-4</c:v>
                </c:pt>
                <c:pt idx="20968">
                  <c:v>3.3452688937766025E-4</c:v>
                </c:pt>
                <c:pt idx="20969">
                  <c:v>3.3451093635592015E-4</c:v>
                </c:pt>
                <c:pt idx="20970">
                  <c:v>3.3449498485565451E-4</c:v>
                </c:pt>
                <c:pt idx="20971">
                  <c:v>3.3447903487664285E-4</c:v>
                </c:pt>
                <c:pt idx="20972">
                  <c:v>3.3446308641866689E-4</c:v>
                </c:pt>
                <c:pt idx="20973">
                  <c:v>3.3444713948151095E-4</c:v>
                </c:pt>
                <c:pt idx="20974">
                  <c:v>3.344311940649599E-4</c:v>
                </c:pt>
                <c:pt idx="20975">
                  <c:v>3.3441525016879222E-4</c:v>
                </c:pt>
                <c:pt idx="20976">
                  <c:v>3.343993077927927E-4</c:v>
                </c:pt>
                <c:pt idx="20977">
                  <c:v>3.3438336693674163E-4</c:v>
                </c:pt>
                <c:pt idx="20978">
                  <c:v>3.3436742760042378E-4</c:v>
                </c:pt>
                <c:pt idx="20979">
                  <c:v>3.3435148978362228E-4</c:v>
                </c:pt>
                <c:pt idx="20980">
                  <c:v>3.3433555348611686E-4</c:v>
                </c:pt>
                <c:pt idx="20981">
                  <c:v>3.3431961870769529E-4</c:v>
                </c:pt>
                <c:pt idx="20982">
                  <c:v>3.3430368544813563E-4</c:v>
                </c:pt>
                <c:pt idx="20983">
                  <c:v>3.3428775370722153E-4</c:v>
                </c:pt>
                <c:pt idx="20984">
                  <c:v>3.3427182348473822E-4</c:v>
                </c:pt>
                <c:pt idx="20985">
                  <c:v>3.3425589478046602E-4</c:v>
                </c:pt>
                <c:pt idx="20986">
                  <c:v>3.3423996759419119E-4</c:v>
                </c:pt>
                <c:pt idx="20987">
                  <c:v>3.3422404192569235E-4</c:v>
                </c:pt>
                <c:pt idx="20988">
                  <c:v>3.3420811777475719E-4</c:v>
                </c:pt>
                <c:pt idx="20989">
                  <c:v>3.3419219514116573E-4</c:v>
                </c:pt>
                <c:pt idx="20990">
                  <c:v>3.3417627402470163E-4</c:v>
                </c:pt>
                <c:pt idx="20991">
                  <c:v>3.3416035442514793E-4</c:v>
                </c:pt>
                <c:pt idx="20992">
                  <c:v>3.3414443634228742E-4</c:v>
                </c:pt>
                <c:pt idx="20993">
                  <c:v>3.3412851977590542E-4</c:v>
                </c:pt>
                <c:pt idx="20994">
                  <c:v>3.3411260472578536E-4</c:v>
                </c:pt>
                <c:pt idx="20995">
                  <c:v>3.3409669119170731E-4</c:v>
                </c:pt>
                <c:pt idx="20996">
                  <c:v>3.3408077917345698E-4</c:v>
                </c:pt>
                <c:pt idx="20997">
                  <c:v>3.3406486867081634E-4</c:v>
                </c:pt>
                <c:pt idx="20998">
                  <c:v>3.3404895968357207E-4</c:v>
                </c:pt>
                <c:pt idx="20999">
                  <c:v>3.3403305221150505E-4</c:v>
                </c:pt>
                <c:pt idx="21000">
                  <c:v>3.3401714625439871E-4</c:v>
                </c:pt>
                <c:pt idx="21001">
                  <c:v>3.3400124181203671E-4</c:v>
                </c:pt>
                <c:pt idx="21002">
                  <c:v>3.3398533888420295E-4</c:v>
                </c:pt>
                <c:pt idx="21003">
                  <c:v>3.3396943747068195E-4</c:v>
                </c:pt>
                <c:pt idx="21004">
                  <c:v>3.3395353757125808E-4</c:v>
                </c:pt>
                <c:pt idx="21005">
                  <c:v>3.3393763918571252E-4</c:v>
                </c:pt>
                <c:pt idx="21006">
                  <c:v>3.339217423138297E-4</c:v>
                </c:pt>
                <c:pt idx="21007">
                  <c:v>3.3390584695539531E-4</c:v>
                </c:pt>
                <c:pt idx="21008">
                  <c:v>3.3388995311019252E-4</c:v>
                </c:pt>
                <c:pt idx="21009">
                  <c:v>3.3387406077800411E-4</c:v>
                </c:pt>
                <c:pt idx="21010">
                  <c:v>3.3385816995861486E-4</c:v>
                </c:pt>
                <c:pt idx="21011">
                  <c:v>3.3384228065180816E-4</c:v>
                </c:pt>
                <c:pt idx="21012">
                  <c:v>3.338263928573691E-4</c:v>
                </c:pt>
                <c:pt idx="21013">
                  <c:v>3.3381050657508194E-4</c:v>
                </c:pt>
                <c:pt idx="21014">
                  <c:v>3.3379462180472956E-4</c:v>
                </c:pt>
                <c:pt idx="21015">
                  <c:v>3.3377873854609674E-4</c:v>
                </c:pt>
                <c:pt idx="21016">
                  <c:v>3.3376285679896612E-4</c:v>
                </c:pt>
                <c:pt idx="21017">
                  <c:v>3.3374697656312496E-4</c:v>
                </c:pt>
                <c:pt idx="21018">
                  <c:v>3.3373109783835627E-4</c:v>
                </c:pt>
                <c:pt idx="21019">
                  <c:v>3.3371522062444352E-4</c:v>
                </c:pt>
                <c:pt idx="21020">
                  <c:v>3.336993449211708E-4</c:v>
                </c:pt>
                <c:pt idx="21021">
                  <c:v>3.3368347072832441E-4</c:v>
                </c:pt>
                <c:pt idx="21022">
                  <c:v>3.3366759804568736E-4</c:v>
                </c:pt>
                <c:pt idx="21023">
                  <c:v>3.3365172687304696E-4</c:v>
                </c:pt>
                <c:pt idx="21024">
                  <c:v>3.3363585721018195E-4</c:v>
                </c:pt>
                <c:pt idx="21025">
                  <c:v>3.3361998905688176E-4</c:v>
                </c:pt>
                <c:pt idx="21026">
                  <c:v>3.3360412241292971E-4</c:v>
                </c:pt>
                <c:pt idx="21027">
                  <c:v>3.3358825727811055E-4</c:v>
                </c:pt>
                <c:pt idx="21028">
                  <c:v>3.3357239365220938E-4</c:v>
                </c:pt>
                <c:pt idx="21029">
                  <c:v>3.3355653153500881E-4</c:v>
                </c:pt>
                <c:pt idx="21030">
                  <c:v>3.3354067092629652E-4</c:v>
                </c:pt>
                <c:pt idx="21031">
                  <c:v>3.3352481182585483E-4</c:v>
                </c:pt>
                <c:pt idx="21032">
                  <c:v>3.3350895423347131E-4</c:v>
                </c:pt>
                <c:pt idx="21033">
                  <c:v>3.3349309814892792E-4</c:v>
                </c:pt>
                <c:pt idx="21034">
                  <c:v>3.3347724357201119E-4</c:v>
                </c:pt>
                <c:pt idx="21035">
                  <c:v>3.3346139050250616E-4</c:v>
                </c:pt>
                <c:pt idx="21036">
                  <c:v>3.3344553894019789E-4</c:v>
                </c:pt>
                <c:pt idx="21037">
                  <c:v>3.3342968888487091E-4</c:v>
                </c:pt>
                <c:pt idx="21038">
                  <c:v>3.3341384033631048E-4</c:v>
                </c:pt>
                <c:pt idx="21039">
                  <c:v>3.3339799329430209E-4</c:v>
                </c:pt>
                <c:pt idx="21040">
                  <c:v>3.3338214775863211E-4</c:v>
                </c:pt>
                <c:pt idx="21041">
                  <c:v>3.3336630372908152E-4</c:v>
                </c:pt>
                <c:pt idx="21042">
                  <c:v>3.3335046120544097E-4</c:v>
                </c:pt>
                <c:pt idx="21043">
                  <c:v>3.3333462018749231E-4</c:v>
                </c:pt>
                <c:pt idx="21044">
                  <c:v>3.3331878067502184E-4</c:v>
                </c:pt>
                <c:pt idx="21045">
                  <c:v>3.3330294266781349E-4</c:v>
                </c:pt>
                <c:pt idx="21046">
                  <c:v>3.3328710616565616E-4</c:v>
                </c:pt>
                <c:pt idx="21047">
                  <c:v>3.3327127116833274E-4</c:v>
                </c:pt>
                <c:pt idx="21048">
                  <c:v>3.3325543767562856E-4</c:v>
                </c:pt>
                <c:pt idx="21049">
                  <c:v>3.3323960568733198E-4</c:v>
                </c:pt>
                <c:pt idx="21050">
                  <c:v>3.332237752032254E-4</c:v>
                </c:pt>
                <c:pt idx="21051">
                  <c:v>3.3320794622309431E-4</c:v>
                </c:pt>
                <c:pt idx="21052">
                  <c:v>3.33192118746728E-4</c:v>
                </c:pt>
                <c:pt idx="21053">
                  <c:v>3.3317629277390784E-4</c:v>
                </c:pt>
                <c:pt idx="21054">
                  <c:v>3.3316046830442274E-4</c:v>
                </c:pt>
                <c:pt idx="21055">
                  <c:v>3.3314464533805741E-4</c:v>
                </c:pt>
                <c:pt idx="21056">
                  <c:v>3.3312882387459802E-4</c:v>
                </c:pt>
                <c:pt idx="21057">
                  <c:v>3.3311300391382972E-4</c:v>
                </c:pt>
                <c:pt idx="21058">
                  <c:v>3.3309718545554038E-4</c:v>
                </c:pt>
                <c:pt idx="21059">
                  <c:v>3.3308136849951182E-4</c:v>
                </c:pt>
                <c:pt idx="21060">
                  <c:v>3.3306555304553391E-4</c:v>
                </c:pt>
                <c:pt idx="21061">
                  <c:v>3.3304973909339242E-4</c:v>
                </c:pt>
                <c:pt idx="21062">
                  <c:v>3.3303392664287197E-4</c:v>
                </c:pt>
                <c:pt idx="21063">
                  <c:v>3.330181156937594E-4</c:v>
                </c:pt>
                <c:pt idx="21064">
                  <c:v>3.3300230624583972E-4</c:v>
                </c:pt>
                <c:pt idx="21065">
                  <c:v>3.3298649829890037E-4</c:v>
                </c:pt>
                <c:pt idx="21066">
                  <c:v>3.3297069185272776E-4</c:v>
                </c:pt>
                <c:pt idx="21067">
                  <c:v>3.3295488690710656E-4</c:v>
                </c:pt>
                <c:pt idx="21068">
                  <c:v>3.3293908346182586E-4</c:v>
                </c:pt>
                <c:pt idx="21069">
                  <c:v>3.3292328151667011E-4</c:v>
                </c:pt>
                <c:pt idx="21070">
                  <c:v>3.3290748107142615E-4</c:v>
                </c:pt>
                <c:pt idx="21071">
                  <c:v>3.3289168212588001E-4</c:v>
                </c:pt>
                <c:pt idx="21072">
                  <c:v>3.3287588467981855E-4</c:v>
                </c:pt>
                <c:pt idx="21073">
                  <c:v>3.3286008873302856E-4</c:v>
                </c:pt>
                <c:pt idx="21074">
                  <c:v>3.3284429428529703E-4</c:v>
                </c:pt>
                <c:pt idx="21075">
                  <c:v>3.3282850133640806E-4</c:v>
                </c:pt>
                <c:pt idx="21076">
                  <c:v>3.3281270988615343E-4</c:v>
                </c:pt>
                <c:pt idx="21077">
                  <c:v>3.3279691993431232E-4</c:v>
                </c:pt>
                <c:pt idx="21078">
                  <c:v>3.3278113148067876E-4</c:v>
                </c:pt>
                <c:pt idx="21079">
                  <c:v>3.3276534452503557E-4</c:v>
                </c:pt>
                <c:pt idx="21080">
                  <c:v>3.3274955906717051E-4</c:v>
                </c:pt>
                <c:pt idx="21081">
                  <c:v>3.3273377510687136E-4</c:v>
                </c:pt>
                <c:pt idx="21082">
                  <c:v>3.3271799264392193E-4</c:v>
                </c:pt>
                <c:pt idx="21083">
                  <c:v>3.3270221167811258E-4</c:v>
                </c:pt>
                <c:pt idx="21084">
                  <c:v>3.3268643220922805E-4</c:v>
                </c:pt>
                <c:pt idx="21085">
                  <c:v>3.3267065423705854E-4</c:v>
                </c:pt>
                <c:pt idx="21086">
                  <c:v>3.3265487776138608E-4</c:v>
                </c:pt>
                <c:pt idx="21087">
                  <c:v>3.326391027820032E-4</c:v>
                </c:pt>
                <c:pt idx="21088">
                  <c:v>3.3262332929869361E-4</c:v>
                </c:pt>
                <c:pt idx="21089">
                  <c:v>3.3260755731124415E-4</c:v>
                </c:pt>
                <c:pt idx="21090">
                  <c:v>3.3259178681944497E-4</c:v>
                </c:pt>
                <c:pt idx="21091">
                  <c:v>3.3257601782307896E-4</c:v>
                </c:pt>
                <c:pt idx="21092">
                  <c:v>3.3256025032193796E-4</c:v>
                </c:pt>
                <c:pt idx="21093">
                  <c:v>3.325444843158068E-4</c:v>
                </c:pt>
                <c:pt idx="21094">
                  <c:v>3.3252871980447401E-4</c:v>
                </c:pt>
                <c:pt idx="21095">
                  <c:v>3.3251295678772742E-4</c:v>
                </c:pt>
                <c:pt idx="21096">
                  <c:v>3.3249719526535208E-4</c:v>
                </c:pt>
                <c:pt idx="21097">
                  <c:v>3.3248143523713743E-4</c:v>
                </c:pt>
                <c:pt idx="21098">
                  <c:v>3.3246567670286892E-4</c:v>
                </c:pt>
                <c:pt idx="21099">
                  <c:v>3.3244991966233686E-4</c:v>
                </c:pt>
                <c:pt idx="21100">
                  <c:v>3.3243416411532842E-4</c:v>
                </c:pt>
                <c:pt idx="21101">
                  <c:v>3.324184100616305E-4</c:v>
                </c:pt>
                <c:pt idx="21102">
                  <c:v>3.3240265750103016E-4</c:v>
                </c:pt>
                <c:pt idx="21103">
                  <c:v>3.323869064333155E-4</c:v>
                </c:pt>
                <c:pt idx="21104">
                  <c:v>3.3237115685827732E-4</c:v>
                </c:pt>
                <c:pt idx="21105">
                  <c:v>3.3235540877569873E-4</c:v>
                </c:pt>
                <c:pt idx="21106">
                  <c:v>3.3233966218536884E-4</c:v>
                </c:pt>
                <c:pt idx="21107">
                  <c:v>3.3232391708707656E-4</c:v>
                </c:pt>
                <c:pt idx="21108">
                  <c:v>3.3230817348061184E-4</c:v>
                </c:pt>
                <c:pt idx="21109">
                  <c:v>3.3229243136575885E-4</c:v>
                </c:pt>
                <c:pt idx="21110">
                  <c:v>3.3227669074230689E-4</c:v>
                </c:pt>
                <c:pt idx="21111">
                  <c:v>3.3226095161004605E-4</c:v>
                </c:pt>
                <c:pt idx="21112">
                  <c:v>3.3224521396876106E-4</c:v>
                </c:pt>
                <c:pt idx="21113">
                  <c:v>3.3222947781824479E-4</c:v>
                </c:pt>
                <c:pt idx="21114">
                  <c:v>3.3221374315827915E-4</c:v>
                </c:pt>
                <c:pt idx="21115">
                  <c:v>3.3219800998865689E-4</c:v>
                </c:pt>
                <c:pt idx="21116">
                  <c:v>3.3218227830916454E-4</c:v>
                </c:pt>
                <c:pt idx="21117">
                  <c:v>3.3216654811959155E-4</c:v>
                </c:pt>
                <c:pt idx="21118">
                  <c:v>3.321508194197254E-4</c:v>
                </c:pt>
                <c:pt idx="21119">
                  <c:v>3.3213509220935485E-4</c:v>
                </c:pt>
                <c:pt idx="21120">
                  <c:v>3.3211936648826939E-4</c:v>
                </c:pt>
                <c:pt idx="21121">
                  <c:v>3.3210364225625495E-4</c:v>
                </c:pt>
                <c:pt idx="21122">
                  <c:v>3.3208791951310076E-4</c:v>
                </c:pt>
                <c:pt idx="21123">
                  <c:v>3.3207219825859849E-4</c:v>
                </c:pt>
                <c:pt idx="21124">
                  <c:v>3.3205647849253255E-4</c:v>
                </c:pt>
                <c:pt idx="21125">
                  <c:v>3.3204076021469309E-4</c:v>
                </c:pt>
                <c:pt idx="21126">
                  <c:v>3.3202504342486771E-4</c:v>
                </c:pt>
                <c:pt idx="21127">
                  <c:v>3.3200932812284896E-4</c:v>
                </c:pt>
                <c:pt idx="21128">
                  <c:v>3.3199361430842075E-4</c:v>
                </c:pt>
                <c:pt idx="21129">
                  <c:v>3.3197790198137534E-4</c:v>
                </c:pt>
                <c:pt idx="21130">
                  <c:v>3.3196219114150019E-4</c:v>
                </c:pt>
                <c:pt idx="21131">
                  <c:v>3.3194648178858435E-4</c:v>
                </c:pt>
                <c:pt idx="21132">
                  <c:v>3.3193077392241652E-4</c:v>
                </c:pt>
                <c:pt idx="21133">
                  <c:v>3.3191506754278604E-4</c:v>
                </c:pt>
                <c:pt idx="21134">
                  <c:v>3.3189936264948182E-4</c:v>
                </c:pt>
                <c:pt idx="21135">
                  <c:v>3.3188365924229361E-4</c:v>
                </c:pt>
                <c:pt idx="21136">
                  <c:v>3.3186795732100715E-4</c:v>
                </c:pt>
                <c:pt idx="21137">
                  <c:v>3.3185225688541658E-4</c:v>
                </c:pt>
                <c:pt idx="21138">
                  <c:v>3.318365579353061E-4</c:v>
                </c:pt>
                <c:pt idx="21139">
                  <c:v>3.318208604704684E-4</c:v>
                </c:pt>
                <c:pt idx="21140">
                  <c:v>3.3180516449069267E-4</c:v>
                </c:pt>
                <c:pt idx="21141">
                  <c:v>3.3178946999576602E-4</c:v>
                </c:pt>
                <c:pt idx="21142">
                  <c:v>3.3177377698547915E-4</c:v>
                </c:pt>
                <c:pt idx="21143">
                  <c:v>3.3175808545962086E-4</c:v>
                </c:pt>
                <c:pt idx="21144">
                  <c:v>3.3174239541797955E-4</c:v>
                </c:pt>
                <c:pt idx="21145">
                  <c:v>3.3172670686034832E-4</c:v>
                </c:pt>
                <c:pt idx="21146">
                  <c:v>3.3171101978651259E-4</c:v>
                </c:pt>
                <c:pt idx="21147">
                  <c:v>3.3169533419626296E-4</c:v>
                </c:pt>
                <c:pt idx="21148">
                  <c:v>3.3167965008939056E-4</c:v>
                </c:pt>
                <c:pt idx="21149">
                  <c:v>3.316639674656833E-4</c:v>
                </c:pt>
                <c:pt idx="21150">
                  <c:v>3.3164828632493184E-4</c:v>
                </c:pt>
                <c:pt idx="21151">
                  <c:v>3.3163260666692552E-4</c:v>
                </c:pt>
                <c:pt idx="21152">
                  <c:v>3.3161692849145355E-4</c:v>
                </c:pt>
                <c:pt idx="21153">
                  <c:v>3.3160125179830605E-4</c:v>
                </c:pt>
                <c:pt idx="21154">
                  <c:v>3.3158557658727312E-4</c:v>
                </c:pt>
                <c:pt idx="21155">
                  <c:v>3.3156990285814489E-4</c:v>
                </c:pt>
                <c:pt idx="21156">
                  <c:v>3.3155423061070915E-4</c:v>
                </c:pt>
                <c:pt idx="21157">
                  <c:v>3.3153855984475891E-4</c:v>
                </c:pt>
                <c:pt idx="21158">
                  <c:v>3.3152289056008071E-4</c:v>
                </c:pt>
                <c:pt idx="21159">
                  <c:v>3.315072227564675E-4</c:v>
                </c:pt>
                <c:pt idx="21160">
                  <c:v>3.3149155643370846E-4</c:v>
                </c:pt>
                <c:pt idx="21161">
                  <c:v>3.3147589159159186E-4</c:v>
                </c:pt>
                <c:pt idx="21162">
                  <c:v>3.3146022822990991E-4</c:v>
                </c:pt>
                <c:pt idx="21163">
                  <c:v>3.3144456634845199E-4</c:v>
                </c:pt>
                <c:pt idx="21164">
                  <c:v>3.314289059470088E-4</c:v>
                </c:pt>
                <c:pt idx="21165">
                  <c:v>3.3141324702537001E-4</c:v>
                </c:pt>
                <c:pt idx="21166">
                  <c:v>3.3139758958332594E-4</c:v>
                </c:pt>
                <c:pt idx="21167">
                  <c:v>3.3138193362066711E-4</c:v>
                </c:pt>
                <c:pt idx="21168">
                  <c:v>3.3136627913718351E-4</c:v>
                </c:pt>
                <c:pt idx="21169">
                  <c:v>3.3135062613266699E-4</c:v>
                </c:pt>
                <c:pt idx="21170">
                  <c:v>3.3133497460690519E-4</c:v>
                </c:pt>
                <c:pt idx="21171">
                  <c:v>3.3131932455969152E-4</c:v>
                </c:pt>
                <c:pt idx="21172">
                  <c:v>3.3130367599081212E-4</c:v>
                </c:pt>
                <c:pt idx="21173">
                  <c:v>3.3128802890006225E-4</c:v>
                </c:pt>
                <c:pt idx="21174">
                  <c:v>3.3127238328723205E-4</c:v>
                </c:pt>
                <c:pt idx="21175">
                  <c:v>3.3125673915210816E-4</c:v>
                </c:pt>
                <c:pt idx="21176">
                  <c:v>3.3124109649448533E-4</c:v>
                </c:pt>
                <c:pt idx="21177">
                  <c:v>3.3122545531415285E-4</c:v>
                </c:pt>
                <c:pt idx="21178">
                  <c:v>3.3120981561090109E-4</c:v>
                </c:pt>
                <c:pt idx="21179">
                  <c:v>3.3119417738452155E-4</c:v>
                </c:pt>
                <c:pt idx="21180">
                  <c:v>3.3117854063480397E-4</c:v>
                </c:pt>
                <c:pt idx="21181">
                  <c:v>3.3116290536154059E-4</c:v>
                </c:pt>
                <c:pt idx="21182">
                  <c:v>3.3114727156452109E-4</c:v>
                </c:pt>
                <c:pt idx="21183">
                  <c:v>3.3113163924353823E-4</c:v>
                </c:pt>
                <c:pt idx="21184">
                  <c:v>3.3111600839837938E-4</c:v>
                </c:pt>
                <c:pt idx="21185">
                  <c:v>3.3110037902883894E-4</c:v>
                </c:pt>
                <c:pt idx="21186">
                  <c:v>3.3108475113470699E-4</c:v>
                </c:pt>
                <c:pt idx="21187">
                  <c:v>3.3106912471577614E-4</c:v>
                </c:pt>
                <c:pt idx="21188">
                  <c:v>3.3105349977183339E-4</c:v>
                </c:pt>
                <c:pt idx="21189">
                  <c:v>3.3103787630267214E-4</c:v>
                </c:pt>
                <c:pt idx="21190">
                  <c:v>3.3102225430808456E-4</c:v>
                </c:pt>
                <c:pt idx="21191">
                  <c:v>3.310066337878615E-4</c:v>
                </c:pt>
                <c:pt idx="21192">
                  <c:v>3.3099101474179566E-4</c:v>
                </c:pt>
                <c:pt idx="21193">
                  <c:v>3.3097539716967406E-4</c:v>
                </c:pt>
                <c:pt idx="21194">
                  <c:v>3.3095978107129263E-4</c:v>
                </c:pt>
                <c:pt idx="21195">
                  <c:v>3.3094416644643802E-4</c:v>
                </c:pt>
                <c:pt idx="21196">
                  <c:v>3.3092855329490601E-4</c:v>
                </c:pt>
                <c:pt idx="21197">
                  <c:v>3.3091294161648649E-4</c:v>
                </c:pt>
                <c:pt idx="21198">
                  <c:v>3.3089733141097112E-4</c:v>
                </c:pt>
                <c:pt idx="21199">
                  <c:v>3.3088172267815272E-4</c:v>
                </c:pt>
                <c:pt idx="21200">
                  <c:v>3.3086611541781888E-4</c:v>
                </c:pt>
                <c:pt idx="21201">
                  <c:v>3.3085050962976622E-4</c:v>
                </c:pt>
                <c:pt idx="21202">
                  <c:v>3.3083490531378256E-4</c:v>
                </c:pt>
                <c:pt idx="21203">
                  <c:v>3.3081930246966264E-4</c:v>
                </c:pt>
                <c:pt idx="21204">
                  <c:v>3.3080370109719664E-4</c:v>
                </c:pt>
                <c:pt idx="21205">
                  <c:v>3.3078810119617518E-4</c:v>
                </c:pt>
                <c:pt idx="21206">
                  <c:v>3.3077250276639211E-4</c:v>
                </c:pt>
                <c:pt idx="21207">
                  <c:v>3.3075690580763927E-4</c:v>
                </c:pt>
                <c:pt idx="21208">
                  <c:v>3.3074131031970609E-4</c:v>
                </c:pt>
                <c:pt idx="21209">
                  <c:v>3.3072571630238658E-4</c:v>
                </c:pt>
                <c:pt idx="21210">
                  <c:v>3.3071012375547479E-4</c:v>
                </c:pt>
                <c:pt idx="21211">
                  <c:v>3.3069453267875796E-4</c:v>
                </c:pt>
                <c:pt idx="21212">
                  <c:v>3.3067894307203192E-4</c:v>
                </c:pt>
                <c:pt idx="21213">
                  <c:v>3.3066335493508699E-4</c:v>
                </c:pt>
                <c:pt idx="21214">
                  <c:v>3.3064776826771696E-4</c:v>
                </c:pt>
                <c:pt idx="21215">
                  <c:v>3.3063218306971296E-4</c:v>
                </c:pt>
                <c:pt idx="21216">
                  <c:v>3.3061659934086529E-4</c:v>
                </c:pt>
                <c:pt idx="21217">
                  <c:v>3.3060101708096959E-4</c:v>
                </c:pt>
                <c:pt idx="21218">
                  <c:v>3.305854362898165E-4</c:v>
                </c:pt>
                <c:pt idx="21219">
                  <c:v>3.3056985696719936E-4</c:v>
                </c:pt>
                <c:pt idx="21220">
                  <c:v>3.3055427911290818E-4</c:v>
                </c:pt>
                <c:pt idx="21221">
                  <c:v>3.305387027267396E-4</c:v>
                </c:pt>
                <c:pt idx="21222">
                  <c:v>3.3052312780848119E-4</c:v>
                </c:pt>
                <c:pt idx="21223">
                  <c:v>3.3050755435792714E-4</c:v>
                </c:pt>
                <c:pt idx="21224">
                  <c:v>3.3049198237487186E-4</c:v>
                </c:pt>
                <c:pt idx="21225">
                  <c:v>3.3047641185910808E-4</c:v>
                </c:pt>
                <c:pt idx="21226">
                  <c:v>3.3046084281042413E-4</c:v>
                </c:pt>
                <c:pt idx="21227">
                  <c:v>3.3044527522861823E-4</c:v>
                </c:pt>
                <c:pt idx="21228">
                  <c:v>3.3042970911347885E-4</c:v>
                </c:pt>
                <c:pt idx="21229">
                  <c:v>3.3041414446480016E-4</c:v>
                </c:pt>
                <c:pt idx="21230">
                  <c:v>3.3039858128237621E-4</c:v>
                </c:pt>
                <c:pt idx="21231">
                  <c:v>3.3038301956599825E-4</c:v>
                </c:pt>
                <c:pt idx="21232">
                  <c:v>3.3036745931545842E-4</c:v>
                </c:pt>
                <c:pt idx="21233">
                  <c:v>3.3035190053055301E-4</c:v>
                </c:pt>
                <c:pt idx="21234">
                  <c:v>3.3033634321107011E-4</c:v>
                </c:pt>
                <c:pt idx="21235">
                  <c:v>3.3032078735680686E-4</c:v>
                </c:pt>
                <c:pt idx="21236">
                  <c:v>3.303052329675544E-4</c:v>
                </c:pt>
                <c:pt idx="21237">
                  <c:v>3.3028968004310651E-4</c:v>
                </c:pt>
                <c:pt idx="21238">
                  <c:v>3.3027412858325649E-4</c:v>
                </c:pt>
                <c:pt idx="21239">
                  <c:v>3.3025857858779616E-4</c:v>
                </c:pt>
                <c:pt idx="21240">
                  <c:v>3.3024303005651801E-4</c:v>
                </c:pt>
                <c:pt idx="21241">
                  <c:v>3.30227482989218E-4</c:v>
                </c:pt>
                <c:pt idx="21242">
                  <c:v>3.3021193738568791E-4</c:v>
                </c:pt>
                <c:pt idx="21243">
                  <c:v>3.3019639324572081E-4</c:v>
                </c:pt>
                <c:pt idx="21244">
                  <c:v>3.3018085056911049E-4</c:v>
                </c:pt>
                <c:pt idx="21245">
                  <c:v>3.301653093556503E-4</c:v>
                </c:pt>
                <c:pt idx="21246">
                  <c:v>3.3014976960513468E-4</c:v>
                </c:pt>
                <c:pt idx="21247">
                  <c:v>3.301342313173535E-4</c:v>
                </c:pt>
                <c:pt idx="21248">
                  <c:v>3.3011869449210495E-4</c:v>
                </c:pt>
                <c:pt idx="21249">
                  <c:v>3.3010315912917901E-4</c:v>
                </c:pt>
                <c:pt idx="21250">
                  <c:v>3.3008762522837012E-4</c:v>
                </c:pt>
                <c:pt idx="21251">
                  <c:v>3.3007209278947298E-4</c:v>
                </c:pt>
                <c:pt idx="21252">
                  <c:v>3.300565618122803E-4</c:v>
                </c:pt>
                <c:pt idx="21253">
                  <c:v>3.3004103229658581E-4</c:v>
                </c:pt>
                <c:pt idx="21254">
                  <c:v>3.3002550424218296E-4</c:v>
                </c:pt>
                <c:pt idx="21255">
                  <c:v>3.3000997764886679E-4</c:v>
                </c:pt>
                <c:pt idx="21256">
                  <c:v>3.2999445251642885E-4</c:v>
                </c:pt>
                <c:pt idx="21257">
                  <c:v>3.2997892884466685E-4</c:v>
                </c:pt>
                <c:pt idx="21258">
                  <c:v>3.2996340663336995E-4</c:v>
                </c:pt>
                <c:pt idx="21259">
                  <c:v>3.2994788588233486E-4</c:v>
                </c:pt>
                <c:pt idx="21260">
                  <c:v>3.2993236659135456E-4</c:v>
                </c:pt>
                <c:pt idx="21261">
                  <c:v>3.2991684876022256E-4</c:v>
                </c:pt>
                <c:pt idx="21262">
                  <c:v>3.299013323887358E-4</c:v>
                </c:pt>
                <c:pt idx="21263">
                  <c:v>3.2988581747668382E-4</c:v>
                </c:pt>
                <c:pt idx="21264">
                  <c:v>3.2987030402386594E-4</c:v>
                </c:pt>
                <c:pt idx="21265">
                  <c:v>3.2985479203007155E-4</c:v>
                </c:pt>
                <c:pt idx="21266">
                  <c:v>3.2983928149509802E-4</c:v>
                </c:pt>
                <c:pt idx="21267">
                  <c:v>3.2982377241873794E-4</c:v>
                </c:pt>
                <c:pt idx="21268">
                  <c:v>3.2980826480078515E-4</c:v>
                </c:pt>
                <c:pt idx="21269">
                  <c:v>3.2979275864103604E-4</c:v>
                </c:pt>
                <c:pt idx="21270">
                  <c:v>3.2977725393928172E-4</c:v>
                </c:pt>
                <c:pt idx="21271">
                  <c:v>3.2976175069531979E-4</c:v>
                </c:pt>
                <c:pt idx="21272">
                  <c:v>3.2974624890894202E-4</c:v>
                </c:pt>
                <c:pt idx="21273">
                  <c:v>3.2973074857994676E-4</c:v>
                </c:pt>
                <c:pt idx="21274">
                  <c:v>3.297152497081242E-4</c:v>
                </c:pt>
                <c:pt idx="21275">
                  <c:v>3.2969975229327203E-4</c:v>
                </c:pt>
                <c:pt idx="21276">
                  <c:v>3.2968425633518047E-4</c:v>
                </c:pt>
                <c:pt idx="21277">
                  <c:v>3.2966876183365056E-4</c:v>
                </c:pt>
                <c:pt idx="21278">
                  <c:v>3.2965326878847131E-4</c:v>
                </c:pt>
                <c:pt idx="21279">
                  <c:v>3.2963777719944117E-4</c:v>
                </c:pt>
                <c:pt idx="21280">
                  <c:v>3.2962228706635046E-4</c:v>
                </c:pt>
                <c:pt idx="21281">
                  <c:v>3.296067983889985E-4</c:v>
                </c:pt>
                <c:pt idx="21282">
                  <c:v>3.29591311167179E-4</c:v>
                </c:pt>
                <c:pt idx="21283">
                  <c:v>3.2957582540068452E-4</c:v>
                </c:pt>
                <c:pt idx="21284">
                  <c:v>3.2956034108931229E-4</c:v>
                </c:pt>
                <c:pt idx="21285">
                  <c:v>3.295448582328565E-4</c:v>
                </c:pt>
                <c:pt idx="21286">
                  <c:v>3.2952937683111406E-4</c:v>
                </c:pt>
                <c:pt idx="21287">
                  <c:v>3.2951389688387498E-4</c:v>
                </c:pt>
                <c:pt idx="21288">
                  <c:v>3.2949841839093849E-4</c:v>
                </c:pt>
                <c:pt idx="21289">
                  <c:v>3.2948294135209699E-4</c:v>
                </c:pt>
                <c:pt idx="21290">
                  <c:v>3.2946746576715006E-4</c:v>
                </c:pt>
                <c:pt idx="21291">
                  <c:v>3.2945199163588612E-4</c:v>
                </c:pt>
                <c:pt idx="21292">
                  <c:v>3.2943651895810642E-4</c:v>
                </c:pt>
                <c:pt idx="21293">
                  <c:v>3.2942104773360411E-4</c:v>
                </c:pt>
                <c:pt idx="21294">
                  <c:v>3.2940557796217216E-4</c:v>
                </c:pt>
                <c:pt idx="21295">
                  <c:v>3.2939010964361042E-4</c:v>
                </c:pt>
                <c:pt idx="21296">
                  <c:v>3.2937464277770965E-4</c:v>
                </c:pt>
                <c:pt idx="21297">
                  <c:v>3.2935917736426882E-4</c:v>
                </c:pt>
                <c:pt idx="21298">
                  <c:v>3.2934371340307892E-4</c:v>
                </c:pt>
                <c:pt idx="21299">
                  <c:v>3.2932825089394146E-4</c:v>
                </c:pt>
                <c:pt idx="21300">
                  <c:v>3.2931278983664808E-4</c:v>
                </c:pt>
                <c:pt idx="21301">
                  <c:v>3.2929733023099288E-4</c:v>
                </c:pt>
                <c:pt idx="21302">
                  <c:v>3.2928187207677441E-4</c:v>
                </c:pt>
                <c:pt idx="21303">
                  <c:v>3.2926641537378689E-4</c:v>
                </c:pt>
                <c:pt idx="21304">
                  <c:v>3.2925096012182792E-4</c:v>
                </c:pt>
                <c:pt idx="21305">
                  <c:v>3.292355063206912E-4</c:v>
                </c:pt>
                <c:pt idx="21306">
                  <c:v>3.2922005397017205E-4</c:v>
                </c:pt>
                <c:pt idx="21307">
                  <c:v>3.2920460307006772E-4</c:v>
                </c:pt>
                <c:pt idx="21308">
                  <c:v>3.2918915362017471E-4</c:v>
                </c:pt>
                <c:pt idx="21309">
                  <c:v>3.2917370562028712E-4</c:v>
                </c:pt>
                <c:pt idx="21310">
                  <c:v>3.2915825907020005E-4</c:v>
                </c:pt>
                <c:pt idx="21311">
                  <c:v>3.2914281396970982E-4</c:v>
                </c:pt>
                <c:pt idx="21312">
                  <c:v>3.2912737031861515E-4</c:v>
                </c:pt>
                <c:pt idx="21313">
                  <c:v>3.2911192811671032E-4</c:v>
                </c:pt>
                <c:pt idx="21314">
                  <c:v>3.2909648736378954E-4</c:v>
                </c:pt>
                <c:pt idx="21315">
                  <c:v>3.2908104805965088E-4</c:v>
                </c:pt>
                <c:pt idx="21316">
                  <c:v>3.2906561020408992E-4</c:v>
                </c:pt>
                <c:pt idx="21317">
                  <c:v>3.2905017379690444E-4</c:v>
                </c:pt>
                <c:pt idx="21318">
                  <c:v>3.2903473883788662E-4</c:v>
                </c:pt>
                <c:pt idx="21319">
                  <c:v>3.2901930532683706E-4</c:v>
                </c:pt>
                <c:pt idx="21320">
                  <c:v>3.2900387326354922E-4</c:v>
                </c:pt>
                <c:pt idx="21321">
                  <c:v>3.2898844264781895E-4</c:v>
                </c:pt>
                <c:pt idx="21322">
                  <c:v>3.2897301347944649E-4</c:v>
                </c:pt>
                <c:pt idx="21323">
                  <c:v>3.2895758575822464E-4</c:v>
                </c:pt>
                <c:pt idx="21324">
                  <c:v>3.289421594839505E-4</c:v>
                </c:pt>
                <c:pt idx="21325">
                  <c:v>3.2892673465642061E-4</c:v>
                </c:pt>
                <c:pt idx="21326">
                  <c:v>3.2891131127543228E-4</c:v>
                </c:pt>
                <c:pt idx="21327">
                  <c:v>3.2889588934078011E-4</c:v>
                </c:pt>
                <c:pt idx="21328">
                  <c:v>3.2888046885226369E-4</c:v>
                </c:pt>
                <c:pt idx="21329">
                  <c:v>3.2886504980967631E-4</c:v>
                </c:pt>
                <c:pt idx="21330">
                  <c:v>3.2884963221281696E-4</c:v>
                </c:pt>
                <c:pt idx="21331">
                  <c:v>3.2883421606148052E-4</c:v>
                </c:pt>
                <c:pt idx="21332">
                  <c:v>3.2881880135546667E-4</c:v>
                </c:pt>
                <c:pt idx="21333">
                  <c:v>3.2880338809456979E-4</c:v>
                </c:pt>
                <c:pt idx="21334">
                  <c:v>3.2878797627858665E-4</c:v>
                </c:pt>
                <c:pt idx="21335">
                  <c:v>3.2877256590731408E-4</c:v>
                </c:pt>
                <c:pt idx="21336">
                  <c:v>3.2875715698055073E-4</c:v>
                </c:pt>
                <c:pt idx="21337">
                  <c:v>3.2874174949808986E-4</c:v>
                </c:pt>
                <c:pt idx="21338">
                  <c:v>3.2872634345973239E-4</c:v>
                </c:pt>
                <c:pt idx="21339">
                  <c:v>3.2871093886527406E-4</c:v>
                </c:pt>
                <c:pt idx="21340">
                  <c:v>3.2869553571450948E-4</c:v>
                </c:pt>
                <c:pt idx="21341">
                  <c:v>3.2868013400723985E-4</c:v>
                </c:pt>
                <c:pt idx="21342">
                  <c:v>3.2866473374325848E-4</c:v>
                </c:pt>
                <c:pt idx="21343">
                  <c:v>3.2864933492236412E-4</c:v>
                </c:pt>
                <c:pt idx="21344">
                  <c:v>3.2863393754435541E-4</c:v>
                </c:pt>
                <c:pt idx="21345">
                  <c:v>3.2861854160902616E-4</c:v>
                </c:pt>
                <c:pt idx="21346">
                  <c:v>3.2860314711617835E-4</c:v>
                </c:pt>
                <c:pt idx="21347">
                  <c:v>3.2858775406560529E-4</c:v>
                </c:pt>
                <c:pt idx="21348">
                  <c:v>3.285723624571046E-4</c:v>
                </c:pt>
                <c:pt idx="21349">
                  <c:v>3.2855697229047505E-4</c:v>
                </c:pt>
                <c:pt idx="21350">
                  <c:v>3.2854158356551293E-4</c:v>
                </c:pt>
                <c:pt idx="21351">
                  <c:v>3.2852619628201765E-4</c:v>
                </c:pt>
                <c:pt idx="21352">
                  <c:v>3.285108104397842E-4</c:v>
                </c:pt>
                <c:pt idx="21353">
                  <c:v>3.2849542603861253E-4</c:v>
                </c:pt>
                <c:pt idx="21354">
                  <c:v>3.2848004307829709E-4</c:v>
                </c:pt>
                <c:pt idx="21355">
                  <c:v>3.2846466155863805E-4</c:v>
                </c:pt>
                <c:pt idx="21356">
                  <c:v>3.2844928147943251E-4</c:v>
                </c:pt>
                <c:pt idx="21357">
                  <c:v>3.2843390284047799E-4</c:v>
                </c:pt>
                <c:pt idx="21358">
                  <c:v>3.2841852564157185E-4</c:v>
                </c:pt>
                <c:pt idx="21359">
                  <c:v>3.2840314988251179E-4</c:v>
                </c:pt>
                <c:pt idx="21360">
                  <c:v>3.283877755630963E-4</c:v>
                </c:pt>
                <c:pt idx="21361">
                  <c:v>3.2837240268312215E-4</c:v>
                </c:pt>
                <c:pt idx="21362">
                  <c:v>3.283570312423873E-4</c:v>
                </c:pt>
                <c:pt idx="21363">
                  <c:v>3.2834166124069133E-4</c:v>
                </c:pt>
                <c:pt idx="21364">
                  <c:v>3.283262926778289E-4</c:v>
                </c:pt>
                <c:pt idx="21365">
                  <c:v>3.2831092555360382E-4</c:v>
                </c:pt>
                <c:pt idx="21366">
                  <c:v>3.2829555986780656E-4</c:v>
                </c:pt>
                <c:pt idx="21367">
                  <c:v>3.2828019562024127E-4</c:v>
                </c:pt>
                <c:pt idx="21368">
                  <c:v>3.2826483281070206E-4</c:v>
                </c:pt>
                <c:pt idx="21369">
                  <c:v>3.2824947143898976E-4</c:v>
                </c:pt>
                <c:pt idx="21370">
                  <c:v>3.2823411150490096E-4</c:v>
                </c:pt>
                <c:pt idx="21371">
                  <c:v>3.2821875300823597E-4</c:v>
                </c:pt>
                <c:pt idx="21372">
                  <c:v>3.2820339594878895E-4</c:v>
                </c:pt>
                <c:pt idx="21373">
                  <c:v>3.2818804032636072E-4</c:v>
                </c:pt>
                <c:pt idx="21374">
                  <c:v>3.2817268614075261E-4</c:v>
                </c:pt>
                <c:pt idx="21375">
                  <c:v>3.2815733339175678E-4</c:v>
                </c:pt>
                <c:pt idx="21376">
                  <c:v>3.2814198207917547E-4</c:v>
                </c:pt>
                <c:pt idx="21377">
                  <c:v>3.281266322028062E-4</c:v>
                </c:pt>
                <c:pt idx="21378">
                  <c:v>3.2811128376244829E-4</c:v>
                </c:pt>
                <c:pt idx="21379">
                  <c:v>3.2809593675789904E-4</c:v>
                </c:pt>
                <c:pt idx="21380">
                  <c:v>3.2808059118895664E-4</c:v>
                </c:pt>
                <c:pt idx="21381">
                  <c:v>3.2806524705542044E-4</c:v>
                </c:pt>
                <c:pt idx="21382">
                  <c:v>3.2804990435709113E-4</c:v>
                </c:pt>
                <c:pt idx="21383">
                  <c:v>3.2803456309376351E-4</c:v>
                </c:pt>
                <c:pt idx="21384">
                  <c:v>3.2801922326523988E-4</c:v>
                </c:pt>
                <c:pt idx="21385">
                  <c:v>3.28003884871315E-4</c:v>
                </c:pt>
                <c:pt idx="21386">
                  <c:v>3.2798854791178878E-4</c:v>
                </c:pt>
                <c:pt idx="21387">
                  <c:v>3.2797321238646276E-4</c:v>
                </c:pt>
                <c:pt idx="21388">
                  <c:v>3.2795787829513565E-4</c:v>
                </c:pt>
                <c:pt idx="21389">
                  <c:v>3.2794254563760217E-4</c:v>
                </c:pt>
                <c:pt idx="21390">
                  <c:v>3.2792721441366406E-4</c:v>
                </c:pt>
                <c:pt idx="21391">
                  <c:v>3.2791188462312119E-4</c:v>
                </c:pt>
                <c:pt idx="21392">
                  <c:v>3.2789655626577091E-4</c:v>
                </c:pt>
                <c:pt idx="21393">
                  <c:v>3.278812293414108E-4</c:v>
                </c:pt>
                <c:pt idx="21394">
                  <c:v>3.2786590384984403E-4</c:v>
                </c:pt>
                <c:pt idx="21395">
                  <c:v>3.2785057979086698E-4</c:v>
                </c:pt>
                <c:pt idx="21396">
                  <c:v>3.2783525716427897E-4</c:v>
                </c:pt>
                <c:pt idx="21397">
                  <c:v>3.2781993596987916E-4</c:v>
                </c:pt>
                <c:pt idx="21398">
                  <c:v>3.2780461620746646E-4</c:v>
                </c:pt>
                <c:pt idx="21399">
                  <c:v>3.2778929787684265E-4</c:v>
                </c:pt>
                <c:pt idx="21400">
                  <c:v>3.277739809778042E-4</c:v>
                </c:pt>
                <c:pt idx="21401">
                  <c:v>3.2775866551015153E-4</c:v>
                </c:pt>
                <c:pt idx="21402">
                  <c:v>3.2774335147368265E-4</c:v>
                </c:pt>
                <c:pt idx="21403">
                  <c:v>3.2772803886819957E-4</c:v>
                </c:pt>
                <c:pt idx="21404">
                  <c:v>3.2771272769349983E-4</c:v>
                </c:pt>
                <c:pt idx="21405">
                  <c:v>3.2769741794938084E-4</c:v>
                </c:pt>
                <c:pt idx="21406">
                  <c:v>3.2768210963564804E-4</c:v>
                </c:pt>
                <c:pt idx="21407">
                  <c:v>3.2766680275209565E-4</c:v>
                </c:pt>
                <c:pt idx="21408">
                  <c:v>3.2765149729852607E-4</c:v>
                </c:pt>
                <c:pt idx="21409">
                  <c:v>3.2763619327473814E-4</c:v>
                </c:pt>
                <c:pt idx="21410">
                  <c:v>3.2762089068052899E-4</c:v>
                </c:pt>
                <c:pt idx="21411">
                  <c:v>3.2760558951570282E-4</c:v>
                </c:pt>
                <c:pt idx="21412">
                  <c:v>3.2759028978005808E-4</c:v>
                </c:pt>
                <c:pt idx="21413">
                  <c:v>3.2757499147339152E-4</c:v>
                </c:pt>
                <c:pt idx="21414">
                  <c:v>3.275596945955079E-4</c:v>
                </c:pt>
                <c:pt idx="21415">
                  <c:v>3.2754439914620186E-4</c:v>
                </c:pt>
                <c:pt idx="21416">
                  <c:v>3.2752910512527753E-4</c:v>
                </c:pt>
                <c:pt idx="21417">
                  <c:v>3.2751381253253158E-4</c:v>
                </c:pt>
                <c:pt idx="21418">
                  <c:v>3.2749852136776598E-4</c:v>
                </c:pt>
                <c:pt idx="21419">
                  <c:v>3.2748323163078009E-4</c:v>
                </c:pt>
                <c:pt idx="21420">
                  <c:v>3.274679433213728E-4</c:v>
                </c:pt>
                <c:pt idx="21421">
                  <c:v>3.274526564393484E-4</c:v>
                </c:pt>
                <c:pt idx="21422">
                  <c:v>3.2743737098450232E-4</c:v>
                </c:pt>
                <c:pt idx="21423">
                  <c:v>3.2742208695663662E-4</c:v>
                </c:pt>
                <c:pt idx="21424">
                  <c:v>3.2740680435555046E-4</c:v>
                </c:pt>
                <c:pt idx="21425">
                  <c:v>3.2739152318104602E-4</c:v>
                </c:pt>
                <c:pt idx="21426">
                  <c:v>3.2737624343292035E-4</c:v>
                </c:pt>
                <c:pt idx="21427">
                  <c:v>3.2736096511097812E-4</c:v>
                </c:pt>
                <c:pt idx="21428">
                  <c:v>3.2734568821501687E-4</c:v>
                </c:pt>
                <c:pt idx="21429">
                  <c:v>3.2733041274483779E-4</c:v>
                </c:pt>
                <c:pt idx="21430">
                  <c:v>3.2731513870024097E-4</c:v>
                </c:pt>
                <c:pt idx="21431">
                  <c:v>3.2729986608102452E-4</c:v>
                </c:pt>
                <c:pt idx="21432">
                  <c:v>3.2728459488699292E-4</c:v>
                </c:pt>
                <c:pt idx="21433">
                  <c:v>3.2726932511794617E-4</c:v>
                </c:pt>
                <c:pt idx="21434">
                  <c:v>3.272540567736824E-4</c:v>
                </c:pt>
                <c:pt idx="21435">
                  <c:v>3.2723878985400402E-4</c:v>
                </c:pt>
                <c:pt idx="21436">
                  <c:v>3.272235243587105E-4</c:v>
                </c:pt>
                <c:pt idx="21437">
                  <c:v>3.2720826028760289E-4</c:v>
                </c:pt>
                <c:pt idx="21438">
                  <c:v>3.2719299764048251E-4</c:v>
                </c:pt>
                <c:pt idx="21439">
                  <c:v>3.2717773641715057E-4</c:v>
                </c:pt>
                <c:pt idx="21440">
                  <c:v>3.2716247661740628E-4</c:v>
                </c:pt>
                <c:pt idx="21441">
                  <c:v>3.2714721824105052E-4</c:v>
                </c:pt>
                <c:pt idx="21442">
                  <c:v>3.2713196128788559E-4</c:v>
                </c:pt>
                <c:pt idx="21443">
                  <c:v>3.271167057577126E-4</c:v>
                </c:pt>
                <c:pt idx="21444">
                  <c:v>3.2710145165032852E-4</c:v>
                </c:pt>
                <c:pt idx="21445">
                  <c:v>3.2708619896554015E-4</c:v>
                </c:pt>
                <c:pt idx="21446">
                  <c:v>3.2707094770314496E-4</c:v>
                </c:pt>
                <c:pt idx="21447">
                  <c:v>3.2705569786294439E-4</c:v>
                </c:pt>
                <c:pt idx="21448">
                  <c:v>3.2704044944473936E-4</c:v>
                </c:pt>
                <c:pt idx="21449">
                  <c:v>3.2702520244833072E-4</c:v>
                </c:pt>
                <c:pt idx="21450">
                  <c:v>3.2700995687352287E-4</c:v>
                </c:pt>
                <c:pt idx="21451">
                  <c:v>3.2699471272011258E-4</c:v>
                </c:pt>
                <c:pt idx="21452">
                  <c:v>3.2697946998790333E-4</c:v>
                </c:pt>
                <c:pt idx="21453">
                  <c:v>3.2696422867669597E-4</c:v>
                </c:pt>
                <c:pt idx="21454">
                  <c:v>3.2694898878629246E-4</c:v>
                </c:pt>
                <c:pt idx="21455">
                  <c:v>3.2693375031649281E-4</c:v>
                </c:pt>
                <c:pt idx="21456">
                  <c:v>3.2691851326709857E-4</c:v>
                </c:pt>
                <c:pt idx="21457">
                  <c:v>3.2690327763791225E-4</c:v>
                </c:pt>
                <c:pt idx="21458">
                  <c:v>3.2688804342873446E-4</c:v>
                </c:pt>
                <c:pt idx="21459">
                  <c:v>3.268728106393668E-4</c:v>
                </c:pt>
                <c:pt idx="21460">
                  <c:v>3.2685757926961205E-4</c:v>
                </c:pt>
                <c:pt idx="21461">
                  <c:v>3.2684234931926881E-4</c:v>
                </c:pt>
                <c:pt idx="21462">
                  <c:v>3.2682712078814302E-4</c:v>
                </c:pt>
                <c:pt idx="21463">
                  <c:v>3.2681189367603133E-4</c:v>
                </c:pt>
                <c:pt idx="21464">
                  <c:v>3.2679666798273929E-4</c:v>
                </c:pt>
                <c:pt idx="21465">
                  <c:v>3.2678144370806638E-4</c:v>
                </c:pt>
                <c:pt idx="21466">
                  <c:v>3.2676622085181533E-4</c:v>
                </c:pt>
                <c:pt idx="21467">
                  <c:v>3.26750999413788E-4</c:v>
                </c:pt>
                <c:pt idx="21468">
                  <c:v>3.2673577939378658E-4</c:v>
                </c:pt>
                <c:pt idx="21469">
                  <c:v>3.267205607916113E-4</c:v>
                </c:pt>
                <c:pt idx="21470">
                  <c:v>3.2670534360706456E-4</c:v>
                </c:pt>
                <c:pt idx="21471">
                  <c:v>3.2669012783995117E-4</c:v>
                </c:pt>
                <c:pt idx="21472">
                  <c:v>3.2667491349006755E-4</c:v>
                </c:pt>
                <c:pt idx="21473">
                  <c:v>3.2665970055722197E-4</c:v>
                </c:pt>
                <c:pt idx="21474">
                  <c:v>3.2664448904121102E-4</c:v>
                </c:pt>
                <c:pt idx="21475">
                  <c:v>3.2662927894184038E-4</c:v>
                </c:pt>
                <c:pt idx="21476">
                  <c:v>3.2661407025891108E-4</c:v>
                </c:pt>
                <c:pt idx="21477">
                  <c:v>3.2659886299222395E-4</c:v>
                </c:pt>
                <c:pt idx="21478">
                  <c:v>3.2658365714158331E-4</c:v>
                </c:pt>
                <c:pt idx="21479">
                  <c:v>3.2656845270679047E-4</c:v>
                </c:pt>
                <c:pt idx="21480">
                  <c:v>3.2655324968764701E-4</c:v>
                </c:pt>
                <c:pt idx="21481">
                  <c:v>3.2653804808395568E-4</c:v>
                </c:pt>
                <c:pt idx="21482">
                  <c:v>3.2652284789551914E-4</c:v>
                </c:pt>
                <c:pt idx="21483">
                  <c:v>3.2650764912214029E-4</c:v>
                </c:pt>
                <c:pt idx="21484">
                  <c:v>3.2649245176362093E-4</c:v>
                </c:pt>
                <c:pt idx="21485">
                  <c:v>3.2647725581976293E-4</c:v>
                </c:pt>
                <c:pt idx="21486">
                  <c:v>3.264620612903682E-4</c:v>
                </c:pt>
                <c:pt idx="21487">
                  <c:v>3.2644686817524126E-4</c:v>
                </c:pt>
                <c:pt idx="21488">
                  <c:v>3.264316764741842E-4</c:v>
                </c:pt>
                <c:pt idx="21489">
                  <c:v>3.2641648618699897E-4</c:v>
                </c:pt>
                <c:pt idx="21490">
                  <c:v>3.2640129731348604E-4</c:v>
                </c:pt>
                <c:pt idx="21491">
                  <c:v>3.2638610985345393E-4</c:v>
                </c:pt>
                <c:pt idx="21492">
                  <c:v>3.2637092380670066E-4</c:v>
                </c:pt>
                <c:pt idx="21493">
                  <c:v>3.2635573917302901E-4</c:v>
                </c:pt>
                <c:pt idx="21494">
                  <c:v>3.2634055595224409E-4</c:v>
                </c:pt>
                <c:pt idx="21495">
                  <c:v>3.2632537414414744E-4</c:v>
                </c:pt>
                <c:pt idx="21496">
                  <c:v>3.2631019374854109E-4</c:v>
                </c:pt>
                <c:pt idx="21497">
                  <c:v>3.2629501476522858E-4</c:v>
                </c:pt>
                <c:pt idx="21498">
                  <c:v>3.2627983719401318E-4</c:v>
                </c:pt>
                <c:pt idx="21499">
                  <c:v>3.2626466103469795E-4</c:v>
                </c:pt>
                <c:pt idx="21500">
                  <c:v>3.2624948628708647E-4</c:v>
                </c:pt>
                <c:pt idx="21501">
                  <c:v>3.2623431295097872E-4</c:v>
                </c:pt>
                <c:pt idx="21502">
                  <c:v>3.2621914102618285E-4</c:v>
                </c:pt>
                <c:pt idx="21503">
                  <c:v>3.2620397051249817E-4</c:v>
                </c:pt>
                <c:pt idx="21504">
                  <c:v>3.2618880140972682E-4</c:v>
                </c:pt>
                <c:pt idx="21505">
                  <c:v>3.2617363371767694E-4</c:v>
                </c:pt>
                <c:pt idx="21506">
                  <c:v>3.2615846743614757E-4</c:v>
                </c:pt>
                <c:pt idx="21507">
                  <c:v>3.2614330256494238E-4</c:v>
                </c:pt>
                <c:pt idx="21508">
                  <c:v>3.2612813910386554E-4</c:v>
                </c:pt>
                <c:pt idx="21509">
                  <c:v>3.2611297705272148E-4</c:v>
                </c:pt>
                <c:pt idx="21510">
                  <c:v>3.2609781641131016E-4</c:v>
                </c:pt>
                <c:pt idx="21511">
                  <c:v>3.2608265717943939E-4</c:v>
                </c:pt>
                <c:pt idx="21512">
                  <c:v>3.2606749935690823E-4</c:v>
                </c:pt>
                <c:pt idx="21513">
                  <c:v>3.260523429435232E-4</c:v>
                </c:pt>
                <c:pt idx="21514">
                  <c:v>3.2603718793908752E-4</c:v>
                </c:pt>
                <c:pt idx="21515">
                  <c:v>3.2602203434340364E-4</c:v>
                </c:pt>
                <c:pt idx="21516">
                  <c:v>3.26006882156275E-4</c:v>
                </c:pt>
                <c:pt idx="21517">
                  <c:v>3.2599173137750622E-4</c:v>
                </c:pt>
                <c:pt idx="21518">
                  <c:v>3.2597658200690015E-4</c:v>
                </c:pt>
                <c:pt idx="21519">
                  <c:v>3.2596143404426217E-4</c:v>
                </c:pt>
                <c:pt idx="21520">
                  <c:v>3.2594628748939245E-4</c:v>
                </c:pt>
                <c:pt idx="21521">
                  <c:v>3.2593114234209916E-4</c:v>
                </c:pt>
                <c:pt idx="21522">
                  <c:v>3.2591599860218242E-4</c:v>
                </c:pt>
                <c:pt idx="21523">
                  <c:v>3.259008562694494E-4</c:v>
                </c:pt>
                <c:pt idx="21524">
                  <c:v>3.2588571534370071E-4</c:v>
                </c:pt>
                <c:pt idx="21525">
                  <c:v>3.2587057582474349E-4</c:v>
                </c:pt>
                <c:pt idx="21526">
                  <c:v>3.2585543771237731E-4</c:v>
                </c:pt>
                <c:pt idx="21527">
                  <c:v>3.2584030100640891E-4</c:v>
                </c:pt>
                <c:pt idx="21528">
                  <c:v>3.2582516570664504E-4</c:v>
                </c:pt>
                <c:pt idx="21529">
                  <c:v>3.2581003181288436E-4</c:v>
                </c:pt>
                <c:pt idx="21530">
                  <c:v>3.257948993249329E-4</c:v>
                </c:pt>
                <c:pt idx="21531">
                  <c:v>3.2577976824259866E-4</c:v>
                </c:pt>
                <c:pt idx="21532">
                  <c:v>3.257646385656785E-4</c:v>
                </c:pt>
                <c:pt idx="21533">
                  <c:v>3.2574951029398292E-4</c:v>
                </c:pt>
                <c:pt idx="21534">
                  <c:v>3.257343834273129E-4</c:v>
                </c:pt>
                <c:pt idx="21535">
                  <c:v>3.2571925796547529E-4</c:v>
                </c:pt>
                <c:pt idx="21536">
                  <c:v>3.2570413390827136E-4</c:v>
                </c:pt>
                <c:pt idx="21537">
                  <c:v>3.256890112555071E-4</c:v>
                </c:pt>
                <c:pt idx="21538">
                  <c:v>3.2567389000698603E-4</c:v>
                </c:pt>
                <c:pt idx="21539">
                  <c:v>3.2565877016251551E-4</c:v>
                </c:pt>
                <c:pt idx="21540">
                  <c:v>3.2564365172189561E-4</c:v>
                </c:pt>
                <c:pt idx="21541">
                  <c:v>3.2562853468493333E-4</c:v>
                </c:pt>
                <c:pt idx="21542">
                  <c:v>3.2561341905143292E-4</c:v>
                </c:pt>
                <c:pt idx="21543">
                  <c:v>3.2559830482119961E-4</c:v>
                </c:pt>
                <c:pt idx="21544">
                  <c:v>3.2558319199403536E-4</c:v>
                </c:pt>
                <c:pt idx="21545">
                  <c:v>3.2556808056974785E-4</c:v>
                </c:pt>
                <c:pt idx="21546">
                  <c:v>3.255529705481405E-4</c:v>
                </c:pt>
                <c:pt idx="21547">
                  <c:v>3.2553786192901605E-4</c:v>
                </c:pt>
                <c:pt idx="21548">
                  <c:v>3.2552275471218442E-4</c:v>
                </c:pt>
                <c:pt idx="21549">
                  <c:v>3.2550764889744484E-4</c:v>
                </c:pt>
                <c:pt idx="21550">
                  <c:v>3.2549254448460571E-4</c:v>
                </c:pt>
                <c:pt idx="21551">
                  <c:v>3.2547744147347005E-4</c:v>
                </c:pt>
                <c:pt idx="21552">
                  <c:v>3.2546233986384388E-4</c:v>
                </c:pt>
                <c:pt idx="21553">
                  <c:v>3.2544723965553091E-4</c:v>
                </c:pt>
                <c:pt idx="21554">
                  <c:v>3.2543214084833821E-4</c:v>
                </c:pt>
                <c:pt idx="21555">
                  <c:v>3.2541704344206699E-4</c:v>
                </c:pt>
                <c:pt idx="21556">
                  <c:v>3.25401947436526E-4</c:v>
                </c:pt>
                <c:pt idx="21557">
                  <c:v>3.2538685283151986E-4</c:v>
                </c:pt>
                <c:pt idx="21558">
                  <c:v>3.2537175962685277E-4</c:v>
                </c:pt>
                <c:pt idx="21559">
                  <c:v>3.2535666782232853E-4</c:v>
                </c:pt>
                <c:pt idx="21560">
                  <c:v>3.2534157741775471E-4</c:v>
                </c:pt>
                <c:pt idx="21561">
                  <c:v>3.2532648841293496E-4</c:v>
                </c:pt>
                <c:pt idx="21562">
                  <c:v>3.2531140080767601E-4</c:v>
                </c:pt>
                <c:pt idx="21563">
                  <c:v>3.2529631460178037E-4</c:v>
                </c:pt>
                <c:pt idx="21564">
                  <c:v>3.2528122979505616E-4</c:v>
                </c:pt>
                <c:pt idx="21565">
                  <c:v>3.2526614638730695E-4</c:v>
                </c:pt>
                <c:pt idx="21566">
                  <c:v>3.2525106437834091E-4</c:v>
                </c:pt>
                <c:pt idx="21567">
                  <c:v>3.2523598376796011E-4</c:v>
                </c:pt>
                <c:pt idx="21568">
                  <c:v>3.2522090455597215E-4</c:v>
                </c:pt>
                <c:pt idx="21569">
                  <c:v>3.2520582674218086E-4</c:v>
                </c:pt>
                <c:pt idx="21570">
                  <c:v>3.2519075032639449E-4</c:v>
                </c:pt>
                <c:pt idx="21571">
                  <c:v>3.2517567530841572E-4</c:v>
                </c:pt>
                <c:pt idx="21572">
                  <c:v>3.2516060168805052E-4</c:v>
                </c:pt>
                <c:pt idx="21573">
                  <c:v>3.2514552946510619E-4</c:v>
                </c:pt>
                <c:pt idx="21574">
                  <c:v>3.2513045863938859E-4</c:v>
                </c:pt>
                <c:pt idx="21575">
                  <c:v>3.2511538921070187E-4</c:v>
                </c:pt>
                <c:pt idx="21576">
                  <c:v>3.2510032117885157E-4</c:v>
                </c:pt>
                <c:pt idx="21577">
                  <c:v>3.2508525454364465E-4</c:v>
                </c:pt>
                <c:pt idx="21578">
                  <c:v>3.2507018930488552E-4</c:v>
                </c:pt>
                <c:pt idx="21579">
                  <c:v>3.2505512546238287E-4</c:v>
                </c:pt>
                <c:pt idx="21580">
                  <c:v>3.2504006301593971E-4</c:v>
                </c:pt>
                <c:pt idx="21581">
                  <c:v>3.2502500196536244E-4</c:v>
                </c:pt>
                <c:pt idx="21582">
                  <c:v>3.2500994231045841E-4</c:v>
                </c:pt>
                <c:pt idx="21583">
                  <c:v>3.2499488405103447E-4</c:v>
                </c:pt>
                <c:pt idx="21584">
                  <c:v>3.2497982718689367E-4</c:v>
                </c:pt>
                <c:pt idx="21585">
                  <c:v>3.2496477171784286E-4</c:v>
                </c:pt>
                <c:pt idx="21586">
                  <c:v>3.2494971764368899E-4</c:v>
                </c:pt>
                <c:pt idx="21587">
                  <c:v>3.2493466496423887E-4</c:v>
                </c:pt>
                <c:pt idx="21588">
                  <c:v>3.2491961367929717E-4</c:v>
                </c:pt>
                <c:pt idx="21589">
                  <c:v>3.2490456378866895E-4</c:v>
                </c:pt>
                <c:pt idx="21590">
                  <c:v>3.2488951529216557E-4</c:v>
                </c:pt>
                <c:pt idx="21591">
                  <c:v>3.2487446818958823E-4</c:v>
                </c:pt>
                <c:pt idx="21592">
                  <c:v>3.2485942248074645E-4</c:v>
                </c:pt>
                <c:pt idx="21593">
                  <c:v>3.2484437816544337E-4</c:v>
                </c:pt>
                <c:pt idx="21594">
                  <c:v>3.2482933524348803E-4</c:v>
                </c:pt>
                <c:pt idx="21595">
                  <c:v>3.2481429371468456E-4</c:v>
                </c:pt>
                <c:pt idx="21596">
                  <c:v>3.2479925357884392E-4</c:v>
                </c:pt>
                <c:pt idx="21597">
                  <c:v>3.247842148357681E-4</c:v>
                </c:pt>
                <c:pt idx="21598">
                  <c:v>3.2476917748526605E-4</c:v>
                </c:pt>
                <c:pt idx="21599">
                  <c:v>3.2475414152714207E-4</c:v>
                </c:pt>
                <c:pt idx="21600">
                  <c:v>3.2473910696120568E-4</c:v>
                </c:pt>
                <c:pt idx="21601">
                  <c:v>3.2472407378726062E-4</c:v>
                </c:pt>
                <c:pt idx="21602">
                  <c:v>3.2470904200511489E-4</c:v>
                </c:pt>
                <c:pt idx="21603">
                  <c:v>3.2469401161457485E-4</c:v>
                </c:pt>
                <c:pt idx="21604">
                  <c:v>3.2467898261545028E-4</c:v>
                </c:pt>
                <c:pt idx="21605">
                  <c:v>3.2466395500754477E-4</c:v>
                </c:pt>
                <c:pt idx="21606">
                  <c:v>3.2464892879066501E-4</c:v>
                </c:pt>
                <c:pt idx="21607">
                  <c:v>3.2463390396461844E-4</c:v>
                </c:pt>
                <c:pt idx="21608">
                  <c:v>3.2461888052921295E-4</c:v>
                </c:pt>
                <c:pt idx="21609">
                  <c:v>3.2460385848425446E-4</c:v>
                </c:pt>
                <c:pt idx="21610">
                  <c:v>3.2458883782955032E-4</c:v>
                </c:pt>
                <c:pt idx="21611">
                  <c:v>3.2457381856490714E-4</c:v>
                </c:pt>
                <c:pt idx="21612">
                  <c:v>3.2455880069013346E-4</c:v>
                </c:pt>
                <c:pt idx="21613">
                  <c:v>3.2454378420503489E-4</c:v>
                </c:pt>
                <c:pt idx="21614">
                  <c:v>3.2452876910941676E-4</c:v>
                </c:pt>
                <c:pt idx="21615">
                  <c:v>3.2451375540309101E-4</c:v>
                </c:pt>
                <c:pt idx="21616">
                  <c:v>3.2449874308586015E-4</c:v>
                </c:pt>
                <c:pt idx="21617">
                  <c:v>3.2448373215753493E-4</c:v>
                </c:pt>
                <c:pt idx="21618">
                  <c:v>3.2446872261791961E-4</c:v>
                </c:pt>
                <c:pt idx="21619">
                  <c:v>3.2445371446682402E-4</c:v>
                </c:pt>
                <c:pt idx="21620">
                  <c:v>3.2443870770405489E-4</c:v>
                </c:pt>
                <c:pt idx="21621">
                  <c:v>3.2442370232941702E-4</c:v>
                </c:pt>
                <c:pt idx="21622">
                  <c:v>3.2440869834272115E-4</c:v>
                </c:pt>
                <c:pt idx="21623">
                  <c:v>3.243936957437749E-4</c:v>
                </c:pt>
                <c:pt idx="21624">
                  <c:v>3.2437869453238229E-4</c:v>
                </c:pt>
                <c:pt idx="21625">
                  <c:v>3.2436369470835392E-4</c:v>
                </c:pt>
                <c:pt idx="21626">
                  <c:v>3.2434869627149604E-4</c:v>
                </c:pt>
                <c:pt idx="21627">
                  <c:v>3.2433369922161653E-4</c:v>
                </c:pt>
                <c:pt idx="21628">
                  <c:v>3.2431870355852246E-4</c:v>
                </c:pt>
                <c:pt idx="21629">
                  <c:v>3.2430370928202262E-4</c:v>
                </c:pt>
                <c:pt idx="21630">
                  <c:v>3.2428871639192196E-4</c:v>
                </c:pt>
                <c:pt idx="21631">
                  <c:v>3.2427372488803504E-4</c:v>
                </c:pt>
                <c:pt idx="21632">
                  <c:v>3.2425873477016134E-4</c:v>
                </c:pt>
                <c:pt idx="21633">
                  <c:v>3.2424374603811219E-4</c:v>
                </c:pt>
                <c:pt idx="21634">
                  <c:v>3.2422875869169663E-4</c:v>
                </c:pt>
                <c:pt idx="21635">
                  <c:v>3.24213772730721E-4</c:v>
                </c:pt>
                <c:pt idx="21636">
                  <c:v>3.2419878815499319E-4</c:v>
                </c:pt>
                <c:pt idx="21637">
                  <c:v>3.2418380496432016E-4</c:v>
                </c:pt>
                <c:pt idx="21638">
                  <c:v>3.241688231585132E-4</c:v>
                </c:pt>
                <c:pt idx="21639">
                  <c:v>3.2415384273737786E-4</c:v>
                </c:pt>
                <c:pt idx="21640">
                  <c:v>3.2413886370072278E-4</c:v>
                </c:pt>
                <c:pt idx="21641">
                  <c:v>3.2412388604835583E-4</c:v>
                </c:pt>
                <c:pt idx="21642">
                  <c:v>3.2410890978008502E-4</c:v>
                </c:pt>
                <c:pt idx="21643">
                  <c:v>3.2409393489572026E-4</c:v>
                </c:pt>
                <c:pt idx="21644">
                  <c:v>3.2407896139506539E-4</c:v>
                </c:pt>
                <c:pt idx="21645">
                  <c:v>3.2406398927793353E-4</c:v>
                </c:pt>
                <c:pt idx="21646">
                  <c:v>3.2404901854412904E-4</c:v>
                </c:pt>
                <c:pt idx="21647">
                  <c:v>3.240340491934629E-4</c:v>
                </c:pt>
                <c:pt idx="21648">
                  <c:v>3.2401908122574422E-4</c:v>
                </c:pt>
                <c:pt idx="21649">
                  <c:v>3.2400411464077698E-4</c:v>
                </c:pt>
                <c:pt idx="21650">
                  <c:v>3.2398914943837195E-4</c:v>
                </c:pt>
                <c:pt idx="21651">
                  <c:v>3.2397418561834051E-4</c:v>
                </c:pt>
                <c:pt idx="21652">
                  <c:v>3.2395922318048616E-4</c:v>
                </c:pt>
                <c:pt idx="21653">
                  <c:v>3.2394426212462046E-4</c:v>
                </c:pt>
                <c:pt idx="21654">
                  <c:v>3.2392930245055216E-4</c:v>
                </c:pt>
                <c:pt idx="21655">
                  <c:v>3.2391434415808811E-4</c:v>
                </c:pt>
                <c:pt idx="21656">
                  <c:v>3.2389938724703961E-4</c:v>
                </c:pt>
                <c:pt idx="21657">
                  <c:v>3.2388443171721062E-4</c:v>
                </c:pt>
                <c:pt idx="21658">
                  <c:v>3.2386947756841435E-4</c:v>
                </c:pt>
                <c:pt idx="21659">
                  <c:v>3.2385452480045704E-4</c:v>
                </c:pt>
                <c:pt idx="21660">
                  <c:v>3.2383957341314832E-4</c:v>
                </c:pt>
                <c:pt idx="21661">
                  <c:v>3.2382462340629637E-4</c:v>
                </c:pt>
                <c:pt idx="21662">
                  <c:v>3.2380967477971224E-4</c:v>
                </c:pt>
                <c:pt idx="21663">
                  <c:v>3.2379472753320119E-4</c:v>
                </c:pt>
                <c:pt idx="21664">
                  <c:v>3.2377978166657468E-4</c:v>
                </c:pt>
                <c:pt idx="21665">
                  <c:v>3.2376483717964016E-4</c:v>
                </c:pt>
                <c:pt idx="21666">
                  <c:v>3.2374989407220816E-4</c:v>
                </c:pt>
                <c:pt idx="21667">
                  <c:v>3.2373495234408592E-4</c:v>
                </c:pt>
                <c:pt idx="21668">
                  <c:v>3.2372001199508396E-4</c:v>
                </c:pt>
                <c:pt idx="21669">
                  <c:v>3.2370507302501191E-4</c:v>
                </c:pt>
                <c:pt idx="21670">
                  <c:v>3.2369013543367676E-4</c:v>
                </c:pt>
                <c:pt idx="21671">
                  <c:v>3.2367519922088799E-4</c:v>
                </c:pt>
                <c:pt idx="21672">
                  <c:v>3.2366026438645601E-4</c:v>
                </c:pt>
                <c:pt idx="21673">
                  <c:v>3.2364533093018984E-4</c:v>
                </c:pt>
                <c:pt idx="21674">
                  <c:v>3.2363039885189914E-4</c:v>
                </c:pt>
                <c:pt idx="21675">
                  <c:v>3.2361546815139175E-4</c:v>
                </c:pt>
                <c:pt idx="21676">
                  <c:v>3.2360053882847642E-4</c:v>
                </c:pt>
                <c:pt idx="21677">
                  <c:v>3.235856108829648E-4</c:v>
                </c:pt>
                <c:pt idx="21678">
                  <c:v>3.2357068431466637E-4</c:v>
                </c:pt>
                <c:pt idx="21679">
                  <c:v>3.2355575912338752E-4</c:v>
                </c:pt>
                <c:pt idx="21680">
                  <c:v>3.2354083530894005E-4</c:v>
                </c:pt>
                <c:pt idx="21681">
                  <c:v>3.2352591287113406E-4</c:v>
                </c:pt>
                <c:pt idx="21682">
                  <c:v>3.2351099180977715E-4</c:v>
                </c:pt>
                <c:pt idx="21683">
                  <c:v>3.2349607212467997E-4</c:v>
                </c:pt>
                <c:pt idx="21684">
                  <c:v>3.2348115381565187E-4</c:v>
                </c:pt>
                <c:pt idx="21685">
                  <c:v>3.2346623688250196E-4</c:v>
                </c:pt>
                <c:pt idx="21686">
                  <c:v>3.2345132132504089E-4</c:v>
                </c:pt>
                <c:pt idx="21687">
                  <c:v>3.2343640714307796E-4</c:v>
                </c:pt>
                <c:pt idx="21688">
                  <c:v>3.2342149433642206E-4</c:v>
                </c:pt>
                <c:pt idx="21689">
                  <c:v>3.2340658290488342E-4</c:v>
                </c:pt>
                <c:pt idx="21690">
                  <c:v>3.23391672848275E-4</c:v>
                </c:pt>
                <c:pt idx="21691">
                  <c:v>3.2337676416640192E-4</c:v>
                </c:pt>
                <c:pt idx="21692">
                  <c:v>3.2336185685907554E-4</c:v>
                </c:pt>
                <c:pt idx="21693">
                  <c:v>3.2334695092610648E-4</c:v>
                </c:pt>
                <c:pt idx="21694">
                  <c:v>3.233320463673047E-4</c:v>
                </c:pt>
                <c:pt idx="21695">
                  <c:v>3.2331714318247986E-4</c:v>
                </c:pt>
                <c:pt idx="21696">
                  <c:v>3.233022413714418E-4</c:v>
                </c:pt>
                <c:pt idx="21697">
                  <c:v>3.2328734093400012E-4</c:v>
                </c:pt>
                <c:pt idx="21698">
                  <c:v>3.2327244186996769E-4</c:v>
                </c:pt>
                <c:pt idx="21699">
                  <c:v>3.232575441791512E-4</c:v>
                </c:pt>
                <c:pt idx="21700">
                  <c:v>3.23242647861362E-4</c:v>
                </c:pt>
                <c:pt idx="21701">
                  <c:v>3.2322775291640992E-4</c:v>
                </c:pt>
                <c:pt idx="21702">
                  <c:v>3.2321285934410642E-4</c:v>
                </c:pt>
                <c:pt idx="21703">
                  <c:v>3.2319796714426236E-4</c:v>
                </c:pt>
                <c:pt idx="21704">
                  <c:v>3.2318307631668496E-4</c:v>
                </c:pt>
                <c:pt idx="21705">
                  <c:v>3.231681868611872E-4</c:v>
                </c:pt>
                <c:pt idx="21706">
                  <c:v>3.2315329877757756E-4</c:v>
                </c:pt>
                <c:pt idx="21707">
                  <c:v>3.2313841206566831E-4</c:v>
                </c:pt>
                <c:pt idx="21708">
                  <c:v>3.2312352672526901E-4</c:v>
                </c:pt>
                <c:pt idx="21709">
                  <c:v>3.2310864275618845E-4</c:v>
                </c:pt>
                <c:pt idx="21710">
                  <c:v>3.2309376015824201E-4</c:v>
                </c:pt>
                <c:pt idx="21711">
                  <c:v>3.2307887893123484E-4</c:v>
                </c:pt>
                <c:pt idx="21712">
                  <c:v>3.2306399907497841E-4</c:v>
                </c:pt>
                <c:pt idx="21713">
                  <c:v>3.2304912058928791E-4</c:v>
                </c:pt>
                <c:pt idx="21714">
                  <c:v>3.2303424347396753E-4</c:v>
                </c:pt>
                <c:pt idx="21715">
                  <c:v>3.2301936772883449E-4</c:v>
                </c:pt>
                <c:pt idx="21716">
                  <c:v>3.2300449335369286E-4</c:v>
                </c:pt>
                <c:pt idx="21717">
                  <c:v>3.2298962034835887E-4</c:v>
                </c:pt>
                <c:pt idx="21718">
                  <c:v>3.2297474871264122E-4</c:v>
                </c:pt>
                <c:pt idx="21719">
                  <c:v>3.2295987844634994E-4</c:v>
                </c:pt>
                <c:pt idx="21720">
                  <c:v>3.2294500954929657E-4</c:v>
                </c:pt>
                <c:pt idx="21721">
                  <c:v>3.2293014202129254E-4</c:v>
                </c:pt>
                <c:pt idx="21722">
                  <c:v>3.2291527586214829E-4</c:v>
                </c:pt>
                <c:pt idx="21723">
                  <c:v>3.2290041107167311E-4</c:v>
                </c:pt>
                <c:pt idx="21724">
                  <c:v>3.2288554764968002E-4</c:v>
                </c:pt>
                <c:pt idx="21725">
                  <c:v>3.228706855959819E-4</c:v>
                </c:pt>
                <c:pt idx="21726">
                  <c:v>3.2285582491038456E-4</c:v>
                </c:pt>
                <c:pt idx="21727">
                  <c:v>3.2284096559270515E-4</c:v>
                </c:pt>
                <c:pt idx="21728">
                  <c:v>3.2282610764275096E-4</c:v>
                </c:pt>
                <c:pt idx="21729">
                  <c:v>3.2281125106033295E-4</c:v>
                </c:pt>
                <c:pt idx="21730">
                  <c:v>3.2279639584526426E-4</c:v>
                </c:pt>
                <c:pt idx="21731">
                  <c:v>3.2278154199735272E-4</c:v>
                </c:pt>
                <c:pt idx="21732">
                  <c:v>3.2276668951641412E-4</c:v>
                </c:pt>
                <c:pt idx="21733">
                  <c:v>3.2275183840225916E-4</c:v>
                </c:pt>
                <c:pt idx="21734">
                  <c:v>3.2273698865469707E-4</c:v>
                </c:pt>
                <c:pt idx="21735">
                  <c:v>3.2272214027353926E-4</c:v>
                </c:pt>
                <c:pt idx="21736">
                  <c:v>3.2270729325859708E-4</c:v>
                </c:pt>
                <c:pt idx="21737">
                  <c:v>3.226924476096835E-4</c:v>
                </c:pt>
                <c:pt idx="21738">
                  <c:v>3.2267760332660856E-4</c:v>
                </c:pt>
                <c:pt idx="21739">
                  <c:v>3.2266276040918531E-4</c:v>
                </c:pt>
                <c:pt idx="21740">
                  <c:v>3.2264791885722448E-4</c:v>
                </c:pt>
                <c:pt idx="21741">
                  <c:v>3.2263307867053863E-4</c:v>
                </c:pt>
                <c:pt idx="21742">
                  <c:v>3.226182398489365E-4</c:v>
                </c:pt>
                <c:pt idx="21743">
                  <c:v>3.2260340239223246E-4</c:v>
                </c:pt>
                <c:pt idx="21744">
                  <c:v>3.2258856630023664E-4</c:v>
                </c:pt>
                <c:pt idx="21745">
                  <c:v>3.2257373157276264E-4</c:v>
                </c:pt>
                <c:pt idx="21746">
                  <c:v>3.2255889820961972E-4</c:v>
                </c:pt>
                <c:pt idx="21747">
                  <c:v>3.2254406621062148E-4</c:v>
                </c:pt>
                <c:pt idx="21748">
                  <c:v>3.2252923557557961E-4</c:v>
                </c:pt>
                <c:pt idx="21749">
                  <c:v>3.2251440630430529E-4</c:v>
                </c:pt>
                <c:pt idx="21750">
                  <c:v>3.224995783966116E-4</c:v>
                </c:pt>
                <c:pt idx="21751">
                  <c:v>3.2248475185230876E-4</c:v>
                </c:pt>
                <c:pt idx="21752">
                  <c:v>3.2246992667121077E-4</c:v>
                </c:pt>
                <c:pt idx="21753">
                  <c:v>3.2245510285312741E-4</c:v>
                </c:pt>
                <c:pt idx="21754">
                  <c:v>3.2244028039787019E-4</c:v>
                </c:pt>
                <c:pt idx="21755">
                  <c:v>3.2242545930525604E-4</c:v>
                </c:pt>
                <c:pt idx="21756">
                  <c:v>3.2241063957509273E-4</c:v>
                </c:pt>
                <c:pt idx="21757">
                  <c:v>3.2239582120719345E-4</c:v>
                </c:pt>
                <c:pt idx="21758">
                  <c:v>3.2238100420136983E-4</c:v>
                </c:pt>
                <c:pt idx="21759">
                  <c:v>3.22366188557435E-4</c:v>
                </c:pt>
                <c:pt idx="21760">
                  <c:v>3.2235137427520205E-4</c:v>
                </c:pt>
                <c:pt idx="21761">
                  <c:v>3.2233656135447842E-4</c:v>
                </c:pt>
                <c:pt idx="21762">
                  <c:v>3.2232174979508304E-4</c:v>
                </c:pt>
                <c:pt idx="21763">
                  <c:v>3.2230693959682402E-4</c:v>
                </c:pt>
                <c:pt idx="21764">
                  <c:v>3.2229213075951683E-4</c:v>
                </c:pt>
                <c:pt idx="21765">
                  <c:v>3.2227732328297059E-4</c:v>
                </c:pt>
                <c:pt idx="21766">
                  <c:v>3.2226251716699892E-4</c:v>
                </c:pt>
                <c:pt idx="21767">
                  <c:v>3.2224771241141459E-4</c:v>
                </c:pt>
                <c:pt idx="21768">
                  <c:v>3.2223290901603257E-4</c:v>
                </c:pt>
                <c:pt idx="21769">
                  <c:v>3.2221810698066129E-4</c:v>
                </c:pt>
                <c:pt idx="21770">
                  <c:v>3.2220330630511437E-4</c:v>
                </c:pt>
                <c:pt idx="21771">
                  <c:v>3.2218850698920572E-4</c:v>
                </c:pt>
                <c:pt idx="21772">
                  <c:v>3.221737090327484E-4</c:v>
                </c:pt>
                <c:pt idx="21773">
                  <c:v>3.2215891243555199E-4</c:v>
                </c:pt>
                <c:pt idx="21774">
                  <c:v>3.221441171974326E-4</c:v>
                </c:pt>
                <c:pt idx="21775">
                  <c:v>3.2212932331820147E-4</c:v>
                </c:pt>
                <c:pt idx="21776">
                  <c:v>3.2211453079767158E-4</c:v>
                </c:pt>
                <c:pt idx="21777">
                  <c:v>3.220997396356566E-4</c:v>
                </c:pt>
                <c:pt idx="21778">
                  <c:v>3.2208494983196605E-4</c:v>
                </c:pt>
                <c:pt idx="21779">
                  <c:v>3.220701613864181E-4</c:v>
                </c:pt>
                <c:pt idx="21780">
                  <c:v>3.220553742988228E-4</c:v>
                </c:pt>
                <c:pt idx="21781">
                  <c:v>3.2204058856899183E-4</c:v>
                </c:pt>
                <c:pt idx="21782">
                  <c:v>3.2202580419674081E-4</c:v>
                </c:pt>
                <c:pt idx="21783">
                  <c:v>3.2201102118188082E-4</c:v>
                </c:pt>
                <c:pt idx="21784">
                  <c:v>3.2199623952422452E-4</c:v>
                </c:pt>
                <c:pt idx="21785">
                  <c:v>3.2198145922358856E-4</c:v>
                </c:pt>
                <c:pt idx="21786">
                  <c:v>3.2196668027978284E-4</c:v>
                </c:pt>
                <c:pt idx="21787">
                  <c:v>3.219519026926214E-4</c:v>
                </c:pt>
                <c:pt idx="21788">
                  <c:v>3.2193712646191776E-4</c:v>
                </c:pt>
                <c:pt idx="21789">
                  <c:v>3.2192235158748415E-4</c:v>
                </c:pt>
                <c:pt idx="21790">
                  <c:v>3.2190757806913533E-4</c:v>
                </c:pt>
                <c:pt idx="21791">
                  <c:v>3.2189280590668324E-4</c:v>
                </c:pt>
                <c:pt idx="21792">
                  <c:v>3.2187803509994297E-4</c:v>
                </c:pt>
                <c:pt idx="21793">
                  <c:v>3.2186326564872516E-4</c:v>
                </c:pt>
                <c:pt idx="21794">
                  <c:v>3.2184849755284535E-4</c:v>
                </c:pt>
                <c:pt idx="21795">
                  <c:v>3.2183373081211763E-4</c:v>
                </c:pt>
                <c:pt idx="21796">
                  <c:v>3.2181896542635255E-4</c:v>
                </c:pt>
                <c:pt idx="21797">
                  <c:v>3.2180420139536498E-4</c:v>
                </c:pt>
                <c:pt idx="21798">
                  <c:v>3.2178943871897126E-4</c:v>
                </c:pt>
                <c:pt idx="21799">
                  <c:v>3.2177467739698056E-4</c:v>
                </c:pt>
                <c:pt idx="21800">
                  <c:v>3.217599174292102E-4</c:v>
                </c:pt>
                <c:pt idx="21801">
                  <c:v>3.2174515881547126E-4</c:v>
                </c:pt>
                <c:pt idx="21802">
                  <c:v>3.2173040155557839E-4</c:v>
                </c:pt>
                <c:pt idx="21803">
                  <c:v>3.21715645649345E-4</c:v>
                </c:pt>
                <c:pt idx="21804">
                  <c:v>3.2170089109658412E-4</c:v>
                </c:pt>
                <c:pt idx="21805">
                  <c:v>3.2168613789711285E-4</c:v>
                </c:pt>
                <c:pt idx="21806">
                  <c:v>3.2167138605074193E-4</c:v>
                </c:pt>
                <c:pt idx="21807">
                  <c:v>3.2165663555728478E-4</c:v>
                </c:pt>
                <c:pt idx="21808">
                  <c:v>3.2164188641655632E-4</c:v>
                </c:pt>
                <c:pt idx="21809">
                  <c:v>3.2162713862837191E-4</c:v>
                </c:pt>
                <c:pt idx="21810">
                  <c:v>3.2161239219254459E-4</c:v>
                </c:pt>
                <c:pt idx="21811">
                  <c:v>3.2159764710888608E-4</c:v>
                </c:pt>
                <c:pt idx="21812">
                  <c:v>3.2158290337721396E-4</c:v>
                </c:pt>
                <c:pt idx="21813">
                  <c:v>3.2156816099734051E-4</c:v>
                </c:pt>
                <c:pt idx="21814">
                  <c:v>3.2155341996907967E-4</c:v>
                </c:pt>
                <c:pt idx="21815">
                  <c:v>3.2153868029224686E-4</c:v>
                </c:pt>
                <c:pt idx="21816">
                  <c:v>3.2152394196665251E-4</c:v>
                </c:pt>
                <c:pt idx="21817">
                  <c:v>3.2150920499211604E-4</c:v>
                </c:pt>
                <c:pt idx="21818">
                  <c:v>3.214944693684481E-4</c:v>
                </c:pt>
                <c:pt idx="21819">
                  <c:v>3.2147973509546524E-4</c:v>
                </c:pt>
                <c:pt idx="21820">
                  <c:v>3.2146500217297811E-4</c:v>
                </c:pt>
                <c:pt idx="21821">
                  <c:v>3.2145027060080623E-4</c:v>
                </c:pt>
                <c:pt idx="21822">
                  <c:v>3.2143554037875895E-4</c:v>
                </c:pt>
                <c:pt idx="21823">
                  <c:v>3.2142081150665419E-4</c:v>
                </c:pt>
                <c:pt idx="21824">
                  <c:v>3.214060839843055E-4</c:v>
                </c:pt>
                <c:pt idx="21825">
                  <c:v>3.2139135781152794E-4</c:v>
                </c:pt>
                <c:pt idx="21826">
                  <c:v>3.2137663298813354E-4</c:v>
                </c:pt>
                <c:pt idx="21827">
                  <c:v>3.2136190951393849E-4</c:v>
                </c:pt>
                <c:pt idx="21828">
                  <c:v>3.2134718738875803E-4</c:v>
                </c:pt>
                <c:pt idx="21829">
                  <c:v>3.2133246661240547E-4</c:v>
                </c:pt>
                <c:pt idx="21830">
                  <c:v>3.2131774718469622E-4</c:v>
                </c:pt>
                <c:pt idx="21831">
                  <c:v>3.2130302910544418E-4</c:v>
                </c:pt>
                <c:pt idx="21832">
                  <c:v>3.2128831237446319E-4</c:v>
                </c:pt>
                <c:pt idx="21833">
                  <c:v>3.2127359699157197E-4</c:v>
                </c:pt>
                <c:pt idx="21834">
                  <c:v>3.2125888295658105E-4</c:v>
                </c:pt>
                <c:pt idx="21835">
                  <c:v>3.2124417026930852E-4</c:v>
                </c:pt>
                <c:pt idx="21836">
                  <c:v>3.2122945892956652E-4</c:v>
                </c:pt>
                <c:pt idx="21837">
                  <c:v>3.212147489371708E-4</c:v>
                </c:pt>
                <c:pt idx="21838">
                  <c:v>3.2120004029193797E-4</c:v>
                </c:pt>
                <c:pt idx="21839">
                  <c:v>3.2118533299367976E-4</c:v>
                </c:pt>
                <c:pt idx="21840">
                  <c:v>3.2117062704221504E-4</c:v>
                </c:pt>
                <c:pt idx="21841">
                  <c:v>3.2115592243735409E-4</c:v>
                </c:pt>
                <c:pt idx="21842">
                  <c:v>3.211412191789159E-4</c:v>
                </c:pt>
                <c:pt idx="21843">
                  <c:v>3.2112651726671446E-4</c:v>
                </c:pt>
                <c:pt idx="21844">
                  <c:v>3.2111181670056472E-4</c:v>
                </c:pt>
                <c:pt idx="21845">
                  <c:v>3.210971174802818E-4</c:v>
                </c:pt>
                <c:pt idx="21846">
                  <c:v>3.210824196056801E-4</c:v>
                </c:pt>
                <c:pt idx="21847">
                  <c:v>3.210677230765759E-4</c:v>
                </c:pt>
                <c:pt idx="21848">
                  <c:v>3.2105302789278516E-4</c:v>
                </c:pt>
                <c:pt idx="21849">
                  <c:v>3.2103833405412046E-4</c:v>
                </c:pt>
                <c:pt idx="21850">
                  <c:v>3.2102364156039816E-4</c:v>
                </c:pt>
                <c:pt idx="21851">
                  <c:v>3.2100895041143609E-4</c:v>
                </c:pt>
                <c:pt idx="21852">
                  <c:v>3.2099426060704664E-4</c:v>
                </c:pt>
                <c:pt idx="21853">
                  <c:v>3.2097957214704767E-4</c:v>
                </c:pt>
                <c:pt idx="21854">
                  <c:v>3.2096488503125187E-4</c:v>
                </c:pt>
                <c:pt idx="21855">
                  <c:v>3.2095019925947673E-4</c:v>
                </c:pt>
                <c:pt idx="21856">
                  <c:v>3.2093551483153797E-4</c:v>
                </c:pt>
                <c:pt idx="21857">
                  <c:v>3.2092083174724897E-4</c:v>
                </c:pt>
                <c:pt idx="21858">
                  <c:v>3.2090615000642707E-4</c:v>
                </c:pt>
                <c:pt idx="21859">
                  <c:v>3.208914696088883E-4</c:v>
                </c:pt>
                <c:pt idx="21860">
                  <c:v>3.2087679055444753E-4</c:v>
                </c:pt>
                <c:pt idx="21861">
                  <c:v>3.2086211284292017E-4</c:v>
                </c:pt>
                <c:pt idx="21862">
                  <c:v>3.2084743647412239E-4</c:v>
                </c:pt>
                <c:pt idx="21863">
                  <c:v>3.2083276144786939E-4</c:v>
                </c:pt>
                <c:pt idx="21864">
                  <c:v>3.2081808776397849E-4</c:v>
                </c:pt>
                <c:pt idx="21865">
                  <c:v>3.2080341542226379E-4</c:v>
                </c:pt>
                <c:pt idx="21866">
                  <c:v>3.2078874442254153E-4</c:v>
                </c:pt>
                <c:pt idx="21867">
                  <c:v>3.2077407476462853E-4</c:v>
                </c:pt>
                <c:pt idx="21868">
                  <c:v>3.2075940644833961E-4</c:v>
                </c:pt>
                <c:pt idx="21869">
                  <c:v>3.207447394734898E-4</c:v>
                </c:pt>
                <c:pt idx="21870">
                  <c:v>3.2073007383989907E-4</c:v>
                </c:pt>
                <c:pt idx="21871">
                  <c:v>3.2071540954737871E-4</c:v>
                </c:pt>
                <c:pt idx="21872">
                  <c:v>3.2070074659574859E-4</c:v>
                </c:pt>
                <c:pt idx="21873">
                  <c:v>3.2068608498482054E-4</c:v>
                </c:pt>
                <c:pt idx="21874">
                  <c:v>3.2067142471441681E-4</c:v>
                </c:pt>
                <c:pt idx="21875">
                  <c:v>3.2065676578434794E-4</c:v>
                </c:pt>
                <c:pt idx="21876">
                  <c:v>3.2064210819443258E-4</c:v>
                </c:pt>
                <c:pt idx="21877">
                  <c:v>3.2062745194448491E-4</c:v>
                </c:pt>
                <c:pt idx="21878">
                  <c:v>3.2061279703432543E-4</c:v>
                </c:pt>
                <c:pt idx="21879">
                  <c:v>3.2059814346376697E-4</c:v>
                </c:pt>
                <c:pt idx="21880">
                  <c:v>3.2058349123262699E-4</c:v>
                </c:pt>
                <c:pt idx="21881">
                  <c:v>3.2056884034072016E-4</c:v>
                </c:pt>
                <c:pt idx="21882">
                  <c:v>3.2055419078786659E-4</c:v>
                </c:pt>
                <c:pt idx="21883">
                  <c:v>3.2053954257387846E-4</c:v>
                </c:pt>
                <c:pt idx="21884">
                  <c:v>3.20524895698576E-4</c:v>
                </c:pt>
                <c:pt idx="21885">
                  <c:v>3.2051025016177403E-4</c:v>
                </c:pt>
                <c:pt idx="21886">
                  <c:v>3.2049560596328754E-4</c:v>
                </c:pt>
                <c:pt idx="21887">
                  <c:v>3.2048096310293485E-4</c:v>
                </c:pt>
                <c:pt idx="21888">
                  <c:v>3.2046632158053319E-4</c:v>
                </c:pt>
                <c:pt idx="21889">
                  <c:v>3.2045168139589752E-4</c:v>
                </c:pt>
                <c:pt idx="21890">
                  <c:v>3.2043704254884495E-4</c:v>
                </c:pt>
                <c:pt idx="21891">
                  <c:v>3.2042240503919424E-4</c:v>
                </c:pt>
                <c:pt idx="21892">
                  <c:v>3.2040776886675849E-4</c:v>
                </c:pt>
                <c:pt idx="21893">
                  <c:v>3.2039313403135706E-4</c:v>
                </c:pt>
                <c:pt idx="21894">
                  <c:v>3.2037850053280483E-4</c:v>
                </c:pt>
                <c:pt idx="21895">
                  <c:v>3.203638683709203E-4</c:v>
                </c:pt>
                <c:pt idx="21896">
                  <c:v>3.2034923754552057E-4</c:v>
                </c:pt>
                <c:pt idx="21897">
                  <c:v>3.2033460805642154E-4</c:v>
                </c:pt>
                <c:pt idx="21898">
                  <c:v>3.2031997990344133E-4</c:v>
                </c:pt>
                <c:pt idx="21899">
                  <c:v>3.2030535308639438E-4</c:v>
                </c:pt>
                <c:pt idx="21900">
                  <c:v>3.2029072760510083E-4</c:v>
                </c:pt>
                <c:pt idx="21901">
                  <c:v>3.2027610345937402E-4</c:v>
                </c:pt>
                <c:pt idx="21902">
                  <c:v>3.2026148064903572E-4</c:v>
                </c:pt>
                <c:pt idx="21903">
                  <c:v>3.2024685917389815E-4</c:v>
                </c:pt>
                <c:pt idx="21904">
                  <c:v>3.2023223903378256E-4</c:v>
                </c:pt>
                <c:pt idx="21905">
                  <c:v>3.2021762022850454E-4</c:v>
                </c:pt>
                <c:pt idx="21906">
                  <c:v>3.2020300275787896E-4</c:v>
                </c:pt>
                <c:pt idx="21907">
                  <c:v>3.201883866217278E-4</c:v>
                </c:pt>
                <c:pt idx="21908">
                  <c:v>3.20173771819865E-4</c:v>
                </c:pt>
                <c:pt idx="21909">
                  <c:v>3.2015915835210783E-4</c:v>
                </c:pt>
                <c:pt idx="21910">
                  <c:v>3.2014454621827375E-4</c:v>
                </c:pt>
                <c:pt idx="21911">
                  <c:v>3.2012993541818198E-4</c:v>
                </c:pt>
                <c:pt idx="21912">
                  <c:v>3.2011532595164891E-4</c:v>
                </c:pt>
                <c:pt idx="21913">
                  <c:v>3.2010071781849066E-4</c:v>
                </c:pt>
                <c:pt idx="21914">
                  <c:v>3.2008611101852605E-4</c:v>
                </c:pt>
                <c:pt idx="21915">
                  <c:v>3.2007150555157289E-4</c:v>
                </c:pt>
                <c:pt idx="21916">
                  <c:v>3.2005690141744783E-4</c:v>
                </c:pt>
                <c:pt idx="21917">
                  <c:v>3.2004229861596842E-4</c:v>
                </c:pt>
                <c:pt idx="21918">
                  <c:v>3.2002769714695314E-4</c:v>
                </c:pt>
                <c:pt idx="21919">
                  <c:v>3.2001309701021953E-4</c:v>
                </c:pt>
                <c:pt idx="21920">
                  <c:v>3.1999849820558339E-4</c:v>
                </c:pt>
                <c:pt idx="21921">
                  <c:v>3.1998390073286441E-4</c:v>
                </c:pt>
                <c:pt idx="21922">
                  <c:v>3.1996930459187996E-4</c:v>
                </c:pt>
                <c:pt idx="21923">
                  <c:v>3.1995470978244772E-4</c:v>
                </c:pt>
                <c:pt idx="21924">
                  <c:v>3.1994011630438404E-4</c:v>
                </c:pt>
                <c:pt idx="21925">
                  <c:v>3.1992552415751024E-4</c:v>
                </c:pt>
                <c:pt idx="21926">
                  <c:v>3.1991093334164016E-4</c:v>
                </c:pt>
                <c:pt idx="21927">
                  <c:v>3.1989634385659518E-4</c:v>
                </c:pt>
                <c:pt idx="21928">
                  <c:v>3.1988175570219163E-4</c:v>
                </c:pt>
                <c:pt idx="21929">
                  <c:v>3.1986716887824656E-4</c:v>
                </c:pt>
                <c:pt idx="21930">
                  <c:v>3.1985258338457716E-4</c:v>
                </c:pt>
                <c:pt idx="21931">
                  <c:v>3.1983799922100597E-4</c:v>
                </c:pt>
                <c:pt idx="21932">
                  <c:v>3.1982341638734692E-4</c:v>
                </c:pt>
                <c:pt idx="21933">
                  <c:v>3.1980883488342014E-4</c:v>
                </c:pt>
                <c:pt idx="21934">
                  <c:v>3.1979425470904301E-4</c:v>
                </c:pt>
                <c:pt idx="21935">
                  <c:v>3.1977967586403451E-4</c:v>
                </c:pt>
                <c:pt idx="21936">
                  <c:v>3.1976509834820855E-4</c:v>
                </c:pt>
                <c:pt idx="21937">
                  <c:v>3.1975052216138975E-4</c:v>
                </c:pt>
                <c:pt idx="21938">
                  <c:v>3.1973594730339255E-4</c:v>
                </c:pt>
                <c:pt idx="21939">
                  <c:v>3.19721373774038E-4</c:v>
                </c:pt>
                <c:pt idx="21940">
                  <c:v>3.197068015731406E-4</c:v>
                </c:pt>
                <c:pt idx="21941">
                  <c:v>3.1969223070052086E-4</c:v>
                </c:pt>
                <c:pt idx="21942">
                  <c:v>3.1967766115599815E-4</c:v>
                </c:pt>
                <c:pt idx="21943">
                  <c:v>3.1966309293938826E-4</c:v>
                </c:pt>
                <c:pt idx="21944">
                  <c:v>3.1964852605051246E-4</c:v>
                </c:pt>
                <c:pt idx="21945">
                  <c:v>3.1963396048918812E-4</c:v>
                </c:pt>
                <c:pt idx="21946">
                  <c:v>3.1961939625523472E-4</c:v>
                </c:pt>
                <c:pt idx="21947">
                  <c:v>3.1960483334846627E-4</c:v>
                </c:pt>
                <c:pt idx="21948">
                  <c:v>3.1959027176870869E-4</c:v>
                </c:pt>
                <c:pt idx="21949">
                  <c:v>3.1957571151577425E-4</c:v>
                </c:pt>
                <c:pt idx="21950">
                  <c:v>3.1956115258948402E-4</c:v>
                </c:pt>
                <c:pt idx="21951">
                  <c:v>3.1954659498965805E-4</c:v>
                </c:pt>
                <c:pt idx="21952">
                  <c:v>3.1953203871611427E-4</c:v>
                </c:pt>
                <c:pt idx="21953">
                  <c:v>3.1951748376867015E-4</c:v>
                </c:pt>
                <c:pt idx="21954">
                  <c:v>3.1950293014714512E-4</c:v>
                </c:pt>
                <c:pt idx="21955">
                  <c:v>3.1948837785135853E-4</c:v>
                </c:pt>
                <c:pt idx="21956">
                  <c:v>3.1947382688112891E-4</c:v>
                </c:pt>
                <c:pt idx="21957">
                  <c:v>3.1945927723627503E-4</c:v>
                </c:pt>
                <c:pt idx="21958">
                  <c:v>3.1944472891661402E-4</c:v>
                </c:pt>
                <c:pt idx="21959">
                  <c:v>3.1943018192196946E-4</c:v>
                </c:pt>
                <c:pt idx="21960">
                  <c:v>3.1941563625215749E-4</c:v>
                </c:pt>
                <c:pt idx="21961">
                  <c:v>3.1940109190699495E-4</c:v>
                </c:pt>
                <c:pt idx="21962">
                  <c:v>3.1938654888630485E-4</c:v>
                </c:pt>
                <c:pt idx="21963">
                  <c:v>3.1937200718990628E-4</c:v>
                </c:pt>
                <c:pt idx="21964">
                  <c:v>3.193574668176152E-4</c:v>
                </c:pt>
                <c:pt idx="21965">
                  <c:v>3.1934292776925239E-4</c:v>
                </c:pt>
                <c:pt idx="21966">
                  <c:v>3.1932839004463636E-4</c:v>
                </c:pt>
                <c:pt idx="21967">
                  <c:v>3.1931385364358675E-4</c:v>
                </c:pt>
                <c:pt idx="21968">
                  <c:v>3.1929931856592244E-4</c:v>
                </c:pt>
                <c:pt idx="21969">
                  <c:v>3.1928478481146492E-4</c:v>
                </c:pt>
                <c:pt idx="21970">
                  <c:v>3.1927025238003091E-4</c:v>
                </c:pt>
                <c:pt idx="21971">
                  <c:v>3.1925572127144264E-4</c:v>
                </c:pt>
                <c:pt idx="21972">
                  <c:v>3.1924119148551462E-4</c:v>
                </c:pt>
                <c:pt idx="21973">
                  <c:v>3.192266630220705E-4</c:v>
                </c:pt>
                <c:pt idx="21974">
                  <c:v>3.1921213588093046E-4</c:v>
                </c:pt>
                <c:pt idx="21975">
                  <c:v>3.191976100619085E-4</c:v>
                </c:pt>
                <c:pt idx="21976">
                  <c:v>3.1918308556483013E-4</c:v>
                </c:pt>
                <c:pt idx="21977">
                  <c:v>3.1916856238951049E-4</c:v>
                </c:pt>
                <c:pt idx="21978">
                  <c:v>3.1915404053577215E-4</c:v>
                </c:pt>
                <c:pt idx="21979">
                  <c:v>3.1913952000343487E-4</c:v>
                </c:pt>
                <c:pt idx="21980">
                  <c:v>3.1912500079231458E-4</c:v>
                </c:pt>
                <c:pt idx="21981">
                  <c:v>3.1911048290223594E-4</c:v>
                </c:pt>
                <c:pt idx="21982">
                  <c:v>3.1909596633301402E-4</c:v>
                </c:pt>
                <c:pt idx="21983">
                  <c:v>3.19081451084472E-4</c:v>
                </c:pt>
                <c:pt idx="21984">
                  <c:v>3.1906693715642691E-4</c:v>
                </c:pt>
                <c:pt idx="21985">
                  <c:v>3.190524245487036E-4</c:v>
                </c:pt>
                <c:pt idx="21986">
                  <c:v>3.1903791326111424E-4</c:v>
                </c:pt>
                <c:pt idx="21987">
                  <c:v>3.1902340329348475E-4</c:v>
                </c:pt>
                <c:pt idx="21988">
                  <c:v>3.1900889464563299E-4</c:v>
                </c:pt>
                <c:pt idx="21989">
                  <c:v>3.1899438731737746E-4</c:v>
                </c:pt>
                <c:pt idx="21990">
                  <c:v>3.1897988130854215E-4</c:v>
                </c:pt>
                <c:pt idx="21991">
                  <c:v>3.1896537661894376E-4</c:v>
                </c:pt>
                <c:pt idx="21992">
                  <c:v>3.1895087324840271E-4</c:v>
                </c:pt>
                <c:pt idx="21993">
                  <c:v>3.1893637119674063E-4</c:v>
                </c:pt>
                <c:pt idx="21994">
                  <c:v>3.1892187046377463E-4</c:v>
                </c:pt>
                <c:pt idx="21995">
                  <c:v>3.1890737104932777E-4</c:v>
                </c:pt>
                <c:pt idx="21996">
                  <c:v>3.1889287295321973E-4</c:v>
                </c:pt>
                <c:pt idx="21997">
                  <c:v>3.1887837617527082E-4</c:v>
                </c:pt>
                <c:pt idx="21998">
                  <c:v>3.1886388071529937E-4</c:v>
                </c:pt>
                <c:pt idx="21999">
                  <c:v>3.1884938657312682E-4</c:v>
                </c:pt>
                <c:pt idx="22000">
                  <c:v>3.1883489374857259E-4</c:v>
                </c:pt>
                <c:pt idx="22001">
                  <c:v>3.1882040224146072E-4</c:v>
                </c:pt>
                <c:pt idx="22002">
                  <c:v>3.1880591205160651E-4</c:v>
                </c:pt>
                <c:pt idx="22003">
                  <c:v>3.1879142317883574E-4</c:v>
                </c:pt>
                <c:pt idx="22004">
                  <c:v>3.1877693562296365E-4</c:v>
                </c:pt>
                <c:pt idx="22005">
                  <c:v>3.1876244938381211E-4</c:v>
                </c:pt>
                <c:pt idx="22006">
                  <c:v>3.1874796446120483E-4</c:v>
                </c:pt>
                <c:pt idx="22007">
                  <c:v>3.1873348085495961E-4</c:v>
                </c:pt>
                <c:pt idx="22008">
                  <c:v>3.1871899856489549E-4</c:v>
                </c:pt>
                <c:pt idx="22009">
                  <c:v>3.1870451759083456E-4</c:v>
                </c:pt>
                <c:pt idx="22010">
                  <c:v>3.1869003793260015E-4</c:v>
                </c:pt>
                <c:pt idx="22011">
                  <c:v>3.1867555959000891E-4</c:v>
                </c:pt>
                <c:pt idx="22012">
                  <c:v>3.1866108256288386E-4</c:v>
                </c:pt>
                <c:pt idx="22013">
                  <c:v>3.1864660685104604E-4</c:v>
                </c:pt>
                <c:pt idx="22014">
                  <c:v>3.1863213245431386E-4</c:v>
                </c:pt>
                <c:pt idx="22015">
                  <c:v>3.1861765937250987E-4</c:v>
                </c:pt>
                <c:pt idx="22016">
                  <c:v>3.1860318760545497E-4</c:v>
                </c:pt>
                <c:pt idx="22017">
                  <c:v>3.1858871715296876E-4</c:v>
                </c:pt>
                <c:pt idx="22018">
                  <c:v>3.1857424801487238E-4</c:v>
                </c:pt>
                <c:pt idx="22019">
                  <c:v>3.1855978019098983E-4</c:v>
                </c:pt>
                <c:pt idx="22020">
                  <c:v>3.1854531368113764E-4</c:v>
                </c:pt>
                <c:pt idx="22021">
                  <c:v>3.18530848485139E-4</c:v>
                </c:pt>
                <c:pt idx="22022">
                  <c:v>3.1851638460281501E-4</c:v>
                </c:pt>
                <c:pt idx="22023">
                  <c:v>3.185019220339859E-4</c:v>
                </c:pt>
                <c:pt idx="22024">
                  <c:v>3.1848746077847386E-4</c:v>
                </c:pt>
                <c:pt idx="22025">
                  <c:v>3.1847300083609996E-4</c:v>
                </c:pt>
                <c:pt idx="22026">
                  <c:v>3.1845854220668242E-4</c:v>
                </c:pt>
                <c:pt idx="22027">
                  <c:v>3.1844408489004701E-4</c:v>
                </c:pt>
                <c:pt idx="22028">
                  <c:v>3.1842962888601169E-4</c:v>
                </c:pt>
                <c:pt idx="22029">
                  <c:v>3.1841517419439942E-4</c:v>
                </c:pt>
                <c:pt idx="22030">
                  <c:v>3.1840072081502945E-4</c:v>
                </c:pt>
                <c:pt idx="22031">
                  <c:v>3.1838626874772458E-4</c:v>
                </c:pt>
                <c:pt idx="22032">
                  <c:v>3.1837181799230612E-4</c:v>
                </c:pt>
                <c:pt idx="22033">
                  <c:v>3.1835736854859677E-4</c:v>
                </c:pt>
                <c:pt idx="22034">
                  <c:v>3.1834292041641501E-4</c:v>
                </c:pt>
                <c:pt idx="22035">
                  <c:v>3.1832847359558451E-4</c:v>
                </c:pt>
                <c:pt idx="22036">
                  <c:v>3.1831402808592545E-4</c:v>
                </c:pt>
                <c:pt idx="22037">
                  <c:v>3.1829958388726045E-4</c:v>
                </c:pt>
                <c:pt idx="22038">
                  <c:v>3.1828514099940884E-4</c:v>
                </c:pt>
                <c:pt idx="22039">
                  <c:v>3.1827069942219616E-4</c:v>
                </c:pt>
                <c:pt idx="22040">
                  <c:v>3.1825625915544076E-4</c:v>
                </c:pt>
                <c:pt idx="22041">
                  <c:v>3.1824182019896493E-4</c:v>
                </c:pt>
                <c:pt idx="22042">
                  <c:v>3.1822738255259136E-4</c:v>
                </c:pt>
                <c:pt idx="22043">
                  <c:v>3.182129462161412E-4</c:v>
                </c:pt>
                <c:pt idx="22044">
                  <c:v>3.1819851118943475E-4</c:v>
                </c:pt>
                <c:pt idx="22045">
                  <c:v>3.1818407747229605E-4</c:v>
                </c:pt>
                <c:pt idx="22046">
                  <c:v>3.1816964506454511E-4</c:v>
                </c:pt>
                <c:pt idx="22047">
                  <c:v>3.1815521396600391E-4</c:v>
                </c:pt>
                <c:pt idx="22048">
                  <c:v>3.1814078417649757E-4</c:v>
                </c:pt>
                <c:pt idx="22049">
                  <c:v>3.1812635569584329E-4</c:v>
                </c:pt>
                <c:pt idx="22050">
                  <c:v>3.1811192852386521E-4</c:v>
                </c:pt>
                <c:pt idx="22051">
                  <c:v>3.1809750266038455E-4</c:v>
                </c:pt>
                <c:pt idx="22052">
                  <c:v>3.1808307810522643E-4</c:v>
                </c:pt>
                <c:pt idx="22053">
                  <c:v>3.1806865485820918E-4</c:v>
                </c:pt>
                <c:pt idx="22054">
                  <c:v>3.180542329191543E-4</c:v>
                </c:pt>
                <c:pt idx="22055">
                  <c:v>3.1803981228788674E-4</c:v>
                </c:pt>
                <c:pt idx="22056">
                  <c:v>3.1802539296422685E-4</c:v>
                </c:pt>
                <c:pt idx="22057">
                  <c:v>3.1801097494800002E-4</c:v>
                </c:pt>
                <c:pt idx="22058">
                  <c:v>3.1799655823902252E-4</c:v>
                </c:pt>
                <c:pt idx="22059">
                  <c:v>3.1798214283712187E-4</c:v>
                </c:pt>
                <c:pt idx="22060">
                  <c:v>3.1796772874211808E-4</c:v>
                </c:pt>
                <c:pt idx="22061">
                  <c:v>3.1795331595383313E-4</c:v>
                </c:pt>
                <c:pt idx="22062">
                  <c:v>3.1793890447209052E-4</c:v>
                </c:pt>
                <c:pt idx="22063">
                  <c:v>3.179244942967115E-4</c:v>
                </c:pt>
                <c:pt idx="22064">
                  <c:v>3.1791008542751882E-4</c:v>
                </c:pt>
                <c:pt idx="22065">
                  <c:v>3.1789567786433601E-4</c:v>
                </c:pt>
                <c:pt idx="22066">
                  <c:v>3.1788127160698202E-4</c:v>
                </c:pt>
                <c:pt idx="22067">
                  <c:v>3.1786686665528392E-4</c:v>
                </c:pt>
                <c:pt idx="22068">
                  <c:v>3.1785246300906249E-4</c:v>
                </c:pt>
                <c:pt idx="22069">
                  <c:v>3.1783806066813959E-4</c:v>
                </c:pt>
                <c:pt idx="22070">
                  <c:v>3.1782365963233699E-4</c:v>
                </c:pt>
                <c:pt idx="22071">
                  <c:v>3.1780925990147795E-4</c:v>
                </c:pt>
                <c:pt idx="22072">
                  <c:v>3.177948614753864E-4</c:v>
                </c:pt>
                <c:pt idx="22073">
                  <c:v>3.1778046435388459E-4</c:v>
                </c:pt>
                <c:pt idx="22074">
                  <c:v>3.1776606853679568E-4</c:v>
                </c:pt>
                <c:pt idx="22075">
                  <c:v>3.1775167402394122E-4</c:v>
                </c:pt>
                <c:pt idx="22076">
                  <c:v>3.1773728081514323E-4</c:v>
                </c:pt>
                <c:pt idx="22077">
                  <c:v>3.1772288891022412E-4</c:v>
                </c:pt>
                <c:pt idx="22078">
                  <c:v>3.1770849830901047E-4</c:v>
                </c:pt>
                <c:pt idx="22079">
                  <c:v>3.1769410901132149E-4</c:v>
                </c:pt>
                <c:pt idx="22080">
                  <c:v>3.1767972101698252E-4</c:v>
                </c:pt>
                <c:pt idx="22081">
                  <c:v>3.1766533432581434E-4</c:v>
                </c:pt>
                <c:pt idx="22082">
                  <c:v>3.1765094893764206E-4</c:v>
                </c:pt>
                <c:pt idx="22083">
                  <c:v>3.1763656485228749E-4</c:v>
                </c:pt>
                <c:pt idx="22084">
                  <c:v>3.1762218206957252E-4</c:v>
                </c:pt>
                <c:pt idx="22085">
                  <c:v>3.1760780058932186E-4</c:v>
                </c:pt>
                <c:pt idx="22086">
                  <c:v>3.1759342041135961E-4</c:v>
                </c:pt>
                <c:pt idx="22087">
                  <c:v>3.1757904153550606E-4</c:v>
                </c:pt>
                <c:pt idx="22088">
                  <c:v>3.1756466396158477E-4</c:v>
                </c:pt>
                <c:pt idx="22089">
                  <c:v>3.1755028768942208E-4</c:v>
                </c:pt>
                <c:pt idx="22090">
                  <c:v>3.175359127188369E-4</c:v>
                </c:pt>
                <c:pt idx="22091">
                  <c:v>3.1752153904965601E-4</c:v>
                </c:pt>
                <c:pt idx="22092">
                  <c:v>3.1750716668170205E-4</c:v>
                </c:pt>
                <c:pt idx="22093">
                  <c:v>3.1749279561479681E-4</c:v>
                </c:pt>
                <c:pt idx="22094">
                  <c:v>3.1747842584876424E-4</c:v>
                </c:pt>
                <c:pt idx="22095">
                  <c:v>3.1746405738342499E-4</c:v>
                </c:pt>
                <c:pt idx="22096">
                  <c:v>3.1744969021860886E-4</c:v>
                </c:pt>
                <c:pt idx="22097">
                  <c:v>3.1743532435413526E-4</c:v>
                </c:pt>
                <c:pt idx="22098">
                  <c:v>3.1742095978982596E-4</c:v>
                </c:pt>
                <c:pt idx="22099">
                  <c:v>3.1740659652550819E-4</c:v>
                </c:pt>
                <c:pt idx="22100">
                  <c:v>3.1739223456100533E-4</c:v>
                </c:pt>
                <c:pt idx="22101">
                  <c:v>3.1737787389613859E-4</c:v>
                </c:pt>
                <c:pt idx="22102">
                  <c:v>3.1736351453073207E-4</c:v>
                </c:pt>
                <c:pt idx="22103">
                  <c:v>3.1734915646461001E-4</c:v>
                </c:pt>
                <c:pt idx="22104">
                  <c:v>3.1733479969759526E-4</c:v>
                </c:pt>
                <c:pt idx="22105">
                  <c:v>3.1732044422951293E-4</c:v>
                </c:pt>
                <c:pt idx="22106">
                  <c:v>3.1730609006018452E-4</c:v>
                </c:pt>
                <c:pt idx="22107">
                  <c:v>3.1729173718943784E-4</c:v>
                </c:pt>
                <c:pt idx="22108">
                  <c:v>3.1727738561709298E-4</c:v>
                </c:pt>
                <c:pt idx="22109">
                  <c:v>3.1726303534297342E-4</c:v>
                </c:pt>
                <c:pt idx="22110">
                  <c:v>3.1724868636690592E-4</c:v>
                </c:pt>
                <c:pt idx="22111">
                  <c:v>3.1723433868871337E-4</c:v>
                </c:pt>
                <c:pt idx="22112">
                  <c:v>3.17219992308218E-4</c:v>
                </c:pt>
                <c:pt idx="22113">
                  <c:v>3.1720564722524647E-4</c:v>
                </c:pt>
                <c:pt idx="22114">
                  <c:v>3.1719130343962014E-4</c:v>
                </c:pt>
                <c:pt idx="22115">
                  <c:v>3.1717696095116441E-4</c:v>
                </c:pt>
                <c:pt idx="22116">
                  <c:v>3.1716261975970391E-4</c:v>
                </c:pt>
                <c:pt idx="22117">
                  <c:v>3.171482798650612E-4</c:v>
                </c:pt>
                <c:pt idx="22118">
                  <c:v>3.1713394126706097E-4</c:v>
                </c:pt>
                <c:pt idx="22119">
                  <c:v>3.1711960396552699E-4</c:v>
                </c:pt>
                <c:pt idx="22120">
                  <c:v>3.1710526796028426E-4</c:v>
                </c:pt>
                <c:pt idx="22121">
                  <c:v>3.1709093325115817E-4</c:v>
                </c:pt>
                <c:pt idx="22122">
                  <c:v>3.1707659983796978E-4</c:v>
                </c:pt>
                <c:pt idx="22123">
                  <c:v>3.1706226772054572E-4</c:v>
                </c:pt>
                <c:pt idx="22124">
                  <c:v>3.1704793689870954E-4</c:v>
                </c:pt>
                <c:pt idx="22125">
                  <c:v>3.1703360737228499E-4</c:v>
                </c:pt>
                <c:pt idx="22126">
                  <c:v>3.1701927914109797E-4</c:v>
                </c:pt>
                <c:pt idx="22127">
                  <c:v>3.1700495220497005E-4</c:v>
                </c:pt>
                <c:pt idx="22128">
                  <c:v>3.1699062656373E-4</c:v>
                </c:pt>
                <c:pt idx="22129">
                  <c:v>3.1697630221719898E-4</c:v>
                </c:pt>
                <c:pt idx="22130">
                  <c:v>3.1696197916520214E-4</c:v>
                </c:pt>
                <c:pt idx="22131">
                  <c:v>3.1694765740756338E-4</c:v>
                </c:pt>
                <c:pt idx="22132">
                  <c:v>3.1693333694410937E-4</c:v>
                </c:pt>
                <c:pt idx="22133">
                  <c:v>3.1691901777466323E-4</c:v>
                </c:pt>
                <c:pt idx="22134">
                  <c:v>3.1690469989904851E-4</c:v>
                </c:pt>
                <c:pt idx="22135">
                  <c:v>3.1689038331709232E-4</c:v>
                </c:pt>
                <c:pt idx="22136">
                  <c:v>3.1687606802861768E-4</c:v>
                </c:pt>
                <c:pt idx="22137">
                  <c:v>3.1686175403345052E-4</c:v>
                </c:pt>
                <c:pt idx="22138">
                  <c:v>3.168474413314121E-4</c:v>
                </c:pt>
                <c:pt idx="22139">
                  <c:v>3.1683312992233394E-4</c:v>
                </c:pt>
                <c:pt idx="22140">
                  <c:v>3.1681881980603433E-4</c:v>
                </c:pt>
                <c:pt idx="22141">
                  <c:v>3.1680451098233946E-4</c:v>
                </c:pt>
                <c:pt idx="22142">
                  <c:v>3.1679020345107696E-4</c:v>
                </c:pt>
                <c:pt idx="22143">
                  <c:v>3.167758972120709E-4</c:v>
                </c:pt>
                <c:pt idx="22144">
                  <c:v>3.1676159226514479E-4</c:v>
                </c:pt>
                <c:pt idx="22145">
                  <c:v>3.1674728861012357E-4</c:v>
                </c:pt>
                <c:pt idx="22146">
                  <c:v>3.1673298624683438E-4</c:v>
                </c:pt>
                <c:pt idx="22147">
                  <c:v>3.1671868517509988E-4</c:v>
                </c:pt>
                <c:pt idx="22148">
                  <c:v>3.1670438539474483E-4</c:v>
                </c:pt>
                <c:pt idx="22149">
                  <c:v>3.1669008690559606E-4</c:v>
                </c:pt>
                <c:pt idx="22150">
                  <c:v>3.16675789707478E-4</c:v>
                </c:pt>
                <c:pt idx="22151">
                  <c:v>3.1666149380021641E-4</c:v>
                </c:pt>
                <c:pt idx="22152">
                  <c:v>3.1664719918363631E-4</c:v>
                </c:pt>
                <c:pt idx="22153">
                  <c:v>3.1663290585756253E-4</c:v>
                </c:pt>
                <c:pt idx="22154">
                  <c:v>3.1661861382181842E-4</c:v>
                </c:pt>
                <c:pt idx="22155">
                  <c:v>3.1660432307623369E-4</c:v>
                </c:pt>
                <c:pt idx="22156">
                  <c:v>3.1659003362063015E-4</c:v>
                </c:pt>
                <c:pt idx="22157">
                  <c:v>3.1657574545483451E-4</c:v>
                </c:pt>
                <c:pt idx="22158">
                  <c:v>3.1656145857867181E-4</c:v>
                </c:pt>
                <c:pt idx="22159">
                  <c:v>3.1654717299196681E-4</c:v>
                </c:pt>
                <c:pt idx="22160">
                  <c:v>3.1653288869454667E-4</c:v>
                </c:pt>
                <c:pt idx="22161">
                  <c:v>3.1651860568623609E-4</c:v>
                </c:pt>
                <c:pt idx="22162">
                  <c:v>3.1650432396685693E-4</c:v>
                </c:pt>
                <c:pt idx="22163">
                  <c:v>3.1649004353624205E-4</c:v>
                </c:pt>
                <c:pt idx="22164">
                  <c:v>3.164757643942117E-4</c:v>
                </c:pt>
                <c:pt idx="22165">
                  <c:v>3.1646148654059289E-4</c:v>
                </c:pt>
                <c:pt idx="22166">
                  <c:v>3.1644720997520988E-4</c:v>
                </c:pt>
                <c:pt idx="22167">
                  <c:v>3.1643293469789141E-4</c:v>
                </c:pt>
                <c:pt idx="22168">
                  <c:v>3.1641866070846028E-4</c:v>
                </c:pt>
                <c:pt idx="22169">
                  <c:v>3.1640438800674349E-4</c:v>
                </c:pt>
                <c:pt idx="22170">
                  <c:v>3.1639011659256693E-4</c:v>
                </c:pt>
                <c:pt idx="22171">
                  <c:v>3.1637584646575516E-4</c:v>
                </c:pt>
                <c:pt idx="22172">
                  <c:v>3.1636157762613651E-4</c:v>
                </c:pt>
                <c:pt idx="22173">
                  <c:v>3.1634731007353382E-4</c:v>
                </c:pt>
                <c:pt idx="22174">
                  <c:v>3.1633304380777503E-4</c:v>
                </c:pt>
                <c:pt idx="22175">
                  <c:v>3.163187788286859E-4</c:v>
                </c:pt>
                <c:pt idx="22176">
                  <c:v>3.1630451513608895E-4</c:v>
                </c:pt>
                <c:pt idx="22177">
                  <c:v>3.1629025272981499E-4</c:v>
                </c:pt>
                <c:pt idx="22178">
                  <c:v>3.1627599160968811E-4</c:v>
                </c:pt>
                <c:pt idx="22179">
                  <c:v>3.1626173177553624E-4</c:v>
                </c:pt>
                <c:pt idx="22180">
                  <c:v>3.1624747322718115E-4</c:v>
                </c:pt>
                <c:pt idx="22181">
                  <c:v>3.1623321596445207E-4</c:v>
                </c:pt>
                <c:pt idx="22182">
                  <c:v>3.1621895998717423E-4</c:v>
                </c:pt>
                <c:pt idx="22183">
                  <c:v>3.1620470529517431E-4</c:v>
                </c:pt>
                <c:pt idx="22184">
                  <c:v>3.1619045188827836E-4</c:v>
                </c:pt>
                <c:pt idx="22185">
                  <c:v>3.161761997663109E-4</c:v>
                </c:pt>
                <c:pt idx="22186">
                  <c:v>3.1616194892910014E-4</c:v>
                </c:pt>
                <c:pt idx="22187">
                  <c:v>3.1614769937647185E-4</c:v>
                </c:pt>
                <c:pt idx="22188">
                  <c:v>3.1613345110825515E-4</c:v>
                </c:pt>
                <c:pt idx="22189">
                  <c:v>3.1611920412427099E-4</c:v>
                </c:pt>
                <c:pt idx="22190">
                  <c:v>3.1610495842434699E-4</c:v>
                </c:pt>
                <c:pt idx="22191">
                  <c:v>3.1609071400831394E-4</c:v>
                </c:pt>
                <c:pt idx="22192">
                  <c:v>3.1607647087599503E-4</c:v>
                </c:pt>
                <c:pt idx="22193">
                  <c:v>3.1606222902721487E-4</c:v>
                </c:pt>
                <c:pt idx="22194">
                  <c:v>3.1604798846180255E-4</c:v>
                </c:pt>
                <c:pt idx="22195">
                  <c:v>3.16033749179586E-4</c:v>
                </c:pt>
                <c:pt idx="22196">
                  <c:v>3.1601951118038812E-4</c:v>
                </c:pt>
                <c:pt idx="22197">
                  <c:v>3.1600527446403891E-4</c:v>
                </c:pt>
                <c:pt idx="22198">
                  <c:v>3.1599103903036152E-4</c:v>
                </c:pt>
                <c:pt idx="22199">
                  <c:v>3.1597680487918623E-4</c:v>
                </c:pt>
                <c:pt idx="22200">
                  <c:v>3.1596257201033616E-4</c:v>
                </c:pt>
                <c:pt idx="22201">
                  <c:v>3.1594834042364205E-4</c:v>
                </c:pt>
                <c:pt idx="22202">
                  <c:v>3.1593411011892681E-4</c:v>
                </c:pt>
                <c:pt idx="22203">
                  <c:v>3.1591988109602032E-4</c:v>
                </c:pt>
                <c:pt idx="22204">
                  <c:v>3.159056533547465E-4</c:v>
                </c:pt>
                <c:pt idx="22205">
                  <c:v>3.1589142689493667E-4</c:v>
                </c:pt>
                <c:pt idx="22206">
                  <c:v>3.158772017164112E-4</c:v>
                </c:pt>
                <c:pt idx="22207">
                  <c:v>3.1586297781900272E-4</c:v>
                </c:pt>
                <c:pt idx="22208">
                  <c:v>3.1584875520253563E-4</c:v>
                </c:pt>
                <c:pt idx="22209">
                  <c:v>3.1583453386683575E-4</c:v>
                </c:pt>
                <c:pt idx="22210">
                  <c:v>3.1582031381173291E-4</c:v>
                </c:pt>
                <c:pt idx="22211">
                  <c:v>3.1580609503705247E-4</c:v>
                </c:pt>
                <c:pt idx="22212">
                  <c:v>3.1579187754262228E-4</c:v>
                </c:pt>
                <c:pt idx="22213">
                  <c:v>3.1577766132826846E-4</c:v>
                </c:pt>
                <c:pt idx="22214">
                  <c:v>3.1576344639381806E-4</c:v>
                </c:pt>
                <c:pt idx="22215">
                  <c:v>3.1574923273910077E-4</c:v>
                </c:pt>
                <c:pt idx="22216">
                  <c:v>3.1573502036394104E-4</c:v>
                </c:pt>
                <c:pt idx="22217">
                  <c:v>3.1572080926816661E-4</c:v>
                </c:pt>
                <c:pt idx="22218">
                  <c:v>3.1570659945160431E-4</c:v>
                </c:pt>
                <c:pt idx="22219">
                  <c:v>3.1569239091408351E-4</c:v>
                </c:pt>
                <c:pt idx="22220">
                  <c:v>3.1567818365542952E-4</c:v>
                </c:pt>
                <c:pt idx="22221">
                  <c:v>3.1566397767547052E-4</c:v>
                </c:pt>
                <c:pt idx="22222">
                  <c:v>3.1564977297403486E-4</c:v>
                </c:pt>
                <c:pt idx="22223">
                  <c:v>3.1563556955094686E-4</c:v>
                </c:pt>
                <c:pt idx="22224">
                  <c:v>3.1562136740603776E-4</c:v>
                </c:pt>
                <c:pt idx="22225">
                  <c:v>3.1560716653913272E-4</c:v>
                </c:pt>
                <c:pt idx="22226">
                  <c:v>3.1559296695005899E-4</c:v>
                </c:pt>
                <c:pt idx="22227">
                  <c:v>3.155787686386459E-4</c:v>
                </c:pt>
                <c:pt idx="22228">
                  <c:v>3.155645716047181E-4</c:v>
                </c:pt>
                <c:pt idx="22229">
                  <c:v>3.1555037584810774E-4</c:v>
                </c:pt>
                <c:pt idx="22230">
                  <c:v>3.1553618136863755E-4</c:v>
                </c:pt>
                <c:pt idx="22231">
                  <c:v>3.1552198816613809E-4</c:v>
                </c:pt>
                <c:pt idx="22232">
                  <c:v>3.1550779624043624E-4</c:v>
                </c:pt>
                <c:pt idx="22233">
                  <c:v>3.1549360559135969E-4</c:v>
                </c:pt>
                <c:pt idx="22234">
                  <c:v>3.154794162187375E-4</c:v>
                </c:pt>
                <c:pt idx="22235">
                  <c:v>3.1546522812239295E-4</c:v>
                </c:pt>
                <c:pt idx="22236">
                  <c:v>3.1545104130216011E-4</c:v>
                </c:pt>
                <c:pt idx="22237">
                  <c:v>3.1543685575786371E-4</c:v>
                </c:pt>
                <c:pt idx="22238">
                  <c:v>3.1542267148933125E-4</c:v>
                </c:pt>
                <c:pt idx="22239">
                  <c:v>3.1540848849639116E-4</c:v>
                </c:pt>
                <c:pt idx="22240">
                  <c:v>3.1539430677887149E-4</c:v>
                </c:pt>
                <c:pt idx="22241">
                  <c:v>3.1538012633660056E-4</c:v>
                </c:pt>
                <c:pt idx="22242">
                  <c:v>3.1536594716940401E-4</c:v>
                </c:pt>
                <c:pt idx="22243">
                  <c:v>3.1535176927711484E-4</c:v>
                </c:pt>
                <c:pt idx="22244">
                  <c:v>3.1533759265955588E-4</c:v>
                </c:pt>
                <c:pt idx="22245">
                  <c:v>3.1532341731655805E-4</c:v>
                </c:pt>
                <c:pt idx="22246">
                  <c:v>3.1530924324794842E-4</c:v>
                </c:pt>
                <c:pt idx="22247">
                  <c:v>3.1529507045355618E-4</c:v>
                </c:pt>
                <c:pt idx="22248">
                  <c:v>3.1528089893320752E-4</c:v>
                </c:pt>
                <c:pt idx="22249">
                  <c:v>3.1526672868673451E-4</c:v>
                </c:pt>
                <c:pt idx="22250">
                  <c:v>3.1525255971396042E-4</c:v>
                </c:pt>
                <c:pt idx="22251">
                  <c:v>3.1523839201471682E-4</c:v>
                </c:pt>
                <c:pt idx="22252">
                  <c:v>3.1522422558883192E-4</c:v>
                </c:pt>
                <c:pt idx="22253">
                  <c:v>3.1521006043613332E-4</c:v>
                </c:pt>
                <c:pt idx="22254">
                  <c:v>3.15195896556448E-4</c:v>
                </c:pt>
                <c:pt idx="22255">
                  <c:v>3.1518173394960654E-4</c:v>
                </c:pt>
                <c:pt idx="22256">
                  <c:v>3.1516757261543682E-4</c:v>
                </c:pt>
                <c:pt idx="22257">
                  <c:v>3.151534125537682E-4</c:v>
                </c:pt>
                <c:pt idx="22258">
                  <c:v>3.1513925376442606E-4</c:v>
                </c:pt>
                <c:pt idx="22259">
                  <c:v>3.1512509624724257E-4</c:v>
                </c:pt>
                <c:pt idx="22260">
                  <c:v>3.151109400020435E-4</c:v>
                </c:pt>
                <c:pt idx="22261">
                  <c:v>3.1509678502865943E-4</c:v>
                </c:pt>
                <c:pt idx="22262">
                  <c:v>3.1508263132691604E-4</c:v>
                </c:pt>
                <c:pt idx="22263">
                  <c:v>3.1506847889664765E-4</c:v>
                </c:pt>
                <c:pt idx="22264">
                  <c:v>3.1505432773767646E-4</c:v>
                </c:pt>
                <c:pt idx="22265">
                  <c:v>3.1504017784983522E-4</c:v>
                </c:pt>
                <c:pt idx="22266">
                  <c:v>3.1502602923295058E-4</c:v>
                </c:pt>
                <c:pt idx="22267">
                  <c:v>3.150118818868529E-4</c:v>
                </c:pt>
                <c:pt idx="22268">
                  <c:v>3.149977358113704E-4</c:v>
                </c:pt>
                <c:pt idx="22269">
                  <c:v>3.1498359100633015E-4</c:v>
                </c:pt>
                <c:pt idx="22270">
                  <c:v>3.1496944747156497E-4</c:v>
                </c:pt>
                <c:pt idx="22271">
                  <c:v>3.1495530520690116E-4</c:v>
                </c:pt>
                <c:pt idx="22272">
                  <c:v>3.1494116421216796E-4</c:v>
                </c:pt>
                <c:pt idx="22273">
                  <c:v>3.149270244871938E-4</c:v>
                </c:pt>
                <c:pt idx="22274">
                  <c:v>3.1491288603180748E-4</c:v>
                </c:pt>
                <c:pt idx="22275">
                  <c:v>3.1489874884583986E-4</c:v>
                </c:pt>
                <c:pt idx="22276">
                  <c:v>3.1488461292911672E-4</c:v>
                </c:pt>
                <c:pt idx="22277">
                  <c:v>3.1487047828147272E-4</c:v>
                </c:pt>
                <c:pt idx="22278">
                  <c:v>3.1485634490273156E-4</c:v>
                </c:pt>
                <c:pt idx="22279">
                  <c:v>3.1484221279272394E-4</c:v>
                </c:pt>
                <c:pt idx="22280">
                  <c:v>3.1482808195128009E-4</c:v>
                </c:pt>
                <c:pt idx="22281">
                  <c:v>3.1481395237822858E-4</c:v>
                </c:pt>
                <c:pt idx="22282">
                  <c:v>3.1479982407339887E-4</c:v>
                </c:pt>
                <c:pt idx="22283">
                  <c:v>3.1478569703661846E-4</c:v>
                </c:pt>
                <c:pt idx="22284">
                  <c:v>3.1477157126772029E-4</c:v>
                </c:pt>
                <c:pt idx="22285">
                  <c:v>3.1475744676653E-4</c:v>
                </c:pt>
                <c:pt idx="22286">
                  <c:v>3.1474332353287831E-4</c:v>
                </c:pt>
                <c:pt idx="22287">
                  <c:v>3.147292015665958E-4</c:v>
                </c:pt>
                <c:pt idx="22288">
                  <c:v>3.1471508086751063E-4</c:v>
                </c:pt>
                <c:pt idx="22289">
                  <c:v>3.1470096143545111E-4</c:v>
                </c:pt>
                <c:pt idx="22290">
                  <c:v>3.146868432702485E-4</c:v>
                </c:pt>
                <c:pt idx="22291">
                  <c:v>3.146727263717343E-4</c:v>
                </c:pt>
                <c:pt idx="22292">
                  <c:v>3.1465861073973341E-4</c:v>
                </c:pt>
                <c:pt idx="22293">
                  <c:v>3.1464449637407622E-4</c:v>
                </c:pt>
                <c:pt idx="22294">
                  <c:v>3.1463038327459684E-4</c:v>
                </c:pt>
                <c:pt idx="22295">
                  <c:v>3.1461627144112011E-4</c:v>
                </c:pt>
                <c:pt idx="22296">
                  <c:v>3.1460216087347771E-4</c:v>
                </c:pt>
                <c:pt idx="22297">
                  <c:v>3.1458805157149868E-4</c:v>
                </c:pt>
                <c:pt idx="22298">
                  <c:v>3.1457394353501256E-4</c:v>
                </c:pt>
                <c:pt idx="22299">
                  <c:v>3.1455983676385109E-4</c:v>
                </c:pt>
                <c:pt idx="22300">
                  <c:v>3.1454573125784139E-4</c:v>
                </c:pt>
                <c:pt idx="22301">
                  <c:v>3.1453162701681477E-4</c:v>
                </c:pt>
                <c:pt idx="22302">
                  <c:v>3.1451752404060117E-4</c:v>
                </c:pt>
                <c:pt idx="22303">
                  <c:v>3.1450342232902857E-4</c:v>
                </c:pt>
                <c:pt idx="22304">
                  <c:v>3.1448932188192958E-4</c:v>
                </c:pt>
                <c:pt idx="22305">
                  <c:v>3.1447522269913283E-4</c:v>
                </c:pt>
                <c:pt idx="22306">
                  <c:v>3.1446112478046822E-4</c:v>
                </c:pt>
                <c:pt idx="22307">
                  <c:v>3.1444702812576504E-4</c:v>
                </c:pt>
                <c:pt idx="22308">
                  <c:v>3.1443293273485437E-4</c:v>
                </c:pt>
                <c:pt idx="22309">
                  <c:v>3.1441883860756616E-4</c:v>
                </c:pt>
                <c:pt idx="22310">
                  <c:v>3.144047457437305E-4</c:v>
                </c:pt>
                <c:pt idx="22311">
                  <c:v>3.1439065414317778E-4</c:v>
                </c:pt>
                <c:pt idx="22312">
                  <c:v>3.1437656380573712E-4</c:v>
                </c:pt>
                <c:pt idx="22313">
                  <c:v>3.1436247473124043E-4</c:v>
                </c:pt>
                <c:pt idx="22314">
                  <c:v>3.1434838691951405E-4</c:v>
                </c:pt>
                <c:pt idx="22315">
                  <c:v>3.143343003703925E-4</c:v>
                </c:pt>
                <c:pt idx="22316">
                  <c:v>3.1432021508370496E-4</c:v>
                </c:pt>
                <c:pt idx="22317">
                  <c:v>3.1430613105928087E-4</c:v>
                </c:pt>
                <c:pt idx="22318">
                  <c:v>3.1429204829695073E-4</c:v>
                </c:pt>
                <c:pt idx="22319">
                  <c:v>3.142779667965455E-4</c:v>
                </c:pt>
                <c:pt idx="22320">
                  <c:v>3.1426388655789471E-4</c:v>
                </c:pt>
                <c:pt idx="22321">
                  <c:v>3.1424980758082866E-4</c:v>
                </c:pt>
                <c:pt idx="22322">
                  <c:v>3.1423572986518083E-4</c:v>
                </c:pt>
                <c:pt idx="22323">
                  <c:v>3.1422165341077655E-4</c:v>
                </c:pt>
                <c:pt idx="22324">
                  <c:v>3.142075782174514E-4</c:v>
                </c:pt>
                <c:pt idx="22325">
                  <c:v>3.1419350428503364E-4</c:v>
                </c:pt>
                <c:pt idx="22326">
                  <c:v>3.1417943161335187E-4</c:v>
                </c:pt>
                <c:pt idx="22327">
                  <c:v>3.1416536020223922E-4</c:v>
                </c:pt>
                <c:pt idx="22328">
                  <c:v>3.1415129005152558E-4</c:v>
                </c:pt>
                <c:pt idx="22329">
                  <c:v>3.1413722116104285E-4</c:v>
                </c:pt>
                <c:pt idx="22330">
                  <c:v>3.141231535306194E-4</c:v>
                </c:pt>
                <c:pt idx="22331">
                  <c:v>3.1410908716008739E-4</c:v>
                </c:pt>
                <c:pt idx="22332">
                  <c:v>3.1409502204927784E-4</c:v>
                </c:pt>
                <c:pt idx="22333">
                  <c:v>3.140809581980205E-4</c:v>
                </c:pt>
                <c:pt idx="22334">
                  <c:v>3.1406689560614691E-4</c:v>
                </c:pt>
                <c:pt idx="22335">
                  <c:v>3.140528342734885E-4</c:v>
                </c:pt>
                <c:pt idx="22336">
                  <c:v>3.1403877419987526E-4</c:v>
                </c:pt>
                <c:pt idx="22337">
                  <c:v>3.1402471538513686E-4</c:v>
                </c:pt>
                <c:pt idx="22338">
                  <c:v>3.1401065782910741E-4</c:v>
                </c:pt>
                <c:pt idx="22339">
                  <c:v>3.1399660153161394E-4</c:v>
                </c:pt>
                <c:pt idx="22340">
                  <c:v>3.139825464924898E-4</c:v>
                </c:pt>
                <c:pt idx="22341">
                  <c:v>3.1396849271156699E-4</c:v>
                </c:pt>
                <c:pt idx="22342">
                  <c:v>3.1395444018867492E-4</c:v>
                </c:pt>
                <c:pt idx="22343">
                  <c:v>3.1394038892364602E-4</c:v>
                </c:pt>
                <c:pt idx="22344">
                  <c:v>3.139263389163091E-4</c:v>
                </c:pt>
                <c:pt idx="22345">
                  <c:v>3.1391229016649837E-4</c:v>
                </c:pt>
                <c:pt idx="22346">
                  <c:v>3.1389824267404244E-4</c:v>
                </c:pt>
                <c:pt idx="22347">
                  <c:v>3.1388419643877259E-4</c:v>
                </c:pt>
                <c:pt idx="22348">
                  <c:v>3.1387015146052257E-4</c:v>
                </c:pt>
                <c:pt idx="22349">
                  <c:v>3.1385610773912182E-4</c:v>
                </c:pt>
                <c:pt idx="22350">
                  <c:v>3.138420652744009E-4</c:v>
                </c:pt>
                <c:pt idx="22351">
                  <c:v>3.1382802406619293E-4</c:v>
                </c:pt>
                <c:pt idx="22352">
                  <c:v>3.13813984114327E-4</c:v>
                </c:pt>
                <c:pt idx="22353">
                  <c:v>3.1379994541863701E-4</c:v>
                </c:pt>
                <c:pt idx="22354">
                  <c:v>3.1378590797895192E-4</c:v>
                </c:pt>
                <c:pt idx="22355">
                  <c:v>3.1377187179510677E-4</c:v>
                </c:pt>
                <c:pt idx="22356">
                  <c:v>3.1375783686692874E-4</c:v>
                </c:pt>
                <c:pt idx="22357">
                  <c:v>3.1374380319425244E-4</c:v>
                </c:pt>
                <c:pt idx="22358">
                  <c:v>3.1372977077690856E-4</c:v>
                </c:pt>
                <c:pt idx="22359">
                  <c:v>3.1371573961472716E-4</c:v>
                </c:pt>
                <c:pt idx="22360">
                  <c:v>3.1370170970754246E-4</c:v>
                </c:pt>
                <c:pt idx="22361">
                  <c:v>3.1368768105518284E-4</c:v>
                </c:pt>
                <c:pt idx="22362">
                  <c:v>3.1367365365748392E-4</c:v>
                </c:pt>
                <c:pt idx="22363">
                  <c:v>3.1365962751427517E-4</c:v>
                </c:pt>
                <c:pt idx="22364">
                  <c:v>3.1364560262538697E-4</c:v>
                </c:pt>
                <c:pt idx="22365">
                  <c:v>3.1363157899065466E-4</c:v>
                </c:pt>
                <c:pt idx="22366">
                  <c:v>3.1361755660990652E-4</c:v>
                </c:pt>
                <c:pt idx="22367">
                  <c:v>3.1360353548297613E-4</c:v>
                </c:pt>
                <c:pt idx="22368">
                  <c:v>3.1358951560969635E-4</c:v>
                </c:pt>
                <c:pt idx="22369">
                  <c:v>3.1357549698989636E-4</c:v>
                </c:pt>
                <c:pt idx="22370">
                  <c:v>3.1356147962340991E-4</c:v>
                </c:pt>
                <c:pt idx="22371">
                  <c:v>3.1354746351006742E-4</c:v>
                </c:pt>
                <c:pt idx="22372">
                  <c:v>3.1353344864970404E-4</c:v>
                </c:pt>
                <c:pt idx="22373">
                  <c:v>3.1351943504214863E-4</c:v>
                </c:pt>
                <c:pt idx="22374">
                  <c:v>3.135054226872332E-4</c:v>
                </c:pt>
                <c:pt idx="22375">
                  <c:v>3.1349141158479142E-4</c:v>
                </c:pt>
                <c:pt idx="22376">
                  <c:v>3.1347740173465492E-4</c:v>
                </c:pt>
                <c:pt idx="22377">
                  <c:v>3.1346339313665462E-4</c:v>
                </c:pt>
                <c:pt idx="22378">
                  <c:v>3.1344938579062491E-4</c:v>
                </c:pt>
                <c:pt idx="22379">
                  <c:v>3.1343537969639605E-4</c:v>
                </c:pt>
                <c:pt idx="22380">
                  <c:v>3.1342137485380152E-4</c:v>
                </c:pt>
                <c:pt idx="22381">
                  <c:v>3.1340737126267217E-4</c:v>
                </c:pt>
                <c:pt idx="22382">
                  <c:v>3.1339336892284114E-4</c:v>
                </c:pt>
                <c:pt idx="22383">
                  <c:v>3.1337936783414186E-4</c:v>
                </c:pt>
                <c:pt idx="22384">
                  <c:v>3.1336536799640236E-4</c:v>
                </c:pt>
                <c:pt idx="22385">
                  <c:v>3.1335136940946012E-4</c:v>
                </c:pt>
                <c:pt idx="22386">
                  <c:v>3.1333737207314704E-4</c:v>
                </c:pt>
                <c:pt idx="22387">
                  <c:v>3.1332337598729263E-4</c:v>
                </c:pt>
                <c:pt idx="22388">
                  <c:v>3.1330938115172965E-4</c:v>
                </c:pt>
                <c:pt idx="22389">
                  <c:v>3.1329538756629194E-4</c:v>
                </c:pt>
                <c:pt idx="22390">
                  <c:v>3.132813952308108E-4</c:v>
                </c:pt>
                <c:pt idx="22391">
                  <c:v>3.1326740414512155E-4</c:v>
                </c:pt>
                <c:pt idx="22392">
                  <c:v>3.1325341430905401E-4</c:v>
                </c:pt>
                <c:pt idx="22393">
                  <c:v>3.1323942572244237E-4</c:v>
                </c:pt>
                <c:pt idx="22394">
                  <c:v>3.1322543838511546E-4</c:v>
                </c:pt>
                <c:pt idx="22395">
                  <c:v>3.132114522969122E-4</c:v>
                </c:pt>
                <c:pt idx="22396">
                  <c:v>3.1319746745766045E-4</c:v>
                </c:pt>
                <c:pt idx="22397">
                  <c:v>3.1318348386719525E-4</c:v>
                </c:pt>
                <c:pt idx="22398">
                  <c:v>3.131695015253464E-4</c:v>
                </c:pt>
                <c:pt idx="22399">
                  <c:v>3.1315552043195032E-4</c:v>
                </c:pt>
                <c:pt idx="22400">
                  <c:v>3.1314154058683811E-4</c:v>
                </c:pt>
                <c:pt idx="22401">
                  <c:v>3.1312756198984291E-4</c:v>
                </c:pt>
                <c:pt idx="22402">
                  <c:v>3.1311358464079949E-4</c:v>
                </c:pt>
                <c:pt idx="22403">
                  <c:v>3.130996085395362E-4</c:v>
                </c:pt>
                <c:pt idx="22404">
                  <c:v>3.1308563368588751E-4</c:v>
                </c:pt>
                <c:pt idx="22405">
                  <c:v>3.1307166007968985E-4</c:v>
                </c:pt>
                <c:pt idx="22406">
                  <c:v>3.1305768772077301E-4</c:v>
                </c:pt>
                <c:pt idx="22407">
                  <c:v>3.1304371660896985E-4</c:v>
                </c:pt>
                <c:pt idx="22408">
                  <c:v>3.1302974674411477E-4</c:v>
                </c:pt>
                <c:pt idx="22409">
                  <c:v>3.1301577812604064E-4</c:v>
                </c:pt>
                <c:pt idx="22410">
                  <c:v>3.1300181075457809E-4</c:v>
                </c:pt>
                <c:pt idx="22411">
                  <c:v>3.1298784462956402E-4</c:v>
                </c:pt>
                <c:pt idx="22412">
                  <c:v>3.1297387975083108E-4</c:v>
                </c:pt>
                <c:pt idx="22413">
                  <c:v>3.1295991611821012E-4</c:v>
                </c:pt>
                <c:pt idx="22414">
                  <c:v>3.1294595373153496E-4</c:v>
                </c:pt>
                <c:pt idx="22415">
                  <c:v>3.1293199259064039E-4</c:v>
                </c:pt>
                <c:pt idx="22416">
                  <c:v>3.1291803269535811E-4</c:v>
                </c:pt>
                <c:pt idx="22417">
                  <c:v>3.1290407404552223E-4</c:v>
                </c:pt>
                <c:pt idx="22418">
                  <c:v>3.1289011664096617E-4</c:v>
                </c:pt>
                <c:pt idx="22419">
                  <c:v>3.1287616048152251E-4</c:v>
                </c:pt>
                <c:pt idx="22420">
                  <c:v>3.1286220556702517E-4</c:v>
                </c:pt>
                <c:pt idx="22421">
                  <c:v>3.128482518973082E-4</c:v>
                </c:pt>
                <c:pt idx="22422">
                  <c:v>3.1283429947220372E-4</c:v>
                </c:pt>
                <c:pt idx="22423">
                  <c:v>3.1282034829154659E-4</c:v>
                </c:pt>
                <c:pt idx="22424">
                  <c:v>3.1280639835516846E-4</c:v>
                </c:pt>
                <c:pt idx="22425">
                  <c:v>3.1279244966290608E-4</c:v>
                </c:pt>
                <c:pt idx="22426">
                  <c:v>3.1277850221458957E-4</c:v>
                </c:pt>
                <c:pt idx="22427">
                  <c:v>3.1276455601005445E-4</c:v>
                </c:pt>
                <c:pt idx="22428">
                  <c:v>3.1275061104913413E-4</c:v>
                </c:pt>
                <c:pt idx="22429">
                  <c:v>3.1273666733166132E-4</c:v>
                </c:pt>
                <c:pt idx="22430">
                  <c:v>3.1272272485747171E-4</c:v>
                </c:pt>
                <c:pt idx="22431">
                  <c:v>3.1270878362639601E-4</c:v>
                </c:pt>
                <c:pt idx="22432">
                  <c:v>3.1269484363826892E-4</c:v>
                </c:pt>
                <c:pt idx="22433">
                  <c:v>3.1268090489292765E-4</c:v>
                </c:pt>
                <c:pt idx="22434">
                  <c:v>3.1266696739020193E-4</c:v>
                </c:pt>
                <c:pt idx="22435">
                  <c:v>3.1265303112992755E-4</c:v>
                </c:pt>
                <c:pt idx="22436">
                  <c:v>3.1263909611193837E-4</c:v>
                </c:pt>
                <c:pt idx="22437">
                  <c:v>3.1262516233606546E-4</c:v>
                </c:pt>
                <c:pt idx="22438">
                  <c:v>3.1261122980214836E-4</c:v>
                </c:pt>
                <c:pt idx="22439">
                  <c:v>3.1259729851001441E-4</c:v>
                </c:pt>
                <c:pt idx="22440">
                  <c:v>3.1258336845950348E-4</c:v>
                </c:pt>
                <c:pt idx="22441">
                  <c:v>3.1256943965044648E-4</c:v>
                </c:pt>
                <c:pt idx="22442">
                  <c:v>3.1255551208267651E-4</c:v>
                </c:pt>
                <c:pt idx="22443">
                  <c:v>3.1254158575603195E-4</c:v>
                </c:pt>
                <c:pt idx="22444">
                  <c:v>3.12527660670342E-4</c:v>
                </c:pt>
                <c:pt idx="22445">
                  <c:v>3.1251373682544473E-4</c:v>
                </c:pt>
                <c:pt idx="22446">
                  <c:v>3.1249981422117062E-4</c:v>
                </c:pt>
                <c:pt idx="22447">
                  <c:v>3.1248589285735472E-4</c:v>
                </c:pt>
                <c:pt idx="22448">
                  <c:v>3.1247197273383552E-4</c:v>
                </c:pt>
                <c:pt idx="22449">
                  <c:v>3.1245805385044255E-4</c:v>
                </c:pt>
                <c:pt idx="22450">
                  <c:v>3.1244413620701078E-4</c:v>
                </c:pt>
                <c:pt idx="22451">
                  <c:v>3.1243021980337558E-4</c:v>
                </c:pt>
                <c:pt idx="22452">
                  <c:v>3.1241630463937204E-4</c:v>
                </c:pt>
                <c:pt idx="22453">
                  <c:v>3.1240239071483286E-4</c:v>
                </c:pt>
                <c:pt idx="22454">
                  <c:v>3.1238847802959391E-4</c:v>
                </c:pt>
                <c:pt idx="22455">
                  <c:v>3.123745665834861E-4</c:v>
                </c:pt>
                <c:pt idx="22456">
                  <c:v>3.123606563763494E-4</c:v>
                </c:pt>
                <c:pt idx="22457">
                  <c:v>3.1234674740801446E-4</c:v>
                </c:pt>
                <c:pt idx="22458">
                  <c:v>3.1233283967831729E-4</c:v>
                </c:pt>
                <c:pt idx="22459">
                  <c:v>3.1231893318709283E-4</c:v>
                </c:pt>
                <c:pt idx="22460">
                  <c:v>3.1230502793417301E-4</c:v>
                </c:pt>
                <c:pt idx="22461">
                  <c:v>3.122911239193949E-4</c:v>
                </c:pt>
                <c:pt idx="22462">
                  <c:v>3.1227722114259297E-4</c:v>
                </c:pt>
                <c:pt idx="22463">
                  <c:v>3.1226331960360076E-4</c:v>
                </c:pt>
                <c:pt idx="22464">
                  <c:v>3.1224941930225412E-4</c:v>
                </c:pt>
                <c:pt idx="22465">
                  <c:v>3.122355202383865E-4</c:v>
                </c:pt>
                <c:pt idx="22466">
                  <c:v>3.1222162241183415E-4</c:v>
                </c:pt>
                <c:pt idx="22467">
                  <c:v>3.1220772582243303E-4</c:v>
                </c:pt>
                <c:pt idx="22468">
                  <c:v>3.1219383047001296E-4</c:v>
                </c:pt>
                <c:pt idx="22469">
                  <c:v>3.1217993635441316E-4</c:v>
                </c:pt>
                <c:pt idx="22470">
                  <c:v>3.121660434754664E-4</c:v>
                </c:pt>
                <c:pt idx="22471">
                  <c:v>3.1215215183301134E-4</c:v>
                </c:pt>
                <c:pt idx="22472">
                  <c:v>3.1213826142687591E-4</c:v>
                </c:pt>
                <c:pt idx="22473">
                  <c:v>3.1212437225690217E-4</c:v>
                </c:pt>
                <c:pt idx="22474">
                  <c:v>3.1211048432292112E-4</c:v>
                </c:pt>
                <c:pt idx="22475">
                  <c:v>3.1209659762476878E-4</c:v>
                </c:pt>
                <c:pt idx="22476">
                  <c:v>3.1208271216228047E-4</c:v>
                </c:pt>
                <c:pt idx="22477">
                  <c:v>3.1206882793529057E-4</c:v>
                </c:pt>
                <c:pt idx="22478">
                  <c:v>3.1205494494363482E-4</c:v>
                </c:pt>
                <c:pt idx="22479">
                  <c:v>3.1204106318714816E-4</c:v>
                </c:pt>
                <c:pt idx="22480">
                  <c:v>3.1202718266566573E-4</c:v>
                </c:pt>
                <c:pt idx="22481">
                  <c:v>3.1201330337902246E-4</c:v>
                </c:pt>
                <c:pt idx="22482">
                  <c:v>3.1199942532705453E-4</c:v>
                </c:pt>
                <c:pt idx="22483">
                  <c:v>3.1198554850959449E-4</c:v>
                </c:pt>
                <c:pt idx="22484">
                  <c:v>3.1197167292648192E-4</c:v>
                </c:pt>
                <c:pt idx="22485">
                  <c:v>3.119577985775496E-4</c:v>
                </c:pt>
                <c:pt idx="22486">
                  <c:v>3.1194392546263336E-4</c:v>
                </c:pt>
                <c:pt idx="22487">
                  <c:v>3.1193005358156651E-4</c:v>
                </c:pt>
                <c:pt idx="22488">
                  <c:v>3.1191618293418801E-4</c:v>
                </c:pt>
                <c:pt idx="22489">
                  <c:v>3.1190231352033049E-4</c:v>
                </c:pt>
                <c:pt idx="22490">
                  <c:v>3.1188844533983176E-4</c:v>
                </c:pt>
                <c:pt idx="22491">
                  <c:v>3.1187457839252459E-4</c:v>
                </c:pt>
                <c:pt idx="22492">
                  <c:v>3.1186071267824797E-4</c:v>
                </c:pt>
                <c:pt idx="22493">
                  <c:v>3.1184684819683342E-4</c:v>
                </c:pt>
                <c:pt idx="22494">
                  <c:v>3.1183298494812068E-4</c:v>
                </c:pt>
                <c:pt idx="22495">
                  <c:v>3.1181912293194204E-4</c:v>
                </c:pt>
                <c:pt idx="22496">
                  <c:v>3.1180526214813291E-4</c:v>
                </c:pt>
                <c:pt idx="22497">
                  <c:v>3.1179140259653322E-4</c:v>
                </c:pt>
                <c:pt idx="22498">
                  <c:v>3.1177754427697381E-4</c:v>
                </c:pt>
                <c:pt idx="22499">
                  <c:v>3.1176368718929381E-4</c:v>
                </c:pt>
                <c:pt idx="22500">
                  <c:v>3.1174983133332445E-4</c:v>
                </c:pt>
                <c:pt idx="22501">
                  <c:v>3.1173597670890846E-4</c:v>
                </c:pt>
                <c:pt idx="22502">
                  <c:v>3.1172212331587456E-4</c:v>
                </c:pt>
                <c:pt idx="22503">
                  <c:v>3.1170827115406476E-4</c:v>
                </c:pt>
                <c:pt idx="22504">
                  <c:v>3.1169442022331036E-4</c:v>
                </c:pt>
                <c:pt idx="22505">
                  <c:v>3.1168057052344841E-4</c:v>
                </c:pt>
                <c:pt idx="22506">
                  <c:v>3.1166672205431634E-4</c:v>
                </c:pt>
                <c:pt idx="22507">
                  <c:v>3.1165287481575092E-4</c:v>
                </c:pt>
                <c:pt idx="22508">
                  <c:v>3.116390288075836E-4</c:v>
                </c:pt>
                <c:pt idx="22509">
                  <c:v>3.1162518402965398E-4</c:v>
                </c:pt>
                <c:pt idx="22510">
                  <c:v>3.1161134048179689E-4</c:v>
                </c:pt>
                <c:pt idx="22511">
                  <c:v>3.1159749816384816E-4</c:v>
                </c:pt>
                <c:pt idx="22512">
                  <c:v>3.1158365707564665E-4</c:v>
                </c:pt>
                <c:pt idx="22513">
                  <c:v>3.1156981721702391E-4</c:v>
                </c:pt>
                <c:pt idx="22514">
                  <c:v>3.1155597858781992E-4</c:v>
                </c:pt>
                <c:pt idx="22515">
                  <c:v>3.1154214118787009E-4</c:v>
                </c:pt>
                <c:pt idx="22516">
                  <c:v>3.115283050170092E-4</c:v>
                </c:pt>
                <c:pt idx="22517">
                  <c:v>3.1151447007507472E-4</c:v>
                </c:pt>
                <c:pt idx="22518">
                  <c:v>3.1150063636190098E-4</c:v>
                </c:pt>
                <c:pt idx="22519">
                  <c:v>3.1148680387732715E-4</c:v>
                </c:pt>
                <c:pt idx="22520">
                  <c:v>3.1147297262118929E-4</c:v>
                </c:pt>
                <c:pt idx="22521">
                  <c:v>3.1145914259332055E-4</c:v>
                </c:pt>
                <c:pt idx="22522">
                  <c:v>3.1144531379356056E-4</c:v>
                </c:pt>
                <c:pt idx="22523">
                  <c:v>3.1143148622174693E-4</c:v>
                </c:pt>
                <c:pt idx="22524">
                  <c:v>3.1141765987771115E-4</c:v>
                </c:pt>
                <c:pt idx="22525">
                  <c:v>3.1140383476129305E-4</c:v>
                </c:pt>
                <c:pt idx="22526">
                  <c:v>3.1139001087232771E-4</c:v>
                </c:pt>
                <c:pt idx="22527">
                  <c:v>3.1137618821065413E-4</c:v>
                </c:pt>
                <c:pt idx="22528">
                  <c:v>3.1136236677610572E-4</c:v>
                </c:pt>
                <c:pt idx="22529">
                  <c:v>3.1134854656851996E-4</c:v>
                </c:pt>
                <c:pt idx="22530">
                  <c:v>3.1133472758773721E-4</c:v>
                </c:pt>
                <c:pt idx="22531">
                  <c:v>3.1132090983358805E-4</c:v>
                </c:pt>
                <c:pt idx="22532">
                  <c:v>3.1130709330591218E-4</c:v>
                </c:pt>
                <c:pt idx="22533">
                  <c:v>3.112932780045485E-4</c:v>
                </c:pt>
                <c:pt idx="22534">
                  <c:v>3.1127946392932912E-4</c:v>
                </c:pt>
                <c:pt idx="22535">
                  <c:v>3.1126565108009459E-4</c:v>
                </c:pt>
                <c:pt idx="22536">
                  <c:v>3.1125183945668002E-4</c:v>
                </c:pt>
                <c:pt idx="22537">
                  <c:v>3.1123802905892338E-4</c:v>
                </c:pt>
                <c:pt idx="22538">
                  <c:v>3.1122421988665936E-4</c:v>
                </c:pt>
                <c:pt idx="22539">
                  <c:v>3.1121041193972682E-4</c:v>
                </c:pt>
                <c:pt idx="22540">
                  <c:v>3.1119660521796284E-4</c:v>
                </c:pt>
                <c:pt idx="22541">
                  <c:v>3.111827997212028E-4</c:v>
                </c:pt>
                <c:pt idx="22542">
                  <c:v>3.1116899544928356E-4</c:v>
                </c:pt>
                <c:pt idx="22543">
                  <c:v>3.1115519240204392E-4</c:v>
                </c:pt>
                <c:pt idx="22544">
                  <c:v>3.1114139057931945E-4</c:v>
                </c:pt>
                <c:pt idx="22545">
                  <c:v>3.1112758998094812E-4</c:v>
                </c:pt>
                <c:pt idx="22546">
                  <c:v>3.1111379060676816E-4</c:v>
                </c:pt>
                <c:pt idx="22547">
                  <c:v>3.1109999245661251E-4</c:v>
                </c:pt>
                <c:pt idx="22548">
                  <c:v>3.110861955303221E-4</c:v>
                </c:pt>
                <c:pt idx="22549">
                  <c:v>3.1107239982773496E-4</c:v>
                </c:pt>
                <c:pt idx="22550">
                  <c:v>3.1105860534868368E-4</c:v>
                </c:pt>
                <c:pt idx="22551">
                  <c:v>3.1104481209300782E-4</c:v>
                </c:pt>
                <c:pt idx="22552">
                  <c:v>3.1103102006054787E-4</c:v>
                </c:pt>
                <c:pt idx="22553">
                  <c:v>3.1101722925113643E-4</c:v>
                </c:pt>
                <c:pt idx="22554">
                  <c:v>3.1100343966461235E-4</c:v>
                </c:pt>
                <c:pt idx="22555">
                  <c:v>3.1098965130081212E-4</c:v>
                </c:pt>
                <c:pt idx="22556">
                  <c:v>3.1097586415957659E-4</c:v>
                </c:pt>
                <c:pt idx="22557">
                  <c:v>3.10962078240741E-4</c:v>
                </c:pt>
                <c:pt idx="22558">
                  <c:v>3.1094829354414002E-4</c:v>
                </c:pt>
                <c:pt idx="22559">
                  <c:v>3.1093451006961454E-4</c:v>
                </c:pt>
                <c:pt idx="22560">
                  <c:v>3.1092072781700351E-4</c:v>
                </c:pt>
                <c:pt idx="22561">
                  <c:v>3.1090694678614006E-4</c:v>
                </c:pt>
                <c:pt idx="22562">
                  <c:v>3.1089316697686416E-4</c:v>
                </c:pt>
                <c:pt idx="22563">
                  <c:v>3.1087938838901297E-4</c:v>
                </c:pt>
                <c:pt idx="22564">
                  <c:v>3.1086561102242332E-4</c:v>
                </c:pt>
                <c:pt idx="22565">
                  <c:v>3.1085183487693653E-4</c:v>
                </c:pt>
                <c:pt idx="22566">
                  <c:v>3.1083805995238412E-4</c:v>
                </c:pt>
                <c:pt idx="22567">
                  <c:v>3.1082428624860936E-4</c:v>
                </c:pt>
                <c:pt idx="22568">
                  <c:v>3.1081051376544687E-4</c:v>
                </c:pt>
                <c:pt idx="22569">
                  <c:v>3.1079674250273617E-4</c:v>
                </c:pt>
                <c:pt idx="22570">
                  <c:v>3.1078297246031275E-4</c:v>
                </c:pt>
                <c:pt idx="22571">
                  <c:v>3.1076920363801652E-4</c:v>
                </c:pt>
                <c:pt idx="22572">
                  <c:v>3.10755436035685E-4</c:v>
                </c:pt>
                <c:pt idx="22573">
                  <c:v>3.1074166965315504E-4</c:v>
                </c:pt>
                <c:pt idx="22574">
                  <c:v>3.1072790449026579E-4</c:v>
                </c:pt>
                <c:pt idx="22575">
                  <c:v>3.1071414054685369E-4</c:v>
                </c:pt>
                <c:pt idx="22576">
                  <c:v>3.1070037782275899E-4</c:v>
                </c:pt>
                <c:pt idx="22577">
                  <c:v>3.1068661631781494E-4</c:v>
                </c:pt>
                <c:pt idx="22578">
                  <c:v>3.1067285603186612E-4</c:v>
                </c:pt>
                <c:pt idx="22579">
                  <c:v>3.106590969647468E-4</c:v>
                </c:pt>
                <c:pt idx="22580">
                  <c:v>3.1064533911629458E-4</c:v>
                </c:pt>
                <c:pt idx="22581">
                  <c:v>3.1063158248634802E-4</c:v>
                </c:pt>
                <c:pt idx="22582">
                  <c:v>3.1061782707474822E-4</c:v>
                </c:pt>
                <c:pt idx="22583">
                  <c:v>3.1060407288132806E-4</c:v>
                </c:pt>
                <c:pt idx="22584">
                  <c:v>3.1059031990592989E-4</c:v>
                </c:pt>
                <c:pt idx="22585">
                  <c:v>3.1057656814839114E-4</c:v>
                </c:pt>
                <c:pt idx="22586">
                  <c:v>3.1056281760854842E-4</c:v>
                </c:pt>
                <c:pt idx="22587">
                  <c:v>3.1054906828624273E-4</c:v>
                </c:pt>
                <c:pt idx="22588">
                  <c:v>3.1053532018130862E-4</c:v>
                </c:pt>
                <c:pt idx="22589">
                  <c:v>3.1052157329358715E-4</c:v>
                </c:pt>
                <c:pt idx="22590">
                  <c:v>3.1050782762291612E-4</c:v>
                </c:pt>
                <c:pt idx="22591">
                  <c:v>3.1049408316913447E-4</c:v>
                </c:pt>
                <c:pt idx="22592">
                  <c:v>3.1048033993207795E-4</c:v>
                </c:pt>
                <c:pt idx="22593">
                  <c:v>3.1046659791158815E-4</c:v>
                </c:pt>
                <c:pt idx="22594">
                  <c:v>3.1045285710750424E-4</c:v>
                </c:pt>
                <c:pt idx="22595">
                  <c:v>3.1043911751966129E-4</c:v>
                </c:pt>
                <c:pt idx="22596">
                  <c:v>3.1042537914789876E-4</c:v>
                </c:pt>
                <c:pt idx="22597">
                  <c:v>3.1041164199205638E-4</c:v>
                </c:pt>
                <c:pt idx="22598">
                  <c:v>3.1039790605197256E-4</c:v>
                </c:pt>
                <c:pt idx="22599">
                  <c:v>3.1038417132748402E-4</c:v>
                </c:pt>
                <c:pt idx="22600">
                  <c:v>3.1037043781843398E-4</c:v>
                </c:pt>
                <c:pt idx="22601">
                  <c:v>3.1035670552465613E-4</c:v>
                </c:pt>
                <c:pt idx="22602">
                  <c:v>3.1034297444599077E-4</c:v>
                </c:pt>
                <c:pt idx="22603">
                  <c:v>3.1032924458227704E-4</c:v>
                </c:pt>
                <c:pt idx="22604">
                  <c:v>3.1031551593335292E-4</c:v>
                </c:pt>
                <c:pt idx="22605">
                  <c:v>3.1030178849906012E-4</c:v>
                </c:pt>
                <c:pt idx="22606">
                  <c:v>3.1028806227923389E-4</c:v>
                </c:pt>
                <c:pt idx="22607">
                  <c:v>3.1027433727371431E-4</c:v>
                </c:pt>
                <c:pt idx="22608">
                  <c:v>3.1026061348233945E-4</c:v>
                </c:pt>
                <c:pt idx="22609">
                  <c:v>3.1024689090495004E-4</c:v>
                </c:pt>
                <c:pt idx="22610">
                  <c:v>3.1023316954138509E-4</c:v>
                </c:pt>
                <c:pt idx="22611">
                  <c:v>3.1021944939148098E-4</c:v>
                </c:pt>
                <c:pt idx="22612">
                  <c:v>3.1020573045507889E-4</c:v>
                </c:pt>
                <c:pt idx="22613">
                  <c:v>3.1019201273201817E-4</c:v>
                </c:pt>
                <c:pt idx="22614">
                  <c:v>3.1017829622213654E-4</c:v>
                </c:pt>
                <c:pt idx="22615">
                  <c:v>3.1016458092527119E-4</c:v>
                </c:pt>
                <c:pt idx="22616">
                  <c:v>3.101508668412665E-4</c:v>
                </c:pt>
                <c:pt idx="22617">
                  <c:v>3.1013715396995656E-4</c:v>
                </c:pt>
                <c:pt idx="22618">
                  <c:v>3.1012344231118202E-4</c:v>
                </c:pt>
                <c:pt idx="22619">
                  <c:v>3.1010973186478501E-4</c:v>
                </c:pt>
                <c:pt idx="22620">
                  <c:v>3.1009602263060067E-4</c:v>
                </c:pt>
                <c:pt idx="22621">
                  <c:v>3.1008231460846942E-4</c:v>
                </c:pt>
                <c:pt idx="22622">
                  <c:v>3.1006860779823252E-4</c:v>
                </c:pt>
                <c:pt idx="22623">
                  <c:v>3.1005490219972561E-4</c:v>
                </c:pt>
                <c:pt idx="22624">
                  <c:v>3.1004119781279224E-4</c:v>
                </c:pt>
                <c:pt idx="22625">
                  <c:v>3.1002749463726804E-4</c:v>
                </c:pt>
                <c:pt idx="22626">
                  <c:v>3.1001379267299456E-4</c:v>
                </c:pt>
                <c:pt idx="22627">
                  <c:v>3.1000009191980852E-4</c:v>
                </c:pt>
                <c:pt idx="22628">
                  <c:v>3.0998639237755341E-4</c:v>
                </c:pt>
                <c:pt idx="22629">
                  <c:v>3.0997269404606795E-4</c:v>
                </c:pt>
                <c:pt idx="22630">
                  <c:v>3.0995899692518806E-4</c:v>
                </c:pt>
                <c:pt idx="22631">
                  <c:v>3.099453010147569E-4</c:v>
                </c:pt>
                <c:pt idx="22632">
                  <c:v>3.0993160631461331E-4</c:v>
                </c:pt>
                <c:pt idx="22633">
                  <c:v>3.0991791282459596E-4</c:v>
                </c:pt>
                <c:pt idx="22634">
                  <c:v>3.0990422054454352E-4</c:v>
                </c:pt>
                <c:pt idx="22635">
                  <c:v>3.0989052947429888E-4</c:v>
                </c:pt>
                <c:pt idx="22636">
                  <c:v>3.0987683961369812E-4</c:v>
                </c:pt>
                <c:pt idx="22637">
                  <c:v>3.0986315096258365E-4</c:v>
                </c:pt>
                <c:pt idx="22638">
                  <c:v>3.0984946352079407E-4</c:v>
                </c:pt>
                <c:pt idx="22639">
                  <c:v>3.0983577728816927E-4</c:v>
                </c:pt>
                <c:pt idx="22640">
                  <c:v>3.0982209226454796E-4</c:v>
                </c:pt>
                <c:pt idx="22641">
                  <c:v>3.0980840844977103E-4</c:v>
                </c:pt>
                <c:pt idx="22642">
                  <c:v>3.0979472584367917E-4</c:v>
                </c:pt>
                <c:pt idx="22643">
                  <c:v>3.0978104444611001E-4</c:v>
                </c:pt>
                <c:pt idx="22644">
                  <c:v>3.0976736425690547E-4</c:v>
                </c:pt>
                <c:pt idx="22645">
                  <c:v>3.097536852759051E-4</c:v>
                </c:pt>
                <c:pt idx="22646">
                  <c:v>3.0974000750294697E-4</c:v>
                </c:pt>
                <c:pt idx="22647">
                  <c:v>3.0972633093787251E-4</c:v>
                </c:pt>
                <c:pt idx="22648">
                  <c:v>3.0971265558052429E-4</c:v>
                </c:pt>
                <c:pt idx="22649">
                  <c:v>3.0969898143073758E-4</c:v>
                </c:pt>
                <c:pt idx="22650">
                  <c:v>3.0968530848835414E-4</c:v>
                </c:pt>
                <c:pt idx="22651">
                  <c:v>3.0967163675321696E-4</c:v>
                </c:pt>
                <c:pt idx="22652">
                  <c:v>3.096579662251624E-4</c:v>
                </c:pt>
                <c:pt idx="22653">
                  <c:v>3.0964429690403112E-4</c:v>
                </c:pt>
                <c:pt idx="22654">
                  <c:v>3.0963062878966631E-4</c:v>
                </c:pt>
                <c:pt idx="22655">
                  <c:v>3.0961696188190412E-4</c:v>
                </c:pt>
                <c:pt idx="22656">
                  <c:v>3.0960329618058698E-4</c:v>
                </c:pt>
                <c:pt idx="22657">
                  <c:v>3.0958963168555611E-4</c:v>
                </c:pt>
                <c:pt idx="22658">
                  <c:v>3.0957596839664898E-4</c:v>
                </c:pt>
                <c:pt idx="22659">
                  <c:v>3.0956230631370811E-4</c:v>
                </c:pt>
                <c:pt idx="22660">
                  <c:v>3.0954864543657342E-4</c:v>
                </c:pt>
                <c:pt idx="22661">
                  <c:v>3.0953498576508559E-4</c:v>
                </c:pt>
                <c:pt idx="22662">
                  <c:v>3.095213272990841E-4</c:v>
                </c:pt>
                <c:pt idx="22663">
                  <c:v>3.0950767003840891E-4</c:v>
                </c:pt>
                <c:pt idx="22664">
                  <c:v>3.0949401398290148E-4</c:v>
                </c:pt>
                <c:pt idx="22665">
                  <c:v>3.0948035913240291E-4</c:v>
                </c:pt>
                <c:pt idx="22666">
                  <c:v>3.0946670548675343E-4</c:v>
                </c:pt>
                <c:pt idx="22667">
                  <c:v>3.0945305304579281E-4</c:v>
                </c:pt>
                <c:pt idx="22668">
                  <c:v>3.0943940180936096E-4</c:v>
                </c:pt>
                <c:pt idx="22669">
                  <c:v>3.0942575177729992E-4</c:v>
                </c:pt>
                <c:pt idx="22670">
                  <c:v>3.0941210294944943E-4</c:v>
                </c:pt>
                <c:pt idx="22671">
                  <c:v>3.0939845532565159E-4</c:v>
                </c:pt>
                <c:pt idx="22672">
                  <c:v>3.0938480890574382E-4</c:v>
                </c:pt>
                <c:pt idx="22673">
                  <c:v>3.0937116368957125E-4</c:v>
                </c:pt>
                <c:pt idx="22674">
                  <c:v>3.0935751967697052E-4</c:v>
                </c:pt>
                <c:pt idx="22675">
                  <c:v>3.0934387686778705E-4</c:v>
                </c:pt>
                <c:pt idx="22676">
                  <c:v>3.0933023526185689E-4</c:v>
                </c:pt>
                <c:pt idx="22677">
                  <c:v>3.0931659485902295E-4</c:v>
                </c:pt>
                <c:pt idx="22678">
                  <c:v>3.0930295565912661E-4</c:v>
                </c:pt>
                <c:pt idx="22679">
                  <c:v>3.0928931766200616E-4</c:v>
                </c:pt>
                <c:pt idx="22680">
                  <c:v>3.0927568086750677E-4</c:v>
                </c:pt>
                <c:pt idx="22681">
                  <c:v>3.0926204527546619E-4</c:v>
                </c:pt>
                <c:pt idx="22682">
                  <c:v>3.0924841088572641E-4</c:v>
                </c:pt>
                <c:pt idx="22683">
                  <c:v>3.0923477769812831E-4</c:v>
                </c:pt>
                <c:pt idx="22684">
                  <c:v>3.0922114571251241E-4</c:v>
                </c:pt>
                <c:pt idx="22685">
                  <c:v>3.0920751492871976E-4</c:v>
                </c:pt>
                <c:pt idx="22686">
                  <c:v>3.0919388534659343E-4</c:v>
                </c:pt>
                <c:pt idx="22687">
                  <c:v>3.0918025696597106E-4</c:v>
                </c:pt>
                <c:pt idx="22688">
                  <c:v>3.0916662978669782E-4</c:v>
                </c:pt>
                <c:pt idx="22689">
                  <c:v>3.091530038086119E-4</c:v>
                </c:pt>
                <c:pt idx="22690">
                  <c:v>3.0913937903155489E-4</c:v>
                </c:pt>
                <c:pt idx="22691">
                  <c:v>3.0912575545536796E-4</c:v>
                </c:pt>
                <c:pt idx="22692">
                  <c:v>3.0911213307989406E-4</c:v>
                </c:pt>
                <c:pt idx="22693">
                  <c:v>3.0909851190497148E-4</c:v>
                </c:pt>
                <c:pt idx="22694">
                  <c:v>3.0908489193044427E-4</c:v>
                </c:pt>
                <c:pt idx="22695">
                  <c:v>3.0907127315615417E-4</c:v>
                </c:pt>
                <c:pt idx="22696">
                  <c:v>3.0905765558194014E-4</c:v>
                </c:pt>
                <c:pt idx="22697">
                  <c:v>3.0904403920764344E-4</c:v>
                </c:pt>
                <c:pt idx="22698">
                  <c:v>3.090304240331085E-4</c:v>
                </c:pt>
                <c:pt idx="22699">
                  <c:v>3.0901681005817192E-4</c:v>
                </c:pt>
                <c:pt idx="22700">
                  <c:v>3.0900319728268099E-4</c:v>
                </c:pt>
                <c:pt idx="22701">
                  <c:v>3.0898958570647271E-4</c:v>
                </c:pt>
                <c:pt idx="22702">
                  <c:v>3.0897597532939051E-4</c:v>
                </c:pt>
                <c:pt idx="22703">
                  <c:v>3.089623661512761E-4</c:v>
                </c:pt>
                <c:pt idx="22704">
                  <c:v>3.0894875817197011E-4</c:v>
                </c:pt>
                <c:pt idx="22705">
                  <c:v>3.0893515139131429E-4</c:v>
                </c:pt>
                <c:pt idx="22706">
                  <c:v>3.0892154580915122E-4</c:v>
                </c:pt>
                <c:pt idx="22707">
                  <c:v>3.0890794142532054E-4</c:v>
                </c:pt>
                <c:pt idx="22708">
                  <c:v>3.0889433823966776E-4</c:v>
                </c:pt>
                <c:pt idx="22709">
                  <c:v>3.0888073625203133E-4</c:v>
                </c:pt>
                <c:pt idx="22710">
                  <c:v>3.0886713546225323E-4</c:v>
                </c:pt>
                <c:pt idx="22711">
                  <c:v>3.088535358701764E-4</c:v>
                </c:pt>
                <c:pt idx="22712">
                  <c:v>3.0883993747564143E-4</c:v>
                </c:pt>
                <c:pt idx="22713">
                  <c:v>3.0882634027848952E-4</c:v>
                </c:pt>
                <c:pt idx="22714">
                  <c:v>3.0881274427856716E-4</c:v>
                </c:pt>
                <c:pt idx="22715">
                  <c:v>3.0879914947571057E-4</c:v>
                </c:pt>
                <c:pt idx="22716">
                  <c:v>3.087855558697645E-4</c:v>
                </c:pt>
                <c:pt idx="22717">
                  <c:v>3.0877196346056892E-4</c:v>
                </c:pt>
                <c:pt idx="22718">
                  <c:v>3.0875837224797009E-4</c:v>
                </c:pt>
                <c:pt idx="22719">
                  <c:v>3.0874478223180479E-4</c:v>
                </c:pt>
                <c:pt idx="22720">
                  <c:v>3.0873119341191812E-4</c:v>
                </c:pt>
                <c:pt idx="22721">
                  <c:v>3.0871760578815322E-4</c:v>
                </c:pt>
                <c:pt idx="22722">
                  <c:v>3.0870401936034631E-4</c:v>
                </c:pt>
                <c:pt idx="22723">
                  <c:v>3.0869043412834723E-4</c:v>
                </c:pt>
                <c:pt idx="22724">
                  <c:v>3.0867685009199275E-4</c:v>
                </c:pt>
                <c:pt idx="22725">
                  <c:v>3.0866326725112616E-4</c:v>
                </c:pt>
                <c:pt idx="22726">
                  <c:v>3.0864968560559257E-4</c:v>
                </c:pt>
                <c:pt idx="22727">
                  <c:v>3.0863610515523092E-4</c:v>
                </c:pt>
                <c:pt idx="22728">
                  <c:v>3.0862252589988298E-4</c:v>
                </c:pt>
                <c:pt idx="22729">
                  <c:v>3.0860894783939316E-4</c:v>
                </c:pt>
                <c:pt idx="22730">
                  <c:v>3.0859537097360339E-4</c:v>
                </c:pt>
                <c:pt idx="22731">
                  <c:v>3.0858179530235446E-4</c:v>
                </c:pt>
                <c:pt idx="22732">
                  <c:v>3.0856822082549228E-4</c:v>
                </c:pt>
                <c:pt idx="22733">
                  <c:v>3.0855464754285392E-4</c:v>
                </c:pt>
                <c:pt idx="22734">
                  <c:v>3.0854107545428747E-4</c:v>
                </c:pt>
                <c:pt idx="22735">
                  <c:v>3.085275045596315E-4</c:v>
                </c:pt>
                <c:pt idx="22736">
                  <c:v>3.0851393485873009E-4</c:v>
                </c:pt>
                <c:pt idx="22737">
                  <c:v>3.0850036635142241E-4</c:v>
                </c:pt>
                <c:pt idx="22738">
                  <c:v>3.0848679903755651E-4</c:v>
                </c:pt>
                <c:pt idx="22739">
                  <c:v>3.0847323291697219E-4</c:v>
                </c:pt>
                <c:pt idx="22740">
                  <c:v>3.0845966798951209E-4</c:v>
                </c:pt>
                <c:pt idx="22741">
                  <c:v>3.0844610425501877E-4</c:v>
                </c:pt>
                <c:pt idx="22742">
                  <c:v>3.0843254171333384E-4</c:v>
                </c:pt>
                <c:pt idx="22743">
                  <c:v>3.0841898036430138E-4</c:v>
                </c:pt>
                <c:pt idx="22744">
                  <c:v>3.08405420207765E-4</c:v>
                </c:pt>
                <c:pt idx="22745">
                  <c:v>3.0839186124356457E-4</c:v>
                </c:pt>
                <c:pt idx="22746">
                  <c:v>3.0837830347154509E-4</c:v>
                </c:pt>
                <c:pt idx="22747">
                  <c:v>3.0836474689154871E-4</c:v>
                </c:pt>
                <c:pt idx="22748">
                  <c:v>3.0835119150341762E-4</c:v>
                </c:pt>
                <c:pt idx="22749">
                  <c:v>3.0833763730699564E-4</c:v>
                </c:pt>
                <c:pt idx="22750">
                  <c:v>3.0832408430212475E-4</c:v>
                </c:pt>
                <c:pt idx="22751">
                  <c:v>3.0831053248864889E-4</c:v>
                </c:pt>
                <c:pt idx="22752">
                  <c:v>3.082969818664099E-4</c:v>
                </c:pt>
                <c:pt idx="22753">
                  <c:v>3.0828343243525136E-4</c:v>
                </c:pt>
                <c:pt idx="22754">
                  <c:v>3.0826988419501605E-4</c:v>
                </c:pt>
                <c:pt idx="22755">
                  <c:v>3.0825633714554697E-4</c:v>
                </c:pt>
                <c:pt idx="22756">
                  <c:v>3.082427912866868E-4</c:v>
                </c:pt>
                <c:pt idx="22757">
                  <c:v>3.0822924661827851E-4</c:v>
                </c:pt>
                <c:pt idx="22758">
                  <c:v>3.0821570314016689E-4</c:v>
                </c:pt>
                <c:pt idx="22759">
                  <c:v>3.0820216085219397E-4</c:v>
                </c:pt>
                <c:pt idx="22760">
                  <c:v>3.0818861975420091E-4</c:v>
                </c:pt>
                <c:pt idx="22761">
                  <c:v>3.081750798460344E-4</c:v>
                </c:pt>
                <c:pt idx="22762">
                  <c:v>3.0816154112753389E-4</c:v>
                </c:pt>
                <c:pt idx="22763">
                  <c:v>3.0814800359854551E-4</c:v>
                </c:pt>
                <c:pt idx="22764">
                  <c:v>3.0813446725891169E-4</c:v>
                </c:pt>
                <c:pt idx="22765">
                  <c:v>3.0812093210847412E-4</c:v>
                </c:pt>
                <c:pt idx="22766">
                  <c:v>3.081073981470789E-4</c:v>
                </c:pt>
                <c:pt idx="22767">
                  <c:v>3.0809386537456861E-4</c:v>
                </c:pt>
                <c:pt idx="22768">
                  <c:v>3.0808033379078496E-4</c:v>
                </c:pt>
                <c:pt idx="22769">
                  <c:v>3.0806680339557171E-4</c:v>
                </c:pt>
                <c:pt idx="22770">
                  <c:v>3.0805327418877599E-4</c:v>
                </c:pt>
                <c:pt idx="22771">
                  <c:v>3.0803974617023576E-4</c:v>
                </c:pt>
                <c:pt idx="22772">
                  <c:v>3.0802621933979446E-4</c:v>
                </c:pt>
                <c:pt idx="22773">
                  <c:v>3.0801269369730119E-4</c:v>
                </c:pt>
                <c:pt idx="22774">
                  <c:v>3.07999169242596E-4</c:v>
                </c:pt>
                <c:pt idx="22775">
                  <c:v>3.0798564597552046E-4</c:v>
                </c:pt>
                <c:pt idx="22776">
                  <c:v>3.0797212389592314E-4</c:v>
                </c:pt>
                <c:pt idx="22777">
                  <c:v>3.0795860300364359E-4</c:v>
                </c:pt>
                <c:pt idx="22778">
                  <c:v>3.0794508329852591E-4</c:v>
                </c:pt>
                <c:pt idx="22779">
                  <c:v>3.0793156478041612E-4</c:v>
                </c:pt>
                <c:pt idx="22780">
                  <c:v>3.0791804744915492E-4</c:v>
                </c:pt>
                <c:pt idx="22781">
                  <c:v>3.0790453130458779E-4</c:v>
                </c:pt>
                <c:pt idx="22782">
                  <c:v>3.0789101634655852E-4</c:v>
                </c:pt>
                <c:pt idx="22783">
                  <c:v>3.0787750257491031E-4</c:v>
                </c:pt>
                <c:pt idx="22784">
                  <c:v>3.0786398998948711E-4</c:v>
                </c:pt>
                <c:pt idx="22785">
                  <c:v>3.0785047859013462E-4</c:v>
                </c:pt>
                <c:pt idx="22786">
                  <c:v>3.0783696837669201E-4</c:v>
                </c:pt>
                <c:pt idx="22787">
                  <c:v>3.0782345934900651E-4</c:v>
                </c:pt>
                <c:pt idx="22788">
                  <c:v>3.0780995150692152E-4</c:v>
                </c:pt>
                <c:pt idx="22789">
                  <c:v>3.0779644485028215E-4</c:v>
                </c:pt>
                <c:pt idx="22790">
                  <c:v>3.0778293937892836E-4</c:v>
                </c:pt>
                <c:pt idx="22791">
                  <c:v>3.077694350927104E-4</c:v>
                </c:pt>
                <c:pt idx="22792">
                  <c:v>3.0775593199146512E-4</c:v>
                </c:pt>
                <c:pt idx="22793">
                  <c:v>3.077424300750433E-4</c:v>
                </c:pt>
                <c:pt idx="22794">
                  <c:v>3.0772892934328408E-4</c:v>
                </c:pt>
                <c:pt idx="22795">
                  <c:v>3.0771542979603477E-4</c:v>
                </c:pt>
                <c:pt idx="22796">
                  <c:v>3.0770193143313642E-4</c:v>
                </c:pt>
                <c:pt idx="22797">
                  <c:v>3.0768843425443577E-4</c:v>
                </c:pt>
                <c:pt idx="22798">
                  <c:v>3.0767493825977442E-4</c:v>
                </c:pt>
                <c:pt idx="22799">
                  <c:v>3.0766144344899989E-4</c:v>
                </c:pt>
                <c:pt idx="22800">
                  <c:v>3.0764794982195419E-4</c:v>
                </c:pt>
                <c:pt idx="22801">
                  <c:v>3.0763445737848246E-4</c:v>
                </c:pt>
                <c:pt idx="22802">
                  <c:v>3.0762096611842862E-4</c:v>
                </c:pt>
                <c:pt idx="22803">
                  <c:v>3.0760747604163851E-4</c:v>
                </c:pt>
                <c:pt idx="22804">
                  <c:v>3.0759398714795311E-4</c:v>
                </c:pt>
                <c:pt idx="22805">
                  <c:v>3.0758049943721799E-4</c:v>
                </c:pt>
                <c:pt idx="22806">
                  <c:v>3.0756701290927875E-4</c:v>
                </c:pt>
                <c:pt idx="22807">
                  <c:v>3.0755352756398058E-4</c:v>
                </c:pt>
                <c:pt idx="22808">
                  <c:v>3.075400434011648E-4</c:v>
                </c:pt>
                <c:pt idx="22809">
                  <c:v>3.0752656042067853E-4</c:v>
                </c:pt>
                <c:pt idx="22810">
                  <c:v>3.0751307862236668E-4</c:v>
                </c:pt>
                <c:pt idx="22811">
                  <c:v>3.074995980060701E-4</c:v>
                </c:pt>
                <c:pt idx="22812">
                  <c:v>3.0748611857163807E-4</c:v>
                </c:pt>
                <c:pt idx="22813">
                  <c:v>3.0747264031891056E-4</c:v>
                </c:pt>
                <c:pt idx="22814">
                  <c:v>3.0745916324773754E-4</c:v>
                </c:pt>
                <c:pt idx="22815">
                  <c:v>3.0744568735795706E-4</c:v>
                </c:pt>
                <c:pt idx="22816">
                  <c:v>3.0743221264941902E-4</c:v>
                </c:pt>
                <c:pt idx="22817">
                  <c:v>3.0741873912196752E-4</c:v>
                </c:pt>
                <c:pt idx="22818">
                  <c:v>3.0740526677544452E-4</c:v>
                </c:pt>
                <c:pt idx="22819">
                  <c:v>3.073917956096982E-4</c:v>
                </c:pt>
                <c:pt idx="22820">
                  <c:v>3.0737832562457025E-4</c:v>
                </c:pt>
                <c:pt idx="22821">
                  <c:v>3.0736485681990606E-4</c:v>
                </c:pt>
                <c:pt idx="22822">
                  <c:v>3.0735138919555283E-4</c:v>
                </c:pt>
                <c:pt idx="22823">
                  <c:v>3.0733792275135257E-4</c:v>
                </c:pt>
                <c:pt idx="22824">
                  <c:v>3.0732445748715172E-4</c:v>
                </c:pt>
                <c:pt idx="22825">
                  <c:v>3.073109934027948E-4</c:v>
                </c:pt>
                <c:pt idx="22826">
                  <c:v>3.0729753049812589E-4</c:v>
                </c:pt>
                <c:pt idx="22827">
                  <c:v>3.0728406877299181E-4</c:v>
                </c:pt>
                <c:pt idx="22828">
                  <c:v>3.0727060822723784E-4</c:v>
                </c:pt>
                <c:pt idx="22829">
                  <c:v>3.0725714886070638E-4</c:v>
                </c:pt>
                <c:pt idx="22830">
                  <c:v>3.0724369067324387E-4</c:v>
                </c:pt>
                <c:pt idx="22831">
                  <c:v>3.0723023366469455E-4</c:v>
                </c:pt>
                <c:pt idx="22832">
                  <c:v>3.0721677783490648E-4</c:v>
                </c:pt>
                <c:pt idx="22833">
                  <c:v>3.0720332318372081E-4</c:v>
                </c:pt>
                <c:pt idx="22834">
                  <c:v>3.0718986971098414E-4</c:v>
                </c:pt>
                <c:pt idx="22835">
                  <c:v>3.0717641741654386E-4</c:v>
                </c:pt>
                <c:pt idx="22836">
                  <c:v>3.0716296630024212E-4</c:v>
                </c:pt>
                <c:pt idx="22837">
                  <c:v>3.0714951636192538E-4</c:v>
                </c:pt>
                <c:pt idx="22838">
                  <c:v>3.0713606760144019E-4</c:v>
                </c:pt>
                <c:pt idx="22839">
                  <c:v>3.0712262001862954E-4</c:v>
                </c:pt>
                <c:pt idx="22840">
                  <c:v>3.0710917361334014E-4</c:v>
                </c:pt>
                <c:pt idx="22841">
                  <c:v>3.0709572838541601E-4</c:v>
                </c:pt>
                <c:pt idx="22842">
                  <c:v>3.0708228433470457E-4</c:v>
                </c:pt>
                <c:pt idx="22843">
                  <c:v>3.0706884146104881E-4</c:v>
                </c:pt>
                <c:pt idx="22844">
                  <c:v>3.0705539976429755E-4</c:v>
                </c:pt>
                <c:pt idx="22845">
                  <c:v>3.0704195924429319E-4</c:v>
                </c:pt>
                <c:pt idx="22846">
                  <c:v>3.0702851990088047E-4</c:v>
                </c:pt>
                <c:pt idx="22847">
                  <c:v>3.0701508173390892E-4</c:v>
                </c:pt>
                <c:pt idx="22848">
                  <c:v>3.0700164474322121E-4</c:v>
                </c:pt>
                <c:pt idx="22849">
                  <c:v>3.0698820892866241E-4</c:v>
                </c:pt>
                <c:pt idx="22850">
                  <c:v>3.0697477429008149E-4</c:v>
                </c:pt>
                <c:pt idx="22851">
                  <c:v>3.0696134082731859E-4</c:v>
                </c:pt>
                <c:pt idx="22852">
                  <c:v>3.0694790854022451E-4</c:v>
                </c:pt>
                <c:pt idx="22853">
                  <c:v>3.0693447742864347E-4</c:v>
                </c:pt>
                <c:pt idx="22854">
                  <c:v>3.0692104749241813E-4</c:v>
                </c:pt>
                <c:pt idx="22855">
                  <c:v>3.0690761873139856E-4</c:v>
                </c:pt>
                <c:pt idx="22856">
                  <c:v>3.0689419114542842E-4</c:v>
                </c:pt>
                <c:pt idx="22857">
                  <c:v>3.0688076473435406E-4</c:v>
                </c:pt>
                <c:pt idx="22858">
                  <c:v>3.0686733949801916E-4</c:v>
                </c:pt>
                <c:pt idx="22859">
                  <c:v>3.0685391543627404E-4</c:v>
                </c:pt>
                <c:pt idx="22860">
                  <c:v>3.0684049254895882E-4</c:v>
                </c:pt>
                <c:pt idx="22861">
                  <c:v>3.0682707083592488E-4</c:v>
                </c:pt>
                <c:pt idx="22862">
                  <c:v>3.068136502970152E-4</c:v>
                </c:pt>
                <c:pt idx="22863">
                  <c:v>3.06800230932074E-4</c:v>
                </c:pt>
                <c:pt idx="22864">
                  <c:v>3.067868127409509E-4</c:v>
                </c:pt>
                <c:pt idx="22865">
                  <c:v>3.0677339572349237E-4</c:v>
                </c:pt>
                <c:pt idx="22866">
                  <c:v>3.0675997987954093E-4</c:v>
                </c:pt>
                <c:pt idx="22867">
                  <c:v>3.067465652089429E-4</c:v>
                </c:pt>
                <c:pt idx="22868">
                  <c:v>3.0673315171154746E-4</c:v>
                </c:pt>
                <c:pt idx="22869">
                  <c:v>3.0671973938719752E-4</c:v>
                </c:pt>
                <c:pt idx="22870">
                  <c:v>3.0670632823574106E-4</c:v>
                </c:pt>
                <c:pt idx="22871">
                  <c:v>3.0669291825702235E-4</c:v>
                </c:pt>
                <c:pt idx="22872">
                  <c:v>3.0667950945088954E-4</c:v>
                </c:pt>
                <c:pt idx="22873">
                  <c:v>3.0666610181718981E-4</c:v>
                </c:pt>
                <c:pt idx="22874">
                  <c:v>3.0665269535576681E-4</c:v>
                </c:pt>
                <c:pt idx="22875">
                  <c:v>3.066392900664679E-4</c:v>
                </c:pt>
                <c:pt idx="22876">
                  <c:v>3.0662588594913891E-4</c:v>
                </c:pt>
                <c:pt idx="22877">
                  <c:v>3.0661248300362781E-4</c:v>
                </c:pt>
                <c:pt idx="22878">
                  <c:v>3.0659908122977915E-4</c:v>
                </c:pt>
                <c:pt idx="22879">
                  <c:v>3.065856806274388E-4</c:v>
                </c:pt>
                <c:pt idx="22880">
                  <c:v>3.0657228119645519E-4</c:v>
                </c:pt>
                <c:pt idx="22881">
                  <c:v>3.0655888293667252E-4</c:v>
                </c:pt>
                <c:pt idx="22882">
                  <c:v>3.0654548584794079E-4</c:v>
                </c:pt>
                <c:pt idx="22883">
                  <c:v>3.0653208993010247E-4</c:v>
                </c:pt>
                <c:pt idx="22884">
                  <c:v>3.0651869518300614E-4</c:v>
                </c:pt>
                <c:pt idx="22885">
                  <c:v>3.0650530160649682E-4</c:v>
                </c:pt>
                <c:pt idx="22886">
                  <c:v>3.0649190920042344E-4</c:v>
                </c:pt>
                <c:pt idx="22887">
                  <c:v>3.0647851796463104E-4</c:v>
                </c:pt>
                <c:pt idx="22888">
                  <c:v>3.0646512789896688E-4</c:v>
                </c:pt>
                <c:pt idx="22889">
                  <c:v>3.0645173900327672E-4</c:v>
                </c:pt>
                <c:pt idx="22890">
                  <c:v>3.0643835127740806E-4</c:v>
                </c:pt>
                <c:pt idx="22891">
                  <c:v>3.0642496472120659E-4</c:v>
                </c:pt>
                <c:pt idx="22892">
                  <c:v>3.0641157933451957E-4</c:v>
                </c:pt>
                <c:pt idx="22893">
                  <c:v>3.0639819511719583E-4</c:v>
                </c:pt>
                <c:pt idx="22894">
                  <c:v>3.0638481206907636E-4</c:v>
                </c:pt>
                <c:pt idx="22895">
                  <c:v>3.0637143019001593E-4</c:v>
                </c:pt>
                <c:pt idx="22896">
                  <c:v>3.0635804947985447E-4</c:v>
                </c:pt>
                <c:pt idx="22897">
                  <c:v>3.0634466993844191E-4</c:v>
                </c:pt>
                <c:pt idx="22898">
                  <c:v>3.0633129156562626E-4</c:v>
                </c:pt>
                <c:pt idx="22899">
                  <c:v>3.0631791436125269E-4</c:v>
                </c:pt>
                <c:pt idx="22900">
                  <c:v>3.0630453832516616E-4</c:v>
                </c:pt>
                <c:pt idx="22901">
                  <c:v>3.0629116345721812E-4</c:v>
                </c:pt>
                <c:pt idx="22902">
                  <c:v>3.0627778975725377E-4</c:v>
                </c:pt>
                <c:pt idx="22903">
                  <c:v>3.0626441722511795E-4</c:v>
                </c:pt>
                <c:pt idx="22904">
                  <c:v>3.0625104586066076E-4</c:v>
                </c:pt>
                <c:pt idx="22905">
                  <c:v>3.0623767566372723E-4</c:v>
                </c:pt>
                <c:pt idx="22906">
                  <c:v>3.0622430663416447E-4</c:v>
                </c:pt>
                <c:pt idx="22907">
                  <c:v>3.0621093877182011E-4</c:v>
                </c:pt>
                <c:pt idx="22908">
                  <c:v>3.0619757207654339E-4</c:v>
                </c:pt>
                <c:pt idx="22909">
                  <c:v>3.0618420654817752E-4</c:v>
                </c:pt>
                <c:pt idx="22910">
                  <c:v>3.0617084218657252E-4</c:v>
                </c:pt>
                <c:pt idx="22911">
                  <c:v>3.0615747899157616E-4</c:v>
                </c:pt>
                <c:pt idx="22912">
                  <c:v>3.0614411696303252E-4</c:v>
                </c:pt>
                <c:pt idx="22913">
                  <c:v>3.0613075610079287E-4</c:v>
                </c:pt>
                <c:pt idx="22914">
                  <c:v>3.061173964047002E-4</c:v>
                </c:pt>
                <c:pt idx="22915">
                  <c:v>3.0610403787460441E-4</c:v>
                </c:pt>
                <c:pt idx="22916">
                  <c:v>3.0609068051035246E-4</c:v>
                </c:pt>
                <c:pt idx="22917">
                  <c:v>3.0607732431179289E-4</c:v>
                </c:pt>
                <c:pt idx="22918">
                  <c:v>3.0606396927877039E-4</c:v>
                </c:pt>
                <c:pt idx="22919">
                  <c:v>3.0605061541113491E-4</c:v>
                </c:pt>
                <c:pt idx="22920">
                  <c:v>3.0603726270873275E-4</c:v>
                </c:pt>
                <c:pt idx="22921">
                  <c:v>3.0602391117141056E-4</c:v>
                </c:pt>
                <c:pt idx="22922">
                  <c:v>3.0601056079901834E-4</c:v>
                </c:pt>
                <c:pt idx="22923">
                  <c:v>3.0599721159140045E-4</c:v>
                </c:pt>
                <c:pt idx="22924">
                  <c:v>3.0598386354840749E-4</c:v>
                </c:pt>
                <c:pt idx="22925">
                  <c:v>3.0597051666988588E-4</c:v>
                </c:pt>
                <c:pt idx="22926">
                  <c:v>3.0595717095568422E-4</c:v>
                </c:pt>
                <c:pt idx="22927">
                  <c:v>3.0594382640564789E-4</c:v>
                </c:pt>
                <c:pt idx="22928">
                  <c:v>3.0593048301962575E-4</c:v>
                </c:pt>
                <c:pt idx="22929">
                  <c:v>3.0591714079746581E-4</c:v>
                </c:pt>
                <c:pt idx="22930">
                  <c:v>3.0590379973901492E-4</c:v>
                </c:pt>
                <c:pt idx="22931">
                  <c:v>3.0589045984412275E-4</c:v>
                </c:pt>
                <c:pt idx="22932">
                  <c:v>3.058771211126353E-4</c:v>
                </c:pt>
                <c:pt idx="22933">
                  <c:v>3.0586378354439963E-4</c:v>
                </c:pt>
                <c:pt idx="22934">
                  <c:v>3.0585044713926608E-4</c:v>
                </c:pt>
                <c:pt idx="22935">
                  <c:v>3.0583711189708052E-4</c:v>
                </c:pt>
                <c:pt idx="22936">
                  <c:v>3.0582377781769322E-4</c:v>
                </c:pt>
                <c:pt idx="22937">
                  <c:v>3.0581044490094801E-4</c:v>
                </c:pt>
                <c:pt idx="22938">
                  <c:v>3.0579711314669662E-4</c:v>
                </c:pt>
                <c:pt idx="22939">
                  <c:v>3.0578378255478498E-4</c:v>
                </c:pt>
                <c:pt idx="22940">
                  <c:v>3.0577045312506256E-4</c:v>
                </c:pt>
                <c:pt idx="22941">
                  <c:v>3.057571248573768E-4</c:v>
                </c:pt>
                <c:pt idx="22942">
                  <c:v>3.0574379775157447E-4</c:v>
                </c:pt>
                <c:pt idx="22943">
                  <c:v>3.0573047180750592E-4</c:v>
                </c:pt>
                <c:pt idx="22944">
                  <c:v>3.0571714702501651E-4</c:v>
                </c:pt>
                <c:pt idx="22945">
                  <c:v>3.0570382340395596E-4</c:v>
                </c:pt>
                <c:pt idx="22946">
                  <c:v>3.0569050094417314E-4</c:v>
                </c:pt>
                <c:pt idx="22947">
                  <c:v>3.0567717964551658E-4</c:v>
                </c:pt>
                <c:pt idx="22948">
                  <c:v>3.0566385950783146E-4</c:v>
                </c:pt>
                <c:pt idx="22949">
                  <c:v>3.0565054053096876E-4</c:v>
                </c:pt>
                <c:pt idx="22950">
                  <c:v>3.0563722271477651E-4</c:v>
                </c:pt>
                <c:pt idx="22951">
                  <c:v>3.0562390605910246E-4</c:v>
                </c:pt>
                <c:pt idx="22952">
                  <c:v>3.0561059056379426E-4</c:v>
                </c:pt>
                <c:pt idx="22953">
                  <c:v>3.0559727622870181E-4</c:v>
                </c:pt>
                <c:pt idx="22954">
                  <c:v>3.0558396305367002E-4</c:v>
                </c:pt>
                <c:pt idx="22955">
                  <c:v>3.0557065103855235E-4</c:v>
                </c:pt>
                <c:pt idx="22956">
                  <c:v>3.055573401831942E-4</c:v>
                </c:pt>
                <c:pt idx="22957">
                  <c:v>3.0554403048744274E-4</c:v>
                </c:pt>
                <c:pt idx="22958">
                  <c:v>3.0553072195115075E-4</c:v>
                </c:pt>
                <c:pt idx="22959">
                  <c:v>3.0551741457416297E-4</c:v>
                </c:pt>
                <c:pt idx="22960">
                  <c:v>3.0550410835632799E-4</c:v>
                </c:pt>
                <c:pt idx="22961">
                  <c:v>3.0549080329749748E-4</c:v>
                </c:pt>
                <c:pt idx="22962">
                  <c:v>3.0547749939751636E-4</c:v>
                </c:pt>
                <c:pt idx="22963">
                  <c:v>3.054641966562369E-4</c:v>
                </c:pt>
                <c:pt idx="22964">
                  <c:v>3.0545089507350416E-4</c:v>
                </c:pt>
                <c:pt idx="22965">
                  <c:v>3.0543759464916892E-4</c:v>
                </c:pt>
                <c:pt idx="22966">
                  <c:v>3.0542429538307829E-4</c:v>
                </c:pt>
                <c:pt idx="22967">
                  <c:v>3.0541099727508396E-4</c:v>
                </c:pt>
                <c:pt idx="22968">
                  <c:v>3.0539770032503207E-4</c:v>
                </c:pt>
                <c:pt idx="22969">
                  <c:v>3.053844045327715E-4</c:v>
                </c:pt>
                <c:pt idx="22970">
                  <c:v>3.0537110989815251E-4</c:v>
                </c:pt>
                <c:pt idx="22971">
                  <c:v>3.0535781642102049E-4</c:v>
                </c:pt>
                <c:pt idx="22972">
                  <c:v>3.0534452410122892E-4</c:v>
                </c:pt>
                <c:pt idx="22973">
                  <c:v>3.0533123293862352E-4</c:v>
                </c:pt>
                <c:pt idx="22974">
                  <c:v>3.0531794293305492E-4</c:v>
                </c:pt>
                <c:pt idx="22975">
                  <c:v>3.0530465408437206E-4</c:v>
                </c:pt>
                <c:pt idx="22976">
                  <c:v>3.0529136639242141E-4</c:v>
                </c:pt>
                <c:pt idx="22977">
                  <c:v>3.0527807985705584E-4</c:v>
                </c:pt>
                <c:pt idx="22978">
                  <c:v>3.0526479447811949E-4</c:v>
                </c:pt>
                <c:pt idx="22979">
                  <c:v>3.0525151025546552E-4</c:v>
                </c:pt>
                <c:pt idx="22980">
                  <c:v>3.0523822718894251E-4</c:v>
                </c:pt>
                <c:pt idx="22981">
                  <c:v>3.0522494527839646E-4</c:v>
                </c:pt>
                <c:pt idx="22982">
                  <c:v>3.0521166452368012E-4</c:v>
                </c:pt>
                <c:pt idx="22983">
                  <c:v>3.0519838492464149E-4</c:v>
                </c:pt>
                <c:pt idx="22984">
                  <c:v>3.0518510648112716E-4</c:v>
                </c:pt>
                <c:pt idx="22985">
                  <c:v>3.0517182919298996E-4</c:v>
                </c:pt>
                <c:pt idx="22986">
                  <c:v>3.0515855306007791E-4</c:v>
                </c:pt>
                <c:pt idx="22987">
                  <c:v>3.0514527808224001E-4</c:v>
                </c:pt>
                <c:pt idx="22988">
                  <c:v>3.0513200425932494E-4</c:v>
                </c:pt>
                <c:pt idx="22989">
                  <c:v>3.0511873159118249E-4</c:v>
                </c:pt>
                <c:pt idx="22990">
                  <c:v>3.0510546007766196E-4</c:v>
                </c:pt>
                <c:pt idx="22991">
                  <c:v>3.050921897186134E-4</c:v>
                </c:pt>
                <c:pt idx="22992">
                  <c:v>3.0507892051388356E-4</c:v>
                </c:pt>
                <c:pt idx="22993">
                  <c:v>3.0506565246332516E-4</c:v>
                </c:pt>
                <c:pt idx="22994">
                  <c:v>3.050523855667878E-4</c:v>
                </c:pt>
                <c:pt idx="22995">
                  <c:v>3.0503911982411776E-4</c:v>
                </c:pt>
                <c:pt idx="22996">
                  <c:v>3.0502585523516589E-4</c:v>
                </c:pt>
                <c:pt idx="22997">
                  <c:v>3.0501259179978226E-4</c:v>
                </c:pt>
                <c:pt idx="22998">
                  <c:v>3.0499932951781611E-4</c:v>
                </c:pt>
                <c:pt idx="22999">
                  <c:v>3.0498606838911586E-4</c:v>
                </c:pt>
                <c:pt idx="23000">
                  <c:v>3.0497280841353434E-4</c:v>
                </c:pt>
                <c:pt idx="23001">
                  <c:v>3.0495954959091655E-4</c:v>
                </c:pt>
                <c:pt idx="23002">
                  <c:v>3.0494629192111592E-4</c:v>
                </c:pt>
                <c:pt idx="23003">
                  <c:v>3.049330354039819E-4</c:v>
                </c:pt>
                <c:pt idx="23004">
                  <c:v>3.0491978003936189E-4</c:v>
                </c:pt>
                <c:pt idx="23005">
                  <c:v>3.0490652582710671E-4</c:v>
                </c:pt>
                <c:pt idx="23006">
                  <c:v>3.0489327276706602E-4</c:v>
                </c:pt>
                <c:pt idx="23007">
                  <c:v>3.0488002085908897E-4</c:v>
                </c:pt>
                <c:pt idx="23008">
                  <c:v>3.0486677010302686E-4</c:v>
                </c:pt>
                <c:pt idx="23009">
                  <c:v>3.0485352049872886E-4</c:v>
                </c:pt>
                <c:pt idx="23010">
                  <c:v>3.0484027204604396E-4</c:v>
                </c:pt>
                <c:pt idx="23011">
                  <c:v>3.0482702474482308E-4</c:v>
                </c:pt>
                <c:pt idx="23012">
                  <c:v>3.0481377859491621E-4</c:v>
                </c:pt>
                <c:pt idx="23013">
                  <c:v>3.0480053359617054E-4</c:v>
                </c:pt>
                <c:pt idx="23014">
                  <c:v>3.0478728974844089E-4</c:v>
                </c:pt>
                <c:pt idx="23015">
                  <c:v>3.0477404705157336E-4</c:v>
                </c:pt>
                <c:pt idx="23016">
                  <c:v>3.0476080550541882E-4</c:v>
                </c:pt>
                <c:pt idx="23017">
                  <c:v>3.0474756510982814E-4</c:v>
                </c:pt>
                <c:pt idx="23018">
                  <c:v>3.0473432586465316E-4</c:v>
                </c:pt>
                <c:pt idx="23019">
                  <c:v>3.0472108776973949E-4</c:v>
                </c:pt>
                <c:pt idx="23020">
                  <c:v>3.0470785082493886E-4</c:v>
                </c:pt>
                <c:pt idx="23021">
                  <c:v>3.0469461503010176E-4</c:v>
                </c:pt>
                <c:pt idx="23022">
                  <c:v>3.0468138038507842E-4</c:v>
                </c:pt>
                <c:pt idx="23023">
                  <c:v>3.0466814688972111E-4</c:v>
                </c:pt>
                <c:pt idx="23024">
                  <c:v>3.0465491454387581E-4</c:v>
                </c:pt>
                <c:pt idx="23025">
                  <c:v>3.0464168334739606E-4</c:v>
                </c:pt>
                <c:pt idx="23026">
                  <c:v>3.0462845330013212E-4</c:v>
                </c:pt>
                <c:pt idx="23027">
                  <c:v>3.0461522440193231E-4</c:v>
                </c:pt>
                <c:pt idx="23028">
                  <c:v>3.046019966526475E-4</c:v>
                </c:pt>
                <c:pt idx="23029">
                  <c:v>3.0458877005212878E-4</c:v>
                </c:pt>
                <c:pt idx="23030">
                  <c:v>3.0457554460022496E-4</c:v>
                </c:pt>
                <c:pt idx="23031">
                  <c:v>3.0456232029678912E-4</c:v>
                </c:pt>
                <c:pt idx="23032">
                  <c:v>3.0454909714166904E-4</c:v>
                </c:pt>
                <c:pt idx="23033">
                  <c:v>3.045358751347169E-4</c:v>
                </c:pt>
                <c:pt idx="23034">
                  <c:v>3.0452265427578231E-4</c:v>
                </c:pt>
                <c:pt idx="23035">
                  <c:v>3.045094345647156E-4</c:v>
                </c:pt>
                <c:pt idx="23036">
                  <c:v>3.0449621600136601E-4</c:v>
                </c:pt>
                <c:pt idx="23037">
                  <c:v>3.044829985855881E-4</c:v>
                </c:pt>
                <c:pt idx="23038">
                  <c:v>3.0446978231722936E-4</c:v>
                </c:pt>
                <c:pt idx="23039">
                  <c:v>3.0445656719614133E-4</c:v>
                </c:pt>
                <c:pt idx="23040">
                  <c:v>3.0444335322217395E-4</c:v>
                </c:pt>
                <c:pt idx="23041">
                  <c:v>3.0443014039517792E-4</c:v>
                </c:pt>
                <c:pt idx="23042">
                  <c:v>3.0441692871500492E-4</c:v>
                </c:pt>
                <c:pt idx="23043">
                  <c:v>3.0440371818150457E-4</c:v>
                </c:pt>
                <c:pt idx="23044">
                  <c:v>3.0439050879452775E-4</c:v>
                </c:pt>
                <c:pt idx="23045">
                  <c:v>3.043773005539256E-4</c:v>
                </c:pt>
                <c:pt idx="23046">
                  <c:v>3.0436409345954805E-4</c:v>
                </c:pt>
                <c:pt idx="23047">
                  <c:v>3.0435088751124879E-4</c:v>
                </c:pt>
                <c:pt idx="23048">
                  <c:v>3.0433768270887458E-4</c:v>
                </c:pt>
                <c:pt idx="23049">
                  <c:v>3.0432447905227872E-4</c:v>
                </c:pt>
                <c:pt idx="23050">
                  <c:v>3.0431127654131153E-4</c:v>
                </c:pt>
                <c:pt idx="23051">
                  <c:v>3.0429807517582357E-4</c:v>
                </c:pt>
                <c:pt idx="23052">
                  <c:v>3.042848749556658E-4</c:v>
                </c:pt>
                <c:pt idx="23053">
                  <c:v>3.0427167588069115E-4</c:v>
                </c:pt>
                <c:pt idx="23054">
                  <c:v>3.0425847795074757E-4</c:v>
                </c:pt>
                <c:pt idx="23055">
                  <c:v>3.0424528116568581E-4</c:v>
                </c:pt>
                <c:pt idx="23056">
                  <c:v>3.0423208552536124E-4</c:v>
                </c:pt>
                <c:pt idx="23057">
                  <c:v>3.0421889102962045E-4</c:v>
                </c:pt>
                <c:pt idx="23058">
                  <c:v>3.042056976783168E-4</c:v>
                </c:pt>
                <c:pt idx="23059">
                  <c:v>3.0419250547130213E-4</c:v>
                </c:pt>
                <c:pt idx="23060">
                  <c:v>3.0417931440842509E-4</c:v>
                </c:pt>
                <c:pt idx="23061">
                  <c:v>3.0416612448953888E-4</c:v>
                </c:pt>
                <c:pt idx="23062">
                  <c:v>3.0415293571449365E-4</c:v>
                </c:pt>
                <c:pt idx="23063">
                  <c:v>3.0413974808314039E-4</c:v>
                </c:pt>
                <c:pt idx="23064">
                  <c:v>3.041265615953291E-4</c:v>
                </c:pt>
                <c:pt idx="23065">
                  <c:v>3.0411337625091644E-4</c:v>
                </c:pt>
                <c:pt idx="23066">
                  <c:v>3.0410019204974716E-4</c:v>
                </c:pt>
                <c:pt idx="23067">
                  <c:v>3.040870089916762E-4</c:v>
                </c:pt>
                <c:pt idx="23068">
                  <c:v>3.0407382707655484E-4</c:v>
                </c:pt>
                <c:pt idx="23069">
                  <c:v>3.040606463042325E-4</c:v>
                </c:pt>
                <c:pt idx="23070">
                  <c:v>3.0404746667456271E-4</c:v>
                </c:pt>
                <c:pt idx="23071">
                  <c:v>3.0403428818739529E-4</c:v>
                </c:pt>
                <c:pt idx="23072">
                  <c:v>3.0402111084258291E-4</c:v>
                </c:pt>
                <c:pt idx="23073">
                  <c:v>3.0400793463997638E-4</c:v>
                </c:pt>
                <c:pt idx="23074">
                  <c:v>3.0399475957942613E-4</c:v>
                </c:pt>
                <c:pt idx="23075">
                  <c:v>3.0398158566078646E-4</c:v>
                </c:pt>
                <c:pt idx="23076">
                  <c:v>3.0396841288390659E-4</c:v>
                </c:pt>
                <c:pt idx="23077">
                  <c:v>3.0395524124863989E-4</c:v>
                </c:pt>
                <c:pt idx="23078">
                  <c:v>3.0394207075483675E-4</c:v>
                </c:pt>
                <c:pt idx="23079">
                  <c:v>3.0392890140234699E-4</c:v>
                </c:pt>
                <c:pt idx="23080">
                  <c:v>3.0391573319102605E-4</c:v>
                </c:pt>
                <c:pt idx="23081">
                  <c:v>3.0390256612072299E-4</c:v>
                </c:pt>
                <c:pt idx="23082">
                  <c:v>3.0388940019129249E-4</c:v>
                </c:pt>
                <c:pt idx="23083">
                  <c:v>3.0387623540258053E-4</c:v>
                </c:pt>
                <c:pt idx="23084">
                  <c:v>3.0386307175444562E-4</c:v>
                </c:pt>
                <c:pt idx="23085">
                  <c:v>3.03849909246735E-4</c:v>
                </c:pt>
                <c:pt idx="23086">
                  <c:v>3.0383674787930139E-4</c:v>
                </c:pt>
                <c:pt idx="23087">
                  <c:v>3.0382358765199748E-4</c:v>
                </c:pt>
                <c:pt idx="23088">
                  <c:v>3.0381042856467491E-4</c:v>
                </c:pt>
                <c:pt idx="23089">
                  <c:v>3.0379727061718488E-4</c:v>
                </c:pt>
                <c:pt idx="23090">
                  <c:v>3.0378411380937911E-4</c:v>
                </c:pt>
                <c:pt idx="23091">
                  <c:v>3.0377095814111238E-4</c:v>
                </c:pt>
                <c:pt idx="23092">
                  <c:v>3.0375780361223317E-4</c:v>
                </c:pt>
                <c:pt idx="23093">
                  <c:v>3.0374465022259468E-4</c:v>
                </c:pt>
                <c:pt idx="23094">
                  <c:v>3.0373149797204951E-4</c:v>
                </c:pt>
                <c:pt idx="23095">
                  <c:v>3.0371834686044918E-4</c:v>
                </c:pt>
                <c:pt idx="23096">
                  <c:v>3.0370519688764554E-4</c:v>
                </c:pt>
                <c:pt idx="23097">
                  <c:v>3.0369204805348935E-4</c:v>
                </c:pt>
                <c:pt idx="23098">
                  <c:v>3.0367890035783591E-4</c:v>
                </c:pt>
                <c:pt idx="23099">
                  <c:v>3.0366575380053615E-4</c:v>
                </c:pt>
                <c:pt idx="23100">
                  <c:v>3.0365260838144072E-4</c:v>
                </c:pt>
                <c:pt idx="23101">
                  <c:v>3.0363946410040456E-4</c:v>
                </c:pt>
                <c:pt idx="23102">
                  <c:v>3.0362632095727604E-4</c:v>
                </c:pt>
                <c:pt idx="23103">
                  <c:v>3.0361317895191171E-4</c:v>
                </c:pt>
                <c:pt idx="23104">
                  <c:v>3.0360003808415996E-4</c:v>
                </c:pt>
                <c:pt idx="23105">
                  <c:v>3.0358689835387529E-4</c:v>
                </c:pt>
                <c:pt idx="23106">
                  <c:v>3.0357375976091121E-4</c:v>
                </c:pt>
                <c:pt idx="23107">
                  <c:v>3.0356062230511605E-4</c:v>
                </c:pt>
                <c:pt idx="23108">
                  <c:v>3.0354748598634642E-4</c:v>
                </c:pt>
                <c:pt idx="23109">
                  <c:v>3.0353435080445227E-4</c:v>
                </c:pt>
                <c:pt idx="23110">
                  <c:v>3.0352121675928609E-4</c:v>
                </c:pt>
                <c:pt idx="23111">
                  <c:v>3.035080838507019E-4</c:v>
                </c:pt>
                <c:pt idx="23112">
                  <c:v>3.0349495207855002E-4</c:v>
                </c:pt>
                <c:pt idx="23113">
                  <c:v>3.0348182144268376E-4</c:v>
                </c:pt>
                <c:pt idx="23114">
                  <c:v>3.0346869194295653E-4</c:v>
                </c:pt>
                <c:pt idx="23115">
                  <c:v>3.0345556357922035E-4</c:v>
                </c:pt>
                <c:pt idx="23116">
                  <c:v>3.0344243635132786E-4</c:v>
                </c:pt>
                <c:pt idx="23117">
                  <c:v>3.0342931025913276E-4</c:v>
                </c:pt>
                <c:pt idx="23118">
                  <c:v>3.0341618530248411E-4</c:v>
                </c:pt>
                <c:pt idx="23119">
                  <c:v>3.0340306148123861E-4</c:v>
                </c:pt>
                <c:pt idx="23120">
                  <c:v>3.0338993879524683E-4</c:v>
                </c:pt>
                <c:pt idx="23121">
                  <c:v>3.0337681724435992E-4</c:v>
                </c:pt>
                <c:pt idx="23122">
                  <c:v>3.0336369682843563E-4</c:v>
                </c:pt>
                <c:pt idx="23123">
                  <c:v>3.0335057754732092E-4</c:v>
                </c:pt>
                <c:pt idx="23124">
                  <c:v>3.0333745940087242E-4</c:v>
                </c:pt>
                <c:pt idx="23125">
                  <c:v>3.0332434238894152E-4</c:v>
                </c:pt>
                <c:pt idx="23126">
                  <c:v>3.0331122651138247E-4</c:v>
                </c:pt>
                <c:pt idx="23127">
                  <c:v>3.0329811176804645E-4</c:v>
                </c:pt>
                <c:pt idx="23128">
                  <c:v>3.0328499815878541E-4</c:v>
                </c:pt>
                <c:pt idx="23129">
                  <c:v>3.0327188568345564E-4</c:v>
                </c:pt>
                <c:pt idx="23130">
                  <c:v>3.0325877434190742E-4</c:v>
                </c:pt>
                <c:pt idx="23131">
                  <c:v>3.0324566413399406E-4</c:v>
                </c:pt>
                <c:pt idx="23132">
                  <c:v>3.0323255505956934E-4</c:v>
                </c:pt>
                <c:pt idx="23133">
                  <c:v>3.0321944711848489E-4</c:v>
                </c:pt>
                <c:pt idx="23134">
                  <c:v>3.0320634031059539E-4</c:v>
                </c:pt>
                <c:pt idx="23135">
                  <c:v>3.0319323463575461E-4</c:v>
                </c:pt>
                <c:pt idx="23136">
                  <c:v>3.0318013009381182E-4</c:v>
                </c:pt>
                <c:pt idx="23137">
                  <c:v>3.031670266846242E-4</c:v>
                </c:pt>
                <c:pt idx="23138">
                  <c:v>3.0315392440804297E-4</c:v>
                </c:pt>
                <c:pt idx="23139">
                  <c:v>3.0314082326391985E-4</c:v>
                </c:pt>
                <c:pt idx="23140">
                  <c:v>3.0312772325211172E-4</c:v>
                </c:pt>
                <c:pt idx="23141">
                  <c:v>3.0311462437246806E-4</c:v>
                </c:pt>
                <c:pt idx="23142">
                  <c:v>3.0310152662484482E-4</c:v>
                </c:pt>
                <c:pt idx="23143">
                  <c:v>3.0308843000909498E-4</c:v>
                </c:pt>
                <c:pt idx="23144">
                  <c:v>3.0307533452507011E-4</c:v>
                </c:pt>
                <c:pt idx="23145">
                  <c:v>3.0306224017262402E-4</c:v>
                </c:pt>
                <c:pt idx="23146">
                  <c:v>3.0304914695161213E-4</c:v>
                </c:pt>
                <c:pt idx="23147">
                  <c:v>3.0303605486188551E-4</c:v>
                </c:pt>
                <c:pt idx="23148">
                  <c:v>3.0302296390329763E-4</c:v>
                </c:pt>
                <c:pt idx="23149">
                  <c:v>3.0300987407570361E-4</c:v>
                </c:pt>
                <c:pt idx="23150">
                  <c:v>3.0299678537895478E-4</c:v>
                </c:pt>
                <c:pt idx="23151">
                  <c:v>3.029836978129062E-4</c:v>
                </c:pt>
                <c:pt idx="23152">
                  <c:v>3.0297061137740959E-4</c:v>
                </c:pt>
                <c:pt idx="23153">
                  <c:v>3.0295752607232114E-4</c:v>
                </c:pt>
                <c:pt idx="23154">
                  <c:v>3.0294444189749253E-4</c:v>
                </c:pt>
                <c:pt idx="23155">
                  <c:v>3.0293135885277832E-4</c:v>
                </c:pt>
                <c:pt idx="23156">
                  <c:v>3.0291827693803018E-4</c:v>
                </c:pt>
                <c:pt idx="23157">
                  <c:v>3.0290519615310332E-4</c:v>
                </c:pt>
                <c:pt idx="23158">
                  <c:v>3.0289211649785165E-4</c:v>
                </c:pt>
                <c:pt idx="23159">
                  <c:v>3.0287903797212798E-4</c:v>
                </c:pt>
                <c:pt idx="23160">
                  <c:v>3.0286596057578496E-4</c:v>
                </c:pt>
                <c:pt idx="23161">
                  <c:v>3.028528843086802E-4</c:v>
                </c:pt>
                <c:pt idx="23162">
                  <c:v>3.0283980917066391E-4</c:v>
                </c:pt>
                <c:pt idx="23163">
                  <c:v>3.0282673516159026E-4</c:v>
                </c:pt>
                <c:pt idx="23164">
                  <c:v>3.0281366228131391E-4</c:v>
                </c:pt>
                <c:pt idx="23165">
                  <c:v>3.0280059052968715E-4</c:v>
                </c:pt>
                <c:pt idx="23166">
                  <c:v>3.0278751990656631E-4</c:v>
                </c:pt>
                <c:pt idx="23167">
                  <c:v>3.0277445041180498E-4</c:v>
                </c:pt>
                <c:pt idx="23168">
                  <c:v>3.0276138204525537E-4</c:v>
                </c:pt>
                <c:pt idx="23169">
                  <c:v>3.0274831480677221E-4</c:v>
                </c:pt>
                <c:pt idx="23170">
                  <c:v>3.0273524869620837E-4</c:v>
                </c:pt>
                <c:pt idx="23171">
                  <c:v>3.0272218371341932E-4</c:v>
                </c:pt>
                <c:pt idx="23172">
                  <c:v>3.027091198582593E-4</c:v>
                </c:pt>
                <c:pt idx="23173">
                  <c:v>3.0269605713057976E-4</c:v>
                </c:pt>
                <c:pt idx="23174">
                  <c:v>3.0268299553023786E-4</c:v>
                </c:pt>
                <c:pt idx="23175">
                  <c:v>3.0266993505708486E-4</c:v>
                </c:pt>
                <c:pt idx="23176">
                  <c:v>3.0265687571097812E-4</c:v>
                </c:pt>
                <c:pt idx="23177">
                  <c:v>3.026438174917689E-4</c:v>
                </c:pt>
                <c:pt idx="23178">
                  <c:v>3.0263076039931276E-4</c:v>
                </c:pt>
                <c:pt idx="23179">
                  <c:v>3.0261770443346472E-4</c:v>
                </c:pt>
                <c:pt idx="23180">
                  <c:v>3.0260464959407546E-4</c:v>
                </c:pt>
                <c:pt idx="23181">
                  <c:v>3.0259159588100416E-4</c:v>
                </c:pt>
                <c:pt idx="23182">
                  <c:v>3.0257854329410064E-4</c:v>
                </c:pt>
                <c:pt idx="23183">
                  <c:v>3.0256549183322137E-4</c:v>
                </c:pt>
                <c:pt idx="23184">
                  <c:v>3.0255244149822062E-4</c:v>
                </c:pt>
                <c:pt idx="23185">
                  <c:v>3.0253939228895219E-4</c:v>
                </c:pt>
                <c:pt idx="23186">
                  <c:v>3.025263442052702E-4</c:v>
                </c:pt>
                <c:pt idx="23187">
                  <c:v>3.0251329724702931E-4</c:v>
                </c:pt>
                <c:pt idx="23188">
                  <c:v>3.0250025141408354E-4</c:v>
                </c:pt>
                <c:pt idx="23189">
                  <c:v>3.0248720670628896E-4</c:v>
                </c:pt>
                <c:pt idx="23190">
                  <c:v>3.0247416312349849E-4</c:v>
                </c:pt>
                <c:pt idx="23191">
                  <c:v>3.0246112066556713E-4</c:v>
                </c:pt>
                <c:pt idx="23192">
                  <c:v>3.0244807933234812E-4</c:v>
                </c:pt>
                <c:pt idx="23193">
                  <c:v>3.0243503912369857E-4</c:v>
                </c:pt>
                <c:pt idx="23194">
                  <c:v>3.0242200003947027E-4</c:v>
                </c:pt>
                <c:pt idx="23195">
                  <c:v>3.0240896207951842E-4</c:v>
                </c:pt>
                <c:pt idx="23196">
                  <c:v>3.0239592524370127E-4</c:v>
                </c:pt>
                <c:pt idx="23197">
                  <c:v>3.0238288953186632E-4</c:v>
                </c:pt>
                <c:pt idx="23198">
                  <c:v>3.0236985494387452E-4</c:v>
                </c:pt>
                <c:pt idx="23199">
                  <c:v>3.0235682147957852E-4</c:v>
                </c:pt>
                <c:pt idx="23200">
                  <c:v>3.0234378913883349E-4</c:v>
                </c:pt>
                <c:pt idx="23201">
                  <c:v>3.023307579214924E-4</c:v>
                </c:pt>
                <c:pt idx="23202">
                  <c:v>3.0231772782741148E-4</c:v>
                </c:pt>
                <c:pt idx="23203">
                  <c:v>3.0230469885644367E-4</c:v>
                </c:pt>
                <c:pt idx="23204">
                  <c:v>3.0229167100844645E-4</c:v>
                </c:pt>
                <c:pt idx="23205">
                  <c:v>3.022786442832735E-4</c:v>
                </c:pt>
                <c:pt idx="23206">
                  <c:v>3.0226561868077791E-4</c:v>
                </c:pt>
                <c:pt idx="23207">
                  <c:v>3.0225259420081825E-4</c:v>
                </c:pt>
                <c:pt idx="23208">
                  <c:v>3.0223957084324782E-4</c:v>
                </c:pt>
                <c:pt idx="23209">
                  <c:v>3.0222654860791772E-4</c:v>
                </c:pt>
                <c:pt idx="23210">
                  <c:v>3.0221352749468949E-4</c:v>
                </c:pt>
                <c:pt idx="23211">
                  <c:v>3.0220050750341286E-4</c:v>
                </c:pt>
                <c:pt idx="23212">
                  <c:v>3.0218748863394671E-4</c:v>
                </c:pt>
                <c:pt idx="23213">
                  <c:v>3.0217447088614436E-4</c:v>
                </c:pt>
                <c:pt idx="23214">
                  <c:v>3.0216145425985923E-4</c:v>
                </c:pt>
                <c:pt idx="23215">
                  <c:v>3.0214843875494819E-4</c:v>
                </c:pt>
                <c:pt idx="23216">
                  <c:v>3.0213542437126646E-4</c:v>
                </c:pt>
                <c:pt idx="23217">
                  <c:v>3.0212241110866782E-4</c:v>
                </c:pt>
                <c:pt idx="23218">
                  <c:v>3.0210939896700814E-4</c:v>
                </c:pt>
                <c:pt idx="23219">
                  <c:v>3.0209638794614435E-4</c:v>
                </c:pt>
                <c:pt idx="23220">
                  <c:v>3.020833780459289E-4</c:v>
                </c:pt>
                <c:pt idx="23221">
                  <c:v>3.0207036926621872E-4</c:v>
                </c:pt>
                <c:pt idx="23222">
                  <c:v>3.0205736160686798E-4</c:v>
                </c:pt>
                <c:pt idx="23223">
                  <c:v>3.0204435506773342E-4</c:v>
                </c:pt>
                <c:pt idx="23224">
                  <c:v>3.0203134964866822E-4</c:v>
                </c:pt>
                <c:pt idx="23225">
                  <c:v>3.0201834534952852E-4</c:v>
                </c:pt>
                <c:pt idx="23226">
                  <c:v>3.0200534217017072E-4</c:v>
                </c:pt>
                <c:pt idx="23227">
                  <c:v>3.0199234011045006E-4</c:v>
                </c:pt>
                <c:pt idx="23228">
                  <c:v>3.0197933917022155E-4</c:v>
                </c:pt>
                <c:pt idx="23229">
                  <c:v>3.0196633934933881E-4</c:v>
                </c:pt>
                <c:pt idx="23230">
                  <c:v>3.0195334064766089E-4</c:v>
                </c:pt>
                <c:pt idx="23231">
                  <c:v>3.0194034306503959E-4</c:v>
                </c:pt>
                <c:pt idx="23232">
                  <c:v>3.0192734660133299E-4</c:v>
                </c:pt>
                <c:pt idx="23233">
                  <c:v>3.0191435125639612E-4</c:v>
                </c:pt>
                <c:pt idx="23234">
                  <c:v>3.0190135703008316E-4</c:v>
                </c:pt>
                <c:pt idx="23235">
                  <c:v>3.0188836392225192E-4</c:v>
                </c:pt>
                <c:pt idx="23236">
                  <c:v>3.0187537193275641E-4</c:v>
                </c:pt>
                <c:pt idx="23237">
                  <c:v>3.01862381061452E-4</c:v>
                </c:pt>
                <c:pt idx="23238">
                  <c:v>3.018493913081941E-4</c:v>
                </c:pt>
                <c:pt idx="23239">
                  <c:v>3.0183640267284102E-4</c:v>
                </c:pt>
                <c:pt idx="23240">
                  <c:v>3.0182341515524666E-4</c:v>
                </c:pt>
                <c:pt idx="23241">
                  <c:v>3.0181042875526573E-4</c:v>
                </c:pt>
                <c:pt idx="23242">
                  <c:v>3.0179744347275431E-4</c:v>
                </c:pt>
                <c:pt idx="23243">
                  <c:v>3.0178445930756852E-4</c:v>
                </c:pt>
                <c:pt idx="23244">
                  <c:v>3.0177147625956737E-4</c:v>
                </c:pt>
                <c:pt idx="23245">
                  <c:v>3.0175849432860112E-4</c:v>
                </c:pt>
                <c:pt idx="23246">
                  <c:v>3.0174551351452769E-4</c:v>
                </c:pt>
                <c:pt idx="23247">
                  <c:v>3.0173253381720618E-4</c:v>
                </c:pt>
                <c:pt idx="23248">
                  <c:v>3.0171955523648834E-4</c:v>
                </c:pt>
                <c:pt idx="23249">
                  <c:v>3.0170657777223197E-4</c:v>
                </c:pt>
                <c:pt idx="23250">
                  <c:v>3.0169360142429168E-4</c:v>
                </c:pt>
                <c:pt idx="23251">
                  <c:v>3.0168062619252391E-4</c:v>
                </c:pt>
                <c:pt idx="23252">
                  <c:v>3.0166765207678605E-4</c:v>
                </c:pt>
                <c:pt idx="23253">
                  <c:v>3.0165467907693406E-4</c:v>
                </c:pt>
                <c:pt idx="23254">
                  <c:v>3.0164170719282151E-4</c:v>
                </c:pt>
                <c:pt idx="23255">
                  <c:v>3.0162873642430686E-4</c:v>
                </c:pt>
                <c:pt idx="23256">
                  <c:v>3.0161576677124668E-4</c:v>
                </c:pt>
                <c:pt idx="23257">
                  <c:v>3.0160279823349416E-4</c:v>
                </c:pt>
                <c:pt idx="23258">
                  <c:v>3.0158983081090646E-4</c:v>
                </c:pt>
                <c:pt idx="23259">
                  <c:v>3.0157686450334192E-4</c:v>
                </c:pt>
                <c:pt idx="23260">
                  <c:v>3.0156389931065397E-4</c:v>
                </c:pt>
                <c:pt idx="23261">
                  <c:v>3.0155093523270225E-4</c:v>
                </c:pt>
                <c:pt idx="23262">
                  <c:v>3.0153797226933877E-4</c:v>
                </c:pt>
                <c:pt idx="23263">
                  <c:v>3.0152501042042106E-4</c:v>
                </c:pt>
                <c:pt idx="23264">
                  <c:v>3.0151204968580791E-4</c:v>
                </c:pt>
                <c:pt idx="23265">
                  <c:v>3.0149909006535296E-4</c:v>
                </c:pt>
                <c:pt idx="23266">
                  <c:v>3.01486131558914E-4</c:v>
                </c:pt>
                <c:pt idx="23267">
                  <c:v>3.0147317416634857E-4</c:v>
                </c:pt>
                <c:pt idx="23268">
                  <c:v>3.0146021788750814E-4</c:v>
                </c:pt>
                <c:pt idx="23269">
                  <c:v>3.0144726272225393E-4</c:v>
                </c:pt>
                <c:pt idx="23270">
                  <c:v>3.0143430867044012E-4</c:v>
                </c:pt>
                <c:pt idx="23271">
                  <c:v>3.0142135573192483E-4</c:v>
                </c:pt>
                <c:pt idx="23272">
                  <c:v>3.0140840390656219E-4</c:v>
                </c:pt>
                <c:pt idx="23273">
                  <c:v>3.0139545319421239E-4</c:v>
                </c:pt>
                <c:pt idx="23274">
                  <c:v>3.013825035947269E-4</c:v>
                </c:pt>
                <c:pt idx="23275">
                  <c:v>3.0136955510796692E-4</c:v>
                </c:pt>
                <c:pt idx="23276">
                  <c:v>3.0135660773378698E-4</c:v>
                </c:pt>
                <c:pt idx="23277">
                  <c:v>3.0134366147204335E-4</c:v>
                </c:pt>
                <c:pt idx="23278">
                  <c:v>3.0133071632259352E-4</c:v>
                </c:pt>
                <c:pt idx="23279">
                  <c:v>3.0131777228529485E-4</c:v>
                </c:pt>
                <c:pt idx="23280">
                  <c:v>3.0130482935999958E-4</c:v>
                </c:pt>
                <c:pt idx="23281">
                  <c:v>3.0129188754657001E-4</c:v>
                </c:pt>
                <c:pt idx="23282">
                  <c:v>3.0127894684486086E-4</c:v>
                </c:pt>
                <c:pt idx="23283">
                  <c:v>3.0126600725472841E-4</c:v>
                </c:pt>
                <c:pt idx="23284">
                  <c:v>3.0125306877603101E-4</c:v>
                </c:pt>
                <c:pt idx="23285">
                  <c:v>3.0124013140862203E-4</c:v>
                </c:pt>
                <c:pt idx="23286">
                  <c:v>3.0122719515236209E-4</c:v>
                </c:pt>
                <c:pt idx="23287">
                  <c:v>3.0121426000710559E-4</c:v>
                </c:pt>
                <c:pt idx="23288">
                  <c:v>3.0120132597271092E-4</c:v>
                </c:pt>
                <c:pt idx="23289">
                  <c:v>3.0118839304903356E-4</c:v>
                </c:pt>
                <c:pt idx="23290">
                  <c:v>3.0117546123593263E-4</c:v>
                </c:pt>
                <c:pt idx="23291">
                  <c:v>3.0116253053326196E-4</c:v>
                </c:pt>
                <c:pt idx="23292">
                  <c:v>3.0114960094088089E-4</c:v>
                </c:pt>
                <c:pt idx="23293">
                  <c:v>3.0113667245864679E-4</c:v>
                </c:pt>
                <c:pt idx="23294">
                  <c:v>3.0112374508641415E-4</c:v>
                </c:pt>
                <c:pt idx="23295">
                  <c:v>3.0111081882404269E-4</c:v>
                </c:pt>
                <c:pt idx="23296">
                  <c:v>3.0109789367138679E-4</c:v>
                </c:pt>
                <c:pt idx="23297">
                  <c:v>3.0108496962830627E-4</c:v>
                </c:pt>
                <c:pt idx="23298">
                  <c:v>3.0107204669465839E-4</c:v>
                </c:pt>
                <c:pt idx="23299">
                  <c:v>3.01059124870299E-4</c:v>
                </c:pt>
                <c:pt idx="23300">
                  <c:v>3.0104620415508196E-4</c:v>
                </c:pt>
                <c:pt idx="23301">
                  <c:v>3.0103328454886996E-4</c:v>
                </c:pt>
                <c:pt idx="23302">
                  <c:v>3.0102036605151672E-4</c:v>
                </c:pt>
                <c:pt idx="23303">
                  <c:v>3.0100744866288191E-4</c:v>
                </c:pt>
                <c:pt idx="23304">
                  <c:v>3.009945323828217E-4</c:v>
                </c:pt>
                <c:pt idx="23305">
                  <c:v>3.0098161721119461E-4</c:v>
                </c:pt>
                <c:pt idx="23306">
                  <c:v>3.0096870314785486E-4</c:v>
                </c:pt>
                <c:pt idx="23307">
                  <c:v>3.0095579019266298E-4</c:v>
                </c:pt>
                <c:pt idx="23308">
                  <c:v>3.0094287834547351E-4</c:v>
                </c:pt>
                <c:pt idx="23309">
                  <c:v>3.0092996760614746E-4</c:v>
                </c:pt>
                <c:pt idx="23310">
                  <c:v>3.009170579745396E-4</c:v>
                </c:pt>
                <c:pt idx="23311">
                  <c:v>3.009041494505059E-4</c:v>
                </c:pt>
                <c:pt idx="23312">
                  <c:v>3.0089124203390796E-4</c:v>
                </c:pt>
                <c:pt idx="23313">
                  <c:v>3.0087833572460217E-4</c:v>
                </c:pt>
                <c:pt idx="23314">
                  <c:v>3.0086543052244212E-4</c:v>
                </c:pt>
                <c:pt idx="23315">
                  <c:v>3.0085252642729103E-4</c:v>
                </c:pt>
                <c:pt idx="23316">
                  <c:v>3.0083962343900231E-4</c:v>
                </c:pt>
                <c:pt idx="23317">
                  <c:v>3.0082672155743508E-4</c:v>
                </c:pt>
                <c:pt idx="23318">
                  <c:v>3.0081382078244779E-4</c:v>
                </c:pt>
                <c:pt idx="23319">
                  <c:v>3.0080092111389598E-4</c:v>
                </c:pt>
                <c:pt idx="23320">
                  <c:v>3.0078802255163913E-4</c:v>
                </c:pt>
                <c:pt idx="23321">
                  <c:v>3.0077512509553493E-4</c:v>
                </c:pt>
                <c:pt idx="23322">
                  <c:v>3.0076222874543898E-4</c:v>
                </c:pt>
                <c:pt idx="23323">
                  <c:v>3.0074933350121086E-4</c:v>
                </c:pt>
                <c:pt idx="23324">
                  <c:v>3.0073643936270872E-4</c:v>
                </c:pt>
                <c:pt idx="23325">
                  <c:v>3.0072354632978802E-4</c:v>
                </c:pt>
                <c:pt idx="23326">
                  <c:v>3.0071065440231059E-4</c:v>
                </c:pt>
                <c:pt idx="23327">
                  <c:v>3.0069776358012952E-4</c:v>
                </c:pt>
                <c:pt idx="23328">
                  <c:v>3.0068487386310602E-4</c:v>
                </c:pt>
                <c:pt idx="23329">
                  <c:v>3.0067198525109861E-4</c:v>
                </c:pt>
                <c:pt idx="23330">
                  <c:v>3.0065909774396147E-4</c:v>
                </c:pt>
                <c:pt idx="23331">
                  <c:v>3.0064621134155397E-4</c:v>
                </c:pt>
                <c:pt idx="23332">
                  <c:v>3.0063332604373804E-4</c:v>
                </c:pt>
                <c:pt idx="23333">
                  <c:v>3.0062044185036405E-4</c:v>
                </c:pt>
                <c:pt idx="23334">
                  <c:v>3.0060755876129758E-4</c:v>
                </c:pt>
                <c:pt idx="23335">
                  <c:v>3.005946767763922E-4</c:v>
                </c:pt>
                <c:pt idx="23336">
                  <c:v>3.0058179589550701E-4</c:v>
                </c:pt>
                <c:pt idx="23337">
                  <c:v>3.0056891611849896E-4</c:v>
                </c:pt>
                <c:pt idx="23338">
                  <c:v>3.0055603744522948E-4</c:v>
                </c:pt>
                <c:pt idx="23339">
                  <c:v>3.0054315987555465E-4</c:v>
                </c:pt>
                <c:pt idx="23340">
                  <c:v>3.005302834093301E-4</c:v>
                </c:pt>
                <c:pt idx="23341">
                  <c:v>3.0051740804641906E-4</c:v>
                </c:pt>
                <c:pt idx="23342">
                  <c:v>3.005045337866755E-4</c:v>
                </c:pt>
                <c:pt idx="23343">
                  <c:v>3.004916606299609E-4</c:v>
                </c:pt>
                <c:pt idx="23344">
                  <c:v>3.0047878857613193E-4</c:v>
                </c:pt>
                <c:pt idx="23345">
                  <c:v>3.0046591762504456E-4</c:v>
                </c:pt>
                <c:pt idx="23346">
                  <c:v>3.0045304777656212E-4</c:v>
                </c:pt>
                <c:pt idx="23347">
                  <c:v>3.0044017903053884E-4</c:v>
                </c:pt>
                <c:pt idx="23348">
                  <c:v>3.0042731138683296E-4</c:v>
                </c:pt>
                <c:pt idx="23349">
                  <c:v>3.0041444484530712E-4</c:v>
                </c:pt>
                <c:pt idx="23350">
                  <c:v>3.004015794058144E-4</c:v>
                </c:pt>
                <c:pt idx="23351">
                  <c:v>3.0038871506821846E-4</c:v>
                </c:pt>
                <c:pt idx="23352">
                  <c:v>3.0037585183237284E-4</c:v>
                </c:pt>
                <c:pt idx="23353">
                  <c:v>3.0036298969813961E-4</c:v>
                </c:pt>
                <c:pt idx="23354">
                  <c:v>3.0035012866537497E-4</c:v>
                </c:pt>
                <c:pt idx="23355">
                  <c:v>3.0033726873393855E-4</c:v>
                </c:pt>
                <c:pt idx="23356">
                  <c:v>3.0032440990368752E-4</c:v>
                </c:pt>
                <c:pt idx="23357">
                  <c:v>3.0031155217448316E-4</c:v>
                </c:pt>
                <c:pt idx="23358">
                  <c:v>3.0029869554618196E-4</c:v>
                </c:pt>
                <c:pt idx="23359">
                  <c:v>3.0028584001864201E-4</c:v>
                </c:pt>
                <c:pt idx="23360">
                  <c:v>3.0027298559172512E-4</c:v>
                </c:pt>
                <c:pt idx="23361">
                  <c:v>3.002601322652864E-4</c:v>
                </c:pt>
                <c:pt idx="23362">
                  <c:v>3.0024728003918559E-4</c:v>
                </c:pt>
                <c:pt idx="23363">
                  <c:v>3.0023442891328252E-4</c:v>
                </c:pt>
                <c:pt idx="23364">
                  <c:v>3.0022157888743607E-4</c:v>
                </c:pt>
                <c:pt idx="23365">
                  <c:v>3.0020872996150259E-4</c:v>
                </c:pt>
                <c:pt idx="23366">
                  <c:v>3.0019588213534205E-4</c:v>
                </c:pt>
                <c:pt idx="23367">
                  <c:v>3.0018303540881459E-4</c:v>
                </c:pt>
                <c:pt idx="23368">
                  <c:v>3.0017018978177904E-4</c:v>
                </c:pt>
                <c:pt idx="23369">
                  <c:v>3.0015734525409214E-4</c:v>
                </c:pt>
                <c:pt idx="23370">
                  <c:v>3.001445018256125E-4</c:v>
                </c:pt>
                <c:pt idx="23371">
                  <c:v>3.0013165949620269E-4</c:v>
                </c:pt>
                <c:pt idx="23372">
                  <c:v>3.0011881826571814E-4</c:v>
                </c:pt>
                <c:pt idx="23373">
                  <c:v>3.0010597813401812E-4</c:v>
                </c:pt>
                <c:pt idx="23374">
                  <c:v>3.0009313910096482E-4</c:v>
                </c:pt>
                <c:pt idx="23375">
                  <c:v>3.0008030116641292E-4</c:v>
                </c:pt>
                <c:pt idx="23376">
                  <c:v>3.000674643302245E-4</c:v>
                </c:pt>
                <c:pt idx="23377">
                  <c:v>3.0005462859225757E-4</c:v>
                </c:pt>
                <c:pt idx="23378">
                  <c:v>3.0004179395236942E-4</c:v>
                </c:pt>
                <c:pt idx="23379">
                  <c:v>3.000289604104224E-4</c:v>
                </c:pt>
                <c:pt idx="23380">
                  <c:v>3.0001612796627555E-4</c:v>
                </c:pt>
                <c:pt idx="23381">
                  <c:v>3.0000329661978458E-4</c:v>
                </c:pt>
                <c:pt idx="23382">
                  <c:v>2.9999046637081011E-4</c:v>
                </c:pt>
                <c:pt idx="23383">
                  <c:v>2.9997763721921423E-4</c:v>
                </c:pt>
                <c:pt idx="23384">
                  <c:v>2.9996480916485139E-4</c:v>
                </c:pt>
                <c:pt idx="23385">
                  <c:v>2.9995198220758454E-4</c:v>
                </c:pt>
                <c:pt idx="23386">
                  <c:v>2.9993915634727301E-4</c:v>
                </c:pt>
                <c:pt idx="23387">
                  <c:v>2.9992633158377205E-4</c:v>
                </c:pt>
                <c:pt idx="23388">
                  <c:v>2.9991350791694587E-4</c:v>
                </c:pt>
                <c:pt idx="23389">
                  <c:v>2.9990068534665006E-4</c:v>
                </c:pt>
                <c:pt idx="23390">
                  <c:v>2.9988786387274611E-4</c:v>
                </c:pt>
                <c:pt idx="23391">
                  <c:v>2.9987504349509306E-4</c:v>
                </c:pt>
                <c:pt idx="23392">
                  <c:v>2.9986222421355129E-4</c:v>
                </c:pt>
                <c:pt idx="23393">
                  <c:v>2.9984940602797652E-4</c:v>
                </c:pt>
                <c:pt idx="23394">
                  <c:v>2.9983658893823281E-4</c:v>
                </c:pt>
                <c:pt idx="23395">
                  <c:v>2.9982377294417671E-4</c:v>
                </c:pt>
                <c:pt idx="23396">
                  <c:v>2.998109580456688E-4</c:v>
                </c:pt>
                <c:pt idx="23397">
                  <c:v>2.9979814424256873E-4</c:v>
                </c:pt>
                <c:pt idx="23398">
                  <c:v>2.9978533153473462E-4</c:v>
                </c:pt>
                <c:pt idx="23399">
                  <c:v>2.9977251992202689E-4</c:v>
                </c:pt>
                <c:pt idx="23400">
                  <c:v>2.9975970940430692E-4</c:v>
                </c:pt>
                <c:pt idx="23401">
                  <c:v>2.9974689998143149E-4</c:v>
                </c:pt>
                <c:pt idx="23402">
                  <c:v>2.9973409165326252E-4</c:v>
                </c:pt>
                <c:pt idx="23403">
                  <c:v>2.9972128441965897E-4</c:v>
                </c:pt>
                <c:pt idx="23404">
                  <c:v>2.9970847828048031E-4</c:v>
                </c:pt>
                <c:pt idx="23405">
                  <c:v>2.996956732355843E-4</c:v>
                </c:pt>
                <c:pt idx="23406">
                  <c:v>2.9968286928483401E-4</c:v>
                </c:pt>
                <c:pt idx="23407">
                  <c:v>2.9967006642808795E-4</c:v>
                </c:pt>
                <c:pt idx="23408">
                  <c:v>2.9965726466520652E-4</c:v>
                </c:pt>
                <c:pt idx="23409">
                  <c:v>2.9964446399604732E-4</c:v>
                </c:pt>
                <c:pt idx="23410">
                  <c:v>2.9963166442047249E-4</c:v>
                </c:pt>
                <c:pt idx="23411">
                  <c:v>2.9961886593834092E-4</c:v>
                </c:pt>
                <c:pt idx="23412">
                  <c:v>2.9960606854951275E-4</c:v>
                </c:pt>
                <c:pt idx="23413">
                  <c:v>2.9959327225384877E-4</c:v>
                </c:pt>
                <c:pt idx="23414">
                  <c:v>2.9958047705120721E-4</c:v>
                </c:pt>
                <c:pt idx="23415">
                  <c:v>2.9956768294144785E-4</c:v>
                </c:pt>
                <c:pt idx="23416">
                  <c:v>2.9955488992443232E-4</c:v>
                </c:pt>
                <c:pt idx="23417">
                  <c:v>2.9954209800002002E-4</c:v>
                </c:pt>
                <c:pt idx="23418">
                  <c:v>2.9952930716807189E-4</c:v>
                </c:pt>
                <c:pt idx="23419">
                  <c:v>2.9951651742844514E-4</c:v>
                </c:pt>
                <c:pt idx="23420">
                  <c:v>2.9950372878100392E-4</c:v>
                </c:pt>
                <c:pt idx="23421">
                  <c:v>2.994909412256042E-4</c:v>
                </c:pt>
                <c:pt idx="23422">
                  <c:v>2.9947815476210975E-4</c:v>
                </c:pt>
                <c:pt idx="23423">
                  <c:v>2.9946536939037577E-4</c:v>
                </c:pt>
                <c:pt idx="23424">
                  <c:v>2.9945258511026912E-4</c:v>
                </c:pt>
                <c:pt idx="23425">
                  <c:v>2.9943980192164452E-4</c:v>
                </c:pt>
                <c:pt idx="23426">
                  <c:v>2.9942701982436416E-4</c:v>
                </c:pt>
                <c:pt idx="23427">
                  <c:v>2.9941423881828992E-4</c:v>
                </c:pt>
                <c:pt idx="23428">
                  <c:v>2.9940145890327896E-4</c:v>
                </c:pt>
                <c:pt idx="23429">
                  <c:v>2.9938868007919488E-4</c:v>
                </c:pt>
                <c:pt idx="23430">
                  <c:v>2.9937590234589402E-4</c:v>
                </c:pt>
                <c:pt idx="23431">
                  <c:v>2.9936312570324233E-4</c:v>
                </c:pt>
                <c:pt idx="23432">
                  <c:v>2.9935035015109381E-4</c:v>
                </c:pt>
                <c:pt idx="23433">
                  <c:v>2.9933757568931219E-4</c:v>
                </c:pt>
                <c:pt idx="23434">
                  <c:v>2.9932480231775662E-4</c:v>
                </c:pt>
                <c:pt idx="23435">
                  <c:v>2.9931203003629153E-4</c:v>
                </c:pt>
                <c:pt idx="23436">
                  <c:v>2.9929925884477168E-4</c:v>
                </c:pt>
                <c:pt idx="23437">
                  <c:v>2.9928648874306019E-4</c:v>
                </c:pt>
                <c:pt idx="23438">
                  <c:v>2.9927371973101851E-4</c:v>
                </c:pt>
                <c:pt idx="23439">
                  <c:v>2.9926095180850596E-4</c:v>
                </c:pt>
                <c:pt idx="23440">
                  <c:v>2.9924818497538311E-4</c:v>
                </c:pt>
                <c:pt idx="23441">
                  <c:v>2.9923541923151156E-4</c:v>
                </c:pt>
                <c:pt idx="23442">
                  <c:v>2.9922265457675139E-4</c:v>
                </c:pt>
                <c:pt idx="23443">
                  <c:v>2.9920989101096118E-4</c:v>
                </c:pt>
                <c:pt idx="23444">
                  <c:v>2.9919712853400539E-4</c:v>
                </c:pt>
                <c:pt idx="23445">
                  <c:v>2.9918436714574092E-4</c:v>
                </c:pt>
                <c:pt idx="23446">
                  <c:v>2.9917160684603272E-4</c:v>
                </c:pt>
                <c:pt idx="23447">
                  <c:v>2.991588476347367E-4</c:v>
                </c:pt>
                <c:pt idx="23448">
                  <c:v>2.9914608951171604E-4</c:v>
                </c:pt>
                <c:pt idx="23449">
                  <c:v>2.9913333247683256E-4</c:v>
                </c:pt>
                <c:pt idx="23450">
                  <c:v>2.9912057652994482E-4</c:v>
                </c:pt>
                <c:pt idx="23451">
                  <c:v>2.9910782167091545E-4</c:v>
                </c:pt>
                <c:pt idx="23452">
                  <c:v>2.9909506789960535E-4</c:v>
                </c:pt>
                <c:pt idx="23453">
                  <c:v>2.9908231521587282E-4</c:v>
                </c:pt>
                <c:pt idx="23454">
                  <c:v>2.9906956361958135E-4</c:v>
                </c:pt>
                <c:pt idx="23455">
                  <c:v>2.9905681311059152E-4</c:v>
                </c:pt>
                <c:pt idx="23456">
                  <c:v>2.9904406368876291E-4</c:v>
                </c:pt>
                <c:pt idx="23457">
                  <c:v>2.9903131535395801E-4</c:v>
                </c:pt>
                <c:pt idx="23458">
                  <c:v>2.9901856810603814E-4</c:v>
                </c:pt>
                <c:pt idx="23459">
                  <c:v>2.9900582194486111E-4</c:v>
                </c:pt>
                <c:pt idx="23460">
                  <c:v>2.9899307687029388E-4</c:v>
                </c:pt>
                <c:pt idx="23461">
                  <c:v>2.9898033288218895E-4</c:v>
                </c:pt>
                <c:pt idx="23462">
                  <c:v>2.989675899804141E-4</c:v>
                </c:pt>
                <c:pt idx="23463">
                  <c:v>2.989548481648291E-4</c:v>
                </c:pt>
                <c:pt idx="23464">
                  <c:v>2.9894210743529602E-4</c:v>
                </c:pt>
                <c:pt idx="23465">
                  <c:v>2.9892936779167263E-4</c:v>
                </c:pt>
                <c:pt idx="23466">
                  <c:v>2.9891662923382231E-4</c:v>
                </c:pt>
                <c:pt idx="23467">
                  <c:v>2.9890389176160601E-4</c:v>
                </c:pt>
                <c:pt idx="23468">
                  <c:v>2.9889115537488507E-4</c:v>
                </c:pt>
                <c:pt idx="23469">
                  <c:v>2.988784200735212E-4</c:v>
                </c:pt>
                <c:pt idx="23470">
                  <c:v>2.9886568585737376E-4</c:v>
                </c:pt>
                <c:pt idx="23471">
                  <c:v>2.9885295272630622E-4</c:v>
                </c:pt>
                <c:pt idx="23472">
                  <c:v>2.9884022068017859E-4</c:v>
                </c:pt>
                <c:pt idx="23473">
                  <c:v>2.9882748971885286E-4</c:v>
                </c:pt>
                <c:pt idx="23474">
                  <c:v>2.9881475984219063E-4</c:v>
                </c:pt>
                <c:pt idx="23475">
                  <c:v>2.9880203105005205E-4</c:v>
                </c:pt>
                <c:pt idx="23476">
                  <c:v>2.9878930334229951E-4</c:v>
                </c:pt>
                <c:pt idx="23477">
                  <c:v>2.9877657671879539E-4</c:v>
                </c:pt>
                <c:pt idx="23478">
                  <c:v>2.9876385117939819E-4</c:v>
                </c:pt>
                <c:pt idx="23479">
                  <c:v>2.9875112672397261E-4</c:v>
                </c:pt>
                <c:pt idx="23480">
                  <c:v>2.9873840335237656E-4</c:v>
                </c:pt>
                <c:pt idx="23481">
                  <c:v>2.987256810644749E-4</c:v>
                </c:pt>
                <c:pt idx="23482">
                  <c:v>2.987129598601302E-4</c:v>
                </c:pt>
                <c:pt idx="23483">
                  <c:v>2.9870023973919979E-4</c:v>
                </c:pt>
                <c:pt idx="23484">
                  <c:v>2.9868752070154656E-4</c:v>
                </c:pt>
                <c:pt idx="23485">
                  <c:v>2.9867480274703412E-4</c:v>
                </c:pt>
                <c:pt idx="23486">
                  <c:v>2.9866208587552424E-4</c:v>
                </c:pt>
                <c:pt idx="23487">
                  <c:v>2.9864937008687549E-4</c:v>
                </c:pt>
                <c:pt idx="23488">
                  <c:v>2.9863665538095211E-4</c:v>
                </c:pt>
                <c:pt idx="23489">
                  <c:v>2.9862394175761441E-4</c:v>
                </c:pt>
                <c:pt idx="23490">
                  <c:v>2.986112292167259E-4</c:v>
                </c:pt>
                <c:pt idx="23491">
                  <c:v>2.9859851775814638E-4</c:v>
                </c:pt>
                <c:pt idx="23492">
                  <c:v>2.985858073817381E-4</c:v>
                </c:pt>
                <c:pt idx="23493">
                  <c:v>2.9857309808736413E-4</c:v>
                </c:pt>
                <c:pt idx="23494">
                  <c:v>2.985603898748844E-4</c:v>
                </c:pt>
                <c:pt idx="23495">
                  <c:v>2.9854768274416321E-4</c:v>
                </c:pt>
                <c:pt idx="23496">
                  <c:v>2.9853497669506091E-4</c:v>
                </c:pt>
                <c:pt idx="23497">
                  <c:v>2.9852227172743901E-4</c:v>
                </c:pt>
                <c:pt idx="23498">
                  <c:v>2.9850956784115997E-4</c:v>
                </c:pt>
                <c:pt idx="23499">
                  <c:v>2.984968650360849E-4</c:v>
                </c:pt>
                <c:pt idx="23500">
                  <c:v>2.9848416331207698E-4</c:v>
                </c:pt>
                <c:pt idx="23501">
                  <c:v>2.9847146266899998E-4</c:v>
                </c:pt>
                <c:pt idx="23502">
                  <c:v>2.9845876310671208E-4</c:v>
                </c:pt>
                <c:pt idx="23503">
                  <c:v>2.9844606462507662E-4</c:v>
                </c:pt>
                <c:pt idx="23504">
                  <c:v>2.9843336722395726E-4</c:v>
                </c:pt>
                <c:pt idx="23505">
                  <c:v>2.9842067090321398E-4</c:v>
                </c:pt>
                <c:pt idx="23506">
                  <c:v>2.9840797566271077E-4</c:v>
                </c:pt>
                <c:pt idx="23507">
                  <c:v>2.9839528150230646E-4</c:v>
                </c:pt>
                <c:pt idx="23508">
                  <c:v>2.9838258842186752E-4</c:v>
                </c:pt>
                <c:pt idx="23509">
                  <c:v>2.9836989642125481E-4</c:v>
                </c:pt>
                <c:pt idx="23510">
                  <c:v>2.9835720550032852E-4</c:v>
                </c:pt>
                <c:pt idx="23511">
                  <c:v>2.983445156589529E-4</c:v>
                </c:pt>
                <c:pt idx="23512">
                  <c:v>2.9833182689699146E-4</c:v>
                </c:pt>
                <c:pt idx="23513">
                  <c:v>2.9831913921430275E-4</c:v>
                </c:pt>
                <c:pt idx="23514">
                  <c:v>2.9830645261075104E-4</c:v>
                </c:pt>
                <c:pt idx="23515">
                  <c:v>2.9829376708619874E-4</c:v>
                </c:pt>
                <c:pt idx="23516">
                  <c:v>2.9828108264050659E-4</c:v>
                </c:pt>
                <c:pt idx="23517">
                  <c:v>2.9826839927354052E-4</c:v>
                </c:pt>
                <c:pt idx="23518">
                  <c:v>2.9825571698516019E-4</c:v>
                </c:pt>
                <c:pt idx="23519">
                  <c:v>2.9824303577522887E-4</c:v>
                </c:pt>
                <c:pt idx="23520">
                  <c:v>2.9823035564360872E-4</c:v>
                </c:pt>
                <c:pt idx="23521">
                  <c:v>2.982176765901623E-4</c:v>
                </c:pt>
                <c:pt idx="23522">
                  <c:v>2.9820499861475045E-4</c:v>
                </c:pt>
                <c:pt idx="23523">
                  <c:v>2.9819232171724087E-4</c:v>
                </c:pt>
                <c:pt idx="23524">
                  <c:v>2.9817964589748955E-4</c:v>
                </c:pt>
                <c:pt idx="23525">
                  <c:v>2.9816697115536201E-4</c:v>
                </c:pt>
                <c:pt idx="23526">
                  <c:v>2.9815429749072191E-4</c:v>
                </c:pt>
                <c:pt idx="23527">
                  <c:v>2.9814162490343198E-4</c:v>
                </c:pt>
                <c:pt idx="23528">
                  <c:v>2.9812895339335151E-4</c:v>
                </c:pt>
                <c:pt idx="23529">
                  <c:v>2.9811628296034636E-4</c:v>
                </c:pt>
                <c:pt idx="23530">
                  <c:v>2.9810361360427842E-4</c:v>
                </c:pt>
                <c:pt idx="23531">
                  <c:v>2.9809094532501015E-4</c:v>
                </c:pt>
                <c:pt idx="23532">
                  <c:v>2.98078278122405E-4</c:v>
                </c:pt>
                <c:pt idx="23533">
                  <c:v>2.98065611996323E-4</c:v>
                </c:pt>
                <c:pt idx="23534">
                  <c:v>2.9805294694663161E-4</c:v>
                </c:pt>
                <c:pt idx="23535">
                  <c:v>2.9804028297318808E-4</c:v>
                </c:pt>
                <c:pt idx="23536">
                  <c:v>2.9802762007586047E-4</c:v>
                </c:pt>
                <c:pt idx="23537">
                  <c:v>2.9801495825450855E-4</c:v>
                </c:pt>
                <c:pt idx="23538">
                  <c:v>2.9800229750899521E-4</c:v>
                </c:pt>
                <c:pt idx="23539">
                  <c:v>2.9798963783918411E-4</c:v>
                </c:pt>
                <c:pt idx="23540">
                  <c:v>2.9797697924493919E-4</c:v>
                </c:pt>
                <c:pt idx="23541">
                  <c:v>2.979643217261208E-4</c:v>
                </c:pt>
                <c:pt idx="23542">
                  <c:v>2.9795166528259531E-4</c:v>
                </c:pt>
                <c:pt idx="23543">
                  <c:v>2.9793900991422211E-4</c:v>
                </c:pt>
                <c:pt idx="23544">
                  <c:v>2.9792635562086555E-4</c:v>
                </c:pt>
                <c:pt idx="23545">
                  <c:v>2.9791370240238991E-4</c:v>
                </c:pt>
                <c:pt idx="23546">
                  <c:v>2.9790105025865823E-4</c:v>
                </c:pt>
                <c:pt idx="23547">
                  <c:v>2.9788839918953056E-4</c:v>
                </c:pt>
                <c:pt idx="23548">
                  <c:v>2.9787574919487309E-4</c:v>
                </c:pt>
                <c:pt idx="23549">
                  <c:v>2.9786310027454923E-4</c:v>
                </c:pt>
                <c:pt idx="23550">
                  <c:v>2.9785045242841841E-4</c:v>
                </c:pt>
                <c:pt idx="23551">
                  <c:v>2.9783780565634845E-4</c:v>
                </c:pt>
                <c:pt idx="23552">
                  <c:v>2.9782515995819891E-4</c:v>
                </c:pt>
                <c:pt idx="23553">
                  <c:v>2.9781251533383442E-4</c:v>
                </c:pt>
                <c:pt idx="23554">
                  <c:v>2.9779987178311994E-4</c:v>
                </c:pt>
                <c:pt idx="23555">
                  <c:v>2.9778722930591447E-4</c:v>
                </c:pt>
                <c:pt idx="23556">
                  <c:v>2.9777458790208519E-4</c:v>
                </c:pt>
                <c:pt idx="23557">
                  <c:v>2.977619475714941E-4</c:v>
                </c:pt>
                <c:pt idx="23558">
                  <c:v>2.9774930831400419E-4</c:v>
                </c:pt>
                <c:pt idx="23559">
                  <c:v>2.9773667012948039E-4</c:v>
                </c:pt>
                <c:pt idx="23560">
                  <c:v>2.9772403301778265E-4</c:v>
                </c:pt>
                <c:pt idx="23561">
                  <c:v>2.9771139697877866E-4</c:v>
                </c:pt>
                <c:pt idx="23562">
                  <c:v>2.9769876201232758E-4</c:v>
                </c:pt>
                <c:pt idx="23563">
                  <c:v>2.9768612811829692E-4</c:v>
                </c:pt>
                <c:pt idx="23564">
                  <c:v>2.976734952965479E-4</c:v>
                </c:pt>
                <c:pt idx="23565">
                  <c:v>2.9766086354694217E-4</c:v>
                </c:pt>
                <c:pt idx="23566">
                  <c:v>2.9764823286934714E-4</c:v>
                </c:pt>
                <c:pt idx="23567">
                  <c:v>2.9763560326362442E-4</c:v>
                </c:pt>
                <c:pt idx="23568">
                  <c:v>2.9762297472963933E-4</c:v>
                </c:pt>
                <c:pt idx="23569">
                  <c:v>2.9761034726725197E-4</c:v>
                </c:pt>
                <c:pt idx="23570">
                  <c:v>2.9759772087632812E-4</c:v>
                </c:pt>
                <c:pt idx="23571">
                  <c:v>2.9758509555673056E-4</c:v>
                </c:pt>
                <c:pt idx="23572">
                  <c:v>2.9757247130832409E-4</c:v>
                </c:pt>
                <c:pt idx="23573">
                  <c:v>2.97559848130972E-4</c:v>
                </c:pt>
                <c:pt idx="23574">
                  <c:v>2.9754722602453812E-4</c:v>
                </c:pt>
                <c:pt idx="23575">
                  <c:v>2.9753460498888545E-4</c:v>
                </c:pt>
                <c:pt idx="23576">
                  <c:v>2.9752198502387835E-4</c:v>
                </c:pt>
                <c:pt idx="23577">
                  <c:v>2.975093661293805E-4</c:v>
                </c:pt>
                <c:pt idx="23578">
                  <c:v>2.974967483052561E-4</c:v>
                </c:pt>
                <c:pt idx="23579">
                  <c:v>2.9748413155136744E-4</c:v>
                </c:pt>
                <c:pt idx="23580">
                  <c:v>2.9747151586758042E-4</c:v>
                </c:pt>
                <c:pt idx="23581">
                  <c:v>2.9745890125375832E-4</c:v>
                </c:pt>
                <c:pt idx="23582">
                  <c:v>2.9744628770976252E-4</c:v>
                </c:pt>
                <c:pt idx="23583">
                  <c:v>2.9743367523546167E-4</c:v>
                </c:pt>
                <c:pt idx="23584">
                  <c:v>2.9742106383071412E-4</c:v>
                </c:pt>
                <c:pt idx="23585">
                  <c:v>2.9740845349538776E-4</c:v>
                </c:pt>
                <c:pt idx="23586">
                  <c:v>2.9739584422934615E-4</c:v>
                </c:pt>
                <c:pt idx="23587">
                  <c:v>2.9738323603245256E-4</c:v>
                </c:pt>
                <c:pt idx="23588">
                  <c:v>2.9737062890457082E-4</c:v>
                </c:pt>
                <c:pt idx="23589">
                  <c:v>2.9735802284556692E-4</c:v>
                </c:pt>
                <c:pt idx="23590">
                  <c:v>2.9734541785530149E-4</c:v>
                </c:pt>
                <c:pt idx="23591">
                  <c:v>2.9733281393364019E-4</c:v>
                </c:pt>
                <c:pt idx="23592">
                  <c:v>2.9732021108044799E-4</c:v>
                </c:pt>
                <c:pt idx="23593">
                  <c:v>2.973076092955885E-4</c:v>
                </c:pt>
                <c:pt idx="23594">
                  <c:v>2.9729500857892592E-4</c:v>
                </c:pt>
                <c:pt idx="23595">
                  <c:v>2.9728240893032434E-4</c:v>
                </c:pt>
                <c:pt idx="23596">
                  <c:v>2.9726981034964791E-4</c:v>
                </c:pt>
                <c:pt idx="23597">
                  <c:v>2.9725721283676112E-4</c:v>
                </c:pt>
                <c:pt idx="23598">
                  <c:v>2.9724461639152767E-4</c:v>
                </c:pt>
                <c:pt idx="23599">
                  <c:v>2.9723202101381252E-4</c:v>
                </c:pt>
                <c:pt idx="23600">
                  <c:v>2.9721942670348059E-4</c:v>
                </c:pt>
                <c:pt idx="23601">
                  <c:v>2.9720683346039304E-4</c:v>
                </c:pt>
                <c:pt idx="23602">
                  <c:v>2.9719424128441766E-4</c:v>
                </c:pt>
                <c:pt idx="23603">
                  <c:v>2.9718165017541756E-4</c:v>
                </c:pt>
                <c:pt idx="23604">
                  <c:v>2.9716906013325814E-4</c:v>
                </c:pt>
                <c:pt idx="23605">
                  <c:v>2.9715647115780187E-4</c:v>
                </c:pt>
                <c:pt idx="23606">
                  <c:v>2.971438832489135E-4</c:v>
                </c:pt>
                <c:pt idx="23607">
                  <c:v>2.9713129640645842E-4</c:v>
                </c:pt>
                <c:pt idx="23608">
                  <c:v>2.9711871063030202E-4</c:v>
                </c:pt>
                <c:pt idx="23609">
                  <c:v>2.9710612592030619E-4</c:v>
                </c:pt>
                <c:pt idx="23610">
                  <c:v>2.9709354227633816E-4</c:v>
                </c:pt>
                <c:pt idx="23611">
                  <c:v>2.9708095969826082E-4</c:v>
                </c:pt>
                <c:pt idx="23612">
                  <c:v>2.9706837818593943E-4</c:v>
                </c:pt>
                <c:pt idx="23613">
                  <c:v>2.9705579773923839E-4</c:v>
                </c:pt>
                <c:pt idx="23614">
                  <c:v>2.9704321835802007E-4</c:v>
                </c:pt>
                <c:pt idx="23615">
                  <c:v>2.9703064004215409E-4</c:v>
                </c:pt>
                <c:pt idx="23616">
                  <c:v>2.970180627915014E-4</c:v>
                </c:pt>
                <c:pt idx="23617">
                  <c:v>2.9700548660592654E-4</c:v>
                </c:pt>
                <c:pt idx="23618">
                  <c:v>2.9699291148529728E-4</c:v>
                </c:pt>
                <c:pt idx="23619">
                  <c:v>2.9698033742947419E-4</c:v>
                </c:pt>
                <c:pt idx="23620">
                  <c:v>2.9696776443832555E-4</c:v>
                </c:pt>
                <c:pt idx="23621">
                  <c:v>2.9695519251171496E-4</c:v>
                </c:pt>
                <c:pt idx="23622">
                  <c:v>2.9694262164950755E-4</c:v>
                </c:pt>
                <c:pt idx="23623">
                  <c:v>2.9693005185156719E-4</c:v>
                </c:pt>
                <c:pt idx="23624">
                  <c:v>2.9691748311775913E-4</c:v>
                </c:pt>
                <c:pt idx="23625">
                  <c:v>2.9690491544794679E-4</c:v>
                </c:pt>
                <c:pt idx="23626">
                  <c:v>2.9689234884199933E-4</c:v>
                </c:pt>
                <c:pt idx="23627">
                  <c:v>2.9687978329977818E-4</c:v>
                </c:pt>
                <c:pt idx="23628">
                  <c:v>2.9686721882114797E-4</c:v>
                </c:pt>
                <c:pt idx="23629">
                  <c:v>2.9685465540597492E-4</c:v>
                </c:pt>
                <c:pt idx="23630">
                  <c:v>2.968420930541241E-4</c:v>
                </c:pt>
                <c:pt idx="23631">
                  <c:v>2.9682953176546052E-4</c:v>
                </c:pt>
                <c:pt idx="23632">
                  <c:v>2.9681697153984959E-4</c:v>
                </c:pt>
                <c:pt idx="23633">
                  <c:v>2.9680441237715414E-4</c:v>
                </c:pt>
                <c:pt idx="23634">
                  <c:v>2.9679185427724391E-4</c:v>
                </c:pt>
                <c:pt idx="23635">
                  <c:v>2.967792972399778E-4</c:v>
                </c:pt>
                <c:pt idx="23636">
                  <c:v>2.9676674126522494E-4</c:v>
                </c:pt>
                <c:pt idx="23637">
                  <c:v>2.9675418635285024E-4</c:v>
                </c:pt>
                <c:pt idx="23638">
                  <c:v>2.9674163250271692E-4</c:v>
                </c:pt>
                <c:pt idx="23639">
                  <c:v>2.9672907971469429E-4</c:v>
                </c:pt>
                <c:pt idx="23640">
                  <c:v>2.9671652798864254E-4</c:v>
                </c:pt>
                <c:pt idx="23641">
                  <c:v>2.9670397732442852E-4</c:v>
                </c:pt>
                <c:pt idx="23642">
                  <c:v>2.9669142772192019E-4</c:v>
                </c:pt>
                <c:pt idx="23643">
                  <c:v>2.9667887918097881E-4</c:v>
                </c:pt>
                <c:pt idx="23644">
                  <c:v>2.9666633170147256E-4</c:v>
                </c:pt>
                <c:pt idx="23645">
                  <c:v>2.9665378528326823E-4</c:v>
                </c:pt>
                <c:pt idx="23646">
                  <c:v>2.9664123992622444E-4</c:v>
                </c:pt>
                <c:pt idx="23647">
                  <c:v>2.9662869563021425E-4</c:v>
                </c:pt>
                <c:pt idx="23648">
                  <c:v>2.9661615239509875E-4</c:v>
                </c:pt>
                <c:pt idx="23649">
                  <c:v>2.9660361022074464E-4</c:v>
                </c:pt>
                <c:pt idx="23650">
                  <c:v>2.965910691070163E-4</c:v>
                </c:pt>
                <c:pt idx="23651">
                  <c:v>2.9657852905378053E-4</c:v>
                </c:pt>
                <c:pt idx="23652">
                  <c:v>2.9656599006090136E-4</c:v>
                </c:pt>
                <c:pt idx="23653">
                  <c:v>2.9655345212824795E-4</c:v>
                </c:pt>
                <c:pt idx="23654">
                  <c:v>2.9654091525568025E-4</c:v>
                </c:pt>
                <c:pt idx="23655">
                  <c:v>2.9652837944306692E-4</c:v>
                </c:pt>
                <c:pt idx="23656">
                  <c:v>2.9651584469027412E-4</c:v>
                </c:pt>
                <c:pt idx="23657">
                  <c:v>2.9650331099716692E-4</c:v>
                </c:pt>
                <c:pt idx="23658">
                  <c:v>2.964907783636112E-4</c:v>
                </c:pt>
                <c:pt idx="23659">
                  <c:v>2.9647824678947056E-4</c:v>
                </c:pt>
                <c:pt idx="23660">
                  <c:v>2.964657162746135E-4</c:v>
                </c:pt>
                <c:pt idx="23661">
                  <c:v>2.9645318681890482E-4</c:v>
                </c:pt>
                <c:pt idx="23662">
                  <c:v>2.9644065842220692E-4</c:v>
                </c:pt>
                <c:pt idx="23663">
                  <c:v>2.9642813108439139E-4</c:v>
                </c:pt>
                <c:pt idx="23664">
                  <c:v>2.964156048053201E-4</c:v>
                </c:pt>
                <c:pt idx="23665">
                  <c:v>2.9640307958485969E-4</c:v>
                </c:pt>
                <c:pt idx="23666">
                  <c:v>2.9639055542287496E-4</c:v>
                </c:pt>
                <c:pt idx="23667">
                  <c:v>2.9637803231923537E-4</c:v>
                </c:pt>
                <c:pt idx="23668">
                  <c:v>2.9636551027380182E-4</c:v>
                </c:pt>
                <c:pt idx="23669">
                  <c:v>2.9635298928644497E-4</c:v>
                </c:pt>
                <c:pt idx="23670">
                  <c:v>2.9634046935702609E-4</c:v>
                </c:pt>
                <c:pt idx="23671">
                  <c:v>2.9632795048541415E-4</c:v>
                </c:pt>
                <c:pt idx="23672">
                  <c:v>2.9631543267147499E-4</c:v>
                </c:pt>
                <c:pt idx="23673">
                  <c:v>2.9630291591507292E-4</c:v>
                </c:pt>
                <c:pt idx="23674">
                  <c:v>2.962904002160761E-4</c:v>
                </c:pt>
                <c:pt idx="23675">
                  <c:v>2.9627788557434802E-4</c:v>
                </c:pt>
                <c:pt idx="23676">
                  <c:v>2.9626537198975642E-4</c:v>
                </c:pt>
                <c:pt idx="23677">
                  <c:v>2.9625285946216815E-4</c:v>
                </c:pt>
                <c:pt idx="23678">
                  <c:v>2.9624034799144655E-4</c:v>
                </c:pt>
                <c:pt idx="23679">
                  <c:v>2.9622783757746022E-4</c:v>
                </c:pt>
                <c:pt idx="23680">
                  <c:v>2.9621532822007499E-4</c:v>
                </c:pt>
                <c:pt idx="23681">
                  <c:v>2.9620281991915494E-4</c:v>
                </c:pt>
                <c:pt idx="23682">
                  <c:v>2.961903126745689E-4</c:v>
                </c:pt>
                <c:pt idx="23683">
                  <c:v>2.9617780648618188E-4</c:v>
                </c:pt>
                <c:pt idx="23684">
                  <c:v>2.9616530135385879E-4</c:v>
                </c:pt>
                <c:pt idx="23685">
                  <c:v>2.9615279727746897E-4</c:v>
                </c:pt>
                <c:pt idx="23686">
                  <c:v>2.9614029425687491E-4</c:v>
                </c:pt>
                <c:pt idx="23687">
                  <c:v>2.9612779229194676E-4</c:v>
                </c:pt>
                <c:pt idx="23688">
                  <c:v>2.9611529138254782E-4</c:v>
                </c:pt>
                <c:pt idx="23689">
                  <c:v>2.9610279152854607E-4</c:v>
                </c:pt>
                <c:pt idx="23690">
                  <c:v>2.9609029272980605E-4</c:v>
                </c:pt>
                <c:pt idx="23691">
                  <c:v>2.9607779498619786E-4</c:v>
                </c:pt>
                <c:pt idx="23692">
                  <c:v>2.9606529829758231E-4</c:v>
                </c:pt>
                <c:pt idx="23693">
                  <c:v>2.9605280266383171E-4</c:v>
                </c:pt>
                <c:pt idx="23694">
                  <c:v>2.9604030808480752E-4</c:v>
                </c:pt>
                <c:pt idx="23695">
                  <c:v>2.9602781456037941E-4</c:v>
                </c:pt>
                <c:pt idx="23696">
                  <c:v>2.9601532209041386E-4</c:v>
                </c:pt>
                <c:pt idx="23697">
                  <c:v>2.9600283067477535E-4</c:v>
                </c:pt>
                <c:pt idx="23698">
                  <c:v>2.9599034031333078E-4</c:v>
                </c:pt>
                <c:pt idx="23699">
                  <c:v>2.9597785100594811E-4</c:v>
                </c:pt>
                <c:pt idx="23700">
                  <c:v>2.9596536275249355E-4</c:v>
                </c:pt>
                <c:pt idx="23701">
                  <c:v>2.9595287555283405E-4</c:v>
                </c:pt>
                <c:pt idx="23702">
                  <c:v>2.959403894068334E-4</c:v>
                </c:pt>
                <c:pt idx="23703">
                  <c:v>2.9592790431436154E-4</c:v>
                </c:pt>
                <c:pt idx="23704">
                  <c:v>2.9591542027528512E-4</c:v>
                </c:pt>
                <c:pt idx="23705">
                  <c:v>2.9590293728946806E-4</c:v>
                </c:pt>
                <c:pt idx="23706">
                  <c:v>2.9589045535677951E-4</c:v>
                </c:pt>
                <c:pt idx="23707">
                  <c:v>2.958779744770848E-4</c:v>
                </c:pt>
                <c:pt idx="23708">
                  <c:v>2.9586549465025172E-4</c:v>
                </c:pt>
                <c:pt idx="23709">
                  <c:v>2.9585301587614713E-4</c:v>
                </c:pt>
                <c:pt idx="23710">
                  <c:v>2.9584053815463491E-4</c:v>
                </c:pt>
                <c:pt idx="23711">
                  <c:v>2.9582806148558582E-4</c:v>
                </c:pt>
                <c:pt idx="23712">
                  <c:v>2.9581558586886612E-4</c:v>
                </c:pt>
                <c:pt idx="23713">
                  <c:v>2.9580311130434012E-4</c:v>
                </c:pt>
                <c:pt idx="23714">
                  <c:v>2.9579063779187794E-4</c:v>
                </c:pt>
                <c:pt idx="23715">
                  <c:v>2.9577816533134417E-4</c:v>
                </c:pt>
                <c:pt idx="23716">
                  <c:v>2.9576569392260538E-4</c:v>
                </c:pt>
                <c:pt idx="23717">
                  <c:v>2.9575322356553175E-4</c:v>
                </c:pt>
                <c:pt idx="23718">
                  <c:v>2.9574075425998667E-4</c:v>
                </c:pt>
                <c:pt idx="23719">
                  <c:v>2.9572828600583852E-4</c:v>
                </c:pt>
                <c:pt idx="23720">
                  <c:v>2.9571581880295415E-4</c:v>
                </c:pt>
                <c:pt idx="23721">
                  <c:v>2.9570335265120259E-4</c:v>
                </c:pt>
                <c:pt idx="23722">
                  <c:v>2.9569088755044653E-4</c:v>
                </c:pt>
                <c:pt idx="23723">
                  <c:v>2.9567842350055798E-4</c:v>
                </c:pt>
                <c:pt idx="23724">
                  <c:v>2.956659605013999E-4</c:v>
                </c:pt>
                <c:pt idx="23725">
                  <c:v>2.9565349855284299E-4</c:v>
                </c:pt>
                <c:pt idx="23726">
                  <c:v>2.9564103765475212E-4</c:v>
                </c:pt>
                <c:pt idx="23727">
                  <c:v>2.9562857780699559E-4</c:v>
                </c:pt>
                <c:pt idx="23728">
                  <c:v>2.9561611900943876E-4</c:v>
                </c:pt>
                <c:pt idx="23729">
                  <c:v>2.9560366126195152E-4</c:v>
                </c:pt>
                <c:pt idx="23730">
                  <c:v>2.9559120456439976E-4</c:v>
                </c:pt>
                <c:pt idx="23731">
                  <c:v>2.9557874891665006E-4</c:v>
                </c:pt>
                <c:pt idx="23732">
                  <c:v>2.955662943185702E-4</c:v>
                </c:pt>
                <c:pt idx="23733">
                  <c:v>2.9555384077002841E-4</c:v>
                </c:pt>
                <c:pt idx="23734">
                  <c:v>2.9554138827089202E-4</c:v>
                </c:pt>
                <c:pt idx="23735">
                  <c:v>2.955289368210265E-4</c:v>
                </c:pt>
                <c:pt idx="23736">
                  <c:v>2.9551648642030086E-4</c:v>
                </c:pt>
                <c:pt idx="23737">
                  <c:v>2.9550403706858213E-4</c:v>
                </c:pt>
                <c:pt idx="23738">
                  <c:v>2.9549158876573912E-4</c:v>
                </c:pt>
                <c:pt idx="23739">
                  <c:v>2.9547914151163674E-4</c:v>
                </c:pt>
                <c:pt idx="23740">
                  <c:v>2.9546669530614212E-4</c:v>
                </c:pt>
                <c:pt idx="23741">
                  <c:v>2.9545425014912592E-4</c:v>
                </c:pt>
                <c:pt idx="23742">
                  <c:v>2.9544180604045391E-4</c:v>
                </c:pt>
                <c:pt idx="23743">
                  <c:v>2.9542936297999382E-4</c:v>
                </c:pt>
                <c:pt idx="23744">
                  <c:v>2.9541692096761256E-4</c:v>
                </c:pt>
                <c:pt idx="23745">
                  <c:v>2.9540448000317819E-4</c:v>
                </c:pt>
                <c:pt idx="23746">
                  <c:v>2.9539204008655978E-4</c:v>
                </c:pt>
                <c:pt idx="23747">
                  <c:v>2.9537960121762274E-4</c:v>
                </c:pt>
                <c:pt idx="23748">
                  <c:v>2.9536716339623452E-4</c:v>
                </c:pt>
                <c:pt idx="23749">
                  <c:v>2.9535472662226583E-4</c:v>
                </c:pt>
                <c:pt idx="23750">
                  <c:v>2.9534229089558006E-4</c:v>
                </c:pt>
                <c:pt idx="23751">
                  <c:v>2.9532985621604928E-4</c:v>
                </c:pt>
                <c:pt idx="23752">
                  <c:v>2.9531742258353887E-4</c:v>
                </c:pt>
                <c:pt idx="23753">
                  <c:v>2.9530498999791479E-4</c:v>
                </c:pt>
                <c:pt idx="23754">
                  <c:v>2.9529255845904854E-4</c:v>
                </c:pt>
                <c:pt idx="23755">
                  <c:v>2.9528012796680635E-4</c:v>
                </c:pt>
                <c:pt idx="23756">
                  <c:v>2.9526769852105604E-4</c:v>
                </c:pt>
                <c:pt idx="23757">
                  <c:v>2.952552701216661E-4</c:v>
                </c:pt>
                <c:pt idx="23758">
                  <c:v>2.9524284276850253E-4</c:v>
                </c:pt>
                <c:pt idx="23759">
                  <c:v>2.9523041646143592E-4</c:v>
                </c:pt>
                <c:pt idx="23760">
                  <c:v>2.9521799120033152E-4</c:v>
                </c:pt>
                <c:pt idx="23761">
                  <c:v>2.9520556698505839E-4</c:v>
                </c:pt>
                <c:pt idx="23762">
                  <c:v>2.9519314381548591E-4</c:v>
                </c:pt>
                <c:pt idx="23763">
                  <c:v>2.9518072169147956E-4</c:v>
                </c:pt>
                <c:pt idx="23764">
                  <c:v>2.951683006129087E-4</c:v>
                </c:pt>
                <c:pt idx="23765">
                  <c:v>2.9515588057964215E-4</c:v>
                </c:pt>
                <c:pt idx="23766">
                  <c:v>2.9514346159154612E-4</c:v>
                </c:pt>
                <c:pt idx="23767">
                  <c:v>2.9513104364848919E-4</c:v>
                </c:pt>
                <c:pt idx="23768">
                  <c:v>2.9511862675034187E-4</c:v>
                </c:pt>
                <c:pt idx="23769">
                  <c:v>2.9510621089696754E-4</c:v>
                </c:pt>
                <c:pt idx="23770">
                  <c:v>2.950937960882401E-4</c:v>
                </c:pt>
                <c:pt idx="23771">
                  <c:v>2.9508138232402106E-4</c:v>
                </c:pt>
                <c:pt idx="23772">
                  <c:v>2.9506896960418411E-4</c:v>
                </c:pt>
                <c:pt idx="23773">
                  <c:v>2.9505655792859615E-4</c:v>
                </c:pt>
                <c:pt idx="23774">
                  <c:v>2.9504414729712405E-4</c:v>
                </c:pt>
                <c:pt idx="23775">
                  <c:v>2.950317377096384E-4</c:v>
                </c:pt>
                <c:pt idx="23776">
                  <c:v>2.9501932916600428E-4</c:v>
                </c:pt>
                <c:pt idx="23777">
                  <c:v>2.9500692166609148E-4</c:v>
                </c:pt>
                <c:pt idx="23778">
                  <c:v>2.9499451520976816E-4</c:v>
                </c:pt>
                <c:pt idx="23779">
                  <c:v>2.9498210979690448E-4</c:v>
                </c:pt>
                <c:pt idx="23780">
                  <c:v>2.9496970542736611E-4</c:v>
                </c:pt>
                <c:pt idx="23781">
                  <c:v>2.9495730210102295E-4</c:v>
                </c:pt>
                <c:pt idx="23782">
                  <c:v>2.9494489981774294E-4</c:v>
                </c:pt>
                <c:pt idx="23783">
                  <c:v>2.9493249857739598E-4</c:v>
                </c:pt>
                <c:pt idx="23784">
                  <c:v>2.9492009837984686E-4</c:v>
                </c:pt>
                <c:pt idx="23785">
                  <c:v>2.9490769922496809E-4</c:v>
                </c:pt>
                <c:pt idx="23786">
                  <c:v>2.9489530111262647E-4</c:v>
                </c:pt>
                <c:pt idx="23787">
                  <c:v>2.9488290404269037E-4</c:v>
                </c:pt>
                <c:pt idx="23788">
                  <c:v>2.9487050801502699E-4</c:v>
                </c:pt>
                <c:pt idx="23789">
                  <c:v>2.948581130295085E-4</c:v>
                </c:pt>
                <c:pt idx="23790">
                  <c:v>2.9484571908600001E-4</c:v>
                </c:pt>
                <c:pt idx="23791">
                  <c:v>2.948333261843729E-4</c:v>
                </c:pt>
                <c:pt idx="23792">
                  <c:v>2.9482093432449212E-4</c:v>
                </c:pt>
                <c:pt idx="23793">
                  <c:v>2.9480854350622936E-4</c:v>
                </c:pt>
                <c:pt idx="23794">
                  <c:v>2.9479615372945435E-4</c:v>
                </c:pt>
                <c:pt idx="23795">
                  <c:v>2.9478376499403287E-4</c:v>
                </c:pt>
                <c:pt idx="23796">
                  <c:v>2.947713772998347E-4</c:v>
                </c:pt>
                <c:pt idx="23797">
                  <c:v>2.9475899064672757E-4</c:v>
                </c:pt>
                <c:pt idx="23798">
                  <c:v>2.947466050345816E-4</c:v>
                </c:pt>
                <c:pt idx="23799">
                  <c:v>2.9473422046326586E-4</c:v>
                </c:pt>
                <c:pt idx="23800">
                  <c:v>2.947218369326482E-4</c:v>
                </c:pt>
                <c:pt idx="23801">
                  <c:v>2.9470945444259877E-4</c:v>
                </c:pt>
                <c:pt idx="23802">
                  <c:v>2.9469707299298271E-4</c:v>
                </c:pt>
                <c:pt idx="23803">
                  <c:v>2.9468469258367338E-4</c:v>
                </c:pt>
                <c:pt idx="23804">
                  <c:v>2.9467231321453889E-4</c:v>
                </c:pt>
                <c:pt idx="23805">
                  <c:v>2.946599348854469E-4</c:v>
                </c:pt>
                <c:pt idx="23806">
                  <c:v>2.946475575962645E-4</c:v>
                </c:pt>
                <c:pt idx="23807">
                  <c:v>2.9463518134686413E-4</c:v>
                </c:pt>
                <c:pt idx="23808">
                  <c:v>2.9462280613711412E-4</c:v>
                </c:pt>
                <c:pt idx="23809">
                  <c:v>2.9461043196688186E-4</c:v>
                </c:pt>
                <c:pt idx="23810">
                  <c:v>2.9459805883603915E-4</c:v>
                </c:pt>
                <c:pt idx="23811">
                  <c:v>2.9458568674445052E-4</c:v>
                </c:pt>
                <c:pt idx="23812">
                  <c:v>2.9457331569198895E-4</c:v>
                </c:pt>
                <c:pt idx="23813">
                  <c:v>2.9456094567852152E-4</c:v>
                </c:pt>
                <c:pt idx="23814">
                  <c:v>2.9454857670391856E-4</c:v>
                </c:pt>
                <c:pt idx="23815">
                  <c:v>2.9453620876804997E-4</c:v>
                </c:pt>
                <c:pt idx="23816">
                  <c:v>2.9452384187078211E-4</c:v>
                </c:pt>
                <c:pt idx="23817">
                  <c:v>2.9451147601198689E-4</c:v>
                </c:pt>
                <c:pt idx="23818">
                  <c:v>2.9449911119153221E-4</c:v>
                </c:pt>
                <c:pt idx="23819">
                  <c:v>2.9448674740928556E-4</c:v>
                </c:pt>
                <c:pt idx="23820">
                  <c:v>2.9447438466512037E-4</c:v>
                </c:pt>
                <c:pt idx="23821">
                  <c:v>2.9446202295890225E-4</c:v>
                </c:pt>
                <c:pt idx="23822">
                  <c:v>2.9444966229050246E-4</c:v>
                </c:pt>
                <c:pt idx="23823">
                  <c:v>2.9443730265978942E-4</c:v>
                </c:pt>
                <c:pt idx="23824">
                  <c:v>2.9442494406663281E-4</c:v>
                </c:pt>
                <c:pt idx="23825">
                  <c:v>2.9441258651090205E-4</c:v>
                </c:pt>
                <c:pt idx="23826">
                  <c:v>2.9440022999246496E-4</c:v>
                </c:pt>
                <c:pt idx="23827">
                  <c:v>2.943878745111953E-4</c:v>
                </c:pt>
                <c:pt idx="23828">
                  <c:v>2.943755200669572E-4</c:v>
                </c:pt>
                <c:pt idx="23829">
                  <c:v>2.9436316665962367E-4</c:v>
                </c:pt>
                <c:pt idx="23830">
                  <c:v>2.9435081428906247E-4</c:v>
                </c:pt>
                <c:pt idx="23831">
                  <c:v>2.943384629551434E-4</c:v>
                </c:pt>
                <c:pt idx="23832">
                  <c:v>2.9432611265773647E-4</c:v>
                </c:pt>
                <c:pt idx="23833">
                  <c:v>2.9431376339671058E-4</c:v>
                </c:pt>
                <c:pt idx="23834">
                  <c:v>2.9430141517193601E-4</c:v>
                </c:pt>
                <c:pt idx="23835">
                  <c:v>2.9428906798327996E-4</c:v>
                </c:pt>
                <c:pt idx="23836">
                  <c:v>2.9427672183061682E-4</c:v>
                </c:pt>
                <c:pt idx="23837">
                  <c:v>2.9426437671381094E-4</c:v>
                </c:pt>
                <c:pt idx="23838">
                  <c:v>2.9425203263273695E-4</c:v>
                </c:pt>
                <c:pt idx="23839">
                  <c:v>2.9423968958726052E-4</c:v>
                </c:pt>
                <c:pt idx="23840">
                  <c:v>2.9422734757725201E-4</c:v>
                </c:pt>
                <c:pt idx="23841">
                  <c:v>2.9421500660258259E-4</c:v>
                </c:pt>
                <c:pt idx="23842">
                  <c:v>2.9420266666312219E-4</c:v>
                </c:pt>
                <c:pt idx="23843">
                  <c:v>2.9419032775873996E-4</c:v>
                </c:pt>
                <c:pt idx="23844">
                  <c:v>2.9417798988930314E-4</c:v>
                </c:pt>
                <c:pt idx="23845">
                  <c:v>2.9416565305468399E-4</c:v>
                </c:pt>
                <c:pt idx="23846">
                  <c:v>2.9415331725475465E-4</c:v>
                </c:pt>
                <c:pt idx="23847">
                  <c:v>2.941409824893791E-4</c:v>
                </c:pt>
                <c:pt idx="23848">
                  <c:v>2.9412864875843293E-4</c:v>
                </c:pt>
                <c:pt idx="23849">
                  <c:v>2.9411631606178279E-4</c:v>
                </c:pt>
                <c:pt idx="23850">
                  <c:v>2.9410398439930002E-4</c:v>
                </c:pt>
                <c:pt idx="23851">
                  <c:v>2.9409165377085274E-4</c:v>
                </c:pt>
                <c:pt idx="23852">
                  <c:v>2.9407932417631306E-4</c:v>
                </c:pt>
                <c:pt idx="23853">
                  <c:v>2.9406699561554812E-4</c:v>
                </c:pt>
                <c:pt idx="23854">
                  <c:v>2.9405466808843161E-4</c:v>
                </c:pt>
                <c:pt idx="23855">
                  <c:v>2.9404234159483011E-4</c:v>
                </c:pt>
                <c:pt idx="23856">
                  <c:v>2.9403001613461716E-4</c:v>
                </c:pt>
                <c:pt idx="23857">
                  <c:v>2.9401769170765994E-4</c:v>
                </c:pt>
                <c:pt idx="23858">
                  <c:v>2.9400536831382807E-4</c:v>
                </c:pt>
                <c:pt idx="23859">
                  <c:v>2.9399304595299492E-4</c:v>
                </c:pt>
                <c:pt idx="23860">
                  <c:v>2.9398072462502811E-4</c:v>
                </c:pt>
                <c:pt idx="23861">
                  <c:v>2.9396840432979878E-4</c:v>
                </c:pt>
                <c:pt idx="23862">
                  <c:v>2.9395608506717612E-4</c:v>
                </c:pt>
                <c:pt idx="23863">
                  <c:v>2.9394376683703161E-4</c:v>
                </c:pt>
                <c:pt idx="23864">
                  <c:v>2.9393144963923398E-4</c:v>
                </c:pt>
                <c:pt idx="23865">
                  <c:v>2.9391913347365418E-4</c:v>
                </c:pt>
                <c:pt idx="23866">
                  <c:v>2.9390681834016151E-4</c:v>
                </c:pt>
                <c:pt idx="23867">
                  <c:v>2.9389450423862856E-4</c:v>
                </c:pt>
                <c:pt idx="23868">
                  <c:v>2.9388219116892431E-4</c:v>
                </c:pt>
                <c:pt idx="23869">
                  <c:v>2.9386987913091882E-4</c:v>
                </c:pt>
                <c:pt idx="23870">
                  <c:v>2.9385756812448286E-4</c:v>
                </c:pt>
                <c:pt idx="23871">
                  <c:v>2.9384525814948648E-4</c:v>
                </c:pt>
                <c:pt idx="23872">
                  <c:v>2.938329492058005E-4</c:v>
                </c:pt>
                <c:pt idx="23873">
                  <c:v>2.9382064129329551E-4</c:v>
                </c:pt>
                <c:pt idx="23874">
                  <c:v>2.9380833441184002E-4</c:v>
                </c:pt>
                <c:pt idx="23875">
                  <c:v>2.9379602856130651E-4</c:v>
                </c:pt>
                <c:pt idx="23876">
                  <c:v>2.9378372374156591E-4</c:v>
                </c:pt>
                <c:pt idx="23877">
                  <c:v>2.9377141995248546E-4</c:v>
                </c:pt>
                <c:pt idx="23878">
                  <c:v>2.9375911719394047E-4</c:v>
                </c:pt>
                <c:pt idx="23879">
                  <c:v>2.9374681546579602E-4</c:v>
                </c:pt>
                <c:pt idx="23880">
                  <c:v>2.9373451476792645E-4</c:v>
                </c:pt>
                <c:pt idx="23881">
                  <c:v>2.9372221510020284E-4</c:v>
                </c:pt>
                <c:pt idx="23882">
                  <c:v>2.9370991646249255E-4</c:v>
                </c:pt>
                <c:pt idx="23883">
                  <c:v>2.9369761885466818E-4</c:v>
                </c:pt>
                <c:pt idx="23884">
                  <c:v>2.9368532227660071E-4</c:v>
                </c:pt>
                <c:pt idx="23885">
                  <c:v>2.936730267281614E-4</c:v>
                </c:pt>
                <c:pt idx="23886">
                  <c:v>2.9366073220921752E-4</c:v>
                </c:pt>
                <c:pt idx="23887">
                  <c:v>2.9364843871964376E-4</c:v>
                </c:pt>
                <c:pt idx="23888">
                  <c:v>2.9363614625930751E-4</c:v>
                </c:pt>
                <c:pt idx="23889">
                  <c:v>2.9362385482808241E-4</c:v>
                </c:pt>
                <c:pt idx="23890">
                  <c:v>2.9361156442583782E-4</c:v>
                </c:pt>
                <c:pt idx="23891">
                  <c:v>2.9359927505244514E-4</c:v>
                </c:pt>
                <c:pt idx="23892">
                  <c:v>2.9358698670777389E-4</c:v>
                </c:pt>
                <c:pt idx="23893">
                  <c:v>2.9357469939169512E-4</c:v>
                </c:pt>
                <c:pt idx="23894">
                  <c:v>2.9356241310408119E-4</c:v>
                </c:pt>
                <c:pt idx="23895">
                  <c:v>2.9355012784480311E-4</c:v>
                </c:pt>
                <c:pt idx="23896">
                  <c:v>2.9353784361372875E-4</c:v>
                </c:pt>
                <c:pt idx="23897">
                  <c:v>2.9352556041073208E-4</c:v>
                </c:pt>
                <c:pt idx="23898">
                  <c:v>2.9351327823568413E-4</c:v>
                </c:pt>
                <c:pt idx="23899">
                  <c:v>2.9350099708845242E-4</c:v>
                </c:pt>
                <c:pt idx="23900">
                  <c:v>2.9348871696891155E-4</c:v>
                </c:pt>
                <c:pt idx="23901">
                  <c:v>2.9347643787693261E-4</c:v>
                </c:pt>
                <c:pt idx="23902">
                  <c:v>2.934641598123823E-4</c:v>
                </c:pt>
                <c:pt idx="23903">
                  <c:v>2.9345188277513714E-4</c:v>
                </c:pt>
                <c:pt idx="23904">
                  <c:v>2.93439606765065E-4</c:v>
                </c:pt>
                <c:pt idx="23905">
                  <c:v>2.9342733178203692E-4</c:v>
                </c:pt>
                <c:pt idx="23906">
                  <c:v>2.9341505782592492E-4</c:v>
                </c:pt>
                <c:pt idx="23907">
                  <c:v>2.9340278489660193E-4</c:v>
                </c:pt>
                <c:pt idx="23908">
                  <c:v>2.9339051299393399E-4</c:v>
                </c:pt>
                <c:pt idx="23909">
                  <c:v>2.933782421177981E-4</c:v>
                </c:pt>
                <c:pt idx="23910">
                  <c:v>2.9336597226806176E-4</c:v>
                </c:pt>
                <c:pt idx="23911">
                  <c:v>2.9335370344459765E-4</c:v>
                </c:pt>
                <c:pt idx="23912">
                  <c:v>2.9334143564727669E-4</c:v>
                </c:pt>
                <c:pt idx="23913">
                  <c:v>2.9332916887596947E-4</c:v>
                </c:pt>
                <c:pt idx="23914">
                  <c:v>2.9331690313054806E-4</c:v>
                </c:pt>
                <c:pt idx="23915">
                  <c:v>2.9330463841088273E-4</c:v>
                </c:pt>
                <c:pt idx="23916">
                  <c:v>2.9329237471684816E-4</c:v>
                </c:pt>
                <c:pt idx="23917">
                  <c:v>2.9328011204831039E-4</c:v>
                </c:pt>
                <c:pt idx="23918">
                  <c:v>2.9326785040514544E-4</c:v>
                </c:pt>
                <c:pt idx="23919">
                  <c:v>2.932555897872225E-4</c:v>
                </c:pt>
                <c:pt idx="23920">
                  <c:v>2.9324333019441391E-4</c:v>
                </c:pt>
                <c:pt idx="23921">
                  <c:v>2.9323107162659064E-4</c:v>
                </c:pt>
                <c:pt idx="23922">
                  <c:v>2.9321881408362282E-4</c:v>
                </c:pt>
                <c:pt idx="23923">
                  <c:v>2.9320655756538407E-4</c:v>
                </c:pt>
                <c:pt idx="23924">
                  <c:v>2.9319430207174602E-4</c:v>
                </c:pt>
                <c:pt idx="23925">
                  <c:v>2.9318204760257749E-4</c:v>
                </c:pt>
                <c:pt idx="23926">
                  <c:v>2.9316979415775401E-4</c:v>
                </c:pt>
                <c:pt idx="23927">
                  <c:v>2.9315754173714212E-4</c:v>
                </c:pt>
                <c:pt idx="23928">
                  <c:v>2.9314529034061757E-4</c:v>
                </c:pt>
                <c:pt idx="23929">
                  <c:v>2.9313303996805155E-4</c:v>
                </c:pt>
                <c:pt idx="23930">
                  <c:v>2.9312079061931287E-4</c:v>
                </c:pt>
                <c:pt idx="23931">
                  <c:v>2.9310854229427609E-4</c:v>
                </c:pt>
                <c:pt idx="23932">
                  <c:v>2.9309629499281182E-4</c:v>
                </c:pt>
                <c:pt idx="23933">
                  <c:v>2.9308404871479201E-4</c:v>
                </c:pt>
                <c:pt idx="23934">
                  <c:v>2.9307180346008774E-4</c:v>
                </c:pt>
                <c:pt idx="23935">
                  <c:v>2.9305955922857212E-4</c:v>
                </c:pt>
                <c:pt idx="23936">
                  <c:v>2.9304731602011448E-4</c:v>
                </c:pt>
                <c:pt idx="23937">
                  <c:v>2.9303507383458886E-4</c:v>
                </c:pt>
                <c:pt idx="23938">
                  <c:v>2.9302283267186607E-4</c:v>
                </c:pt>
                <c:pt idx="23939">
                  <c:v>2.9301059253181844E-4</c:v>
                </c:pt>
                <c:pt idx="23940">
                  <c:v>2.9299835341431755E-4</c:v>
                </c:pt>
                <c:pt idx="23941">
                  <c:v>2.9298611531923616E-4</c:v>
                </c:pt>
                <c:pt idx="23942">
                  <c:v>2.9297387824644473E-4</c:v>
                </c:pt>
                <c:pt idx="23943">
                  <c:v>2.9296164219581384E-4</c:v>
                </c:pt>
                <c:pt idx="23944">
                  <c:v>2.9294940716721995E-4</c:v>
                </c:pt>
                <c:pt idx="23945">
                  <c:v>2.9293717316053155E-4</c:v>
                </c:pt>
                <c:pt idx="23946">
                  <c:v>2.9292494017561945E-4</c:v>
                </c:pt>
                <c:pt idx="23947">
                  <c:v>2.9291270821236049E-4</c:v>
                </c:pt>
                <c:pt idx="23948">
                  <c:v>2.9290047727062251E-4</c:v>
                </c:pt>
                <c:pt idx="23949">
                  <c:v>2.928882473502774E-4</c:v>
                </c:pt>
                <c:pt idx="23950">
                  <c:v>2.9287601845120087E-4</c:v>
                </c:pt>
                <c:pt idx="23951">
                  <c:v>2.9286379057326259E-4</c:v>
                </c:pt>
                <c:pt idx="23952">
                  <c:v>2.9285156371633414E-4</c:v>
                </c:pt>
                <c:pt idx="23953">
                  <c:v>2.9283933788028916E-4</c:v>
                </c:pt>
                <c:pt idx="23954">
                  <c:v>2.928271130649978E-4</c:v>
                </c:pt>
                <c:pt idx="23955">
                  <c:v>2.9281488927033426E-4</c:v>
                </c:pt>
                <c:pt idx="23956">
                  <c:v>2.9280266649616988E-4</c:v>
                </c:pt>
                <c:pt idx="23957">
                  <c:v>2.9279044474237674E-4</c:v>
                </c:pt>
                <c:pt idx="23958">
                  <c:v>2.9277822400882749E-4</c:v>
                </c:pt>
                <c:pt idx="23959">
                  <c:v>2.9276600429539457E-4</c:v>
                </c:pt>
                <c:pt idx="23960">
                  <c:v>2.9275378560194963E-4</c:v>
                </c:pt>
                <c:pt idx="23961">
                  <c:v>2.9274156792836298E-4</c:v>
                </c:pt>
                <c:pt idx="23962">
                  <c:v>2.927293512745125E-4</c:v>
                </c:pt>
                <c:pt idx="23963">
                  <c:v>2.9271713564026612E-4</c:v>
                </c:pt>
                <c:pt idx="23964">
                  <c:v>2.9270492102549575E-4</c:v>
                </c:pt>
                <c:pt idx="23965">
                  <c:v>2.9269270743007616E-4</c:v>
                </c:pt>
                <c:pt idx="23966">
                  <c:v>2.9268049485387806E-4</c:v>
                </c:pt>
                <c:pt idx="23967">
                  <c:v>2.9266828329677601E-4</c:v>
                </c:pt>
                <c:pt idx="23968">
                  <c:v>2.926560727586418E-4</c:v>
                </c:pt>
                <c:pt idx="23969">
                  <c:v>2.9264386323934446E-4</c:v>
                </c:pt>
                <c:pt idx="23970">
                  <c:v>2.9263165473876262E-4</c:v>
                </c:pt>
                <c:pt idx="23971">
                  <c:v>2.9261944725676346E-4</c:v>
                </c:pt>
                <c:pt idx="23972">
                  <c:v>2.9260724079322012E-4</c:v>
                </c:pt>
                <c:pt idx="23973">
                  <c:v>2.9259503534800814E-4</c:v>
                </c:pt>
                <c:pt idx="23974">
                  <c:v>2.9258283092099802E-4</c:v>
                </c:pt>
                <c:pt idx="23975">
                  <c:v>2.9257062751206415E-4</c:v>
                </c:pt>
                <c:pt idx="23976">
                  <c:v>2.9255842512107712E-4</c:v>
                </c:pt>
                <c:pt idx="23977">
                  <c:v>2.9254622374790814E-4</c:v>
                </c:pt>
                <c:pt idx="23978">
                  <c:v>2.9253402339243415E-4</c:v>
                </c:pt>
                <c:pt idx="23979">
                  <c:v>2.9252182405452456E-4</c:v>
                </c:pt>
                <c:pt idx="23980">
                  <c:v>2.9250962573405494E-4</c:v>
                </c:pt>
                <c:pt idx="23981">
                  <c:v>2.9249742843089456E-4</c:v>
                </c:pt>
                <c:pt idx="23982">
                  <c:v>2.9248523214491683E-4</c:v>
                </c:pt>
                <c:pt idx="23983">
                  <c:v>2.924730368759988E-4</c:v>
                </c:pt>
                <c:pt idx="23984">
                  <c:v>2.9246084262400586E-4</c:v>
                </c:pt>
                <c:pt idx="23985">
                  <c:v>2.9244864938881687E-4</c:v>
                </c:pt>
                <c:pt idx="23986">
                  <c:v>2.9243645717030425E-4</c:v>
                </c:pt>
                <c:pt idx="23987">
                  <c:v>2.9242426596833639E-4</c:v>
                </c:pt>
                <c:pt idx="23988">
                  <c:v>2.9241207578279305E-4</c:v>
                </c:pt>
                <c:pt idx="23989">
                  <c:v>2.9239988661353963E-4</c:v>
                </c:pt>
                <c:pt idx="23990">
                  <c:v>2.9238769846045209E-4</c:v>
                </c:pt>
                <c:pt idx="23991">
                  <c:v>2.9237551132340483E-4</c:v>
                </c:pt>
                <c:pt idx="23992">
                  <c:v>2.9236332520227219E-4</c:v>
                </c:pt>
                <c:pt idx="23993">
                  <c:v>2.9235114009692196E-4</c:v>
                </c:pt>
                <c:pt idx="23994">
                  <c:v>2.9233895600723161E-4</c:v>
                </c:pt>
                <c:pt idx="23995">
                  <c:v>2.9232677293307012E-4</c:v>
                </c:pt>
                <c:pt idx="23996">
                  <c:v>2.9231459087431406E-4</c:v>
                </c:pt>
                <c:pt idx="23997">
                  <c:v>2.9230240983083684E-4</c:v>
                </c:pt>
                <c:pt idx="23998">
                  <c:v>2.9229022980250809E-4</c:v>
                </c:pt>
                <c:pt idx="23999">
                  <c:v>2.9227805078920426E-4</c:v>
                </c:pt>
                <c:pt idx="24000">
                  <c:v>2.9226587279079574E-4</c:v>
                </c:pt>
                <c:pt idx="24001">
                  <c:v>2.9225369580715812E-4</c:v>
                </c:pt>
                <c:pt idx="24002">
                  <c:v>2.9224151983816155E-4</c:v>
                </c:pt>
                <c:pt idx="24003">
                  <c:v>2.9222934488368316E-4</c:v>
                </c:pt>
                <c:pt idx="24004">
                  <c:v>2.9221717094359408E-4</c:v>
                </c:pt>
                <c:pt idx="24005">
                  <c:v>2.9220499801776545E-4</c:v>
                </c:pt>
                <c:pt idx="24006">
                  <c:v>2.9219282610607497E-4</c:v>
                </c:pt>
                <c:pt idx="24007">
                  <c:v>2.9218065520839282E-4</c:v>
                </c:pt>
                <c:pt idx="24008">
                  <c:v>2.92168485324593E-4</c:v>
                </c:pt>
                <c:pt idx="24009">
                  <c:v>2.9215631645454856E-4</c:v>
                </c:pt>
                <c:pt idx="24010">
                  <c:v>2.9214414859813286E-4</c:v>
                </c:pt>
                <c:pt idx="24011">
                  <c:v>2.9213198175522128E-4</c:v>
                </c:pt>
                <c:pt idx="24012">
                  <c:v>2.9211981592568392E-4</c:v>
                </c:pt>
                <c:pt idx="24013">
                  <c:v>2.9210765110939616E-4</c:v>
                </c:pt>
                <c:pt idx="24014">
                  <c:v>2.920954873062318E-4</c:v>
                </c:pt>
                <c:pt idx="24015">
                  <c:v>2.9208332451606268E-4</c:v>
                </c:pt>
                <c:pt idx="24016">
                  <c:v>2.920711627387632E-4</c:v>
                </c:pt>
                <c:pt idx="24017">
                  <c:v>2.9205900197420639E-4</c:v>
                </c:pt>
                <c:pt idx="24018">
                  <c:v>2.9204684222226482E-4</c:v>
                </c:pt>
                <c:pt idx="24019">
                  <c:v>2.9203468348281471E-4</c:v>
                </c:pt>
                <c:pt idx="24020">
                  <c:v>2.920225257557295E-4</c:v>
                </c:pt>
                <c:pt idx="24021">
                  <c:v>2.9201036904087885E-4</c:v>
                </c:pt>
                <c:pt idx="24022">
                  <c:v>2.9199821333814003E-4</c:v>
                </c:pt>
                <c:pt idx="24023">
                  <c:v>2.9198605864738555E-4</c:v>
                </c:pt>
                <c:pt idx="24024">
                  <c:v>2.9197390496848985E-4</c:v>
                </c:pt>
                <c:pt idx="24025">
                  <c:v>2.9196175230132424E-4</c:v>
                </c:pt>
                <c:pt idx="24026">
                  <c:v>2.9194960064576496E-4</c:v>
                </c:pt>
                <c:pt idx="24027">
                  <c:v>2.9193745000168509E-4</c:v>
                </c:pt>
                <c:pt idx="24028">
                  <c:v>2.9192530036895639E-4</c:v>
                </c:pt>
                <c:pt idx="24029">
                  <c:v>2.9191315174745632E-4</c:v>
                </c:pt>
                <c:pt idx="24030">
                  <c:v>2.9190100413705459E-4</c:v>
                </c:pt>
                <c:pt idx="24031">
                  <c:v>2.9188885753762643E-4</c:v>
                </c:pt>
                <c:pt idx="24032">
                  <c:v>2.9187671194904686E-4</c:v>
                </c:pt>
                <c:pt idx="24033">
                  <c:v>2.9186456737118868E-4</c:v>
                </c:pt>
                <c:pt idx="24034">
                  <c:v>2.9185242380392728E-4</c:v>
                </c:pt>
                <c:pt idx="24035">
                  <c:v>2.9184028124713411E-4</c:v>
                </c:pt>
                <c:pt idx="24036">
                  <c:v>2.9182813970068391E-4</c:v>
                </c:pt>
                <c:pt idx="24037">
                  <c:v>2.9181599916445014E-4</c:v>
                </c:pt>
                <c:pt idx="24038">
                  <c:v>2.9180385963830811E-4</c:v>
                </c:pt>
                <c:pt idx="24039">
                  <c:v>2.9179172112213283E-4</c:v>
                </c:pt>
                <c:pt idx="24040">
                  <c:v>2.9177958361579419E-4</c:v>
                </c:pt>
                <c:pt idx="24041">
                  <c:v>2.9176744711916842E-4</c:v>
                </c:pt>
                <c:pt idx="24042">
                  <c:v>2.9175531163212959E-4</c:v>
                </c:pt>
                <c:pt idx="24043">
                  <c:v>2.9174317715455347E-4</c:v>
                </c:pt>
                <c:pt idx="24044">
                  <c:v>2.9173104368630955E-4</c:v>
                </c:pt>
                <c:pt idx="24045">
                  <c:v>2.9171891122727701E-4</c:v>
                </c:pt>
                <c:pt idx="24046">
                  <c:v>2.9170677977732602E-4</c:v>
                </c:pt>
                <c:pt idx="24047">
                  <c:v>2.9169464933633264E-4</c:v>
                </c:pt>
                <c:pt idx="24048">
                  <c:v>2.9168251990417139E-4</c:v>
                </c:pt>
                <c:pt idx="24049">
                  <c:v>2.9167039148071552E-4</c:v>
                </c:pt>
                <c:pt idx="24050">
                  <c:v>2.9165826406583992E-4</c:v>
                </c:pt>
                <c:pt idx="24051">
                  <c:v>2.9164613765941702E-4</c:v>
                </c:pt>
                <c:pt idx="24052">
                  <c:v>2.916340122613228E-4</c:v>
                </c:pt>
                <c:pt idx="24053">
                  <c:v>2.9162188787143197E-4</c:v>
                </c:pt>
                <c:pt idx="24054">
                  <c:v>2.9160976448961611E-4</c:v>
                </c:pt>
                <c:pt idx="24055">
                  <c:v>2.9159764211575206E-4</c:v>
                </c:pt>
                <c:pt idx="24056">
                  <c:v>2.915855207497129E-4</c:v>
                </c:pt>
                <c:pt idx="24057">
                  <c:v>2.9157340039137391E-4</c:v>
                </c:pt>
                <c:pt idx="24058">
                  <c:v>2.9156128104060802E-4</c:v>
                </c:pt>
                <c:pt idx="24059">
                  <c:v>2.9154916269729194E-4</c:v>
                </c:pt>
                <c:pt idx="24060">
                  <c:v>2.9153704536129705E-4</c:v>
                </c:pt>
                <c:pt idx="24061">
                  <c:v>2.915249290324987E-4</c:v>
                </c:pt>
                <c:pt idx="24062">
                  <c:v>2.9151281371077271E-4</c:v>
                </c:pt>
                <c:pt idx="24063">
                  <c:v>2.9150069939599255E-4</c:v>
                </c:pt>
                <c:pt idx="24064">
                  <c:v>2.9148858608803386E-4</c:v>
                </c:pt>
                <c:pt idx="24065">
                  <c:v>2.9147647378676941E-4</c:v>
                </c:pt>
                <c:pt idx="24066">
                  <c:v>2.9146436249207267E-4</c:v>
                </c:pt>
                <c:pt idx="24067">
                  <c:v>2.9145225220382156E-4</c:v>
                </c:pt>
                <c:pt idx="24068">
                  <c:v>2.9144014292188794E-4</c:v>
                </c:pt>
                <c:pt idx="24069">
                  <c:v>2.9142803464614954E-4</c:v>
                </c:pt>
                <c:pt idx="24070">
                  <c:v>2.9141592737647612E-4</c:v>
                </c:pt>
                <c:pt idx="24071">
                  <c:v>2.9140382111274716E-4</c:v>
                </c:pt>
                <c:pt idx="24072">
                  <c:v>2.9139171585483456E-4</c:v>
                </c:pt>
                <c:pt idx="24073">
                  <c:v>2.9137961160261212E-4</c:v>
                </c:pt>
                <c:pt idx="24074">
                  <c:v>2.9136750835595618E-4</c:v>
                </c:pt>
                <c:pt idx="24075">
                  <c:v>2.9135540611474343E-4</c:v>
                </c:pt>
                <c:pt idx="24076">
                  <c:v>2.9134330487884462E-4</c:v>
                </c:pt>
                <c:pt idx="24077">
                  <c:v>2.9133120464813658E-4</c:v>
                </c:pt>
                <c:pt idx="24078">
                  <c:v>2.9131910542249333E-4</c:v>
                </c:pt>
                <c:pt idx="24079">
                  <c:v>2.9130700720178949E-4</c:v>
                </c:pt>
                <c:pt idx="24080">
                  <c:v>2.9129490998589999E-4</c:v>
                </c:pt>
                <c:pt idx="24081">
                  <c:v>2.912828137747014E-4</c:v>
                </c:pt>
                <c:pt idx="24082">
                  <c:v>2.9127071856806675E-4</c:v>
                </c:pt>
                <c:pt idx="24083">
                  <c:v>2.9125862436587191E-4</c:v>
                </c:pt>
                <c:pt idx="24084">
                  <c:v>2.912465311679905E-4</c:v>
                </c:pt>
                <c:pt idx="24085">
                  <c:v>2.9123443897429872E-4</c:v>
                </c:pt>
                <c:pt idx="24086">
                  <c:v>2.9122234778467058E-4</c:v>
                </c:pt>
                <c:pt idx="24087">
                  <c:v>2.9121025759898156E-4</c:v>
                </c:pt>
                <c:pt idx="24088">
                  <c:v>2.9119816841710659E-4</c:v>
                </c:pt>
                <c:pt idx="24089">
                  <c:v>2.9118608023892019E-4</c:v>
                </c:pt>
                <c:pt idx="24090">
                  <c:v>2.9117399306429869E-4</c:v>
                </c:pt>
                <c:pt idx="24091">
                  <c:v>2.9116190689311536E-4</c:v>
                </c:pt>
                <c:pt idx="24092">
                  <c:v>2.9114982172524616E-4</c:v>
                </c:pt>
                <c:pt idx="24093">
                  <c:v>2.9113773756056564E-4</c:v>
                </c:pt>
                <c:pt idx="24094">
                  <c:v>2.9112565439894875E-4</c:v>
                </c:pt>
                <c:pt idx="24095">
                  <c:v>2.9111357224027287E-4</c:v>
                </c:pt>
                <c:pt idx="24096">
                  <c:v>2.9110149108440946E-4</c:v>
                </c:pt>
                <c:pt idx="24097">
                  <c:v>2.9108941093123692E-4</c:v>
                </c:pt>
                <c:pt idx="24098">
                  <c:v>2.9107733178062846E-4</c:v>
                </c:pt>
                <c:pt idx="24099">
                  <c:v>2.9106525363245994E-4</c:v>
                </c:pt>
                <c:pt idx="24100">
                  <c:v>2.9105317648660847E-4</c:v>
                </c:pt>
                <c:pt idx="24101">
                  <c:v>2.910411003429441E-4</c:v>
                </c:pt>
                <c:pt idx="24102">
                  <c:v>2.9102902520134822E-4</c:v>
                </c:pt>
                <c:pt idx="24103">
                  <c:v>2.9101695106169214E-4</c:v>
                </c:pt>
                <c:pt idx="24104">
                  <c:v>2.9100487792385111E-4</c:v>
                </c:pt>
                <c:pt idx="24105">
                  <c:v>2.9099280578770436E-4</c:v>
                </c:pt>
                <c:pt idx="24106">
                  <c:v>2.9098073465312234E-4</c:v>
                </c:pt>
                <c:pt idx="24107">
                  <c:v>2.9096866451998213E-4</c:v>
                </c:pt>
                <c:pt idx="24108">
                  <c:v>2.9095659538816052E-4</c:v>
                </c:pt>
                <c:pt idx="24109">
                  <c:v>2.9094452725753289E-4</c:v>
                </c:pt>
                <c:pt idx="24110">
                  <c:v>2.9093246012797298E-4</c:v>
                </c:pt>
                <c:pt idx="24111">
                  <c:v>2.9092039399935583E-4</c:v>
                </c:pt>
                <c:pt idx="24112">
                  <c:v>2.9090832887156045E-4</c:v>
                </c:pt>
                <c:pt idx="24113">
                  <c:v>2.9089626474445836E-4</c:v>
                </c:pt>
                <c:pt idx="24114">
                  <c:v>2.9088420161792574E-4</c:v>
                </c:pt>
                <c:pt idx="24115">
                  <c:v>2.9087213949184111E-4</c:v>
                </c:pt>
                <c:pt idx="24116">
                  <c:v>2.908600783660761E-4</c:v>
                </c:pt>
                <c:pt idx="24117">
                  <c:v>2.9084801824050954E-4</c:v>
                </c:pt>
                <c:pt idx="24118">
                  <c:v>2.9083595911501487E-4</c:v>
                </c:pt>
                <c:pt idx="24119">
                  <c:v>2.9082390098946815E-4</c:v>
                </c:pt>
                <c:pt idx="24120">
                  <c:v>2.9081184386374654E-4</c:v>
                </c:pt>
                <c:pt idx="24121">
                  <c:v>2.9079978773772423E-4</c:v>
                </c:pt>
                <c:pt idx="24122">
                  <c:v>2.9078773261127539E-4</c:v>
                </c:pt>
                <c:pt idx="24123">
                  <c:v>2.9077567848427864E-4</c:v>
                </c:pt>
                <c:pt idx="24124">
                  <c:v>2.9076362535660849E-4</c:v>
                </c:pt>
                <c:pt idx="24125">
                  <c:v>2.907515732281408E-4</c:v>
                </c:pt>
                <c:pt idx="24126">
                  <c:v>2.9073952209875077E-4</c:v>
                </c:pt>
                <c:pt idx="24127">
                  <c:v>2.9072747196831378E-4</c:v>
                </c:pt>
                <c:pt idx="24128">
                  <c:v>2.9071542283670823E-4</c:v>
                </c:pt>
                <c:pt idx="24129">
                  <c:v>2.90703374703807E-4</c:v>
                </c:pt>
                <c:pt idx="24130">
                  <c:v>2.9069132756948552E-4</c:v>
                </c:pt>
                <c:pt idx="24131">
                  <c:v>2.9067928143362289E-4</c:v>
                </c:pt>
                <c:pt idx="24132">
                  <c:v>2.9066723629609412E-4</c:v>
                </c:pt>
                <c:pt idx="24133">
                  <c:v>2.9065519215677255E-4</c:v>
                </c:pt>
                <c:pt idx="24134">
                  <c:v>2.9064314901553682E-4</c:v>
                </c:pt>
                <c:pt idx="24135">
                  <c:v>2.9063110687226323E-4</c:v>
                </c:pt>
                <c:pt idx="24136">
                  <c:v>2.906190657268242E-4</c:v>
                </c:pt>
                <c:pt idx="24137">
                  <c:v>2.9060702557909881E-4</c:v>
                </c:pt>
                <c:pt idx="24138">
                  <c:v>2.9059498642896084E-4</c:v>
                </c:pt>
                <c:pt idx="24139">
                  <c:v>2.9058294827628882E-4</c:v>
                </c:pt>
                <c:pt idx="24140">
                  <c:v>2.9057091112095752E-4</c:v>
                </c:pt>
                <c:pt idx="24141">
                  <c:v>2.9055887496284383E-4</c:v>
                </c:pt>
                <c:pt idx="24142">
                  <c:v>2.9054683980182116E-4</c:v>
                </c:pt>
                <c:pt idx="24143">
                  <c:v>2.9053480563776896E-4</c:v>
                </c:pt>
                <c:pt idx="24144">
                  <c:v>2.9052277247056238E-4</c:v>
                </c:pt>
                <c:pt idx="24145">
                  <c:v>2.9051074030007586E-4</c:v>
                </c:pt>
                <c:pt idx="24146">
                  <c:v>2.9049870912618787E-4</c:v>
                </c:pt>
                <c:pt idx="24147">
                  <c:v>2.9048667894877216E-4</c:v>
                </c:pt>
                <c:pt idx="24148">
                  <c:v>2.9047464976770696E-4</c:v>
                </c:pt>
                <c:pt idx="24149">
                  <c:v>2.9046262158286841E-4</c:v>
                </c:pt>
                <c:pt idx="24150">
                  <c:v>2.9045059439413259E-4</c:v>
                </c:pt>
                <c:pt idx="24151">
                  <c:v>2.9043856820137415E-4</c:v>
                </c:pt>
                <c:pt idx="24152">
                  <c:v>2.9042654300447021E-4</c:v>
                </c:pt>
                <c:pt idx="24153">
                  <c:v>2.9041451880329944E-4</c:v>
                </c:pt>
                <c:pt idx="24154">
                  <c:v>2.9040249559773596E-4</c:v>
                </c:pt>
                <c:pt idx="24155">
                  <c:v>2.9039047338765488E-4</c:v>
                </c:pt>
                <c:pt idx="24156">
                  <c:v>2.9037845217293537E-4</c:v>
                </c:pt>
                <c:pt idx="24157">
                  <c:v>2.9036643195345002E-4</c:v>
                </c:pt>
                <c:pt idx="24158">
                  <c:v>2.903544127290804E-4</c:v>
                </c:pt>
                <c:pt idx="24159">
                  <c:v>2.9034239449970007E-4</c:v>
                </c:pt>
                <c:pt idx="24160">
                  <c:v>2.9033037726518523E-4</c:v>
                </c:pt>
                <c:pt idx="24161">
                  <c:v>2.9031836102541212E-4</c:v>
                </c:pt>
                <c:pt idx="24162">
                  <c:v>2.9030634578025886E-4</c:v>
                </c:pt>
                <c:pt idx="24163">
                  <c:v>2.9029433152959915E-4</c:v>
                </c:pt>
                <c:pt idx="24164">
                  <c:v>2.9028231827331281E-4</c:v>
                </c:pt>
                <c:pt idx="24165">
                  <c:v>2.9027030601127618E-4</c:v>
                </c:pt>
                <c:pt idx="24166">
                  <c:v>2.9025829474336242E-4</c:v>
                </c:pt>
                <c:pt idx="24167">
                  <c:v>2.9024628446945155E-4</c:v>
                </c:pt>
                <c:pt idx="24168">
                  <c:v>2.9023427518941959E-4</c:v>
                </c:pt>
                <c:pt idx="24169">
                  <c:v>2.9022226690314116E-4</c:v>
                </c:pt>
                <c:pt idx="24170">
                  <c:v>2.9021025961049581E-4</c:v>
                </c:pt>
                <c:pt idx="24171">
                  <c:v>2.9019825331135711E-4</c:v>
                </c:pt>
                <c:pt idx="24172">
                  <c:v>2.9018624800560417E-4</c:v>
                </c:pt>
                <c:pt idx="24173">
                  <c:v>2.9017424369311308E-4</c:v>
                </c:pt>
                <c:pt idx="24174">
                  <c:v>2.9016224037376034E-4</c:v>
                </c:pt>
                <c:pt idx="24175">
                  <c:v>2.9015023804742279E-4</c:v>
                </c:pt>
                <c:pt idx="24176">
                  <c:v>2.9013823671397807E-4</c:v>
                </c:pt>
                <c:pt idx="24177">
                  <c:v>2.9012623637330031E-4</c:v>
                </c:pt>
                <c:pt idx="24178">
                  <c:v>2.9011423702526986E-4</c:v>
                </c:pt>
                <c:pt idx="24179">
                  <c:v>2.9010223866976118E-4</c:v>
                </c:pt>
                <c:pt idx="24180">
                  <c:v>2.9009024130665089E-4</c:v>
                </c:pt>
                <c:pt idx="24181">
                  <c:v>2.9007824493581781E-4</c:v>
                </c:pt>
                <c:pt idx="24182">
                  <c:v>2.9006624955713712E-4</c:v>
                </c:pt>
                <c:pt idx="24183">
                  <c:v>2.9005425517048699E-4</c:v>
                </c:pt>
                <c:pt idx="24184">
                  <c:v>2.9004226177574459E-4</c:v>
                </c:pt>
                <c:pt idx="24185">
                  <c:v>2.9003026937278399E-4</c:v>
                </c:pt>
                <c:pt idx="24186">
                  <c:v>2.9001827796148642E-4</c:v>
                </c:pt>
                <c:pt idx="24187">
                  <c:v>2.900062875417249E-4</c:v>
                </c:pt>
                <c:pt idx="24188">
                  <c:v>2.8999429811337878E-4</c:v>
                </c:pt>
                <c:pt idx="24189">
                  <c:v>2.899823096763251E-4</c:v>
                </c:pt>
                <c:pt idx="24190">
                  <c:v>2.8997032223044119E-4</c:v>
                </c:pt>
                <c:pt idx="24191">
                  <c:v>2.899583357756029E-4</c:v>
                </c:pt>
                <c:pt idx="24192">
                  <c:v>2.8994635031168609E-4</c:v>
                </c:pt>
                <c:pt idx="24193">
                  <c:v>2.8993436583857194E-4</c:v>
                </c:pt>
                <c:pt idx="24194">
                  <c:v>2.8992238235613392E-4</c:v>
                </c:pt>
                <c:pt idx="24195">
                  <c:v>2.8991039986425135E-4</c:v>
                </c:pt>
                <c:pt idx="24196">
                  <c:v>2.8989841836280005E-4</c:v>
                </c:pt>
                <c:pt idx="24197">
                  <c:v>2.8988643785165814E-4</c:v>
                </c:pt>
                <c:pt idx="24198">
                  <c:v>2.8987445833070187E-4</c:v>
                </c:pt>
                <c:pt idx="24199">
                  <c:v>2.8986247979980947E-4</c:v>
                </c:pt>
                <c:pt idx="24200">
                  <c:v>2.8985050225885698E-4</c:v>
                </c:pt>
                <c:pt idx="24201">
                  <c:v>2.8983852570772475E-4</c:v>
                </c:pt>
                <c:pt idx="24202">
                  <c:v>2.8982655014628592E-4</c:v>
                </c:pt>
                <c:pt idx="24203">
                  <c:v>2.8981457557442005E-4</c:v>
                </c:pt>
                <c:pt idx="24204">
                  <c:v>2.8980260199200445E-4</c:v>
                </c:pt>
                <c:pt idx="24205">
                  <c:v>2.897906293989164E-4</c:v>
                </c:pt>
                <c:pt idx="24206">
                  <c:v>2.8977865779503473E-4</c:v>
                </c:pt>
                <c:pt idx="24207">
                  <c:v>2.8976668718023318E-4</c:v>
                </c:pt>
                <c:pt idx="24208">
                  <c:v>2.8975471755439099E-4</c:v>
                </c:pt>
                <c:pt idx="24209">
                  <c:v>2.8974274891738644E-4</c:v>
                </c:pt>
                <c:pt idx="24210">
                  <c:v>2.8973078126909828E-4</c:v>
                </c:pt>
                <c:pt idx="24211">
                  <c:v>2.8971881460940012E-4</c:v>
                </c:pt>
                <c:pt idx="24212">
                  <c:v>2.897068489381711E-4</c:v>
                </c:pt>
                <c:pt idx="24213">
                  <c:v>2.8969488425529101E-4</c:v>
                </c:pt>
                <c:pt idx="24214">
                  <c:v>2.8968292056063416E-4</c:v>
                </c:pt>
                <c:pt idx="24215">
                  <c:v>2.8967095785408019E-4</c:v>
                </c:pt>
                <c:pt idx="24216">
                  <c:v>2.896589961355061E-4</c:v>
                </c:pt>
                <c:pt idx="24217">
                  <c:v>2.896470354047885E-4</c:v>
                </c:pt>
                <c:pt idx="24218">
                  <c:v>2.8963507566180695E-4</c:v>
                </c:pt>
                <c:pt idx="24219">
                  <c:v>2.8962311690643796E-4</c:v>
                </c:pt>
                <c:pt idx="24220">
                  <c:v>2.8961115913855997E-4</c:v>
                </c:pt>
                <c:pt idx="24221">
                  <c:v>2.8959920235804848E-4</c:v>
                </c:pt>
                <c:pt idx="24222">
                  <c:v>2.8958724656478341E-4</c:v>
                </c:pt>
                <c:pt idx="24223">
                  <c:v>2.8957529175864218E-4</c:v>
                </c:pt>
                <c:pt idx="24224">
                  <c:v>2.8956333793950213E-4</c:v>
                </c:pt>
                <c:pt idx="24225">
                  <c:v>2.8955138510724257E-4</c:v>
                </c:pt>
                <c:pt idx="24226">
                  <c:v>2.895394332617384E-4</c:v>
                </c:pt>
                <c:pt idx="24227">
                  <c:v>2.8952748240286736E-4</c:v>
                </c:pt>
                <c:pt idx="24228">
                  <c:v>2.8951553253051026E-4</c:v>
                </c:pt>
                <c:pt idx="24229">
                  <c:v>2.8950358364454392E-4</c:v>
                </c:pt>
                <c:pt idx="24230">
                  <c:v>2.8949163574484615E-4</c:v>
                </c:pt>
                <c:pt idx="24231">
                  <c:v>2.8947968883129451E-4</c:v>
                </c:pt>
                <c:pt idx="24232">
                  <c:v>2.8946774290376429E-4</c:v>
                </c:pt>
                <c:pt idx="24233">
                  <c:v>2.8945579796213852E-4</c:v>
                </c:pt>
                <c:pt idx="24234">
                  <c:v>2.8944385400629262E-4</c:v>
                </c:pt>
                <c:pt idx="24235">
                  <c:v>2.8943191103610299E-4</c:v>
                </c:pt>
                <c:pt idx="24236">
                  <c:v>2.8941996905145016E-4</c:v>
                </c:pt>
                <c:pt idx="24237">
                  <c:v>2.894080280522123E-4</c:v>
                </c:pt>
                <c:pt idx="24238">
                  <c:v>2.8939608803826508E-4</c:v>
                </c:pt>
                <c:pt idx="24239">
                  <c:v>2.8938414900948726E-4</c:v>
                </c:pt>
                <c:pt idx="24240">
                  <c:v>2.8937221096575851E-4</c:v>
                </c:pt>
                <c:pt idx="24241">
                  <c:v>2.8936027390695594E-4</c:v>
                </c:pt>
                <c:pt idx="24242">
                  <c:v>2.8934833783295831E-4</c:v>
                </c:pt>
                <c:pt idx="24243">
                  <c:v>2.8933640274364286E-4</c:v>
                </c:pt>
                <c:pt idx="24244">
                  <c:v>2.8932446863888582E-4</c:v>
                </c:pt>
                <c:pt idx="24245">
                  <c:v>2.893125355185702E-4</c:v>
                </c:pt>
                <c:pt idx="24246">
                  <c:v>2.8930060338256942E-4</c:v>
                </c:pt>
                <c:pt idx="24247">
                  <c:v>2.8928867223076553E-4</c:v>
                </c:pt>
                <c:pt idx="24248">
                  <c:v>2.8927674206303351E-4</c:v>
                </c:pt>
                <c:pt idx="24249">
                  <c:v>2.8926481287925394E-4</c:v>
                </c:pt>
                <c:pt idx="24250">
                  <c:v>2.8925288467930441E-4</c:v>
                </c:pt>
                <c:pt idx="24251">
                  <c:v>2.8924095746306279E-4</c:v>
                </c:pt>
                <c:pt idx="24252">
                  <c:v>2.8922903123040791E-4</c:v>
                </c:pt>
                <c:pt idx="24253">
                  <c:v>2.8921710598121863E-4</c:v>
                </c:pt>
                <c:pt idx="24254">
                  <c:v>2.8920518171537111E-4</c:v>
                </c:pt>
                <c:pt idx="24255">
                  <c:v>2.891932584327467E-4</c:v>
                </c:pt>
                <c:pt idx="24256">
                  <c:v>2.8918133613322082E-4</c:v>
                </c:pt>
                <c:pt idx="24257">
                  <c:v>2.8916941481667481E-4</c:v>
                </c:pt>
                <c:pt idx="24258">
                  <c:v>2.8915749448298408E-4</c:v>
                </c:pt>
                <c:pt idx="24259">
                  <c:v>2.891455751320295E-4</c:v>
                </c:pt>
                <c:pt idx="24260">
                  <c:v>2.8913365676368961E-4</c:v>
                </c:pt>
                <c:pt idx="24261">
                  <c:v>2.8912173937784008E-4</c:v>
                </c:pt>
                <c:pt idx="24262">
                  <c:v>2.8910982297436239E-4</c:v>
                </c:pt>
                <c:pt idx="24263">
                  <c:v>2.8909790755313501E-4</c:v>
                </c:pt>
                <c:pt idx="24264">
                  <c:v>2.8908599311403362E-4</c:v>
                </c:pt>
                <c:pt idx="24265">
                  <c:v>2.8907407965694012E-4</c:v>
                </c:pt>
                <c:pt idx="24266">
                  <c:v>2.8906216718173225E-4</c:v>
                </c:pt>
                <c:pt idx="24267">
                  <c:v>2.8905025568828647E-4</c:v>
                </c:pt>
                <c:pt idx="24268">
                  <c:v>2.8903834517648281E-4</c:v>
                </c:pt>
                <c:pt idx="24269">
                  <c:v>2.8902643564620201E-4</c:v>
                </c:pt>
                <c:pt idx="24270">
                  <c:v>2.8901452709731841E-4</c:v>
                </c:pt>
                <c:pt idx="24271">
                  <c:v>2.8900261952971459E-4</c:v>
                </c:pt>
                <c:pt idx="24272">
                  <c:v>2.889907129432681E-4</c:v>
                </c:pt>
                <c:pt idx="24273">
                  <c:v>2.8897880733785679E-4</c:v>
                </c:pt>
                <c:pt idx="24274">
                  <c:v>2.8896690271336043E-4</c:v>
                </c:pt>
                <c:pt idx="24275">
                  <c:v>2.8895499906965742E-4</c:v>
                </c:pt>
                <c:pt idx="24276">
                  <c:v>2.889430964066265E-4</c:v>
                </c:pt>
                <c:pt idx="24277">
                  <c:v>2.889311947241484E-4</c:v>
                </c:pt>
                <c:pt idx="24278">
                  <c:v>2.8891929402209769E-4</c:v>
                </c:pt>
                <c:pt idx="24279">
                  <c:v>2.8890739430035498E-4</c:v>
                </c:pt>
                <c:pt idx="24280">
                  <c:v>2.8889549555880195E-4</c:v>
                </c:pt>
                <c:pt idx="24281">
                  <c:v>2.8888359779731396E-4</c:v>
                </c:pt>
                <c:pt idx="24282">
                  <c:v>2.8887170101577262E-4</c:v>
                </c:pt>
                <c:pt idx="24283">
                  <c:v>2.8885980521405492E-4</c:v>
                </c:pt>
                <c:pt idx="24284">
                  <c:v>2.8884791039203894E-4</c:v>
                </c:pt>
                <c:pt idx="24285">
                  <c:v>2.8883601654960749E-4</c:v>
                </c:pt>
                <c:pt idx="24286">
                  <c:v>2.8882412368663659E-4</c:v>
                </c:pt>
                <c:pt idx="24287">
                  <c:v>2.888122318030055E-4</c:v>
                </c:pt>
                <c:pt idx="24288">
                  <c:v>2.8880034089859372E-4</c:v>
                </c:pt>
                <c:pt idx="24289">
                  <c:v>2.8878845097328058E-4</c:v>
                </c:pt>
                <c:pt idx="24290">
                  <c:v>2.8877656202694406E-4</c:v>
                </c:pt>
                <c:pt idx="24291">
                  <c:v>2.8876467405946488E-4</c:v>
                </c:pt>
                <c:pt idx="24292">
                  <c:v>2.8875278707072183E-4</c:v>
                </c:pt>
                <c:pt idx="24293">
                  <c:v>2.8874090106059219E-4</c:v>
                </c:pt>
                <c:pt idx="24294">
                  <c:v>2.887290160289568E-4</c:v>
                </c:pt>
                <c:pt idx="24295">
                  <c:v>2.887171319756952E-4</c:v>
                </c:pt>
                <c:pt idx="24296">
                  <c:v>2.8870524890068397E-4</c:v>
                </c:pt>
                <c:pt idx="24297">
                  <c:v>2.8869336680380659E-4</c:v>
                </c:pt>
                <c:pt idx="24298">
                  <c:v>2.886814856849392E-4</c:v>
                </c:pt>
                <c:pt idx="24299">
                  <c:v>2.8866960554396059E-4</c:v>
                </c:pt>
                <c:pt idx="24300">
                  <c:v>2.8865772638075329E-4</c:v>
                </c:pt>
                <c:pt idx="24301">
                  <c:v>2.8864584819519244E-4</c:v>
                </c:pt>
                <c:pt idx="24302">
                  <c:v>2.8863397098716182E-4</c:v>
                </c:pt>
                <c:pt idx="24303">
                  <c:v>2.8862209475653697E-4</c:v>
                </c:pt>
                <c:pt idx="24304">
                  <c:v>2.8861021950319792E-4</c:v>
                </c:pt>
                <c:pt idx="24305">
                  <c:v>2.8859834522702637E-4</c:v>
                </c:pt>
                <c:pt idx="24306">
                  <c:v>2.8858647192789885E-4</c:v>
                </c:pt>
                <c:pt idx="24307">
                  <c:v>2.8857459960569652E-4</c:v>
                </c:pt>
                <c:pt idx="24308">
                  <c:v>2.8856272826030034E-4</c:v>
                </c:pt>
                <c:pt idx="24309">
                  <c:v>2.8855085789158508E-4</c:v>
                </c:pt>
                <c:pt idx="24310">
                  <c:v>2.8853898849943418E-4</c:v>
                </c:pt>
                <c:pt idx="24311">
                  <c:v>2.8852712008372569E-4</c:v>
                </c:pt>
                <c:pt idx="24312">
                  <c:v>2.8851525264433811E-4</c:v>
                </c:pt>
                <c:pt idx="24313">
                  <c:v>2.8850338618115472E-4</c:v>
                </c:pt>
                <c:pt idx="24314">
                  <c:v>2.8849152069405085E-4</c:v>
                </c:pt>
                <c:pt idx="24315">
                  <c:v>2.8847965618290815E-4</c:v>
                </c:pt>
                <c:pt idx="24316">
                  <c:v>2.8846779264760482E-4</c:v>
                </c:pt>
                <c:pt idx="24317">
                  <c:v>2.8845593008802202E-4</c:v>
                </c:pt>
                <c:pt idx="24318">
                  <c:v>2.8844406850403898E-4</c:v>
                </c:pt>
                <c:pt idx="24319">
                  <c:v>2.8843220789553697E-4</c:v>
                </c:pt>
                <c:pt idx="24320">
                  <c:v>2.8842034826239056E-4</c:v>
                </c:pt>
                <c:pt idx="24321">
                  <c:v>2.8840848960448459E-4</c:v>
                </c:pt>
                <c:pt idx="24322">
                  <c:v>2.8839663192169776E-4</c:v>
                </c:pt>
                <c:pt idx="24323">
                  <c:v>2.8838477521390846E-4</c:v>
                </c:pt>
                <c:pt idx="24324">
                  <c:v>2.8837291948099623E-4</c:v>
                </c:pt>
                <c:pt idx="24325">
                  <c:v>2.8836106472284232E-4</c:v>
                </c:pt>
                <c:pt idx="24326">
                  <c:v>2.8834921093932409E-4</c:v>
                </c:pt>
                <c:pt idx="24327">
                  <c:v>2.8833735813032531E-4</c:v>
                </c:pt>
                <c:pt idx="24328">
                  <c:v>2.8832550629572271E-4</c:v>
                </c:pt>
                <c:pt idx="24329">
                  <c:v>2.8831365543539764E-4</c:v>
                </c:pt>
                <c:pt idx="24330">
                  <c:v>2.8830180554922805E-4</c:v>
                </c:pt>
                <c:pt idx="24331">
                  <c:v>2.8828995663709572E-4</c:v>
                </c:pt>
                <c:pt idx="24332">
                  <c:v>2.8827810869887899E-4</c:v>
                </c:pt>
                <c:pt idx="24333">
                  <c:v>2.8826626173445949E-4</c:v>
                </c:pt>
                <c:pt idx="24334">
                  <c:v>2.882544157437175E-4</c:v>
                </c:pt>
                <c:pt idx="24335">
                  <c:v>2.8824257072653095E-4</c:v>
                </c:pt>
                <c:pt idx="24336">
                  <c:v>2.8823072668278111E-4</c:v>
                </c:pt>
                <c:pt idx="24337">
                  <c:v>2.8821888361234591E-4</c:v>
                </c:pt>
                <c:pt idx="24338">
                  <c:v>2.8820704151510842E-4</c:v>
                </c:pt>
                <c:pt idx="24339">
                  <c:v>2.8819520039094786E-4</c:v>
                </c:pt>
                <c:pt idx="24340">
                  <c:v>2.8818336023974452E-4</c:v>
                </c:pt>
                <c:pt idx="24341">
                  <c:v>2.8817152106137551E-4</c:v>
                </c:pt>
                <c:pt idx="24342">
                  <c:v>2.8815968285572543E-4</c:v>
                </c:pt>
                <c:pt idx="24343">
                  <c:v>2.8814784562267002E-4</c:v>
                </c:pt>
                <c:pt idx="24344">
                  <c:v>2.8813600936209371E-4</c:v>
                </c:pt>
                <c:pt idx="24345">
                  <c:v>2.881241740738736E-4</c:v>
                </c:pt>
                <c:pt idx="24346">
                  <c:v>2.8811233975789097E-4</c:v>
                </c:pt>
                <c:pt idx="24347">
                  <c:v>2.8810050641402482E-4</c:v>
                </c:pt>
                <c:pt idx="24348">
                  <c:v>2.8808867404215882E-4</c:v>
                </c:pt>
                <c:pt idx="24349">
                  <c:v>2.8807684264216791E-4</c:v>
                </c:pt>
                <c:pt idx="24350">
                  <c:v>2.8806501221393689E-4</c:v>
                </c:pt>
                <c:pt idx="24351">
                  <c:v>2.8805318275734591E-4</c:v>
                </c:pt>
                <c:pt idx="24352">
                  <c:v>2.8804135427227222E-4</c:v>
                </c:pt>
                <c:pt idx="24353">
                  <c:v>2.8802952675859749E-4</c:v>
                </c:pt>
                <c:pt idx="24354">
                  <c:v>2.8801770021620273E-4</c:v>
                </c:pt>
                <c:pt idx="24355">
                  <c:v>2.8800587464496678E-4</c:v>
                </c:pt>
                <c:pt idx="24356">
                  <c:v>2.8799405004477152E-4</c:v>
                </c:pt>
                <c:pt idx="24357">
                  <c:v>2.8798222641549702E-4</c:v>
                </c:pt>
                <c:pt idx="24358">
                  <c:v>2.8797040375702409E-4</c:v>
                </c:pt>
                <c:pt idx="24359">
                  <c:v>2.8795858206923292E-4</c:v>
                </c:pt>
                <c:pt idx="24360">
                  <c:v>2.879467613520029E-4</c:v>
                </c:pt>
                <c:pt idx="24361">
                  <c:v>2.87934941605216E-4</c:v>
                </c:pt>
                <c:pt idx="24362">
                  <c:v>2.8792312282875312E-4</c:v>
                </c:pt>
                <c:pt idx="24363">
                  <c:v>2.8791130502249247E-4</c:v>
                </c:pt>
                <c:pt idx="24364">
                  <c:v>2.8789948818631574E-4</c:v>
                </c:pt>
                <c:pt idx="24365">
                  <c:v>2.8788767232010293E-4</c:v>
                </c:pt>
                <c:pt idx="24366">
                  <c:v>2.8787585742373682E-4</c:v>
                </c:pt>
                <c:pt idx="24367">
                  <c:v>2.8786404349709528E-4</c:v>
                </c:pt>
                <c:pt idx="24368">
                  <c:v>2.878522305400609E-4</c:v>
                </c:pt>
                <c:pt idx="24369">
                  <c:v>2.8784041855251311E-4</c:v>
                </c:pt>
                <c:pt idx="24370">
                  <c:v>2.8782860753433405E-4</c:v>
                </c:pt>
                <c:pt idx="24371">
                  <c:v>2.8781679748540192E-4</c:v>
                </c:pt>
                <c:pt idx="24372">
                  <c:v>2.878049884055994E-4</c:v>
                </c:pt>
                <c:pt idx="24373">
                  <c:v>2.87793180294808E-4</c:v>
                </c:pt>
                <c:pt idx="24374">
                  <c:v>2.8778137315290455E-4</c:v>
                </c:pt>
                <c:pt idx="24375">
                  <c:v>2.8776956697977352E-4</c:v>
                </c:pt>
                <c:pt idx="24376">
                  <c:v>2.8775776177529625E-4</c:v>
                </c:pt>
                <c:pt idx="24377">
                  <c:v>2.8774595753934849E-4</c:v>
                </c:pt>
                <c:pt idx="24378">
                  <c:v>2.8773415427181716E-4</c:v>
                </c:pt>
                <c:pt idx="24379">
                  <c:v>2.8772235197257811E-4</c:v>
                </c:pt>
                <c:pt idx="24380">
                  <c:v>2.8771055064151616E-4</c:v>
                </c:pt>
                <c:pt idx="24381">
                  <c:v>2.8769875027851008E-4</c:v>
                </c:pt>
                <c:pt idx="24382">
                  <c:v>2.8768695088343996E-4</c:v>
                </c:pt>
                <c:pt idx="24383">
                  <c:v>2.8767515245618834E-4</c:v>
                </c:pt>
                <c:pt idx="24384">
                  <c:v>2.8766335499663686E-4</c:v>
                </c:pt>
                <c:pt idx="24385">
                  <c:v>2.8765155850466346E-4</c:v>
                </c:pt>
                <c:pt idx="24386">
                  <c:v>2.8763976298015206E-4</c:v>
                </c:pt>
                <c:pt idx="24387">
                  <c:v>2.8762796842298166E-4</c:v>
                </c:pt>
                <c:pt idx="24388">
                  <c:v>2.8761617483303654E-4</c:v>
                </c:pt>
                <c:pt idx="24389">
                  <c:v>2.87604382210192E-4</c:v>
                </c:pt>
                <c:pt idx="24390">
                  <c:v>2.8759259055433355E-4</c:v>
                </c:pt>
                <c:pt idx="24391">
                  <c:v>2.875807998653415E-4</c:v>
                </c:pt>
                <c:pt idx="24392">
                  <c:v>2.875690101430961E-4</c:v>
                </c:pt>
                <c:pt idx="24393">
                  <c:v>2.8755722138747885E-4</c:v>
                </c:pt>
                <c:pt idx="24394">
                  <c:v>2.8754543359837129E-4</c:v>
                </c:pt>
                <c:pt idx="24395">
                  <c:v>2.8753364677565514E-4</c:v>
                </c:pt>
                <c:pt idx="24396">
                  <c:v>2.8752186091920832E-4</c:v>
                </c:pt>
                <c:pt idx="24397">
                  <c:v>2.8751007602891612E-4</c:v>
                </c:pt>
                <c:pt idx="24398">
                  <c:v>2.8749829210465689E-4</c:v>
                </c:pt>
                <c:pt idx="24399">
                  <c:v>2.874865091463131E-4</c:v>
                </c:pt>
                <c:pt idx="24400">
                  <c:v>2.8747472715376701E-4</c:v>
                </c:pt>
                <c:pt idx="24401">
                  <c:v>2.8746294612689671E-4</c:v>
                </c:pt>
                <c:pt idx="24402">
                  <c:v>2.8745116606558656E-4</c:v>
                </c:pt>
                <c:pt idx="24403">
                  <c:v>2.8743938696971702E-4</c:v>
                </c:pt>
                <c:pt idx="24404">
                  <c:v>2.8742760883916846E-4</c:v>
                </c:pt>
                <c:pt idx="24405">
                  <c:v>2.8741583167382205E-4</c:v>
                </c:pt>
                <c:pt idx="24406">
                  <c:v>2.8740405547356151E-4</c:v>
                </c:pt>
                <c:pt idx="24407">
                  <c:v>2.8739228023826687E-4</c:v>
                </c:pt>
                <c:pt idx="24408">
                  <c:v>2.8738050596781734E-4</c:v>
                </c:pt>
                <c:pt idx="24409">
                  <c:v>2.8736873266209812E-4</c:v>
                </c:pt>
                <c:pt idx="24410">
                  <c:v>2.873569603209875E-4</c:v>
                </c:pt>
                <c:pt idx="24411">
                  <c:v>2.8734518894436931E-4</c:v>
                </c:pt>
                <c:pt idx="24412">
                  <c:v>2.8733341853212451E-4</c:v>
                </c:pt>
                <c:pt idx="24413">
                  <c:v>2.8732164908413252E-4</c:v>
                </c:pt>
                <c:pt idx="24414">
                  <c:v>2.873098806002781E-4</c:v>
                </c:pt>
                <c:pt idx="24415">
                  <c:v>2.8729811308043956E-4</c:v>
                </c:pt>
                <c:pt idx="24416">
                  <c:v>2.8728634652450049E-4</c:v>
                </c:pt>
                <c:pt idx="24417">
                  <c:v>2.8727458093234228E-4</c:v>
                </c:pt>
                <c:pt idx="24418">
                  <c:v>2.8726281630384607E-4</c:v>
                </c:pt>
                <c:pt idx="24419">
                  <c:v>2.8725105263889414E-4</c:v>
                </c:pt>
                <c:pt idx="24420">
                  <c:v>2.8723928993736671E-4</c:v>
                </c:pt>
                <c:pt idx="24421">
                  <c:v>2.8722752819914716E-4</c:v>
                </c:pt>
                <c:pt idx="24422">
                  <c:v>2.8721576742411585E-4</c:v>
                </c:pt>
                <c:pt idx="24423">
                  <c:v>2.8720400761215499E-4</c:v>
                </c:pt>
                <c:pt idx="24424">
                  <c:v>2.871922487631465E-4</c:v>
                </c:pt>
                <c:pt idx="24425">
                  <c:v>2.871804908769715E-4</c:v>
                </c:pt>
                <c:pt idx="24426">
                  <c:v>2.871687339535123E-4</c:v>
                </c:pt>
                <c:pt idx="24427">
                  <c:v>2.8715697799265051E-4</c:v>
                </c:pt>
                <c:pt idx="24428">
                  <c:v>2.8714522299426779E-4</c:v>
                </c:pt>
                <c:pt idx="24429">
                  <c:v>2.8713346895824682E-4</c:v>
                </c:pt>
                <c:pt idx="24430">
                  <c:v>2.8712171588446774E-4</c:v>
                </c:pt>
                <c:pt idx="24431">
                  <c:v>2.8710996377281244E-4</c:v>
                </c:pt>
                <c:pt idx="24432">
                  <c:v>2.8709821262316453E-4</c:v>
                </c:pt>
                <c:pt idx="24433">
                  <c:v>2.8708646243540489E-4</c:v>
                </c:pt>
                <c:pt idx="24434">
                  <c:v>2.870747132094158E-4</c:v>
                </c:pt>
                <c:pt idx="24435">
                  <c:v>2.8706296494507852E-4</c:v>
                </c:pt>
                <c:pt idx="24436">
                  <c:v>2.8705121764227592E-4</c:v>
                </c:pt>
                <c:pt idx="24437">
                  <c:v>2.8703947130088872E-4</c:v>
                </c:pt>
                <c:pt idx="24438">
                  <c:v>2.8702772592080001E-4</c:v>
                </c:pt>
                <c:pt idx="24439">
                  <c:v>2.8701598150189116E-4</c:v>
                </c:pt>
                <c:pt idx="24440">
                  <c:v>2.8700423804404443E-4</c:v>
                </c:pt>
                <c:pt idx="24441">
                  <c:v>2.8699249554714332E-4</c:v>
                </c:pt>
                <c:pt idx="24442">
                  <c:v>2.8698075401106647E-4</c:v>
                </c:pt>
                <c:pt idx="24443">
                  <c:v>2.8696901343569752E-4</c:v>
                </c:pt>
                <c:pt idx="24444">
                  <c:v>2.869572738209201E-4</c:v>
                </c:pt>
                <c:pt idx="24445">
                  <c:v>2.869455351666144E-4</c:v>
                </c:pt>
                <c:pt idx="24446">
                  <c:v>2.8693379747266463E-4</c:v>
                </c:pt>
                <c:pt idx="24447">
                  <c:v>2.8692206073895049E-4</c:v>
                </c:pt>
                <c:pt idx="24448">
                  <c:v>2.8691032496535533E-4</c:v>
                </c:pt>
                <c:pt idx="24449">
                  <c:v>2.8689859015176156E-4</c:v>
                </c:pt>
                <c:pt idx="24450">
                  <c:v>2.8688685629805078E-4</c:v>
                </c:pt>
                <c:pt idx="24451">
                  <c:v>2.8687512340410575E-4</c:v>
                </c:pt>
                <c:pt idx="24452">
                  <c:v>2.8686339146980752E-4</c:v>
                </c:pt>
                <c:pt idx="24453">
                  <c:v>2.8685166049504117E-4</c:v>
                </c:pt>
                <c:pt idx="24454">
                  <c:v>2.8683993047968624E-4</c:v>
                </c:pt>
                <c:pt idx="24455">
                  <c:v>2.8682820142362559E-4</c:v>
                </c:pt>
                <c:pt idx="24456">
                  <c:v>2.8681647332674354E-4</c:v>
                </c:pt>
                <c:pt idx="24457">
                  <c:v>2.8680474618891831E-4</c:v>
                </c:pt>
                <c:pt idx="24458">
                  <c:v>2.8679302001003793E-4</c:v>
                </c:pt>
                <c:pt idx="24459">
                  <c:v>2.8678129478997851E-4</c:v>
                </c:pt>
                <c:pt idx="24460">
                  <c:v>2.8676957052862692E-4</c:v>
                </c:pt>
                <c:pt idx="24461">
                  <c:v>2.8675784722586401E-4</c:v>
                </c:pt>
                <c:pt idx="24462">
                  <c:v>2.8674612488157432E-4</c:v>
                </c:pt>
                <c:pt idx="24463">
                  <c:v>2.8673440349563634E-4</c:v>
                </c:pt>
                <c:pt idx="24464">
                  <c:v>2.8672268306793468E-4</c:v>
                </c:pt>
                <c:pt idx="24465">
                  <c:v>2.8671096359835201E-4</c:v>
                </c:pt>
                <c:pt idx="24466">
                  <c:v>2.8669924508677055E-4</c:v>
                </c:pt>
                <c:pt idx="24467">
                  <c:v>2.8668752753307331E-4</c:v>
                </c:pt>
                <c:pt idx="24468">
                  <c:v>2.8667581093714232E-4</c:v>
                </c:pt>
                <c:pt idx="24469">
                  <c:v>2.8666409529886055E-4</c:v>
                </c:pt>
                <c:pt idx="24470">
                  <c:v>2.8665238061811128E-4</c:v>
                </c:pt>
                <c:pt idx="24471">
                  <c:v>2.8664066689477492E-4</c:v>
                </c:pt>
                <c:pt idx="24472">
                  <c:v>2.866289541287365E-4</c:v>
                </c:pt>
                <c:pt idx="24473">
                  <c:v>2.8661724231987529E-4</c:v>
                </c:pt>
                <c:pt idx="24474">
                  <c:v>2.8660553146807766E-4</c:v>
                </c:pt>
                <c:pt idx="24475">
                  <c:v>2.8659382157322598E-4</c:v>
                </c:pt>
                <c:pt idx="24476">
                  <c:v>2.8658211263520012E-4</c:v>
                </c:pt>
                <c:pt idx="24477">
                  <c:v>2.8657040465388596E-4</c:v>
                </c:pt>
                <c:pt idx="24478">
                  <c:v>2.865586976291642E-4</c:v>
                </c:pt>
                <c:pt idx="24479">
                  <c:v>2.8654699156091697E-4</c:v>
                </c:pt>
                <c:pt idx="24480">
                  <c:v>2.8653528644902989E-4</c:v>
                </c:pt>
                <c:pt idx="24481">
                  <c:v>2.8652358229338355E-4</c:v>
                </c:pt>
                <c:pt idx="24482">
                  <c:v>2.8651187909386219E-4</c:v>
                </c:pt>
                <c:pt idx="24483">
                  <c:v>2.8650017685034846E-4</c:v>
                </c:pt>
                <c:pt idx="24484">
                  <c:v>2.8648847556272353E-4</c:v>
                </c:pt>
                <c:pt idx="24485">
                  <c:v>2.8647677523087133E-4</c:v>
                </c:pt>
                <c:pt idx="24486">
                  <c:v>2.8646507585467499E-4</c:v>
                </c:pt>
                <c:pt idx="24487">
                  <c:v>2.8645337743401719E-4</c:v>
                </c:pt>
                <c:pt idx="24488">
                  <c:v>2.8644167996878046E-4</c:v>
                </c:pt>
                <c:pt idx="24489">
                  <c:v>2.8642998345884853E-4</c:v>
                </c:pt>
                <c:pt idx="24490">
                  <c:v>2.8641828790410532E-4</c:v>
                </c:pt>
                <c:pt idx="24491">
                  <c:v>2.8640659330443077E-4</c:v>
                </c:pt>
                <c:pt idx="24492">
                  <c:v>2.8639489965971086E-4</c:v>
                </c:pt>
                <c:pt idx="24493">
                  <c:v>2.8638320696982786E-4</c:v>
                </c:pt>
                <c:pt idx="24494">
                  <c:v>2.8637151523466488E-4</c:v>
                </c:pt>
                <c:pt idx="24495">
                  <c:v>2.8635982445410403E-4</c:v>
                </c:pt>
                <c:pt idx="24496">
                  <c:v>2.8634813462802858E-4</c:v>
                </c:pt>
                <c:pt idx="24497">
                  <c:v>2.8633644575632187E-4</c:v>
                </c:pt>
                <c:pt idx="24498">
                  <c:v>2.8632475783886742E-4</c:v>
                </c:pt>
                <c:pt idx="24499">
                  <c:v>2.8631307087554958E-4</c:v>
                </c:pt>
                <c:pt idx="24500">
                  <c:v>2.863013848662485E-4</c:v>
                </c:pt>
                <c:pt idx="24501">
                  <c:v>2.8628969981084692E-4</c:v>
                </c:pt>
                <c:pt idx="24502">
                  <c:v>2.8627801570923399E-4</c:v>
                </c:pt>
                <c:pt idx="24503">
                  <c:v>2.8626633256128588E-4</c:v>
                </c:pt>
                <c:pt idx="24504">
                  <c:v>2.862546503668905E-4</c:v>
                </c:pt>
                <c:pt idx="24505">
                  <c:v>2.8624296912592955E-4</c:v>
                </c:pt>
                <c:pt idx="24506">
                  <c:v>2.8623128883828696E-4</c:v>
                </c:pt>
                <c:pt idx="24507">
                  <c:v>2.8621960950384441E-4</c:v>
                </c:pt>
                <c:pt idx="24508">
                  <c:v>2.8620793112248675E-4</c:v>
                </c:pt>
                <c:pt idx="24509">
                  <c:v>2.861962536940978E-4</c:v>
                </c:pt>
                <c:pt idx="24510">
                  <c:v>2.8618457721855814E-4</c:v>
                </c:pt>
                <c:pt idx="24511">
                  <c:v>2.8617290169575497E-4</c:v>
                </c:pt>
                <c:pt idx="24512">
                  <c:v>2.8616122712556814E-4</c:v>
                </c:pt>
                <c:pt idx="24513">
                  <c:v>2.8614955350788203E-4</c:v>
                </c:pt>
                <c:pt idx="24514">
                  <c:v>2.8613788084258247E-4</c:v>
                </c:pt>
                <c:pt idx="24515">
                  <c:v>2.8612620912954955E-4</c:v>
                </c:pt>
                <c:pt idx="24516">
                  <c:v>2.8611453836866878E-4</c:v>
                </c:pt>
                <c:pt idx="24517">
                  <c:v>2.8610286855982334E-4</c:v>
                </c:pt>
                <c:pt idx="24518">
                  <c:v>2.8609119970289759E-4</c:v>
                </c:pt>
                <c:pt idx="24519">
                  <c:v>2.8607953179777298E-4</c:v>
                </c:pt>
                <c:pt idx="24520">
                  <c:v>2.8606786484433415E-4</c:v>
                </c:pt>
                <c:pt idx="24521">
                  <c:v>2.8605619884246455E-4</c:v>
                </c:pt>
                <c:pt idx="24522">
                  <c:v>2.8604453379204681E-4</c:v>
                </c:pt>
                <c:pt idx="24523">
                  <c:v>2.8603286969296681E-4</c:v>
                </c:pt>
                <c:pt idx="24524">
                  <c:v>2.8602120654510748E-4</c:v>
                </c:pt>
                <c:pt idx="24525">
                  <c:v>2.860095443483504E-4</c:v>
                </c:pt>
                <c:pt idx="24526">
                  <c:v>2.859978831025817E-4</c:v>
                </c:pt>
                <c:pt idx="24527">
                  <c:v>2.8598622280768393E-4</c:v>
                </c:pt>
                <c:pt idx="24528">
                  <c:v>2.8597456346354105E-4</c:v>
                </c:pt>
                <c:pt idx="24529">
                  <c:v>2.8596290507003775E-4</c:v>
                </c:pt>
                <c:pt idx="24530">
                  <c:v>2.8595124762705482E-4</c:v>
                </c:pt>
                <c:pt idx="24531">
                  <c:v>2.8593959113447885E-4</c:v>
                </c:pt>
                <c:pt idx="24532">
                  <c:v>2.8592793559219291E-4</c:v>
                </c:pt>
                <c:pt idx="24533">
                  <c:v>2.8591628100008018E-4</c:v>
                </c:pt>
                <c:pt idx="24534">
                  <c:v>2.8590462735802509E-4</c:v>
                </c:pt>
                <c:pt idx="24535">
                  <c:v>2.8589297466591259E-4</c:v>
                </c:pt>
                <c:pt idx="24536">
                  <c:v>2.8588132292362272E-4</c:v>
                </c:pt>
                <c:pt idx="24537">
                  <c:v>2.8586967213104414E-4</c:v>
                </c:pt>
                <c:pt idx="24538">
                  <c:v>2.8585802228805747E-4</c:v>
                </c:pt>
                <c:pt idx="24539">
                  <c:v>2.8584637339454632E-4</c:v>
                </c:pt>
                <c:pt idx="24540">
                  <c:v>2.8583472545039794E-4</c:v>
                </c:pt>
                <c:pt idx="24541">
                  <c:v>2.8582307845549329E-4</c:v>
                </c:pt>
                <c:pt idx="24542">
                  <c:v>2.8581143240971656E-4</c:v>
                </c:pt>
                <c:pt idx="24543">
                  <c:v>2.8579978731295414E-4</c:v>
                </c:pt>
                <c:pt idx="24544">
                  <c:v>2.8578814316508659E-4</c:v>
                </c:pt>
                <c:pt idx="24545">
                  <c:v>2.8577649996600085E-4</c:v>
                </c:pt>
                <c:pt idx="24546">
                  <c:v>2.8576485771557953E-4</c:v>
                </c:pt>
                <c:pt idx="24547">
                  <c:v>2.8575321641370789E-4</c:v>
                </c:pt>
                <c:pt idx="24548">
                  <c:v>2.8574157606026823E-4</c:v>
                </c:pt>
                <c:pt idx="24549">
                  <c:v>2.8572993665514556E-4</c:v>
                </c:pt>
                <c:pt idx="24550">
                  <c:v>2.8571829819822291E-4</c:v>
                </c:pt>
                <c:pt idx="24551">
                  <c:v>2.8570666068938633E-4</c:v>
                </c:pt>
                <c:pt idx="24552">
                  <c:v>2.8569502412851996E-4</c:v>
                </c:pt>
                <c:pt idx="24553">
                  <c:v>2.8568338851550585E-4</c:v>
                </c:pt>
                <c:pt idx="24554">
                  <c:v>2.8567175385023097E-4</c:v>
                </c:pt>
                <c:pt idx="24555">
                  <c:v>2.8566012013257595E-4</c:v>
                </c:pt>
                <c:pt idx="24556">
                  <c:v>2.8564848736242814E-4</c:v>
                </c:pt>
                <c:pt idx="24557">
                  <c:v>2.8563685553967082E-4</c:v>
                </c:pt>
                <c:pt idx="24558">
                  <c:v>2.8562522466418826E-4</c:v>
                </c:pt>
                <c:pt idx="24559">
                  <c:v>2.8561359473586471E-4</c:v>
                </c:pt>
                <c:pt idx="24560">
                  <c:v>2.8560196575458434E-4</c:v>
                </c:pt>
                <c:pt idx="24561">
                  <c:v>2.8559033772023265E-4</c:v>
                </c:pt>
                <c:pt idx="24562">
                  <c:v>2.8557871063269194E-4</c:v>
                </c:pt>
                <c:pt idx="24563">
                  <c:v>2.8556708449184649E-4</c:v>
                </c:pt>
                <c:pt idx="24564">
                  <c:v>2.8555545929758282E-4</c:v>
                </c:pt>
                <c:pt idx="24565">
                  <c:v>2.8554383504978401E-4</c:v>
                </c:pt>
                <c:pt idx="24566">
                  <c:v>2.8553221174833492E-4</c:v>
                </c:pt>
                <c:pt idx="24567">
                  <c:v>2.855205893931197E-4</c:v>
                </c:pt>
                <c:pt idx="24568">
                  <c:v>2.8550896798402287E-4</c:v>
                </c:pt>
                <c:pt idx="24569">
                  <c:v>2.8549734752092909E-4</c:v>
                </c:pt>
                <c:pt idx="24570">
                  <c:v>2.8548572800372272E-4</c:v>
                </c:pt>
                <c:pt idx="24571">
                  <c:v>2.8547410943228813E-4</c:v>
                </c:pt>
                <c:pt idx="24572">
                  <c:v>2.8546249180651012E-4</c:v>
                </c:pt>
                <c:pt idx="24573">
                  <c:v>2.854508751262741E-4</c:v>
                </c:pt>
                <c:pt idx="24574">
                  <c:v>2.8543925939146151E-4</c:v>
                </c:pt>
                <c:pt idx="24575">
                  <c:v>2.8542764460196002E-4</c:v>
                </c:pt>
                <c:pt idx="24576">
                  <c:v>2.8541603075765438E-4</c:v>
                </c:pt>
                <c:pt idx="24577">
                  <c:v>2.8540441785842609E-4</c:v>
                </c:pt>
                <c:pt idx="24578">
                  <c:v>2.853928059041638E-4</c:v>
                </c:pt>
                <c:pt idx="24579">
                  <c:v>2.8538119489475021E-4</c:v>
                </c:pt>
                <c:pt idx="24580">
                  <c:v>2.8536958483006827E-4</c:v>
                </c:pt>
                <c:pt idx="24581">
                  <c:v>2.8535797571000576E-4</c:v>
                </c:pt>
                <c:pt idx="24582">
                  <c:v>2.8534636753444408E-4</c:v>
                </c:pt>
                <c:pt idx="24583">
                  <c:v>2.8533476030327156E-4</c:v>
                </c:pt>
                <c:pt idx="24584">
                  <c:v>2.8532315401637206E-4</c:v>
                </c:pt>
                <c:pt idx="24585">
                  <c:v>2.8531154867362791E-4</c:v>
                </c:pt>
                <c:pt idx="24586">
                  <c:v>2.8529994427492608E-4</c:v>
                </c:pt>
                <c:pt idx="24587">
                  <c:v>2.8528834082015142E-4</c:v>
                </c:pt>
                <c:pt idx="24588">
                  <c:v>2.8527673830918798E-4</c:v>
                </c:pt>
                <c:pt idx="24589">
                  <c:v>2.8526513674192105E-4</c:v>
                </c:pt>
                <c:pt idx="24590">
                  <c:v>2.8525353611823652E-4</c:v>
                </c:pt>
                <c:pt idx="24591">
                  <c:v>2.8524193643801582E-4</c:v>
                </c:pt>
                <c:pt idx="24592">
                  <c:v>2.8523033770114811E-4</c:v>
                </c:pt>
                <c:pt idx="24593">
                  <c:v>2.8521873990751493E-4</c:v>
                </c:pt>
                <c:pt idx="24594">
                  <c:v>2.852071430570033E-4</c:v>
                </c:pt>
                <c:pt idx="24595">
                  <c:v>2.8519554714949755E-4</c:v>
                </c:pt>
                <c:pt idx="24596">
                  <c:v>2.851839521848827E-4</c:v>
                </c:pt>
                <c:pt idx="24597">
                  <c:v>2.8517235816304467E-4</c:v>
                </c:pt>
                <c:pt idx="24598">
                  <c:v>2.8516076508386585E-4</c:v>
                </c:pt>
                <c:pt idx="24599">
                  <c:v>2.8514917294723455E-4</c:v>
                </c:pt>
                <c:pt idx="24600">
                  <c:v>2.8513758175303299E-4</c:v>
                </c:pt>
                <c:pt idx="24601">
                  <c:v>2.8512599150114698E-4</c:v>
                </c:pt>
                <c:pt idx="24602">
                  <c:v>2.8511440219146296E-4</c:v>
                </c:pt>
                <c:pt idx="24603">
                  <c:v>2.8510281382386525E-4</c:v>
                </c:pt>
                <c:pt idx="24604">
                  <c:v>2.8509122639824001E-4</c:v>
                </c:pt>
                <c:pt idx="24605">
                  <c:v>2.8507963991446906E-4</c:v>
                </c:pt>
                <c:pt idx="24606">
                  <c:v>2.8506805437244191E-4</c:v>
                </c:pt>
                <c:pt idx="24607">
                  <c:v>2.8505646977204072E-4</c:v>
                </c:pt>
                <c:pt idx="24608">
                  <c:v>2.8504488611315071E-4</c:v>
                </c:pt>
                <c:pt idx="24609">
                  <c:v>2.8503330339565974E-4</c:v>
                </c:pt>
                <c:pt idx="24610">
                  <c:v>2.8502172161945012E-4</c:v>
                </c:pt>
                <c:pt idx="24611">
                  <c:v>2.8501014078440896E-4</c:v>
                </c:pt>
                <c:pt idx="24612">
                  <c:v>2.8499856089042055E-4</c:v>
                </c:pt>
                <c:pt idx="24613">
                  <c:v>2.8498698193737038E-4</c:v>
                </c:pt>
                <c:pt idx="24614">
                  <c:v>2.8497540392514455E-4</c:v>
                </c:pt>
                <c:pt idx="24615">
                  <c:v>2.8496382685362859E-4</c:v>
                </c:pt>
                <c:pt idx="24616">
                  <c:v>2.8495225072270648E-4</c:v>
                </c:pt>
                <c:pt idx="24617">
                  <c:v>2.8494067553226339E-4</c:v>
                </c:pt>
                <c:pt idx="24618">
                  <c:v>2.8492910128218604E-4</c:v>
                </c:pt>
                <c:pt idx="24619">
                  <c:v>2.8491752797235809E-4</c:v>
                </c:pt>
                <c:pt idx="24620">
                  <c:v>2.8490595560266802E-4</c:v>
                </c:pt>
                <c:pt idx="24621">
                  <c:v>2.8489438417299908E-4</c:v>
                </c:pt>
                <c:pt idx="24622">
                  <c:v>2.8488281368323611E-4</c:v>
                </c:pt>
                <c:pt idx="24623">
                  <c:v>2.8487124413326673E-4</c:v>
                </c:pt>
                <c:pt idx="24624">
                  <c:v>2.8485967552297501E-4</c:v>
                </c:pt>
                <c:pt idx="24625">
                  <c:v>2.8484810785224713E-4</c:v>
                </c:pt>
                <c:pt idx="24626">
                  <c:v>2.8483654112096602E-4</c:v>
                </c:pt>
                <c:pt idx="24627">
                  <c:v>2.8482497532902152E-4</c:v>
                </c:pt>
                <c:pt idx="24628">
                  <c:v>2.8481341047629816E-4</c:v>
                </c:pt>
                <c:pt idx="24629">
                  <c:v>2.8480184656267781E-4</c:v>
                </c:pt>
                <c:pt idx="24630">
                  <c:v>2.8479028358805093E-4</c:v>
                </c:pt>
                <c:pt idx="24631">
                  <c:v>2.8477872155230094E-4</c:v>
                </c:pt>
                <c:pt idx="24632">
                  <c:v>2.8476716045531191E-4</c:v>
                </c:pt>
                <c:pt idx="24633">
                  <c:v>2.8475560029697335E-4</c:v>
                </c:pt>
                <c:pt idx="24634">
                  <c:v>2.8474404107716692E-4</c:v>
                </c:pt>
                <c:pt idx="24635">
                  <c:v>2.8473248279578295E-4</c:v>
                </c:pt>
                <c:pt idx="24636">
                  <c:v>2.8472092545270251E-4</c:v>
                </c:pt>
                <c:pt idx="24637">
                  <c:v>2.8470936904781202E-4</c:v>
                </c:pt>
                <c:pt idx="24638">
                  <c:v>2.8469781358099992E-4</c:v>
                </c:pt>
                <c:pt idx="24639">
                  <c:v>2.8468625905215075E-4</c:v>
                </c:pt>
                <c:pt idx="24640">
                  <c:v>2.8467470546115082E-4</c:v>
                </c:pt>
                <c:pt idx="24641">
                  <c:v>2.8466315280788396E-4</c:v>
                </c:pt>
                <c:pt idx="24642">
                  <c:v>2.8465160109223889E-4</c:v>
                </c:pt>
                <c:pt idx="24643">
                  <c:v>2.8464005031409795E-4</c:v>
                </c:pt>
                <c:pt idx="24644">
                  <c:v>2.8462850047334971E-4</c:v>
                </c:pt>
                <c:pt idx="24645">
                  <c:v>2.8461695156987971E-4</c:v>
                </c:pt>
                <c:pt idx="24646">
                  <c:v>2.8460540360357331E-4</c:v>
                </c:pt>
                <c:pt idx="24647">
                  <c:v>2.8459385657431682E-4</c:v>
                </c:pt>
                <c:pt idx="24648">
                  <c:v>2.8458231048199582E-4</c:v>
                </c:pt>
                <c:pt idx="24649">
                  <c:v>2.8457076532649656E-4</c:v>
                </c:pt>
                <c:pt idx="24650">
                  <c:v>2.8455922110770559E-4</c:v>
                </c:pt>
                <c:pt idx="24651">
                  <c:v>2.8454767782550721E-4</c:v>
                </c:pt>
                <c:pt idx="24652">
                  <c:v>2.8453613547978885E-4</c:v>
                </c:pt>
                <c:pt idx="24653">
                  <c:v>2.8452459407043491E-4</c:v>
                </c:pt>
                <c:pt idx="24654">
                  <c:v>2.8451305359733487E-4</c:v>
                </c:pt>
                <c:pt idx="24655">
                  <c:v>2.8450151406037065E-4</c:v>
                </c:pt>
                <c:pt idx="24656">
                  <c:v>2.844899754594326E-4</c:v>
                </c:pt>
                <c:pt idx="24657">
                  <c:v>2.844784377944035E-4</c:v>
                </c:pt>
                <c:pt idx="24658">
                  <c:v>2.8446690106516891E-4</c:v>
                </c:pt>
                <c:pt idx="24659">
                  <c:v>2.8445536527161929E-4</c:v>
                </c:pt>
                <c:pt idx="24660">
                  <c:v>2.8444383041363656E-4</c:v>
                </c:pt>
                <c:pt idx="24661">
                  <c:v>2.8443229649110856E-4</c:v>
                </c:pt>
                <c:pt idx="24662">
                  <c:v>2.8442076350392172E-4</c:v>
                </c:pt>
                <c:pt idx="24663">
                  <c:v>2.8440923145196215E-4</c:v>
                </c:pt>
                <c:pt idx="24664">
                  <c:v>2.8439770033511687E-4</c:v>
                </c:pt>
                <c:pt idx="24665">
                  <c:v>2.8438617015327089E-4</c:v>
                </c:pt>
                <c:pt idx="24666">
                  <c:v>2.8437464090630882E-4</c:v>
                </c:pt>
                <c:pt idx="24667">
                  <c:v>2.8436311259412092E-4</c:v>
                </c:pt>
                <c:pt idx="24668">
                  <c:v>2.8435158521659254E-4</c:v>
                </c:pt>
                <c:pt idx="24669">
                  <c:v>2.8434005877360697E-4</c:v>
                </c:pt>
                <c:pt idx="24670">
                  <c:v>2.8432853326505216E-4</c:v>
                </c:pt>
                <c:pt idx="24671">
                  <c:v>2.8431700869081691E-4</c:v>
                </c:pt>
                <c:pt idx="24672">
                  <c:v>2.8430548505078496E-4</c:v>
                </c:pt>
                <c:pt idx="24673">
                  <c:v>2.8429396234484235E-4</c:v>
                </c:pt>
                <c:pt idx="24674">
                  <c:v>2.8428244057287756E-4</c:v>
                </c:pt>
                <c:pt idx="24675">
                  <c:v>2.8427091973477612E-4</c:v>
                </c:pt>
                <c:pt idx="24676">
                  <c:v>2.842593998304245E-4</c:v>
                </c:pt>
                <c:pt idx="24677">
                  <c:v>2.8424788085970896E-4</c:v>
                </c:pt>
                <c:pt idx="24678">
                  <c:v>2.8423636282251649E-4</c:v>
                </c:pt>
                <c:pt idx="24679">
                  <c:v>2.8422484571873286E-4</c:v>
                </c:pt>
                <c:pt idx="24680">
                  <c:v>2.8421332954824672E-4</c:v>
                </c:pt>
                <c:pt idx="24681">
                  <c:v>2.8420181431094006E-4</c:v>
                </c:pt>
                <c:pt idx="24682">
                  <c:v>2.8419030000670478E-4</c:v>
                </c:pt>
                <c:pt idx="24683">
                  <c:v>2.8417878663542423E-4</c:v>
                </c:pt>
                <c:pt idx="24684">
                  <c:v>2.8416727419698482E-4</c:v>
                </c:pt>
                <c:pt idx="24685">
                  <c:v>2.8415576269127593E-4</c:v>
                </c:pt>
                <c:pt idx="24686">
                  <c:v>2.8414425211818073E-4</c:v>
                </c:pt>
                <c:pt idx="24687">
                  <c:v>2.8413274247758856E-4</c:v>
                </c:pt>
                <c:pt idx="24688">
                  <c:v>2.8412123376938533E-4</c:v>
                </c:pt>
                <c:pt idx="24689">
                  <c:v>2.8410972599345855E-4</c:v>
                </c:pt>
                <c:pt idx="24690">
                  <c:v>2.840982191496929E-4</c:v>
                </c:pt>
                <c:pt idx="24691">
                  <c:v>2.8408671323797553E-4</c:v>
                </c:pt>
                <c:pt idx="24692">
                  <c:v>2.840752082581958E-4</c:v>
                </c:pt>
                <c:pt idx="24693">
                  <c:v>2.8406370421023823E-4</c:v>
                </c:pt>
                <c:pt idx="24694">
                  <c:v>2.8405220109398751E-4</c:v>
                </c:pt>
                <c:pt idx="24695">
                  <c:v>2.8404069890933432E-4</c:v>
                </c:pt>
                <c:pt idx="24696">
                  <c:v>2.8402919765616573E-4</c:v>
                </c:pt>
                <c:pt idx="24697">
                  <c:v>2.8401769733436453E-4</c:v>
                </c:pt>
                <c:pt idx="24698">
                  <c:v>2.8400619794382122E-4</c:v>
                </c:pt>
                <c:pt idx="24699">
                  <c:v>2.8399469948442143E-4</c:v>
                </c:pt>
                <c:pt idx="24700">
                  <c:v>2.8398320195605211E-4</c:v>
                </c:pt>
                <c:pt idx="24701">
                  <c:v>2.8397170535860052E-4</c:v>
                </c:pt>
                <c:pt idx="24702">
                  <c:v>2.8396020969195281E-4</c:v>
                </c:pt>
                <c:pt idx="24703">
                  <c:v>2.8394871495599692E-4</c:v>
                </c:pt>
                <c:pt idx="24704">
                  <c:v>2.8393722115061952E-4</c:v>
                </c:pt>
                <c:pt idx="24705">
                  <c:v>2.8392572827570746E-4</c:v>
                </c:pt>
                <c:pt idx="24706">
                  <c:v>2.8391423633114635E-4</c:v>
                </c:pt>
                <c:pt idx="24707">
                  <c:v>2.839027453168255E-4</c:v>
                </c:pt>
                <c:pt idx="24708">
                  <c:v>2.8389125523263275E-4</c:v>
                </c:pt>
                <c:pt idx="24709">
                  <c:v>2.8387976607845128E-4</c:v>
                </c:pt>
                <c:pt idx="24710">
                  <c:v>2.8386827785417012E-4</c:v>
                </c:pt>
                <c:pt idx="24711">
                  <c:v>2.8385679055967792E-4</c:v>
                </c:pt>
                <c:pt idx="24712">
                  <c:v>2.8384530419485991E-4</c:v>
                </c:pt>
                <c:pt idx="24713">
                  <c:v>2.8383381875960416E-4</c:v>
                </c:pt>
                <c:pt idx="24714">
                  <c:v>2.8382233425379872E-4</c:v>
                </c:pt>
                <c:pt idx="24715">
                  <c:v>2.8381085067732671E-4</c:v>
                </c:pt>
                <c:pt idx="24716">
                  <c:v>2.837993680300801E-4</c:v>
                </c:pt>
                <c:pt idx="24717">
                  <c:v>2.8378788631194389E-4</c:v>
                </c:pt>
                <c:pt idx="24718">
                  <c:v>2.8377640552280616E-4</c:v>
                </c:pt>
                <c:pt idx="24719">
                  <c:v>2.8376492566255349E-4</c:v>
                </c:pt>
                <c:pt idx="24720">
                  <c:v>2.8375344673107312E-4</c:v>
                </c:pt>
                <c:pt idx="24721">
                  <c:v>2.8374196872825235E-4</c:v>
                </c:pt>
                <c:pt idx="24722">
                  <c:v>2.8373049165397805E-4</c:v>
                </c:pt>
                <c:pt idx="24723">
                  <c:v>2.8371901550814017E-4</c:v>
                </c:pt>
                <c:pt idx="24724">
                  <c:v>2.837075402906215E-4</c:v>
                </c:pt>
                <c:pt idx="24725">
                  <c:v>2.8369606600131314E-4</c:v>
                </c:pt>
                <c:pt idx="24726">
                  <c:v>2.836845926401013E-4</c:v>
                </c:pt>
                <c:pt idx="24727">
                  <c:v>2.8367312020687442E-4</c:v>
                </c:pt>
                <c:pt idx="24728">
                  <c:v>2.8366164870151714E-4</c:v>
                </c:pt>
                <c:pt idx="24729">
                  <c:v>2.8365017812392006E-4</c:v>
                </c:pt>
                <c:pt idx="24730">
                  <c:v>2.8363870847396809E-4</c:v>
                </c:pt>
                <c:pt idx="24731">
                  <c:v>2.8362723975155032E-4</c:v>
                </c:pt>
                <c:pt idx="24732">
                  <c:v>2.8361577195655405E-4</c:v>
                </c:pt>
                <c:pt idx="24733">
                  <c:v>2.8360430508886586E-4</c:v>
                </c:pt>
                <c:pt idx="24734">
                  <c:v>2.8359283914837437E-4</c:v>
                </c:pt>
                <c:pt idx="24735">
                  <c:v>2.8358137413496691E-4</c:v>
                </c:pt>
                <c:pt idx="24736">
                  <c:v>2.8356991004853019E-4</c:v>
                </c:pt>
                <c:pt idx="24737">
                  <c:v>2.8355844688895292E-4</c:v>
                </c:pt>
                <c:pt idx="24738">
                  <c:v>2.8354698465612191E-4</c:v>
                </c:pt>
                <c:pt idx="24739">
                  <c:v>2.8353552334992477E-4</c:v>
                </c:pt>
                <c:pt idx="24740">
                  <c:v>2.8352406297024995E-4</c:v>
                </c:pt>
                <c:pt idx="24741">
                  <c:v>2.835126035169843E-4</c:v>
                </c:pt>
                <c:pt idx="24742">
                  <c:v>2.8350114499001595E-4</c:v>
                </c:pt>
                <c:pt idx="24743">
                  <c:v>2.8348968738923309E-4</c:v>
                </c:pt>
                <c:pt idx="24744">
                  <c:v>2.8347823071452142E-4</c:v>
                </c:pt>
                <c:pt idx="24745">
                  <c:v>2.8346677496577115E-4</c:v>
                </c:pt>
                <c:pt idx="24746">
                  <c:v>2.8345532014286751E-4</c:v>
                </c:pt>
                <c:pt idx="24747">
                  <c:v>2.8344386624570118E-4</c:v>
                </c:pt>
                <c:pt idx="24748">
                  <c:v>2.8343241327415786E-4</c:v>
                </c:pt>
                <c:pt idx="24749">
                  <c:v>2.8342096122812449E-4</c:v>
                </c:pt>
                <c:pt idx="24750">
                  <c:v>2.8340951010749182E-4</c:v>
                </c:pt>
                <c:pt idx="24751">
                  <c:v>2.8339805991214645E-4</c:v>
                </c:pt>
                <c:pt idx="24752">
                  <c:v>2.8338661064197421E-4</c:v>
                </c:pt>
                <c:pt idx="24753">
                  <c:v>2.8337516229686609E-4</c:v>
                </c:pt>
                <c:pt idx="24754">
                  <c:v>2.833637148767095E-4</c:v>
                </c:pt>
                <c:pt idx="24755">
                  <c:v>2.8335226838138868E-4</c:v>
                </c:pt>
                <c:pt idx="24756">
                  <c:v>2.8334082281079685E-4</c:v>
                </c:pt>
                <c:pt idx="24757">
                  <c:v>2.8332937816481806E-4</c:v>
                </c:pt>
                <c:pt idx="24758">
                  <c:v>2.8331793444334236E-4</c:v>
                </c:pt>
                <c:pt idx="24759">
                  <c:v>2.8330649164625652E-4</c:v>
                </c:pt>
                <c:pt idx="24760">
                  <c:v>2.8329504977344831E-4</c:v>
                </c:pt>
                <c:pt idx="24761">
                  <c:v>2.8328360882480736E-4</c:v>
                </c:pt>
                <c:pt idx="24762">
                  <c:v>2.8327216880022092E-4</c:v>
                </c:pt>
                <c:pt idx="24763">
                  <c:v>2.8326072969957672E-4</c:v>
                </c:pt>
                <c:pt idx="24764">
                  <c:v>2.8324929152276314E-4</c:v>
                </c:pt>
                <c:pt idx="24765">
                  <c:v>2.8323785426966882E-4</c:v>
                </c:pt>
                <c:pt idx="24766">
                  <c:v>2.8322641794017994E-4</c:v>
                </c:pt>
                <c:pt idx="24767">
                  <c:v>2.8321498253418661E-4</c:v>
                </c:pt>
                <c:pt idx="24768">
                  <c:v>2.8320354805157628E-4</c:v>
                </c:pt>
                <c:pt idx="24769">
                  <c:v>2.8319211449223859E-4</c:v>
                </c:pt>
                <c:pt idx="24770">
                  <c:v>2.8318068185605752E-4</c:v>
                </c:pt>
                <c:pt idx="24771">
                  <c:v>2.8316925014292498E-4</c:v>
                </c:pt>
                <c:pt idx="24772">
                  <c:v>2.8315781935272843E-4</c:v>
                </c:pt>
                <c:pt idx="24773">
                  <c:v>2.8314638948535604E-4</c:v>
                </c:pt>
                <c:pt idx="24774">
                  <c:v>2.8313496054069591E-4</c:v>
                </c:pt>
                <c:pt idx="24775">
                  <c:v>2.831235325186361E-4</c:v>
                </c:pt>
                <c:pt idx="24776">
                  <c:v>2.8311210541906624E-4</c:v>
                </c:pt>
                <c:pt idx="24777">
                  <c:v>2.831006792418714E-4</c:v>
                </c:pt>
                <c:pt idx="24778">
                  <c:v>2.8308925398694306E-4</c:v>
                </c:pt>
                <c:pt idx="24779">
                  <c:v>2.8307782965416851E-4</c:v>
                </c:pt>
                <c:pt idx="24780">
                  <c:v>2.8306640624343695E-4</c:v>
                </c:pt>
                <c:pt idx="24781">
                  <c:v>2.8305498375463491E-4</c:v>
                </c:pt>
                <c:pt idx="24782">
                  <c:v>2.8304356218765192E-4</c:v>
                </c:pt>
                <c:pt idx="24783">
                  <c:v>2.8303214154237581E-4</c:v>
                </c:pt>
                <c:pt idx="24784">
                  <c:v>2.8302072181869708E-4</c:v>
                </c:pt>
                <c:pt idx="24785">
                  <c:v>2.8300930301650048E-4</c:v>
                </c:pt>
                <c:pt idx="24786">
                  <c:v>2.8299788513567802E-4</c:v>
                </c:pt>
                <c:pt idx="24787">
                  <c:v>2.8298646817611592E-4</c:v>
                </c:pt>
                <c:pt idx="24788">
                  <c:v>2.8297505213770451E-4</c:v>
                </c:pt>
                <c:pt idx="24789">
                  <c:v>2.8296363702032994E-4</c:v>
                </c:pt>
                <c:pt idx="24790">
                  <c:v>2.8295222282388299E-4</c:v>
                </c:pt>
                <c:pt idx="24791">
                  <c:v>2.8294080954825116E-4</c:v>
                </c:pt>
                <c:pt idx="24792">
                  <c:v>2.8292939719332355E-4</c:v>
                </c:pt>
                <c:pt idx="24793">
                  <c:v>2.829179857589888E-4</c:v>
                </c:pt>
                <c:pt idx="24794">
                  <c:v>2.829065752451352E-4</c:v>
                </c:pt>
                <c:pt idx="24795">
                  <c:v>2.8289516565165068E-4</c:v>
                </c:pt>
                <c:pt idx="24796">
                  <c:v>2.82883756978424E-4</c:v>
                </c:pt>
                <c:pt idx="24797">
                  <c:v>2.8287234922534481E-4</c:v>
                </c:pt>
                <c:pt idx="24798">
                  <c:v>2.828609423923006E-4</c:v>
                </c:pt>
                <c:pt idx="24799">
                  <c:v>2.8284953647918204E-4</c:v>
                </c:pt>
                <c:pt idx="24800">
                  <c:v>2.8283813148587611E-4</c:v>
                </c:pt>
                <c:pt idx="24801">
                  <c:v>2.8282672741227296E-4</c:v>
                </c:pt>
                <c:pt idx="24802">
                  <c:v>2.8281532425826077E-4</c:v>
                </c:pt>
                <c:pt idx="24803">
                  <c:v>2.8280392202372612E-4</c:v>
                </c:pt>
                <c:pt idx="24804">
                  <c:v>2.8279252070856088E-4</c:v>
                </c:pt>
                <c:pt idx="24805">
                  <c:v>2.8278112031265227E-4</c:v>
                </c:pt>
                <c:pt idx="24806">
                  <c:v>2.8276972083588956E-4</c:v>
                </c:pt>
                <c:pt idx="24807">
                  <c:v>2.8275832227816225E-4</c:v>
                </c:pt>
                <c:pt idx="24808">
                  <c:v>2.8274692463935711E-4</c:v>
                </c:pt>
                <c:pt idx="24809">
                  <c:v>2.8273552791936436E-4</c:v>
                </c:pt>
                <c:pt idx="24810">
                  <c:v>2.8272413211807401E-4</c:v>
                </c:pt>
                <c:pt idx="24811">
                  <c:v>2.8271273723537481E-4</c:v>
                </c:pt>
                <c:pt idx="24812">
                  <c:v>2.8270134327115331E-4</c:v>
                </c:pt>
                <c:pt idx="24813">
                  <c:v>2.8268995022530001E-4</c:v>
                </c:pt>
                <c:pt idx="24814">
                  <c:v>2.8267855809770452E-4</c:v>
                </c:pt>
                <c:pt idx="24815">
                  <c:v>2.8266716688825502E-4</c:v>
                </c:pt>
                <c:pt idx="24816">
                  <c:v>2.8265577659684058E-4</c:v>
                </c:pt>
                <c:pt idx="24817">
                  <c:v>2.8264438722334949E-4</c:v>
                </c:pt>
                <c:pt idx="24818">
                  <c:v>2.8263299876767252E-4</c:v>
                </c:pt>
                <c:pt idx="24819">
                  <c:v>2.8262161122969803E-4</c:v>
                </c:pt>
                <c:pt idx="24820">
                  <c:v>2.8261022460931415E-4</c:v>
                </c:pt>
                <c:pt idx="24821">
                  <c:v>2.8259883890641049E-4</c:v>
                </c:pt>
                <c:pt idx="24822">
                  <c:v>2.8258745412087778E-4</c:v>
                </c:pt>
                <c:pt idx="24823">
                  <c:v>2.8257607025260347E-4</c:v>
                </c:pt>
                <c:pt idx="24824">
                  <c:v>2.8256468730147497E-4</c:v>
                </c:pt>
                <c:pt idx="24825">
                  <c:v>2.8255330526738613E-4</c:v>
                </c:pt>
                <c:pt idx="24826">
                  <c:v>2.8254192415022247E-4</c:v>
                </c:pt>
                <c:pt idx="24827">
                  <c:v>2.8253054394987269E-4</c:v>
                </c:pt>
                <c:pt idx="24828">
                  <c:v>2.8251916466623096E-4</c:v>
                </c:pt>
                <c:pt idx="24829">
                  <c:v>2.8250778629918037E-4</c:v>
                </c:pt>
                <c:pt idx="24830">
                  <c:v>2.8249640884861368E-4</c:v>
                </c:pt>
                <c:pt idx="24831">
                  <c:v>2.8248503231441781E-4</c:v>
                </c:pt>
                <c:pt idx="24832">
                  <c:v>2.8247365669648635E-4</c:v>
                </c:pt>
                <c:pt idx="24833">
                  <c:v>2.8246228199470415E-4</c:v>
                </c:pt>
                <c:pt idx="24834">
                  <c:v>2.8245090820896252E-4</c:v>
                </c:pt>
                <c:pt idx="24835">
                  <c:v>2.8243953533915121E-4</c:v>
                </c:pt>
                <c:pt idx="24836">
                  <c:v>2.8242816338515815E-4</c:v>
                </c:pt>
                <c:pt idx="24837">
                  <c:v>2.8241679234687335E-4</c:v>
                </c:pt>
                <c:pt idx="24838">
                  <c:v>2.8240542222418791E-4</c:v>
                </c:pt>
                <c:pt idx="24839">
                  <c:v>2.8239405301698782E-4</c:v>
                </c:pt>
                <c:pt idx="24840">
                  <c:v>2.8238268472516672E-4</c:v>
                </c:pt>
                <c:pt idx="24841">
                  <c:v>2.823713173486098E-4</c:v>
                </c:pt>
                <c:pt idx="24842">
                  <c:v>2.823599508872101E-4</c:v>
                </c:pt>
                <c:pt idx="24843">
                  <c:v>2.8234858534085258E-4</c:v>
                </c:pt>
                <c:pt idx="24844">
                  <c:v>2.823372207094329E-4</c:v>
                </c:pt>
                <c:pt idx="24845">
                  <c:v>2.8232585699283454E-4</c:v>
                </c:pt>
                <c:pt idx="24846">
                  <c:v>2.8231449419095257E-4</c:v>
                </c:pt>
                <c:pt idx="24847">
                  <c:v>2.8230313230367211E-4</c:v>
                </c:pt>
                <c:pt idx="24848">
                  <c:v>2.8229177133088398E-4</c:v>
                </c:pt>
                <c:pt idx="24849">
                  <c:v>2.8228041127247906E-4</c:v>
                </c:pt>
                <c:pt idx="24850">
                  <c:v>2.8226905212834632E-4</c:v>
                </c:pt>
                <c:pt idx="24851">
                  <c:v>2.8225769389837512E-4</c:v>
                </c:pt>
                <c:pt idx="24852">
                  <c:v>2.8224633658245542E-4</c:v>
                </c:pt>
                <c:pt idx="24853">
                  <c:v>2.822349801804763E-4</c:v>
                </c:pt>
                <c:pt idx="24854">
                  <c:v>2.8222362469232815E-4</c:v>
                </c:pt>
                <c:pt idx="24855">
                  <c:v>2.8221227011790119E-4</c:v>
                </c:pt>
                <c:pt idx="24856">
                  <c:v>2.8220091645708234E-4</c:v>
                </c:pt>
                <c:pt idx="24857">
                  <c:v>2.8218956370976449E-4</c:v>
                </c:pt>
                <c:pt idx="24858">
                  <c:v>2.8217821187583611E-4</c:v>
                </c:pt>
                <c:pt idx="24859">
                  <c:v>2.8216686095518679E-4</c:v>
                </c:pt>
                <c:pt idx="24860">
                  <c:v>2.8215551094770691E-4</c:v>
                </c:pt>
                <c:pt idx="24861">
                  <c:v>2.8214416185328605E-4</c:v>
                </c:pt>
                <c:pt idx="24862">
                  <c:v>2.8213281367181383E-4</c:v>
                </c:pt>
                <c:pt idx="24863">
                  <c:v>2.8212146640318011E-4</c:v>
                </c:pt>
                <c:pt idx="24864">
                  <c:v>2.8211012004727639E-4</c:v>
                </c:pt>
                <c:pt idx="24865">
                  <c:v>2.820987746039894E-4</c:v>
                </c:pt>
                <c:pt idx="24866">
                  <c:v>2.8208743007321059E-4</c:v>
                </c:pt>
                <c:pt idx="24867">
                  <c:v>2.8207608645482981E-4</c:v>
                </c:pt>
                <c:pt idx="24868">
                  <c:v>2.8206474374873789E-4</c:v>
                </c:pt>
                <c:pt idx="24869">
                  <c:v>2.820534019548238E-4</c:v>
                </c:pt>
                <c:pt idx="24870">
                  <c:v>2.8204206107297684E-4</c:v>
                </c:pt>
                <c:pt idx="24871">
                  <c:v>2.8203072110308892E-4</c:v>
                </c:pt>
                <c:pt idx="24872">
                  <c:v>2.8201938204504967E-4</c:v>
                </c:pt>
                <c:pt idx="24873">
                  <c:v>2.8200804389874747E-4</c:v>
                </c:pt>
                <c:pt idx="24874">
                  <c:v>2.8199670666407254E-4</c:v>
                </c:pt>
                <c:pt idx="24875">
                  <c:v>2.819853703409163E-4</c:v>
                </c:pt>
                <c:pt idx="24876">
                  <c:v>2.8197403492916882E-4</c:v>
                </c:pt>
                <c:pt idx="24877">
                  <c:v>2.8196270042871982E-4</c:v>
                </c:pt>
                <c:pt idx="24878">
                  <c:v>2.8195136683945856E-4</c:v>
                </c:pt>
                <c:pt idx="24879">
                  <c:v>2.8194003416127646E-4</c:v>
                </c:pt>
                <c:pt idx="24880">
                  <c:v>2.8192870239406232E-4</c:v>
                </c:pt>
                <c:pt idx="24881">
                  <c:v>2.8191737153770844E-4</c:v>
                </c:pt>
                <c:pt idx="24882">
                  <c:v>2.8190604159210162E-4</c:v>
                </c:pt>
                <c:pt idx="24883">
                  <c:v>2.8189471255713502E-4</c:v>
                </c:pt>
                <c:pt idx="24884">
                  <c:v>2.8188338443269886E-4</c:v>
                </c:pt>
                <c:pt idx="24885">
                  <c:v>2.818720572186813E-4</c:v>
                </c:pt>
                <c:pt idx="24886">
                  <c:v>2.8186073091497269E-4</c:v>
                </c:pt>
                <c:pt idx="24887">
                  <c:v>2.8184940552146616E-4</c:v>
                </c:pt>
                <c:pt idx="24888">
                  <c:v>2.8183808103804923E-4</c:v>
                </c:pt>
                <c:pt idx="24889">
                  <c:v>2.818267574646124E-4</c:v>
                </c:pt>
                <c:pt idx="24890">
                  <c:v>2.8181543480104872E-4</c:v>
                </c:pt>
                <c:pt idx="24891">
                  <c:v>2.818041130472439E-4</c:v>
                </c:pt>
                <c:pt idx="24892">
                  <c:v>2.81792792203093E-4</c:v>
                </c:pt>
                <c:pt idx="24893">
                  <c:v>2.8178147226848256E-4</c:v>
                </c:pt>
                <c:pt idx="24894">
                  <c:v>2.8177015324330632E-4</c:v>
                </c:pt>
                <c:pt idx="24895">
                  <c:v>2.8175883512745212E-4</c:v>
                </c:pt>
                <c:pt idx="24896">
                  <c:v>2.8174751792081078E-4</c:v>
                </c:pt>
                <c:pt idx="24897">
                  <c:v>2.8173620162327416E-4</c:v>
                </c:pt>
                <c:pt idx="24898">
                  <c:v>2.8172488623473264E-4</c:v>
                </c:pt>
                <c:pt idx="24899">
                  <c:v>2.817135717550752E-4</c:v>
                </c:pt>
                <c:pt idx="24900">
                  <c:v>2.8170225818419288E-4</c:v>
                </c:pt>
                <c:pt idx="24901">
                  <c:v>2.816909455219753E-4</c:v>
                </c:pt>
                <c:pt idx="24902">
                  <c:v>2.8167963376831518E-4</c:v>
                </c:pt>
                <c:pt idx="24903">
                  <c:v>2.8166832292310189E-4</c:v>
                </c:pt>
                <c:pt idx="24904">
                  <c:v>2.8165701298622607E-4</c:v>
                </c:pt>
                <c:pt idx="24905">
                  <c:v>2.8164570395757828E-4</c:v>
                </c:pt>
                <c:pt idx="24906">
                  <c:v>2.8163439583704956E-4</c:v>
                </c:pt>
                <c:pt idx="24907">
                  <c:v>2.8162308862452942E-4</c:v>
                </c:pt>
                <c:pt idx="24908">
                  <c:v>2.8161178231990951E-4</c:v>
                </c:pt>
                <c:pt idx="24909">
                  <c:v>2.8160047692308025E-4</c:v>
                </c:pt>
                <c:pt idx="24910">
                  <c:v>2.8158917243393286E-4</c:v>
                </c:pt>
                <c:pt idx="24911">
                  <c:v>2.8157786885235609E-4</c:v>
                </c:pt>
                <c:pt idx="24912">
                  <c:v>2.8156656617824255E-4</c:v>
                </c:pt>
                <c:pt idx="24913">
                  <c:v>2.815552644114823E-4</c:v>
                </c:pt>
                <c:pt idx="24914">
                  <c:v>2.8154396355196639E-4</c:v>
                </c:pt>
                <c:pt idx="24915">
                  <c:v>2.8153266359958536E-4</c:v>
                </c:pt>
                <c:pt idx="24916">
                  <c:v>2.8152136455422992E-4</c:v>
                </c:pt>
                <c:pt idx="24917">
                  <c:v>2.8151006641579182E-4</c:v>
                </c:pt>
                <c:pt idx="24918">
                  <c:v>2.8149876918416019E-4</c:v>
                </c:pt>
                <c:pt idx="24919">
                  <c:v>2.8148747285922646E-4</c:v>
                </c:pt>
                <c:pt idx="24920">
                  <c:v>2.814761774408808E-4</c:v>
                </c:pt>
                <c:pt idx="24921">
                  <c:v>2.8146488292901569E-4</c:v>
                </c:pt>
                <c:pt idx="24922">
                  <c:v>2.8145358932352171E-4</c:v>
                </c:pt>
                <c:pt idx="24923">
                  <c:v>2.8144229662428906E-4</c:v>
                </c:pt>
                <c:pt idx="24924">
                  <c:v>2.8143100483121064E-4</c:v>
                </c:pt>
                <c:pt idx="24925">
                  <c:v>2.8141971394417248E-4</c:v>
                </c:pt>
                <c:pt idx="24926">
                  <c:v>2.8140842396307019E-4</c:v>
                </c:pt>
                <c:pt idx="24927">
                  <c:v>2.8139713488779545E-4</c:v>
                </c:pt>
                <c:pt idx="24928">
                  <c:v>2.813858467182329E-4</c:v>
                </c:pt>
                <c:pt idx="24929">
                  <c:v>2.8137455945427976E-4</c:v>
                </c:pt>
                <c:pt idx="24930">
                  <c:v>2.8136327309582511E-4</c:v>
                </c:pt>
                <c:pt idx="24931">
                  <c:v>2.8135198764276087E-4</c:v>
                </c:pt>
                <c:pt idx="24932">
                  <c:v>2.8134070309497518E-4</c:v>
                </c:pt>
                <c:pt idx="24933">
                  <c:v>2.8132941945236203E-4</c:v>
                </c:pt>
                <c:pt idx="24934">
                  <c:v>2.8131813671481261E-4</c:v>
                </c:pt>
                <c:pt idx="24935">
                  <c:v>2.8130685488221606E-4</c:v>
                </c:pt>
                <c:pt idx="24936">
                  <c:v>2.8129557395446277E-4</c:v>
                </c:pt>
                <c:pt idx="24937">
                  <c:v>2.8128429393144632E-4</c:v>
                </c:pt>
                <c:pt idx="24938">
                  <c:v>2.8127301481305997E-4</c:v>
                </c:pt>
                <c:pt idx="24939">
                  <c:v>2.8126173659918881E-4</c:v>
                </c:pt>
                <c:pt idx="24940">
                  <c:v>2.8125045928972852E-4</c:v>
                </c:pt>
                <c:pt idx="24941">
                  <c:v>2.8123918288456944E-4</c:v>
                </c:pt>
                <c:pt idx="24942">
                  <c:v>2.8122790738360098E-4</c:v>
                </c:pt>
                <c:pt idx="24943">
                  <c:v>2.8121663278671689E-4</c:v>
                </c:pt>
                <c:pt idx="24944">
                  <c:v>2.8120535909380675E-4</c:v>
                </c:pt>
                <c:pt idx="24945">
                  <c:v>2.8119408630476311E-4</c:v>
                </c:pt>
                <c:pt idx="24946">
                  <c:v>2.8118281441947629E-4</c:v>
                </c:pt>
                <c:pt idx="24947">
                  <c:v>2.811715434378379E-4</c:v>
                </c:pt>
                <c:pt idx="24948">
                  <c:v>2.8116027335973982E-4</c:v>
                </c:pt>
                <c:pt idx="24949">
                  <c:v>2.8114900418507282E-4</c:v>
                </c:pt>
                <c:pt idx="24950">
                  <c:v>2.8113773591372806E-4</c:v>
                </c:pt>
                <c:pt idx="24951">
                  <c:v>2.8112646854559759E-4</c:v>
                </c:pt>
                <c:pt idx="24952">
                  <c:v>2.8111520208057181E-4</c:v>
                </c:pt>
                <c:pt idx="24953">
                  <c:v>2.8110393651854402E-4</c:v>
                </c:pt>
                <c:pt idx="24954">
                  <c:v>2.8109267185940409E-4</c:v>
                </c:pt>
                <c:pt idx="24955">
                  <c:v>2.8108140810304292E-4</c:v>
                </c:pt>
                <c:pt idx="24956">
                  <c:v>2.8107014524935336E-4</c:v>
                </c:pt>
                <c:pt idx="24957">
                  <c:v>2.8105888329822606E-4</c:v>
                </c:pt>
                <c:pt idx="24958">
                  <c:v>2.8104762224955378E-4</c:v>
                </c:pt>
                <c:pt idx="24959">
                  <c:v>2.8103636210322595E-4</c:v>
                </c:pt>
                <c:pt idx="24960">
                  <c:v>2.8102510285913702E-4</c:v>
                </c:pt>
                <c:pt idx="24961">
                  <c:v>2.8101384451717591E-4</c:v>
                </c:pt>
                <c:pt idx="24962">
                  <c:v>2.8100258707723554E-4</c:v>
                </c:pt>
                <c:pt idx="24963">
                  <c:v>2.8099133053920676E-4</c:v>
                </c:pt>
                <c:pt idx="24964">
                  <c:v>2.8098007490298096E-4</c:v>
                </c:pt>
                <c:pt idx="24965">
                  <c:v>2.8096882016845196E-4</c:v>
                </c:pt>
                <c:pt idx="24966">
                  <c:v>2.8095756633550836E-4</c:v>
                </c:pt>
                <c:pt idx="24967">
                  <c:v>2.8094631340404394E-4</c:v>
                </c:pt>
                <c:pt idx="24968">
                  <c:v>2.8093506137394998E-4</c:v>
                </c:pt>
                <c:pt idx="24969">
                  <c:v>2.8092381024511805E-4</c:v>
                </c:pt>
                <c:pt idx="24970">
                  <c:v>2.8091256001744016E-4</c:v>
                </c:pt>
                <c:pt idx="24971">
                  <c:v>2.8090131069080632E-4</c:v>
                </c:pt>
                <c:pt idx="24972">
                  <c:v>2.8089006226511131E-4</c:v>
                </c:pt>
                <c:pt idx="24973">
                  <c:v>2.8087881474024486E-4</c:v>
                </c:pt>
                <c:pt idx="24974">
                  <c:v>2.8086756811609781E-4</c:v>
                </c:pt>
                <c:pt idx="24975">
                  <c:v>2.808563223925641E-4</c:v>
                </c:pt>
                <c:pt idx="24976">
                  <c:v>2.80845077569535E-4</c:v>
                </c:pt>
                <c:pt idx="24977">
                  <c:v>2.8083383364690099E-4</c:v>
                </c:pt>
                <c:pt idx="24978">
                  <c:v>2.8082259062455601E-4</c:v>
                </c:pt>
                <c:pt idx="24979">
                  <c:v>2.8081134850239091E-4</c:v>
                </c:pt>
                <c:pt idx="24980">
                  <c:v>2.8080010728029906E-4</c:v>
                </c:pt>
                <c:pt idx="24981">
                  <c:v>2.8078886695816782E-4</c:v>
                </c:pt>
                <c:pt idx="24982">
                  <c:v>2.8077762753589495E-4</c:v>
                </c:pt>
                <c:pt idx="24983">
                  <c:v>2.8076638901336758E-4</c:v>
                </c:pt>
                <c:pt idx="24984">
                  <c:v>2.8075515139048082E-4</c:v>
                </c:pt>
                <c:pt idx="24985">
                  <c:v>2.8074391466712662E-4</c:v>
                </c:pt>
                <c:pt idx="24986">
                  <c:v>2.8073267884319624E-4</c:v>
                </c:pt>
                <c:pt idx="24987">
                  <c:v>2.8072144391857806E-4</c:v>
                </c:pt>
                <c:pt idx="24988">
                  <c:v>2.8071020989317065E-4</c:v>
                </c:pt>
                <c:pt idx="24989">
                  <c:v>2.8069897676686191E-4</c:v>
                </c:pt>
                <c:pt idx="24990">
                  <c:v>2.8068774453954401E-4</c:v>
                </c:pt>
                <c:pt idx="24991">
                  <c:v>2.8067651321111048E-4</c:v>
                </c:pt>
                <c:pt idx="24992">
                  <c:v>2.8066528278145319E-4</c:v>
                </c:pt>
                <c:pt idx="24993">
                  <c:v>2.8065405325046391E-4</c:v>
                </c:pt>
                <c:pt idx="24994">
                  <c:v>2.8064282461803586E-4</c:v>
                </c:pt>
                <c:pt idx="24995">
                  <c:v>2.8063159688405812E-4</c:v>
                </c:pt>
                <c:pt idx="24996">
                  <c:v>2.8062037004842585E-4</c:v>
                </c:pt>
                <c:pt idx="24997">
                  <c:v>2.8060914411103086E-4</c:v>
                </c:pt>
                <c:pt idx="24998">
                  <c:v>2.8059791907176352E-4</c:v>
                </c:pt>
                <c:pt idx="24999">
                  <c:v>2.8058669493051736E-4</c:v>
                </c:pt>
                <c:pt idx="25000">
                  <c:v>2.8057547168718608E-4</c:v>
                </c:pt>
                <c:pt idx="25001">
                  <c:v>2.805642493416578E-4</c:v>
                </c:pt>
                <c:pt idx="25002">
                  <c:v>2.8055302789383065E-4</c:v>
                </c:pt>
                <c:pt idx="25003">
                  <c:v>2.8054180734359056E-4</c:v>
                </c:pt>
                <c:pt idx="25004">
                  <c:v>2.8053058769083515E-4</c:v>
                </c:pt>
                <c:pt idx="25005">
                  <c:v>2.8051936893545295E-4</c:v>
                </c:pt>
                <c:pt idx="25006">
                  <c:v>2.8050815107733972E-4</c:v>
                </c:pt>
                <c:pt idx="25007">
                  <c:v>2.8049693411638405E-4</c:v>
                </c:pt>
                <c:pt idx="25008">
                  <c:v>2.8048571805248089E-4</c:v>
                </c:pt>
                <c:pt idx="25009">
                  <c:v>2.8047450288552235E-4</c:v>
                </c:pt>
                <c:pt idx="25010">
                  <c:v>2.8046328861540046E-4</c:v>
                </c:pt>
                <c:pt idx="25011">
                  <c:v>2.8045207524200923E-4</c:v>
                </c:pt>
                <c:pt idx="25012">
                  <c:v>2.8044086276523612E-4</c:v>
                </c:pt>
                <c:pt idx="25013">
                  <c:v>2.8042965118497899E-4</c:v>
                </c:pt>
                <c:pt idx="25014">
                  <c:v>2.8041844050112852E-4</c:v>
                </c:pt>
                <c:pt idx="25015">
                  <c:v>2.8040723071357649E-4</c:v>
                </c:pt>
                <c:pt idx="25016">
                  <c:v>2.803960218222174E-4</c:v>
                </c:pt>
                <c:pt idx="25017">
                  <c:v>2.8038481382693982E-4</c:v>
                </c:pt>
                <c:pt idx="25018">
                  <c:v>2.8037360672764224E-4</c:v>
                </c:pt>
                <c:pt idx="25019">
                  <c:v>2.80362400524211E-4</c:v>
                </c:pt>
                <c:pt idx="25020">
                  <c:v>2.803511952165431E-4</c:v>
                </c:pt>
                <c:pt idx="25021">
                  <c:v>2.80339990804528E-4</c:v>
                </c:pt>
                <c:pt idx="25022">
                  <c:v>2.8032878728806096E-4</c:v>
                </c:pt>
                <c:pt idx="25023">
                  <c:v>2.8031758466703341E-4</c:v>
                </c:pt>
                <c:pt idx="25024">
                  <c:v>2.8030638294133616E-4</c:v>
                </c:pt>
                <c:pt idx="25025">
                  <c:v>2.802951821108659E-4</c:v>
                </c:pt>
                <c:pt idx="25026">
                  <c:v>2.8028398217551289E-4</c:v>
                </c:pt>
                <c:pt idx="25027">
                  <c:v>2.8027278313517084E-4</c:v>
                </c:pt>
                <c:pt idx="25028">
                  <c:v>2.8026158498973137E-4</c:v>
                </c:pt>
                <c:pt idx="25029">
                  <c:v>2.8025038773908656E-4</c:v>
                </c:pt>
                <c:pt idx="25030">
                  <c:v>2.8023919138313238E-4</c:v>
                </c:pt>
                <c:pt idx="25031">
                  <c:v>2.8022799592175742E-4</c:v>
                </c:pt>
                <c:pt idx="25032">
                  <c:v>2.8021680135485743E-4</c:v>
                </c:pt>
                <c:pt idx="25033">
                  <c:v>2.8020560768232439E-4</c:v>
                </c:pt>
                <c:pt idx="25034">
                  <c:v>2.8019441490405186E-4</c:v>
                </c:pt>
                <c:pt idx="25035">
                  <c:v>2.8018322301993041E-4</c:v>
                </c:pt>
                <c:pt idx="25036">
                  <c:v>2.8017203202985552E-4</c:v>
                </c:pt>
                <c:pt idx="25037">
                  <c:v>2.8016084193371795E-4</c:v>
                </c:pt>
                <c:pt idx="25038">
                  <c:v>2.8014965273141242E-4</c:v>
                </c:pt>
                <c:pt idx="25039">
                  <c:v>2.8013846442283199E-4</c:v>
                </c:pt>
                <c:pt idx="25040">
                  <c:v>2.80127277007866E-4</c:v>
                </c:pt>
                <c:pt idx="25041">
                  <c:v>2.8011609048641145E-4</c:v>
                </c:pt>
                <c:pt idx="25042">
                  <c:v>2.801049048583601E-4</c:v>
                </c:pt>
                <c:pt idx="25043">
                  <c:v>2.8009372012360536E-4</c:v>
                </c:pt>
                <c:pt idx="25044">
                  <c:v>2.8008253628203779E-4</c:v>
                </c:pt>
                <c:pt idx="25045">
                  <c:v>2.8007135333355215E-4</c:v>
                </c:pt>
                <c:pt idx="25046">
                  <c:v>2.8006017127804302E-4</c:v>
                </c:pt>
                <c:pt idx="25047">
                  <c:v>2.8004899011539996E-4</c:v>
                </c:pt>
                <c:pt idx="25048">
                  <c:v>2.8003780984551852E-4</c:v>
                </c:pt>
                <c:pt idx="25049">
                  <c:v>2.8002663046829216E-4</c:v>
                </c:pt>
                <c:pt idx="25050">
                  <c:v>2.8001545198361264E-4</c:v>
                </c:pt>
                <c:pt idx="25051">
                  <c:v>2.8000427439137245E-4</c:v>
                </c:pt>
                <c:pt idx="25052">
                  <c:v>2.799930976914679E-4</c:v>
                </c:pt>
                <c:pt idx="25053">
                  <c:v>2.7998192188378855E-4</c:v>
                </c:pt>
                <c:pt idx="25054">
                  <c:v>2.7997074696822885E-4</c:v>
                </c:pt>
                <c:pt idx="25055">
                  <c:v>2.799595729446824E-4</c:v>
                </c:pt>
                <c:pt idx="25056">
                  <c:v>2.799483998130424E-4</c:v>
                </c:pt>
                <c:pt idx="25057">
                  <c:v>2.7993722757320172E-4</c:v>
                </c:pt>
                <c:pt idx="25058">
                  <c:v>2.7992605622505337E-4</c:v>
                </c:pt>
                <c:pt idx="25059">
                  <c:v>2.799148857684907E-4</c:v>
                </c:pt>
                <c:pt idx="25060">
                  <c:v>2.799037162034078E-4</c:v>
                </c:pt>
                <c:pt idx="25061">
                  <c:v>2.7989254752969678E-4</c:v>
                </c:pt>
                <c:pt idx="25062">
                  <c:v>2.7988137974725236E-4</c:v>
                </c:pt>
                <c:pt idx="25063">
                  <c:v>2.7987021285596537E-4</c:v>
                </c:pt>
                <c:pt idx="25064">
                  <c:v>2.7985904685573319E-4</c:v>
                </c:pt>
                <c:pt idx="25065">
                  <c:v>2.7984788174644404E-4</c:v>
                </c:pt>
                <c:pt idx="25066">
                  <c:v>2.7983671752799551E-4</c:v>
                </c:pt>
                <c:pt idx="25067">
                  <c:v>2.7982555420027897E-4</c:v>
                </c:pt>
                <c:pt idx="25068">
                  <c:v>2.7981439176318816E-4</c:v>
                </c:pt>
                <c:pt idx="25069">
                  <c:v>2.7980323021661776E-4</c:v>
                </c:pt>
                <c:pt idx="25070">
                  <c:v>2.797920695604594E-4</c:v>
                </c:pt>
                <c:pt idx="25071">
                  <c:v>2.7978090979460736E-4</c:v>
                </c:pt>
                <c:pt idx="25072">
                  <c:v>2.7976975091895492E-4</c:v>
                </c:pt>
                <c:pt idx="25073">
                  <c:v>2.7975859293339456E-4</c:v>
                </c:pt>
                <c:pt idx="25074">
                  <c:v>2.797474358378233E-4</c:v>
                </c:pt>
                <c:pt idx="25075">
                  <c:v>2.7973627963213146E-4</c:v>
                </c:pt>
                <c:pt idx="25076">
                  <c:v>2.797251243162128E-4</c:v>
                </c:pt>
                <c:pt idx="25077">
                  <c:v>2.7971396988996154E-4</c:v>
                </c:pt>
                <c:pt idx="25078">
                  <c:v>2.797028163532703E-4</c:v>
                </c:pt>
                <c:pt idx="25079">
                  <c:v>2.7969166370603451E-4</c:v>
                </c:pt>
                <c:pt idx="25080">
                  <c:v>2.796805119481458E-4</c:v>
                </c:pt>
                <c:pt idx="25081">
                  <c:v>2.7966936107950036E-4</c:v>
                </c:pt>
                <c:pt idx="25082">
                  <c:v>2.7965821109998879E-4</c:v>
                </c:pt>
                <c:pt idx="25083">
                  <c:v>2.7964706200950691E-4</c:v>
                </c:pt>
                <c:pt idx="25084">
                  <c:v>2.7963591380794796E-4</c:v>
                </c:pt>
                <c:pt idx="25085">
                  <c:v>2.7962476649520608E-4</c:v>
                </c:pt>
                <c:pt idx="25086">
                  <c:v>2.7961362007117394E-4</c:v>
                </c:pt>
                <c:pt idx="25087">
                  <c:v>2.7960247453574566E-4</c:v>
                </c:pt>
                <c:pt idx="25088">
                  <c:v>2.7959132988881352E-4</c:v>
                </c:pt>
                <c:pt idx="25089">
                  <c:v>2.7958018613027366E-4</c:v>
                </c:pt>
                <c:pt idx="25090">
                  <c:v>2.7956904326001815E-4</c:v>
                </c:pt>
                <c:pt idx="25091">
                  <c:v>2.7955790127794279E-4</c:v>
                </c:pt>
                <c:pt idx="25092">
                  <c:v>2.7954676018393916E-4</c:v>
                </c:pt>
                <c:pt idx="25093">
                  <c:v>2.7953561997790145E-4</c:v>
                </c:pt>
                <c:pt idx="25094">
                  <c:v>2.7952448065972607E-4</c:v>
                </c:pt>
                <c:pt idx="25095">
                  <c:v>2.7951334222930377E-4</c:v>
                </c:pt>
                <c:pt idx="25096">
                  <c:v>2.7950220468652971E-4</c:v>
                </c:pt>
                <c:pt idx="25097">
                  <c:v>2.7949106803129824E-4</c:v>
                </c:pt>
                <c:pt idx="25098">
                  <c:v>2.7947993226350209E-4</c:v>
                </c:pt>
                <c:pt idx="25099">
                  <c:v>2.7946879738303542E-4</c:v>
                </c:pt>
                <c:pt idx="25100">
                  <c:v>2.7945766338979285E-4</c:v>
                </c:pt>
                <c:pt idx="25101">
                  <c:v>2.7944653028366814E-4</c:v>
                </c:pt>
                <c:pt idx="25102">
                  <c:v>2.7943539806455492E-4</c:v>
                </c:pt>
                <c:pt idx="25103">
                  <c:v>2.7942426673234694E-4</c:v>
                </c:pt>
                <c:pt idx="25104">
                  <c:v>2.7941313628694175E-4</c:v>
                </c:pt>
                <c:pt idx="25105">
                  <c:v>2.7940200672822702E-4</c:v>
                </c:pt>
                <c:pt idx="25106">
                  <c:v>2.7939087805610105E-4</c:v>
                </c:pt>
                <c:pt idx="25107">
                  <c:v>2.7937975027045786E-4</c:v>
                </c:pt>
                <c:pt idx="25108">
                  <c:v>2.7936862337118806E-4</c:v>
                </c:pt>
                <c:pt idx="25109">
                  <c:v>2.793574973581914E-4</c:v>
                </c:pt>
                <c:pt idx="25110">
                  <c:v>2.7934637223135715E-4</c:v>
                </c:pt>
                <c:pt idx="25111">
                  <c:v>2.7933524799058089E-4</c:v>
                </c:pt>
                <c:pt idx="25112">
                  <c:v>2.7932412463575962E-4</c:v>
                </c:pt>
                <c:pt idx="25113">
                  <c:v>2.793130021667833E-4</c:v>
                </c:pt>
                <c:pt idx="25114">
                  <c:v>2.7930188058354703E-4</c:v>
                </c:pt>
                <c:pt idx="25115">
                  <c:v>2.7929075988594699E-4</c:v>
                </c:pt>
                <c:pt idx="25116">
                  <c:v>2.7927964007387444E-4</c:v>
                </c:pt>
                <c:pt idx="25117">
                  <c:v>2.7926852114722682E-4</c:v>
                </c:pt>
                <c:pt idx="25118">
                  <c:v>2.7925740310589777E-4</c:v>
                </c:pt>
                <c:pt idx="25119">
                  <c:v>2.792462859497788E-4</c:v>
                </c:pt>
                <c:pt idx="25120">
                  <c:v>2.7923516967876818E-4</c:v>
                </c:pt>
                <c:pt idx="25121">
                  <c:v>2.7922405429275731E-4</c:v>
                </c:pt>
                <c:pt idx="25122">
                  <c:v>2.7921293979164119E-4</c:v>
                </c:pt>
                <c:pt idx="25123">
                  <c:v>2.7920182617531281E-4</c:v>
                </c:pt>
                <c:pt idx="25124">
                  <c:v>2.791907134436701E-4</c:v>
                </c:pt>
                <c:pt idx="25125">
                  <c:v>2.79179601596605E-4</c:v>
                </c:pt>
                <c:pt idx="25126">
                  <c:v>2.791684906340116E-4</c:v>
                </c:pt>
                <c:pt idx="25127">
                  <c:v>2.7915738055578522E-4</c:v>
                </c:pt>
                <c:pt idx="25128">
                  <c:v>2.7914627136181889E-4</c:v>
                </c:pt>
                <c:pt idx="25129">
                  <c:v>2.7913516305201012E-4</c:v>
                </c:pt>
                <c:pt idx="25130">
                  <c:v>2.7912405562625101E-4</c:v>
                </c:pt>
                <c:pt idx="25131">
                  <c:v>2.7911294908443564E-4</c:v>
                </c:pt>
                <c:pt idx="25132">
                  <c:v>2.7910184342645831E-4</c:v>
                </c:pt>
                <c:pt idx="25133">
                  <c:v>2.7909073865221731E-4</c:v>
                </c:pt>
                <c:pt idx="25134">
                  <c:v>2.7907963476160336E-4</c:v>
                </c:pt>
                <c:pt idx="25135">
                  <c:v>2.7906853175451015E-4</c:v>
                </c:pt>
                <c:pt idx="25136">
                  <c:v>2.7905742963083593E-4</c:v>
                </c:pt>
                <c:pt idx="25137">
                  <c:v>2.7904632839047152E-4</c:v>
                </c:pt>
                <c:pt idx="25138">
                  <c:v>2.7903522803331441E-4</c:v>
                </c:pt>
                <c:pt idx="25139">
                  <c:v>2.7902412855925932E-4</c:v>
                </c:pt>
                <c:pt idx="25140">
                  <c:v>2.790130299681993E-4</c:v>
                </c:pt>
                <c:pt idx="25141">
                  <c:v>2.7900193226002696E-4</c:v>
                </c:pt>
                <c:pt idx="25142">
                  <c:v>2.7899083543464265E-4</c:v>
                </c:pt>
                <c:pt idx="25143">
                  <c:v>2.7897973949193654E-4</c:v>
                </c:pt>
                <c:pt idx="25144">
                  <c:v>2.7896864443180299E-4</c:v>
                </c:pt>
                <c:pt idx="25145">
                  <c:v>2.7895755025414166E-4</c:v>
                </c:pt>
                <c:pt idx="25146">
                  <c:v>2.7894645695884101E-4</c:v>
                </c:pt>
                <c:pt idx="25147">
                  <c:v>2.7893536454580024E-4</c:v>
                </c:pt>
                <c:pt idx="25148">
                  <c:v>2.7892427301491016E-4</c:v>
                </c:pt>
                <c:pt idx="25149">
                  <c:v>2.7891318236607097E-4</c:v>
                </c:pt>
                <c:pt idx="25150">
                  <c:v>2.7890209259917267E-4</c:v>
                </c:pt>
                <c:pt idx="25151">
                  <c:v>2.7889100371411286E-4</c:v>
                </c:pt>
                <c:pt idx="25152">
                  <c:v>2.7887991571078465E-4</c:v>
                </c:pt>
                <c:pt idx="25153">
                  <c:v>2.7886882858908264E-4</c:v>
                </c:pt>
                <c:pt idx="25154">
                  <c:v>2.7885774234890292E-4</c:v>
                </c:pt>
                <c:pt idx="25155">
                  <c:v>2.7884665699014162E-4</c:v>
                </c:pt>
                <c:pt idx="25156">
                  <c:v>2.7883557251269064E-4</c:v>
                </c:pt>
                <c:pt idx="25157">
                  <c:v>2.7882448891644623E-4</c:v>
                </c:pt>
                <c:pt idx="25158">
                  <c:v>2.7881340620130457E-4</c:v>
                </c:pt>
                <c:pt idx="25159">
                  <c:v>2.7880232436715817E-4</c:v>
                </c:pt>
                <c:pt idx="25160">
                  <c:v>2.7879124341390212E-4</c:v>
                </c:pt>
                <c:pt idx="25161">
                  <c:v>2.7878016334143414E-4</c:v>
                </c:pt>
                <c:pt idx="25162">
                  <c:v>2.787690841496484E-4</c:v>
                </c:pt>
                <c:pt idx="25163">
                  <c:v>2.787580058384379E-4</c:v>
                </c:pt>
                <c:pt idx="25164">
                  <c:v>2.7874692840769763E-4</c:v>
                </c:pt>
                <c:pt idx="25165">
                  <c:v>2.7873585185732438E-4</c:v>
                </c:pt>
                <c:pt idx="25166">
                  <c:v>2.7872477618721395E-4</c:v>
                </c:pt>
                <c:pt idx="25167">
                  <c:v>2.7871370139725932E-4</c:v>
                </c:pt>
                <c:pt idx="25168">
                  <c:v>2.7870262748735545E-4</c:v>
                </c:pt>
                <c:pt idx="25169">
                  <c:v>2.7869155445739874E-4</c:v>
                </c:pt>
                <c:pt idx="25170">
                  <c:v>2.7868048230728385E-4</c:v>
                </c:pt>
                <c:pt idx="25171">
                  <c:v>2.7866941103690612E-4</c:v>
                </c:pt>
                <c:pt idx="25172">
                  <c:v>2.7865834064616128E-4</c:v>
                </c:pt>
                <c:pt idx="25173">
                  <c:v>2.7864727113494336E-4</c:v>
                </c:pt>
                <c:pt idx="25174">
                  <c:v>2.786362025031479E-4</c:v>
                </c:pt>
                <c:pt idx="25175">
                  <c:v>2.7862513475067054E-4</c:v>
                </c:pt>
                <c:pt idx="25176">
                  <c:v>2.7861406787740536E-4</c:v>
                </c:pt>
                <c:pt idx="25177">
                  <c:v>2.7860300188324962E-4</c:v>
                </c:pt>
                <c:pt idx="25178">
                  <c:v>2.7859193676809654E-4</c:v>
                </c:pt>
                <c:pt idx="25179">
                  <c:v>2.7858087253184051E-4</c:v>
                </c:pt>
                <c:pt idx="25180">
                  <c:v>2.7856980917438E-4</c:v>
                </c:pt>
                <c:pt idx="25181">
                  <c:v>2.7855874669561028E-4</c:v>
                </c:pt>
                <c:pt idx="25182">
                  <c:v>2.7854768509542302E-4</c:v>
                </c:pt>
                <c:pt idx="25183">
                  <c:v>2.7853662437371724E-4</c:v>
                </c:pt>
                <c:pt idx="25184">
                  <c:v>2.7852556453038452E-4</c:v>
                </c:pt>
                <c:pt idx="25185">
                  <c:v>2.7851450556532419E-4</c:v>
                </c:pt>
                <c:pt idx="25186">
                  <c:v>2.7850344747843087E-4</c:v>
                </c:pt>
                <c:pt idx="25187">
                  <c:v>2.7849239026959873E-4</c:v>
                </c:pt>
                <c:pt idx="25188">
                  <c:v>2.7848133393872082E-4</c:v>
                </c:pt>
                <c:pt idx="25189">
                  <c:v>2.7847027848569887E-4</c:v>
                </c:pt>
                <c:pt idx="25190">
                  <c:v>2.7845922391042221E-4</c:v>
                </c:pt>
                <c:pt idx="25191">
                  <c:v>2.7844817021279101E-4</c:v>
                </c:pt>
                <c:pt idx="25192">
                  <c:v>2.7843711739269683E-4</c:v>
                </c:pt>
                <c:pt idx="25193">
                  <c:v>2.784260654500369E-4</c:v>
                </c:pt>
                <c:pt idx="25194">
                  <c:v>2.7841501438470719E-4</c:v>
                </c:pt>
                <c:pt idx="25195">
                  <c:v>2.7840396419660346E-4</c:v>
                </c:pt>
                <c:pt idx="25196">
                  <c:v>2.7839291488561982E-4</c:v>
                </c:pt>
                <c:pt idx="25197">
                  <c:v>2.7838186645165209E-4</c:v>
                </c:pt>
                <c:pt idx="25198">
                  <c:v>2.7837081889459727E-4</c:v>
                </c:pt>
                <c:pt idx="25199">
                  <c:v>2.783597722143504E-4</c:v>
                </c:pt>
                <c:pt idx="25200">
                  <c:v>2.7834872641080552E-4</c:v>
                </c:pt>
                <c:pt idx="25201">
                  <c:v>2.783376814838602E-4</c:v>
                </c:pt>
                <c:pt idx="25202">
                  <c:v>2.7832663743340892E-4</c:v>
                </c:pt>
                <c:pt idx="25203">
                  <c:v>2.7831559425934909E-4</c:v>
                </c:pt>
                <c:pt idx="25204">
                  <c:v>2.7830455196157312E-4</c:v>
                </c:pt>
                <c:pt idx="25205">
                  <c:v>2.7829351053998012E-4</c:v>
                </c:pt>
                <c:pt idx="25206">
                  <c:v>2.7828246999446455E-4</c:v>
                </c:pt>
                <c:pt idx="25207">
                  <c:v>2.7827143032492263E-4</c:v>
                </c:pt>
                <c:pt idx="25208">
                  <c:v>2.7826039153124889E-4</c:v>
                </c:pt>
                <c:pt idx="25209">
                  <c:v>2.7824935361333994E-4</c:v>
                </c:pt>
                <c:pt idx="25210">
                  <c:v>2.7823831657109165E-4</c:v>
                </c:pt>
                <c:pt idx="25211">
                  <c:v>2.7822728040439792E-4</c:v>
                </c:pt>
                <c:pt idx="25212">
                  <c:v>2.782162451131582E-4</c:v>
                </c:pt>
                <c:pt idx="25213">
                  <c:v>2.7820521069726412E-4</c:v>
                </c:pt>
                <c:pt idx="25214">
                  <c:v>2.7819417715661685E-4</c:v>
                </c:pt>
                <c:pt idx="25215">
                  <c:v>2.7818314449110689E-4</c:v>
                </c:pt>
                <c:pt idx="25216">
                  <c:v>2.7817211270063336E-4</c:v>
                </c:pt>
                <c:pt idx="25217">
                  <c:v>2.7816108178508957E-4</c:v>
                </c:pt>
                <c:pt idx="25218">
                  <c:v>2.7815005174437415E-4</c:v>
                </c:pt>
                <c:pt idx="25219">
                  <c:v>2.7813902257838171E-4</c:v>
                </c:pt>
                <c:pt idx="25220">
                  <c:v>2.7812799428700882E-4</c:v>
                </c:pt>
                <c:pt idx="25221">
                  <c:v>2.7811696687015113E-4</c:v>
                </c:pt>
                <c:pt idx="25222">
                  <c:v>2.7810594032770232E-4</c:v>
                </c:pt>
                <c:pt idx="25223">
                  <c:v>2.7809491465956347E-4</c:v>
                </c:pt>
                <c:pt idx="25224">
                  <c:v>2.7808388986562665E-4</c:v>
                </c:pt>
                <c:pt idx="25225">
                  <c:v>2.7807286594578896E-4</c:v>
                </c:pt>
                <c:pt idx="25226">
                  <c:v>2.7806184289994626E-4</c:v>
                </c:pt>
                <c:pt idx="25227">
                  <c:v>2.7805082072799567E-4</c:v>
                </c:pt>
                <c:pt idx="25228">
                  <c:v>2.7803979942983163E-4</c:v>
                </c:pt>
                <c:pt idx="25229">
                  <c:v>2.7802877900535115E-4</c:v>
                </c:pt>
                <c:pt idx="25230">
                  <c:v>2.7801775945445037E-4</c:v>
                </c:pt>
                <c:pt idx="25231">
                  <c:v>2.780067407770246E-4</c:v>
                </c:pt>
                <c:pt idx="25232">
                  <c:v>2.7799572297297018E-4</c:v>
                </c:pt>
                <c:pt idx="25233">
                  <c:v>2.779847060421849E-4</c:v>
                </c:pt>
                <c:pt idx="25234">
                  <c:v>2.7797368998456459E-4</c:v>
                </c:pt>
                <c:pt idx="25235">
                  <c:v>2.7796267480000454E-4</c:v>
                </c:pt>
                <c:pt idx="25236">
                  <c:v>2.7795166048839891E-4</c:v>
                </c:pt>
                <c:pt idx="25237">
                  <c:v>2.7794064704964803E-4</c:v>
                </c:pt>
                <c:pt idx="25238">
                  <c:v>2.7792963448364618E-4</c:v>
                </c:pt>
                <c:pt idx="25239">
                  <c:v>2.7791862279028922E-4</c:v>
                </c:pt>
                <c:pt idx="25240">
                  <c:v>2.7790761196947236E-4</c:v>
                </c:pt>
                <c:pt idx="25241">
                  <c:v>2.7789660202109619E-4</c:v>
                </c:pt>
                <c:pt idx="25242">
                  <c:v>2.778855929450518E-4</c:v>
                </c:pt>
                <c:pt idx="25243">
                  <c:v>2.7787458474124073E-4</c:v>
                </c:pt>
                <c:pt idx="25244">
                  <c:v>2.7786357740955435E-4</c:v>
                </c:pt>
                <c:pt idx="25245">
                  <c:v>2.7785257094989211E-4</c:v>
                </c:pt>
                <c:pt idx="25246">
                  <c:v>2.7784156536214856E-4</c:v>
                </c:pt>
                <c:pt idx="25247">
                  <c:v>2.7783056064622222E-4</c:v>
                </c:pt>
                <c:pt idx="25248">
                  <c:v>2.7781955680200853E-4</c:v>
                </c:pt>
                <c:pt idx="25249">
                  <c:v>2.7780855382940236E-4</c:v>
                </c:pt>
                <c:pt idx="25250">
                  <c:v>2.7779755172830224E-4</c:v>
                </c:pt>
                <c:pt idx="25251">
                  <c:v>2.7778655049860371E-4</c:v>
                </c:pt>
                <c:pt idx="25252">
                  <c:v>2.7777555014020408E-4</c:v>
                </c:pt>
                <c:pt idx="25253">
                  <c:v>2.777645506529983E-4</c:v>
                </c:pt>
                <c:pt idx="25254">
                  <c:v>2.7775355203688419E-4</c:v>
                </c:pt>
                <c:pt idx="25255">
                  <c:v>2.7774255429175901E-4</c:v>
                </c:pt>
                <c:pt idx="25256">
                  <c:v>2.7773155741751631E-4</c:v>
                </c:pt>
                <c:pt idx="25257">
                  <c:v>2.777205614140541E-4</c:v>
                </c:pt>
                <c:pt idx="25258">
                  <c:v>2.7770956628127183E-4</c:v>
                </c:pt>
                <c:pt idx="25259">
                  <c:v>2.7769857201906091E-4</c:v>
                </c:pt>
                <c:pt idx="25260">
                  <c:v>2.7768757862732204E-4</c:v>
                </c:pt>
                <c:pt idx="25261">
                  <c:v>2.7767658610595091E-4</c:v>
                </c:pt>
                <c:pt idx="25262">
                  <c:v>2.7766559445484285E-4</c:v>
                </c:pt>
                <c:pt idx="25263">
                  <c:v>2.7765460367389582E-4</c:v>
                </c:pt>
                <c:pt idx="25264">
                  <c:v>2.7764361376300618E-4</c:v>
                </c:pt>
                <c:pt idx="25265">
                  <c:v>2.7763262472207191E-4</c:v>
                </c:pt>
                <c:pt idx="25266">
                  <c:v>2.7762163655098546E-4</c:v>
                </c:pt>
                <c:pt idx="25267">
                  <c:v>2.7761064924964848E-4</c:v>
                </c:pt>
                <c:pt idx="25268">
                  <c:v>2.7759966281795494E-4</c:v>
                </c:pt>
                <c:pt idx="25269">
                  <c:v>2.7758867725580227E-4</c:v>
                </c:pt>
                <c:pt idx="25270">
                  <c:v>2.7757769256308613E-4</c:v>
                </c:pt>
                <c:pt idx="25271">
                  <c:v>2.7756670873970677E-4</c:v>
                </c:pt>
                <c:pt idx="25272">
                  <c:v>2.7755572578555792E-4</c:v>
                </c:pt>
                <c:pt idx="25273">
                  <c:v>2.7754474370053492E-4</c:v>
                </c:pt>
                <c:pt idx="25274">
                  <c:v>2.7753376248453986E-4</c:v>
                </c:pt>
                <c:pt idx="25275">
                  <c:v>2.7752278213746476E-4</c:v>
                </c:pt>
                <c:pt idx="25276">
                  <c:v>2.7751180265920877E-4</c:v>
                </c:pt>
                <c:pt idx="25277">
                  <c:v>2.7750082404966848E-4</c:v>
                </c:pt>
                <c:pt idx="25278">
                  <c:v>2.7748984630874011E-4</c:v>
                </c:pt>
                <c:pt idx="25279">
                  <c:v>2.7747886943632074E-4</c:v>
                </c:pt>
                <c:pt idx="25280">
                  <c:v>2.77467893432308E-4</c:v>
                </c:pt>
                <c:pt idx="25281">
                  <c:v>2.7745691829660047E-4</c:v>
                </c:pt>
                <c:pt idx="25282">
                  <c:v>2.7744594402909082E-4</c:v>
                </c:pt>
                <c:pt idx="25283">
                  <c:v>2.7743497062967929E-4</c:v>
                </c:pt>
                <c:pt idx="25284">
                  <c:v>2.7742399809826176E-4</c:v>
                </c:pt>
                <c:pt idx="25285">
                  <c:v>2.7741302643473635E-4</c:v>
                </c:pt>
                <c:pt idx="25286">
                  <c:v>2.7740205563899753E-4</c:v>
                </c:pt>
                <c:pt idx="25287">
                  <c:v>2.7739108571094489E-4</c:v>
                </c:pt>
                <c:pt idx="25288">
                  <c:v>2.7738011665047311E-4</c:v>
                </c:pt>
                <c:pt idx="25289">
                  <c:v>2.7736914845748195E-4</c:v>
                </c:pt>
                <c:pt idx="25290">
                  <c:v>2.7735818113186798E-4</c:v>
                </c:pt>
                <c:pt idx="25291">
                  <c:v>2.7734721467352624E-4</c:v>
                </c:pt>
                <c:pt idx="25292">
                  <c:v>2.7733624908235591E-4</c:v>
                </c:pt>
                <c:pt idx="25293">
                  <c:v>2.7732528435825404E-4</c:v>
                </c:pt>
                <c:pt idx="25294">
                  <c:v>2.7731432050111688E-4</c:v>
                </c:pt>
                <c:pt idx="25295">
                  <c:v>2.7730335751084218E-4</c:v>
                </c:pt>
                <c:pt idx="25296">
                  <c:v>2.7729239538732515E-4</c:v>
                </c:pt>
                <c:pt idx="25297">
                  <c:v>2.7728143413046697E-4</c:v>
                </c:pt>
                <c:pt idx="25298">
                  <c:v>2.7727047374016258E-4</c:v>
                </c:pt>
                <c:pt idx="25299">
                  <c:v>2.7725951421630812E-4</c:v>
                </c:pt>
                <c:pt idx="25300">
                  <c:v>2.772485555588021E-4</c:v>
                </c:pt>
                <c:pt idx="25301">
                  <c:v>2.7723759776754299E-4</c:v>
                </c:pt>
                <c:pt idx="25302">
                  <c:v>2.7722664084242545E-4</c:v>
                </c:pt>
                <c:pt idx="25303">
                  <c:v>2.7721568478335007E-4</c:v>
                </c:pt>
                <c:pt idx="25304">
                  <c:v>2.7720472959021016E-4</c:v>
                </c:pt>
                <c:pt idx="25305">
                  <c:v>2.7719377526290814E-4</c:v>
                </c:pt>
                <c:pt idx="25306">
                  <c:v>2.7718282180133532E-4</c:v>
                </c:pt>
                <c:pt idx="25307">
                  <c:v>2.7717186920539282E-4</c:v>
                </c:pt>
                <c:pt idx="25308">
                  <c:v>2.7716091747497748E-4</c:v>
                </c:pt>
                <c:pt idx="25309">
                  <c:v>2.7714996660998712E-4</c:v>
                </c:pt>
                <c:pt idx="25310">
                  <c:v>2.7713901661031954E-4</c:v>
                </c:pt>
                <c:pt idx="25311">
                  <c:v>2.7712806747586991E-4</c:v>
                </c:pt>
                <c:pt idx="25312">
                  <c:v>2.7711711920653848E-4</c:v>
                </c:pt>
                <c:pt idx="25313">
                  <c:v>2.7710617180222051E-4</c:v>
                </c:pt>
                <c:pt idx="25314">
                  <c:v>2.7709522526281349E-4</c:v>
                </c:pt>
                <c:pt idx="25315">
                  <c:v>2.7708427958821606E-4</c:v>
                </c:pt>
                <c:pt idx="25316">
                  <c:v>2.7707333477832661E-4</c:v>
                </c:pt>
                <c:pt idx="25317">
                  <c:v>2.7706239083304058E-4</c:v>
                </c:pt>
                <c:pt idx="25318">
                  <c:v>2.7705144775225677E-4</c:v>
                </c:pt>
                <c:pt idx="25319">
                  <c:v>2.7704050553587032E-4</c:v>
                </c:pt>
                <c:pt idx="25320">
                  <c:v>2.7702956418378398E-4</c:v>
                </c:pt>
                <c:pt idx="25321">
                  <c:v>2.7701862369589069E-4</c:v>
                </c:pt>
                <c:pt idx="25322">
                  <c:v>2.7700768407208995E-4</c:v>
                </c:pt>
                <c:pt idx="25323">
                  <c:v>2.7699674531227886E-4</c:v>
                </c:pt>
                <c:pt idx="25324">
                  <c:v>2.7698580741635442E-4</c:v>
                </c:pt>
                <c:pt idx="25325">
                  <c:v>2.7697487038421715E-4</c:v>
                </c:pt>
                <c:pt idx="25326">
                  <c:v>2.7696393421576277E-4</c:v>
                </c:pt>
                <c:pt idx="25327">
                  <c:v>2.7695299891088615E-4</c:v>
                </c:pt>
                <c:pt idx="25328">
                  <c:v>2.7694206446949091E-4</c:v>
                </c:pt>
                <c:pt idx="25329">
                  <c:v>2.7693113089147101E-4</c:v>
                </c:pt>
                <c:pt idx="25330">
                  <c:v>2.7692019817672373E-4</c:v>
                </c:pt>
                <c:pt idx="25331">
                  <c:v>2.769092663251485E-4</c:v>
                </c:pt>
                <c:pt idx="25332">
                  <c:v>2.7689833533664309E-4</c:v>
                </c:pt>
                <c:pt idx="25333">
                  <c:v>2.768874052111046E-4</c:v>
                </c:pt>
                <c:pt idx="25334">
                  <c:v>2.7687647594843047E-4</c:v>
                </c:pt>
                <c:pt idx="25335">
                  <c:v>2.7686554754851759E-4</c:v>
                </c:pt>
                <c:pt idx="25336">
                  <c:v>2.7685462001126861E-4</c:v>
                </c:pt>
                <c:pt idx="25337">
                  <c:v>2.7684369333657552E-4</c:v>
                </c:pt>
                <c:pt idx="25338">
                  <c:v>2.7683276752434093E-4</c:v>
                </c:pt>
                <c:pt idx="25339">
                  <c:v>2.7682184257445792E-4</c:v>
                </c:pt>
                <c:pt idx="25340">
                  <c:v>2.768109184868281E-4</c:v>
                </c:pt>
                <c:pt idx="25341">
                  <c:v>2.7679999526135059E-4</c:v>
                </c:pt>
                <c:pt idx="25342">
                  <c:v>2.7678907289791898E-4</c:v>
                </c:pt>
                <c:pt idx="25343">
                  <c:v>2.7677815139643379E-4</c:v>
                </c:pt>
                <c:pt idx="25344">
                  <c:v>2.7676723075679207E-4</c:v>
                </c:pt>
                <c:pt idx="25345">
                  <c:v>2.767563109788918E-4</c:v>
                </c:pt>
                <c:pt idx="25346">
                  <c:v>2.7674539206263193E-4</c:v>
                </c:pt>
                <c:pt idx="25347">
                  <c:v>2.7673447400791077E-4</c:v>
                </c:pt>
                <c:pt idx="25348">
                  <c:v>2.7672355681462472E-4</c:v>
                </c:pt>
                <c:pt idx="25349">
                  <c:v>2.7671264048267252E-4</c:v>
                </c:pt>
                <c:pt idx="25350">
                  <c:v>2.76701725011953E-4</c:v>
                </c:pt>
                <c:pt idx="25351">
                  <c:v>2.7669081040236155E-4</c:v>
                </c:pt>
                <c:pt idx="25352">
                  <c:v>2.7667989665380052E-4</c:v>
                </c:pt>
                <c:pt idx="25353">
                  <c:v>2.7666898376616617E-4</c:v>
                </c:pt>
                <c:pt idx="25354">
                  <c:v>2.7665807173935636E-4</c:v>
                </c:pt>
                <c:pt idx="25355">
                  <c:v>2.7664716057326815E-4</c:v>
                </c:pt>
                <c:pt idx="25356">
                  <c:v>2.7663625026780087E-4</c:v>
                </c:pt>
                <c:pt idx="25357">
                  <c:v>2.7662534082285205E-4</c:v>
                </c:pt>
                <c:pt idx="25358">
                  <c:v>2.7661443223832212E-4</c:v>
                </c:pt>
                <c:pt idx="25359">
                  <c:v>2.7660352451410733E-4</c:v>
                </c:pt>
                <c:pt idx="25360">
                  <c:v>2.7659261765010569E-4</c:v>
                </c:pt>
                <c:pt idx="25361">
                  <c:v>2.7658171164621556E-4</c:v>
                </c:pt>
                <c:pt idx="25362">
                  <c:v>2.7657080650233601E-4</c:v>
                </c:pt>
                <c:pt idx="25363">
                  <c:v>2.7655990221836491E-4</c:v>
                </c:pt>
                <c:pt idx="25364">
                  <c:v>2.7654899879420072E-4</c:v>
                </c:pt>
                <c:pt idx="25365">
                  <c:v>2.7653809622974211E-4</c:v>
                </c:pt>
                <c:pt idx="25366">
                  <c:v>2.7652719452488474E-4</c:v>
                </c:pt>
                <c:pt idx="25367">
                  <c:v>2.7651629367953054E-4</c:v>
                </c:pt>
                <c:pt idx="25368">
                  <c:v>2.7650539369357586E-4</c:v>
                </c:pt>
                <c:pt idx="25369">
                  <c:v>2.7649449456692074E-4</c:v>
                </c:pt>
                <c:pt idx="25370">
                  <c:v>2.7648359629946207E-4</c:v>
                </c:pt>
                <c:pt idx="25371">
                  <c:v>2.7647269889109901E-4</c:v>
                </c:pt>
                <c:pt idx="25372">
                  <c:v>2.7646180234172716E-4</c:v>
                </c:pt>
                <c:pt idx="25373">
                  <c:v>2.7645090665125106E-4</c:v>
                </c:pt>
                <c:pt idx="25374">
                  <c:v>2.7644001181956277E-4</c:v>
                </c:pt>
                <c:pt idx="25375">
                  <c:v>2.7642911784656505E-4</c:v>
                </c:pt>
                <c:pt idx="25376">
                  <c:v>2.7641822473215482E-4</c:v>
                </c:pt>
                <c:pt idx="25377">
                  <c:v>2.7640733247622862E-4</c:v>
                </c:pt>
                <c:pt idx="25378">
                  <c:v>2.7639644107868864E-4</c:v>
                </c:pt>
                <c:pt idx="25379">
                  <c:v>2.7638555053943129E-4</c:v>
                </c:pt>
                <c:pt idx="25380">
                  <c:v>2.7637466085835591E-4</c:v>
                </c:pt>
                <c:pt idx="25381">
                  <c:v>2.7636377203536073E-4</c:v>
                </c:pt>
                <c:pt idx="25382">
                  <c:v>2.7635288407034427E-4</c:v>
                </c:pt>
                <c:pt idx="25383">
                  <c:v>2.7634199696320458E-4</c:v>
                </c:pt>
                <c:pt idx="25384">
                  <c:v>2.7633111071384173E-4</c:v>
                </c:pt>
                <c:pt idx="25385">
                  <c:v>2.7632022532215279E-4</c:v>
                </c:pt>
                <c:pt idx="25386">
                  <c:v>2.7630934078803747E-4</c:v>
                </c:pt>
                <c:pt idx="25387">
                  <c:v>2.7629845711139389E-4</c:v>
                </c:pt>
                <c:pt idx="25388">
                  <c:v>2.7628757429212065E-4</c:v>
                </c:pt>
                <c:pt idx="25389">
                  <c:v>2.7627669233011592E-4</c:v>
                </c:pt>
                <c:pt idx="25390">
                  <c:v>2.7626581122527986E-4</c:v>
                </c:pt>
                <c:pt idx="25391">
                  <c:v>2.7625493097751099E-4</c:v>
                </c:pt>
                <c:pt idx="25392">
                  <c:v>2.7624405158670835E-4</c:v>
                </c:pt>
                <c:pt idx="25393">
                  <c:v>2.7623317305277011E-4</c:v>
                </c:pt>
                <c:pt idx="25394">
                  <c:v>2.7622229537559276E-4</c:v>
                </c:pt>
                <c:pt idx="25395">
                  <c:v>2.7621141855507846E-4</c:v>
                </c:pt>
                <c:pt idx="25396">
                  <c:v>2.762005425911235E-4</c:v>
                </c:pt>
                <c:pt idx="25397">
                  <c:v>2.7618966748363004E-4</c:v>
                </c:pt>
                <c:pt idx="25398">
                  <c:v>2.7617879323249447E-4</c:v>
                </c:pt>
                <c:pt idx="25399">
                  <c:v>2.7616791983761462E-4</c:v>
                </c:pt>
                <c:pt idx="25400">
                  <c:v>2.7615704729889209E-4</c:v>
                </c:pt>
                <c:pt idx="25401">
                  <c:v>2.7614617561622399E-4</c:v>
                </c:pt>
                <c:pt idx="25402">
                  <c:v>2.7613530478950933E-4</c:v>
                </c:pt>
                <c:pt idx="25403">
                  <c:v>2.7612443481864766E-4</c:v>
                </c:pt>
                <c:pt idx="25404">
                  <c:v>2.7611356570353748E-4</c:v>
                </c:pt>
                <c:pt idx="25405">
                  <c:v>2.7610269744407652E-4</c:v>
                </c:pt>
                <c:pt idx="25406">
                  <c:v>2.7609183004016687E-4</c:v>
                </c:pt>
                <c:pt idx="25407">
                  <c:v>2.7608096349170412E-4</c:v>
                </c:pt>
                <c:pt idx="25408">
                  <c:v>2.760700977985915E-4</c:v>
                </c:pt>
                <c:pt idx="25409">
                  <c:v>2.7605923296072303E-4</c:v>
                </c:pt>
                <c:pt idx="25410">
                  <c:v>2.7604836897800086E-4</c:v>
                </c:pt>
                <c:pt idx="25411">
                  <c:v>2.7603750585032395E-4</c:v>
                </c:pt>
                <c:pt idx="25412">
                  <c:v>2.7602664357758854E-4</c:v>
                </c:pt>
                <c:pt idx="25413">
                  <c:v>2.760157821596991E-4</c:v>
                </c:pt>
                <c:pt idx="25414">
                  <c:v>2.7600492159654902E-4</c:v>
                </c:pt>
                <c:pt idx="25415">
                  <c:v>2.7599406188804054E-4</c:v>
                </c:pt>
                <c:pt idx="25416">
                  <c:v>2.7598320303407115E-4</c:v>
                </c:pt>
                <c:pt idx="25417">
                  <c:v>2.7597234503454302E-4</c:v>
                </c:pt>
                <c:pt idx="25418">
                  <c:v>2.7596148788935231E-4</c:v>
                </c:pt>
                <c:pt idx="25419">
                  <c:v>2.7595063159839816E-4</c:v>
                </c:pt>
                <c:pt idx="25420">
                  <c:v>2.7593977616158276E-4</c:v>
                </c:pt>
                <c:pt idx="25421">
                  <c:v>2.7592892157880046E-4</c:v>
                </c:pt>
                <c:pt idx="25422">
                  <c:v>2.7591806784995596E-4</c:v>
                </c:pt>
                <c:pt idx="25423">
                  <c:v>2.7590721497494392E-4</c:v>
                </c:pt>
                <c:pt idx="25424">
                  <c:v>2.7589636295366552E-4</c:v>
                </c:pt>
                <c:pt idx="25425">
                  <c:v>2.758855117860207E-4</c:v>
                </c:pt>
                <c:pt idx="25426">
                  <c:v>2.7587466147190802E-4</c:v>
                </c:pt>
                <c:pt idx="25427">
                  <c:v>2.7586381201122676E-4</c:v>
                </c:pt>
                <c:pt idx="25428">
                  <c:v>2.758529634038763E-4</c:v>
                </c:pt>
                <c:pt idx="25429">
                  <c:v>2.7584211564975761E-4</c:v>
                </c:pt>
                <c:pt idx="25430">
                  <c:v>2.7583126874876628E-4</c:v>
                </c:pt>
                <c:pt idx="25431">
                  <c:v>2.7582042270080396E-4</c:v>
                </c:pt>
                <c:pt idx="25432">
                  <c:v>2.7580957750577022E-4</c:v>
                </c:pt>
                <c:pt idx="25433">
                  <c:v>2.7579873316356383E-4</c:v>
                </c:pt>
                <c:pt idx="25434">
                  <c:v>2.7578788967408342E-4</c:v>
                </c:pt>
                <c:pt idx="25435">
                  <c:v>2.757770470372318E-4</c:v>
                </c:pt>
                <c:pt idx="25436">
                  <c:v>2.7576620525290423E-4</c:v>
                </c:pt>
                <c:pt idx="25437">
                  <c:v>2.7575536432100227E-4</c:v>
                </c:pt>
                <c:pt idx="25438">
                  <c:v>2.7574452424142416E-4</c:v>
                </c:pt>
                <c:pt idx="25439">
                  <c:v>2.7573368501407304E-4</c:v>
                </c:pt>
                <c:pt idx="25440">
                  <c:v>2.7572284663884296E-4</c:v>
                </c:pt>
                <c:pt idx="25441">
                  <c:v>2.7571200911563864E-4</c:v>
                </c:pt>
                <c:pt idx="25442">
                  <c:v>2.7570117244435485E-4</c:v>
                </c:pt>
                <c:pt idx="25443">
                  <c:v>2.7569033662489412E-4</c:v>
                </c:pt>
                <c:pt idx="25444">
                  <c:v>2.7567950165715557E-4</c:v>
                </c:pt>
                <c:pt idx="25445">
                  <c:v>2.7566866754103831E-4</c:v>
                </c:pt>
                <c:pt idx="25446">
                  <c:v>2.7565783427644264E-4</c:v>
                </c:pt>
                <c:pt idx="25447">
                  <c:v>2.7564700186326731E-4</c:v>
                </c:pt>
                <c:pt idx="25448">
                  <c:v>2.7563617030141224E-4</c:v>
                </c:pt>
                <c:pt idx="25449">
                  <c:v>2.7562533959077655E-4</c:v>
                </c:pt>
                <c:pt idx="25450">
                  <c:v>2.7561450973126206E-4</c:v>
                </c:pt>
                <c:pt idx="25451">
                  <c:v>2.7560368072276675E-4</c:v>
                </c:pt>
                <c:pt idx="25452">
                  <c:v>2.7559285256518882E-4</c:v>
                </c:pt>
                <c:pt idx="25453">
                  <c:v>2.7558202525843257E-4</c:v>
                </c:pt>
                <c:pt idx="25454">
                  <c:v>2.7557119880239269E-4</c:v>
                </c:pt>
                <c:pt idx="25455">
                  <c:v>2.7556037319697002E-4</c:v>
                </c:pt>
                <c:pt idx="25456">
                  <c:v>2.7554954844206654E-4</c:v>
                </c:pt>
                <c:pt idx="25457">
                  <c:v>2.7553872453758258E-4</c:v>
                </c:pt>
                <c:pt idx="25458">
                  <c:v>2.7552790148341295E-4</c:v>
                </c:pt>
                <c:pt idx="25459">
                  <c:v>2.7551707927946366E-4</c:v>
                </c:pt>
                <c:pt idx="25460">
                  <c:v>2.7550625792562879E-4</c:v>
                </c:pt>
                <c:pt idx="25461">
                  <c:v>2.754954374218121E-4</c:v>
                </c:pt>
                <c:pt idx="25462">
                  <c:v>2.7548461776791239E-4</c:v>
                </c:pt>
                <c:pt idx="25463">
                  <c:v>2.7547379896382992E-4</c:v>
                </c:pt>
                <c:pt idx="25464">
                  <c:v>2.7546298100946385E-4</c:v>
                </c:pt>
                <c:pt idx="25465">
                  <c:v>2.7545216390471411E-4</c:v>
                </c:pt>
                <c:pt idx="25466">
                  <c:v>2.7544134764947986E-4</c:v>
                </c:pt>
                <c:pt idx="25467">
                  <c:v>2.7543053224366322E-4</c:v>
                </c:pt>
                <c:pt idx="25468">
                  <c:v>2.7541971768716301E-4</c:v>
                </c:pt>
                <c:pt idx="25469">
                  <c:v>2.7540890397987678E-4</c:v>
                </c:pt>
                <c:pt idx="25470">
                  <c:v>2.7539809112170951E-4</c:v>
                </c:pt>
                <c:pt idx="25471">
                  <c:v>2.7538727911255689E-4</c:v>
                </c:pt>
                <c:pt idx="25472">
                  <c:v>2.7537646795232015E-4</c:v>
                </c:pt>
                <c:pt idx="25473">
                  <c:v>2.7536565764090052E-4</c:v>
                </c:pt>
                <c:pt idx="25474">
                  <c:v>2.753548481781975E-4</c:v>
                </c:pt>
                <c:pt idx="25475">
                  <c:v>2.7534403956411019E-4</c:v>
                </c:pt>
                <c:pt idx="25476">
                  <c:v>2.7533323179854043E-4</c:v>
                </c:pt>
                <c:pt idx="25477">
                  <c:v>2.7532242488138592E-4</c:v>
                </c:pt>
                <c:pt idx="25478">
                  <c:v>2.7531161881254817E-4</c:v>
                </c:pt>
                <c:pt idx="25479">
                  <c:v>2.7530081359192552E-4</c:v>
                </c:pt>
                <c:pt idx="25480">
                  <c:v>2.7529000921942202E-4</c:v>
                </c:pt>
                <c:pt idx="25481">
                  <c:v>2.7527920569493566E-4</c:v>
                </c:pt>
                <c:pt idx="25482">
                  <c:v>2.7526840301836429E-4</c:v>
                </c:pt>
                <c:pt idx="25483">
                  <c:v>2.7525760118961263E-4</c:v>
                </c:pt>
                <c:pt idx="25484">
                  <c:v>2.7524680020857642E-4</c:v>
                </c:pt>
                <c:pt idx="25485">
                  <c:v>2.7523600007516036E-4</c:v>
                </c:pt>
                <c:pt idx="25486">
                  <c:v>2.7522520078926042E-4</c:v>
                </c:pt>
                <c:pt idx="25487">
                  <c:v>2.7521440235077853E-4</c:v>
                </c:pt>
                <c:pt idx="25488">
                  <c:v>2.7520360475961702E-4</c:v>
                </c:pt>
                <c:pt idx="25489">
                  <c:v>2.7519280801567212E-4</c:v>
                </c:pt>
                <c:pt idx="25490">
                  <c:v>2.751820121188469E-4</c:v>
                </c:pt>
                <c:pt idx="25491">
                  <c:v>2.7517121706904232E-4</c:v>
                </c:pt>
                <c:pt idx="25492">
                  <c:v>2.751604228661569E-4</c:v>
                </c:pt>
                <c:pt idx="25493">
                  <c:v>2.7514962951008992E-4</c:v>
                </c:pt>
                <c:pt idx="25494">
                  <c:v>2.7513883700074516E-4</c:v>
                </c:pt>
                <c:pt idx="25495">
                  <c:v>2.7512804533801955E-4</c:v>
                </c:pt>
                <c:pt idx="25496">
                  <c:v>2.7511725452181645E-4</c:v>
                </c:pt>
                <c:pt idx="25497">
                  <c:v>2.7510646455203465E-4</c:v>
                </c:pt>
                <c:pt idx="25498">
                  <c:v>2.7509567542857418E-4</c:v>
                </c:pt>
                <c:pt idx="25499">
                  <c:v>2.7508488715133556E-4</c:v>
                </c:pt>
                <c:pt idx="25500">
                  <c:v>2.7507409972022051E-4</c:v>
                </c:pt>
                <c:pt idx="25501">
                  <c:v>2.750633131351281E-4</c:v>
                </c:pt>
                <c:pt idx="25502">
                  <c:v>2.750525273959608E-4</c:v>
                </c:pt>
                <c:pt idx="25503">
                  <c:v>2.750417425026161E-4</c:v>
                </c:pt>
                <c:pt idx="25504">
                  <c:v>2.7503095845499815E-4</c:v>
                </c:pt>
                <c:pt idx="25505">
                  <c:v>2.7502017525300477E-4</c:v>
                </c:pt>
                <c:pt idx="25506">
                  <c:v>2.7500939289653632E-4</c:v>
                </c:pt>
                <c:pt idx="25507">
                  <c:v>2.7499861138549425E-4</c:v>
                </c:pt>
                <c:pt idx="25508">
                  <c:v>2.7498783071977896E-4</c:v>
                </c:pt>
                <c:pt idx="25509">
                  <c:v>2.749770508992936E-4</c:v>
                </c:pt>
                <c:pt idx="25510">
                  <c:v>2.7496627192393283E-4</c:v>
                </c:pt>
                <c:pt idx="25511">
                  <c:v>2.7495549379360286E-4</c:v>
                </c:pt>
                <c:pt idx="25512">
                  <c:v>2.7494471650820168E-4</c:v>
                </c:pt>
                <c:pt idx="25513">
                  <c:v>2.7493394006763104E-4</c:v>
                </c:pt>
                <c:pt idx="25514">
                  <c:v>2.7492316447179122E-4</c:v>
                </c:pt>
                <c:pt idx="25515">
                  <c:v>2.7491238972058191E-4</c:v>
                </c:pt>
                <c:pt idx="25516">
                  <c:v>2.7490161581390478E-4</c:v>
                </c:pt>
                <c:pt idx="25517">
                  <c:v>2.7489084275166047E-4</c:v>
                </c:pt>
                <c:pt idx="25518">
                  <c:v>2.7488007053375058E-4</c:v>
                </c:pt>
                <c:pt idx="25519">
                  <c:v>2.7486929916007292E-4</c:v>
                </c:pt>
                <c:pt idx="25520">
                  <c:v>2.7485852863053301E-4</c:v>
                </c:pt>
                <c:pt idx="25521">
                  <c:v>2.748477589450265E-4</c:v>
                </c:pt>
                <c:pt idx="25522">
                  <c:v>2.7483699010345764E-4</c:v>
                </c:pt>
                <c:pt idx="25523">
                  <c:v>2.74826222105726E-4</c:v>
                </c:pt>
                <c:pt idx="25524">
                  <c:v>2.7481545495173381E-4</c:v>
                </c:pt>
                <c:pt idx="25525">
                  <c:v>2.7480468864137696E-4</c:v>
                </c:pt>
                <c:pt idx="25526">
                  <c:v>2.747939231745642E-4</c:v>
                </c:pt>
                <c:pt idx="25527">
                  <c:v>2.7478315855119037E-4</c:v>
                </c:pt>
                <c:pt idx="25528">
                  <c:v>2.7477239477115886E-4</c:v>
                </c:pt>
                <c:pt idx="25529">
                  <c:v>2.7476163183436819E-4</c:v>
                </c:pt>
                <c:pt idx="25530">
                  <c:v>2.7475086974072208E-4</c:v>
                </c:pt>
                <c:pt idx="25531">
                  <c:v>2.747401084901203E-4</c:v>
                </c:pt>
                <c:pt idx="25532">
                  <c:v>2.7472934808246328E-4</c:v>
                </c:pt>
                <c:pt idx="25533">
                  <c:v>2.7471858851765379E-4</c:v>
                </c:pt>
                <c:pt idx="25534">
                  <c:v>2.7470782979559043E-4</c:v>
                </c:pt>
                <c:pt idx="25535">
                  <c:v>2.746970719161754E-4</c:v>
                </c:pt>
                <c:pt idx="25536">
                  <c:v>2.7468631487930959E-4</c:v>
                </c:pt>
                <c:pt idx="25537">
                  <c:v>2.746755586848944E-4</c:v>
                </c:pt>
                <c:pt idx="25538">
                  <c:v>2.7466480333282939E-4</c:v>
                </c:pt>
                <c:pt idx="25539">
                  <c:v>2.7465404882301815E-4</c:v>
                </c:pt>
                <c:pt idx="25540">
                  <c:v>2.7464329515536063E-4</c:v>
                </c:pt>
                <c:pt idx="25541">
                  <c:v>2.7463254232975659E-4</c:v>
                </c:pt>
                <c:pt idx="25542">
                  <c:v>2.7462179034610856E-4</c:v>
                </c:pt>
                <c:pt idx="25543">
                  <c:v>2.7461103920431798E-4</c:v>
                </c:pt>
                <c:pt idx="25544">
                  <c:v>2.7460028890428391E-4</c:v>
                </c:pt>
                <c:pt idx="25545">
                  <c:v>2.7458953944590895E-4</c:v>
                </c:pt>
                <c:pt idx="25546">
                  <c:v>2.7457879082909664E-4</c:v>
                </c:pt>
                <c:pt idx="25547">
                  <c:v>2.745680430537428E-4</c:v>
                </c:pt>
                <c:pt idx="25548">
                  <c:v>2.7455729611975283E-4</c:v>
                </c:pt>
                <c:pt idx="25549">
                  <c:v>2.7454655002702476E-4</c:v>
                </c:pt>
                <c:pt idx="25550">
                  <c:v>2.7453580477546433E-4</c:v>
                </c:pt>
                <c:pt idx="25551">
                  <c:v>2.7452506036496782E-4</c:v>
                </c:pt>
                <c:pt idx="25552">
                  <c:v>2.7451431679544091E-4</c:v>
                </c:pt>
                <c:pt idx="25553">
                  <c:v>2.7450357406678206E-4</c:v>
                </c:pt>
                <c:pt idx="25554">
                  <c:v>2.7449283217889235E-4</c:v>
                </c:pt>
                <c:pt idx="25555">
                  <c:v>2.7448209113167419E-4</c:v>
                </c:pt>
                <c:pt idx="25556">
                  <c:v>2.7447135092502876E-4</c:v>
                </c:pt>
                <c:pt idx="25557">
                  <c:v>2.7446061155885642E-4</c:v>
                </c:pt>
                <c:pt idx="25558">
                  <c:v>2.7444987303306117E-4</c:v>
                </c:pt>
                <c:pt idx="25559">
                  <c:v>2.7443913534754276E-4</c:v>
                </c:pt>
                <c:pt idx="25560">
                  <c:v>2.7442839850220065E-4</c:v>
                </c:pt>
                <c:pt idx="25561">
                  <c:v>2.744176624969386E-4</c:v>
                </c:pt>
                <c:pt idx="25562">
                  <c:v>2.7440692733165758E-4</c:v>
                </c:pt>
                <c:pt idx="25563">
                  <c:v>2.7439619300625908E-4</c:v>
                </c:pt>
                <c:pt idx="25564">
                  <c:v>2.7438545952064417E-4</c:v>
                </c:pt>
                <c:pt idx="25565">
                  <c:v>2.7437472687471507E-4</c:v>
                </c:pt>
                <c:pt idx="25566">
                  <c:v>2.743639950683706E-4</c:v>
                </c:pt>
                <c:pt idx="25567">
                  <c:v>2.7435326410151639E-4</c:v>
                </c:pt>
                <c:pt idx="25568">
                  <c:v>2.7434253397404988E-4</c:v>
                </c:pt>
                <c:pt idx="25569">
                  <c:v>2.7433180468587615E-4</c:v>
                </c:pt>
                <c:pt idx="25570">
                  <c:v>2.7432107623689489E-4</c:v>
                </c:pt>
                <c:pt idx="25571">
                  <c:v>2.7431034862700681E-4</c:v>
                </c:pt>
                <c:pt idx="25572">
                  <c:v>2.7429962185611536E-4</c:v>
                </c:pt>
                <c:pt idx="25573">
                  <c:v>2.7428889592411986E-4</c:v>
                </c:pt>
                <c:pt idx="25574">
                  <c:v>2.7427817083092577E-4</c:v>
                </c:pt>
                <c:pt idx="25575">
                  <c:v>2.7426744657642956E-4</c:v>
                </c:pt>
                <c:pt idx="25576">
                  <c:v>2.7425672316053835E-4</c:v>
                </c:pt>
                <c:pt idx="25577">
                  <c:v>2.74246000583149E-4</c:v>
                </c:pt>
                <c:pt idx="25578">
                  <c:v>2.7423527884416624E-4</c:v>
                </c:pt>
                <c:pt idx="25579">
                  <c:v>2.7422455794348861E-4</c:v>
                </c:pt>
                <c:pt idx="25580">
                  <c:v>2.742138378810228E-4</c:v>
                </c:pt>
                <c:pt idx="25581">
                  <c:v>2.7420311865666608E-4</c:v>
                </c:pt>
                <c:pt idx="25582">
                  <c:v>2.741924002703218E-4</c:v>
                </c:pt>
                <c:pt idx="25583">
                  <c:v>2.7418168272189071E-4</c:v>
                </c:pt>
                <c:pt idx="25584">
                  <c:v>2.7417096601127646E-4</c:v>
                </c:pt>
                <c:pt idx="25585">
                  <c:v>2.7416025013837796E-4</c:v>
                </c:pt>
                <c:pt idx="25586">
                  <c:v>2.7414953510310132E-4</c:v>
                </c:pt>
                <c:pt idx="25587">
                  <c:v>2.7413882090534424E-4</c:v>
                </c:pt>
                <c:pt idx="25588">
                  <c:v>2.7412810754501055E-4</c:v>
                </c:pt>
                <c:pt idx="25589">
                  <c:v>2.7411739502200121E-4</c:v>
                </c:pt>
                <c:pt idx="25590">
                  <c:v>2.7410668333621756E-4</c:v>
                </c:pt>
                <c:pt idx="25591">
                  <c:v>2.7409597248756419E-4</c:v>
                </c:pt>
                <c:pt idx="25592">
                  <c:v>2.7408526247593896E-4</c:v>
                </c:pt>
                <c:pt idx="25593">
                  <c:v>2.740745533012481E-4</c:v>
                </c:pt>
                <c:pt idx="25594">
                  <c:v>2.7406384496338952E-4</c:v>
                </c:pt>
                <c:pt idx="25595">
                  <c:v>2.7405313746226961E-4</c:v>
                </c:pt>
                <c:pt idx="25596">
                  <c:v>2.7404243079778536E-4</c:v>
                </c:pt>
                <c:pt idx="25597">
                  <c:v>2.7403172496984153E-4</c:v>
                </c:pt>
                <c:pt idx="25598">
                  <c:v>2.7402101997833815E-4</c:v>
                </c:pt>
                <c:pt idx="25599">
                  <c:v>2.7401031582318064E-4</c:v>
                </c:pt>
                <c:pt idx="25600">
                  <c:v>2.7399961250426652E-4</c:v>
                </c:pt>
                <c:pt idx="25601">
                  <c:v>2.7398891002150191E-4</c:v>
                </c:pt>
                <c:pt idx="25602">
                  <c:v>2.7397820837478636E-4</c:v>
                </c:pt>
                <c:pt idx="25603">
                  <c:v>2.7396750756402332E-4</c:v>
                </c:pt>
                <c:pt idx="25604">
                  <c:v>2.7395680758911402E-4</c:v>
                </c:pt>
                <c:pt idx="25605">
                  <c:v>2.7394610844996072E-4</c:v>
                </c:pt>
                <c:pt idx="25606">
                  <c:v>2.7393541014646616E-4</c:v>
                </c:pt>
                <c:pt idx="25607">
                  <c:v>2.7392471267853082E-4</c:v>
                </c:pt>
                <c:pt idx="25608">
                  <c:v>2.7391401604605846E-4</c:v>
                </c:pt>
                <c:pt idx="25609">
                  <c:v>2.7390332024895088E-4</c:v>
                </c:pt>
                <c:pt idx="25610">
                  <c:v>2.738926252871095E-4</c:v>
                </c:pt>
                <c:pt idx="25611">
                  <c:v>2.7388193116043556E-4</c:v>
                </c:pt>
                <c:pt idx="25612">
                  <c:v>2.7387123786883365E-4</c:v>
                </c:pt>
                <c:pt idx="25613">
                  <c:v>2.7386054541220396E-4</c:v>
                </c:pt>
                <c:pt idx="25614">
                  <c:v>2.7384985379045012E-4</c:v>
                </c:pt>
                <c:pt idx="25615">
                  <c:v>2.7383916300347417E-4</c:v>
                </c:pt>
                <c:pt idx="25616">
                  <c:v>2.7382847305117787E-4</c:v>
                </c:pt>
                <c:pt idx="25617">
                  <c:v>2.7381778393346256E-4</c:v>
                </c:pt>
                <c:pt idx="25618">
                  <c:v>2.7380709565023376E-4</c:v>
                </c:pt>
                <c:pt idx="25619">
                  <c:v>2.7379640820138852E-4</c:v>
                </c:pt>
                <c:pt idx="25620">
                  <c:v>2.7378572158683463E-4</c:v>
                </c:pt>
                <c:pt idx="25621">
                  <c:v>2.7377503580647115E-4</c:v>
                </c:pt>
                <c:pt idx="25622">
                  <c:v>2.7376435086020126E-4</c:v>
                </c:pt>
                <c:pt idx="25623">
                  <c:v>2.7375366674792679E-4</c:v>
                </c:pt>
                <c:pt idx="25624">
                  <c:v>2.7374298346955031E-4</c:v>
                </c:pt>
                <c:pt idx="25625">
                  <c:v>2.7373230102497491E-4</c:v>
                </c:pt>
                <c:pt idx="25626">
                  <c:v>2.7372161941410219E-4</c:v>
                </c:pt>
                <c:pt idx="25627">
                  <c:v>2.7371093863683539E-4</c:v>
                </c:pt>
                <c:pt idx="25628">
                  <c:v>2.7370025869307492E-4</c:v>
                </c:pt>
                <c:pt idx="25629">
                  <c:v>2.7368957958272619E-4</c:v>
                </c:pt>
                <c:pt idx="25630">
                  <c:v>2.736789013056895E-4</c:v>
                </c:pt>
                <c:pt idx="25631">
                  <c:v>2.7366822386186809E-4</c:v>
                </c:pt>
                <c:pt idx="25632">
                  <c:v>2.7365754725116486E-4</c:v>
                </c:pt>
                <c:pt idx="25633">
                  <c:v>2.7364687147348073E-4</c:v>
                </c:pt>
                <c:pt idx="25634">
                  <c:v>2.7363619652872071E-4</c:v>
                </c:pt>
                <c:pt idx="25635">
                  <c:v>2.7362552241678404E-4</c:v>
                </c:pt>
                <c:pt idx="25636">
                  <c:v>2.7361484913757594E-4</c:v>
                </c:pt>
                <c:pt idx="25637">
                  <c:v>2.7360417669099928E-4</c:v>
                </c:pt>
                <c:pt idx="25638">
                  <c:v>2.7359350507695447E-4</c:v>
                </c:pt>
                <c:pt idx="25639">
                  <c:v>2.735828342953448E-4</c:v>
                </c:pt>
                <c:pt idx="25640">
                  <c:v>2.7357216434607351E-4</c:v>
                </c:pt>
                <c:pt idx="25641">
                  <c:v>2.7356149522904291E-4</c:v>
                </c:pt>
                <c:pt idx="25642">
                  <c:v>2.7355082694415482E-4</c:v>
                </c:pt>
                <c:pt idx="25643">
                  <c:v>2.7354015949131231E-4</c:v>
                </c:pt>
                <c:pt idx="25644">
                  <c:v>2.7352949287042021E-4</c:v>
                </c:pt>
                <c:pt idx="25645">
                  <c:v>2.7351882708137815E-4</c:v>
                </c:pt>
                <c:pt idx="25646">
                  <c:v>2.7350816212408992E-4</c:v>
                </c:pt>
                <c:pt idx="25647">
                  <c:v>2.7349749799845892E-4</c:v>
                </c:pt>
                <c:pt idx="25648">
                  <c:v>2.7348683470438686E-4</c:v>
                </c:pt>
                <c:pt idx="25649">
                  <c:v>2.7347617224177898E-4</c:v>
                </c:pt>
                <c:pt idx="25650">
                  <c:v>2.7346551061053272E-4</c:v>
                </c:pt>
                <c:pt idx="25651">
                  <c:v>2.7345484981055592E-4</c:v>
                </c:pt>
                <c:pt idx="25652">
                  <c:v>2.7344418984175058E-4</c:v>
                </c:pt>
                <c:pt idx="25653">
                  <c:v>2.7343353070401687E-4</c:v>
                </c:pt>
                <c:pt idx="25654">
                  <c:v>2.7342287239725892E-4</c:v>
                </c:pt>
                <c:pt idx="25655">
                  <c:v>2.7341221492138012E-4</c:v>
                </c:pt>
                <c:pt idx="25656">
                  <c:v>2.7340155827628452E-4</c:v>
                </c:pt>
                <c:pt idx="25657">
                  <c:v>2.7339090246187209E-4</c:v>
                </c:pt>
                <c:pt idx="25658">
                  <c:v>2.7338024747804716E-4</c:v>
                </c:pt>
                <c:pt idx="25659">
                  <c:v>2.733695933247128E-4</c:v>
                </c:pt>
                <c:pt idx="25660">
                  <c:v>2.7335894000177289E-4</c:v>
                </c:pt>
                <c:pt idx="25661">
                  <c:v>2.7334828750912802E-4</c:v>
                </c:pt>
                <c:pt idx="25662">
                  <c:v>2.7333763584668326E-4</c:v>
                </c:pt>
                <c:pt idx="25663">
                  <c:v>2.7332698501433914E-4</c:v>
                </c:pt>
                <c:pt idx="25664">
                  <c:v>2.7331633501200122E-4</c:v>
                </c:pt>
                <c:pt idx="25665">
                  <c:v>2.7330568583957079E-4</c:v>
                </c:pt>
                <c:pt idx="25666">
                  <c:v>2.7329503749695005E-4</c:v>
                </c:pt>
                <c:pt idx="25667">
                  <c:v>2.7328438998404478E-4</c:v>
                </c:pt>
                <c:pt idx="25668">
                  <c:v>2.7327374330075659E-4</c:v>
                </c:pt>
                <c:pt idx="25669">
                  <c:v>2.7326309744698835E-4</c:v>
                </c:pt>
                <c:pt idx="25670">
                  <c:v>2.7325245242264468E-4</c:v>
                </c:pt>
                <c:pt idx="25671">
                  <c:v>2.7324180822762471E-4</c:v>
                </c:pt>
                <c:pt idx="25672">
                  <c:v>2.7323116486183705E-4</c:v>
                </c:pt>
                <c:pt idx="25673">
                  <c:v>2.7322052232517841E-4</c:v>
                </c:pt>
                <c:pt idx="25674">
                  <c:v>2.7320988061755794E-4</c:v>
                </c:pt>
                <c:pt idx="25675">
                  <c:v>2.7319923973887454E-4</c:v>
                </c:pt>
                <c:pt idx="25676">
                  <c:v>2.7318859968903405E-4</c:v>
                </c:pt>
                <c:pt idx="25677">
                  <c:v>2.7317796046793846E-4</c:v>
                </c:pt>
                <c:pt idx="25678">
                  <c:v>2.7316732207548992E-4</c:v>
                </c:pt>
                <c:pt idx="25679">
                  <c:v>2.7315668451159496E-4</c:v>
                </c:pt>
                <c:pt idx="25680">
                  <c:v>2.7314604777615216E-4</c:v>
                </c:pt>
                <c:pt idx="25681">
                  <c:v>2.7313541186906878E-4</c:v>
                </c:pt>
                <c:pt idx="25682">
                  <c:v>2.7312477679024668E-4</c:v>
                </c:pt>
                <c:pt idx="25683">
                  <c:v>2.7311414253958644E-4</c:v>
                </c:pt>
                <c:pt idx="25684">
                  <c:v>2.731035091169963E-4</c:v>
                </c:pt>
                <c:pt idx="25685">
                  <c:v>2.7309287652237612E-4</c:v>
                </c:pt>
                <c:pt idx="25686">
                  <c:v>2.7308224475563016E-4</c:v>
                </c:pt>
                <c:pt idx="25687">
                  <c:v>2.7307161381666156E-4</c:v>
                </c:pt>
                <c:pt idx="25688">
                  <c:v>2.7306098370537279E-4</c:v>
                </c:pt>
                <c:pt idx="25689">
                  <c:v>2.7305035442167056E-4</c:v>
                </c:pt>
                <c:pt idx="25690">
                  <c:v>2.7303972596545473E-4</c:v>
                </c:pt>
                <c:pt idx="25691">
                  <c:v>2.73029098336628E-4</c:v>
                </c:pt>
                <c:pt idx="25692">
                  <c:v>2.7301847153509844E-4</c:v>
                </c:pt>
                <c:pt idx="25693">
                  <c:v>2.7300784556076406E-4</c:v>
                </c:pt>
                <c:pt idx="25694">
                  <c:v>2.729972204135324E-4</c:v>
                </c:pt>
                <c:pt idx="25695">
                  <c:v>2.7298659609330315E-4</c:v>
                </c:pt>
                <c:pt idx="25696">
                  <c:v>2.7297597259998412E-4</c:v>
                </c:pt>
                <c:pt idx="25697">
                  <c:v>2.7296534993347479E-4</c:v>
                </c:pt>
                <c:pt idx="25698">
                  <c:v>2.7295472809368257E-4</c:v>
                </c:pt>
                <c:pt idx="25699">
                  <c:v>2.7294410708050707E-4</c:v>
                </c:pt>
                <c:pt idx="25700">
                  <c:v>2.7293348689385509E-4</c:v>
                </c:pt>
                <c:pt idx="25701">
                  <c:v>2.7292286753362592E-4</c:v>
                </c:pt>
                <c:pt idx="25702">
                  <c:v>2.7291224899972692E-4</c:v>
                </c:pt>
                <c:pt idx="25703">
                  <c:v>2.7290163129206136E-4</c:v>
                </c:pt>
                <c:pt idx="25704">
                  <c:v>2.7289101441053173E-4</c:v>
                </c:pt>
                <c:pt idx="25705">
                  <c:v>2.7288039835504012E-4</c:v>
                </c:pt>
                <c:pt idx="25706">
                  <c:v>2.7286978312549383E-4</c:v>
                </c:pt>
                <c:pt idx="25707">
                  <c:v>2.7285916872179454E-4</c:v>
                </c:pt>
                <c:pt idx="25708">
                  <c:v>2.7284855514384361E-4</c:v>
                </c:pt>
                <c:pt idx="25709">
                  <c:v>2.7283794239154696E-4</c:v>
                </c:pt>
                <c:pt idx="25710">
                  <c:v>2.7282733046480896E-4</c:v>
                </c:pt>
                <c:pt idx="25711">
                  <c:v>2.7281671936353402E-4</c:v>
                </c:pt>
                <c:pt idx="25712">
                  <c:v>2.7280610908762267E-4</c:v>
                </c:pt>
                <c:pt idx="25713">
                  <c:v>2.7279549963698027E-4</c:v>
                </c:pt>
                <c:pt idx="25714">
                  <c:v>2.7278489101151E-4</c:v>
                </c:pt>
                <c:pt idx="25715">
                  <c:v>2.7277428321111769E-4</c:v>
                </c:pt>
                <c:pt idx="25716">
                  <c:v>2.7276367623570586E-4</c:v>
                </c:pt>
                <c:pt idx="25717">
                  <c:v>2.7275307008517636E-4</c:v>
                </c:pt>
                <c:pt idx="25718">
                  <c:v>2.7274246475943479E-4</c:v>
                </c:pt>
                <c:pt idx="25719">
                  <c:v>2.7273186025838342E-4</c:v>
                </c:pt>
                <c:pt idx="25720">
                  <c:v>2.7272125658192863E-4</c:v>
                </c:pt>
                <c:pt idx="25721">
                  <c:v>2.727106537299731E-4</c:v>
                </c:pt>
                <c:pt idx="25722">
                  <c:v>2.7270005170242019E-4</c:v>
                </c:pt>
                <c:pt idx="25723">
                  <c:v>2.7268945049917383E-4</c:v>
                </c:pt>
                <c:pt idx="25724">
                  <c:v>2.7267885012013872E-4</c:v>
                </c:pt>
                <c:pt idx="25725">
                  <c:v>2.7266825056521652E-4</c:v>
                </c:pt>
                <c:pt idx="25726">
                  <c:v>2.7265765183431465E-4</c:v>
                </c:pt>
                <c:pt idx="25727">
                  <c:v>2.7264705392733405E-4</c:v>
                </c:pt>
                <c:pt idx="25728">
                  <c:v>2.7263645684418107E-4</c:v>
                </c:pt>
                <c:pt idx="25729">
                  <c:v>2.726258605847561E-4</c:v>
                </c:pt>
                <c:pt idx="25730">
                  <c:v>2.7261526514896656E-4</c:v>
                </c:pt>
                <c:pt idx="25731">
                  <c:v>2.7260467053671537E-4</c:v>
                </c:pt>
                <c:pt idx="25732">
                  <c:v>2.7259407674790656E-4</c:v>
                </c:pt>
                <c:pt idx="25733">
                  <c:v>2.7258348378244327E-4</c:v>
                </c:pt>
                <c:pt idx="25734">
                  <c:v>2.7257289164022975E-4</c:v>
                </c:pt>
                <c:pt idx="25735">
                  <c:v>2.7256230032117012E-4</c:v>
                </c:pt>
                <c:pt idx="25736">
                  <c:v>2.7255170982517097E-4</c:v>
                </c:pt>
                <c:pt idx="25737">
                  <c:v>2.7254112015213293E-4</c:v>
                </c:pt>
                <c:pt idx="25738">
                  <c:v>2.7253053130195886E-4</c:v>
                </c:pt>
                <c:pt idx="25739">
                  <c:v>2.725199432745586E-4</c:v>
                </c:pt>
                <c:pt idx="25740">
                  <c:v>2.7250935606983192E-4</c:v>
                </c:pt>
                <c:pt idx="25741">
                  <c:v>2.7249876968768347E-4</c:v>
                </c:pt>
                <c:pt idx="25742">
                  <c:v>2.7248818412801832E-4</c:v>
                </c:pt>
                <c:pt idx="25743">
                  <c:v>2.7247759939073922E-4</c:v>
                </c:pt>
                <c:pt idx="25744">
                  <c:v>2.7246701547575239E-4</c:v>
                </c:pt>
                <c:pt idx="25745">
                  <c:v>2.7245643238295992E-4</c:v>
                </c:pt>
                <c:pt idx="25746">
                  <c:v>2.7244585011226748E-4</c:v>
                </c:pt>
                <c:pt idx="25747">
                  <c:v>2.7243526866357816E-4</c:v>
                </c:pt>
                <c:pt idx="25748">
                  <c:v>2.7242468803679839E-4</c:v>
                </c:pt>
                <c:pt idx="25749">
                  <c:v>2.7241410823182976E-4</c:v>
                </c:pt>
                <c:pt idx="25750">
                  <c:v>2.724035292485778E-4</c:v>
                </c:pt>
                <c:pt idx="25751">
                  <c:v>2.7239295108694698E-4</c:v>
                </c:pt>
                <c:pt idx="25752">
                  <c:v>2.7238237374684044E-4</c:v>
                </c:pt>
                <c:pt idx="25753">
                  <c:v>2.7237179722816395E-4</c:v>
                </c:pt>
                <c:pt idx="25754">
                  <c:v>2.7236122153081896E-4</c:v>
                </c:pt>
                <c:pt idx="25755">
                  <c:v>2.7235064665471494E-4</c:v>
                </c:pt>
                <c:pt idx="25756">
                  <c:v>2.723400725997521E-4</c:v>
                </c:pt>
                <c:pt idx="25757">
                  <c:v>2.7232949936583495E-4</c:v>
                </c:pt>
                <c:pt idx="25758">
                  <c:v>2.7231892695287011E-4</c:v>
                </c:pt>
                <c:pt idx="25759">
                  <c:v>2.723083553607607E-4</c:v>
                </c:pt>
                <c:pt idx="25760">
                  <c:v>2.7229778458941033E-4</c:v>
                </c:pt>
                <c:pt idx="25761">
                  <c:v>2.7228721463872402E-4</c:v>
                </c:pt>
                <c:pt idx="25762">
                  <c:v>2.7227664550860708E-4</c:v>
                </c:pt>
                <c:pt idx="25763">
                  <c:v>2.7226607719896343E-4</c:v>
                </c:pt>
                <c:pt idx="25764">
                  <c:v>2.7225550970969725E-4</c:v>
                </c:pt>
                <c:pt idx="25765">
                  <c:v>2.7224494304071213E-4</c:v>
                </c:pt>
                <c:pt idx="25766">
                  <c:v>2.7223437719191572E-4</c:v>
                </c:pt>
                <c:pt idx="25767">
                  <c:v>2.7222381216320852E-4</c:v>
                </c:pt>
                <c:pt idx="25768">
                  <c:v>2.7221324795449812E-4</c:v>
                </c:pt>
                <c:pt idx="25769">
                  <c:v>2.7220268456568808E-4</c:v>
                </c:pt>
                <c:pt idx="25770">
                  <c:v>2.7219212199668244E-4</c:v>
                </c:pt>
                <c:pt idx="25771">
                  <c:v>2.7218156024738448E-4</c:v>
                </c:pt>
                <c:pt idx="25772">
                  <c:v>2.7217099931770212E-4</c:v>
                </c:pt>
                <c:pt idx="25773">
                  <c:v>2.7216043920753891E-4</c:v>
                </c:pt>
                <c:pt idx="25774">
                  <c:v>2.7214987991679759E-4</c:v>
                </c:pt>
                <c:pt idx="25775">
                  <c:v>2.7213932144538395E-4</c:v>
                </c:pt>
                <c:pt idx="25776">
                  <c:v>2.721287637932035E-4</c:v>
                </c:pt>
                <c:pt idx="25777">
                  <c:v>2.7211820696015904E-4</c:v>
                </c:pt>
                <c:pt idx="25778">
                  <c:v>2.7210765094615657E-4</c:v>
                </c:pt>
                <c:pt idx="25779">
                  <c:v>2.7209709575110123E-4</c:v>
                </c:pt>
                <c:pt idx="25780">
                  <c:v>2.7208654137489445E-4</c:v>
                </c:pt>
                <c:pt idx="25781">
                  <c:v>2.7207598781744691E-4</c:v>
                </c:pt>
                <c:pt idx="25782">
                  <c:v>2.7206543507865842E-4</c:v>
                </c:pt>
                <c:pt idx="25783">
                  <c:v>2.7205488315843444E-4</c:v>
                </c:pt>
                <c:pt idx="25784">
                  <c:v>2.720443320566801E-4</c:v>
                </c:pt>
                <c:pt idx="25785">
                  <c:v>2.720337817733034E-4</c:v>
                </c:pt>
                <c:pt idx="25786">
                  <c:v>2.7202323230820374E-4</c:v>
                </c:pt>
                <c:pt idx="25787">
                  <c:v>2.7201268366128961E-4</c:v>
                </c:pt>
                <c:pt idx="25788">
                  <c:v>2.7200213583246477E-4</c:v>
                </c:pt>
                <c:pt idx="25789">
                  <c:v>2.7199158882163296E-4</c:v>
                </c:pt>
                <c:pt idx="25790">
                  <c:v>2.7198104262870002E-4</c:v>
                </c:pt>
                <c:pt idx="25791">
                  <c:v>2.7197049725357172E-4</c:v>
                </c:pt>
                <c:pt idx="25792">
                  <c:v>2.7195995269615217E-4</c:v>
                </c:pt>
                <c:pt idx="25793">
                  <c:v>2.7194940895634492E-4</c:v>
                </c:pt>
                <c:pt idx="25794">
                  <c:v>2.7193886603405718E-4</c:v>
                </c:pt>
                <c:pt idx="25795">
                  <c:v>2.7192832392919212E-4</c:v>
                </c:pt>
                <c:pt idx="25796">
                  <c:v>2.7191778264165677E-4</c:v>
                </c:pt>
                <c:pt idx="25797">
                  <c:v>2.7190724217135247E-4</c:v>
                </c:pt>
                <c:pt idx="25798">
                  <c:v>2.7189670251818819E-4</c:v>
                </c:pt>
                <c:pt idx="25799">
                  <c:v>2.7188616368206632E-4</c:v>
                </c:pt>
                <c:pt idx="25800">
                  <c:v>2.718756256628943E-4</c:v>
                </c:pt>
                <c:pt idx="25801">
                  <c:v>2.7186508846057284E-4</c:v>
                </c:pt>
                <c:pt idx="25802">
                  <c:v>2.718545520750109E-4</c:v>
                </c:pt>
                <c:pt idx="25803">
                  <c:v>2.7184401650611254E-4</c:v>
                </c:pt>
                <c:pt idx="25804">
                  <c:v>2.718334817537837E-4</c:v>
                </c:pt>
                <c:pt idx="25805">
                  <c:v>2.718229478179261E-4</c:v>
                </c:pt>
                <c:pt idx="25806">
                  <c:v>2.7181241469844867E-4</c:v>
                </c:pt>
                <c:pt idx="25807">
                  <c:v>2.7180188239525242E-4</c:v>
                </c:pt>
                <c:pt idx="25808">
                  <c:v>2.7179135090824757E-4</c:v>
                </c:pt>
                <c:pt idx="25809">
                  <c:v>2.7178082023733482E-4</c:v>
                </c:pt>
                <c:pt idx="25810">
                  <c:v>2.7177029038242059E-4</c:v>
                </c:pt>
                <c:pt idx="25811">
                  <c:v>2.7175976134341247E-4</c:v>
                </c:pt>
                <c:pt idx="25812">
                  <c:v>2.717492331202127E-4</c:v>
                </c:pt>
                <c:pt idx="25813">
                  <c:v>2.7173870571272854E-4</c:v>
                </c:pt>
                <c:pt idx="25814">
                  <c:v>2.7172817912086251E-4</c:v>
                </c:pt>
                <c:pt idx="25815">
                  <c:v>2.7171765334452051E-4</c:v>
                </c:pt>
                <c:pt idx="25816">
                  <c:v>2.7170712838361108E-4</c:v>
                </c:pt>
                <c:pt idx="25817">
                  <c:v>2.7169660423803638E-4</c:v>
                </c:pt>
                <c:pt idx="25818">
                  <c:v>2.7168608090770072E-4</c:v>
                </c:pt>
                <c:pt idx="25819">
                  <c:v>2.7167555839251211E-4</c:v>
                </c:pt>
                <c:pt idx="25820">
                  <c:v>2.7166503669237498E-4</c:v>
                </c:pt>
                <c:pt idx="25821">
                  <c:v>2.7165451580719516E-4</c:v>
                </c:pt>
                <c:pt idx="25822">
                  <c:v>2.7164399573687556E-4</c:v>
                </c:pt>
                <c:pt idx="25823">
                  <c:v>2.7163347648132496E-4</c:v>
                </c:pt>
                <c:pt idx="25824">
                  <c:v>2.7162295804044576E-4</c:v>
                </c:pt>
                <c:pt idx="25825">
                  <c:v>2.7161244041414468E-4</c:v>
                </c:pt>
                <c:pt idx="25826">
                  <c:v>2.7160192360232586E-4</c:v>
                </c:pt>
                <c:pt idx="25827">
                  <c:v>2.7159140760489798E-4</c:v>
                </c:pt>
                <c:pt idx="25828">
                  <c:v>2.7158089242176154E-4</c:v>
                </c:pt>
                <c:pt idx="25829">
                  <c:v>2.7157037805282619E-4</c:v>
                </c:pt>
                <c:pt idx="25830">
                  <c:v>2.715598644979964E-4</c:v>
                </c:pt>
                <c:pt idx="25831">
                  <c:v>2.7154935175717623E-4</c:v>
                </c:pt>
                <c:pt idx="25832">
                  <c:v>2.7153883983027177E-4</c:v>
                </c:pt>
                <c:pt idx="25833">
                  <c:v>2.7152832871718812E-4</c:v>
                </c:pt>
                <c:pt idx="25834">
                  <c:v>2.7151781841783186E-4</c:v>
                </c:pt>
                <c:pt idx="25835">
                  <c:v>2.7150730893210796E-4</c:v>
                </c:pt>
                <c:pt idx="25836">
                  <c:v>2.7149680025992211E-4</c:v>
                </c:pt>
                <c:pt idx="25837">
                  <c:v>2.7148629240117926E-4</c:v>
                </c:pt>
                <c:pt idx="25838">
                  <c:v>2.7147578535578661E-4</c:v>
                </c:pt>
                <c:pt idx="25839">
                  <c:v>2.7146527912364767E-4</c:v>
                </c:pt>
                <c:pt idx="25840">
                  <c:v>2.7145477370466898E-4</c:v>
                </c:pt>
                <c:pt idx="25841">
                  <c:v>2.7144426909875459E-4</c:v>
                </c:pt>
                <c:pt idx="25842">
                  <c:v>2.7143376530581391E-4</c:v>
                </c:pt>
                <c:pt idx="25843">
                  <c:v>2.7142326232574811E-4</c:v>
                </c:pt>
                <c:pt idx="25844">
                  <c:v>2.71412760158467E-4</c:v>
                </c:pt>
                <c:pt idx="25845">
                  <c:v>2.7140225880387212E-4</c:v>
                </c:pt>
                <c:pt idx="25846">
                  <c:v>2.7139175826187311E-4</c:v>
                </c:pt>
                <c:pt idx="25847">
                  <c:v>2.7138125853237146E-4</c:v>
                </c:pt>
                <c:pt idx="25848">
                  <c:v>2.713707596152778E-4</c:v>
                </c:pt>
                <c:pt idx="25849">
                  <c:v>2.7136026151049219E-4</c:v>
                </c:pt>
                <c:pt idx="25850">
                  <c:v>2.7134976421792635E-4</c:v>
                </c:pt>
                <c:pt idx="25851">
                  <c:v>2.71339267737481E-4</c:v>
                </c:pt>
                <c:pt idx="25852">
                  <c:v>2.7132877206906492E-4</c:v>
                </c:pt>
                <c:pt idx="25853">
                  <c:v>2.7131827721258291E-4</c:v>
                </c:pt>
                <c:pt idx="25854">
                  <c:v>2.7130778316793988E-4</c:v>
                </c:pt>
                <c:pt idx="25855">
                  <c:v>2.71297289935042E-4</c:v>
                </c:pt>
                <c:pt idx="25856">
                  <c:v>2.7128679751379652E-4</c:v>
                </c:pt>
                <c:pt idx="25857">
                  <c:v>2.7127630590410812E-4</c:v>
                </c:pt>
                <c:pt idx="25858">
                  <c:v>2.7126581510588261E-4</c:v>
                </c:pt>
                <c:pt idx="25859">
                  <c:v>2.7125532511902754E-4</c:v>
                </c:pt>
                <c:pt idx="25860">
                  <c:v>2.7124483594344535E-4</c:v>
                </c:pt>
                <c:pt idx="25861">
                  <c:v>2.7123434757904489E-4</c:v>
                </c:pt>
                <c:pt idx="25862">
                  <c:v>2.7122386002573207E-4</c:v>
                </c:pt>
                <c:pt idx="25863">
                  <c:v>2.7121337328341098E-4</c:v>
                </c:pt>
                <c:pt idx="25864">
                  <c:v>2.7120288735198693E-4</c:v>
                </c:pt>
                <c:pt idx="25865">
                  <c:v>2.7119240223136986E-4</c:v>
                </c:pt>
                <c:pt idx="25866">
                  <c:v>2.7118191792146085E-4</c:v>
                </c:pt>
                <c:pt idx="25867">
                  <c:v>2.7117143442217077E-4</c:v>
                </c:pt>
                <c:pt idx="25868">
                  <c:v>2.7116095173340042E-4</c:v>
                </c:pt>
                <c:pt idx="25869">
                  <c:v>2.7115046985506095E-4</c:v>
                </c:pt>
                <c:pt idx="25870">
                  <c:v>2.7113998878705489E-4</c:v>
                </c:pt>
                <c:pt idx="25871">
                  <c:v>2.7112950852928796E-4</c:v>
                </c:pt>
                <c:pt idx="25872">
                  <c:v>2.7111902908166991E-4</c:v>
                </c:pt>
                <c:pt idx="25873">
                  <c:v>2.7110855044410202E-4</c:v>
                </c:pt>
                <c:pt idx="25874">
                  <c:v>2.7109807261649539E-4</c:v>
                </c:pt>
                <c:pt idx="25875">
                  <c:v>2.7108759559875146E-4</c:v>
                </c:pt>
                <c:pt idx="25876">
                  <c:v>2.7107711939077856E-4</c:v>
                </c:pt>
                <c:pt idx="25877">
                  <c:v>2.7106664399248248E-4</c:v>
                </c:pt>
                <c:pt idx="25878">
                  <c:v>2.7105616940377106E-4</c:v>
                </c:pt>
                <c:pt idx="25879">
                  <c:v>2.7104569562454812E-4</c:v>
                </c:pt>
                <c:pt idx="25880">
                  <c:v>2.7103522265472049E-4</c:v>
                </c:pt>
                <c:pt idx="25881">
                  <c:v>2.7102475049419454E-4</c:v>
                </c:pt>
                <c:pt idx="25882">
                  <c:v>2.7101427914287605E-4</c:v>
                </c:pt>
                <c:pt idx="25883">
                  <c:v>2.7100380860067201E-4</c:v>
                </c:pt>
                <c:pt idx="25884">
                  <c:v>2.7099333886748846E-4</c:v>
                </c:pt>
                <c:pt idx="25885">
                  <c:v>2.7098286994322956E-4</c:v>
                </c:pt>
                <c:pt idx="25886">
                  <c:v>2.7097240182780629E-4</c:v>
                </c:pt>
                <c:pt idx="25887">
                  <c:v>2.7096193452112017E-4</c:v>
                </c:pt>
                <c:pt idx="25888">
                  <c:v>2.7095146802307962E-4</c:v>
                </c:pt>
                <c:pt idx="25889">
                  <c:v>2.7094100233358972E-4</c:v>
                </c:pt>
                <c:pt idx="25890">
                  <c:v>2.7093053745255892E-4</c:v>
                </c:pt>
                <c:pt idx="25891">
                  <c:v>2.7092007337989256E-4</c:v>
                </c:pt>
                <c:pt idx="25892">
                  <c:v>2.7090961011549665E-4</c:v>
                </c:pt>
                <c:pt idx="25893">
                  <c:v>2.7089914765927777E-4</c:v>
                </c:pt>
                <c:pt idx="25894">
                  <c:v>2.7088868601114177E-4</c:v>
                </c:pt>
                <c:pt idx="25895">
                  <c:v>2.7087822517099573E-4</c:v>
                </c:pt>
                <c:pt idx="25896">
                  <c:v>2.7086776513874527E-4</c:v>
                </c:pt>
                <c:pt idx="25897">
                  <c:v>2.7085730591429753E-4</c:v>
                </c:pt>
                <c:pt idx="25898">
                  <c:v>2.7084684749755655E-4</c:v>
                </c:pt>
                <c:pt idx="25899">
                  <c:v>2.7083638988843479E-4</c:v>
                </c:pt>
                <c:pt idx="25900">
                  <c:v>2.708259330868319E-4</c:v>
                </c:pt>
                <c:pt idx="25901">
                  <c:v>2.7081547709265953E-4</c:v>
                </c:pt>
                <c:pt idx="25902">
                  <c:v>2.7080502190581889E-4</c:v>
                </c:pt>
                <c:pt idx="25903">
                  <c:v>2.7079456752622218E-4</c:v>
                </c:pt>
                <c:pt idx="25904">
                  <c:v>2.7078411395377202E-4</c:v>
                </c:pt>
                <c:pt idx="25905">
                  <c:v>2.7077366118837708E-4</c:v>
                </c:pt>
                <c:pt idx="25906">
                  <c:v>2.707632092299426E-4</c:v>
                </c:pt>
                <c:pt idx="25907">
                  <c:v>2.7075275807837544E-4</c:v>
                </c:pt>
                <c:pt idx="25908">
                  <c:v>2.7074230773358187E-4</c:v>
                </c:pt>
                <c:pt idx="25909">
                  <c:v>2.7073185819546897E-4</c:v>
                </c:pt>
                <c:pt idx="25910">
                  <c:v>2.707214094639433E-4</c:v>
                </c:pt>
                <c:pt idx="25911">
                  <c:v>2.7071096153891101E-4</c:v>
                </c:pt>
                <c:pt idx="25912">
                  <c:v>2.7070051442027956E-4</c:v>
                </c:pt>
                <c:pt idx="25913">
                  <c:v>2.7069006810795452E-4</c:v>
                </c:pt>
                <c:pt idx="25914">
                  <c:v>2.7067962260184455E-4</c:v>
                </c:pt>
                <c:pt idx="25915">
                  <c:v>2.7066917790185408E-4</c:v>
                </c:pt>
                <c:pt idx="25916">
                  <c:v>2.7065873400789072E-4</c:v>
                </c:pt>
                <c:pt idx="25917">
                  <c:v>2.7064829091985989E-4</c:v>
                </c:pt>
                <c:pt idx="25918">
                  <c:v>2.7063784863767099E-4</c:v>
                </c:pt>
                <c:pt idx="25919">
                  <c:v>2.7062740716122998E-4</c:v>
                </c:pt>
                <c:pt idx="25920">
                  <c:v>2.7061696649044171E-4</c:v>
                </c:pt>
                <c:pt idx="25921">
                  <c:v>2.7060652662521458E-4</c:v>
                </c:pt>
                <c:pt idx="25922">
                  <c:v>2.7059608756545457E-4</c:v>
                </c:pt>
                <c:pt idx="25923">
                  <c:v>2.7058564931106786E-4</c:v>
                </c:pt>
                <c:pt idx="25924">
                  <c:v>2.7057521186196412E-4</c:v>
                </c:pt>
                <c:pt idx="25925">
                  <c:v>2.7056477521804844E-4</c:v>
                </c:pt>
                <c:pt idx="25926">
                  <c:v>2.7055433937922481E-4</c:v>
                </c:pt>
                <c:pt idx="25927">
                  <c:v>2.7054390434540514E-4</c:v>
                </c:pt>
                <c:pt idx="25928">
                  <c:v>2.7053347011649439E-4</c:v>
                </c:pt>
                <c:pt idx="25929">
                  <c:v>2.7052303669239689E-4</c:v>
                </c:pt>
                <c:pt idx="25930">
                  <c:v>2.7051260407302266E-4</c:v>
                </c:pt>
                <c:pt idx="25931">
                  <c:v>2.7050217225827719E-4</c:v>
                </c:pt>
                <c:pt idx="25932">
                  <c:v>2.7049174124806709E-4</c:v>
                </c:pt>
                <c:pt idx="25933">
                  <c:v>2.7048131104230019E-4</c:v>
                </c:pt>
                <c:pt idx="25934">
                  <c:v>2.7047088164088251E-4</c:v>
                </c:pt>
                <c:pt idx="25935">
                  <c:v>2.7046045304372394E-4</c:v>
                </c:pt>
                <c:pt idx="25936">
                  <c:v>2.7045002525072863E-4</c:v>
                </c:pt>
                <c:pt idx="25937">
                  <c:v>2.7043959826180243E-4</c:v>
                </c:pt>
                <c:pt idx="25938">
                  <c:v>2.7042917207685508E-4</c:v>
                </c:pt>
                <c:pt idx="25939">
                  <c:v>2.7041874669579306E-4</c:v>
                </c:pt>
                <c:pt idx="25940">
                  <c:v>2.7040832211852102E-4</c:v>
                </c:pt>
                <c:pt idx="25941">
                  <c:v>2.7039789834494842E-4</c:v>
                </c:pt>
                <c:pt idx="25942">
                  <c:v>2.7038747537498311E-4</c:v>
                </c:pt>
                <c:pt idx="25943">
                  <c:v>2.7037705320853033E-4</c:v>
                </c:pt>
                <c:pt idx="25944">
                  <c:v>2.7036663184549722E-4</c:v>
                </c:pt>
                <c:pt idx="25945">
                  <c:v>2.7035621128579189E-4</c:v>
                </c:pt>
                <c:pt idx="25946">
                  <c:v>2.7034579152931894E-4</c:v>
                </c:pt>
                <c:pt idx="25947">
                  <c:v>2.7033537257598983E-4</c:v>
                </c:pt>
                <c:pt idx="25948">
                  <c:v>2.7032495442570872E-4</c:v>
                </c:pt>
                <c:pt idx="25949">
                  <c:v>2.7031453707838211E-4</c:v>
                </c:pt>
                <c:pt idx="25950">
                  <c:v>2.7030412053392021E-4</c:v>
                </c:pt>
                <c:pt idx="25951">
                  <c:v>2.702937047922286E-4</c:v>
                </c:pt>
                <c:pt idx="25952">
                  <c:v>2.7028328985321252E-4</c:v>
                </c:pt>
                <c:pt idx="25953">
                  <c:v>2.702728757167823E-4</c:v>
                </c:pt>
                <c:pt idx="25954">
                  <c:v>2.7026246238284215E-4</c:v>
                </c:pt>
                <c:pt idx="25955">
                  <c:v>2.7025204985130284E-4</c:v>
                </c:pt>
                <c:pt idx="25956">
                  <c:v>2.7024163812206892E-4</c:v>
                </c:pt>
                <c:pt idx="25957">
                  <c:v>2.7023122719505005E-4</c:v>
                </c:pt>
                <c:pt idx="25958">
                  <c:v>2.7022081707015003E-4</c:v>
                </c:pt>
                <c:pt idx="25959">
                  <c:v>2.7021040774727979E-4</c:v>
                </c:pt>
                <c:pt idx="25960">
                  <c:v>2.701999992263437E-4</c:v>
                </c:pt>
                <c:pt idx="25961">
                  <c:v>2.7018959150725068E-4</c:v>
                </c:pt>
                <c:pt idx="25962">
                  <c:v>2.7017918458990912E-4</c:v>
                </c:pt>
                <c:pt idx="25963">
                  <c:v>2.7016877847422355E-4</c:v>
                </c:pt>
                <c:pt idx="25964">
                  <c:v>2.7015837316010362E-4</c:v>
                </c:pt>
                <c:pt idx="25965">
                  <c:v>2.7014796864745406E-4</c:v>
                </c:pt>
                <c:pt idx="25966">
                  <c:v>2.7013756493618664E-4</c:v>
                </c:pt>
                <c:pt idx="25967">
                  <c:v>2.7012716202620582E-4</c:v>
                </c:pt>
                <c:pt idx="25968">
                  <c:v>2.7011675991741875E-4</c:v>
                </c:pt>
                <c:pt idx="25969">
                  <c:v>2.7010635860973473E-4</c:v>
                </c:pt>
                <c:pt idx="25970">
                  <c:v>2.7009595810305917E-4</c:v>
                </c:pt>
                <c:pt idx="25971">
                  <c:v>2.7008555839730001E-4</c:v>
                </c:pt>
                <c:pt idx="25972">
                  <c:v>2.7007515949236673E-4</c:v>
                </c:pt>
                <c:pt idx="25973">
                  <c:v>2.7006476138816392E-4</c:v>
                </c:pt>
                <c:pt idx="25974">
                  <c:v>2.7005436408460257E-4</c:v>
                </c:pt>
                <c:pt idx="25975">
                  <c:v>2.7004396758158633E-4</c:v>
                </c:pt>
                <c:pt idx="25976">
                  <c:v>2.7003357187902583E-4</c:v>
                </c:pt>
                <c:pt idx="25977">
                  <c:v>2.7002317697682625E-4</c:v>
                </c:pt>
                <c:pt idx="25978">
                  <c:v>2.7001278287489743E-4</c:v>
                </c:pt>
                <c:pt idx="25979">
                  <c:v>2.7000238957314461E-4</c:v>
                </c:pt>
                <c:pt idx="25980">
                  <c:v>2.6999199707147592E-4</c:v>
                </c:pt>
                <c:pt idx="25981">
                  <c:v>2.6998160536980049E-4</c:v>
                </c:pt>
                <c:pt idx="25982">
                  <c:v>2.6997121446802551E-4</c:v>
                </c:pt>
                <c:pt idx="25983">
                  <c:v>2.6996082436605819E-4</c:v>
                </c:pt>
                <c:pt idx="25984">
                  <c:v>2.6995043506380695E-4</c:v>
                </c:pt>
                <c:pt idx="25985">
                  <c:v>2.6994004656117715E-4</c:v>
                </c:pt>
                <c:pt idx="25986">
                  <c:v>2.6992965885808004E-4</c:v>
                </c:pt>
                <c:pt idx="25987">
                  <c:v>2.6991927195442006E-4</c:v>
                </c:pt>
                <c:pt idx="25988">
                  <c:v>2.6990888585010672E-4</c:v>
                </c:pt>
                <c:pt idx="25989">
                  <c:v>2.6989850054504668E-4</c:v>
                </c:pt>
                <c:pt idx="25990">
                  <c:v>2.6988811603914891E-4</c:v>
                </c:pt>
                <c:pt idx="25991">
                  <c:v>2.6987773233231899E-4</c:v>
                </c:pt>
                <c:pt idx="25992">
                  <c:v>2.6986734942446741E-4</c:v>
                </c:pt>
                <c:pt idx="25993">
                  <c:v>2.6985696731550082E-4</c:v>
                </c:pt>
                <c:pt idx="25994">
                  <c:v>2.698465860053268E-4</c:v>
                </c:pt>
                <c:pt idx="25995">
                  <c:v>2.6983620549385416E-4</c:v>
                </c:pt>
                <c:pt idx="25996">
                  <c:v>2.6982582578098852E-4</c:v>
                </c:pt>
                <c:pt idx="25997">
                  <c:v>2.6981544686664147E-4</c:v>
                </c:pt>
                <c:pt idx="25998">
                  <c:v>2.6980506875071608E-4</c:v>
                </c:pt>
                <c:pt idx="25999">
                  <c:v>2.6979469143312252E-4</c:v>
                </c:pt>
                <c:pt idx="26000">
                  <c:v>2.697843149137701E-4</c:v>
                </c:pt>
                <c:pt idx="26001">
                  <c:v>2.697739391925659E-4</c:v>
                </c:pt>
                <c:pt idx="26002">
                  <c:v>2.6976356426941636E-4</c:v>
                </c:pt>
                <c:pt idx="26003">
                  <c:v>2.6975319014423149E-4</c:v>
                </c:pt>
                <c:pt idx="26004">
                  <c:v>2.6974281681691609E-4</c:v>
                </c:pt>
                <c:pt idx="26005">
                  <c:v>2.6973244428738191E-4</c:v>
                </c:pt>
                <c:pt idx="26006">
                  <c:v>2.6972207255553457E-4</c:v>
                </c:pt>
                <c:pt idx="26007">
                  <c:v>2.6971170162128262E-4</c:v>
                </c:pt>
                <c:pt idx="26008">
                  <c:v>2.697013314845339E-4</c:v>
                </c:pt>
                <c:pt idx="26009">
                  <c:v>2.6969096214519652E-4</c:v>
                </c:pt>
                <c:pt idx="26010">
                  <c:v>2.6968059360317828E-4</c:v>
                </c:pt>
                <c:pt idx="26011">
                  <c:v>2.6967022585838859E-4</c:v>
                </c:pt>
                <c:pt idx="26012">
                  <c:v>2.6965985891073496E-4</c:v>
                </c:pt>
                <c:pt idx="26013">
                  <c:v>2.6964949276012411E-4</c:v>
                </c:pt>
                <c:pt idx="26014">
                  <c:v>2.6963912740646543E-4</c:v>
                </c:pt>
                <c:pt idx="26015">
                  <c:v>2.696287628496663E-4</c:v>
                </c:pt>
                <c:pt idx="26016">
                  <c:v>2.6961839908963504E-4</c:v>
                </c:pt>
                <c:pt idx="26017">
                  <c:v>2.696080361262802E-4</c:v>
                </c:pt>
                <c:pt idx="26018">
                  <c:v>2.6959767395950859E-4</c:v>
                </c:pt>
                <c:pt idx="26019">
                  <c:v>2.6958731258922995E-4</c:v>
                </c:pt>
                <c:pt idx="26020">
                  <c:v>2.6957695201535202E-4</c:v>
                </c:pt>
                <c:pt idx="26021">
                  <c:v>2.6956659223778285E-4</c:v>
                </c:pt>
                <c:pt idx="26022">
                  <c:v>2.6955623325643159E-4</c:v>
                </c:pt>
                <c:pt idx="26023">
                  <c:v>2.6954587507120462E-4</c:v>
                </c:pt>
                <c:pt idx="26024">
                  <c:v>2.6953551768201E-4</c:v>
                </c:pt>
                <c:pt idx="26025">
                  <c:v>2.6952516108875812E-4</c:v>
                </c:pt>
                <c:pt idx="26026">
                  <c:v>2.6951480529135611E-4</c:v>
                </c:pt>
                <c:pt idx="26027">
                  <c:v>2.6950445028971263E-4</c:v>
                </c:pt>
                <c:pt idx="26028">
                  <c:v>2.6949409608373499E-4</c:v>
                </c:pt>
                <c:pt idx="26029">
                  <c:v>2.694837426733319E-4</c:v>
                </c:pt>
                <c:pt idx="26030">
                  <c:v>2.6947339005841211E-4</c:v>
                </c:pt>
                <c:pt idx="26031">
                  <c:v>2.6946303823888255E-4</c:v>
                </c:pt>
                <c:pt idx="26032">
                  <c:v>2.6945268721465524E-4</c:v>
                </c:pt>
                <c:pt idx="26033">
                  <c:v>2.6944233698563411E-4</c:v>
                </c:pt>
                <c:pt idx="26034">
                  <c:v>2.694319875517294E-4</c:v>
                </c:pt>
                <c:pt idx="26035">
                  <c:v>2.6942163891284851E-4</c:v>
                </c:pt>
                <c:pt idx="26036">
                  <c:v>2.6941129106890211E-4</c:v>
                </c:pt>
                <c:pt idx="26037">
                  <c:v>2.6940094401979836E-4</c:v>
                </c:pt>
                <c:pt idx="26038">
                  <c:v>2.693905977654432E-4</c:v>
                </c:pt>
                <c:pt idx="26039">
                  <c:v>2.6938025230574606E-4</c:v>
                </c:pt>
                <c:pt idx="26040">
                  <c:v>2.6936990764061728E-4</c:v>
                </c:pt>
                <c:pt idx="26041">
                  <c:v>2.6935956376996289E-4</c:v>
                </c:pt>
                <c:pt idx="26042">
                  <c:v>2.6934922069369341E-4</c:v>
                </c:pt>
                <c:pt idx="26043">
                  <c:v>2.6933887841171505E-4</c:v>
                </c:pt>
                <c:pt idx="26044">
                  <c:v>2.6932853692393754E-4</c:v>
                </c:pt>
                <c:pt idx="26045">
                  <c:v>2.6931819623027091E-4</c:v>
                </c:pt>
                <c:pt idx="26046">
                  <c:v>2.693078563306199E-4</c:v>
                </c:pt>
                <c:pt idx="26047">
                  <c:v>2.6929751722489604E-4</c:v>
                </c:pt>
                <c:pt idx="26048">
                  <c:v>2.6928717891300756E-4</c:v>
                </c:pt>
                <c:pt idx="26049">
                  <c:v>2.6927684139486225E-4</c:v>
                </c:pt>
                <c:pt idx="26050">
                  <c:v>2.6926650467036994E-4</c:v>
                </c:pt>
                <c:pt idx="26051">
                  <c:v>2.6925616873943898E-4</c:v>
                </c:pt>
                <c:pt idx="26052">
                  <c:v>2.6924583360197547E-4</c:v>
                </c:pt>
                <c:pt idx="26053">
                  <c:v>2.6923549925789202E-4</c:v>
                </c:pt>
                <c:pt idx="26054">
                  <c:v>2.6922516570709453E-4</c:v>
                </c:pt>
                <c:pt idx="26055">
                  <c:v>2.6921483294949116E-4</c:v>
                </c:pt>
                <c:pt idx="26056">
                  <c:v>2.6920450098499285E-4</c:v>
                </c:pt>
                <c:pt idx="26057">
                  <c:v>2.6919416981350825E-4</c:v>
                </c:pt>
                <c:pt idx="26058">
                  <c:v>2.6918383943494336E-4</c:v>
                </c:pt>
                <c:pt idx="26059">
                  <c:v>2.6917350984921059E-4</c:v>
                </c:pt>
                <c:pt idx="26060">
                  <c:v>2.6916318105621516E-4</c:v>
                </c:pt>
                <c:pt idx="26061">
                  <c:v>2.6915285305586671E-4</c:v>
                </c:pt>
                <c:pt idx="26062">
                  <c:v>2.6914252584807661E-4</c:v>
                </c:pt>
                <c:pt idx="26063">
                  <c:v>2.6913219943275075E-4</c:v>
                </c:pt>
                <c:pt idx="26064">
                  <c:v>2.6912187380979865E-4</c:v>
                </c:pt>
                <c:pt idx="26065">
                  <c:v>2.6911154897912826E-4</c:v>
                </c:pt>
                <c:pt idx="26066">
                  <c:v>2.6910122494065155E-4</c:v>
                </c:pt>
                <c:pt idx="26067">
                  <c:v>2.6909090169427441E-4</c:v>
                </c:pt>
                <c:pt idx="26068">
                  <c:v>2.6908057923990614E-4</c:v>
                </c:pt>
                <c:pt idx="26069">
                  <c:v>2.6907025757745621E-4</c:v>
                </c:pt>
                <c:pt idx="26070">
                  <c:v>2.690599367068335E-4</c:v>
                </c:pt>
                <c:pt idx="26071">
                  <c:v>2.6904961662794607E-4</c:v>
                </c:pt>
                <c:pt idx="26072">
                  <c:v>2.690392973407036E-4</c:v>
                </c:pt>
                <c:pt idx="26073">
                  <c:v>2.6902897884501496E-4</c:v>
                </c:pt>
                <c:pt idx="26074">
                  <c:v>2.6901866114078865E-4</c:v>
                </c:pt>
                <c:pt idx="26075">
                  <c:v>2.6900834422793446E-4</c:v>
                </c:pt>
                <c:pt idx="26076">
                  <c:v>2.6899802810636023E-4</c:v>
                </c:pt>
                <c:pt idx="26077">
                  <c:v>2.6898771277597441E-4</c:v>
                </c:pt>
                <c:pt idx="26078">
                  <c:v>2.6897739823668896E-4</c:v>
                </c:pt>
                <c:pt idx="26079">
                  <c:v>2.689670844884103E-4</c:v>
                </c:pt>
                <c:pt idx="26080">
                  <c:v>2.6895677153104851E-4</c:v>
                </c:pt>
                <c:pt idx="26081">
                  <c:v>2.6894645936451051E-4</c:v>
                </c:pt>
                <c:pt idx="26082">
                  <c:v>2.6893614798870891E-4</c:v>
                </c:pt>
                <c:pt idx="26083">
                  <c:v>2.6892583740354895E-4</c:v>
                </c:pt>
                <c:pt idx="26084">
                  <c:v>2.6891552760894405E-4</c:v>
                </c:pt>
                <c:pt idx="26085">
                  <c:v>2.6890521860479892E-4</c:v>
                </c:pt>
                <c:pt idx="26086">
                  <c:v>2.6889491039102476E-4</c:v>
                </c:pt>
                <c:pt idx="26087">
                  <c:v>2.6888460296753197E-4</c:v>
                </c:pt>
                <c:pt idx="26088">
                  <c:v>2.6887429633422658E-4</c:v>
                </c:pt>
                <c:pt idx="26089">
                  <c:v>2.6886399049102052E-4</c:v>
                </c:pt>
                <c:pt idx="26090">
                  <c:v>2.6885368543782227E-4</c:v>
                </c:pt>
                <c:pt idx="26091">
                  <c:v>2.6884338117454017E-4</c:v>
                </c:pt>
                <c:pt idx="26092">
                  <c:v>2.6883307770108353E-4</c:v>
                </c:pt>
                <c:pt idx="26093">
                  <c:v>2.6882277501736105E-4</c:v>
                </c:pt>
                <c:pt idx="26094">
                  <c:v>2.688124731232835E-4</c:v>
                </c:pt>
                <c:pt idx="26095">
                  <c:v>2.6880217201875873E-4</c:v>
                </c:pt>
                <c:pt idx="26096">
                  <c:v>2.687918717036968E-4</c:v>
                </c:pt>
                <c:pt idx="26097">
                  <c:v>2.6878157217800566E-4</c:v>
                </c:pt>
                <c:pt idx="26098">
                  <c:v>2.6877127344159668E-4</c:v>
                </c:pt>
                <c:pt idx="26099">
                  <c:v>2.68760975494377E-4</c:v>
                </c:pt>
                <c:pt idx="26100">
                  <c:v>2.6875067833625853E-4</c:v>
                </c:pt>
                <c:pt idx="26101">
                  <c:v>2.6874038196714764E-4</c:v>
                </c:pt>
                <c:pt idx="26102">
                  <c:v>2.687300863869556E-4</c:v>
                </c:pt>
                <c:pt idx="26103">
                  <c:v>2.6871979159559116E-4</c:v>
                </c:pt>
                <c:pt idx="26104">
                  <c:v>2.687094975929631E-4</c:v>
                </c:pt>
                <c:pt idx="26105">
                  <c:v>2.6869920437898082E-4</c:v>
                </c:pt>
                <c:pt idx="26106">
                  <c:v>2.6868891195355439E-4</c:v>
                </c:pt>
                <c:pt idx="26107">
                  <c:v>2.6867862031659481E-4</c:v>
                </c:pt>
                <c:pt idx="26108">
                  <c:v>2.6866832946800806E-4</c:v>
                </c:pt>
                <c:pt idx="26109">
                  <c:v>2.6865803940770595E-4</c:v>
                </c:pt>
                <c:pt idx="26110">
                  <c:v>2.6864775013559698E-4</c:v>
                </c:pt>
                <c:pt idx="26111">
                  <c:v>2.6863746165159012E-4</c:v>
                </c:pt>
                <c:pt idx="26112">
                  <c:v>2.6862717395559598E-4</c:v>
                </c:pt>
                <c:pt idx="26113">
                  <c:v>2.6861688704752219E-4</c:v>
                </c:pt>
                <c:pt idx="26114">
                  <c:v>2.6860660092728055E-4</c:v>
                </c:pt>
                <c:pt idx="26115">
                  <c:v>2.6859631559478085E-4</c:v>
                </c:pt>
                <c:pt idx="26116">
                  <c:v>2.6858603104992892E-4</c:v>
                </c:pt>
                <c:pt idx="26117">
                  <c:v>2.685757472926394E-4</c:v>
                </c:pt>
                <c:pt idx="26118">
                  <c:v>2.68565464322816E-4</c:v>
                </c:pt>
                <c:pt idx="26119">
                  <c:v>2.6855518214037388E-4</c:v>
                </c:pt>
                <c:pt idx="26120">
                  <c:v>2.6854490074521882E-4</c:v>
                </c:pt>
                <c:pt idx="26121">
                  <c:v>2.6853462013726279E-4</c:v>
                </c:pt>
                <c:pt idx="26122">
                  <c:v>2.6852434031641184E-4</c:v>
                </c:pt>
                <c:pt idx="26123">
                  <c:v>2.6851406128258016E-4</c:v>
                </c:pt>
                <c:pt idx="26124">
                  <c:v>2.6850378303567511E-4</c:v>
                </c:pt>
                <c:pt idx="26125">
                  <c:v>2.6849350557560657E-4</c:v>
                </c:pt>
                <c:pt idx="26126">
                  <c:v>2.6848322890228279E-4</c:v>
                </c:pt>
                <c:pt idx="26127">
                  <c:v>2.6847295301561587E-4</c:v>
                </c:pt>
                <c:pt idx="26128">
                  <c:v>2.6846267791551357E-4</c:v>
                </c:pt>
                <c:pt idx="26129">
                  <c:v>2.6845240360188658E-4</c:v>
                </c:pt>
                <c:pt idx="26130">
                  <c:v>2.6844213007464504E-4</c:v>
                </c:pt>
                <c:pt idx="26131">
                  <c:v>2.68431857333697E-4</c:v>
                </c:pt>
                <c:pt idx="26132">
                  <c:v>2.6842158537895302E-4</c:v>
                </c:pt>
                <c:pt idx="26133">
                  <c:v>2.6841131421032424E-4</c:v>
                </c:pt>
                <c:pt idx="26134">
                  <c:v>2.6840104382771818E-4</c:v>
                </c:pt>
                <c:pt idx="26135">
                  <c:v>2.683907742310473E-4</c:v>
                </c:pt>
                <c:pt idx="26136">
                  <c:v>2.6838050542021688E-4</c:v>
                </c:pt>
                <c:pt idx="26137">
                  <c:v>2.6837023739514112E-4</c:v>
                </c:pt>
                <c:pt idx="26138">
                  <c:v>2.6835997015572916E-4</c:v>
                </c:pt>
                <c:pt idx="26139">
                  <c:v>2.6834970370188775E-4</c:v>
                </c:pt>
                <c:pt idx="26140">
                  <c:v>2.6833943803353103E-4</c:v>
                </c:pt>
                <c:pt idx="26141">
                  <c:v>2.683291731505657E-4</c:v>
                </c:pt>
                <c:pt idx="26142">
                  <c:v>2.6831890905290264E-4</c:v>
                </c:pt>
                <c:pt idx="26143">
                  <c:v>2.6830864574045214E-4</c:v>
                </c:pt>
                <c:pt idx="26144">
                  <c:v>2.6829838321312289E-4</c:v>
                </c:pt>
                <c:pt idx="26145">
                  <c:v>2.6828812147082552E-4</c:v>
                </c:pt>
                <c:pt idx="26146">
                  <c:v>2.6827786051347095E-4</c:v>
                </c:pt>
                <c:pt idx="26147">
                  <c:v>2.6826760034096838E-4</c:v>
                </c:pt>
                <c:pt idx="26148">
                  <c:v>2.682573409532281E-4</c:v>
                </c:pt>
                <c:pt idx="26149">
                  <c:v>2.6824708235015859E-4</c:v>
                </c:pt>
                <c:pt idx="26150">
                  <c:v>2.6823682453167242E-4</c:v>
                </c:pt>
                <c:pt idx="26151">
                  <c:v>2.6822656749767585E-4</c:v>
                </c:pt>
                <c:pt idx="26152">
                  <c:v>2.6821631124808215E-4</c:v>
                </c:pt>
                <c:pt idx="26153">
                  <c:v>2.6820605578280139E-4</c:v>
                </c:pt>
                <c:pt idx="26154">
                  <c:v>2.6819580110174152E-4</c:v>
                </c:pt>
                <c:pt idx="26155">
                  <c:v>2.6818554720481233E-4</c:v>
                </c:pt>
                <c:pt idx="26156">
                  <c:v>2.6817529409192632E-4</c:v>
                </c:pt>
                <c:pt idx="26157">
                  <c:v>2.6816504176299286E-4</c:v>
                </c:pt>
                <c:pt idx="26158">
                  <c:v>2.6815479021792082E-4</c:v>
                </c:pt>
                <c:pt idx="26159">
                  <c:v>2.6814453945662065E-4</c:v>
                </c:pt>
                <c:pt idx="26160">
                  <c:v>2.6813428947900392E-4</c:v>
                </c:pt>
                <c:pt idx="26161">
                  <c:v>2.681240402849787E-4</c:v>
                </c:pt>
                <c:pt idx="26162">
                  <c:v>2.6811379187445815E-4</c:v>
                </c:pt>
                <c:pt idx="26163">
                  <c:v>2.6810354424734842E-4</c:v>
                </c:pt>
                <c:pt idx="26164">
                  <c:v>2.6809329740356191E-4</c:v>
                </c:pt>
                <c:pt idx="26165">
                  <c:v>2.6808305134300864E-4</c:v>
                </c:pt>
                <c:pt idx="26166">
                  <c:v>2.6807280606559963E-4</c:v>
                </c:pt>
                <c:pt idx="26167">
                  <c:v>2.6806256157124291E-4</c:v>
                </c:pt>
                <c:pt idx="26168">
                  <c:v>2.6805231785985098E-4</c:v>
                </c:pt>
                <c:pt idx="26169">
                  <c:v>2.6804207493133275E-4</c:v>
                </c:pt>
                <c:pt idx="26170">
                  <c:v>2.6803183278559857E-4</c:v>
                </c:pt>
                <c:pt idx="26171">
                  <c:v>2.6802159142255791E-4</c:v>
                </c:pt>
                <c:pt idx="26172">
                  <c:v>2.6801135084212512E-4</c:v>
                </c:pt>
                <c:pt idx="26173">
                  <c:v>2.6800111104420511E-4</c:v>
                </c:pt>
                <c:pt idx="26174">
                  <c:v>2.6799087202871016E-4</c:v>
                </c:pt>
                <c:pt idx="26175">
                  <c:v>2.6798063379555192E-4</c:v>
                </c:pt>
                <c:pt idx="26176">
                  <c:v>2.6797039634464056E-4</c:v>
                </c:pt>
                <c:pt idx="26177">
                  <c:v>2.6796015967588452E-4</c:v>
                </c:pt>
                <c:pt idx="26178">
                  <c:v>2.6794992378919712E-4</c:v>
                </c:pt>
                <c:pt idx="26179">
                  <c:v>2.679396886844856E-4</c:v>
                </c:pt>
                <c:pt idx="26180">
                  <c:v>2.6792945436166247E-4</c:v>
                </c:pt>
                <c:pt idx="26181">
                  <c:v>2.6791922082063747E-4</c:v>
                </c:pt>
                <c:pt idx="26182">
                  <c:v>2.6790898806131839E-4</c:v>
                </c:pt>
                <c:pt idx="26183">
                  <c:v>2.6789875608362179E-4</c:v>
                </c:pt>
                <c:pt idx="26184">
                  <c:v>2.6788852488745282E-4</c:v>
                </c:pt>
                <c:pt idx="26185">
                  <c:v>2.6787829447272316E-4</c:v>
                </c:pt>
                <c:pt idx="26186">
                  <c:v>2.678680648393446E-4</c:v>
                </c:pt>
                <c:pt idx="26187">
                  <c:v>2.6785783598722647E-4</c:v>
                </c:pt>
                <c:pt idx="26188">
                  <c:v>2.6784760791627899E-4</c:v>
                </c:pt>
                <c:pt idx="26189">
                  <c:v>2.6783738062641482E-4</c:v>
                </c:pt>
                <c:pt idx="26190">
                  <c:v>2.6782715411754327E-4</c:v>
                </c:pt>
                <c:pt idx="26191">
                  <c:v>2.6781692838957202E-4</c:v>
                </c:pt>
                <c:pt idx="26192">
                  <c:v>2.6780670344241585E-4</c:v>
                </c:pt>
                <c:pt idx="26193">
                  <c:v>2.6779647927598456E-4</c:v>
                </c:pt>
                <c:pt idx="26194">
                  <c:v>2.6778625589018664E-4</c:v>
                </c:pt>
                <c:pt idx="26195">
                  <c:v>2.6777603328493455E-4</c:v>
                </c:pt>
                <c:pt idx="26196">
                  <c:v>2.6776581146013671E-4</c:v>
                </c:pt>
                <c:pt idx="26197">
                  <c:v>2.6775559041570651E-4</c:v>
                </c:pt>
                <c:pt idx="26198">
                  <c:v>2.6774537015155454E-4</c:v>
                </c:pt>
                <c:pt idx="26199">
                  <c:v>2.6773515066758898E-4</c:v>
                </c:pt>
                <c:pt idx="26200">
                  <c:v>2.6772493196372082E-4</c:v>
                </c:pt>
                <c:pt idx="26201">
                  <c:v>2.6771471403986408E-4</c:v>
                </c:pt>
                <c:pt idx="26202">
                  <c:v>2.6770449689592492E-4</c:v>
                </c:pt>
                <c:pt idx="26203">
                  <c:v>2.6769428053181708E-4</c:v>
                </c:pt>
                <c:pt idx="26204">
                  <c:v>2.6768406494745054E-4</c:v>
                </c:pt>
                <c:pt idx="26205">
                  <c:v>2.6767385014273747E-4</c:v>
                </c:pt>
                <c:pt idx="26206">
                  <c:v>2.6766363611758419E-4</c:v>
                </c:pt>
                <c:pt idx="26207">
                  <c:v>2.67653422871907E-4</c:v>
                </c:pt>
                <c:pt idx="26208">
                  <c:v>2.6764321040561158E-4</c:v>
                </c:pt>
                <c:pt idx="26209">
                  <c:v>2.6763299871861303E-4</c:v>
                </c:pt>
                <c:pt idx="26210">
                  <c:v>2.676227878108198E-4</c:v>
                </c:pt>
                <c:pt idx="26211">
                  <c:v>2.6761257768214363E-4</c:v>
                </c:pt>
                <c:pt idx="26212">
                  <c:v>2.6760236833249285E-4</c:v>
                </c:pt>
                <c:pt idx="26213">
                  <c:v>2.6759215976178305E-4</c:v>
                </c:pt>
                <c:pt idx="26214">
                  <c:v>2.6758195196992002E-4</c:v>
                </c:pt>
                <c:pt idx="26215">
                  <c:v>2.6757174495681832E-4</c:v>
                </c:pt>
                <c:pt idx="26216">
                  <c:v>2.6756153872238732E-4</c:v>
                </c:pt>
                <c:pt idx="26217">
                  <c:v>2.6755133326653946E-4</c:v>
                </c:pt>
                <c:pt idx="26218">
                  <c:v>2.675411285891828E-4</c:v>
                </c:pt>
                <c:pt idx="26219">
                  <c:v>2.6753092469023116E-4</c:v>
                </c:pt>
                <c:pt idx="26220">
                  <c:v>2.6752072156959258E-4</c:v>
                </c:pt>
                <c:pt idx="26221">
                  <c:v>2.6751051922717882E-4</c:v>
                </c:pt>
                <c:pt idx="26222">
                  <c:v>2.6750031766290282E-4</c:v>
                </c:pt>
                <c:pt idx="26223">
                  <c:v>2.6749011687667582E-4</c:v>
                </c:pt>
                <c:pt idx="26224">
                  <c:v>2.6747991686840557E-4</c:v>
                </c:pt>
                <c:pt idx="26225">
                  <c:v>2.6746971763800479E-4</c:v>
                </c:pt>
                <c:pt idx="26226">
                  <c:v>2.6745951918538381E-4</c:v>
                </c:pt>
                <c:pt idx="26227">
                  <c:v>2.6744932151045612E-4</c:v>
                </c:pt>
                <c:pt idx="26228">
                  <c:v>2.6743912461313189E-4</c:v>
                </c:pt>
                <c:pt idx="26229">
                  <c:v>2.6742892849331755E-4</c:v>
                </c:pt>
                <c:pt idx="26230">
                  <c:v>2.674187331509313E-4</c:v>
                </c:pt>
                <c:pt idx="26231">
                  <c:v>2.6740853858587838E-4</c:v>
                </c:pt>
                <c:pt idx="26232">
                  <c:v>2.6739834479807487E-4</c:v>
                </c:pt>
                <c:pt idx="26233">
                  <c:v>2.6738815178742819E-4</c:v>
                </c:pt>
                <c:pt idx="26234">
                  <c:v>2.6737795955385051E-4</c:v>
                </c:pt>
                <c:pt idx="26235">
                  <c:v>2.6736776809725357E-4</c:v>
                </c:pt>
                <c:pt idx="26236">
                  <c:v>2.6735757741754821E-4</c:v>
                </c:pt>
                <c:pt idx="26237">
                  <c:v>2.6734738751464507E-4</c:v>
                </c:pt>
                <c:pt idx="26238">
                  <c:v>2.6733719838845571E-4</c:v>
                </c:pt>
                <c:pt idx="26239">
                  <c:v>2.6732701003889131E-4</c:v>
                </c:pt>
                <c:pt idx="26240">
                  <c:v>2.6731682246586259E-4</c:v>
                </c:pt>
                <c:pt idx="26241">
                  <c:v>2.6730663566928314E-4</c:v>
                </c:pt>
                <c:pt idx="26242">
                  <c:v>2.6729644964906054E-4</c:v>
                </c:pt>
                <c:pt idx="26243">
                  <c:v>2.6728626440510858E-4</c:v>
                </c:pt>
                <c:pt idx="26244">
                  <c:v>2.672760799373381E-4</c:v>
                </c:pt>
                <c:pt idx="26245">
                  <c:v>2.6726589624566008E-4</c:v>
                </c:pt>
                <c:pt idx="26246">
                  <c:v>2.672557133299854E-4</c:v>
                </c:pt>
                <c:pt idx="26247">
                  <c:v>2.672455311902264E-4</c:v>
                </c:pt>
                <c:pt idx="26248">
                  <c:v>2.6723534982629412E-4</c:v>
                </c:pt>
                <c:pt idx="26249">
                  <c:v>2.6722516923809891E-4</c:v>
                </c:pt>
                <c:pt idx="26250">
                  <c:v>2.6721498942555255E-4</c:v>
                </c:pt>
                <c:pt idx="26251">
                  <c:v>2.6720481038856669E-4</c:v>
                </c:pt>
                <c:pt idx="26252">
                  <c:v>2.6719463212705356E-4</c:v>
                </c:pt>
                <c:pt idx="26253">
                  <c:v>2.671844546409229E-4</c:v>
                </c:pt>
                <c:pt idx="26254">
                  <c:v>2.6717427793008694E-4</c:v>
                </c:pt>
                <c:pt idx="26255">
                  <c:v>2.6716410199445712E-4</c:v>
                </c:pt>
                <c:pt idx="26256">
                  <c:v>2.6715392683394651E-4</c:v>
                </c:pt>
                <c:pt idx="26257">
                  <c:v>2.67143752448462E-4</c:v>
                </c:pt>
                <c:pt idx="26258">
                  <c:v>2.6713357883791908E-4</c:v>
                </c:pt>
                <c:pt idx="26259">
                  <c:v>2.671234060022279E-4</c:v>
                </c:pt>
                <c:pt idx="26260">
                  <c:v>2.6711323394129892E-4</c:v>
                </c:pt>
                <c:pt idx="26261">
                  <c:v>2.6710306265504617E-4</c:v>
                </c:pt>
                <c:pt idx="26262">
                  <c:v>2.6709289214337813E-4</c:v>
                </c:pt>
                <c:pt idx="26263">
                  <c:v>2.6708272240620997E-4</c:v>
                </c:pt>
                <c:pt idx="26264">
                  <c:v>2.6707255344344952E-4</c:v>
                </c:pt>
                <c:pt idx="26265">
                  <c:v>2.6706238525501136E-4</c:v>
                </c:pt>
                <c:pt idx="26266">
                  <c:v>2.6705221784080447E-4</c:v>
                </c:pt>
                <c:pt idx="26267">
                  <c:v>2.6704205120074281E-4</c:v>
                </c:pt>
                <c:pt idx="26268">
                  <c:v>2.6703188533473568E-4</c:v>
                </c:pt>
                <c:pt idx="26269">
                  <c:v>2.6702172024269653E-4</c:v>
                </c:pt>
                <c:pt idx="26270">
                  <c:v>2.6701155592453508E-4</c:v>
                </c:pt>
                <c:pt idx="26271">
                  <c:v>2.6700139238016395E-4</c:v>
                </c:pt>
                <c:pt idx="26272">
                  <c:v>2.6699122960949657E-4</c:v>
                </c:pt>
                <c:pt idx="26273">
                  <c:v>2.6698106761244213E-4</c:v>
                </c:pt>
                <c:pt idx="26274">
                  <c:v>2.6697090638891211E-4</c:v>
                </c:pt>
                <c:pt idx="26275">
                  <c:v>2.669607459388201E-4</c:v>
                </c:pt>
                <c:pt idx="26276">
                  <c:v>2.6695058626207845E-4</c:v>
                </c:pt>
                <c:pt idx="26277">
                  <c:v>2.669404273585959E-4</c:v>
                </c:pt>
                <c:pt idx="26278">
                  <c:v>2.6693026922828492E-4</c:v>
                </c:pt>
                <c:pt idx="26279">
                  <c:v>2.6692011187105905E-4</c:v>
                </c:pt>
                <c:pt idx="26280">
                  <c:v>2.6690995528682855E-4</c:v>
                </c:pt>
                <c:pt idx="26281">
                  <c:v>2.6689979947550551E-4</c:v>
                </c:pt>
                <c:pt idx="26282">
                  <c:v>2.6688964443700156E-4</c:v>
                </c:pt>
                <c:pt idx="26283">
                  <c:v>2.6687949017122959E-4</c:v>
                </c:pt>
                <c:pt idx="26284">
                  <c:v>2.6686933667809966E-4</c:v>
                </c:pt>
                <c:pt idx="26285">
                  <c:v>2.6685918395752406E-4</c:v>
                </c:pt>
                <c:pt idx="26286">
                  <c:v>2.6684903200941491E-4</c:v>
                </c:pt>
                <c:pt idx="26287">
                  <c:v>2.6683888083368532E-4</c:v>
                </c:pt>
                <c:pt idx="26288">
                  <c:v>2.6682873043024552E-4</c:v>
                </c:pt>
                <c:pt idx="26289">
                  <c:v>2.6681858079900746E-4</c:v>
                </c:pt>
                <c:pt idx="26290">
                  <c:v>2.6680843193988219E-4</c:v>
                </c:pt>
                <c:pt idx="26291">
                  <c:v>2.667982838527853E-4</c:v>
                </c:pt>
                <c:pt idx="26292">
                  <c:v>2.6678813653762496E-4</c:v>
                </c:pt>
                <c:pt idx="26293">
                  <c:v>2.6677798999431395E-4</c:v>
                </c:pt>
                <c:pt idx="26294">
                  <c:v>2.6676784422276527E-4</c:v>
                </c:pt>
                <c:pt idx="26295">
                  <c:v>2.6675769922288896E-4</c:v>
                </c:pt>
                <c:pt idx="26296">
                  <c:v>2.667475549946002E-4</c:v>
                </c:pt>
                <c:pt idx="26297">
                  <c:v>2.6673741153780765E-4</c:v>
                </c:pt>
                <c:pt idx="26298">
                  <c:v>2.6672726885242412E-4</c:v>
                </c:pt>
                <c:pt idx="26299">
                  <c:v>2.6671712693836436E-4</c:v>
                </c:pt>
                <c:pt idx="26300">
                  <c:v>2.6670698579553691E-4</c:v>
                </c:pt>
                <c:pt idx="26301">
                  <c:v>2.6669684542385291E-4</c:v>
                </c:pt>
                <c:pt idx="26302">
                  <c:v>2.6668670582322986E-4</c:v>
                </c:pt>
                <c:pt idx="26303">
                  <c:v>2.6667656699357382E-4</c:v>
                </c:pt>
                <c:pt idx="26304">
                  <c:v>2.666664289348008E-4</c:v>
                </c:pt>
                <c:pt idx="26305">
                  <c:v>2.6665629164682175E-4</c:v>
                </c:pt>
                <c:pt idx="26306">
                  <c:v>2.6664615512955004E-4</c:v>
                </c:pt>
                <c:pt idx="26307">
                  <c:v>2.6663601938289351E-4</c:v>
                </c:pt>
                <c:pt idx="26308">
                  <c:v>2.6662588440676851E-4</c:v>
                </c:pt>
                <c:pt idx="26309">
                  <c:v>2.666157502010869E-4</c:v>
                </c:pt>
                <c:pt idx="26310">
                  <c:v>2.6660561676575864E-4</c:v>
                </c:pt>
                <c:pt idx="26311">
                  <c:v>2.6659548410069817E-4</c:v>
                </c:pt>
                <c:pt idx="26312">
                  <c:v>2.6658535220581351E-4</c:v>
                </c:pt>
                <c:pt idx="26313">
                  <c:v>2.6657522108102216E-4</c:v>
                </c:pt>
                <c:pt idx="26314">
                  <c:v>2.665650907262347E-4</c:v>
                </c:pt>
                <c:pt idx="26315">
                  <c:v>2.6655496114136036E-4</c:v>
                </c:pt>
                <c:pt idx="26316">
                  <c:v>2.665448323263146E-4</c:v>
                </c:pt>
                <c:pt idx="26317">
                  <c:v>2.6653470428101124E-4</c:v>
                </c:pt>
                <c:pt idx="26318">
                  <c:v>2.665245770053565E-4</c:v>
                </c:pt>
                <c:pt idx="26319">
                  <c:v>2.6651445049926878E-4</c:v>
                </c:pt>
                <c:pt idx="26320">
                  <c:v>2.6650432476265691E-4</c:v>
                </c:pt>
                <c:pt idx="26321">
                  <c:v>2.6649419979543344E-4</c:v>
                </c:pt>
                <c:pt idx="26322">
                  <c:v>2.6648407559751159E-4</c:v>
                </c:pt>
                <c:pt idx="26323">
                  <c:v>2.6647395216880364E-4</c:v>
                </c:pt>
                <c:pt idx="26324">
                  <c:v>2.6646382950922117E-4</c:v>
                </c:pt>
                <c:pt idx="26325">
                  <c:v>2.6645370761867843E-4</c:v>
                </c:pt>
                <c:pt idx="26326">
                  <c:v>2.664435864970844E-4</c:v>
                </c:pt>
                <c:pt idx="26327">
                  <c:v>2.6643346614435543E-4</c:v>
                </c:pt>
                <c:pt idx="26328">
                  <c:v>2.6642334656040034E-4</c:v>
                </c:pt>
                <c:pt idx="26329">
                  <c:v>2.6641322774513488E-4</c:v>
                </c:pt>
                <c:pt idx="26330">
                  <c:v>2.6640310969846767E-4</c:v>
                </c:pt>
                <c:pt idx="26331">
                  <c:v>2.6639299242031352E-4</c:v>
                </c:pt>
                <c:pt idx="26332">
                  <c:v>2.6638287591058561E-4</c:v>
                </c:pt>
                <c:pt idx="26333">
                  <c:v>2.6637276016919611E-4</c:v>
                </c:pt>
                <c:pt idx="26334">
                  <c:v>2.6636264519605486E-4</c:v>
                </c:pt>
                <c:pt idx="26335">
                  <c:v>2.6635253099107655E-4</c:v>
                </c:pt>
                <c:pt idx="26336">
                  <c:v>2.663424175541741E-4</c:v>
                </c:pt>
                <c:pt idx="26337">
                  <c:v>2.6633230488526025E-4</c:v>
                </c:pt>
                <c:pt idx="26338">
                  <c:v>2.6632219298424397E-4</c:v>
                </c:pt>
                <c:pt idx="26339">
                  <c:v>2.6631208185104221E-4</c:v>
                </c:pt>
                <c:pt idx="26340">
                  <c:v>2.6630197148556429E-4</c:v>
                </c:pt>
                <c:pt idx="26341">
                  <c:v>2.6629186188772454E-4</c:v>
                </c:pt>
                <c:pt idx="26342">
                  <c:v>2.6628175305743547E-4</c:v>
                </c:pt>
                <c:pt idx="26343">
                  <c:v>2.6627164499460959E-4</c:v>
                </c:pt>
                <c:pt idx="26344">
                  <c:v>2.6626153769915842E-4</c:v>
                </c:pt>
                <c:pt idx="26345">
                  <c:v>2.6625143117099697E-4</c:v>
                </c:pt>
                <c:pt idx="26346">
                  <c:v>2.6624132541003557E-4</c:v>
                </c:pt>
                <c:pt idx="26347">
                  <c:v>2.6623122041618652E-4</c:v>
                </c:pt>
                <c:pt idx="26348">
                  <c:v>2.6622111618936452E-4</c:v>
                </c:pt>
                <c:pt idx="26349">
                  <c:v>2.662110127294821E-4</c:v>
                </c:pt>
                <c:pt idx="26350">
                  <c:v>2.6620091003644992E-4</c:v>
                </c:pt>
                <c:pt idx="26351">
                  <c:v>2.6619080811018242E-4</c:v>
                </c:pt>
                <c:pt idx="26352">
                  <c:v>2.6618070695059288E-4</c:v>
                </c:pt>
                <c:pt idx="26353">
                  <c:v>2.6617060655759217E-4</c:v>
                </c:pt>
                <c:pt idx="26354">
                  <c:v>2.6616050693109252E-4</c:v>
                </c:pt>
                <c:pt idx="26355">
                  <c:v>2.6615040807101008E-4</c:v>
                </c:pt>
                <c:pt idx="26356">
                  <c:v>2.6614030997725399E-4</c:v>
                </c:pt>
                <c:pt idx="26357">
                  <c:v>2.6613021264973902E-4</c:v>
                </c:pt>
                <c:pt idx="26358">
                  <c:v>2.6612011608837655E-4</c:v>
                </c:pt>
                <c:pt idx="26359">
                  <c:v>2.6611002029308249E-4</c:v>
                </c:pt>
                <c:pt idx="26360">
                  <c:v>2.6609992526376686E-4</c:v>
                </c:pt>
                <c:pt idx="26361">
                  <c:v>2.6608983100034059E-4</c:v>
                </c:pt>
                <c:pt idx="26362">
                  <c:v>2.6607973750272215E-4</c:v>
                </c:pt>
                <c:pt idx="26363">
                  <c:v>2.6606964477081922E-4</c:v>
                </c:pt>
                <c:pt idx="26364">
                  <c:v>2.6605955280454842E-4</c:v>
                </c:pt>
                <c:pt idx="26365">
                  <c:v>2.6604946160381856E-4</c:v>
                </c:pt>
                <c:pt idx="26366">
                  <c:v>2.6603937116854802E-4</c:v>
                </c:pt>
                <c:pt idx="26367">
                  <c:v>2.660292814986442E-4</c:v>
                </c:pt>
                <c:pt idx="26368">
                  <c:v>2.6601919259402318E-4</c:v>
                </c:pt>
                <c:pt idx="26369">
                  <c:v>2.6600910445459785E-4</c:v>
                </c:pt>
                <c:pt idx="26370">
                  <c:v>2.6599901708027876E-4</c:v>
                </c:pt>
                <c:pt idx="26371">
                  <c:v>2.6598893047098069E-4</c:v>
                </c:pt>
                <c:pt idx="26372">
                  <c:v>2.6597884462661815E-4</c:v>
                </c:pt>
                <c:pt idx="26373">
                  <c:v>2.6596875954710192E-4</c:v>
                </c:pt>
                <c:pt idx="26374">
                  <c:v>2.6595867523234601E-4</c:v>
                </c:pt>
                <c:pt idx="26375">
                  <c:v>2.6594859168226076E-4</c:v>
                </c:pt>
                <c:pt idx="26376">
                  <c:v>2.6593850889676432E-4</c:v>
                </c:pt>
                <c:pt idx="26377">
                  <c:v>2.6592842687576593E-4</c:v>
                </c:pt>
                <c:pt idx="26378">
                  <c:v>2.6591834561917821E-4</c:v>
                </c:pt>
                <c:pt idx="26379">
                  <c:v>2.65908265126916E-4</c:v>
                </c:pt>
                <c:pt idx="26380">
                  <c:v>2.6589818539889321E-4</c:v>
                </c:pt>
                <c:pt idx="26381">
                  <c:v>2.658881064350204E-4</c:v>
                </c:pt>
                <c:pt idx="26382">
                  <c:v>2.6587802823521326E-4</c:v>
                </c:pt>
                <c:pt idx="26383">
                  <c:v>2.6586795079938099E-4</c:v>
                </c:pt>
                <c:pt idx="26384">
                  <c:v>2.6585787412744262E-4</c:v>
                </c:pt>
                <c:pt idx="26385">
                  <c:v>2.6584779821930499E-4</c:v>
                </c:pt>
                <c:pt idx="26386">
                  <c:v>2.6583772307488615E-4</c:v>
                </c:pt>
                <c:pt idx="26387">
                  <c:v>2.6582764869409692E-4</c:v>
                </c:pt>
                <c:pt idx="26388">
                  <c:v>2.6581757507685176E-4</c:v>
                </c:pt>
                <c:pt idx="26389">
                  <c:v>2.6580750222306116E-4</c:v>
                </c:pt>
                <c:pt idx="26390">
                  <c:v>2.6579743013264301E-4</c:v>
                </c:pt>
                <c:pt idx="26391">
                  <c:v>2.6578735880550551E-4</c:v>
                </c:pt>
                <c:pt idx="26392">
                  <c:v>2.657772882415647E-4</c:v>
                </c:pt>
                <c:pt idx="26393">
                  <c:v>2.6576721844073309E-4</c:v>
                </c:pt>
                <c:pt idx="26394">
                  <c:v>2.6575714940292404E-4</c:v>
                </c:pt>
                <c:pt idx="26395">
                  <c:v>2.6574708112805207E-4</c:v>
                </c:pt>
                <c:pt idx="26396">
                  <c:v>2.6573701361602806E-4</c:v>
                </c:pt>
                <c:pt idx="26397">
                  <c:v>2.6572694686676759E-4</c:v>
                </c:pt>
                <c:pt idx="26398">
                  <c:v>2.6571688088018264E-4</c:v>
                </c:pt>
                <c:pt idx="26399">
                  <c:v>2.6570681565618592E-4</c:v>
                </c:pt>
                <c:pt idx="26400">
                  <c:v>2.6569675119469325E-4</c:v>
                </c:pt>
                <c:pt idx="26401">
                  <c:v>2.6568668749561459E-4</c:v>
                </c:pt>
                <c:pt idx="26402">
                  <c:v>2.6567662455886655E-4</c:v>
                </c:pt>
                <c:pt idx="26403">
                  <c:v>2.6566656238436067E-4</c:v>
                </c:pt>
                <c:pt idx="26404">
                  <c:v>2.6565650097201118E-4</c:v>
                </c:pt>
                <c:pt idx="26405">
                  <c:v>2.6564644032173092E-4</c:v>
                </c:pt>
                <c:pt idx="26406">
                  <c:v>2.6563638043343446E-4</c:v>
                </c:pt>
                <c:pt idx="26407">
                  <c:v>2.6562632130703294E-4</c:v>
                </c:pt>
                <c:pt idx="26408">
                  <c:v>2.6561626294244151E-4</c:v>
                </c:pt>
                <c:pt idx="26409">
                  <c:v>2.6560620533957351E-4</c:v>
                </c:pt>
                <c:pt idx="26410">
                  <c:v>2.6559614849834236E-4</c:v>
                </c:pt>
                <c:pt idx="26411">
                  <c:v>2.655860924186611E-4</c:v>
                </c:pt>
                <c:pt idx="26412">
                  <c:v>2.6557603710044452E-4</c:v>
                </c:pt>
                <c:pt idx="26413">
                  <c:v>2.6556598254360349E-4</c:v>
                </c:pt>
                <c:pt idx="26414">
                  <c:v>2.6555592874805481E-4</c:v>
                </c:pt>
                <c:pt idx="26415">
                  <c:v>2.6554587571370951E-4</c:v>
                </c:pt>
                <c:pt idx="26416">
                  <c:v>2.6553582344048101E-4</c:v>
                </c:pt>
                <c:pt idx="26417">
                  <c:v>2.6552577192828498E-4</c:v>
                </c:pt>
                <c:pt idx="26418">
                  <c:v>2.6551572117703521E-4</c:v>
                </c:pt>
                <c:pt idx="26419">
                  <c:v>2.6550567118664248E-4</c:v>
                </c:pt>
                <c:pt idx="26420">
                  <c:v>2.654956219570208E-4</c:v>
                </c:pt>
                <c:pt idx="26421">
                  <c:v>2.6548557348808605E-4</c:v>
                </c:pt>
                <c:pt idx="26422">
                  <c:v>2.6547552577975246E-4</c:v>
                </c:pt>
                <c:pt idx="26423">
                  <c:v>2.6546547883192896E-4</c:v>
                </c:pt>
                <c:pt idx="26424">
                  <c:v>2.6545543264453451E-4</c:v>
                </c:pt>
                <c:pt idx="26425">
                  <c:v>2.6544538721747814E-4</c:v>
                </c:pt>
                <c:pt idx="26426">
                  <c:v>2.6543534255067712E-4</c:v>
                </c:pt>
                <c:pt idx="26427">
                  <c:v>2.6542529864404386E-4</c:v>
                </c:pt>
                <c:pt idx="26428">
                  <c:v>2.6541525549749303E-4</c:v>
                </c:pt>
                <c:pt idx="26429">
                  <c:v>2.6540521311093544E-4</c:v>
                </c:pt>
                <c:pt idx="26430">
                  <c:v>2.6539517148428898E-4</c:v>
                </c:pt>
                <c:pt idx="26431">
                  <c:v>2.6538513061746295E-4</c:v>
                </c:pt>
                <c:pt idx="26432">
                  <c:v>2.653750905103743E-4</c:v>
                </c:pt>
                <c:pt idx="26433">
                  <c:v>2.6536505116293689E-4</c:v>
                </c:pt>
                <c:pt idx="26434">
                  <c:v>2.6535501257506219E-4</c:v>
                </c:pt>
                <c:pt idx="26435">
                  <c:v>2.6534497474666661E-4</c:v>
                </c:pt>
                <c:pt idx="26436">
                  <c:v>2.6533493767766142E-4</c:v>
                </c:pt>
                <c:pt idx="26437">
                  <c:v>2.653249013679609E-4</c:v>
                </c:pt>
                <c:pt idx="26438">
                  <c:v>2.6531486581748086E-4</c:v>
                </c:pt>
                <c:pt idx="26439">
                  <c:v>2.6530483102613442E-4</c:v>
                </c:pt>
                <c:pt idx="26440">
                  <c:v>2.6529479699383406E-4</c:v>
                </c:pt>
                <c:pt idx="26441">
                  <c:v>2.652847637204949E-4</c:v>
                </c:pt>
                <c:pt idx="26442">
                  <c:v>2.6527473120603173E-4</c:v>
                </c:pt>
                <c:pt idx="26443">
                  <c:v>2.6526469945035508E-4</c:v>
                </c:pt>
                <c:pt idx="26444">
                  <c:v>2.6525466845338225E-4</c:v>
                </c:pt>
                <c:pt idx="26445">
                  <c:v>2.6524463821502595E-4</c:v>
                </c:pt>
                <c:pt idx="26446">
                  <c:v>2.6523460873520091E-4</c:v>
                </c:pt>
                <c:pt idx="26447">
                  <c:v>2.6522458001381838E-4</c:v>
                </c:pt>
                <c:pt idx="26448">
                  <c:v>2.6521455205079641E-4</c:v>
                </c:pt>
                <c:pt idx="26449">
                  <c:v>2.6520452484604608E-4</c:v>
                </c:pt>
                <c:pt idx="26450">
                  <c:v>2.6519449839948077E-4</c:v>
                </c:pt>
                <c:pt idx="26451">
                  <c:v>2.6518447271101786E-4</c:v>
                </c:pt>
                <c:pt idx="26452">
                  <c:v>2.6517444778056802E-4</c:v>
                </c:pt>
                <c:pt idx="26453">
                  <c:v>2.6516442360804694E-4</c:v>
                </c:pt>
                <c:pt idx="26454">
                  <c:v>2.6515440019336855E-4</c:v>
                </c:pt>
                <c:pt idx="26455">
                  <c:v>2.6514437753644686E-4</c:v>
                </c:pt>
                <c:pt idx="26456">
                  <c:v>2.6513435563719698E-4</c:v>
                </c:pt>
                <c:pt idx="26457">
                  <c:v>2.6512433449552936E-4</c:v>
                </c:pt>
                <c:pt idx="26458">
                  <c:v>2.6511431411136192E-4</c:v>
                </c:pt>
                <c:pt idx="26459">
                  <c:v>2.6510429448460754E-4</c:v>
                </c:pt>
                <c:pt idx="26460">
                  <c:v>2.650942756151807E-4</c:v>
                </c:pt>
                <c:pt idx="26461">
                  <c:v>2.6508425750299382E-4</c:v>
                </c:pt>
                <c:pt idx="26462">
                  <c:v>2.6507424014796289E-4</c:v>
                </c:pt>
                <c:pt idx="26463">
                  <c:v>2.6506422355000156E-4</c:v>
                </c:pt>
                <c:pt idx="26464">
                  <c:v>2.6505420770902411E-4</c:v>
                </c:pt>
                <c:pt idx="26465">
                  <c:v>2.6504419262494451E-4</c:v>
                </c:pt>
                <c:pt idx="26466">
                  <c:v>2.6503417829767858E-4</c:v>
                </c:pt>
                <c:pt idx="26467">
                  <c:v>2.650241647271373E-4</c:v>
                </c:pt>
                <c:pt idx="26468">
                  <c:v>2.650141519132367E-4</c:v>
                </c:pt>
                <c:pt idx="26469">
                  <c:v>2.6500413985588956E-4</c:v>
                </c:pt>
                <c:pt idx="26470">
                  <c:v>2.6499412855501408E-4</c:v>
                </c:pt>
                <c:pt idx="26471">
                  <c:v>2.6498411801051955E-4</c:v>
                </c:pt>
                <c:pt idx="26472">
                  <c:v>2.6497410822232456E-4</c:v>
                </c:pt>
                <c:pt idx="26473">
                  <c:v>2.649640991903401E-4</c:v>
                </c:pt>
                <c:pt idx="26474">
                  <c:v>2.6495409091448251E-4</c:v>
                </c:pt>
                <c:pt idx="26475">
                  <c:v>2.6494408339466555E-4</c:v>
                </c:pt>
                <c:pt idx="26476">
                  <c:v>2.649340766308046E-4</c:v>
                </c:pt>
                <c:pt idx="26477">
                  <c:v>2.6492407062281059E-4</c:v>
                </c:pt>
                <c:pt idx="26478">
                  <c:v>2.6491406537060237E-4</c:v>
                </c:pt>
                <c:pt idx="26479">
                  <c:v>2.6490406087409125E-4</c:v>
                </c:pt>
                <c:pt idx="26480">
                  <c:v>2.6489405713319287E-4</c:v>
                </c:pt>
                <c:pt idx="26481">
                  <c:v>2.6488405414781981E-4</c:v>
                </c:pt>
                <c:pt idx="26482">
                  <c:v>2.6487405191788792E-4</c:v>
                </c:pt>
                <c:pt idx="26483">
                  <c:v>2.6486405044331252E-4</c:v>
                </c:pt>
                <c:pt idx="26484">
                  <c:v>2.6485404972400814E-4</c:v>
                </c:pt>
                <c:pt idx="26485">
                  <c:v>2.6484404975988629E-4</c:v>
                </c:pt>
                <c:pt idx="26486">
                  <c:v>2.6483405055086523E-4</c:v>
                </c:pt>
                <c:pt idx="26487">
                  <c:v>2.6482405209685606E-4</c:v>
                </c:pt>
                <c:pt idx="26488">
                  <c:v>2.6481405439777669E-4</c:v>
                </c:pt>
                <c:pt idx="26489">
                  <c:v>2.6480405745353818E-4</c:v>
                </c:pt>
                <c:pt idx="26490">
                  <c:v>2.6479406126405698E-4</c:v>
                </c:pt>
                <c:pt idx="26491">
                  <c:v>2.647840658292476E-4</c:v>
                </c:pt>
                <c:pt idx="26492">
                  <c:v>2.6477407114902337E-4</c:v>
                </c:pt>
                <c:pt idx="26493">
                  <c:v>2.6476407722330047E-4</c:v>
                </c:pt>
                <c:pt idx="26494">
                  <c:v>2.6475408405199249E-4</c:v>
                </c:pt>
                <c:pt idx="26495">
                  <c:v>2.6474409163501259E-4</c:v>
                </c:pt>
                <c:pt idx="26496">
                  <c:v>2.6473409997227842E-4</c:v>
                </c:pt>
                <c:pt idx="26497">
                  <c:v>2.6472410906370439E-4</c:v>
                </c:pt>
                <c:pt idx="26498">
                  <c:v>2.6471411890920257E-4</c:v>
                </c:pt>
                <c:pt idx="26499">
                  <c:v>2.647041295086887E-4</c:v>
                </c:pt>
                <c:pt idx="26500">
                  <c:v>2.646941408620778E-4</c:v>
                </c:pt>
                <c:pt idx="26501">
                  <c:v>2.64684152969284E-4</c:v>
                </c:pt>
                <c:pt idx="26502">
                  <c:v>2.646741658302238E-4</c:v>
                </c:pt>
                <c:pt idx="26503">
                  <c:v>2.6466417944480804E-4</c:v>
                </c:pt>
                <c:pt idx="26504">
                  <c:v>2.6465419381295604E-4</c:v>
                </c:pt>
                <c:pt idx="26505">
                  <c:v>2.6464420893457843E-4</c:v>
                </c:pt>
                <c:pt idx="26506">
                  <c:v>2.6463422480959436E-4</c:v>
                </c:pt>
                <c:pt idx="26507">
                  <c:v>2.6462424143791234E-4</c:v>
                </c:pt>
                <c:pt idx="26508">
                  <c:v>2.6461425881945397E-4</c:v>
                </c:pt>
                <c:pt idx="26509">
                  <c:v>2.6460427695412846E-4</c:v>
                </c:pt>
                <c:pt idx="26510">
                  <c:v>2.6459429584185416E-4</c:v>
                </c:pt>
                <c:pt idx="26511">
                  <c:v>2.6458431548254411E-4</c:v>
                </c:pt>
                <c:pt idx="26512">
                  <c:v>2.6457433587611512E-4</c:v>
                </c:pt>
                <c:pt idx="26513">
                  <c:v>2.64564357022478E-4</c:v>
                </c:pt>
                <c:pt idx="26514">
                  <c:v>2.6455437892155235E-4</c:v>
                </c:pt>
                <c:pt idx="26515">
                  <c:v>2.645444015732495E-4</c:v>
                </c:pt>
                <c:pt idx="26516">
                  <c:v>2.6453442497748568E-4</c:v>
                </c:pt>
                <c:pt idx="26517">
                  <c:v>2.6452444913417449E-4</c:v>
                </c:pt>
                <c:pt idx="26518">
                  <c:v>2.6451447404323509E-4</c:v>
                </c:pt>
                <c:pt idx="26519">
                  <c:v>2.6450449970457485E-4</c:v>
                </c:pt>
                <c:pt idx="26520">
                  <c:v>2.6449452611811624E-4</c:v>
                </c:pt>
                <c:pt idx="26521">
                  <c:v>2.6448455328376938E-4</c:v>
                </c:pt>
                <c:pt idx="26522">
                  <c:v>2.6447458120145052E-4</c:v>
                </c:pt>
                <c:pt idx="26523">
                  <c:v>2.6446460987107612E-4</c:v>
                </c:pt>
                <c:pt idx="26524">
                  <c:v>2.6445463929255971E-4</c:v>
                </c:pt>
                <c:pt idx="26525">
                  <c:v>2.6444466946581473E-4</c:v>
                </c:pt>
                <c:pt idx="26526">
                  <c:v>2.6443470039076028E-4</c:v>
                </c:pt>
                <c:pt idx="26527">
                  <c:v>2.6442473206730649E-4</c:v>
                </c:pt>
                <c:pt idx="26528">
                  <c:v>2.6441476449537264E-4</c:v>
                </c:pt>
                <c:pt idx="26529">
                  <c:v>2.6440479767487042E-4</c:v>
                </c:pt>
                <c:pt idx="26530">
                  <c:v>2.6439483160571771E-4</c:v>
                </c:pt>
                <c:pt idx="26531">
                  <c:v>2.6438486628782646E-4</c:v>
                </c:pt>
                <c:pt idx="26532">
                  <c:v>2.6437490172111569E-4</c:v>
                </c:pt>
                <c:pt idx="26533">
                  <c:v>2.6436493790549606E-4</c:v>
                </c:pt>
                <c:pt idx="26534">
                  <c:v>2.6435497484088668E-4</c:v>
                </c:pt>
                <c:pt idx="26535">
                  <c:v>2.6434501252719904E-4</c:v>
                </c:pt>
                <c:pt idx="26536">
                  <c:v>2.6433505096435089E-4</c:v>
                </c:pt>
                <c:pt idx="26537">
                  <c:v>2.6432509015225647E-4</c:v>
                </c:pt>
                <c:pt idx="26538">
                  <c:v>2.6431513009083041E-4</c:v>
                </c:pt>
                <c:pt idx="26539">
                  <c:v>2.6430517077998856E-4</c:v>
                </c:pt>
                <c:pt idx="26540">
                  <c:v>2.6429521221964442E-4</c:v>
                </c:pt>
                <c:pt idx="26541">
                  <c:v>2.6428525440971601E-4</c:v>
                </c:pt>
                <c:pt idx="26542">
                  <c:v>2.6427529735011649E-4</c:v>
                </c:pt>
                <c:pt idx="26543">
                  <c:v>2.6426534104076211E-4</c:v>
                </c:pt>
                <c:pt idx="26544">
                  <c:v>2.6425538548156835E-4</c:v>
                </c:pt>
                <c:pt idx="26545">
                  <c:v>2.6424543067244852E-4</c:v>
                </c:pt>
                <c:pt idx="26546">
                  <c:v>2.6423547661331992E-4</c:v>
                </c:pt>
                <c:pt idx="26547">
                  <c:v>2.6422552330409535E-4</c:v>
                </c:pt>
                <c:pt idx="26548">
                  <c:v>2.6421557074469412E-4</c:v>
                </c:pt>
                <c:pt idx="26549">
                  <c:v>2.6420561893502584E-4</c:v>
                </c:pt>
                <c:pt idx="26550">
                  <c:v>2.6419566787501175E-4</c:v>
                </c:pt>
                <c:pt idx="26551">
                  <c:v>2.6418571756456219E-4</c:v>
                </c:pt>
                <c:pt idx="26552">
                  <c:v>2.6417576800359649E-4</c:v>
                </c:pt>
                <c:pt idx="26553">
                  <c:v>2.6416581919202613E-4</c:v>
                </c:pt>
                <c:pt idx="26554">
                  <c:v>2.6415587112977077E-4</c:v>
                </c:pt>
                <c:pt idx="26555">
                  <c:v>2.6414592381674259E-4</c:v>
                </c:pt>
                <c:pt idx="26556">
                  <c:v>2.6413597725285717E-4</c:v>
                </c:pt>
                <c:pt idx="26557">
                  <c:v>2.6412603143802959E-4</c:v>
                </c:pt>
                <c:pt idx="26558">
                  <c:v>2.6411608637217835E-4</c:v>
                </c:pt>
                <c:pt idx="26559">
                  <c:v>2.6410614205521482E-4</c:v>
                </c:pt>
                <c:pt idx="26560">
                  <c:v>2.6409619848705775E-4</c:v>
                </c:pt>
                <c:pt idx="26561">
                  <c:v>2.6408625566762039E-4</c:v>
                </c:pt>
                <c:pt idx="26562">
                  <c:v>2.6407631359681786E-4</c:v>
                </c:pt>
                <c:pt idx="26563">
                  <c:v>2.6406637227456851E-4</c:v>
                </c:pt>
                <c:pt idx="26564">
                  <c:v>2.6405643170078502E-4</c:v>
                </c:pt>
                <c:pt idx="26565">
                  <c:v>2.6404649187538242E-4</c:v>
                </c:pt>
                <c:pt idx="26566">
                  <c:v>2.6403655279828002E-4</c:v>
                </c:pt>
                <c:pt idx="26567">
                  <c:v>2.6402661446938802E-4</c:v>
                </c:pt>
                <c:pt idx="26568">
                  <c:v>2.6401667688862821E-4</c:v>
                </c:pt>
                <c:pt idx="26569">
                  <c:v>2.6400674005590892E-4</c:v>
                </c:pt>
                <c:pt idx="26570">
                  <c:v>2.6399680397115095E-4</c:v>
                </c:pt>
                <c:pt idx="26571">
                  <c:v>2.6398686863426859E-4</c:v>
                </c:pt>
                <c:pt idx="26572">
                  <c:v>2.6397693404517808E-4</c:v>
                </c:pt>
                <c:pt idx="26573">
                  <c:v>2.6396700020379319E-4</c:v>
                </c:pt>
                <c:pt idx="26574">
                  <c:v>2.6395706711002993E-4</c:v>
                </c:pt>
                <c:pt idx="26575">
                  <c:v>2.6394713476380466E-4</c:v>
                </c:pt>
                <c:pt idx="26576">
                  <c:v>2.6393720316503265E-4</c:v>
                </c:pt>
                <c:pt idx="26577">
                  <c:v>2.639272723136288E-4</c:v>
                </c:pt>
                <c:pt idx="26578">
                  <c:v>2.6391734220951036E-4</c:v>
                </c:pt>
                <c:pt idx="26579">
                  <c:v>2.639074128525929E-4</c:v>
                </c:pt>
                <c:pt idx="26580">
                  <c:v>2.6389748424279167E-4</c:v>
                </c:pt>
                <c:pt idx="26581">
                  <c:v>2.6388755638001875E-4</c:v>
                </c:pt>
                <c:pt idx="26582">
                  <c:v>2.6387762926419672E-4</c:v>
                </c:pt>
                <c:pt idx="26583">
                  <c:v>2.6386770289523625E-4</c:v>
                </c:pt>
                <c:pt idx="26584">
                  <c:v>2.6385777727305461E-4</c:v>
                </c:pt>
                <c:pt idx="26585">
                  <c:v>2.6384785239756518E-4</c:v>
                </c:pt>
                <c:pt idx="26586">
                  <c:v>2.6383792826868886E-4</c:v>
                </c:pt>
                <c:pt idx="26587">
                  <c:v>2.6382800488633799E-4</c:v>
                </c:pt>
                <c:pt idx="26588">
                  <c:v>2.6381808225042774E-4</c:v>
                </c:pt>
                <c:pt idx="26589">
                  <c:v>2.6380816036087435E-4</c:v>
                </c:pt>
                <c:pt idx="26590">
                  <c:v>2.6379823921759656E-4</c:v>
                </c:pt>
                <c:pt idx="26591">
                  <c:v>2.6378831882050612E-4</c:v>
                </c:pt>
                <c:pt idx="26592">
                  <c:v>2.6377839916952111E-4</c:v>
                </c:pt>
                <c:pt idx="26593">
                  <c:v>2.6376848026455724E-4</c:v>
                </c:pt>
                <c:pt idx="26594">
                  <c:v>2.6375856210552814E-4</c:v>
                </c:pt>
                <c:pt idx="26595">
                  <c:v>2.6374864469235377E-4</c:v>
                </c:pt>
                <c:pt idx="26596">
                  <c:v>2.6373872802494742E-4</c:v>
                </c:pt>
                <c:pt idx="26597">
                  <c:v>2.637288121032228E-4</c:v>
                </c:pt>
                <c:pt idx="26598">
                  <c:v>2.6371889692710087E-4</c:v>
                </c:pt>
                <c:pt idx="26599">
                  <c:v>2.6370898249649413E-4</c:v>
                </c:pt>
                <c:pt idx="26600">
                  <c:v>2.6369906881131819E-4</c:v>
                </c:pt>
                <c:pt idx="26601">
                  <c:v>2.6368915587149258E-4</c:v>
                </c:pt>
                <c:pt idx="26602">
                  <c:v>2.6367924367692766E-4</c:v>
                </c:pt>
                <c:pt idx="26603">
                  <c:v>2.6366933222754415E-4</c:v>
                </c:pt>
                <c:pt idx="26604">
                  <c:v>2.6365942152325761E-4</c:v>
                </c:pt>
                <c:pt idx="26605">
                  <c:v>2.6364951156397995E-4</c:v>
                </c:pt>
                <c:pt idx="26606">
                  <c:v>2.6363960234963239E-4</c:v>
                </c:pt>
                <c:pt idx="26607">
                  <c:v>2.6362969388012651E-4</c:v>
                </c:pt>
                <c:pt idx="26608">
                  <c:v>2.6361978615538248E-4</c:v>
                </c:pt>
                <c:pt idx="26609">
                  <c:v>2.6360987917531219E-4</c:v>
                </c:pt>
                <c:pt idx="26610">
                  <c:v>2.6359997293983492E-4</c:v>
                </c:pt>
                <c:pt idx="26611">
                  <c:v>2.6359006744886492E-4</c:v>
                </c:pt>
                <c:pt idx="26612">
                  <c:v>2.6358016270231914E-4</c:v>
                </c:pt>
                <c:pt idx="26613">
                  <c:v>2.6357025870011431E-4</c:v>
                </c:pt>
                <c:pt idx="26614">
                  <c:v>2.6356035544216412E-4</c:v>
                </c:pt>
                <c:pt idx="26615">
                  <c:v>2.635504529283864E-4</c:v>
                </c:pt>
                <c:pt idx="26616">
                  <c:v>2.6354055115869826E-4</c:v>
                </c:pt>
                <c:pt idx="26617">
                  <c:v>2.6353065013301377E-4</c:v>
                </c:pt>
                <c:pt idx="26618">
                  <c:v>2.6352074985124999E-4</c:v>
                </c:pt>
                <c:pt idx="26619">
                  <c:v>2.6351085031332171E-4</c:v>
                </c:pt>
                <c:pt idx="26620">
                  <c:v>2.6350095151914842E-4</c:v>
                </c:pt>
                <c:pt idx="26621">
                  <c:v>2.6349105346864371E-4</c:v>
                </c:pt>
                <c:pt idx="26622">
                  <c:v>2.6348115616172432E-4</c:v>
                </c:pt>
                <c:pt idx="26623">
                  <c:v>2.6347125959830481E-4</c:v>
                </c:pt>
                <c:pt idx="26624">
                  <c:v>2.6346136377830451E-4</c:v>
                </c:pt>
                <c:pt idx="26625">
                  <c:v>2.6345146870163972E-4</c:v>
                </c:pt>
                <c:pt idx="26626">
                  <c:v>2.6344157436822307E-4</c:v>
                </c:pt>
                <c:pt idx="26627">
                  <c:v>2.6343168077797388E-4</c:v>
                </c:pt>
                <c:pt idx="26628">
                  <c:v>2.6342178793080601E-4</c:v>
                </c:pt>
                <c:pt idx="26629">
                  <c:v>2.6341189582663999E-4</c:v>
                </c:pt>
                <c:pt idx="26630">
                  <c:v>2.6340200446538632E-4</c:v>
                </c:pt>
                <c:pt idx="26631">
                  <c:v>2.6339211384696678E-4</c:v>
                </c:pt>
                <c:pt idx="26632">
                  <c:v>2.6338222397129447E-4</c:v>
                </c:pt>
                <c:pt idx="26633">
                  <c:v>2.6337233483828703E-4</c:v>
                </c:pt>
                <c:pt idx="26634">
                  <c:v>2.6336244644785802E-4</c:v>
                </c:pt>
                <c:pt idx="26635">
                  <c:v>2.6335255879992848E-4</c:v>
                </c:pt>
                <c:pt idx="26636">
                  <c:v>2.6334267189441208E-4</c:v>
                </c:pt>
                <c:pt idx="26637">
                  <c:v>2.6333278573122549E-4</c:v>
                </c:pt>
                <c:pt idx="26638">
                  <c:v>2.6332290031028295E-4</c:v>
                </c:pt>
                <c:pt idx="26639">
                  <c:v>2.6331301563150628E-4</c:v>
                </c:pt>
                <c:pt idx="26640">
                  <c:v>2.6330313169480675E-4</c:v>
                </c:pt>
                <c:pt idx="26641">
                  <c:v>2.6329324850010201E-4</c:v>
                </c:pt>
                <c:pt idx="26642">
                  <c:v>2.6328336604731042E-4</c:v>
                </c:pt>
                <c:pt idx="26643">
                  <c:v>2.6327348433634838E-4</c:v>
                </c:pt>
                <c:pt idx="26644">
                  <c:v>2.632636033671289E-4</c:v>
                </c:pt>
                <c:pt idx="26645">
                  <c:v>2.6325372313957298E-4</c:v>
                </c:pt>
                <c:pt idx="26646">
                  <c:v>2.6324384365359314E-4</c:v>
                </c:pt>
                <c:pt idx="26647">
                  <c:v>2.6323396490910892E-4</c:v>
                </c:pt>
                <c:pt idx="26648">
                  <c:v>2.6322408690603489E-4</c:v>
                </c:pt>
                <c:pt idx="26649">
                  <c:v>2.6321420964428859E-4</c:v>
                </c:pt>
                <c:pt idx="26650">
                  <c:v>2.6320433312378632E-4</c:v>
                </c:pt>
                <c:pt idx="26651">
                  <c:v>2.6319445734444499E-4</c:v>
                </c:pt>
                <c:pt idx="26652">
                  <c:v>2.6318458230617997E-4</c:v>
                </c:pt>
                <c:pt idx="26653">
                  <c:v>2.6317470800890955E-4</c:v>
                </c:pt>
                <c:pt idx="26654">
                  <c:v>2.6316483445254914E-4</c:v>
                </c:pt>
                <c:pt idx="26655">
                  <c:v>2.6315496163701555E-4</c:v>
                </c:pt>
                <c:pt idx="26656">
                  <c:v>2.6314508956222586E-4</c:v>
                </c:pt>
                <c:pt idx="26657">
                  <c:v>2.6313521822809619E-4</c:v>
                </c:pt>
                <c:pt idx="26658">
                  <c:v>2.6312534763454351E-4</c:v>
                </c:pt>
                <c:pt idx="26659">
                  <c:v>2.6311547778148486E-4</c:v>
                </c:pt>
                <c:pt idx="26660">
                  <c:v>2.6310560866883476E-4</c:v>
                </c:pt>
                <c:pt idx="26661">
                  <c:v>2.6309574029651292E-4</c:v>
                </c:pt>
                <c:pt idx="26662">
                  <c:v>2.6308587266443402E-4</c:v>
                </c:pt>
                <c:pt idx="26663">
                  <c:v>2.6307600577251663E-4</c:v>
                </c:pt>
                <c:pt idx="26664">
                  <c:v>2.6306613962067446E-4</c:v>
                </c:pt>
                <c:pt idx="26665">
                  <c:v>2.6305627420882785E-4</c:v>
                </c:pt>
                <c:pt idx="26666">
                  <c:v>2.6304640953688966E-4</c:v>
                </c:pt>
                <c:pt idx="26667">
                  <c:v>2.6303654560478002E-4</c:v>
                </c:pt>
                <c:pt idx="26668">
                  <c:v>2.6302668241241415E-4</c:v>
                </c:pt>
                <c:pt idx="26669">
                  <c:v>2.6301681995970959E-4</c:v>
                </c:pt>
                <c:pt idx="26670">
                  <c:v>2.6300695824658211E-4</c:v>
                </c:pt>
                <c:pt idx="26671">
                  <c:v>2.629970972729506E-4</c:v>
                </c:pt>
                <c:pt idx="26672">
                  <c:v>2.6298723703872801E-4</c:v>
                </c:pt>
                <c:pt idx="26673">
                  <c:v>2.6297737754383589E-4</c:v>
                </c:pt>
                <c:pt idx="26674">
                  <c:v>2.6296751878818604E-4</c:v>
                </c:pt>
                <c:pt idx="26675">
                  <c:v>2.6295766077170083E-4</c:v>
                </c:pt>
                <c:pt idx="26676">
                  <c:v>2.629478034942924E-4</c:v>
                </c:pt>
                <c:pt idx="26677">
                  <c:v>2.6293794695587941E-4</c:v>
                </c:pt>
                <c:pt idx="26678">
                  <c:v>2.6292809115637986E-4</c:v>
                </c:pt>
                <c:pt idx="26679">
                  <c:v>2.6291823609571048E-4</c:v>
                </c:pt>
                <c:pt idx="26680">
                  <c:v>2.6290838177378621E-4</c:v>
                </c:pt>
                <c:pt idx="26681">
                  <c:v>2.6289852819052503E-4</c:v>
                </c:pt>
                <c:pt idx="26682">
                  <c:v>2.6288867534584454E-4</c:v>
                </c:pt>
                <c:pt idx="26683">
                  <c:v>2.6287882323966131E-4</c:v>
                </c:pt>
                <c:pt idx="26684">
                  <c:v>2.6286897187189229E-4</c:v>
                </c:pt>
                <c:pt idx="26685">
                  <c:v>2.6285912124245455E-4</c:v>
                </c:pt>
                <c:pt idx="26686">
                  <c:v>2.6284927135126367E-4</c:v>
                </c:pt>
                <c:pt idx="26687">
                  <c:v>2.6283942219824024E-4</c:v>
                </c:pt>
                <c:pt idx="26688">
                  <c:v>2.6282957378329677E-4</c:v>
                </c:pt>
                <c:pt idx="26689">
                  <c:v>2.6281972610635339E-4</c:v>
                </c:pt>
                <c:pt idx="26690">
                  <c:v>2.6280987916732452E-4</c:v>
                </c:pt>
                <c:pt idx="26691">
                  <c:v>2.628000329661315E-4</c:v>
                </c:pt>
                <c:pt idx="26692">
                  <c:v>2.6279018750268839E-4</c:v>
                </c:pt>
                <c:pt idx="26693">
                  <c:v>2.6278034277691086E-4</c:v>
                </c:pt>
                <c:pt idx="26694">
                  <c:v>2.6277049878872111E-4</c:v>
                </c:pt>
                <c:pt idx="26695">
                  <c:v>2.6276065553803093E-4</c:v>
                </c:pt>
                <c:pt idx="26696">
                  <c:v>2.6275081302475946E-4</c:v>
                </c:pt>
                <c:pt idx="26697">
                  <c:v>2.6274097124882461E-4</c:v>
                </c:pt>
                <c:pt idx="26698">
                  <c:v>2.6273113021014414E-4</c:v>
                </c:pt>
                <c:pt idx="26699">
                  <c:v>2.6272128990863111E-4</c:v>
                </c:pt>
                <c:pt idx="26700">
                  <c:v>2.6271145034420767E-4</c:v>
                </c:pt>
                <c:pt idx="26701">
                  <c:v>2.6270161151678692E-4</c:v>
                </c:pt>
                <c:pt idx="26702">
                  <c:v>2.6269177342628939E-4</c:v>
                </c:pt>
                <c:pt idx="26703">
                  <c:v>2.6268193607263072E-4</c:v>
                </c:pt>
                <c:pt idx="26704">
                  <c:v>2.6267209945572819E-4</c:v>
                </c:pt>
                <c:pt idx="26705">
                  <c:v>2.6266226357549822E-4</c:v>
                </c:pt>
                <c:pt idx="26706">
                  <c:v>2.6265242843186089E-4</c:v>
                </c:pt>
                <c:pt idx="26707">
                  <c:v>2.6264259402473061E-4</c:v>
                </c:pt>
                <c:pt idx="26708">
                  <c:v>2.6263276035402486E-4</c:v>
                </c:pt>
                <c:pt idx="26709">
                  <c:v>2.6262292741966315E-4</c:v>
                </c:pt>
                <c:pt idx="26710">
                  <c:v>2.6261309522156119E-4</c:v>
                </c:pt>
                <c:pt idx="26711">
                  <c:v>2.6260326375963504E-4</c:v>
                </c:pt>
                <c:pt idx="26712">
                  <c:v>2.6259343303380422E-4</c:v>
                </c:pt>
                <c:pt idx="26713">
                  <c:v>2.625836030439841E-4</c:v>
                </c:pt>
                <c:pt idx="26714">
                  <c:v>2.6257377379009623E-4</c:v>
                </c:pt>
                <c:pt idx="26715">
                  <c:v>2.6256394527205204E-4</c:v>
                </c:pt>
                <c:pt idx="26716">
                  <c:v>2.6255411748977211E-4</c:v>
                </c:pt>
                <c:pt idx="26717">
                  <c:v>2.6254429044317274E-4</c:v>
                </c:pt>
                <c:pt idx="26718">
                  <c:v>2.6253446413217451E-4</c:v>
                </c:pt>
                <c:pt idx="26719">
                  <c:v>2.6252463855668982E-4</c:v>
                </c:pt>
                <c:pt idx="26720">
                  <c:v>2.6251481371664006E-4</c:v>
                </c:pt>
                <c:pt idx="26721">
                  <c:v>2.6250498961194051E-4</c:v>
                </c:pt>
                <c:pt idx="26722">
                  <c:v>2.624951662425112E-4</c:v>
                </c:pt>
                <c:pt idx="26723">
                  <c:v>2.6248534360826491E-4</c:v>
                </c:pt>
                <c:pt idx="26724">
                  <c:v>2.6247552170912438E-4</c:v>
                </c:pt>
                <c:pt idx="26725">
                  <c:v>2.624657005450036E-4</c:v>
                </c:pt>
                <c:pt idx="26726">
                  <c:v>2.6245588011582032E-4</c:v>
                </c:pt>
                <c:pt idx="26727">
                  <c:v>2.6244606042149441E-4</c:v>
                </c:pt>
                <c:pt idx="26728">
                  <c:v>2.6243624146194045E-4</c:v>
                </c:pt>
                <c:pt idx="26729">
                  <c:v>2.6242642323707875E-4</c:v>
                </c:pt>
                <c:pt idx="26730">
                  <c:v>2.6241660574682479E-4</c:v>
                </c:pt>
                <c:pt idx="26731">
                  <c:v>2.624067889910966E-4</c:v>
                </c:pt>
                <c:pt idx="26732">
                  <c:v>2.6239697296981092E-4</c:v>
                </c:pt>
                <c:pt idx="26733">
                  <c:v>2.6238715768288839E-4</c:v>
                </c:pt>
                <c:pt idx="26734">
                  <c:v>2.62377343130244E-4</c:v>
                </c:pt>
                <c:pt idx="26735">
                  <c:v>2.6236752931179497E-4</c:v>
                </c:pt>
                <c:pt idx="26736">
                  <c:v>2.6235771622746108E-4</c:v>
                </c:pt>
                <c:pt idx="26737">
                  <c:v>2.6234790387715781E-4</c:v>
                </c:pt>
                <c:pt idx="26738">
                  <c:v>2.623380922608038E-4</c:v>
                </c:pt>
                <c:pt idx="26739">
                  <c:v>2.6232828137831592E-4</c:v>
                </c:pt>
                <c:pt idx="26740">
                  <c:v>2.6231847122961527E-4</c:v>
                </c:pt>
                <c:pt idx="26741">
                  <c:v>2.6230866181461428E-4</c:v>
                </c:pt>
                <c:pt idx="26742">
                  <c:v>2.6229885313323376E-4</c:v>
                </c:pt>
                <c:pt idx="26743">
                  <c:v>2.622890451853899E-4</c:v>
                </c:pt>
                <c:pt idx="26744">
                  <c:v>2.6227923797100252E-4</c:v>
                </c:pt>
                <c:pt idx="26745">
                  <c:v>2.6226943148998782E-4</c:v>
                </c:pt>
                <c:pt idx="26746">
                  <c:v>2.6225962574226609E-4</c:v>
                </c:pt>
                <c:pt idx="26747">
                  <c:v>2.6224982072775051E-4</c:v>
                </c:pt>
                <c:pt idx="26748">
                  <c:v>2.6224001644636034E-4</c:v>
                </c:pt>
                <c:pt idx="26749">
                  <c:v>2.6223021289801602E-4</c:v>
                </c:pt>
                <c:pt idx="26750">
                  <c:v>2.6222041008263383E-4</c:v>
                </c:pt>
                <c:pt idx="26751">
                  <c:v>2.622106080001309E-4</c:v>
                </c:pt>
                <c:pt idx="26752">
                  <c:v>2.62200806650424E-4</c:v>
                </c:pt>
                <c:pt idx="26753">
                  <c:v>2.6219100603343509E-4</c:v>
                </c:pt>
                <c:pt idx="26754">
                  <c:v>2.6218120614907682E-4</c:v>
                </c:pt>
                <c:pt idx="26755">
                  <c:v>2.6217140699727194E-4</c:v>
                </c:pt>
                <c:pt idx="26756">
                  <c:v>2.6216160857793421E-4</c:v>
                </c:pt>
                <c:pt idx="26757">
                  <c:v>2.6215181089098291E-4</c:v>
                </c:pt>
                <c:pt idx="26758">
                  <c:v>2.6214201393633682E-4</c:v>
                </c:pt>
                <c:pt idx="26759">
                  <c:v>2.6213221771391416E-4</c:v>
                </c:pt>
                <c:pt idx="26760">
                  <c:v>2.6212242222363268E-4</c:v>
                </c:pt>
                <c:pt idx="26761">
                  <c:v>2.6211262746540743E-4</c:v>
                </c:pt>
                <c:pt idx="26762">
                  <c:v>2.6210283343915813E-4</c:v>
                </c:pt>
                <c:pt idx="26763">
                  <c:v>2.6209304014480531E-4</c:v>
                </c:pt>
                <c:pt idx="26764">
                  <c:v>2.6208324758226359E-4</c:v>
                </c:pt>
                <c:pt idx="26765">
                  <c:v>2.6207345575145349E-4</c:v>
                </c:pt>
                <c:pt idx="26766">
                  <c:v>2.620636646522893E-4</c:v>
                </c:pt>
                <c:pt idx="26767">
                  <c:v>2.6205387428469368E-4</c:v>
                </c:pt>
                <c:pt idx="26768">
                  <c:v>2.6204408464857918E-4</c:v>
                </c:pt>
                <c:pt idx="26769">
                  <c:v>2.6203429574386811E-4</c:v>
                </c:pt>
                <c:pt idx="26770">
                  <c:v>2.6202450757047759E-4</c:v>
                </c:pt>
                <c:pt idx="26771">
                  <c:v>2.6201472012832663E-4</c:v>
                </c:pt>
                <c:pt idx="26772">
                  <c:v>2.620049334173299E-4</c:v>
                </c:pt>
                <c:pt idx="26773">
                  <c:v>2.6199514743740885E-4</c:v>
                </c:pt>
                <c:pt idx="26774">
                  <c:v>2.6198536218848039E-4</c:v>
                </c:pt>
                <c:pt idx="26775">
                  <c:v>2.6197557767046285E-4</c:v>
                </c:pt>
                <c:pt idx="26776">
                  <c:v>2.6196579388327392E-4</c:v>
                </c:pt>
                <c:pt idx="26777">
                  <c:v>2.6195601082683198E-4</c:v>
                </c:pt>
                <c:pt idx="26778">
                  <c:v>2.6194622850105395E-4</c:v>
                </c:pt>
                <c:pt idx="26779">
                  <c:v>2.6193644690585986E-4</c:v>
                </c:pt>
                <c:pt idx="26780">
                  <c:v>2.6192666604116693E-4</c:v>
                </c:pt>
                <c:pt idx="26781">
                  <c:v>2.6191688590689396E-4</c:v>
                </c:pt>
                <c:pt idx="26782">
                  <c:v>2.6190710650295812E-4</c:v>
                </c:pt>
                <c:pt idx="26783">
                  <c:v>2.6189732782927954E-4</c:v>
                </c:pt>
                <c:pt idx="26784">
                  <c:v>2.6188754988577231E-4</c:v>
                </c:pt>
                <c:pt idx="26785">
                  <c:v>2.6187777267236005E-4</c:v>
                </c:pt>
                <c:pt idx="26786">
                  <c:v>2.6186799618895602E-4</c:v>
                </c:pt>
                <c:pt idx="26787">
                  <c:v>2.6185822043548205E-4</c:v>
                </c:pt>
                <c:pt idx="26788">
                  <c:v>2.6184844541185472E-4</c:v>
                </c:pt>
                <c:pt idx="26789">
                  <c:v>2.6183867111799421E-4</c:v>
                </c:pt>
                <c:pt idx="26790">
                  <c:v>2.618288975538145E-4</c:v>
                </c:pt>
                <c:pt idx="26791">
                  <c:v>2.6181912471924084E-4</c:v>
                </c:pt>
                <c:pt idx="26792">
                  <c:v>2.6180935261418216E-4</c:v>
                </c:pt>
                <c:pt idx="26793">
                  <c:v>2.617995812385652E-4</c:v>
                </c:pt>
                <c:pt idx="26794">
                  <c:v>2.6178981059230341E-4</c:v>
                </c:pt>
                <c:pt idx="26795">
                  <c:v>2.6178004067531758E-4</c:v>
                </c:pt>
                <c:pt idx="26796">
                  <c:v>2.6177027148752602E-4</c:v>
                </c:pt>
                <c:pt idx="26797">
                  <c:v>2.617605030288448E-4</c:v>
                </c:pt>
                <c:pt idx="26798">
                  <c:v>2.6175073529919663E-4</c:v>
                </c:pt>
                <c:pt idx="26799">
                  <c:v>2.6174096829849423E-4</c:v>
                </c:pt>
                <c:pt idx="26800">
                  <c:v>2.6173120202665991E-4</c:v>
                </c:pt>
                <c:pt idx="26801">
                  <c:v>2.6172143648361089E-4</c:v>
                </c:pt>
                <c:pt idx="26802">
                  <c:v>2.6171167166926651E-4</c:v>
                </c:pt>
                <c:pt idx="26803">
                  <c:v>2.6170190758354308E-4</c:v>
                </c:pt>
                <c:pt idx="26804">
                  <c:v>2.6169214422636089E-4</c:v>
                </c:pt>
                <c:pt idx="26805">
                  <c:v>2.6168238159763821E-4</c:v>
                </c:pt>
                <c:pt idx="26806">
                  <c:v>2.6167261969729338E-4</c:v>
                </c:pt>
                <c:pt idx="26807">
                  <c:v>2.6166285852524402E-4</c:v>
                </c:pt>
                <c:pt idx="26808">
                  <c:v>2.6165309808141006E-4</c:v>
                </c:pt>
                <c:pt idx="26809">
                  <c:v>2.6164333836570876E-4</c:v>
                </c:pt>
                <c:pt idx="26810">
                  <c:v>2.6163357937806006E-4</c:v>
                </c:pt>
                <c:pt idx="26811">
                  <c:v>2.6162382111838075E-4</c:v>
                </c:pt>
                <c:pt idx="26812">
                  <c:v>2.6161406358659093E-4</c:v>
                </c:pt>
                <c:pt idx="26813">
                  <c:v>2.6160430678260846E-4</c:v>
                </c:pt>
                <c:pt idx="26814">
                  <c:v>2.6159455070635186E-4</c:v>
                </c:pt>
                <c:pt idx="26815">
                  <c:v>2.615847953577401E-4</c:v>
                </c:pt>
                <c:pt idx="26816">
                  <c:v>2.6157504073669185E-4</c:v>
                </c:pt>
                <c:pt idx="26817">
                  <c:v>2.6156528684312391E-4</c:v>
                </c:pt>
                <c:pt idx="26818">
                  <c:v>2.6155553367695686E-4</c:v>
                </c:pt>
                <c:pt idx="26819">
                  <c:v>2.6154578123811008E-4</c:v>
                </c:pt>
                <c:pt idx="26820">
                  <c:v>2.6153602952650004E-4</c:v>
                </c:pt>
                <c:pt idx="26821">
                  <c:v>2.6152627854204608E-4</c:v>
                </c:pt>
                <c:pt idx="26822">
                  <c:v>2.6151652828466769E-4</c:v>
                </c:pt>
                <c:pt idx="26823">
                  <c:v>2.6150677875428258E-4</c:v>
                </c:pt>
                <c:pt idx="26824">
                  <c:v>2.6149702995080889E-4</c:v>
                </c:pt>
                <c:pt idx="26825">
                  <c:v>2.6148728187416791E-4</c:v>
                </c:pt>
                <c:pt idx="26826">
                  <c:v>2.6147753452427622E-4</c:v>
                </c:pt>
                <c:pt idx="26827">
                  <c:v>2.6146778790105211E-4</c:v>
                </c:pt>
                <c:pt idx="26828">
                  <c:v>2.6145804200441595E-4</c:v>
                </c:pt>
                <c:pt idx="26829">
                  <c:v>2.6144829683428611E-4</c:v>
                </c:pt>
                <c:pt idx="26830">
                  <c:v>2.6143855239058045E-4</c:v>
                </c:pt>
                <c:pt idx="26831">
                  <c:v>2.6142880867321896E-4</c:v>
                </c:pt>
                <c:pt idx="26832">
                  <c:v>2.6141906568212086E-4</c:v>
                </c:pt>
                <c:pt idx="26833">
                  <c:v>2.6140932341720219E-4</c:v>
                </c:pt>
                <c:pt idx="26834">
                  <c:v>2.613995818783839E-4</c:v>
                </c:pt>
                <c:pt idx="26835">
                  <c:v>2.6138984106558355E-4</c:v>
                </c:pt>
                <c:pt idx="26836">
                  <c:v>2.6138010097872275E-4</c:v>
                </c:pt>
                <c:pt idx="26837">
                  <c:v>2.6137036161771768E-4</c:v>
                </c:pt>
                <c:pt idx="26838">
                  <c:v>2.6136062298248659E-4</c:v>
                </c:pt>
                <c:pt idx="26839">
                  <c:v>2.6135088507295219E-4</c:v>
                </c:pt>
                <c:pt idx="26840">
                  <c:v>2.6134114788902937E-4</c:v>
                </c:pt>
                <c:pt idx="26841">
                  <c:v>2.6133141143063919E-4</c:v>
                </c:pt>
                <c:pt idx="26842">
                  <c:v>2.6132167569770028E-4</c:v>
                </c:pt>
                <c:pt idx="26843">
                  <c:v>2.6131194069012954E-4</c:v>
                </c:pt>
                <c:pt idx="26844">
                  <c:v>2.613022064078481E-4</c:v>
                </c:pt>
                <c:pt idx="26845">
                  <c:v>2.6129247285077616E-4</c:v>
                </c:pt>
                <c:pt idx="26846">
                  <c:v>2.6128274001882795E-4</c:v>
                </c:pt>
                <c:pt idx="26847">
                  <c:v>2.6127300791192742E-4</c:v>
                </c:pt>
                <c:pt idx="26848">
                  <c:v>2.6126327652999212E-4</c:v>
                </c:pt>
                <c:pt idx="26849">
                  <c:v>2.6125354587293987E-4</c:v>
                </c:pt>
                <c:pt idx="26850">
                  <c:v>2.6124381594068885E-4</c:v>
                </c:pt>
                <c:pt idx="26851">
                  <c:v>2.6123408673316096E-4</c:v>
                </c:pt>
                <c:pt idx="26852">
                  <c:v>2.6122435825027396E-4</c:v>
                </c:pt>
                <c:pt idx="26853">
                  <c:v>2.6121463049194599E-4</c:v>
                </c:pt>
                <c:pt idx="26854">
                  <c:v>2.6120490345809709E-4</c:v>
                </c:pt>
                <c:pt idx="26855">
                  <c:v>2.6119517714864762E-4</c:v>
                </c:pt>
                <c:pt idx="26856">
                  <c:v>2.6118545156351232E-4</c:v>
                </c:pt>
                <c:pt idx="26857">
                  <c:v>2.6117572670261572E-4</c:v>
                </c:pt>
                <c:pt idx="26858">
                  <c:v>2.6116600256587184E-4</c:v>
                </c:pt>
                <c:pt idx="26859">
                  <c:v>2.6115627915320448E-4</c:v>
                </c:pt>
                <c:pt idx="26860">
                  <c:v>2.6114655646452845E-4</c:v>
                </c:pt>
                <c:pt idx="26861">
                  <c:v>2.6113683449976652E-4</c:v>
                </c:pt>
                <c:pt idx="26862">
                  <c:v>2.6112711325883552E-4</c:v>
                </c:pt>
                <c:pt idx="26863">
                  <c:v>2.6111739274165658E-4</c:v>
                </c:pt>
                <c:pt idx="26864">
                  <c:v>2.6110767294814611E-4</c:v>
                </c:pt>
                <c:pt idx="26865">
                  <c:v>2.6109795387822663E-4</c:v>
                </c:pt>
                <c:pt idx="26866">
                  <c:v>2.6108823553181354E-4</c:v>
                </c:pt>
                <c:pt idx="26867">
                  <c:v>2.6107851790882914E-4</c:v>
                </c:pt>
                <c:pt idx="26868">
                  <c:v>2.6106880100919212E-4</c:v>
                </c:pt>
                <c:pt idx="26869">
                  <c:v>2.6105908483282166E-4</c:v>
                </c:pt>
                <c:pt idx="26870">
                  <c:v>2.6104936937963491E-4</c:v>
                </c:pt>
                <c:pt idx="26871">
                  <c:v>2.6103965464955491E-4</c:v>
                </c:pt>
                <c:pt idx="26872">
                  <c:v>2.6102994064249616E-4</c:v>
                </c:pt>
                <c:pt idx="26873">
                  <c:v>2.6102022735838162E-4</c:v>
                </c:pt>
                <c:pt idx="26874">
                  <c:v>2.6101051479713146E-4</c:v>
                </c:pt>
                <c:pt idx="26875">
                  <c:v>2.6100080295866001E-4</c:v>
                </c:pt>
                <c:pt idx="26876">
                  <c:v>2.6099109184289247E-4</c:v>
                </c:pt>
                <c:pt idx="26877">
                  <c:v>2.6098138144974416E-4</c:v>
                </c:pt>
                <c:pt idx="26878">
                  <c:v>2.6097167177913664E-4</c:v>
                </c:pt>
                <c:pt idx="26879">
                  <c:v>2.6096196283098555E-4</c:v>
                </c:pt>
                <c:pt idx="26880">
                  <c:v>2.6095225460521625E-4</c:v>
                </c:pt>
                <c:pt idx="26881">
                  <c:v>2.6094254710174266E-4</c:v>
                </c:pt>
                <c:pt idx="26882">
                  <c:v>2.6093284032048606E-4</c:v>
                </c:pt>
                <c:pt idx="26883">
                  <c:v>2.6092313426136882E-4</c:v>
                </c:pt>
                <c:pt idx="26884">
                  <c:v>2.6091342892430594E-4</c:v>
                </c:pt>
                <c:pt idx="26885">
                  <c:v>2.6090372430921899E-4</c:v>
                </c:pt>
                <c:pt idx="26886">
                  <c:v>2.608940204160263E-4</c:v>
                </c:pt>
                <c:pt idx="26887">
                  <c:v>2.608843172446487E-4</c:v>
                </c:pt>
                <c:pt idx="26888">
                  <c:v>2.6087461479500529E-4</c:v>
                </c:pt>
                <c:pt idx="26889">
                  <c:v>2.6086491306701384E-4</c:v>
                </c:pt>
                <c:pt idx="26890">
                  <c:v>2.6085521206059651E-4</c:v>
                </c:pt>
                <c:pt idx="26891">
                  <c:v>2.6084551177567192E-4</c:v>
                </c:pt>
                <c:pt idx="26892">
                  <c:v>2.6083581221215892E-4</c:v>
                </c:pt>
                <c:pt idx="26893">
                  <c:v>2.6082611336997674E-4</c:v>
                </c:pt>
                <c:pt idx="26894">
                  <c:v>2.6081641524904796E-4</c:v>
                </c:pt>
                <c:pt idx="26895">
                  <c:v>2.6080671784928689E-4</c:v>
                </c:pt>
                <c:pt idx="26896">
                  <c:v>2.6079702117061751E-4</c:v>
                </c:pt>
                <c:pt idx="26897">
                  <c:v>2.6078732521295694E-4</c:v>
                </c:pt>
                <c:pt idx="26898">
                  <c:v>2.607776299762255E-4</c:v>
                </c:pt>
                <c:pt idx="26899">
                  <c:v>2.6076793546034289E-4</c:v>
                </c:pt>
                <c:pt idx="26900">
                  <c:v>2.6075824166522905E-4</c:v>
                </c:pt>
                <c:pt idx="26901">
                  <c:v>2.6074854859080244E-4</c:v>
                </c:pt>
                <c:pt idx="26902">
                  <c:v>2.6073885623698555E-4</c:v>
                </c:pt>
                <c:pt idx="26903">
                  <c:v>2.6072916460369571E-4</c:v>
                </c:pt>
                <c:pt idx="26904">
                  <c:v>2.6071947369085159E-4</c:v>
                </c:pt>
                <c:pt idx="26905">
                  <c:v>2.6070978349837292E-4</c:v>
                </c:pt>
                <c:pt idx="26906">
                  <c:v>2.6070009402618316E-4</c:v>
                </c:pt>
                <c:pt idx="26907">
                  <c:v>2.6069040527419945E-4</c:v>
                </c:pt>
                <c:pt idx="26908">
                  <c:v>2.6068071724233882E-4</c:v>
                </c:pt>
                <c:pt idx="26909">
                  <c:v>2.6067102993052602E-4</c:v>
                </c:pt>
                <c:pt idx="26910">
                  <c:v>2.606613433386768E-4</c:v>
                </c:pt>
                <c:pt idx="26911">
                  <c:v>2.6065165746671479E-4</c:v>
                </c:pt>
                <c:pt idx="26912">
                  <c:v>2.6064197231455552E-4</c:v>
                </c:pt>
                <c:pt idx="26913">
                  <c:v>2.6063228788212255E-4</c:v>
                </c:pt>
                <c:pt idx="26914">
                  <c:v>2.6062260416933279E-4</c:v>
                </c:pt>
                <c:pt idx="26915">
                  <c:v>2.6061292117610698E-4</c:v>
                </c:pt>
                <c:pt idx="26916">
                  <c:v>2.6060323890236353E-4</c:v>
                </c:pt>
                <c:pt idx="26917">
                  <c:v>2.6059355734802607E-4</c:v>
                </c:pt>
                <c:pt idx="26918">
                  <c:v>2.605838765130112E-4</c:v>
                </c:pt>
                <c:pt idx="26919">
                  <c:v>2.6057419639724007E-4</c:v>
                </c:pt>
                <c:pt idx="26920">
                  <c:v>2.6056451700063032E-4</c:v>
                </c:pt>
                <c:pt idx="26921">
                  <c:v>2.6055483832310486E-4</c:v>
                </c:pt>
                <c:pt idx="26922">
                  <c:v>2.6054516036458239E-4</c:v>
                </c:pt>
                <c:pt idx="26923">
                  <c:v>2.6053548312498256E-4</c:v>
                </c:pt>
                <c:pt idx="26924">
                  <c:v>2.6052580660422596E-4</c:v>
                </c:pt>
                <c:pt idx="26925">
                  <c:v>2.60516130802233E-4</c:v>
                </c:pt>
                <c:pt idx="26926">
                  <c:v>2.605064557189201E-4</c:v>
                </c:pt>
                <c:pt idx="26927">
                  <c:v>2.6049678135421048E-4</c:v>
                </c:pt>
                <c:pt idx="26928">
                  <c:v>2.6048710770802295E-4</c:v>
                </c:pt>
                <c:pt idx="26929">
                  <c:v>2.6047743478027895E-4</c:v>
                </c:pt>
                <c:pt idx="26930">
                  <c:v>2.6046776257089452E-4</c:v>
                </c:pt>
                <c:pt idx="26931">
                  <c:v>2.6045809107979565E-4</c:v>
                </c:pt>
                <c:pt idx="26932">
                  <c:v>2.604484203068968E-4</c:v>
                </c:pt>
                <c:pt idx="26933">
                  <c:v>2.6043875025212159E-4</c:v>
                </c:pt>
                <c:pt idx="26934">
                  <c:v>2.6042908091538616E-4</c:v>
                </c:pt>
                <c:pt idx="26935">
                  <c:v>2.6041941229661651E-4</c:v>
                </c:pt>
                <c:pt idx="26936">
                  <c:v>2.6040974439572688E-4</c:v>
                </c:pt>
                <c:pt idx="26937">
                  <c:v>2.60400077212641E-4</c:v>
                </c:pt>
                <c:pt idx="26938">
                  <c:v>2.6039041074727668E-4</c:v>
                </c:pt>
                <c:pt idx="26939">
                  <c:v>2.603807449995545E-4</c:v>
                </c:pt>
                <c:pt idx="26940">
                  <c:v>2.6037107996939587E-4</c:v>
                </c:pt>
                <c:pt idx="26941">
                  <c:v>2.6036141565671952E-4</c:v>
                </c:pt>
                <c:pt idx="26942">
                  <c:v>2.6035175206144624E-4</c:v>
                </c:pt>
                <c:pt idx="26943">
                  <c:v>2.6034208918349533E-4</c:v>
                </c:pt>
                <c:pt idx="26944">
                  <c:v>2.6033242702278833E-4</c:v>
                </c:pt>
                <c:pt idx="26945">
                  <c:v>2.6032276557924416E-4</c:v>
                </c:pt>
                <c:pt idx="26946">
                  <c:v>2.6031310485278387E-4</c:v>
                </c:pt>
                <c:pt idx="26947">
                  <c:v>2.6030344484332519E-4</c:v>
                </c:pt>
                <c:pt idx="26948">
                  <c:v>2.602937855507922E-4</c:v>
                </c:pt>
                <c:pt idx="26949">
                  <c:v>2.6028412697510052E-4</c:v>
                </c:pt>
                <c:pt idx="26950">
                  <c:v>2.6027446911617495E-4</c:v>
                </c:pt>
                <c:pt idx="26951">
                  <c:v>2.6026481197393342E-4</c:v>
                </c:pt>
                <c:pt idx="26952">
                  <c:v>2.6025515554829851E-4</c:v>
                </c:pt>
                <c:pt idx="26953">
                  <c:v>2.6024549983918489E-4</c:v>
                </c:pt>
                <c:pt idx="26954">
                  <c:v>2.6023584484651815E-4</c:v>
                </c:pt>
                <c:pt idx="26955">
                  <c:v>2.6022619057021652E-4</c:v>
                </c:pt>
                <c:pt idx="26956">
                  <c:v>2.6021653701020092E-4</c:v>
                </c:pt>
                <c:pt idx="26957">
                  <c:v>2.6020688416639052E-4</c:v>
                </c:pt>
                <c:pt idx="26958">
                  <c:v>2.6019723203870692E-4</c:v>
                </c:pt>
                <c:pt idx="26959">
                  <c:v>2.601875806270698E-4</c:v>
                </c:pt>
                <c:pt idx="26960">
                  <c:v>2.6017792993139892E-4</c:v>
                </c:pt>
                <c:pt idx="26961">
                  <c:v>2.6016827995161584E-4</c:v>
                </c:pt>
                <c:pt idx="26962">
                  <c:v>2.6015863068764065E-4</c:v>
                </c:pt>
                <c:pt idx="26963">
                  <c:v>2.6014898213939187E-4</c:v>
                </c:pt>
                <c:pt idx="26964">
                  <c:v>2.6013933430679291E-4</c:v>
                </c:pt>
                <c:pt idx="26965">
                  <c:v>2.6012968718976137E-4</c:v>
                </c:pt>
                <c:pt idx="26966">
                  <c:v>2.6012004078821853E-4</c:v>
                </c:pt>
                <c:pt idx="26967">
                  <c:v>2.6011039510208492E-4</c:v>
                </c:pt>
                <c:pt idx="26968">
                  <c:v>2.6010075013128281E-4</c:v>
                </c:pt>
                <c:pt idx="26969">
                  <c:v>2.6009110587573114E-4</c:v>
                </c:pt>
                <c:pt idx="26970">
                  <c:v>2.6008146233534672E-4</c:v>
                </c:pt>
                <c:pt idx="26971">
                  <c:v>2.6007181951005602E-4</c:v>
                </c:pt>
                <c:pt idx="26972">
                  <c:v>2.600621773997779E-4</c:v>
                </c:pt>
                <c:pt idx="26973">
                  <c:v>2.6005253600443001E-4</c:v>
                </c:pt>
                <c:pt idx="26974">
                  <c:v>2.6004289532393455E-4</c:v>
                </c:pt>
                <c:pt idx="26975">
                  <c:v>2.6003325535821429E-4</c:v>
                </c:pt>
                <c:pt idx="26976">
                  <c:v>2.6002361610718595E-4</c:v>
                </c:pt>
                <c:pt idx="26977">
                  <c:v>2.6001397757077272E-4</c:v>
                </c:pt>
                <c:pt idx="26978">
                  <c:v>2.6000433974889242E-4</c:v>
                </c:pt>
                <c:pt idx="26979">
                  <c:v>2.5999470264146746E-4</c:v>
                </c:pt>
                <c:pt idx="26980">
                  <c:v>2.5998506624841898E-4</c:v>
                </c:pt>
                <c:pt idx="26981">
                  <c:v>2.5997543056966696E-4</c:v>
                </c:pt>
                <c:pt idx="26982">
                  <c:v>2.5996579560513252E-4</c:v>
                </c:pt>
                <c:pt idx="26983">
                  <c:v>2.5995616135473506E-4</c:v>
                </c:pt>
                <c:pt idx="26984">
                  <c:v>2.5994652781839456E-4</c:v>
                </c:pt>
                <c:pt idx="26985">
                  <c:v>2.5993689499603415E-4</c:v>
                </c:pt>
                <c:pt idx="26986">
                  <c:v>2.5992726288757219E-4</c:v>
                </c:pt>
                <c:pt idx="26987">
                  <c:v>2.5991763149293159E-4</c:v>
                </c:pt>
                <c:pt idx="26988">
                  <c:v>2.5990800081203099E-4</c:v>
                </c:pt>
                <c:pt idx="26989">
                  <c:v>2.5989837084479237E-4</c:v>
                </c:pt>
                <c:pt idx="26990">
                  <c:v>2.5988874159113372E-4</c:v>
                </c:pt>
                <c:pt idx="26991">
                  <c:v>2.5987911305097805E-4</c:v>
                </c:pt>
                <c:pt idx="26992">
                  <c:v>2.5986948522424823E-4</c:v>
                </c:pt>
                <c:pt idx="26993">
                  <c:v>2.598598581108598E-4</c:v>
                </c:pt>
                <c:pt idx="26994">
                  <c:v>2.5985023171073751E-4</c:v>
                </c:pt>
                <c:pt idx="26995">
                  <c:v>2.5984060602380005E-4</c:v>
                </c:pt>
                <c:pt idx="26996">
                  <c:v>2.5983098104996832E-4</c:v>
                </c:pt>
                <c:pt idx="26997">
                  <c:v>2.5982135678916579E-4</c:v>
                </c:pt>
                <c:pt idx="26998">
                  <c:v>2.5981173324130896E-4</c:v>
                </c:pt>
                <c:pt idx="26999">
                  <c:v>2.5980211040632119E-4</c:v>
                </c:pt>
                <c:pt idx="27000">
                  <c:v>2.5979248828412484E-4</c:v>
                </c:pt>
                <c:pt idx="27001">
                  <c:v>2.5978286687463681E-4</c:v>
                </c:pt>
                <c:pt idx="27002">
                  <c:v>2.5977324617777991E-4</c:v>
                </c:pt>
                <c:pt idx="27003">
                  <c:v>2.5976362619347488E-4</c:v>
                </c:pt>
                <c:pt idx="27004">
                  <c:v>2.5975400692164263E-4</c:v>
                </c:pt>
                <c:pt idx="27005">
                  <c:v>2.5974438836220281E-4</c:v>
                </c:pt>
                <c:pt idx="27006">
                  <c:v>2.5973477051507938E-4</c:v>
                </c:pt>
                <c:pt idx="27007">
                  <c:v>2.597251533801895E-4</c:v>
                </c:pt>
                <c:pt idx="27008">
                  <c:v>2.5971553695745689E-4</c:v>
                </c:pt>
                <c:pt idx="27009">
                  <c:v>2.5970592124680095E-4</c:v>
                </c:pt>
                <c:pt idx="27010">
                  <c:v>2.5969630624814437E-4</c:v>
                </c:pt>
                <c:pt idx="27011">
                  <c:v>2.5968669196140394E-4</c:v>
                </c:pt>
                <c:pt idx="27012">
                  <c:v>2.5967707838650588E-4</c:v>
                </c:pt>
                <c:pt idx="27013">
                  <c:v>2.5966746552336675E-4</c:v>
                </c:pt>
                <c:pt idx="27014">
                  <c:v>2.5965785337191014E-4</c:v>
                </c:pt>
                <c:pt idx="27015">
                  <c:v>2.5964824193205633E-4</c:v>
                </c:pt>
                <c:pt idx="27016">
                  <c:v>2.5963863120372652E-4</c:v>
                </c:pt>
                <c:pt idx="27017">
                  <c:v>2.5962902118684155E-4</c:v>
                </c:pt>
                <c:pt idx="27018">
                  <c:v>2.5961941188132163E-4</c:v>
                </c:pt>
                <c:pt idx="27019">
                  <c:v>2.5960980328708784E-4</c:v>
                </c:pt>
                <c:pt idx="27020">
                  <c:v>2.5960019540406242E-4</c:v>
                </c:pt>
                <c:pt idx="27021">
                  <c:v>2.5959058823216602E-4</c:v>
                </c:pt>
                <c:pt idx="27022">
                  <c:v>2.5958098177131895E-4</c:v>
                </c:pt>
                <c:pt idx="27023">
                  <c:v>2.5957137602144445E-4</c:v>
                </c:pt>
                <c:pt idx="27024">
                  <c:v>2.5956177098246006E-4</c:v>
                </c:pt>
                <c:pt idx="27025">
                  <c:v>2.5955216665428924E-4</c:v>
                </c:pt>
                <c:pt idx="27026">
                  <c:v>2.5954256303685149E-4</c:v>
                </c:pt>
                <c:pt idx="27027">
                  <c:v>2.5953296013007016E-4</c:v>
                </c:pt>
                <c:pt idx="27028">
                  <c:v>2.595233579338649E-4</c:v>
                </c:pt>
                <c:pt idx="27029">
                  <c:v>2.5951375644815889E-4</c:v>
                </c:pt>
                <c:pt idx="27030">
                  <c:v>2.595041556728685E-4</c:v>
                </c:pt>
                <c:pt idx="27031">
                  <c:v>2.5949455560791951E-4</c:v>
                </c:pt>
                <c:pt idx="27032">
                  <c:v>2.5948495625323245E-4</c:v>
                </c:pt>
                <c:pt idx="27033">
                  <c:v>2.5947535760872611E-4</c:v>
                </c:pt>
                <c:pt idx="27034">
                  <c:v>2.5946575967432232E-4</c:v>
                </c:pt>
                <c:pt idx="27035">
                  <c:v>2.5945616244994442E-4</c:v>
                </c:pt>
                <c:pt idx="27036">
                  <c:v>2.5944656593551192E-4</c:v>
                </c:pt>
                <c:pt idx="27037">
                  <c:v>2.5943697013094778E-4</c:v>
                </c:pt>
                <c:pt idx="27038">
                  <c:v>2.5942737503617064E-4</c:v>
                </c:pt>
                <c:pt idx="27039">
                  <c:v>2.5941778065110313E-4</c:v>
                </c:pt>
                <c:pt idx="27040">
                  <c:v>2.5940818697566605E-4</c:v>
                </c:pt>
                <c:pt idx="27041">
                  <c:v>2.5939859400978091E-4</c:v>
                </c:pt>
                <c:pt idx="27042">
                  <c:v>2.5938900175336851E-4</c:v>
                </c:pt>
                <c:pt idx="27043">
                  <c:v>2.5937941020635278E-4</c:v>
                </c:pt>
                <c:pt idx="27044">
                  <c:v>2.5936981936865042E-4</c:v>
                </c:pt>
                <c:pt idx="27045">
                  <c:v>2.5936022924018682E-4</c:v>
                </c:pt>
                <c:pt idx="27046">
                  <c:v>2.5935063982088214E-4</c:v>
                </c:pt>
                <c:pt idx="27047">
                  <c:v>2.59341051110657E-4</c:v>
                </c:pt>
                <c:pt idx="27048">
                  <c:v>2.5933146310943309E-4</c:v>
                </c:pt>
                <c:pt idx="27049">
                  <c:v>2.5932187581713227E-4</c:v>
                </c:pt>
                <c:pt idx="27050">
                  <c:v>2.5931228923367416E-4</c:v>
                </c:pt>
                <c:pt idx="27051">
                  <c:v>2.593027033589808E-4</c:v>
                </c:pt>
                <c:pt idx="27052">
                  <c:v>2.5929311819297614E-4</c:v>
                </c:pt>
                <c:pt idx="27053">
                  <c:v>2.5928353373557832E-4</c:v>
                </c:pt>
                <c:pt idx="27054">
                  <c:v>2.5927394998671085E-4</c:v>
                </c:pt>
                <c:pt idx="27055">
                  <c:v>2.5926436694629441E-4</c:v>
                </c:pt>
                <c:pt idx="27056">
                  <c:v>2.5925478461425171E-4</c:v>
                </c:pt>
                <c:pt idx="27057">
                  <c:v>2.5924520299050035E-4</c:v>
                </c:pt>
                <c:pt idx="27058">
                  <c:v>2.59235622074966E-4</c:v>
                </c:pt>
                <c:pt idx="27059">
                  <c:v>2.5922604186756848E-4</c:v>
                </c:pt>
                <c:pt idx="27060">
                  <c:v>2.5921646236822936E-4</c:v>
                </c:pt>
                <c:pt idx="27061">
                  <c:v>2.5920688357686998E-4</c:v>
                </c:pt>
                <c:pt idx="27062">
                  <c:v>2.5919730549341232E-4</c:v>
                </c:pt>
                <c:pt idx="27063">
                  <c:v>2.5918772811777812E-4</c:v>
                </c:pt>
                <c:pt idx="27064">
                  <c:v>2.5917815144988751E-4</c:v>
                </c:pt>
                <c:pt idx="27065">
                  <c:v>2.5916857548966286E-4</c:v>
                </c:pt>
                <c:pt idx="27066">
                  <c:v>2.591590002370271E-4</c:v>
                </c:pt>
                <c:pt idx="27067">
                  <c:v>2.5914942569190005E-4</c:v>
                </c:pt>
                <c:pt idx="27068">
                  <c:v>2.5913985185420341E-4</c:v>
                </c:pt>
                <c:pt idx="27069">
                  <c:v>2.5913027872385812E-4</c:v>
                </c:pt>
                <c:pt idx="27070">
                  <c:v>2.5912070630078755E-4</c:v>
                </c:pt>
                <c:pt idx="27071">
                  <c:v>2.5911113458491409E-4</c:v>
                </c:pt>
                <c:pt idx="27072">
                  <c:v>2.591015635761555E-4</c:v>
                </c:pt>
                <c:pt idx="27073">
                  <c:v>2.5909199327443696E-4</c:v>
                </c:pt>
                <c:pt idx="27074">
                  <c:v>2.5908242367967999E-4</c:v>
                </c:pt>
                <c:pt idx="27075">
                  <c:v>2.5907285479180445E-4</c:v>
                </c:pt>
                <c:pt idx="27076">
                  <c:v>2.5906328661073278E-4</c:v>
                </c:pt>
                <c:pt idx="27077">
                  <c:v>2.5905371913638556E-4</c:v>
                </c:pt>
                <c:pt idx="27078">
                  <c:v>2.5904415236868619E-4</c:v>
                </c:pt>
                <c:pt idx="27079">
                  <c:v>2.5903458630755616E-4</c:v>
                </c:pt>
                <c:pt idx="27080">
                  <c:v>2.5902502095291694E-4</c:v>
                </c:pt>
                <c:pt idx="27081">
                  <c:v>2.5901545630469154E-4</c:v>
                </c:pt>
                <c:pt idx="27082">
                  <c:v>2.5900589236279789E-4</c:v>
                </c:pt>
                <c:pt idx="27083">
                  <c:v>2.5899632912716237E-4</c:v>
                </c:pt>
                <c:pt idx="27084">
                  <c:v>2.589867665977034E-4</c:v>
                </c:pt>
                <c:pt idx="27085">
                  <c:v>2.5897720477434437E-4</c:v>
                </c:pt>
                <c:pt idx="27086">
                  <c:v>2.5896764365700511E-4</c:v>
                </c:pt>
                <c:pt idx="27087">
                  <c:v>2.5895808324561168E-4</c:v>
                </c:pt>
                <c:pt idx="27088">
                  <c:v>2.5894852354008043E-4</c:v>
                </c:pt>
                <c:pt idx="27089">
                  <c:v>2.5893896454033861E-4</c:v>
                </c:pt>
                <c:pt idx="27090">
                  <c:v>2.5892940624630431E-4</c:v>
                </c:pt>
                <c:pt idx="27091">
                  <c:v>2.5891984865789974E-4</c:v>
                </c:pt>
                <c:pt idx="27092">
                  <c:v>2.5891029177504835E-4</c:v>
                </c:pt>
                <c:pt idx="27093">
                  <c:v>2.5890073559767094E-4</c:v>
                </c:pt>
                <c:pt idx="27094">
                  <c:v>2.5889118012569E-4</c:v>
                </c:pt>
                <c:pt idx="27095">
                  <c:v>2.5888162535902615E-4</c:v>
                </c:pt>
                <c:pt idx="27096">
                  <c:v>2.5887207129760394E-4</c:v>
                </c:pt>
                <c:pt idx="27097">
                  <c:v>2.5886251794134026E-4</c:v>
                </c:pt>
                <c:pt idx="27098">
                  <c:v>2.5885296529016422E-4</c:v>
                </c:pt>
                <c:pt idx="27099">
                  <c:v>2.5884341334399052E-4</c:v>
                </c:pt>
                <c:pt idx="27100">
                  <c:v>2.588338621027473E-4</c:v>
                </c:pt>
                <c:pt idx="27101">
                  <c:v>2.588243115663515E-4</c:v>
                </c:pt>
                <c:pt idx="27102">
                  <c:v>2.5881476173472917E-4</c:v>
                </c:pt>
                <c:pt idx="27103">
                  <c:v>2.5880521260779891E-4</c:v>
                </c:pt>
                <c:pt idx="27104">
                  <c:v>2.5879566418548572E-4</c:v>
                </c:pt>
                <c:pt idx="27105">
                  <c:v>2.587861164677095E-4</c:v>
                </c:pt>
                <c:pt idx="27106">
                  <c:v>2.5877656945439201E-4</c:v>
                </c:pt>
                <c:pt idx="27107">
                  <c:v>2.5876702314545791E-4</c:v>
                </c:pt>
                <c:pt idx="27108">
                  <c:v>2.587574775408269E-4</c:v>
                </c:pt>
                <c:pt idx="27109">
                  <c:v>2.5874793264042006E-4</c:v>
                </c:pt>
                <c:pt idx="27110">
                  <c:v>2.5873838844416404E-4</c:v>
                </c:pt>
                <c:pt idx="27111">
                  <c:v>2.5872884495197499E-4</c:v>
                </c:pt>
                <c:pt idx="27112">
                  <c:v>2.5871930216378106E-4</c:v>
                </c:pt>
                <c:pt idx="27113">
                  <c:v>2.5870976007949926E-4</c:v>
                </c:pt>
                <c:pt idx="27114">
                  <c:v>2.5870021869905388E-4</c:v>
                </c:pt>
                <c:pt idx="27115">
                  <c:v>2.5869067802236612E-4</c:v>
                </c:pt>
                <c:pt idx="27116">
                  <c:v>2.5868113804936006E-4</c:v>
                </c:pt>
                <c:pt idx="27117">
                  <c:v>2.5867159877995686E-4</c:v>
                </c:pt>
                <c:pt idx="27118">
                  <c:v>2.5866206021407802E-4</c:v>
                </c:pt>
                <c:pt idx="27119">
                  <c:v>2.5865252235164697E-4</c:v>
                </c:pt>
                <c:pt idx="27120">
                  <c:v>2.5864298519258469E-4</c:v>
                </c:pt>
                <c:pt idx="27121">
                  <c:v>2.586334487368139E-4</c:v>
                </c:pt>
                <c:pt idx="27122">
                  <c:v>2.586239129842561E-4</c:v>
                </c:pt>
                <c:pt idx="27123">
                  <c:v>2.5861437793483452E-4</c:v>
                </c:pt>
                <c:pt idx="27124">
                  <c:v>2.5860484358846997E-4</c:v>
                </c:pt>
                <c:pt idx="27125">
                  <c:v>2.5859530994508742E-4</c:v>
                </c:pt>
                <c:pt idx="27126">
                  <c:v>2.5858577700460799E-4</c:v>
                </c:pt>
                <c:pt idx="27127">
                  <c:v>2.585762447669522E-4</c:v>
                </c:pt>
                <c:pt idx="27128">
                  <c:v>2.5856671323204282E-4</c:v>
                </c:pt>
                <c:pt idx="27129">
                  <c:v>2.5855718239980411E-4</c:v>
                </c:pt>
                <c:pt idx="27130">
                  <c:v>2.5854765227015697E-4</c:v>
                </c:pt>
                <c:pt idx="27131">
                  <c:v>2.5853812284302422E-4</c:v>
                </c:pt>
                <c:pt idx="27132">
                  <c:v>2.5852859411832556E-4</c:v>
                </c:pt>
                <c:pt idx="27133">
                  <c:v>2.5851906609598824E-4</c:v>
                </c:pt>
                <c:pt idx="27134">
                  <c:v>2.5850953877593085E-4</c:v>
                </c:pt>
                <c:pt idx="27135">
                  <c:v>2.5850001215807592E-4</c:v>
                </c:pt>
                <c:pt idx="27136">
                  <c:v>2.5849048624234923E-4</c:v>
                </c:pt>
                <c:pt idx="27137">
                  <c:v>2.5848096102866805E-4</c:v>
                </c:pt>
                <c:pt idx="27138">
                  <c:v>2.5847143651695943E-4</c:v>
                </c:pt>
                <c:pt idx="27139">
                  <c:v>2.5846191270714253E-4</c:v>
                </c:pt>
                <c:pt idx="27140">
                  <c:v>2.5845238959914206E-4</c:v>
                </c:pt>
                <c:pt idx="27141">
                  <c:v>2.5844286719287692E-4</c:v>
                </c:pt>
                <c:pt idx="27142">
                  <c:v>2.5843334548827511E-4</c:v>
                </c:pt>
                <c:pt idx="27143">
                  <c:v>2.5842382448525484E-4</c:v>
                </c:pt>
                <c:pt idx="27144">
                  <c:v>2.5841430418373993E-4</c:v>
                </c:pt>
                <c:pt idx="27145">
                  <c:v>2.5840478458365136E-4</c:v>
                </c:pt>
                <c:pt idx="27146">
                  <c:v>2.5839526568491295E-4</c:v>
                </c:pt>
                <c:pt idx="27147">
                  <c:v>2.5838574748744783E-4</c:v>
                </c:pt>
                <c:pt idx="27148">
                  <c:v>2.5837622999117795E-4</c:v>
                </c:pt>
                <c:pt idx="27149">
                  <c:v>2.5836671319602459E-4</c:v>
                </c:pt>
                <c:pt idx="27150">
                  <c:v>2.5835719710191353E-4</c:v>
                </c:pt>
                <c:pt idx="27151">
                  <c:v>2.5834768170876412E-4</c:v>
                </c:pt>
                <c:pt idx="27152">
                  <c:v>2.5833816701650001E-4</c:v>
                </c:pt>
                <c:pt idx="27153">
                  <c:v>2.5832865302504289E-4</c:v>
                </c:pt>
                <c:pt idx="27154">
                  <c:v>2.5831913973431691E-4</c:v>
                </c:pt>
                <c:pt idx="27155">
                  <c:v>2.5830962714424422E-4</c:v>
                </c:pt>
                <c:pt idx="27156">
                  <c:v>2.5830011525474649E-4</c:v>
                </c:pt>
                <c:pt idx="27157">
                  <c:v>2.5829060406574658E-4</c:v>
                </c:pt>
                <c:pt idx="27158">
                  <c:v>2.5828109357716616E-4</c:v>
                </c:pt>
                <c:pt idx="27159">
                  <c:v>2.5827158378893199E-4</c:v>
                </c:pt>
                <c:pt idx="27160">
                  <c:v>2.5826207470096301E-4</c:v>
                </c:pt>
                <c:pt idx="27161">
                  <c:v>2.5825256631318151E-4</c:v>
                </c:pt>
                <c:pt idx="27162">
                  <c:v>2.5824305862551277E-4</c:v>
                </c:pt>
                <c:pt idx="27163">
                  <c:v>2.5823355163787694E-4</c:v>
                </c:pt>
                <c:pt idx="27164">
                  <c:v>2.5822404535019846E-4</c:v>
                </c:pt>
                <c:pt idx="27165">
                  <c:v>2.5821453976239991E-4</c:v>
                </c:pt>
                <c:pt idx="27166">
                  <c:v>2.58205034874404E-4</c:v>
                </c:pt>
                <c:pt idx="27167">
                  <c:v>2.5819553068613237E-4</c:v>
                </c:pt>
                <c:pt idx="27168">
                  <c:v>2.5818602719750817E-4</c:v>
                </c:pt>
                <c:pt idx="27169">
                  <c:v>2.5817652440845426E-4</c:v>
                </c:pt>
                <c:pt idx="27170">
                  <c:v>2.5816702231889246E-4</c:v>
                </c:pt>
                <c:pt idx="27171">
                  <c:v>2.5815752092874877E-4</c:v>
                </c:pt>
                <c:pt idx="27172">
                  <c:v>2.5814802023794298E-4</c:v>
                </c:pt>
                <c:pt idx="27173">
                  <c:v>2.5813852024639836E-4</c:v>
                </c:pt>
                <c:pt idx="27174">
                  <c:v>2.5812902095403794E-4</c:v>
                </c:pt>
                <c:pt idx="27175">
                  <c:v>2.5811952236078425E-4</c:v>
                </c:pt>
                <c:pt idx="27176">
                  <c:v>2.581100244665613E-4</c:v>
                </c:pt>
                <c:pt idx="27177">
                  <c:v>2.5810052727129069E-4</c:v>
                </c:pt>
                <c:pt idx="27178">
                  <c:v>2.5809103077489593E-4</c:v>
                </c:pt>
                <c:pt idx="27179">
                  <c:v>2.5808153497729913E-4</c:v>
                </c:pt>
                <c:pt idx="27180">
                  <c:v>2.5807203987842395E-4</c:v>
                </c:pt>
                <c:pt idx="27181">
                  <c:v>2.5806254547819271E-4</c:v>
                </c:pt>
                <c:pt idx="27182">
                  <c:v>2.580530517765293E-4</c:v>
                </c:pt>
                <c:pt idx="27183">
                  <c:v>2.5804355877335491E-4</c:v>
                </c:pt>
                <c:pt idx="27184">
                  <c:v>2.5803406646859417E-4</c:v>
                </c:pt>
                <c:pt idx="27185">
                  <c:v>2.5802457486216919E-4</c:v>
                </c:pt>
                <c:pt idx="27186">
                  <c:v>2.5801508395400206E-4</c:v>
                </c:pt>
                <c:pt idx="27187">
                  <c:v>2.5800559374401745E-4</c:v>
                </c:pt>
                <c:pt idx="27188">
                  <c:v>2.5799610423213912E-4</c:v>
                </c:pt>
                <c:pt idx="27189">
                  <c:v>2.5798661541828548E-4</c:v>
                </c:pt>
                <c:pt idx="27190">
                  <c:v>2.5797712730238391E-4</c:v>
                </c:pt>
                <c:pt idx="27191">
                  <c:v>2.5796763988435606E-4</c:v>
                </c:pt>
                <c:pt idx="27192">
                  <c:v>2.5795815316412599E-4</c:v>
                </c:pt>
                <c:pt idx="27193">
                  <c:v>2.5794866714161401E-4</c:v>
                </c:pt>
                <c:pt idx="27194">
                  <c:v>2.5793918181674666E-4</c:v>
                </c:pt>
                <c:pt idx="27195">
                  <c:v>2.5792969718944219E-4</c:v>
                </c:pt>
                <c:pt idx="27196">
                  <c:v>2.5792021325962781E-4</c:v>
                </c:pt>
                <c:pt idx="27197">
                  <c:v>2.5791073002722652E-4</c:v>
                </c:pt>
                <c:pt idx="27198">
                  <c:v>2.5790124749215838E-4</c:v>
                </c:pt>
                <c:pt idx="27199">
                  <c:v>2.5789176565435031E-4</c:v>
                </c:pt>
                <c:pt idx="27200">
                  <c:v>2.5788228451372201E-4</c:v>
                </c:pt>
                <c:pt idx="27201">
                  <c:v>2.5787280407019858E-4</c:v>
                </c:pt>
                <c:pt idx="27202">
                  <c:v>2.5786332432370206E-4</c:v>
                </c:pt>
                <c:pt idx="27203">
                  <c:v>2.5785384527415606E-4</c:v>
                </c:pt>
                <c:pt idx="27204">
                  <c:v>2.5784436692148226E-4</c:v>
                </c:pt>
                <c:pt idx="27205">
                  <c:v>2.5783488926560692E-4</c:v>
                </c:pt>
                <c:pt idx="27206">
                  <c:v>2.5782541230645134E-4</c:v>
                </c:pt>
                <c:pt idx="27207">
                  <c:v>2.5781593604394E-4</c:v>
                </c:pt>
                <c:pt idx="27208">
                  <c:v>2.5780646047799299E-4</c:v>
                </c:pt>
                <c:pt idx="27209">
                  <c:v>2.577969856085379E-4</c:v>
                </c:pt>
                <c:pt idx="27210">
                  <c:v>2.5778751143549247E-4</c:v>
                </c:pt>
                <c:pt idx="27211">
                  <c:v>2.5777803795878559E-4</c:v>
                </c:pt>
                <c:pt idx="27212">
                  <c:v>2.5776856517833682E-4</c:v>
                </c:pt>
                <c:pt idx="27213">
                  <c:v>2.5775909309407052E-4</c:v>
                </c:pt>
                <c:pt idx="27214">
                  <c:v>2.5774962170591037E-4</c:v>
                </c:pt>
                <c:pt idx="27215">
                  <c:v>2.5774015101377875E-4</c:v>
                </c:pt>
                <c:pt idx="27216">
                  <c:v>2.5773068101759959E-4</c:v>
                </c:pt>
                <c:pt idx="27217">
                  <c:v>2.5772121171729575E-4</c:v>
                </c:pt>
                <c:pt idx="27218">
                  <c:v>2.5771174311279096E-4</c:v>
                </c:pt>
                <c:pt idx="27219">
                  <c:v>2.5770227520400846E-4</c:v>
                </c:pt>
                <c:pt idx="27220">
                  <c:v>2.576928079908697E-4</c:v>
                </c:pt>
                <c:pt idx="27221">
                  <c:v>2.5768334147330111E-4</c:v>
                </c:pt>
                <c:pt idx="27222">
                  <c:v>2.5767387565122594E-4</c:v>
                </c:pt>
                <c:pt idx="27223">
                  <c:v>2.57664410524564E-4</c:v>
                </c:pt>
                <c:pt idx="27224">
                  <c:v>2.5765494609324206E-4</c:v>
                </c:pt>
                <c:pt idx="27225">
                  <c:v>2.5764548235718239E-4</c:v>
                </c:pt>
                <c:pt idx="27226">
                  <c:v>2.5763601931630821E-4</c:v>
                </c:pt>
                <c:pt idx="27227">
                  <c:v>2.5762655697054342E-4</c:v>
                </c:pt>
                <c:pt idx="27228">
                  <c:v>2.5761709531981072E-4</c:v>
                </c:pt>
                <c:pt idx="27229">
                  <c:v>2.5760763436403442E-4</c:v>
                </c:pt>
                <c:pt idx="27230">
                  <c:v>2.5759817410313897E-4</c:v>
                </c:pt>
                <c:pt idx="27231">
                  <c:v>2.5758871453704292E-4</c:v>
                </c:pt>
                <c:pt idx="27232">
                  <c:v>2.5757925566567501E-4</c:v>
                </c:pt>
                <c:pt idx="27233">
                  <c:v>2.5756979748895592E-4</c:v>
                </c:pt>
                <c:pt idx="27234">
                  <c:v>2.5756034000681003E-4</c:v>
                </c:pt>
                <c:pt idx="27235">
                  <c:v>2.5755088321916192E-4</c:v>
                </c:pt>
                <c:pt idx="27236">
                  <c:v>2.5754142712593403E-4</c:v>
                </c:pt>
                <c:pt idx="27237">
                  <c:v>2.5753197172704911E-4</c:v>
                </c:pt>
                <c:pt idx="27238">
                  <c:v>2.5752251702243039E-4</c:v>
                </c:pt>
                <c:pt idx="27239">
                  <c:v>2.5751306301200416E-4</c:v>
                </c:pt>
                <c:pt idx="27240">
                  <c:v>2.5750360969569217E-4</c:v>
                </c:pt>
                <c:pt idx="27241">
                  <c:v>2.5749415707341692E-4</c:v>
                </c:pt>
                <c:pt idx="27242">
                  <c:v>2.5748470514510397E-4</c:v>
                </c:pt>
                <c:pt idx="27243">
                  <c:v>2.5747525391067472E-4</c:v>
                </c:pt>
                <c:pt idx="27244">
                  <c:v>2.5746580337005507E-4</c:v>
                </c:pt>
                <c:pt idx="27245">
                  <c:v>2.5745635352316802E-4</c:v>
                </c:pt>
                <c:pt idx="27246">
                  <c:v>2.5744690436993646E-4</c:v>
                </c:pt>
                <c:pt idx="27247">
                  <c:v>2.5743745591028528E-4</c:v>
                </c:pt>
                <c:pt idx="27248">
                  <c:v>2.5742800814413649E-4</c:v>
                </c:pt>
                <c:pt idx="27249">
                  <c:v>2.5741856107141316E-4</c:v>
                </c:pt>
                <c:pt idx="27250">
                  <c:v>2.5740911469204276E-4</c:v>
                </c:pt>
                <c:pt idx="27251">
                  <c:v>2.5739966900594445E-4</c:v>
                </c:pt>
                <c:pt idx="27252">
                  <c:v>2.573902240130449E-4</c:v>
                </c:pt>
                <c:pt idx="27253">
                  <c:v>2.5738077971326637E-4</c:v>
                </c:pt>
                <c:pt idx="27254">
                  <c:v>2.5737133610653323E-4</c:v>
                </c:pt>
                <c:pt idx="27255">
                  <c:v>2.5736189319276742E-4</c:v>
                </c:pt>
                <c:pt idx="27256">
                  <c:v>2.5735245097189679E-4</c:v>
                </c:pt>
                <c:pt idx="27257">
                  <c:v>2.5734300944384012E-4</c:v>
                </c:pt>
                <c:pt idx="27258">
                  <c:v>2.5733356860852495E-4</c:v>
                </c:pt>
                <c:pt idx="27259">
                  <c:v>2.573241284658731E-4</c:v>
                </c:pt>
                <c:pt idx="27260">
                  <c:v>2.5731468901580982E-4</c:v>
                </c:pt>
                <c:pt idx="27261">
                  <c:v>2.5730525025825806E-4</c:v>
                </c:pt>
                <c:pt idx="27262">
                  <c:v>2.5729581219313956E-4</c:v>
                </c:pt>
                <c:pt idx="27263">
                  <c:v>2.5728637482038156E-4</c:v>
                </c:pt>
                <c:pt idx="27264">
                  <c:v>2.5727693813990606E-4</c:v>
                </c:pt>
                <c:pt idx="27265">
                  <c:v>2.5726750215163786E-4</c:v>
                </c:pt>
                <c:pt idx="27266">
                  <c:v>2.5725806685550037E-4</c:v>
                </c:pt>
                <c:pt idx="27267">
                  <c:v>2.5724863225141535E-4</c:v>
                </c:pt>
                <c:pt idx="27268">
                  <c:v>2.5723919833930986E-4</c:v>
                </c:pt>
                <c:pt idx="27269">
                  <c:v>2.5722976511910705E-4</c:v>
                </c:pt>
                <c:pt idx="27270">
                  <c:v>2.5722033259072873E-4</c:v>
                </c:pt>
                <c:pt idx="27271">
                  <c:v>2.5721090075410212E-4</c:v>
                </c:pt>
                <c:pt idx="27272">
                  <c:v>2.572014696091481E-4</c:v>
                </c:pt>
                <c:pt idx="27273">
                  <c:v>2.5719203915579259E-4</c:v>
                </c:pt>
                <c:pt idx="27274">
                  <c:v>2.5718260939395653E-4</c:v>
                </c:pt>
                <c:pt idx="27275">
                  <c:v>2.5717318032356812E-4</c:v>
                </c:pt>
                <c:pt idx="27276">
                  <c:v>2.5716375194454816E-4</c:v>
                </c:pt>
                <c:pt idx="27277">
                  <c:v>2.5715432425682251E-4</c:v>
                </c:pt>
                <c:pt idx="27278">
                  <c:v>2.5714489726031379E-4</c:v>
                </c:pt>
                <c:pt idx="27279">
                  <c:v>2.5713547095494764E-4</c:v>
                </c:pt>
                <c:pt idx="27280">
                  <c:v>2.5712604534064551E-4</c:v>
                </c:pt>
                <c:pt idx="27281">
                  <c:v>2.5711662041733296E-4</c:v>
                </c:pt>
                <c:pt idx="27282">
                  <c:v>2.5710719618493507E-4</c:v>
                </c:pt>
                <c:pt idx="27283">
                  <c:v>2.57097772643374E-4</c:v>
                </c:pt>
                <c:pt idx="27284">
                  <c:v>2.5708834979257342E-4</c:v>
                </c:pt>
                <c:pt idx="27285">
                  <c:v>2.5707892763246037E-4</c:v>
                </c:pt>
                <c:pt idx="27286">
                  <c:v>2.570695061629558E-4</c:v>
                </c:pt>
                <c:pt idx="27287">
                  <c:v>2.570600853839841E-4</c:v>
                </c:pt>
                <c:pt idx="27288">
                  <c:v>2.5705066529547235E-4</c:v>
                </c:pt>
                <c:pt idx="27289">
                  <c:v>2.5704124589734042E-4</c:v>
                </c:pt>
                <c:pt idx="27290">
                  <c:v>2.5703182718951628E-4</c:v>
                </c:pt>
                <c:pt idx="27291">
                  <c:v>2.5702240917192055E-4</c:v>
                </c:pt>
                <c:pt idx="27292">
                  <c:v>2.5701299184448012E-4</c:v>
                </c:pt>
                <c:pt idx="27293">
                  <c:v>2.5700357520711897E-4</c:v>
                </c:pt>
                <c:pt idx="27294">
                  <c:v>2.5699415925975965E-4</c:v>
                </c:pt>
                <c:pt idx="27295">
                  <c:v>2.5698474400232522E-4</c:v>
                </c:pt>
                <c:pt idx="27296">
                  <c:v>2.5697532943474446E-4</c:v>
                </c:pt>
                <c:pt idx="27297">
                  <c:v>2.5696591555693642E-4</c:v>
                </c:pt>
                <c:pt idx="27298">
                  <c:v>2.5695650236882858E-4</c:v>
                </c:pt>
                <c:pt idx="27299">
                  <c:v>2.5694708987034537E-4</c:v>
                </c:pt>
                <c:pt idx="27300">
                  <c:v>2.5693767806140905E-4</c:v>
                </c:pt>
                <c:pt idx="27301">
                  <c:v>2.569282669419441E-4</c:v>
                </c:pt>
                <c:pt idx="27302">
                  <c:v>2.5691885651187588E-4</c:v>
                </c:pt>
                <c:pt idx="27303">
                  <c:v>2.5690944677112827E-4</c:v>
                </c:pt>
                <c:pt idx="27304">
                  <c:v>2.5690003771962463E-4</c:v>
                </c:pt>
                <c:pt idx="27305">
                  <c:v>2.5689062935729069E-4</c:v>
                </c:pt>
                <c:pt idx="27306">
                  <c:v>2.5688122168404952E-4</c:v>
                </c:pt>
                <c:pt idx="27307">
                  <c:v>2.5687181469982495E-4</c:v>
                </c:pt>
                <c:pt idx="27308">
                  <c:v>2.5686240840454446E-4</c:v>
                </c:pt>
                <c:pt idx="27309">
                  <c:v>2.56853002798129E-4</c:v>
                </c:pt>
                <c:pt idx="27310">
                  <c:v>2.5684359788050387E-4</c:v>
                </c:pt>
                <c:pt idx="27311">
                  <c:v>2.5683419365159357E-4</c:v>
                </c:pt>
                <c:pt idx="27312">
                  <c:v>2.5682479011132159E-4</c:v>
                </c:pt>
                <c:pt idx="27313">
                  <c:v>2.568153872596153E-4</c:v>
                </c:pt>
                <c:pt idx="27314">
                  <c:v>2.5680598509639549E-4</c:v>
                </c:pt>
                <c:pt idx="27315">
                  <c:v>2.5679658362158796E-4</c:v>
                </c:pt>
                <c:pt idx="27316">
                  <c:v>2.5678718283511816E-4</c:v>
                </c:pt>
                <c:pt idx="27317">
                  <c:v>2.5677778273690879E-4</c:v>
                </c:pt>
                <c:pt idx="27318">
                  <c:v>2.5676838332688352E-4</c:v>
                </c:pt>
                <c:pt idx="27319">
                  <c:v>2.5675898460497123E-4</c:v>
                </c:pt>
                <c:pt idx="27320">
                  <c:v>2.5674958657109179E-4</c:v>
                </c:pt>
                <c:pt idx="27321">
                  <c:v>2.5674018922517089E-4</c:v>
                </c:pt>
                <c:pt idx="27322">
                  <c:v>2.567307925671336E-4</c:v>
                </c:pt>
                <c:pt idx="27323">
                  <c:v>2.5672139659690355E-4</c:v>
                </c:pt>
                <c:pt idx="27324">
                  <c:v>2.5671200131440646E-4</c:v>
                </c:pt>
                <c:pt idx="27325">
                  <c:v>2.5670260671956639E-4</c:v>
                </c:pt>
                <c:pt idx="27326">
                  <c:v>2.5669321281230592E-4</c:v>
                </c:pt>
                <c:pt idx="27327">
                  <c:v>2.5668381959255215E-4</c:v>
                </c:pt>
                <c:pt idx="27328">
                  <c:v>2.5667442706023025E-4</c:v>
                </c:pt>
                <c:pt idx="27329">
                  <c:v>2.5666503521526191E-4</c:v>
                </c:pt>
                <c:pt idx="27330">
                  <c:v>2.5665564405757192E-4</c:v>
                </c:pt>
                <c:pt idx="27331">
                  <c:v>2.5664625358708684E-4</c:v>
                </c:pt>
                <c:pt idx="27332">
                  <c:v>2.5663686380373175E-4</c:v>
                </c:pt>
                <c:pt idx="27333">
                  <c:v>2.5662747470742858E-4</c:v>
                </c:pt>
                <c:pt idx="27334">
                  <c:v>2.5661808629810377E-4</c:v>
                </c:pt>
                <c:pt idx="27335">
                  <c:v>2.5660869857567882E-4</c:v>
                </c:pt>
                <c:pt idx="27336">
                  <c:v>2.5659931154008256E-4</c:v>
                </c:pt>
                <c:pt idx="27337">
                  <c:v>2.5658992519123996E-4</c:v>
                </c:pt>
                <c:pt idx="27338">
                  <c:v>2.5658053952906971E-4</c:v>
                </c:pt>
                <c:pt idx="27339">
                  <c:v>2.5657115455350376E-4</c:v>
                </c:pt>
                <c:pt idx="27340">
                  <c:v>2.5656177026446119E-4</c:v>
                </c:pt>
                <c:pt idx="27341">
                  <c:v>2.5655238666186925E-4</c:v>
                </c:pt>
                <c:pt idx="27342">
                  <c:v>2.5654300374565247E-4</c:v>
                </c:pt>
                <c:pt idx="27343">
                  <c:v>2.5653362151573566E-4</c:v>
                </c:pt>
                <c:pt idx="27344">
                  <c:v>2.5652423997204072E-4</c:v>
                </c:pt>
                <c:pt idx="27345">
                  <c:v>2.5651485911449699E-4</c:v>
                </c:pt>
                <c:pt idx="27346">
                  <c:v>2.5650547894302659E-4</c:v>
                </c:pt>
                <c:pt idx="27347">
                  <c:v>2.5649609945755481E-4</c:v>
                </c:pt>
                <c:pt idx="27348">
                  <c:v>2.5648672065800685E-4</c:v>
                </c:pt>
                <c:pt idx="27349">
                  <c:v>2.5647734254430511E-4</c:v>
                </c:pt>
                <c:pt idx="27350">
                  <c:v>2.5646796511637692E-4</c:v>
                </c:pt>
                <c:pt idx="27351">
                  <c:v>2.5645858837414768E-4</c:v>
                </c:pt>
                <c:pt idx="27352">
                  <c:v>2.564492123175384E-4</c:v>
                </c:pt>
                <c:pt idx="27353">
                  <c:v>2.5643983694647812E-4</c:v>
                </c:pt>
                <c:pt idx="27354">
                  <c:v>2.5643046226088851E-4</c:v>
                </c:pt>
                <c:pt idx="27355">
                  <c:v>2.5642108826069764E-4</c:v>
                </c:pt>
                <c:pt idx="27356">
                  <c:v>2.5641171494582635E-4</c:v>
                </c:pt>
                <c:pt idx="27357">
                  <c:v>2.5640234231620178E-4</c:v>
                </c:pt>
                <c:pt idx="27358">
                  <c:v>2.5639297037174973E-4</c:v>
                </c:pt>
                <c:pt idx="27359">
                  <c:v>2.5638359911239202E-4</c:v>
                </c:pt>
                <c:pt idx="27360">
                  <c:v>2.5637422853805612E-4</c:v>
                </c:pt>
                <c:pt idx="27361">
                  <c:v>2.5636485864866619E-4</c:v>
                </c:pt>
                <c:pt idx="27362">
                  <c:v>2.563554894441484E-4</c:v>
                </c:pt>
                <c:pt idx="27363">
                  <c:v>2.5634612092442446E-4</c:v>
                </c:pt>
                <c:pt idx="27364">
                  <c:v>2.5633675308942222E-4</c:v>
                </c:pt>
                <c:pt idx="27365">
                  <c:v>2.5632738593906547E-4</c:v>
                </c:pt>
                <c:pt idx="27366">
                  <c:v>2.5631801947327928E-4</c:v>
                </c:pt>
                <c:pt idx="27367">
                  <c:v>2.5630865369198841E-4</c:v>
                </c:pt>
                <c:pt idx="27368">
                  <c:v>2.5629928859511816E-4</c:v>
                </c:pt>
                <c:pt idx="27369">
                  <c:v>2.562899241825941E-4</c:v>
                </c:pt>
                <c:pt idx="27370">
                  <c:v>2.5628056045433833E-4</c:v>
                </c:pt>
                <c:pt idx="27371">
                  <c:v>2.5627119741028042E-4</c:v>
                </c:pt>
                <c:pt idx="27372">
                  <c:v>2.5626183505034152E-4</c:v>
                </c:pt>
                <c:pt idx="27373">
                  <c:v>2.5625247337444961E-4</c:v>
                </c:pt>
                <c:pt idx="27374">
                  <c:v>2.5624311238252632E-4</c:v>
                </c:pt>
                <c:pt idx="27375">
                  <c:v>2.5623375207450112E-4</c:v>
                </c:pt>
                <c:pt idx="27376">
                  <c:v>2.5622439245029404E-4</c:v>
                </c:pt>
                <c:pt idx="27377">
                  <c:v>2.5621503350983392E-4</c:v>
                </c:pt>
                <c:pt idx="27378">
                  <c:v>2.5620567525304528E-4</c:v>
                </c:pt>
                <c:pt idx="27379">
                  <c:v>2.5619631767985056E-4</c:v>
                </c:pt>
                <c:pt idx="27380">
                  <c:v>2.5618696079017815E-4</c:v>
                </c:pt>
                <c:pt idx="27381">
                  <c:v>2.5617760458395279E-4</c:v>
                </c:pt>
                <c:pt idx="27382">
                  <c:v>2.5616824906109649E-4</c:v>
                </c:pt>
                <c:pt idx="27383">
                  <c:v>2.5615889422153881E-4</c:v>
                </c:pt>
                <c:pt idx="27384">
                  <c:v>2.5614954006520046E-4</c:v>
                </c:pt>
                <c:pt idx="27385">
                  <c:v>2.5614018659201037E-4</c:v>
                </c:pt>
                <c:pt idx="27386">
                  <c:v>2.5613083380189052E-4</c:v>
                </c:pt>
                <c:pt idx="27387">
                  <c:v>2.5612148169476968E-4</c:v>
                </c:pt>
                <c:pt idx="27388">
                  <c:v>2.5611213027057028E-4</c:v>
                </c:pt>
                <c:pt idx="27389">
                  <c:v>2.5610277952921751E-4</c:v>
                </c:pt>
                <c:pt idx="27390">
                  <c:v>2.560934294706384E-4</c:v>
                </c:pt>
                <c:pt idx="27391">
                  <c:v>2.5608408009475549E-4</c:v>
                </c:pt>
                <c:pt idx="27392">
                  <c:v>2.5607473140149602E-4</c:v>
                </c:pt>
                <c:pt idx="27393">
                  <c:v>2.5606538339078492E-4</c:v>
                </c:pt>
                <c:pt idx="27394">
                  <c:v>2.5605603606254922E-4</c:v>
                </c:pt>
                <c:pt idx="27395">
                  <c:v>2.5604668941671036E-4</c:v>
                </c:pt>
                <c:pt idx="27396">
                  <c:v>2.560373434531963E-4</c:v>
                </c:pt>
                <c:pt idx="27397">
                  <c:v>2.5602799817193159E-4</c:v>
                </c:pt>
                <c:pt idx="27398">
                  <c:v>2.5601865357284152E-4</c:v>
                </c:pt>
                <c:pt idx="27399">
                  <c:v>2.5600930965585106E-4</c:v>
                </c:pt>
                <c:pt idx="27400">
                  <c:v>2.5599996642088535E-4</c:v>
                </c:pt>
                <c:pt idx="27401">
                  <c:v>2.559906238678718E-4</c:v>
                </c:pt>
                <c:pt idx="27402">
                  <c:v>2.5598128199673295E-4</c:v>
                </c:pt>
                <c:pt idx="27403">
                  <c:v>2.5597194080739615E-4</c:v>
                </c:pt>
                <c:pt idx="27404">
                  <c:v>2.5596260029978616E-4</c:v>
                </c:pt>
                <c:pt idx="27405">
                  <c:v>2.5595326047382708E-4</c:v>
                </c:pt>
                <c:pt idx="27406">
                  <c:v>2.5594392132944645E-4</c:v>
                </c:pt>
                <c:pt idx="27407">
                  <c:v>2.559345828665683E-4</c:v>
                </c:pt>
                <c:pt idx="27408">
                  <c:v>2.5592524508511843E-4</c:v>
                </c:pt>
                <c:pt idx="27409">
                  <c:v>2.559159079850223E-4</c:v>
                </c:pt>
                <c:pt idx="27410">
                  <c:v>2.5590657156620552E-4</c:v>
                </c:pt>
                <c:pt idx="27411">
                  <c:v>2.5589723582859411E-4</c:v>
                </c:pt>
                <c:pt idx="27412">
                  <c:v>2.5588790077211011E-4</c:v>
                </c:pt>
                <c:pt idx="27413">
                  <c:v>2.5587856639668294E-4</c:v>
                </c:pt>
                <c:pt idx="27414">
                  <c:v>2.5586923270223762E-4</c:v>
                </c:pt>
                <c:pt idx="27415">
                  <c:v>2.5585989968869788E-4</c:v>
                </c:pt>
                <c:pt idx="27416">
                  <c:v>2.5585056735598875E-4</c:v>
                </c:pt>
                <c:pt idx="27417">
                  <c:v>2.5584123570403911E-4</c:v>
                </c:pt>
                <c:pt idx="27418">
                  <c:v>2.5583190473277203E-4</c:v>
                </c:pt>
                <c:pt idx="27419">
                  <c:v>2.5582257444211221E-4</c:v>
                </c:pt>
                <c:pt idx="27420">
                  <c:v>2.5581324483198652E-4</c:v>
                </c:pt>
                <c:pt idx="27421">
                  <c:v>2.5580391590232E-4</c:v>
                </c:pt>
                <c:pt idx="27422">
                  <c:v>2.5579458765304016E-4</c:v>
                </c:pt>
                <c:pt idx="27423">
                  <c:v>2.557852600840691E-4</c:v>
                </c:pt>
                <c:pt idx="27424">
                  <c:v>2.5577593319533592E-4</c:v>
                </c:pt>
                <c:pt idx="27425">
                  <c:v>2.557666069867639E-4</c:v>
                </c:pt>
                <c:pt idx="27426">
                  <c:v>2.5575728145827846E-4</c:v>
                </c:pt>
                <c:pt idx="27427">
                  <c:v>2.557479566098069E-4</c:v>
                </c:pt>
                <c:pt idx="27428">
                  <c:v>2.557386324412743E-4</c:v>
                </c:pt>
                <c:pt idx="27429">
                  <c:v>2.5572930895260547E-4</c:v>
                </c:pt>
                <c:pt idx="27430">
                  <c:v>2.5571998614372713E-4</c:v>
                </c:pt>
                <c:pt idx="27431">
                  <c:v>2.5571066401456369E-4</c:v>
                </c:pt>
                <c:pt idx="27432">
                  <c:v>2.5570134256504046E-4</c:v>
                </c:pt>
                <c:pt idx="27433">
                  <c:v>2.556920217950861E-4</c:v>
                </c:pt>
                <c:pt idx="27434">
                  <c:v>2.5568270170462254E-4</c:v>
                </c:pt>
                <c:pt idx="27435">
                  <c:v>2.5567338229357851E-4</c:v>
                </c:pt>
                <c:pt idx="27436">
                  <c:v>2.5566406356187778E-4</c:v>
                </c:pt>
                <c:pt idx="27437">
                  <c:v>2.5565474550944781E-4</c:v>
                </c:pt>
                <c:pt idx="27438">
                  <c:v>2.5564542813621331E-4</c:v>
                </c:pt>
                <c:pt idx="27439">
                  <c:v>2.5563611144209872E-4</c:v>
                </c:pt>
                <c:pt idx="27440">
                  <c:v>2.5562679542703192E-4</c:v>
                </c:pt>
                <c:pt idx="27441">
                  <c:v>2.5561748009093877E-4</c:v>
                </c:pt>
                <c:pt idx="27442">
                  <c:v>2.5560816543374298E-4</c:v>
                </c:pt>
                <c:pt idx="27443">
                  <c:v>2.5559885145537078E-4</c:v>
                </c:pt>
                <c:pt idx="27444">
                  <c:v>2.5558953815575002E-4</c:v>
                </c:pt>
                <c:pt idx="27445">
                  <c:v>2.5558022553480415E-4</c:v>
                </c:pt>
                <c:pt idx="27446">
                  <c:v>2.5557091359246047E-4</c:v>
                </c:pt>
                <c:pt idx="27447">
                  <c:v>2.5556160232864444E-4</c:v>
                </c:pt>
                <c:pt idx="27448">
                  <c:v>2.5555229174328202E-4</c:v>
                </c:pt>
                <c:pt idx="27449">
                  <c:v>2.5554298183629942E-4</c:v>
                </c:pt>
                <c:pt idx="27450">
                  <c:v>2.5553367260762081E-4</c:v>
                </c:pt>
                <c:pt idx="27451">
                  <c:v>2.555243640571724E-4</c:v>
                </c:pt>
                <c:pt idx="27452">
                  <c:v>2.555150561848821E-4</c:v>
                </c:pt>
                <c:pt idx="27453">
                  <c:v>2.5550574899067395E-4</c:v>
                </c:pt>
                <c:pt idx="27454">
                  <c:v>2.5549644247447483E-4</c:v>
                </c:pt>
                <c:pt idx="27455">
                  <c:v>2.5548713663621107E-4</c:v>
                </c:pt>
                <c:pt idx="27456">
                  <c:v>2.5547783147580601E-4</c:v>
                </c:pt>
                <c:pt idx="27457">
                  <c:v>2.5546852699318831E-4</c:v>
                </c:pt>
                <c:pt idx="27458">
                  <c:v>2.5545922318828397E-4</c:v>
                </c:pt>
                <c:pt idx="27459">
                  <c:v>2.5544992006101651E-4</c:v>
                </c:pt>
                <c:pt idx="27460">
                  <c:v>2.5544061761131339E-4</c:v>
                </c:pt>
                <c:pt idx="27461">
                  <c:v>2.554313158391024E-4</c:v>
                </c:pt>
                <c:pt idx="27462">
                  <c:v>2.554220147443056E-4</c:v>
                </c:pt>
                <c:pt idx="27463">
                  <c:v>2.5541271432685185E-4</c:v>
                </c:pt>
                <c:pt idx="27464">
                  <c:v>2.5540341458666656E-4</c:v>
                </c:pt>
                <c:pt idx="27465">
                  <c:v>2.5539411552367416E-4</c:v>
                </c:pt>
                <c:pt idx="27466">
                  <c:v>2.55384817137803E-4</c:v>
                </c:pt>
                <c:pt idx="27467">
                  <c:v>2.5537551942897847E-4</c:v>
                </c:pt>
                <c:pt idx="27468">
                  <c:v>2.5536622239712641E-4</c:v>
                </c:pt>
                <c:pt idx="27469">
                  <c:v>2.5535692604217408E-4</c:v>
                </c:pt>
                <c:pt idx="27470">
                  <c:v>2.5534763036404401E-4</c:v>
                </c:pt>
                <c:pt idx="27471">
                  <c:v>2.5533833536266665E-4</c:v>
                </c:pt>
                <c:pt idx="27472">
                  <c:v>2.5532904103796409E-4</c:v>
                </c:pt>
                <c:pt idx="27473">
                  <c:v>2.5531974738986592E-4</c:v>
                </c:pt>
                <c:pt idx="27474">
                  <c:v>2.5531045441829782E-4</c:v>
                </c:pt>
                <c:pt idx="27475">
                  <c:v>2.5530116212318216E-4</c:v>
                </c:pt>
                <c:pt idx="27476">
                  <c:v>2.5529187050444814E-4</c:v>
                </c:pt>
                <c:pt idx="27477">
                  <c:v>2.5528257956202236E-4</c:v>
                </c:pt>
                <c:pt idx="27478">
                  <c:v>2.5527328929583016E-4</c:v>
                </c:pt>
                <c:pt idx="27479">
                  <c:v>2.5526399970579811E-4</c:v>
                </c:pt>
                <c:pt idx="27480">
                  <c:v>2.5525471079185154E-4</c:v>
                </c:pt>
                <c:pt idx="27481">
                  <c:v>2.5524542255391691E-4</c:v>
                </c:pt>
                <c:pt idx="27482">
                  <c:v>2.5523613499192096E-4</c:v>
                </c:pt>
                <c:pt idx="27483">
                  <c:v>2.5522684810578953E-4</c:v>
                </c:pt>
                <c:pt idx="27484">
                  <c:v>2.5521756189544978E-4</c:v>
                </c:pt>
                <c:pt idx="27485">
                  <c:v>2.5520827636082543E-4</c:v>
                </c:pt>
                <c:pt idx="27486">
                  <c:v>2.5519899150184541E-4</c:v>
                </c:pt>
                <c:pt idx="27487">
                  <c:v>2.5518970731843452E-4</c:v>
                </c:pt>
                <c:pt idx="27488">
                  <c:v>2.5518042381051992E-4</c:v>
                </c:pt>
                <c:pt idx="27489">
                  <c:v>2.5517114097802683E-4</c:v>
                </c:pt>
                <c:pt idx="27490">
                  <c:v>2.5516185882088236E-4</c:v>
                </c:pt>
                <c:pt idx="27491">
                  <c:v>2.5515257733901294E-4</c:v>
                </c:pt>
                <c:pt idx="27492">
                  <c:v>2.5514329653234408E-4</c:v>
                </c:pt>
                <c:pt idx="27493">
                  <c:v>2.5513401640080266E-4</c:v>
                </c:pt>
                <c:pt idx="27494">
                  <c:v>2.5512473694431489E-4</c:v>
                </c:pt>
                <c:pt idx="27495">
                  <c:v>2.5511545816280819E-4</c:v>
                </c:pt>
                <c:pt idx="27496">
                  <c:v>2.5510618005620688E-4</c:v>
                </c:pt>
                <c:pt idx="27497">
                  <c:v>2.5509690262443815E-4</c:v>
                </c:pt>
                <c:pt idx="27498">
                  <c:v>2.5508762586742812E-4</c:v>
                </c:pt>
                <c:pt idx="27499">
                  <c:v>2.5507834978510485E-4</c:v>
                </c:pt>
                <c:pt idx="27500">
                  <c:v>2.5506907437739299E-4</c:v>
                </c:pt>
                <c:pt idx="27501">
                  <c:v>2.5505979964421925E-4</c:v>
                </c:pt>
                <c:pt idx="27502">
                  <c:v>2.5505052558551016E-4</c:v>
                </c:pt>
                <c:pt idx="27503">
                  <c:v>2.5504125220119245E-4</c:v>
                </c:pt>
                <c:pt idx="27504">
                  <c:v>2.550319794911926E-4</c:v>
                </c:pt>
                <c:pt idx="27505">
                  <c:v>2.5502270745543607E-4</c:v>
                </c:pt>
                <c:pt idx="27506">
                  <c:v>2.5501343609385082E-4</c:v>
                </c:pt>
                <c:pt idx="27507">
                  <c:v>2.5500416540636078E-4</c:v>
                </c:pt>
                <c:pt idx="27508">
                  <c:v>2.5499489539289582E-4</c:v>
                </c:pt>
                <c:pt idx="27509">
                  <c:v>2.5498562605338041E-4</c:v>
                </c:pt>
                <c:pt idx="27510">
                  <c:v>2.5497635738774301E-4</c:v>
                </c:pt>
                <c:pt idx="27511">
                  <c:v>2.5496708939590603E-4</c:v>
                </c:pt>
                <c:pt idx="27512">
                  <c:v>2.5495782207780019E-4</c:v>
                </c:pt>
                <c:pt idx="27513">
                  <c:v>2.549485554333501E-4</c:v>
                </c:pt>
                <c:pt idx="27514">
                  <c:v>2.5493928946248245E-4</c:v>
                </c:pt>
                <c:pt idx="27515">
                  <c:v>2.5493002416512563E-4</c:v>
                </c:pt>
                <c:pt idx="27516">
                  <c:v>2.5492075954120251E-4</c:v>
                </c:pt>
                <c:pt idx="27517">
                  <c:v>2.5491149559064293E-4</c:v>
                </c:pt>
                <c:pt idx="27518">
                  <c:v>2.5490223231336976E-4</c:v>
                </c:pt>
                <c:pt idx="27519">
                  <c:v>2.5489296970931442E-4</c:v>
                </c:pt>
                <c:pt idx="27520">
                  <c:v>2.5488370777840182E-4</c:v>
                </c:pt>
                <c:pt idx="27521">
                  <c:v>2.5487444652055641E-4</c:v>
                </c:pt>
                <c:pt idx="27522">
                  <c:v>2.54865185935707E-4</c:v>
                </c:pt>
                <c:pt idx="27523">
                  <c:v>2.5485592602377986E-4</c:v>
                </c:pt>
                <c:pt idx="27524">
                  <c:v>2.54846666784701E-4</c:v>
                </c:pt>
                <c:pt idx="27525">
                  <c:v>2.5483740821839783E-4</c:v>
                </c:pt>
                <c:pt idx="27526">
                  <c:v>2.5482815032479658E-4</c:v>
                </c:pt>
                <c:pt idx="27527">
                  <c:v>2.5481889310382231E-4</c:v>
                </c:pt>
                <c:pt idx="27528">
                  <c:v>2.5480963655540614E-4</c:v>
                </c:pt>
                <c:pt idx="27529">
                  <c:v>2.5480038067947016E-4</c:v>
                </c:pt>
                <c:pt idx="27530">
                  <c:v>2.5479112547594569E-4</c:v>
                </c:pt>
                <c:pt idx="27531">
                  <c:v>2.5478187094475424E-4</c:v>
                </c:pt>
                <c:pt idx="27532">
                  <c:v>2.5477261708582564E-4</c:v>
                </c:pt>
                <c:pt idx="27533">
                  <c:v>2.5476336389908651E-4</c:v>
                </c:pt>
                <c:pt idx="27534">
                  <c:v>2.5475411138446219E-4</c:v>
                </c:pt>
                <c:pt idx="27535">
                  <c:v>2.5474485954188114E-4</c:v>
                </c:pt>
                <c:pt idx="27536">
                  <c:v>2.5473560837127064E-4</c:v>
                </c:pt>
                <c:pt idx="27537">
                  <c:v>2.5472635787255612E-4</c:v>
                </c:pt>
                <c:pt idx="27538">
                  <c:v>2.5471710804566373E-4</c:v>
                </c:pt>
                <c:pt idx="27539">
                  <c:v>2.5470785889052068E-4</c:v>
                </c:pt>
                <c:pt idx="27540">
                  <c:v>2.5469861040705409E-4</c:v>
                </c:pt>
                <c:pt idx="27541">
                  <c:v>2.5468936259519242E-4</c:v>
                </c:pt>
                <c:pt idx="27542">
                  <c:v>2.5468011545485951E-4</c:v>
                </c:pt>
                <c:pt idx="27543">
                  <c:v>2.5467086898598465E-4</c:v>
                </c:pt>
                <c:pt idx="27544">
                  <c:v>2.5466162318849402E-4</c:v>
                </c:pt>
                <c:pt idx="27545">
                  <c:v>2.5465237806231481E-4</c:v>
                </c:pt>
                <c:pt idx="27546">
                  <c:v>2.54643133607372E-4</c:v>
                </c:pt>
                <c:pt idx="27547">
                  <c:v>2.5463388982359576E-4</c:v>
                </c:pt>
                <c:pt idx="27548">
                  <c:v>2.5462464671090874E-4</c:v>
                </c:pt>
                <c:pt idx="27549">
                  <c:v>2.5461540426924349E-4</c:v>
                </c:pt>
                <c:pt idx="27550">
                  <c:v>2.546061624985199E-4</c:v>
                </c:pt>
                <c:pt idx="27551">
                  <c:v>2.5459692139867041E-4</c:v>
                </c:pt>
                <c:pt idx="27552">
                  <c:v>2.545876809696205E-4</c:v>
                </c:pt>
                <c:pt idx="27553">
                  <c:v>2.5457844121129828E-4</c:v>
                </c:pt>
                <c:pt idx="27554">
                  <c:v>2.5456920212362676E-4</c:v>
                </c:pt>
                <c:pt idx="27555">
                  <c:v>2.5455996370653782E-4</c:v>
                </c:pt>
                <c:pt idx="27556">
                  <c:v>2.54550725959955E-4</c:v>
                </c:pt>
                <c:pt idx="27557">
                  <c:v>2.5454148888380638E-4</c:v>
                </c:pt>
                <c:pt idx="27558">
                  <c:v>2.5453225247801855E-4</c:v>
                </c:pt>
                <c:pt idx="27559">
                  <c:v>2.5452301674252055E-4</c:v>
                </c:pt>
                <c:pt idx="27560">
                  <c:v>2.5451378167723839E-4</c:v>
                </c:pt>
                <c:pt idx="27561">
                  <c:v>2.5450454728209596E-4</c:v>
                </c:pt>
                <c:pt idx="27562">
                  <c:v>2.5449531355702381E-4</c:v>
                </c:pt>
                <c:pt idx="27563">
                  <c:v>2.5448608050194891E-4</c:v>
                </c:pt>
                <c:pt idx="27564">
                  <c:v>2.5447684811679859E-4</c:v>
                </c:pt>
                <c:pt idx="27565">
                  <c:v>2.5446761640149791E-4</c:v>
                </c:pt>
                <c:pt idx="27566">
                  <c:v>2.5445838535597532E-4</c:v>
                </c:pt>
                <c:pt idx="27567">
                  <c:v>2.5444915498015844E-4</c:v>
                </c:pt>
                <c:pt idx="27568">
                  <c:v>2.5443992527397264E-4</c:v>
                </c:pt>
                <c:pt idx="27569">
                  <c:v>2.5443069623734576E-4</c:v>
                </c:pt>
                <c:pt idx="27570">
                  <c:v>2.5442146787020602E-4</c:v>
                </c:pt>
                <c:pt idx="27571">
                  <c:v>2.5441224017247802E-4</c:v>
                </c:pt>
                <c:pt idx="27572">
                  <c:v>2.5440301314409291E-4</c:v>
                </c:pt>
                <c:pt idx="27573">
                  <c:v>2.5439378678497539E-4</c:v>
                </c:pt>
                <c:pt idx="27574">
                  <c:v>2.5438456109505049E-4</c:v>
                </c:pt>
                <c:pt idx="27575">
                  <c:v>2.5437533607425115E-4</c:v>
                </c:pt>
                <c:pt idx="27576">
                  <c:v>2.5436611172249899E-4</c:v>
                </c:pt>
                <c:pt idx="27577">
                  <c:v>2.5435688803972435E-4</c:v>
                </c:pt>
                <c:pt idx="27578">
                  <c:v>2.5434766502585316E-4</c:v>
                </c:pt>
                <c:pt idx="27579">
                  <c:v>2.543384426808135E-4</c:v>
                </c:pt>
                <c:pt idx="27580">
                  <c:v>2.5432922100453257E-4</c:v>
                </c:pt>
                <c:pt idx="27581">
                  <c:v>2.5431999999693642E-4</c:v>
                </c:pt>
                <c:pt idx="27582">
                  <c:v>2.5431077965795397E-4</c:v>
                </c:pt>
                <c:pt idx="27583">
                  <c:v>2.5430155998751016E-4</c:v>
                </c:pt>
                <c:pt idx="27584">
                  <c:v>2.5429234098553482E-4</c:v>
                </c:pt>
                <c:pt idx="27585">
                  <c:v>2.5428312265195462E-4</c:v>
                </c:pt>
                <c:pt idx="27586">
                  <c:v>2.5427390498669676E-4</c:v>
                </c:pt>
                <c:pt idx="27587">
                  <c:v>2.5426468798968614E-4</c:v>
                </c:pt>
                <c:pt idx="27588">
                  <c:v>2.5425547166085485E-4</c:v>
                </c:pt>
                <c:pt idx="27589">
                  <c:v>2.542462560001259E-4</c:v>
                </c:pt>
                <c:pt idx="27590">
                  <c:v>2.5423704100742894E-4</c:v>
                </c:pt>
                <c:pt idx="27591">
                  <c:v>2.5422782668269218E-4</c:v>
                </c:pt>
                <c:pt idx="27592">
                  <c:v>2.5421861302583952E-4</c:v>
                </c:pt>
                <c:pt idx="27593">
                  <c:v>2.5420940003680195E-4</c:v>
                </c:pt>
                <c:pt idx="27594">
                  <c:v>2.5420018771550481E-4</c:v>
                </c:pt>
                <c:pt idx="27595">
                  <c:v>2.5419097606187586E-4</c:v>
                </c:pt>
                <c:pt idx="27596">
                  <c:v>2.5418176507584266E-4</c:v>
                </c:pt>
                <c:pt idx="27597">
                  <c:v>2.5417255475733343E-4</c:v>
                </c:pt>
                <c:pt idx="27598">
                  <c:v>2.5416334510627387E-4</c:v>
                </c:pt>
                <c:pt idx="27599">
                  <c:v>2.5415413612259289E-4</c:v>
                </c:pt>
                <c:pt idx="27600">
                  <c:v>2.5414492780621693E-4</c:v>
                </c:pt>
                <c:pt idx="27601">
                  <c:v>2.5413572015707488E-4</c:v>
                </c:pt>
                <c:pt idx="27602">
                  <c:v>2.5412651317509191E-4</c:v>
                </c:pt>
                <c:pt idx="27603">
                  <c:v>2.5411730686019957E-4</c:v>
                </c:pt>
                <c:pt idx="27604">
                  <c:v>2.5410810121232011E-4</c:v>
                </c:pt>
                <c:pt idx="27605">
                  <c:v>2.540988962313841E-4</c:v>
                </c:pt>
                <c:pt idx="27606">
                  <c:v>2.5408969191731905E-4</c:v>
                </c:pt>
                <c:pt idx="27607">
                  <c:v>2.5408048827005357E-4</c:v>
                </c:pt>
                <c:pt idx="27608">
                  <c:v>2.5407128528951258E-4</c:v>
                </c:pt>
                <c:pt idx="27609">
                  <c:v>2.5406208297562392E-4</c:v>
                </c:pt>
                <c:pt idx="27610">
                  <c:v>2.5405288132831599E-4</c:v>
                </c:pt>
                <c:pt idx="27611">
                  <c:v>2.5404368034751793E-4</c:v>
                </c:pt>
                <c:pt idx="27612">
                  <c:v>2.5403448003315552E-4</c:v>
                </c:pt>
                <c:pt idx="27613">
                  <c:v>2.5402528038515472E-4</c:v>
                </c:pt>
                <c:pt idx="27614">
                  <c:v>2.5401608140344716E-4</c:v>
                </c:pt>
                <c:pt idx="27615">
                  <c:v>2.5400688308795674E-4</c:v>
                </c:pt>
                <c:pt idx="27616">
                  <c:v>2.5399768543861402E-4</c:v>
                </c:pt>
                <c:pt idx="27617">
                  <c:v>2.5398848845534412E-4</c:v>
                </c:pt>
                <c:pt idx="27618">
                  <c:v>2.5397929213807652E-4</c:v>
                </c:pt>
                <c:pt idx="27619">
                  <c:v>2.5397009648673924E-4</c:v>
                </c:pt>
                <c:pt idx="27620">
                  <c:v>2.5396090150125696E-4</c:v>
                </c:pt>
                <c:pt idx="27621">
                  <c:v>2.5395170718156139E-4</c:v>
                </c:pt>
                <c:pt idx="27622">
                  <c:v>2.5394251352757593E-4</c:v>
                </c:pt>
                <c:pt idx="27623">
                  <c:v>2.5393332053923347E-4</c:v>
                </c:pt>
                <c:pt idx="27624">
                  <c:v>2.5392412821645611E-4</c:v>
                </c:pt>
                <c:pt idx="27625">
                  <c:v>2.5391493655917445E-4</c:v>
                </c:pt>
                <c:pt idx="27626">
                  <c:v>2.539057455673164E-4</c:v>
                </c:pt>
                <c:pt idx="27627">
                  <c:v>2.5389655524081002E-4</c:v>
                </c:pt>
                <c:pt idx="27628">
                  <c:v>2.5388736557958186E-4</c:v>
                </c:pt>
                <c:pt idx="27629">
                  <c:v>2.5387817658356149E-4</c:v>
                </c:pt>
                <c:pt idx="27630">
                  <c:v>2.5386898825267292E-4</c:v>
                </c:pt>
                <c:pt idx="27631">
                  <c:v>2.5385980058684806E-4</c:v>
                </c:pt>
                <c:pt idx="27632">
                  <c:v>2.5385061358601182E-4</c:v>
                </c:pt>
                <c:pt idx="27633">
                  <c:v>2.5384142725009537E-4</c:v>
                </c:pt>
                <c:pt idx="27634">
                  <c:v>2.5383224157902155E-4</c:v>
                </c:pt>
                <c:pt idx="27635">
                  <c:v>2.5382305657272347E-4</c:v>
                </c:pt>
                <c:pt idx="27636">
                  <c:v>2.5381387223112552E-4</c:v>
                </c:pt>
                <c:pt idx="27637">
                  <c:v>2.5380468855415542E-4</c:v>
                </c:pt>
                <c:pt idx="27638">
                  <c:v>2.5379550554174434E-4</c:v>
                </c:pt>
                <c:pt idx="27639">
                  <c:v>2.5378632319381599E-4</c:v>
                </c:pt>
                <c:pt idx="27640">
                  <c:v>2.5377714151030099E-4</c:v>
                </c:pt>
                <c:pt idx="27641">
                  <c:v>2.5376796049112632E-4</c:v>
                </c:pt>
                <c:pt idx="27642">
                  <c:v>2.5375878013622182E-4</c:v>
                </c:pt>
                <c:pt idx="27643">
                  <c:v>2.5374960044551086E-4</c:v>
                </c:pt>
                <c:pt idx="27644">
                  <c:v>2.5374042141892484E-4</c:v>
                </c:pt>
                <c:pt idx="27645">
                  <c:v>2.5373124305639146E-4</c:v>
                </c:pt>
                <c:pt idx="27646">
                  <c:v>2.5372206535783802E-4</c:v>
                </c:pt>
                <c:pt idx="27647">
                  <c:v>2.5371288832319372E-4</c:v>
                </c:pt>
                <c:pt idx="27648">
                  <c:v>2.5370371195238331E-4</c:v>
                </c:pt>
                <c:pt idx="27649">
                  <c:v>2.536945362453379E-4</c:v>
                </c:pt>
                <c:pt idx="27650">
                  <c:v>2.5368536120198425E-4</c:v>
                </c:pt>
                <c:pt idx="27651">
                  <c:v>2.5367618682225221E-4</c:v>
                </c:pt>
                <c:pt idx="27652">
                  <c:v>2.5366701310606518E-4</c:v>
                </c:pt>
                <c:pt idx="27653">
                  <c:v>2.5365784005335551E-4</c:v>
                </c:pt>
                <c:pt idx="27654">
                  <c:v>2.5364866766404995E-4</c:v>
                </c:pt>
                <c:pt idx="27655">
                  <c:v>2.5363949593807636E-4</c:v>
                </c:pt>
                <c:pt idx="27656">
                  <c:v>2.5363032487536372E-4</c:v>
                </c:pt>
                <c:pt idx="27657">
                  <c:v>2.536211544758382E-4</c:v>
                </c:pt>
                <c:pt idx="27658">
                  <c:v>2.5361198473942802E-4</c:v>
                </c:pt>
                <c:pt idx="27659">
                  <c:v>2.5360281566606292E-4</c:v>
                </c:pt>
                <c:pt idx="27660">
                  <c:v>2.5359364725567092E-4</c:v>
                </c:pt>
                <c:pt idx="27661">
                  <c:v>2.5358447950817801E-4</c:v>
                </c:pt>
                <c:pt idx="27662">
                  <c:v>2.5357531242351438E-4</c:v>
                </c:pt>
                <c:pt idx="27663">
                  <c:v>2.5356614600160755E-4</c:v>
                </c:pt>
                <c:pt idx="27664">
                  <c:v>2.5355698024238541E-4</c:v>
                </c:pt>
                <c:pt idx="27665">
                  <c:v>2.5354781514577609E-4</c:v>
                </c:pt>
                <c:pt idx="27666">
                  <c:v>2.5353865071170911E-4</c:v>
                </c:pt>
                <c:pt idx="27667">
                  <c:v>2.5352948694011009E-4</c:v>
                </c:pt>
                <c:pt idx="27668">
                  <c:v>2.5352032383090792E-4</c:v>
                </c:pt>
                <c:pt idx="27669">
                  <c:v>2.5351116138403265E-4</c:v>
                </c:pt>
                <c:pt idx="27670">
                  <c:v>2.5350199959940981E-4</c:v>
                </c:pt>
                <c:pt idx="27671">
                  <c:v>2.5349283847696989E-4</c:v>
                </c:pt>
                <c:pt idx="27672">
                  <c:v>2.5348367801664097E-4</c:v>
                </c:pt>
                <c:pt idx="27673">
                  <c:v>2.534745182183485E-4</c:v>
                </c:pt>
                <c:pt idx="27674">
                  <c:v>2.534653590820238E-4</c:v>
                </c:pt>
                <c:pt idx="27675">
                  <c:v>2.5345620060759412E-4</c:v>
                </c:pt>
                <c:pt idx="27676">
                  <c:v>2.5344704279498735E-4</c:v>
                </c:pt>
                <c:pt idx="27677">
                  <c:v>2.5343788564413352E-4</c:v>
                </c:pt>
                <c:pt idx="27678">
                  <c:v>2.5342872915495759E-4</c:v>
                </c:pt>
                <c:pt idx="27679">
                  <c:v>2.5341957332738915E-4</c:v>
                </c:pt>
                <c:pt idx="27680">
                  <c:v>2.5341041816135811E-4</c:v>
                </c:pt>
                <c:pt idx="27681">
                  <c:v>2.5340126365679219E-4</c:v>
                </c:pt>
                <c:pt idx="27682">
                  <c:v>2.5339210981361915E-4</c:v>
                </c:pt>
                <c:pt idx="27683">
                  <c:v>2.5338295663176645E-4</c:v>
                </c:pt>
                <c:pt idx="27684">
                  <c:v>2.533738041111636E-4</c:v>
                </c:pt>
                <c:pt idx="27685">
                  <c:v>2.5336465225173836E-4</c:v>
                </c:pt>
                <c:pt idx="27686">
                  <c:v>2.533555010534184E-4</c:v>
                </c:pt>
                <c:pt idx="27687">
                  <c:v>2.5334635051613521E-4</c:v>
                </c:pt>
                <c:pt idx="27688">
                  <c:v>2.5333720063981392E-4</c:v>
                </c:pt>
                <c:pt idx="27689">
                  <c:v>2.5332805142438356E-4</c:v>
                </c:pt>
                <c:pt idx="27690">
                  <c:v>2.5331890286977497E-4</c:v>
                </c:pt>
                <c:pt idx="27691">
                  <c:v>2.5330975497591301E-4</c:v>
                </c:pt>
                <c:pt idx="27692">
                  <c:v>2.5330060774272808E-4</c:v>
                </c:pt>
                <c:pt idx="27693">
                  <c:v>2.5329146117014813E-4</c:v>
                </c:pt>
                <c:pt idx="27694">
                  <c:v>2.5328231525810138E-4</c:v>
                </c:pt>
                <c:pt idx="27695">
                  <c:v>2.5327317000651715E-4</c:v>
                </c:pt>
                <c:pt idx="27696">
                  <c:v>2.5326402541532203E-4</c:v>
                </c:pt>
                <c:pt idx="27697">
                  <c:v>2.5325488148444681E-4</c:v>
                </c:pt>
                <c:pt idx="27698">
                  <c:v>2.532457382138191E-4</c:v>
                </c:pt>
                <c:pt idx="27699">
                  <c:v>2.5323659560336708E-4</c:v>
                </c:pt>
                <c:pt idx="27700">
                  <c:v>2.532274536530199E-4</c:v>
                </c:pt>
                <c:pt idx="27701">
                  <c:v>2.5321831236270486E-4</c:v>
                </c:pt>
                <c:pt idx="27702">
                  <c:v>2.5320917173235252E-4</c:v>
                </c:pt>
                <c:pt idx="27703">
                  <c:v>2.5320003176188807E-4</c:v>
                </c:pt>
                <c:pt idx="27704">
                  <c:v>2.5319089245124342E-4</c:v>
                </c:pt>
                <c:pt idx="27705">
                  <c:v>2.5318175380034615E-4</c:v>
                </c:pt>
                <c:pt idx="27706">
                  <c:v>2.531726158091242E-4</c:v>
                </c:pt>
                <c:pt idx="27707">
                  <c:v>2.5316347847750598E-4</c:v>
                </c:pt>
                <c:pt idx="27708">
                  <c:v>2.5315434180541959E-4</c:v>
                </c:pt>
                <c:pt idx="27709">
                  <c:v>2.5314520579279652E-4</c:v>
                </c:pt>
                <c:pt idx="27710">
                  <c:v>2.5313607043956211E-4</c:v>
                </c:pt>
                <c:pt idx="27711">
                  <c:v>2.5312693574564612E-4</c:v>
                </c:pt>
                <c:pt idx="27712">
                  <c:v>2.531178017109779E-4</c:v>
                </c:pt>
                <c:pt idx="27713">
                  <c:v>2.5310866833548514E-4</c:v>
                </c:pt>
                <c:pt idx="27714">
                  <c:v>2.530995356190984E-4</c:v>
                </c:pt>
                <c:pt idx="27715">
                  <c:v>2.5309040356174335E-4</c:v>
                </c:pt>
                <c:pt idx="27716">
                  <c:v>2.5308127216334991E-4</c:v>
                </c:pt>
                <c:pt idx="27717">
                  <c:v>2.5307214142384672E-4</c:v>
                </c:pt>
                <c:pt idx="27718">
                  <c:v>2.5306301134316359E-4</c:v>
                </c:pt>
                <c:pt idx="27719">
                  <c:v>2.5305388192122809E-4</c:v>
                </c:pt>
                <c:pt idx="27720">
                  <c:v>2.5304475315796851E-4</c:v>
                </c:pt>
                <c:pt idx="27721">
                  <c:v>2.5303562505331486E-4</c:v>
                </c:pt>
                <c:pt idx="27722">
                  <c:v>2.5302649760719622E-4</c:v>
                </c:pt>
                <c:pt idx="27723">
                  <c:v>2.5301737081953986E-4</c:v>
                </c:pt>
                <c:pt idx="27724">
                  <c:v>2.5300824469027291E-4</c:v>
                </c:pt>
                <c:pt idx="27725">
                  <c:v>2.529991192193281E-4</c:v>
                </c:pt>
                <c:pt idx="27726">
                  <c:v>2.5298999440663257E-4</c:v>
                </c:pt>
                <c:pt idx="27727">
                  <c:v>2.5298087025211417E-4</c:v>
                </c:pt>
                <c:pt idx="27728">
                  <c:v>2.5297174675570312E-4</c:v>
                </c:pt>
                <c:pt idx="27729">
                  <c:v>2.5296262391732511E-4</c:v>
                </c:pt>
                <c:pt idx="27730">
                  <c:v>2.529535017369141E-4</c:v>
                </c:pt>
                <c:pt idx="27731">
                  <c:v>2.529443802143941E-4</c:v>
                </c:pt>
                <c:pt idx="27732">
                  <c:v>2.5293525934969686E-4</c:v>
                </c:pt>
                <c:pt idx="27733">
                  <c:v>2.5292613914275152E-4</c:v>
                </c:pt>
                <c:pt idx="27734">
                  <c:v>2.5291701959348359E-4</c:v>
                </c:pt>
                <c:pt idx="27735">
                  <c:v>2.529079007018251E-4</c:v>
                </c:pt>
                <c:pt idx="27736">
                  <c:v>2.5289878246770504E-4</c:v>
                </c:pt>
                <c:pt idx="27737">
                  <c:v>2.5288966489105043E-4</c:v>
                </c:pt>
                <c:pt idx="27738">
                  <c:v>2.5288054797178891E-4</c:v>
                </c:pt>
                <c:pt idx="27739">
                  <c:v>2.5287143170985439E-4</c:v>
                </c:pt>
                <c:pt idx="27740">
                  <c:v>2.5286231610517087E-4</c:v>
                </c:pt>
                <c:pt idx="27741">
                  <c:v>2.5285320115767004E-4</c:v>
                </c:pt>
                <c:pt idx="27742">
                  <c:v>2.5284408686727933E-4</c:v>
                </c:pt>
                <c:pt idx="27743">
                  <c:v>2.5283497323392819E-4</c:v>
                </c:pt>
                <c:pt idx="27744">
                  <c:v>2.5282586025754611E-4</c:v>
                </c:pt>
                <c:pt idx="27745">
                  <c:v>2.528167479380618E-4</c:v>
                </c:pt>
                <c:pt idx="27746">
                  <c:v>2.5280763627540424E-4</c:v>
                </c:pt>
                <c:pt idx="27747">
                  <c:v>2.5279852526950247E-4</c:v>
                </c:pt>
                <c:pt idx="27748">
                  <c:v>2.5278941492028407E-4</c:v>
                </c:pt>
                <c:pt idx="27749">
                  <c:v>2.5278030522767997E-4</c:v>
                </c:pt>
                <c:pt idx="27750">
                  <c:v>2.5277119619161861E-4</c:v>
                </c:pt>
                <c:pt idx="27751">
                  <c:v>2.5276208781202839E-4</c:v>
                </c:pt>
                <c:pt idx="27752">
                  <c:v>2.5275298008883916E-4</c:v>
                </c:pt>
                <c:pt idx="27753">
                  <c:v>2.527438730219781E-4</c:v>
                </c:pt>
                <c:pt idx="27754">
                  <c:v>2.5273476661137812E-4</c:v>
                </c:pt>
                <c:pt idx="27755">
                  <c:v>2.5272566085696456E-4</c:v>
                </c:pt>
                <c:pt idx="27756">
                  <c:v>2.5271655575866966E-4</c:v>
                </c:pt>
                <c:pt idx="27757">
                  <c:v>2.5270745131641812E-4</c:v>
                </c:pt>
                <c:pt idx="27758">
                  <c:v>2.5269834753014359E-4</c:v>
                </c:pt>
                <c:pt idx="27759">
                  <c:v>2.5268924439977191E-4</c:v>
                </c:pt>
                <c:pt idx="27760">
                  <c:v>2.526801419252345E-4</c:v>
                </c:pt>
                <c:pt idx="27761">
                  <c:v>2.5267104010645992E-4</c:v>
                </c:pt>
                <c:pt idx="27762">
                  <c:v>2.5266193894337569E-4</c:v>
                </c:pt>
                <c:pt idx="27763">
                  <c:v>2.5265283843591289E-4</c:v>
                </c:pt>
                <c:pt idx="27764">
                  <c:v>2.526437385840008E-4</c:v>
                </c:pt>
                <c:pt idx="27765">
                  <c:v>2.5263463938756607E-4</c:v>
                </c:pt>
                <c:pt idx="27766">
                  <c:v>2.5262554084654054E-4</c:v>
                </c:pt>
                <c:pt idx="27767">
                  <c:v>2.526164429608524E-4</c:v>
                </c:pt>
                <c:pt idx="27768">
                  <c:v>2.5260734573043188E-4</c:v>
                </c:pt>
                <c:pt idx="27769">
                  <c:v>2.5259824915520594E-4</c:v>
                </c:pt>
                <c:pt idx="27770">
                  <c:v>2.5258915323510554E-4</c:v>
                </c:pt>
                <c:pt idx="27771">
                  <c:v>2.5258005797005819E-4</c:v>
                </c:pt>
                <c:pt idx="27772">
                  <c:v>2.5257096335999559E-4</c:v>
                </c:pt>
                <c:pt idx="27773">
                  <c:v>2.5256186940484515E-4</c:v>
                </c:pt>
                <c:pt idx="27774">
                  <c:v>2.5255277610453927E-4</c:v>
                </c:pt>
                <c:pt idx="27775">
                  <c:v>2.5254368345900059E-4</c:v>
                </c:pt>
                <c:pt idx="27776">
                  <c:v>2.5253459146816438E-4</c:v>
                </c:pt>
                <c:pt idx="27777">
                  <c:v>2.5252550013195812E-4</c:v>
                </c:pt>
                <c:pt idx="27778">
                  <c:v>2.5251640945031116E-4</c:v>
                </c:pt>
                <c:pt idx="27779">
                  <c:v>2.5250731942315271E-4</c:v>
                </c:pt>
                <c:pt idx="27780">
                  <c:v>2.5249823005041202E-4</c:v>
                </c:pt>
                <c:pt idx="27781">
                  <c:v>2.5248914133201836E-4</c:v>
                </c:pt>
                <c:pt idx="27782">
                  <c:v>2.5248005326790221E-4</c:v>
                </c:pt>
                <c:pt idx="27783">
                  <c:v>2.5247096585799187E-4</c:v>
                </c:pt>
                <c:pt idx="27784">
                  <c:v>2.5246187910221501E-4</c:v>
                </c:pt>
                <c:pt idx="27785">
                  <c:v>2.5245279300050371E-4</c:v>
                </c:pt>
                <c:pt idx="27786">
                  <c:v>2.5244370755278663E-4</c:v>
                </c:pt>
                <c:pt idx="27787">
                  <c:v>2.5243462275899254E-4</c:v>
                </c:pt>
                <c:pt idx="27788">
                  <c:v>2.5242553861905005E-4</c:v>
                </c:pt>
                <c:pt idx="27789">
                  <c:v>2.5241645513289257E-4</c:v>
                </c:pt>
                <c:pt idx="27790">
                  <c:v>2.5240737230044412E-4</c:v>
                </c:pt>
                <c:pt idx="27791">
                  <c:v>2.5239829012163828E-4</c:v>
                </c:pt>
                <c:pt idx="27792">
                  <c:v>2.5238920859640171E-4</c:v>
                </c:pt>
                <c:pt idx="27793">
                  <c:v>2.5238012772466637E-4</c:v>
                </c:pt>
                <c:pt idx="27794">
                  <c:v>2.523710475063588E-4</c:v>
                </c:pt>
                <c:pt idx="27795">
                  <c:v>2.5236196794141045E-4</c:v>
                </c:pt>
                <c:pt idx="27796">
                  <c:v>2.5235288902975239E-4</c:v>
                </c:pt>
                <c:pt idx="27797">
                  <c:v>2.5234381077131009E-4</c:v>
                </c:pt>
                <c:pt idx="27798">
                  <c:v>2.5233473316601607E-4</c:v>
                </c:pt>
                <c:pt idx="27799">
                  <c:v>2.5232565621379936E-4</c:v>
                </c:pt>
                <c:pt idx="27800">
                  <c:v>2.5231657991458699E-4</c:v>
                </c:pt>
                <c:pt idx="27801">
                  <c:v>2.5230750426831277E-4</c:v>
                </c:pt>
                <c:pt idx="27802">
                  <c:v>2.5229842927490347E-4</c:v>
                </c:pt>
                <c:pt idx="27803">
                  <c:v>2.5228935493428812E-4</c:v>
                </c:pt>
                <c:pt idx="27804">
                  <c:v>2.5228028124639804E-4</c:v>
                </c:pt>
                <c:pt idx="27805">
                  <c:v>2.5227120821116292E-4</c:v>
                </c:pt>
                <c:pt idx="27806">
                  <c:v>2.5226213582851137E-4</c:v>
                </c:pt>
                <c:pt idx="27807">
                  <c:v>2.5225306409837252E-4</c:v>
                </c:pt>
                <c:pt idx="27808">
                  <c:v>2.5224399302067603E-4</c:v>
                </c:pt>
                <c:pt idx="27809">
                  <c:v>2.5223492259535292E-4</c:v>
                </c:pt>
                <c:pt idx="27810">
                  <c:v>2.5222585282233219E-4</c:v>
                </c:pt>
                <c:pt idx="27811">
                  <c:v>2.5221678370154435E-4</c:v>
                </c:pt>
                <c:pt idx="27812">
                  <c:v>2.5220771523291619E-4</c:v>
                </c:pt>
                <c:pt idx="27813">
                  <c:v>2.5219864741637949E-4</c:v>
                </c:pt>
                <c:pt idx="27814">
                  <c:v>2.5218958025186402E-4</c:v>
                </c:pt>
                <c:pt idx="27815">
                  <c:v>2.5218051373929889E-4</c:v>
                </c:pt>
                <c:pt idx="27816">
                  <c:v>2.5217144787861536E-4</c:v>
                </c:pt>
                <c:pt idx="27817">
                  <c:v>2.5216238266974046E-4</c:v>
                </c:pt>
                <c:pt idx="27818">
                  <c:v>2.5215331811260486E-4</c:v>
                </c:pt>
                <c:pt idx="27819">
                  <c:v>2.5214425420713889E-4</c:v>
                </c:pt>
                <c:pt idx="27820">
                  <c:v>2.521351909532716E-4</c:v>
                </c:pt>
                <c:pt idx="27821">
                  <c:v>2.5212612835093256E-4</c:v>
                </c:pt>
                <c:pt idx="27822">
                  <c:v>2.5211706640005391E-4</c:v>
                </c:pt>
                <c:pt idx="27823">
                  <c:v>2.5210800510056252E-4</c:v>
                </c:pt>
                <c:pt idx="27824">
                  <c:v>2.5209894445238796E-4</c:v>
                </c:pt>
                <c:pt idx="27825">
                  <c:v>2.5208988445546242E-4</c:v>
                </c:pt>
                <c:pt idx="27826">
                  <c:v>2.5208082510971554E-4</c:v>
                </c:pt>
                <c:pt idx="27827">
                  <c:v>2.5207176641507412E-4</c:v>
                </c:pt>
                <c:pt idx="27828">
                  <c:v>2.5206270837147086E-4</c:v>
                </c:pt>
                <c:pt idx="27829">
                  <c:v>2.5205365097883564E-4</c:v>
                </c:pt>
                <c:pt idx="27830">
                  <c:v>2.5204459423709588E-4</c:v>
                </c:pt>
                <c:pt idx="27831">
                  <c:v>2.5203553814618219E-4</c:v>
                </c:pt>
                <c:pt idx="27832">
                  <c:v>2.5202648270602611E-4</c:v>
                </c:pt>
                <c:pt idx="27833">
                  <c:v>2.5201742791655776E-4</c:v>
                </c:pt>
                <c:pt idx="27834">
                  <c:v>2.5200837377770428E-4</c:v>
                </c:pt>
                <c:pt idx="27835">
                  <c:v>2.5199932028939661E-4</c:v>
                </c:pt>
                <c:pt idx="27836">
                  <c:v>2.5199026745156426E-4</c:v>
                </c:pt>
                <c:pt idx="27837">
                  <c:v>2.5198121526413987E-4</c:v>
                </c:pt>
                <c:pt idx="27838">
                  <c:v>2.5197216372705052E-4</c:v>
                </c:pt>
                <c:pt idx="27839">
                  <c:v>2.5196311284022611E-4</c:v>
                </c:pt>
                <c:pt idx="27840">
                  <c:v>2.5195406260359796E-4</c:v>
                </c:pt>
                <c:pt idx="27841">
                  <c:v>2.5194501301709559E-4</c:v>
                </c:pt>
                <c:pt idx="27842">
                  <c:v>2.5193596408064995E-4</c:v>
                </c:pt>
                <c:pt idx="27843">
                  <c:v>2.5192691579418785E-4</c:v>
                </c:pt>
                <c:pt idx="27844">
                  <c:v>2.5191786815764256E-4</c:v>
                </c:pt>
                <c:pt idx="27845">
                  <c:v>2.5190882117094219E-4</c:v>
                </c:pt>
                <c:pt idx="27846">
                  <c:v>2.518997748340193E-4</c:v>
                </c:pt>
                <c:pt idx="27847">
                  <c:v>2.5189072914679996E-4</c:v>
                </c:pt>
                <c:pt idx="27848">
                  <c:v>2.5188168410921591E-4</c:v>
                </c:pt>
                <c:pt idx="27849">
                  <c:v>2.5187263972119804E-4</c:v>
                </c:pt>
                <c:pt idx="27850">
                  <c:v>2.5186359598267419E-4</c:v>
                </c:pt>
                <c:pt idx="27851">
                  <c:v>2.5185455289357752E-4</c:v>
                </c:pt>
                <c:pt idx="27852">
                  <c:v>2.5184551045383599E-4</c:v>
                </c:pt>
                <c:pt idx="27853">
                  <c:v>2.5183646866338042E-4</c:v>
                </c:pt>
                <c:pt idx="27854">
                  <c:v>2.5182742752214208E-4</c:v>
                </c:pt>
                <c:pt idx="27855">
                  <c:v>2.5181838703004805E-4</c:v>
                </c:pt>
                <c:pt idx="27856">
                  <c:v>2.5180934718702888E-4</c:v>
                </c:pt>
                <c:pt idx="27857">
                  <c:v>2.5180030799301694E-4</c:v>
                </c:pt>
                <c:pt idx="27858">
                  <c:v>2.5179126944794151E-4</c:v>
                </c:pt>
                <c:pt idx="27859">
                  <c:v>2.5178223155173252E-4</c:v>
                </c:pt>
                <c:pt idx="27860">
                  <c:v>2.517731943043196E-4</c:v>
                </c:pt>
                <c:pt idx="27861">
                  <c:v>2.5176415770563341E-4</c:v>
                </c:pt>
                <c:pt idx="27862">
                  <c:v>2.5175512175560391E-4</c:v>
                </c:pt>
                <c:pt idx="27863">
                  <c:v>2.5174608645416025E-4</c:v>
                </c:pt>
                <c:pt idx="27864">
                  <c:v>2.5173705180123521E-4</c:v>
                </c:pt>
                <c:pt idx="27865">
                  <c:v>2.5172801779675598E-4</c:v>
                </c:pt>
                <c:pt idx="27866">
                  <c:v>2.5171898444065481E-4</c:v>
                </c:pt>
                <c:pt idx="27867">
                  <c:v>2.5170995173286052E-4</c:v>
                </c:pt>
                <c:pt idx="27868">
                  <c:v>2.5170091967330392E-4</c:v>
                </c:pt>
                <c:pt idx="27869">
                  <c:v>2.5169188826191602E-4</c:v>
                </c:pt>
                <c:pt idx="27870">
                  <c:v>2.5168285749862639E-4</c:v>
                </c:pt>
                <c:pt idx="27871">
                  <c:v>2.5167382738336549E-4</c:v>
                </c:pt>
                <c:pt idx="27872">
                  <c:v>2.51664797916063E-4</c:v>
                </c:pt>
                <c:pt idx="27873">
                  <c:v>2.5165576909664996E-4</c:v>
                </c:pt>
                <c:pt idx="27874">
                  <c:v>2.516467409250558E-4</c:v>
                </c:pt>
                <c:pt idx="27875">
                  <c:v>2.5163771340121145E-4</c:v>
                </c:pt>
                <c:pt idx="27876">
                  <c:v>2.5162868652504699E-4</c:v>
                </c:pt>
                <c:pt idx="27877">
                  <c:v>2.5161966029649339E-4</c:v>
                </c:pt>
                <c:pt idx="27878">
                  <c:v>2.5161063471547894E-4</c:v>
                </c:pt>
                <c:pt idx="27879">
                  <c:v>2.5160160978193556E-4</c:v>
                </c:pt>
                <c:pt idx="27880">
                  <c:v>2.5159258549579461E-4</c:v>
                </c:pt>
                <c:pt idx="27881">
                  <c:v>2.5158356185698286E-4</c:v>
                </c:pt>
                <c:pt idx="27882">
                  <c:v>2.5157453886543449E-4</c:v>
                </c:pt>
                <c:pt idx="27883">
                  <c:v>2.5156551652107757E-4</c:v>
                </c:pt>
                <c:pt idx="27884">
                  <c:v>2.5155649482384472E-4</c:v>
                </c:pt>
                <c:pt idx="27885">
                  <c:v>2.515474737736635E-4</c:v>
                </c:pt>
                <c:pt idx="27886">
                  <c:v>2.5153845337046491E-4</c:v>
                </c:pt>
                <c:pt idx="27887">
                  <c:v>2.5152943361418092E-4</c:v>
                </c:pt>
                <c:pt idx="27888">
                  <c:v>2.5152041450474214E-4</c:v>
                </c:pt>
                <c:pt idx="27889">
                  <c:v>2.5151139604207592E-4</c:v>
                </c:pt>
                <c:pt idx="27890">
                  <c:v>2.5150237822611635E-4</c:v>
                </c:pt>
                <c:pt idx="27891">
                  <c:v>2.5149336105679155E-4</c:v>
                </c:pt>
                <c:pt idx="27892">
                  <c:v>2.5148434453403152E-4</c:v>
                </c:pt>
                <c:pt idx="27893">
                  <c:v>2.5147532865776959E-4</c:v>
                </c:pt>
                <c:pt idx="27894">
                  <c:v>2.5146631342793269E-4</c:v>
                </c:pt>
                <c:pt idx="27895">
                  <c:v>2.5145729884445419E-4</c:v>
                </c:pt>
                <c:pt idx="27896">
                  <c:v>2.514482849072641E-4</c:v>
                </c:pt>
                <c:pt idx="27897">
                  <c:v>2.5143927161629229E-4</c:v>
                </c:pt>
                <c:pt idx="27898">
                  <c:v>2.5143025897146691E-4</c:v>
                </c:pt>
                <c:pt idx="27899">
                  <c:v>2.5142124697272243E-4</c:v>
                </c:pt>
                <c:pt idx="27900">
                  <c:v>2.514122356199881E-4</c:v>
                </c:pt>
                <c:pt idx="27901">
                  <c:v>2.514032249131946E-4</c:v>
                </c:pt>
                <c:pt idx="27902">
                  <c:v>2.5139421485227052E-4</c:v>
                </c:pt>
                <c:pt idx="27903">
                  <c:v>2.5138520543714854E-4</c:v>
                </c:pt>
                <c:pt idx="27904">
                  <c:v>2.5137619666775997E-4</c:v>
                </c:pt>
                <c:pt idx="27905">
                  <c:v>2.5136718854403255E-4</c:v>
                </c:pt>
                <c:pt idx="27906">
                  <c:v>2.5135818106589874E-4</c:v>
                </c:pt>
                <c:pt idx="27907">
                  <c:v>2.513491742332892E-4</c:v>
                </c:pt>
                <c:pt idx="27908">
                  <c:v>2.5134016804613285E-4</c:v>
                </c:pt>
                <c:pt idx="27909">
                  <c:v>2.5133116250436205E-4</c:v>
                </c:pt>
                <c:pt idx="27910">
                  <c:v>2.5132215760790747E-4</c:v>
                </c:pt>
                <c:pt idx="27911">
                  <c:v>2.5131315335669922E-4</c:v>
                </c:pt>
                <c:pt idx="27912">
                  <c:v>2.5130414975066612E-4</c:v>
                </c:pt>
                <c:pt idx="27913">
                  <c:v>2.5129514678974302E-4</c:v>
                </c:pt>
                <c:pt idx="27914">
                  <c:v>2.5128614447385647E-4</c:v>
                </c:pt>
                <c:pt idx="27915">
                  <c:v>2.512771428029401E-4</c:v>
                </c:pt>
                <c:pt idx="27916">
                  <c:v>2.5126814177692285E-4</c:v>
                </c:pt>
                <c:pt idx="27917">
                  <c:v>2.5125914139573652E-4</c:v>
                </c:pt>
                <c:pt idx="27918">
                  <c:v>2.5125014165931076E-4</c:v>
                </c:pt>
                <c:pt idx="27919">
                  <c:v>2.5124114256757713E-4</c:v>
                </c:pt>
                <c:pt idx="27920">
                  <c:v>2.512321441204667E-4</c:v>
                </c:pt>
                <c:pt idx="27921">
                  <c:v>2.51223146317908E-4</c:v>
                </c:pt>
                <c:pt idx="27922">
                  <c:v>2.512141491598341E-4</c:v>
                </c:pt>
                <c:pt idx="27923">
                  <c:v>2.5120515264617495E-4</c:v>
                </c:pt>
                <c:pt idx="27924">
                  <c:v>2.5119615677686235E-4</c:v>
                </c:pt>
                <c:pt idx="27925">
                  <c:v>2.5118716155182421E-4</c:v>
                </c:pt>
                <c:pt idx="27926">
                  <c:v>2.5117816697099499E-4</c:v>
                </c:pt>
                <c:pt idx="27927">
                  <c:v>2.5116917303430214E-4</c:v>
                </c:pt>
                <c:pt idx="27928">
                  <c:v>2.5116017974167846E-4</c:v>
                </c:pt>
                <c:pt idx="27929">
                  <c:v>2.5115118709305575E-4</c:v>
                </c:pt>
                <c:pt idx="27930">
                  <c:v>2.5114219508836152E-4</c:v>
                </c:pt>
                <c:pt idx="27931">
                  <c:v>2.5113320372752889E-4</c:v>
                </c:pt>
                <c:pt idx="27932">
                  <c:v>2.5112421301048748E-4</c:v>
                </c:pt>
                <c:pt idx="27933">
                  <c:v>2.5111522293717111E-4</c:v>
                </c:pt>
                <c:pt idx="27934">
                  <c:v>2.5110623350750746E-4</c:v>
                </c:pt>
                <c:pt idx="27935">
                  <c:v>2.5109724472142871E-4</c:v>
                </c:pt>
                <c:pt idx="27936">
                  <c:v>2.5108825657886536E-4</c:v>
                </c:pt>
                <c:pt idx="27937">
                  <c:v>2.5107926907974918E-4</c:v>
                </c:pt>
                <c:pt idx="27938">
                  <c:v>2.5107028222400886E-4</c:v>
                </c:pt>
                <c:pt idx="27939">
                  <c:v>2.5106129601157746E-4</c:v>
                </c:pt>
                <c:pt idx="27940">
                  <c:v>2.5105231044238548E-4</c:v>
                </c:pt>
                <c:pt idx="27941">
                  <c:v>2.510433255163643E-4</c:v>
                </c:pt>
                <c:pt idx="27942">
                  <c:v>2.5103434123344251E-4</c:v>
                </c:pt>
                <c:pt idx="27943">
                  <c:v>2.510253575935541E-4</c:v>
                </c:pt>
                <c:pt idx="27944">
                  <c:v>2.5101637459662895E-4</c:v>
                </c:pt>
                <c:pt idx="27945">
                  <c:v>2.5100739224259651E-4</c:v>
                </c:pt>
                <c:pt idx="27946">
                  <c:v>2.5099841053138959E-4</c:v>
                </c:pt>
                <c:pt idx="27947">
                  <c:v>2.5098942946293935E-4</c:v>
                </c:pt>
                <c:pt idx="27948">
                  <c:v>2.509804490371744E-4</c:v>
                </c:pt>
                <c:pt idx="27949">
                  <c:v>2.5097146925402892E-4</c:v>
                </c:pt>
                <c:pt idx="27950">
                  <c:v>2.5096249011343261E-4</c:v>
                </c:pt>
                <c:pt idx="27951">
                  <c:v>2.5095351161531472E-4</c:v>
                </c:pt>
                <c:pt idx="27952">
                  <c:v>2.509445337596089E-4</c:v>
                </c:pt>
                <c:pt idx="27953">
                  <c:v>2.5093555654624652E-4</c:v>
                </c:pt>
                <c:pt idx="27954">
                  <c:v>2.5092657997515498E-4</c:v>
                </c:pt>
                <c:pt idx="27955">
                  <c:v>2.5091760404627027E-4</c:v>
                </c:pt>
                <c:pt idx="27956">
                  <c:v>2.50908628759519E-4</c:v>
                </c:pt>
                <c:pt idx="27957">
                  <c:v>2.508996541148356E-4</c:v>
                </c:pt>
                <c:pt idx="27958">
                  <c:v>2.508906801121486E-4</c:v>
                </c:pt>
                <c:pt idx="27959">
                  <c:v>2.5088170675139021E-4</c:v>
                </c:pt>
                <c:pt idx="27960">
                  <c:v>2.5087273403249301E-4</c:v>
                </c:pt>
                <c:pt idx="27961">
                  <c:v>2.5086376195538408E-4</c:v>
                </c:pt>
                <c:pt idx="27962">
                  <c:v>2.5085479051999892E-4</c:v>
                </c:pt>
                <c:pt idx="27963">
                  <c:v>2.5084581972626715E-4</c:v>
                </c:pt>
                <c:pt idx="27964">
                  <c:v>2.5083684957411982E-4</c:v>
                </c:pt>
                <c:pt idx="27965">
                  <c:v>2.5082788006348781E-4</c:v>
                </c:pt>
                <c:pt idx="27966">
                  <c:v>2.5081891119430364E-4</c:v>
                </c:pt>
                <c:pt idx="27967">
                  <c:v>2.5080994296649596E-4</c:v>
                </c:pt>
                <c:pt idx="27968">
                  <c:v>2.5080097537999885E-4</c:v>
                </c:pt>
                <c:pt idx="27969">
                  <c:v>2.507920084347419E-4</c:v>
                </c:pt>
                <c:pt idx="27970">
                  <c:v>2.5078304213065538E-4</c:v>
                </c:pt>
                <c:pt idx="27971">
                  <c:v>2.5077407646767279E-4</c:v>
                </c:pt>
                <c:pt idx="27972">
                  <c:v>2.5076511144572246E-4</c:v>
                </c:pt>
                <c:pt idx="27973">
                  <c:v>2.5075614706474047E-4</c:v>
                </c:pt>
                <c:pt idx="27974">
                  <c:v>2.5074718332465212E-4</c:v>
                </c:pt>
                <c:pt idx="27975">
                  <c:v>2.5073822022539426E-4</c:v>
                </c:pt>
                <c:pt idx="27976">
                  <c:v>2.5072925776689398E-4</c:v>
                </c:pt>
                <c:pt idx="27977">
                  <c:v>2.5072029594908291E-4</c:v>
                </c:pt>
                <c:pt idx="27978">
                  <c:v>2.5071133477189703E-4</c:v>
                </c:pt>
                <c:pt idx="27979">
                  <c:v>2.5070237423526257E-4</c:v>
                </c:pt>
                <c:pt idx="27980">
                  <c:v>2.5069341433911095E-4</c:v>
                </c:pt>
                <c:pt idx="27981">
                  <c:v>2.5068445508337559E-4</c:v>
                </c:pt>
                <c:pt idx="27982">
                  <c:v>2.5067549646798782E-4</c:v>
                </c:pt>
                <c:pt idx="27983">
                  <c:v>2.5066653849287825E-4</c:v>
                </c:pt>
                <c:pt idx="27984">
                  <c:v>2.5065758115797916E-4</c:v>
                </c:pt>
                <c:pt idx="27985">
                  <c:v>2.5064862446322198E-4</c:v>
                </c:pt>
                <c:pt idx="27986">
                  <c:v>2.5063966840853619E-4</c:v>
                </c:pt>
                <c:pt idx="27987">
                  <c:v>2.5063071299385342E-4</c:v>
                </c:pt>
                <c:pt idx="27988">
                  <c:v>2.5062175821910797E-4</c:v>
                </c:pt>
                <c:pt idx="27989">
                  <c:v>2.5061280408422801E-4</c:v>
                </c:pt>
                <c:pt idx="27990">
                  <c:v>2.5060385058914622E-4</c:v>
                </c:pt>
                <c:pt idx="27991">
                  <c:v>2.5059489773379408E-4</c:v>
                </c:pt>
                <c:pt idx="27992">
                  <c:v>2.5058594551810191E-4</c:v>
                </c:pt>
                <c:pt idx="27993">
                  <c:v>2.5057699394200332E-4</c:v>
                </c:pt>
                <c:pt idx="27994">
                  <c:v>2.5056804300542843E-4</c:v>
                </c:pt>
                <c:pt idx="27995">
                  <c:v>2.5055909270830997E-4</c:v>
                </c:pt>
                <c:pt idx="27996">
                  <c:v>2.505501430505768E-4</c:v>
                </c:pt>
                <c:pt idx="27997">
                  <c:v>2.5054119403216356E-4</c:v>
                </c:pt>
                <c:pt idx="27998">
                  <c:v>2.5053224565299906E-4</c:v>
                </c:pt>
                <c:pt idx="27999">
                  <c:v>2.5052329791301555E-4</c:v>
                </c:pt>
                <c:pt idx="28000">
                  <c:v>2.5051435081214671E-4</c:v>
                </c:pt>
                <c:pt idx="28001">
                  <c:v>2.5050540435031955E-4</c:v>
                </c:pt>
                <c:pt idx="28002">
                  <c:v>2.5049645852747012E-4</c:v>
                </c:pt>
                <c:pt idx="28003">
                  <c:v>2.5048751334352738E-4</c:v>
                </c:pt>
                <c:pt idx="28004">
                  <c:v>2.504785687984241E-4</c:v>
                </c:pt>
                <c:pt idx="28005">
                  <c:v>2.5046962489209349E-4</c:v>
                </c:pt>
                <c:pt idx="28006">
                  <c:v>2.5046068162446112E-4</c:v>
                </c:pt>
                <c:pt idx="28007">
                  <c:v>2.5045173899546492E-4</c:v>
                </c:pt>
                <c:pt idx="28008">
                  <c:v>2.5044279700503432E-4</c:v>
                </c:pt>
                <c:pt idx="28009">
                  <c:v>2.5043385565310056E-4</c:v>
                </c:pt>
                <c:pt idx="28010">
                  <c:v>2.5042491493959296E-4</c:v>
                </c:pt>
                <c:pt idx="28011">
                  <c:v>2.5041597486444929E-4</c:v>
                </c:pt>
                <c:pt idx="28012">
                  <c:v>2.5040703542759485E-4</c:v>
                </c:pt>
                <c:pt idx="28013">
                  <c:v>2.5039809662896458E-4</c:v>
                </c:pt>
                <c:pt idx="28014">
                  <c:v>2.5038915846848882E-4</c:v>
                </c:pt>
                <c:pt idx="28015">
                  <c:v>2.5038022094610052E-4</c:v>
                </c:pt>
                <c:pt idx="28016">
                  <c:v>2.503712840617323E-4</c:v>
                </c:pt>
                <c:pt idx="28017">
                  <c:v>2.5036234781531096E-4</c:v>
                </c:pt>
                <c:pt idx="28018">
                  <c:v>2.5035341220677466E-4</c:v>
                </c:pt>
                <c:pt idx="28019">
                  <c:v>2.5034447723605032E-4</c:v>
                </c:pt>
                <c:pt idx="28020">
                  <c:v>2.5033554290306985E-4</c:v>
                </c:pt>
                <c:pt idx="28021">
                  <c:v>2.5032660920776896E-4</c:v>
                </c:pt>
                <c:pt idx="28022">
                  <c:v>2.5031767615007637E-4</c:v>
                </c:pt>
                <c:pt idx="28023">
                  <c:v>2.5030874372992202E-4</c:v>
                </c:pt>
                <c:pt idx="28024">
                  <c:v>2.5029981194724202E-4</c:v>
                </c:pt>
                <c:pt idx="28025">
                  <c:v>2.5029088080196491E-4</c:v>
                </c:pt>
                <c:pt idx="28026">
                  <c:v>2.502819502940245E-4</c:v>
                </c:pt>
                <c:pt idx="28027">
                  <c:v>2.5027302042335189E-4</c:v>
                </c:pt>
                <c:pt idx="28028">
                  <c:v>2.5026409118987693E-4</c:v>
                </c:pt>
                <c:pt idx="28029">
                  <c:v>2.5025516259353456E-4</c:v>
                </c:pt>
                <c:pt idx="28030">
                  <c:v>2.5024623463425531E-4</c:v>
                </c:pt>
                <c:pt idx="28031">
                  <c:v>2.5023730731196981E-4</c:v>
                </c:pt>
                <c:pt idx="28032">
                  <c:v>2.5022838062661092E-4</c:v>
                </c:pt>
                <c:pt idx="28033">
                  <c:v>2.5021945457811255E-4</c:v>
                </c:pt>
                <c:pt idx="28034">
                  <c:v>2.5021052916640184E-4</c:v>
                </c:pt>
                <c:pt idx="28035">
                  <c:v>2.5020160439141352E-4</c:v>
                </c:pt>
                <c:pt idx="28036">
                  <c:v>2.5019268025308085E-4</c:v>
                </c:pt>
                <c:pt idx="28037">
                  <c:v>2.5018375675133327E-4</c:v>
                </c:pt>
                <c:pt idx="28038">
                  <c:v>2.5017483388610202E-4</c:v>
                </c:pt>
                <c:pt idx="28039">
                  <c:v>2.5016591165732147E-4</c:v>
                </c:pt>
                <c:pt idx="28040">
                  <c:v>2.5015699006492286E-4</c:v>
                </c:pt>
                <c:pt idx="28041">
                  <c:v>2.5014806910883801E-4</c:v>
                </c:pt>
                <c:pt idx="28042">
                  <c:v>2.501391487889991E-4</c:v>
                </c:pt>
                <c:pt idx="28043">
                  <c:v>2.5013022910533626E-4</c:v>
                </c:pt>
                <c:pt idx="28044">
                  <c:v>2.5012131005778214E-4</c:v>
                </c:pt>
                <c:pt idx="28045">
                  <c:v>2.5011239164627111E-4</c:v>
                </c:pt>
                <c:pt idx="28046">
                  <c:v>2.5010347387073361E-4</c:v>
                </c:pt>
                <c:pt idx="28047">
                  <c:v>2.5009455673109891E-4</c:v>
                </c:pt>
                <c:pt idx="28048">
                  <c:v>2.5008564022730155E-4</c:v>
                </c:pt>
                <c:pt idx="28049">
                  <c:v>2.5007672435927591E-4</c:v>
                </c:pt>
                <c:pt idx="28050">
                  <c:v>2.5006780912694842E-4</c:v>
                </c:pt>
                <c:pt idx="28051">
                  <c:v>2.5005889453025688E-4</c:v>
                </c:pt>
                <c:pt idx="28052">
                  <c:v>2.5004998056912852E-4</c:v>
                </c:pt>
                <c:pt idx="28053">
                  <c:v>2.5004106724349896E-4</c:v>
                </c:pt>
                <c:pt idx="28054">
                  <c:v>2.5003215455329927E-4</c:v>
                </c:pt>
                <c:pt idx="28055">
                  <c:v>2.500232424984575E-4</c:v>
                </c:pt>
                <c:pt idx="28056">
                  <c:v>2.5001433107891196E-4</c:v>
                </c:pt>
                <c:pt idx="28057">
                  <c:v>2.5000542029459202E-4</c:v>
                </c:pt>
                <c:pt idx="28058">
                  <c:v>2.4999651014542709E-4</c:v>
                </c:pt>
                <c:pt idx="28059">
                  <c:v>2.4998760063135375E-4</c:v>
                </c:pt>
                <c:pt idx="28060">
                  <c:v>2.4997869175230191E-4</c:v>
                </c:pt>
                <c:pt idx="28061">
                  <c:v>2.4996978350820412E-4</c:v>
                </c:pt>
                <c:pt idx="28062">
                  <c:v>2.4996087589899306E-4</c:v>
                </c:pt>
                <c:pt idx="28063">
                  <c:v>2.4995196892459842E-4</c:v>
                </c:pt>
                <c:pt idx="28064">
                  <c:v>2.4994306258495499E-4</c:v>
                </c:pt>
                <c:pt idx="28065">
                  <c:v>2.4993415687999505E-4</c:v>
                </c:pt>
                <c:pt idx="28066">
                  <c:v>2.4992525180964802E-4</c:v>
                </c:pt>
                <c:pt idx="28067">
                  <c:v>2.4991634737384755E-4</c:v>
                </c:pt>
                <c:pt idx="28068">
                  <c:v>2.4990744357252675E-4</c:v>
                </c:pt>
                <c:pt idx="28069">
                  <c:v>2.4989854040561709E-4</c:v>
                </c:pt>
                <c:pt idx="28070">
                  <c:v>2.4988963787305168E-4</c:v>
                </c:pt>
                <c:pt idx="28071">
                  <c:v>2.4988073597476042E-4</c:v>
                </c:pt>
                <c:pt idx="28072">
                  <c:v>2.4987183471067746E-4</c:v>
                </c:pt>
                <c:pt idx="28073">
                  <c:v>2.498629340807348E-4</c:v>
                </c:pt>
                <c:pt idx="28074">
                  <c:v>2.4985403408486241E-4</c:v>
                </c:pt>
                <c:pt idx="28075">
                  <c:v>2.4984513472299681E-4</c:v>
                </c:pt>
                <c:pt idx="28076">
                  <c:v>2.4983623599506596E-4</c:v>
                </c:pt>
                <c:pt idx="28077">
                  <c:v>2.4982733790100502E-4</c:v>
                </c:pt>
                <c:pt idx="28078">
                  <c:v>2.498184404407465E-4</c:v>
                </c:pt>
                <c:pt idx="28079">
                  <c:v>2.4980954361421916E-4</c:v>
                </c:pt>
                <c:pt idx="28080">
                  <c:v>2.4980064742135877E-4</c:v>
                </c:pt>
                <c:pt idx="28081">
                  <c:v>2.4979175186209843E-4</c:v>
                </c:pt>
                <c:pt idx="28082">
                  <c:v>2.497828569363649E-4</c:v>
                </c:pt>
                <c:pt idx="28083">
                  <c:v>2.4977396264409688E-4</c:v>
                </c:pt>
                <c:pt idx="28084">
                  <c:v>2.4976506898522204E-4</c:v>
                </c:pt>
                <c:pt idx="28085">
                  <c:v>2.4975617595967691E-4</c:v>
                </c:pt>
                <c:pt idx="28086">
                  <c:v>2.4974728356738879E-4</c:v>
                </c:pt>
                <c:pt idx="28087">
                  <c:v>2.4973839180829593E-4</c:v>
                </c:pt>
                <c:pt idx="28088">
                  <c:v>2.497295006823244E-4</c:v>
                </c:pt>
                <c:pt idx="28089">
                  <c:v>2.4972061018941146E-4</c:v>
                </c:pt>
                <c:pt idx="28090">
                  <c:v>2.4971172032948801E-4</c:v>
                </c:pt>
                <c:pt idx="28091">
                  <c:v>2.4970283110248542E-4</c:v>
                </c:pt>
                <c:pt idx="28092">
                  <c:v>2.4969394250833749E-4</c:v>
                </c:pt>
                <c:pt idx="28093">
                  <c:v>2.4968505454697591E-4</c:v>
                </c:pt>
                <c:pt idx="28094">
                  <c:v>2.4967616721833412E-4</c:v>
                </c:pt>
                <c:pt idx="28095">
                  <c:v>2.496672805223423E-4</c:v>
                </c:pt>
                <c:pt idx="28096">
                  <c:v>2.4965839445893593E-4</c:v>
                </c:pt>
                <c:pt idx="28097">
                  <c:v>2.4964950902804401E-4</c:v>
                </c:pt>
                <c:pt idx="28098">
                  <c:v>2.4964062422960277E-4</c:v>
                </c:pt>
                <c:pt idx="28099">
                  <c:v>2.4963174006354175E-4</c:v>
                </c:pt>
                <c:pt idx="28100">
                  <c:v>2.4962285652979416E-4</c:v>
                </c:pt>
                <c:pt idx="28101">
                  <c:v>2.4961397362829407E-4</c:v>
                </c:pt>
                <c:pt idx="28102">
                  <c:v>2.4960509135897027E-4</c:v>
                </c:pt>
                <c:pt idx="28103">
                  <c:v>2.4959620972175996E-4</c:v>
                </c:pt>
                <c:pt idx="28104">
                  <c:v>2.4958732871659296E-4</c:v>
                </c:pt>
                <c:pt idx="28105">
                  <c:v>2.495784483434015E-4</c:v>
                </c:pt>
                <c:pt idx="28106">
                  <c:v>2.4956956860211949E-4</c:v>
                </c:pt>
                <c:pt idx="28107">
                  <c:v>2.4956068949267879E-4</c:v>
                </c:pt>
                <c:pt idx="28108">
                  <c:v>2.4955181101501213E-4</c:v>
                </c:pt>
                <c:pt idx="28109">
                  <c:v>2.4954293316905202E-4</c:v>
                </c:pt>
                <c:pt idx="28110">
                  <c:v>2.4953405595473221E-4</c:v>
                </c:pt>
                <c:pt idx="28111">
                  <c:v>2.495251793719819E-4</c:v>
                </c:pt>
                <c:pt idx="28112">
                  <c:v>2.4951630342073784E-4</c:v>
                </c:pt>
                <c:pt idx="28113">
                  <c:v>2.495074281009291E-4</c:v>
                </c:pt>
                <c:pt idx="28114">
                  <c:v>2.4949855341249071E-4</c:v>
                </c:pt>
                <c:pt idx="28115">
                  <c:v>2.4948967935535445E-4</c:v>
                </c:pt>
                <c:pt idx="28116">
                  <c:v>2.4948080592945311E-4</c:v>
                </c:pt>
                <c:pt idx="28117">
                  <c:v>2.4947193313472002E-4</c:v>
                </c:pt>
                <c:pt idx="28118">
                  <c:v>2.4946306097108555E-4</c:v>
                </c:pt>
                <c:pt idx="28119">
                  <c:v>2.4945418943848462E-4</c:v>
                </c:pt>
                <c:pt idx="28120">
                  <c:v>2.4944531853684918E-4</c:v>
                </c:pt>
                <c:pt idx="28121">
                  <c:v>2.4943644826611212E-4</c:v>
                </c:pt>
                <c:pt idx="28122">
                  <c:v>2.4942757862620612E-4</c:v>
                </c:pt>
                <c:pt idx="28123">
                  <c:v>2.4941870961706401E-4</c:v>
                </c:pt>
                <c:pt idx="28124">
                  <c:v>2.494098412386165E-4</c:v>
                </c:pt>
                <c:pt idx="28125">
                  <c:v>2.4940097349079995E-4</c:v>
                </c:pt>
                <c:pt idx="28126">
                  <c:v>2.4939210637354471E-4</c:v>
                </c:pt>
                <c:pt idx="28127">
                  <c:v>2.4938323988678252E-4</c:v>
                </c:pt>
                <c:pt idx="28128">
                  <c:v>2.4937437403044959E-4</c:v>
                </c:pt>
                <c:pt idx="28129">
                  <c:v>2.4936550880447455E-4</c:v>
                </c:pt>
                <c:pt idx="28130">
                  <c:v>2.4935664420879509E-4</c:v>
                </c:pt>
                <c:pt idx="28131">
                  <c:v>2.493477802433392E-4</c:v>
                </c:pt>
                <c:pt idx="28132">
                  <c:v>2.4933891690804216E-4</c:v>
                </c:pt>
                <c:pt idx="28133">
                  <c:v>2.4933005420283702E-4</c:v>
                </c:pt>
                <c:pt idx="28134">
                  <c:v>2.4932119212765449E-4</c:v>
                </c:pt>
                <c:pt idx="28135">
                  <c:v>2.4931233068242937E-4</c:v>
                </c:pt>
                <c:pt idx="28136">
                  <c:v>2.4930346986709476E-4</c:v>
                </c:pt>
                <c:pt idx="28137">
                  <c:v>2.4929460968158034E-4</c:v>
                </c:pt>
                <c:pt idx="28138">
                  <c:v>2.4928575012582275E-4</c:v>
                </c:pt>
                <c:pt idx="28139">
                  <c:v>2.492768911997539E-4</c:v>
                </c:pt>
                <c:pt idx="28140">
                  <c:v>2.4926803290330549E-4</c:v>
                </c:pt>
                <c:pt idx="28141">
                  <c:v>2.4925917523641272E-4</c:v>
                </c:pt>
                <c:pt idx="28142">
                  <c:v>2.49250318199004E-4</c:v>
                </c:pt>
                <c:pt idx="28143">
                  <c:v>2.4924146179101649E-4</c:v>
                </c:pt>
                <c:pt idx="28144">
                  <c:v>2.492326060123815E-4</c:v>
                </c:pt>
                <c:pt idx="28145">
                  <c:v>2.4922375086303328E-4</c:v>
                </c:pt>
                <c:pt idx="28146">
                  <c:v>2.492148963429011E-4</c:v>
                </c:pt>
                <c:pt idx="28147">
                  <c:v>2.4920604245192167E-4</c:v>
                </c:pt>
                <c:pt idx="28148">
                  <c:v>2.4919718919002681E-4</c:v>
                </c:pt>
                <c:pt idx="28149">
                  <c:v>2.4918833655714995E-4</c:v>
                </c:pt>
                <c:pt idx="28150">
                  <c:v>2.4917948455322299E-4</c:v>
                </c:pt>
                <c:pt idx="28151">
                  <c:v>2.4917063317817786E-4</c:v>
                </c:pt>
                <c:pt idx="28152">
                  <c:v>2.4916178243194998E-4</c:v>
                </c:pt>
                <c:pt idx="28153">
                  <c:v>2.4915293231447144E-4</c:v>
                </c:pt>
                <c:pt idx="28154">
                  <c:v>2.4914408282567495E-4</c:v>
                </c:pt>
                <c:pt idx="28155">
                  <c:v>2.49135233965494E-4</c:v>
                </c:pt>
                <c:pt idx="28156">
                  <c:v>2.4912638573386142E-4</c:v>
                </c:pt>
                <c:pt idx="28157">
                  <c:v>2.4911753813071006E-4</c:v>
                </c:pt>
                <c:pt idx="28158">
                  <c:v>2.4910869115597306E-4</c:v>
                </c:pt>
                <c:pt idx="28159">
                  <c:v>2.4909984480958402E-4</c:v>
                </c:pt>
                <c:pt idx="28160">
                  <c:v>2.4909099909147453E-4</c:v>
                </c:pt>
                <c:pt idx="28161">
                  <c:v>2.4908215400158012E-4</c:v>
                </c:pt>
                <c:pt idx="28162">
                  <c:v>2.490733095398311E-4</c:v>
                </c:pt>
                <c:pt idx="28163">
                  <c:v>2.4906446570616196E-4</c:v>
                </c:pt>
                <c:pt idx="28164">
                  <c:v>2.4905562250050484E-4</c:v>
                </c:pt>
                <c:pt idx="28165">
                  <c:v>2.4904677992279535E-4</c:v>
                </c:pt>
                <c:pt idx="28166">
                  <c:v>2.4903793797296386E-4</c:v>
                </c:pt>
                <c:pt idx="28167">
                  <c:v>2.4902909665094452E-4</c:v>
                </c:pt>
                <c:pt idx="28168">
                  <c:v>2.4902025595667049E-4</c:v>
                </c:pt>
                <c:pt idx="28169">
                  <c:v>2.4901141589007638E-4</c:v>
                </c:pt>
                <c:pt idx="28170">
                  <c:v>2.4900257645109228E-4</c:v>
                </c:pt>
                <c:pt idx="28171">
                  <c:v>2.4899373763965404E-4</c:v>
                </c:pt>
                <c:pt idx="28172">
                  <c:v>2.4898489945569146E-4</c:v>
                </c:pt>
                <c:pt idx="28173">
                  <c:v>2.4897606189914297E-4</c:v>
                </c:pt>
                <c:pt idx="28174">
                  <c:v>2.4896722496993656E-4</c:v>
                </c:pt>
                <c:pt idx="28175">
                  <c:v>2.4895838866800921E-4</c:v>
                </c:pt>
                <c:pt idx="28176">
                  <c:v>2.4894955299329215E-4</c:v>
                </c:pt>
                <c:pt idx="28177">
                  <c:v>2.4894071794571802E-4</c:v>
                </c:pt>
                <c:pt idx="28178">
                  <c:v>2.4893188352522209E-4</c:v>
                </c:pt>
                <c:pt idx="28179">
                  <c:v>2.4892304973173757E-4</c:v>
                </c:pt>
                <c:pt idx="28180">
                  <c:v>2.4891421656519496E-4</c:v>
                </c:pt>
                <c:pt idx="28181">
                  <c:v>2.4890538402553078E-4</c:v>
                </c:pt>
                <c:pt idx="28182">
                  <c:v>2.4889655211267597E-4</c:v>
                </c:pt>
                <c:pt idx="28183">
                  <c:v>2.4888772082656526E-4</c:v>
                </c:pt>
                <c:pt idx="28184">
                  <c:v>2.4887889016713077E-4</c:v>
                </c:pt>
                <c:pt idx="28185">
                  <c:v>2.4887006013430611E-4</c:v>
                </c:pt>
                <c:pt idx="28186">
                  <c:v>2.4886123072802481E-4</c:v>
                </c:pt>
                <c:pt idx="28187">
                  <c:v>2.4885240194822198E-4</c:v>
                </c:pt>
                <c:pt idx="28188">
                  <c:v>2.4884357379482681E-4</c:v>
                </c:pt>
                <c:pt idx="28189">
                  <c:v>2.4883474626777687E-4</c:v>
                </c:pt>
                <c:pt idx="28190">
                  <c:v>2.4882591936700195E-4</c:v>
                </c:pt>
                <c:pt idx="28191">
                  <c:v>2.488170930924389E-4</c:v>
                </c:pt>
                <c:pt idx="28192">
                  <c:v>2.4880826744401804E-4</c:v>
                </c:pt>
                <c:pt idx="28193">
                  <c:v>2.4879944242167499E-4</c:v>
                </c:pt>
                <c:pt idx="28194">
                  <c:v>2.4879061802534095E-4</c:v>
                </c:pt>
                <c:pt idx="28195">
                  <c:v>2.487817942549525E-4</c:v>
                </c:pt>
                <c:pt idx="28196">
                  <c:v>2.4877297111043981E-4</c:v>
                </c:pt>
                <c:pt idx="28197">
                  <c:v>2.4876414859173674E-4</c:v>
                </c:pt>
                <c:pt idx="28198">
                  <c:v>2.4875532669877868E-4</c:v>
                </c:pt>
                <c:pt idx="28199">
                  <c:v>2.4874650543149602E-4</c:v>
                </c:pt>
                <c:pt idx="28200">
                  <c:v>2.4873768478982675E-4</c:v>
                </c:pt>
                <c:pt idx="28201">
                  <c:v>2.4872886477370027E-4</c:v>
                </c:pt>
                <c:pt idx="28202">
                  <c:v>2.4872004538305074E-4</c:v>
                </c:pt>
                <c:pt idx="28203">
                  <c:v>2.4871122661781342E-4</c:v>
                </c:pt>
                <c:pt idx="28204">
                  <c:v>2.4870240847792006E-4</c:v>
                </c:pt>
                <c:pt idx="28205">
                  <c:v>2.4869359096330398E-4</c:v>
                </c:pt>
                <c:pt idx="28206">
                  <c:v>2.4868477407390111E-4</c:v>
                </c:pt>
                <c:pt idx="28207">
                  <c:v>2.4867595780964286E-4</c:v>
                </c:pt>
                <c:pt idx="28208">
                  <c:v>2.4866714217046176E-4</c:v>
                </c:pt>
                <c:pt idx="28209">
                  <c:v>2.4865832715629545E-4</c:v>
                </c:pt>
                <c:pt idx="28210">
                  <c:v>2.4864951276707146E-4</c:v>
                </c:pt>
                <c:pt idx="28211">
                  <c:v>2.4864069900272826E-4</c:v>
                </c:pt>
                <c:pt idx="28212">
                  <c:v>2.4863188586319939E-4</c:v>
                </c:pt>
                <c:pt idx="28213">
                  <c:v>2.4862307334841372E-4</c:v>
                </c:pt>
                <c:pt idx="28214">
                  <c:v>2.4861426145830935E-4</c:v>
                </c:pt>
                <c:pt idx="28215">
                  <c:v>2.4860545019281846E-4</c:v>
                </c:pt>
                <c:pt idx="28216">
                  <c:v>2.4859663955187453E-4</c:v>
                </c:pt>
                <c:pt idx="28217">
                  <c:v>2.4858782953541148E-4</c:v>
                </c:pt>
                <c:pt idx="28218">
                  <c:v>2.4857902014336329E-4</c:v>
                </c:pt>
                <c:pt idx="28219">
                  <c:v>2.485702113756611E-4</c:v>
                </c:pt>
                <c:pt idx="28220">
                  <c:v>2.4856140323224274E-4</c:v>
                </c:pt>
                <c:pt idx="28221">
                  <c:v>2.4855259571303812E-4</c:v>
                </c:pt>
                <c:pt idx="28222">
                  <c:v>2.4854378881798207E-4</c:v>
                </c:pt>
                <c:pt idx="28223">
                  <c:v>2.4853498254700791E-4</c:v>
                </c:pt>
                <c:pt idx="28224">
                  <c:v>2.4852617690005125E-4</c:v>
                </c:pt>
                <c:pt idx="28225">
                  <c:v>2.4851737187704442E-4</c:v>
                </c:pt>
                <c:pt idx="28226">
                  <c:v>2.4850856747791854E-4</c:v>
                </c:pt>
                <c:pt idx="28227">
                  <c:v>2.4849976370261277E-4</c:v>
                </c:pt>
                <c:pt idx="28228">
                  <c:v>2.4849096055105637E-4</c:v>
                </c:pt>
                <c:pt idx="28229">
                  <c:v>2.4848215802318472E-4</c:v>
                </c:pt>
                <c:pt idx="28230">
                  <c:v>2.4847335611893244E-4</c:v>
                </c:pt>
                <c:pt idx="28231">
                  <c:v>2.4846455483823043E-4</c:v>
                </c:pt>
                <c:pt idx="28232">
                  <c:v>2.4845575418101518E-4</c:v>
                </c:pt>
                <c:pt idx="28233">
                  <c:v>2.4844695414721885E-4</c:v>
                </c:pt>
                <c:pt idx="28234">
                  <c:v>2.4843815473677685E-4</c:v>
                </c:pt>
                <c:pt idx="28235">
                  <c:v>2.4842935594962019E-4</c:v>
                </c:pt>
                <c:pt idx="28236">
                  <c:v>2.4842055778568451E-4</c:v>
                </c:pt>
                <c:pt idx="28237">
                  <c:v>2.4841176024490509E-4</c:v>
                </c:pt>
                <c:pt idx="28238">
                  <c:v>2.48402963327212E-4</c:v>
                </c:pt>
                <c:pt idx="28239">
                  <c:v>2.483941670325431E-4</c:v>
                </c:pt>
                <c:pt idx="28240">
                  <c:v>2.483853713608281E-4</c:v>
                </c:pt>
                <c:pt idx="28241">
                  <c:v>2.4837657631200492E-4</c:v>
                </c:pt>
                <c:pt idx="28242">
                  <c:v>2.483677818860052E-4</c:v>
                </c:pt>
                <c:pt idx="28243">
                  <c:v>2.4835898808276275E-4</c:v>
                </c:pt>
                <c:pt idx="28244">
                  <c:v>2.483501949022115E-4</c:v>
                </c:pt>
                <c:pt idx="28245">
                  <c:v>2.4834140234428442E-4</c:v>
                </c:pt>
                <c:pt idx="28246">
                  <c:v>2.4833261040891686E-4</c:v>
                </c:pt>
                <c:pt idx="28247">
                  <c:v>2.483238190960437E-4</c:v>
                </c:pt>
                <c:pt idx="28248">
                  <c:v>2.4831502840559687E-4</c:v>
                </c:pt>
                <c:pt idx="28249">
                  <c:v>2.4830623833750945E-4</c:v>
                </c:pt>
                <c:pt idx="28250">
                  <c:v>2.4829744889171858E-4</c:v>
                </c:pt>
                <c:pt idx="28251">
                  <c:v>2.4828866006815459E-4</c:v>
                </c:pt>
                <c:pt idx="28252">
                  <c:v>2.4827987186675545E-4</c:v>
                </c:pt>
                <c:pt idx="28253">
                  <c:v>2.4827108428745136E-4</c:v>
                </c:pt>
                <c:pt idx="28254">
                  <c:v>2.4826229733017634E-4</c:v>
                </c:pt>
                <c:pt idx="28255">
                  <c:v>2.4825351099486712E-4</c:v>
                </c:pt>
                <c:pt idx="28256">
                  <c:v>2.4824472528145718E-4</c:v>
                </c:pt>
                <c:pt idx="28257">
                  <c:v>2.4823594018987775E-4</c:v>
                </c:pt>
                <c:pt idx="28258">
                  <c:v>2.4822715572006646E-4</c:v>
                </c:pt>
                <c:pt idx="28259">
                  <c:v>2.4821837187195492E-4</c:v>
                </c:pt>
                <c:pt idx="28260">
                  <c:v>2.4820958864547594E-4</c:v>
                </c:pt>
                <c:pt idx="28261">
                  <c:v>2.4820080604056645E-4</c:v>
                </c:pt>
                <c:pt idx="28262">
                  <c:v>2.4819202405716105E-4</c:v>
                </c:pt>
                <c:pt idx="28263">
                  <c:v>2.4818324269518883E-4</c:v>
                </c:pt>
                <c:pt idx="28264">
                  <c:v>2.4817446195458845E-4</c:v>
                </c:pt>
                <c:pt idx="28265">
                  <c:v>2.4816568183529402E-4</c:v>
                </c:pt>
                <c:pt idx="28266">
                  <c:v>2.4815690233723642E-4</c:v>
                </c:pt>
                <c:pt idx="28267">
                  <c:v>2.4814812346035095E-4</c:v>
                </c:pt>
                <c:pt idx="28268">
                  <c:v>2.4813934520457405E-4</c:v>
                </c:pt>
                <c:pt idx="28269">
                  <c:v>2.4813056756983602E-4</c:v>
                </c:pt>
                <c:pt idx="28270">
                  <c:v>2.4812179055607396E-4</c:v>
                </c:pt>
                <c:pt idx="28271">
                  <c:v>2.4811301416322116E-4</c:v>
                </c:pt>
                <c:pt idx="28272">
                  <c:v>2.4810423839120941E-4</c:v>
                </c:pt>
                <c:pt idx="28273">
                  <c:v>2.4809546323997642E-4</c:v>
                </c:pt>
                <c:pt idx="28274">
                  <c:v>2.4808668870945455E-4</c:v>
                </c:pt>
                <c:pt idx="28275">
                  <c:v>2.4807791479957895E-4</c:v>
                </c:pt>
                <c:pt idx="28276">
                  <c:v>2.4806914151028202E-4</c:v>
                </c:pt>
                <c:pt idx="28277">
                  <c:v>2.4806036884149915E-4</c:v>
                </c:pt>
                <c:pt idx="28278">
                  <c:v>2.4805159679316458E-4</c:v>
                </c:pt>
                <c:pt idx="28279">
                  <c:v>2.4804282536521131E-4</c:v>
                </c:pt>
                <c:pt idx="28280">
                  <c:v>2.4803405455757488E-4</c:v>
                </c:pt>
                <c:pt idx="28281">
                  <c:v>2.480252843701879E-4</c:v>
                </c:pt>
                <c:pt idx="28282">
                  <c:v>2.4801651480298691E-4</c:v>
                </c:pt>
                <c:pt idx="28283">
                  <c:v>2.4800774585590532E-4</c:v>
                </c:pt>
                <c:pt idx="28284">
                  <c:v>2.4799897752887515E-4</c:v>
                </c:pt>
                <c:pt idx="28285">
                  <c:v>2.4799020982183391E-4</c:v>
                </c:pt>
                <c:pt idx="28286">
                  <c:v>2.4798144273471351E-4</c:v>
                </c:pt>
                <c:pt idx="28287">
                  <c:v>2.4797267626745052E-4</c:v>
                </c:pt>
                <c:pt idx="28288">
                  <c:v>2.4796391041997511E-4</c:v>
                </c:pt>
                <c:pt idx="28289">
                  <c:v>2.4795514519222652E-4</c:v>
                </c:pt>
                <c:pt idx="28290">
                  <c:v>2.4794638058413552E-4</c:v>
                </c:pt>
                <c:pt idx="28291">
                  <c:v>2.4793761659563815E-4</c:v>
                </c:pt>
                <c:pt idx="28292">
                  <c:v>2.4792885322666674E-4</c:v>
                </c:pt>
                <c:pt idx="28293">
                  <c:v>2.4792009047715794E-4</c:v>
                </c:pt>
                <c:pt idx="28294">
                  <c:v>2.4791132834704597E-4</c:v>
                </c:pt>
                <c:pt idx="28295">
                  <c:v>2.4790256683626292E-4</c:v>
                </c:pt>
                <c:pt idx="28296">
                  <c:v>2.478938059447459E-4</c:v>
                </c:pt>
                <c:pt idx="28297">
                  <c:v>2.4788504567242574E-4</c:v>
                </c:pt>
                <c:pt idx="28298">
                  <c:v>2.4787628601924107E-4</c:v>
                </c:pt>
                <c:pt idx="28299">
                  <c:v>2.4786752698512235E-4</c:v>
                </c:pt>
                <c:pt idx="28300">
                  <c:v>2.4785876857000652E-4</c:v>
                </c:pt>
                <c:pt idx="28301">
                  <c:v>2.4785001077382712E-4</c:v>
                </c:pt>
                <c:pt idx="28302">
                  <c:v>2.4784125359651862E-4</c:v>
                </c:pt>
                <c:pt idx="28303">
                  <c:v>2.478324970380164E-4</c:v>
                </c:pt>
                <c:pt idx="28304">
                  <c:v>2.4782374109825252E-4</c:v>
                </c:pt>
                <c:pt idx="28305">
                  <c:v>2.4781498577716341E-4</c:v>
                </c:pt>
                <c:pt idx="28306">
                  <c:v>2.4780623107468135E-4</c:v>
                </c:pt>
                <c:pt idx="28307">
                  <c:v>2.477974769907452E-4</c:v>
                </c:pt>
                <c:pt idx="28308">
                  <c:v>2.4778872352528291E-4</c:v>
                </c:pt>
                <c:pt idx="28309">
                  <c:v>2.4777997067823603E-4</c:v>
                </c:pt>
                <c:pt idx="28310">
                  <c:v>2.477712184495321E-4</c:v>
                </c:pt>
                <c:pt idx="28311">
                  <c:v>2.4776246683911137E-4</c:v>
                </c:pt>
                <c:pt idx="28312">
                  <c:v>2.4775371584690527E-4</c:v>
                </c:pt>
                <c:pt idx="28313">
                  <c:v>2.4774496547284749E-4</c:v>
                </c:pt>
                <c:pt idx="28314">
                  <c:v>2.4773621571687581E-4</c:v>
                </c:pt>
                <c:pt idx="28315">
                  <c:v>2.4772746657892214E-4</c:v>
                </c:pt>
                <c:pt idx="28316">
                  <c:v>2.477187180589225E-4</c:v>
                </c:pt>
                <c:pt idx="28317">
                  <c:v>2.4770997015681012E-4</c:v>
                </c:pt>
                <c:pt idx="28318">
                  <c:v>2.4770122287252091E-4</c:v>
                </c:pt>
                <c:pt idx="28319">
                  <c:v>2.4769247620598858E-4</c:v>
                </c:pt>
                <c:pt idx="28320">
                  <c:v>2.4768373015714737E-4</c:v>
                </c:pt>
                <c:pt idx="28321">
                  <c:v>2.4767498472593206E-4</c:v>
                </c:pt>
                <c:pt idx="28322">
                  <c:v>2.4766623991227707E-4</c:v>
                </c:pt>
                <c:pt idx="28323">
                  <c:v>2.4765749571611852E-4</c:v>
                </c:pt>
                <c:pt idx="28324">
                  <c:v>2.4764875213738872E-4</c:v>
                </c:pt>
                <c:pt idx="28325">
                  <c:v>2.4764000917602396E-4</c:v>
                </c:pt>
                <c:pt idx="28326">
                  <c:v>2.4763126683195849E-4</c:v>
                </c:pt>
                <c:pt idx="28327">
                  <c:v>2.4762252510512645E-4</c:v>
                </c:pt>
                <c:pt idx="28328">
                  <c:v>2.4761378399546289E-4</c:v>
                </c:pt>
                <c:pt idx="28329">
                  <c:v>2.4760504350290188E-4</c:v>
                </c:pt>
                <c:pt idx="28330">
                  <c:v>2.4759630362737925E-4</c:v>
                </c:pt>
                <c:pt idx="28331">
                  <c:v>2.4758756436882827E-4</c:v>
                </c:pt>
                <c:pt idx="28332">
                  <c:v>2.4757882572718599E-4</c:v>
                </c:pt>
                <c:pt idx="28333">
                  <c:v>2.4757008770238292E-4</c:v>
                </c:pt>
                <c:pt idx="28334">
                  <c:v>2.4756135029435752E-4</c:v>
                </c:pt>
                <c:pt idx="28335">
                  <c:v>2.4755261350304275E-4</c:v>
                </c:pt>
                <c:pt idx="28336">
                  <c:v>2.4754387732837398E-4</c:v>
                </c:pt>
                <c:pt idx="28337">
                  <c:v>2.47535141770286E-4</c:v>
                </c:pt>
                <c:pt idx="28338">
                  <c:v>2.4752640682871338E-4</c:v>
                </c:pt>
                <c:pt idx="28339">
                  <c:v>2.4751767250358932E-4</c:v>
                </c:pt>
                <c:pt idx="28340">
                  <c:v>2.4750893879485079E-4</c:v>
                </c:pt>
                <c:pt idx="28341">
                  <c:v>2.4750020570243219E-4</c:v>
                </c:pt>
                <c:pt idx="28342">
                  <c:v>2.474914732262683E-4</c:v>
                </c:pt>
                <c:pt idx="28343">
                  <c:v>2.4748274136629099E-4</c:v>
                </c:pt>
                <c:pt idx="28344">
                  <c:v>2.4747401012243893E-4</c:v>
                </c:pt>
                <c:pt idx="28345">
                  <c:v>2.4746527949464546E-4</c:v>
                </c:pt>
                <c:pt idx="28346">
                  <c:v>2.4745654948284509E-4</c:v>
                </c:pt>
                <c:pt idx="28347">
                  <c:v>2.4744782008697313E-4</c:v>
                </c:pt>
                <c:pt idx="28348">
                  <c:v>2.4743909130696396E-4</c:v>
                </c:pt>
                <c:pt idx="28349">
                  <c:v>2.4743036314275364E-4</c:v>
                </c:pt>
                <c:pt idx="28350">
                  <c:v>2.4742163559427415E-4</c:v>
                </c:pt>
                <c:pt idx="28351">
                  <c:v>2.4741290866146391E-4</c:v>
                </c:pt>
                <c:pt idx="28352">
                  <c:v>2.4740418234425439E-4</c:v>
                </c:pt>
                <c:pt idx="28353">
                  <c:v>2.4739545664258374E-4</c:v>
                </c:pt>
                <c:pt idx="28354">
                  <c:v>2.4738673155638339E-4</c:v>
                </c:pt>
                <c:pt idx="28355">
                  <c:v>2.4737800708559218E-4</c:v>
                </c:pt>
                <c:pt idx="28356">
                  <c:v>2.47369283230141E-4</c:v>
                </c:pt>
                <c:pt idx="28357">
                  <c:v>2.4736055998996625E-4</c:v>
                </c:pt>
                <c:pt idx="28358">
                  <c:v>2.4735183736500409E-4</c:v>
                </c:pt>
                <c:pt idx="28359">
                  <c:v>2.4734311535518885E-4</c:v>
                </c:pt>
                <c:pt idx="28360">
                  <c:v>2.4733439396045442E-4</c:v>
                </c:pt>
                <c:pt idx="28361">
                  <c:v>2.4732567318073805E-4</c:v>
                </c:pt>
                <c:pt idx="28362">
                  <c:v>2.473169530159708E-4</c:v>
                </c:pt>
                <c:pt idx="28363">
                  <c:v>2.4730823346609082E-4</c:v>
                </c:pt>
                <c:pt idx="28364">
                  <c:v>2.472995145310325E-4</c:v>
                </c:pt>
                <c:pt idx="28365">
                  <c:v>2.472907962107313E-4</c:v>
                </c:pt>
                <c:pt idx="28366">
                  <c:v>2.4728207850511981E-4</c:v>
                </c:pt>
                <c:pt idx="28367">
                  <c:v>2.4727336141413495E-4</c:v>
                </c:pt>
                <c:pt idx="28368">
                  <c:v>2.4726464493771144E-4</c:v>
                </c:pt>
                <c:pt idx="28369">
                  <c:v>2.472559290757845E-4</c:v>
                </c:pt>
                <c:pt idx="28370">
                  <c:v>2.4724721382828871E-4</c:v>
                </c:pt>
                <c:pt idx="28371">
                  <c:v>2.4723849919516041E-4</c:v>
                </c:pt>
                <c:pt idx="28372">
                  <c:v>2.4722978517633255E-4</c:v>
                </c:pt>
                <c:pt idx="28373">
                  <c:v>2.4722107177174116E-4</c:v>
                </c:pt>
                <c:pt idx="28374">
                  <c:v>2.4721235898132011E-4</c:v>
                </c:pt>
                <c:pt idx="28375">
                  <c:v>2.4720364680500689E-4</c:v>
                </c:pt>
                <c:pt idx="28376">
                  <c:v>2.4719493524273607E-4</c:v>
                </c:pt>
                <c:pt idx="28377">
                  <c:v>2.4718622429444016E-4</c:v>
                </c:pt>
                <c:pt idx="28378">
                  <c:v>2.471775139600566E-4</c:v>
                </c:pt>
                <c:pt idx="28379">
                  <c:v>2.4716880423952044E-4</c:v>
                </c:pt>
                <c:pt idx="28380">
                  <c:v>2.471600951327661E-4</c:v>
                </c:pt>
                <c:pt idx="28381">
                  <c:v>2.4715138663972987E-4</c:v>
                </c:pt>
                <c:pt idx="28382">
                  <c:v>2.4714267876034415E-4</c:v>
                </c:pt>
                <c:pt idx="28383">
                  <c:v>2.4713397149454786E-4</c:v>
                </c:pt>
                <c:pt idx="28384">
                  <c:v>2.4712526484227214E-4</c:v>
                </c:pt>
                <c:pt idx="28385">
                  <c:v>2.4711655880345492E-4</c:v>
                </c:pt>
                <c:pt idx="28386">
                  <c:v>2.4710785337803072E-4</c:v>
                </c:pt>
                <c:pt idx="28387">
                  <c:v>2.4709914856593492E-4</c:v>
                </c:pt>
                <c:pt idx="28388">
                  <c:v>2.4709044436710252E-4</c:v>
                </c:pt>
                <c:pt idx="28389">
                  <c:v>2.4708174078146792E-4</c:v>
                </c:pt>
                <c:pt idx="28390">
                  <c:v>2.4707303780896781E-4</c:v>
                </c:pt>
                <c:pt idx="28391">
                  <c:v>2.4706433544953492E-4</c:v>
                </c:pt>
                <c:pt idx="28392">
                  <c:v>2.4705563370310712E-4</c:v>
                </c:pt>
                <c:pt idx="28393">
                  <c:v>2.470469325696187E-4</c:v>
                </c:pt>
                <c:pt idx="28394">
                  <c:v>2.4703823204900489E-4</c:v>
                </c:pt>
                <c:pt idx="28395">
                  <c:v>2.4702953214120091E-4</c:v>
                </c:pt>
                <c:pt idx="28396">
                  <c:v>2.4702083284614202E-4</c:v>
                </c:pt>
                <c:pt idx="28397">
                  <c:v>2.4701213416376529E-4</c:v>
                </c:pt>
                <c:pt idx="28398">
                  <c:v>2.4700343609400138E-4</c:v>
                </c:pt>
                <c:pt idx="28399">
                  <c:v>2.4699473863678845E-4</c:v>
                </c:pt>
                <c:pt idx="28400">
                  <c:v>2.4698604179206242E-4</c:v>
                </c:pt>
                <c:pt idx="28401">
                  <c:v>2.4697734555975898E-4</c:v>
                </c:pt>
                <c:pt idx="28402">
                  <c:v>2.4696864993981044E-4</c:v>
                </c:pt>
                <c:pt idx="28403">
                  <c:v>2.4695995493215656E-4</c:v>
                </c:pt>
                <c:pt idx="28404">
                  <c:v>2.4695126053672802E-4</c:v>
                </c:pt>
                <c:pt idx="28405">
                  <c:v>2.4694256675346219E-4</c:v>
                </c:pt>
                <c:pt idx="28406">
                  <c:v>2.4693387358229679E-4</c:v>
                </c:pt>
                <c:pt idx="28407">
                  <c:v>2.4692518102316206E-4</c:v>
                </c:pt>
                <c:pt idx="28408">
                  <c:v>2.4691648907599841E-4</c:v>
                </c:pt>
                <c:pt idx="28409">
                  <c:v>2.4690779774073847E-4</c:v>
                </c:pt>
                <c:pt idx="28410">
                  <c:v>2.4689910701731739E-4</c:v>
                </c:pt>
                <c:pt idx="28411">
                  <c:v>2.4689041690567181E-4</c:v>
                </c:pt>
                <c:pt idx="28412">
                  <c:v>2.4688172740573722E-4</c:v>
                </c:pt>
                <c:pt idx="28413">
                  <c:v>2.4687303851744796E-4</c:v>
                </c:pt>
                <c:pt idx="28414">
                  <c:v>2.4686435024074002E-4</c:v>
                </c:pt>
                <c:pt idx="28415">
                  <c:v>2.4685566257554806E-4</c:v>
                </c:pt>
                <c:pt idx="28416">
                  <c:v>2.4684697552180846E-4</c:v>
                </c:pt>
                <c:pt idx="28417">
                  <c:v>2.4683828907945795E-4</c:v>
                </c:pt>
                <c:pt idx="28418">
                  <c:v>2.4682960324842859E-4</c:v>
                </c:pt>
                <c:pt idx="28419">
                  <c:v>2.4682091802865876E-4</c:v>
                </c:pt>
                <c:pt idx="28420">
                  <c:v>2.4681223342008291E-4</c:v>
                </c:pt>
                <c:pt idx="28421">
                  <c:v>2.4680354942263681E-4</c:v>
                </c:pt>
                <c:pt idx="28422">
                  <c:v>2.4679486603625627E-4</c:v>
                </c:pt>
                <c:pt idx="28423">
                  <c:v>2.4678618326087455E-4</c:v>
                </c:pt>
                <c:pt idx="28424">
                  <c:v>2.4677750109642992E-4</c:v>
                </c:pt>
                <c:pt idx="28425">
                  <c:v>2.467688195428565E-4</c:v>
                </c:pt>
                <c:pt idx="28426">
                  <c:v>2.4676013860009164E-4</c:v>
                </c:pt>
                <c:pt idx="28427">
                  <c:v>2.4675145826806854E-4</c:v>
                </c:pt>
                <c:pt idx="28428">
                  <c:v>2.467427785467229E-4</c:v>
                </c:pt>
                <c:pt idx="28429">
                  <c:v>2.467340994359898E-4</c:v>
                </c:pt>
                <c:pt idx="28430">
                  <c:v>2.4672542093580801E-4</c:v>
                </c:pt>
                <c:pt idx="28431">
                  <c:v>2.4671674304611012E-4</c:v>
                </c:pt>
                <c:pt idx="28432">
                  <c:v>2.467080657668342E-4</c:v>
                </c:pt>
                <c:pt idx="28433">
                  <c:v>2.4669938909791206E-4</c:v>
                </c:pt>
                <c:pt idx="28434">
                  <c:v>2.4669071303928206E-4</c:v>
                </c:pt>
                <c:pt idx="28435">
                  <c:v>2.4668203759088003E-4</c:v>
                </c:pt>
                <c:pt idx="28436">
                  <c:v>2.4667336275264199E-4</c:v>
                </c:pt>
                <c:pt idx="28437">
                  <c:v>2.4666468852449996E-4</c:v>
                </c:pt>
                <c:pt idx="28438">
                  <c:v>2.4665601490639409E-4</c:v>
                </c:pt>
                <c:pt idx="28439">
                  <c:v>2.4664734189825695E-4</c:v>
                </c:pt>
                <c:pt idx="28440">
                  <c:v>2.4663866950002549E-4</c:v>
                </c:pt>
                <c:pt idx="28441">
                  <c:v>2.4662999771163613E-4</c:v>
                </c:pt>
                <c:pt idx="28442">
                  <c:v>2.4662132653302201E-4</c:v>
                </c:pt>
                <c:pt idx="28443">
                  <c:v>2.4661265596412178E-4</c:v>
                </c:pt>
                <c:pt idx="28444">
                  <c:v>2.46603986004868E-4</c:v>
                </c:pt>
                <c:pt idx="28445">
                  <c:v>2.4659531665520017E-4</c:v>
                </c:pt>
                <c:pt idx="28446">
                  <c:v>2.4658664791504998E-4</c:v>
                </c:pt>
                <c:pt idx="28447">
                  <c:v>2.4657797978435694E-4</c:v>
                </c:pt>
                <c:pt idx="28448">
                  <c:v>2.4656931226305404E-4</c:v>
                </c:pt>
                <c:pt idx="28449">
                  <c:v>2.465606453510771E-4</c:v>
                </c:pt>
                <c:pt idx="28450">
                  <c:v>2.4655197904836415E-4</c:v>
                </c:pt>
                <c:pt idx="28451">
                  <c:v>2.4654331335484831E-4</c:v>
                </c:pt>
                <c:pt idx="28452">
                  <c:v>2.4653464827046755E-4</c:v>
                </c:pt>
                <c:pt idx="28453">
                  <c:v>2.4652598379515606E-4</c:v>
                </c:pt>
                <c:pt idx="28454">
                  <c:v>2.4651731992885015E-4</c:v>
                </c:pt>
                <c:pt idx="28455">
                  <c:v>2.4650865667148606E-4</c:v>
                </c:pt>
                <c:pt idx="28456">
                  <c:v>2.464999940230001E-4</c:v>
                </c:pt>
                <c:pt idx="28457">
                  <c:v>2.4649133198332494E-4</c:v>
                </c:pt>
                <c:pt idx="28458">
                  <c:v>2.4648267055240062E-4</c:v>
                </c:pt>
                <c:pt idx="28459">
                  <c:v>2.4647400973016036E-4</c:v>
                </c:pt>
                <c:pt idx="28460">
                  <c:v>2.4646534951653959E-4</c:v>
                </c:pt>
                <c:pt idx="28461">
                  <c:v>2.4645668991147581E-4</c:v>
                </c:pt>
                <c:pt idx="28462">
                  <c:v>2.464480309149045E-4</c:v>
                </c:pt>
                <c:pt idx="28463">
                  <c:v>2.464393725267629E-4</c:v>
                </c:pt>
                <c:pt idx="28464">
                  <c:v>2.4643071474698296E-4</c:v>
                </c:pt>
                <c:pt idx="28465">
                  <c:v>2.4642205757550371E-4</c:v>
                </c:pt>
                <c:pt idx="28466">
                  <c:v>2.4641340101226068E-4</c:v>
                </c:pt>
                <c:pt idx="28467">
                  <c:v>2.4640474505718693E-4</c:v>
                </c:pt>
                <c:pt idx="28468">
                  <c:v>2.4639608971022375E-4</c:v>
                </c:pt>
                <c:pt idx="28469">
                  <c:v>2.4638743497130212E-4</c:v>
                </c:pt>
                <c:pt idx="28470">
                  <c:v>2.463787808403614E-4</c:v>
                </c:pt>
                <c:pt idx="28471">
                  <c:v>2.4637012731733499E-4</c:v>
                </c:pt>
                <c:pt idx="28472">
                  <c:v>2.4636147440216058E-4</c:v>
                </c:pt>
                <c:pt idx="28473">
                  <c:v>2.4635282209477249E-4</c:v>
                </c:pt>
                <c:pt idx="28474">
                  <c:v>2.4634417039510797E-4</c:v>
                </c:pt>
                <c:pt idx="28475">
                  <c:v>2.4633551930310185E-4</c:v>
                </c:pt>
                <c:pt idx="28476">
                  <c:v>2.4632686881869261E-4</c:v>
                </c:pt>
                <c:pt idx="28477">
                  <c:v>2.4631821894181252E-4</c:v>
                </c:pt>
                <c:pt idx="28478">
                  <c:v>2.463095696724017E-4</c:v>
                </c:pt>
                <c:pt idx="28479">
                  <c:v>2.4630092101039292E-4</c:v>
                </c:pt>
                <c:pt idx="28480">
                  <c:v>2.4629227295572368E-4</c:v>
                </c:pt>
                <c:pt idx="28481">
                  <c:v>2.4628362550832886E-4</c:v>
                </c:pt>
                <c:pt idx="28482">
                  <c:v>2.4627497866814679E-4</c:v>
                </c:pt>
                <c:pt idx="28483">
                  <c:v>2.4626633243511039E-4</c:v>
                </c:pt>
                <c:pt idx="28484">
                  <c:v>2.4625768680915951E-4</c:v>
                </c:pt>
                <c:pt idx="28485">
                  <c:v>2.462490417902261E-4</c:v>
                </c:pt>
                <c:pt idx="28486">
                  <c:v>2.4624039737824831E-4</c:v>
                </c:pt>
                <c:pt idx="28487">
                  <c:v>2.4623175357316342E-4</c:v>
                </c:pt>
                <c:pt idx="28488">
                  <c:v>2.4622311037490453E-4</c:v>
                </c:pt>
                <c:pt idx="28489">
                  <c:v>2.462144677834105E-4</c:v>
                </c:pt>
                <c:pt idx="28490">
                  <c:v>2.4620582579861606E-4</c:v>
                </c:pt>
                <c:pt idx="28491">
                  <c:v>2.4619718442045875E-4</c:v>
                </c:pt>
                <c:pt idx="28492">
                  <c:v>2.461885436488713E-4</c:v>
                </c:pt>
                <c:pt idx="28493">
                  <c:v>2.4617990348379458E-4</c:v>
                </c:pt>
                <c:pt idx="28494">
                  <c:v>2.4617126392515999E-4</c:v>
                </c:pt>
                <c:pt idx="28495">
                  <c:v>2.4616262497290781E-4</c:v>
                </c:pt>
                <c:pt idx="28496">
                  <c:v>2.4615398662697168E-4</c:v>
                </c:pt>
                <c:pt idx="28497">
                  <c:v>2.4614534888728746E-4</c:v>
                </c:pt>
                <c:pt idx="28498">
                  <c:v>2.461367117537944E-4</c:v>
                </c:pt>
                <c:pt idx="28499">
                  <c:v>2.4612807522642494E-4</c:v>
                </c:pt>
                <c:pt idx="28500">
                  <c:v>2.4611943930511696E-4</c:v>
                </c:pt>
                <c:pt idx="28501">
                  <c:v>2.4611080398980644E-4</c:v>
                </c:pt>
                <c:pt idx="28502">
                  <c:v>2.4610216928043168E-4</c:v>
                </c:pt>
                <c:pt idx="28503">
                  <c:v>2.4609353517692547E-4</c:v>
                </c:pt>
                <c:pt idx="28504">
                  <c:v>2.4608490167922492E-4</c:v>
                </c:pt>
                <c:pt idx="28505">
                  <c:v>2.4607626878726888E-4</c:v>
                </c:pt>
                <c:pt idx="28506">
                  <c:v>2.4606763650098992E-4</c:v>
                </c:pt>
                <c:pt idx="28507">
                  <c:v>2.4605900482032824E-4</c:v>
                </c:pt>
                <c:pt idx="28508">
                  <c:v>2.4605037374521657E-4</c:v>
                </c:pt>
                <c:pt idx="28509">
                  <c:v>2.4604174327559224E-4</c:v>
                </c:pt>
                <c:pt idx="28510">
                  <c:v>2.460331134113923E-4</c:v>
                </c:pt>
                <c:pt idx="28511">
                  <c:v>2.4602448415255264E-4</c:v>
                </c:pt>
                <c:pt idx="28512">
                  <c:v>2.4601585549900891E-4</c:v>
                </c:pt>
                <c:pt idx="28513">
                  <c:v>2.4600722745069865E-4</c:v>
                </c:pt>
                <c:pt idx="28514">
                  <c:v>2.4599860000755659E-4</c:v>
                </c:pt>
                <c:pt idx="28515">
                  <c:v>2.4598997316952072E-4</c:v>
                </c:pt>
                <c:pt idx="28516">
                  <c:v>2.459813469365267E-4</c:v>
                </c:pt>
                <c:pt idx="28517">
                  <c:v>2.4597272130851152E-4</c:v>
                </c:pt>
                <c:pt idx="28518">
                  <c:v>2.4596409628541008E-4</c:v>
                </c:pt>
                <c:pt idx="28519">
                  <c:v>2.4595547186716097E-4</c:v>
                </c:pt>
                <c:pt idx="28520">
                  <c:v>2.4594684805369702E-4</c:v>
                </c:pt>
                <c:pt idx="28521">
                  <c:v>2.4593822484495897E-4</c:v>
                </c:pt>
                <c:pt idx="28522">
                  <c:v>2.4592960224087884E-4</c:v>
                </c:pt>
                <c:pt idx="28523">
                  <c:v>2.4592098024139636E-4</c:v>
                </c:pt>
                <c:pt idx="28524">
                  <c:v>2.4591235884644799E-4</c:v>
                </c:pt>
                <c:pt idx="28525">
                  <c:v>2.4590373805596645E-4</c:v>
                </c:pt>
                <c:pt idx="28526">
                  <c:v>2.458951178698926E-4</c:v>
                </c:pt>
                <c:pt idx="28527">
                  <c:v>2.4588649828816015E-4</c:v>
                </c:pt>
                <c:pt idx="28528">
                  <c:v>2.4587787931070582E-4</c:v>
                </c:pt>
                <c:pt idx="28529">
                  <c:v>2.4586926093746707E-4</c:v>
                </c:pt>
                <c:pt idx="28530">
                  <c:v>2.4586064316838003E-4</c:v>
                </c:pt>
                <c:pt idx="28531">
                  <c:v>2.4585202600338197E-4</c:v>
                </c:pt>
                <c:pt idx="28532">
                  <c:v>2.4584340944240672E-4</c:v>
                </c:pt>
                <c:pt idx="28533">
                  <c:v>2.4583479348539344E-4</c:v>
                </c:pt>
                <c:pt idx="28534">
                  <c:v>2.4582617813227845E-4</c:v>
                </c:pt>
                <c:pt idx="28535">
                  <c:v>2.4581756338299554E-4</c:v>
                </c:pt>
                <c:pt idx="28536">
                  <c:v>2.4580894923748406E-4</c:v>
                </c:pt>
                <c:pt idx="28537">
                  <c:v>2.4580033569568041E-4</c:v>
                </c:pt>
                <c:pt idx="28538">
                  <c:v>2.4579172275752053E-4</c:v>
                </c:pt>
                <c:pt idx="28539">
                  <c:v>2.457831104229399E-4</c:v>
                </c:pt>
                <c:pt idx="28540">
                  <c:v>2.4577449869187559E-4</c:v>
                </c:pt>
                <c:pt idx="28541">
                  <c:v>2.4576588756426493E-4</c:v>
                </c:pt>
                <c:pt idx="28542">
                  <c:v>2.4575727704004551E-4</c:v>
                </c:pt>
                <c:pt idx="28543">
                  <c:v>2.4574866711915056E-4</c:v>
                </c:pt>
                <c:pt idx="28544">
                  <c:v>2.4574005780152012E-4</c:v>
                </c:pt>
                <c:pt idx="28545">
                  <c:v>2.45731449087088E-4</c:v>
                </c:pt>
                <c:pt idx="28546">
                  <c:v>2.4572284097579294E-4</c:v>
                </c:pt>
                <c:pt idx="28547">
                  <c:v>2.4571423346757043E-4</c:v>
                </c:pt>
                <c:pt idx="28548">
                  <c:v>2.4570562656235791E-4</c:v>
                </c:pt>
                <c:pt idx="28549">
                  <c:v>2.4569702026009218E-4</c:v>
                </c:pt>
                <c:pt idx="28550">
                  <c:v>2.4568841456070752E-4</c:v>
                </c:pt>
                <c:pt idx="28551">
                  <c:v>2.4567980946414275E-4</c:v>
                </c:pt>
                <c:pt idx="28552">
                  <c:v>2.4567120497033431E-4</c:v>
                </c:pt>
                <c:pt idx="28553">
                  <c:v>2.4566260107921852E-4</c:v>
                </c:pt>
                <c:pt idx="28554">
                  <c:v>2.4565399779073364E-4</c:v>
                </c:pt>
                <c:pt idx="28555">
                  <c:v>2.4564539510481227E-4</c:v>
                </c:pt>
                <c:pt idx="28556">
                  <c:v>2.4563679302139506E-4</c:v>
                </c:pt>
                <c:pt idx="28557">
                  <c:v>2.4562819154041738E-4</c:v>
                </c:pt>
                <c:pt idx="28558">
                  <c:v>2.4561959066181588E-4</c:v>
                </c:pt>
                <c:pt idx="28559">
                  <c:v>2.4561099038552733E-4</c:v>
                </c:pt>
                <c:pt idx="28560">
                  <c:v>2.4560239071148843E-4</c:v>
                </c:pt>
                <c:pt idx="28561">
                  <c:v>2.455937916396372E-4</c:v>
                </c:pt>
                <c:pt idx="28562">
                  <c:v>2.4558519316990687E-4</c:v>
                </c:pt>
                <c:pt idx="28563">
                  <c:v>2.4557659530223791E-4</c:v>
                </c:pt>
                <c:pt idx="28564">
                  <c:v>2.4556799803656526E-4</c:v>
                </c:pt>
                <c:pt idx="28565">
                  <c:v>2.4555940137282626E-4</c:v>
                </c:pt>
                <c:pt idx="28566">
                  <c:v>2.4555080531095755E-4</c:v>
                </c:pt>
                <c:pt idx="28567">
                  <c:v>2.4554220985089595E-4</c:v>
                </c:pt>
                <c:pt idx="28568">
                  <c:v>2.4553361499257811E-4</c:v>
                </c:pt>
                <c:pt idx="28569">
                  <c:v>2.4552502073594152E-4</c:v>
                </c:pt>
                <c:pt idx="28570">
                  <c:v>2.4551642708092215E-4</c:v>
                </c:pt>
                <c:pt idx="28571">
                  <c:v>2.4550783402745632E-4</c:v>
                </c:pt>
                <c:pt idx="28572">
                  <c:v>2.4549924157548226E-4</c:v>
                </c:pt>
                <c:pt idx="28573">
                  <c:v>2.4549064972493641E-4</c:v>
                </c:pt>
                <c:pt idx="28574">
                  <c:v>2.4548205847575602E-4</c:v>
                </c:pt>
                <c:pt idx="28575">
                  <c:v>2.4547346782787671E-4</c:v>
                </c:pt>
                <c:pt idx="28576">
                  <c:v>2.4546487778123624E-4</c:v>
                </c:pt>
                <c:pt idx="28577">
                  <c:v>2.4545628833577004E-4</c:v>
                </c:pt>
                <c:pt idx="28578">
                  <c:v>2.4544769949141719E-4</c:v>
                </c:pt>
                <c:pt idx="28579">
                  <c:v>2.4543911124811491E-4</c:v>
                </c:pt>
                <c:pt idx="28580">
                  <c:v>2.4543052360579738E-4</c:v>
                </c:pt>
                <c:pt idx="28581">
                  <c:v>2.4542193656440248E-4</c:v>
                </c:pt>
                <c:pt idx="28582">
                  <c:v>2.4541335012386918E-4</c:v>
                </c:pt>
                <c:pt idx="28583">
                  <c:v>2.4540476428413268E-4</c:v>
                </c:pt>
                <c:pt idx="28584">
                  <c:v>2.4539617904512892E-4</c:v>
                </c:pt>
                <c:pt idx="28585">
                  <c:v>2.4538759440679615E-4</c:v>
                </c:pt>
                <c:pt idx="28586">
                  <c:v>2.4537901036907192E-4</c:v>
                </c:pt>
                <c:pt idx="28587">
                  <c:v>2.4537042693189328E-4</c:v>
                </c:pt>
                <c:pt idx="28588">
                  <c:v>2.4536184409519482E-4</c:v>
                </c:pt>
                <c:pt idx="28589">
                  <c:v>2.4535326185891646E-4</c:v>
                </c:pt>
                <c:pt idx="28590">
                  <c:v>2.4534468022299256E-4</c:v>
                </c:pt>
                <c:pt idx="28591">
                  <c:v>2.4533609918736239E-4</c:v>
                </c:pt>
                <c:pt idx="28592">
                  <c:v>2.453275187519619E-4</c:v>
                </c:pt>
                <c:pt idx="28593">
                  <c:v>2.453189389167285E-4</c:v>
                </c:pt>
                <c:pt idx="28594">
                  <c:v>2.4531035968159971E-4</c:v>
                </c:pt>
                <c:pt idx="28595">
                  <c:v>2.4530178104651052E-4</c:v>
                </c:pt>
                <c:pt idx="28596">
                  <c:v>2.4529320301139881E-4</c:v>
                </c:pt>
                <c:pt idx="28597">
                  <c:v>2.4528462557620311E-4</c:v>
                </c:pt>
                <c:pt idx="28598">
                  <c:v>2.4527604874085939E-4</c:v>
                </c:pt>
                <c:pt idx="28599">
                  <c:v>2.4526747250530487E-4</c:v>
                </c:pt>
                <c:pt idx="28600">
                  <c:v>2.4525889686947679E-4</c:v>
                </c:pt>
                <c:pt idx="28601">
                  <c:v>2.4525032183331192E-4</c:v>
                </c:pt>
                <c:pt idx="28602">
                  <c:v>2.4524174739674746E-4</c:v>
                </c:pt>
                <c:pt idx="28603">
                  <c:v>2.4523317355972158E-4</c:v>
                </c:pt>
                <c:pt idx="28604">
                  <c:v>2.4522460032216838E-4</c:v>
                </c:pt>
                <c:pt idx="28605">
                  <c:v>2.4521602768402822E-4</c:v>
                </c:pt>
                <c:pt idx="28606">
                  <c:v>2.4520745564523817E-4</c:v>
                </c:pt>
                <c:pt idx="28607">
                  <c:v>2.4519888420573301E-4</c:v>
                </c:pt>
                <c:pt idx="28608">
                  <c:v>2.4519031336544969E-4</c:v>
                </c:pt>
                <c:pt idx="28609">
                  <c:v>2.4518174312432788E-4</c:v>
                </c:pt>
                <c:pt idx="28610">
                  <c:v>2.4517317348230459E-4</c:v>
                </c:pt>
                <c:pt idx="28611">
                  <c:v>2.4516460443931519E-4</c:v>
                </c:pt>
                <c:pt idx="28612">
                  <c:v>2.4515603599529893E-4</c:v>
                </c:pt>
                <c:pt idx="28613">
                  <c:v>2.4514746815019052E-4</c:v>
                </c:pt>
                <c:pt idx="28614">
                  <c:v>2.4513890090392866E-4</c:v>
                </c:pt>
                <c:pt idx="28615">
                  <c:v>2.4513033425645187E-4</c:v>
                </c:pt>
                <c:pt idx="28616">
                  <c:v>2.4512176820769456E-4</c:v>
                </c:pt>
                <c:pt idx="28617">
                  <c:v>2.4511320275759585E-4</c:v>
                </c:pt>
                <c:pt idx="28618">
                  <c:v>2.4510463790609113E-4</c:v>
                </c:pt>
                <c:pt idx="28619">
                  <c:v>2.450960736531201E-4</c:v>
                </c:pt>
                <c:pt idx="28620">
                  <c:v>2.450875099986187E-4</c:v>
                </c:pt>
                <c:pt idx="28621">
                  <c:v>2.4507894694252458E-4</c:v>
                </c:pt>
                <c:pt idx="28622">
                  <c:v>2.4507038448477595E-4</c:v>
                </c:pt>
                <c:pt idx="28623">
                  <c:v>2.4506182262530672E-4</c:v>
                </c:pt>
                <c:pt idx="28624">
                  <c:v>2.4505326136405791E-4</c:v>
                </c:pt>
                <c:pt idx="28625">
                  <c:v>2.4504470070096479E-4</c:v>
                </c:pt>
                <c:pt idx="28626">
                  <c:v>2.4503614063596556E-4</c:v>
                </c:pt>
                <c:pt idx="28627">
                  <c:v>2.4502758116899751E-4</c:v>
                </c:pt>
                <c:pt idx="28628">
                  <c:v>2.4501902229999856E-4</c:v>
                </c:pt>
                <c:pt idx="28629">
                  <c:v>2.4501046402890361E-4</c:v>
                </c:pt>
                <c:pt idx="28630">
                  <c:v>2.4500190635565156E-4</c:v>
                </c:pt>
                <c:pt idx="28631">
                  <c:v>2.4499334928018056E-4</c:v>
                </c:pt>
                <c:pt idx="28632">
                  <c:v>2.4498479280242626E-4</c:v>
                </c:pt>
                <c:pt idx="28633">
                  <c:v>2.4497623692232772E-4</c:v>
                </c:pt>
                <c:pt idx="28634">
                  <c:v>2.4496768163982153E-4</c:v>
                </c:pt>
                <c:pt idx="28635">
                  <c:v>2.4495912695484648E-4</c:v>
                </c:pt>
                <c:pt idx="28636">
                  <c:v>2.4495057286733697E-4</c:v>
                </c:pt>
                <c:pt idx="28637">
                  <c:v>2.4494201937723202E-4</c:v>
                </c:pt>
                <c:pt idx="28638">
                  <c:v>2.4493346648447016E-4</c:v>
                </c:pt>
                <c:pt idx="28639">
                  <c:v>2.4492491418898611E-4</c:v>
                </c:pt>
                <c:pt idx="28640">
                  <c:v>2.4491636249072014E-4</c:v>
                </c:pt>
                <c:pt idx="28641">
                  <c:v>2.4490781138960838E-4</c:v>
                </c:pt>
                <c:pt idx="28642">
                  <c:v>2.4489926088558931E-4</c:v>
                </c:pt>
                <c:pt idx="28643">
                  <c:v>2.4489071097859874E-4</c:v>
                </c:pt>
                <c:pt idx="28644">
                  <c:v>2.4488216166857412E-4</c:v>
                </c:pt>
                <c:pt idx="28645">
                  <c:v>2.4487361295545446E-4</c:v>
                </c:pt>
                <c:pt idx="28646">
                  <c:v>2.4486506483917692E-4</c:v>
                </c:pt>
                <c:pt idx="28647">
                  <c:v>2.4485651731967782E-4</c:v>
                </c:pt>
                <c:pt idx="28648">
                  <c:v>2.4484797039689611E-4</c:v>
                </c:pt>
                <c:pt idx="28649">
                  <c:v>2.4483942407077015E-4</c:v>
                </c:pt>
                <c:pt idx="28650">
                  <c:v>2.4483087834123332E-4</c:v>
                </c:pt>
                <c:pt idx="28651">
                  <c:v>2.4482233320822616E-4</c:v>
                </c:pt>
                <c:pt idx="28652">
                  <c:v>2.4481378867168691E-4</c:v>
                </c:pt>
                <c:pt idx="28653">
                  <c:v>2.4480524473155052E-4</c:v>
                </c:pt>
                <c:pt idx="28654">
                  <c:v>2.4479670138775769E-4</c:v>
                </c:pt>
                <c:pt idx="28655">
                  <c:v>2.4478815864024424E-4</c:v>
                </c:pt>
                <c:pt idx="28656">
                  <c:v>2.4477961648894663E-4</c:v>
                </c:pt>
                <c:pt idx="28657">
                  <c:v>2.4477107493380468E-4</c:v>
                </c:pt>
                <c:pt idx="28658">
                  <c:v>2.447625339747541E-4</c:v>
                </c:pt>
                <c:pt idx="28659">
                  <c:v>2.4475399361173473E-4</c:v>
                </c:pt>
                <c:pt idx="28660">
                  <c:v>2.4474545384468161E-4</c:v>
                </c:pt>
                <c:pt idx="28661">
                  <c:v>2.4473691467353468E-4</c:v>
                </c:pt>
                <c:pt idx="28662">
                  <c:v>2.4472837609822965E-4</c:v>
                </c:pt>
                <c:pt idx="28663">
                  <c:v>2.447198381187052E-4</c:v>
                </c:pt>
                <c:pt idx="28664">
                  <c:v>2.4471130073489889E-4</c:v>
                </c:pt>
                <c:pt idx="28665">
                  <c:v>2.4470276394674789E-4</c:v>
                </c:pt>
                <c:pt idx="28666">
                  <c:v>2.4469422775418942E-4</c:v>
                </c:pt>
                <c:pt idx="28667">
                  <c:v>2.4468569215716293E-4</c:v>
                </c:pt>
                <c:pt idx="28668">
                  <c:v>2.4467715715560656E-4</c:v>
                </c:pt>
                <c:pt idx="28669">
                  <c:v>2.4466862274945402E-4</c:v>
                </c:pt>
                <c:pt idx="28670">
                  <c:v>2.4466008893864671E-4</c:v>
                </c:pt>
                <c:pt idx="28671">
                  <c:v>2.4465155572312222E-4</c:v>
                </c:pt>
                <c:pt idx="28672">
                  <c:v>2.4464302310281519E-4</c:v>
                </c:pt>
                <c:pt idx="28673">
                  <c:v>2.4463449107766641E-4</c:v>
                </c:pt>
                <c:pt idx="28674">
                  <c:v>2.4462595964761262E-4</c:v>
                </c:pt>
                <c:pt idx="28675">
                  <c:v>2.4461742881259305E-4</c:v>
                </c:pt>
                <c:pt idx="28676">
                  <c:v>2.4460889857254086E-4</c:v>
                </c:pt>
                <c:pt idx="28677">
                  <c:v>2.4460036892739843E-4</c:v>
                </c:pt>
                <c:pt idx="28678">
                  <c:v>2.4459183987710276E-4</c:v>
                </c:pt>
                <c:pt idx="28679">
                  <c:v>2.4458331142158919E-4</c:v>
                </c:pt>
                <c:pt idx="28680">
                  <c:v>2.4457478356079812E-4</c:v>
                </c:pt>
                <c:pt idx="28681">
                  <c:v>2.4456625629466652E-4</c:v>
                </c:pt>
                <c:pt idx="28682">
                  <c:v>2.4455772962313297E-4</c:v>
                </c:pt>
                <c:pt idx="28683">
                  <c:v>2.4454920354613242E-4</c:v>
                </c:pt>
                <c:pt idx="28684">
                  <c:v>2.445406780636056E-4</c:v>
                </c:pt>
                <c:pt idx="28685">
                  <c:v>2.44532153175489E-4</c:v>
                </c:pt>
                <c:pt idx="28686">
                  <c:v>2.4452362888172151E-4</c:v>
                </c:pt>
                <c:pt idx="28687">
                  <c:v>2.4451510518224041E-4</c:v>
                </c:pt>
                <c:pt idx="28688">
                  <c:v>2.4450658207698093E-4</c:v>
                </c:pt>
                <c:pt idx="28689">
                  <c:v>2.4449805956588592E-4</c:v>
                </c:pt>
                <c:pt idx="28690">
                  <c:v>2.4448953764888984E-4</c:v>
                </c:pt>
                <c:pt idx="28691">
                  <c:v>2.4448101632593209E-4</c:v>
                </c:pt>
                <c:pt idx="28692">
                  <c:v>2.4447249559695082E-4</c:v>
                </c:pt>
                <c:pt idx="28693">
                  <c:v>2.4446397546188091E-4</c:v>
                </c:pt>
                <c:pt idx="28694">
                  <c:v>2.4445545592066437E-4</c:v>
                </c:pt>
                <c:pt idx="28695">
                  <c:v>2.4444693697323625E-4</c:v>
                </c:pt>
                <c:pt idx="28696">
                  <c:v>2.4443841861953566E-4</c:v>
                </c:pt>
                <c:pt idx="28697">
                  <c:v>2.4442990085950012E-4</c:v>
                </c:pt>
                <c:pt idx="28698">
                  <c:v>2.4442138369306651E-4</c:v>
                </c:pt>
                <c:pt idx="28699">
                  <c:v>2.4441286712017612E-4</c:v>
                </c:pt>
                <c:pt idx="28700">
                  <c:v>2.4440435114076391E-4</c:v>
                </c:pt>
                <c:pt idx="28701">
                  <c:v>2.4439583575476889E-4</c:v>
                </c:pt>
                <c:pt idx="28702">
                  <c:v>2.4438732096212801E-4</c:v>
                </c:pt>
                <c:pt idx="28703">
                  <c:v>2.4437880676278175E-4</c:v>
                </c:pt>
                <c:pt idx="28704">
                  <c:v>2.4437029315666446E-4</c:v>
                </c:pt>
                <c:pt idx="28705">
                  <c:v>2.4436178014371847E-4</c:v>
                </c:pt>
                <c:pt idx="28706">
                  <c:v>2.4435326772387692E-4</c:v>
                </c:pt>
                <c:pt idx="28707">
                  <c:v>2.4434475589708274E-4</c:v>
                </c:pt>
                <c:pt idx="28708">
                  <c:v>2.4433624466327055E-4</c:v>
                </c:pt>
                <c:pt idx="28709">
                  <c:v>2.4432773402237892E-4</c:v>
                </c:pt>
                <c:pt idx="28710">
                  <c:v>2.443192239743471E-4</c:v>
                </c:pt>
                <c:pt idx="28711">
                  <c:v>2.4431071451911295E-4</c:v>
                </c:pt>
                <c:pt idx="28712">
                  <c:v>2.44302205656613E-4</c:v>
                </c:pt>
                <c:pt idx="28713">
                  <c:v>2.4429369738678604E-4</c:v>
                </c:pt>
                <c:pt idx="28714">
                  <c:v>2.4428518970957071E-4</c:v>
                </c:pt>
                <c:pt idx="28715">
                  <c:v>2.4427668262490542E-4</c:v>
                </c:pt>
                <c:pt idx="28716">
                  <c:v>2.4426817613272864E-4</c:v>
                </c:pt>
                <c:pt idx="28717">
                  <c:v>2.4425967023297647E-4</c:v>
                </c:pt>
                <c:pt idx="28718">
                  <c:v>2.4425116492558763E-4</c:v>
                </c:pt>
                <c:pt idx="28719">
                  <c:v>2.4424266021050046E-4</c:v>
                </c:pt>
                <c:pt idx="28720">
                  <c:v>2.4423415608765503E-4</c:v>
                </c:pt>
                <c:pt idx="28721">
                  <c:v>2.4422565255698581E-4</c:v>
                </c:pt>
                <c:pt idx="28722">
                  <c:v>2.4421714961843469E-4</c:v>
                </c:pt>
                <c:pt idx="28723">
                  <c:v>2.4420864727193651E-4</c:v>
                </c:pt>
                <c:pt idx="28724">
                  <c:v>2.4420014551743206E-4</c:v>
                </c:pt>
                <c:pt idx="28725">
                  <c:v>2.4419164435485804E-4</c:v>
                </c:pt>
                <c:pt idx="28726">
                  <c:v>2.4418314378415296E-4</c:v>
                </c:pt>
                <c:pt idx="28727">
                  <c:v>2.4417464380525552E-4</c:v>
                </c:pt>
                <c:pt idx="28728">
                  <c:v>2.4416614441810294E-4</c:v>
                </c:pt>
                <c:pt idx="28729">
                  <c:v>2.4415764562263522E-4</c:v>
                </c:pt>
                <c:pt idx="28730">
                  <c:v>2.4414914741878755E-4</c:v>
                </c:pt>
                <c:pt idx="28731">
                  <c:v>2.441406498065005E-4</c:v>
                </c:pt>
                <c:pt idx="28732">
                  <c:v>2.4413215278571356E-4</c:v>
                </c:pt>
                <c:pt idx="28733">
                  <c:v>2.4412365635636011E-4</c:v>
                </c:pt>
                <c:pt idx="28734">
                  <c:v>2.4411516051838276E-4</c:v>
                </c:pt>
                <c:pt idx="28735">
                  <c:v>2.4410666527171948E-4</c:v>
                </c:pt>
                <c:pt idx="28736">
                  <c:v>2.4409817061630696E-4</c:v>
                </c:pt>
                <c:pt idx="28737">
                  <c:v>2.4408967655208325E-4</c:v>
                </c:pt>
                <c:pt idx="28738">
                  <c:v>2.4408118307898716E-4</c:v>
                </c:pt>
                <c:pt idx="28739">
                  <c:v>2.4407269019695877E-4</c:v>
                </c:pt>
                <c:pt idx="28740">
                  <c:v>2.4406419790593312E-4</c:v>
                </c:pt>
                <c:pt idx="28741">
                  <c:v>2.4405570620585225E-4</c:v>
                </c:pt>
                <c:pt idx="28742">
                  <c:v>2.4404721509665089E-4</c:v>
                </c:pt>
                <c:pt idx="28743">
                  <c:v>2.4403872457827067E-4</c:v>
                </c:pt>
                <c:pt idx="28744">
                  <c:v>2.4403023465064658E-4</c:v>
                </c:pt>
                <c:pt idx="28745">
                  <c:v>2.4402174531371835E-4</c:v>
                </c:pt>
                <c:pt idx="28746">
                  <c:v>2.4401325656742565E-4</c:v>
                </c:pt>
                <c:pt idx="28747">
                  <c:v>2.4400476841170452E-4</c:v>
                </c:pt>
                <c:pt idx="28748">
                  <c:v>2.4399628084649608E-4</c:v>
                </c:pt>
                <c:pt idx="28749">
                  <c:v>2.4398779387173612E-4</c:v>
                </c:pt>
                <c:pt idx="28750">
                  <c:v>2.4397930748736436E-4</c:v>
                </c:pt>
                <c:pt idx="28751">
                  <c:v>2.4397082169331941E-4</c:v>
                </c:pt>
                <c:pt idx="28752">
                  <c:v>2.4396233648953892E-4</c:v>
                </c:pt>
                <c:pt idx="28753">
                  <c:v>2.4395385187596253E-4</c:v>
                </c:pt>
                <c:pt idx="28754">
                  <c:v>2.4394536785252629E-4</c:v>
                </c:pt>
                <c:pt idx="28755">
                  <c:v>2.4393688441917086E-4</c:v>
                </c:pt>
                <c:pt idx="28756">
                  <c:v>2.4392840157583411E-4</c:v>
                </c:pt>
                <c:pt idx="28757">
                  <c:v>2.439199193224539E-4</c:v>
                </c:pt>
                <c:pt idx="28758">
                  <c:v>2.4391143765897008E-4</c:v>
                </c:pt>
                <c:pt idx="28759">
                  <c:v>2.4390295658531849E-4</c:v>
                </c:pt>
                <c:pt idx="28760">
                  <c:v>2.4389447610144113E-4</c:v>
                </c:pt>
                <c:pt idx="28761">
                  <c:v>2.4388599620727249E-4</c:v>
                </c:pt>
                <c:pt idx="28762">
                  <c:v>2.4387751690275441E-4</c:v>
                </c:pt>
                <c:pt idx="28763">
                  <c:v>2.4386903818782391E-4</c:v>
                </c:pt>
                <c:pt idx="28764">
                  <c:v>2.438605600624196E-4</c:v>
                </c:pt>
                <c:pt idx="28765">
                  <c:v>2.4385208252648041E-4</c:v>
                </c:pt>
                <c:pt idx="28766">
                  <c:v>2.4384360557994512E-4</c:v>
                </c:pt>
                <c:pt idx="28767">
                  <c:v>2.4383512922275172E-4</c:v>
                </c:pt>
                <c:pt idx="28768">
                  <c:v>2.4382665345483657E-4</c:v>
                </c:pt>
                <c:pt idx="28769">
                  <c:v>2.4381817827614396E-4</c:v>
                </c:pt>
                <c:pt idx="28770">
                  <c:v>2.4380970368660592E-4</c:v>
                </c:pt>
                <c:pt idx="28771">
                  <c:v>2.4380122968616411E-4</c:v>
                </c:pt>
                <c:pt idx="28772">
                  <c:v>2.4379275627475972E-4</c:v>
                </c:pt>
                <c:pt idx="28773">
                  <c:v>2.4378428345232401E-4</c:v>
                </c:pt>
                <c:pt idx="28774">
                  <c:v>2.437758112188038E-4</c:v>
                </c:pt>
                <c:pt idx="28775">
                  <c:v>2.437673395741341E-4</c:v>
                </c:pt>
                <c:pt idx="28776">
                  <c:v>2.4375886851825244E-4</c:v>
                </c:pt>
                <c:pt idx="28777">
                  <c:v>2.4375039805109853E-4</c:v>
                </c:pt>
                <c:pt idx="28778">
                  <c:v>2.4374192817261129E-4</c:v>
                </c:pt>
                <c:pt idx="28779">
                  <c:v>2.4373345888272958E-4</c:v>
                </c:pt>
                <c:pt idx="28780">
                  <c:v>2.4372499018138877E-4</c:v>
                </c:pt>
                <c:pt idx="28781">
                  <c:v>2.4371652206853326E-4</c:v>
                </c:pt>
                <c:pt idx="28782">
                  <c:v>2.4370805454409827E-4</c:v>
                </c:pt>
                <c:pt idx="28783">
                  <c:v>2.4369958760802086E-4</c:v>
                </c:pt>
                <c:pt idx="28784">
                  <c:v>2.4369112126024467E-4</c:v>
                </c:pt>
                <c:pt idx="28785">
                  <c:v>2.4368265550070252E-4</c:v>
                </c:pt>
                <c:pt idx="28786">
                  <c:v>2.4367419032933734E-4</c:v>
                </c:pt>
                <c:pt idx="28787">
                  <c:v>2.4366572574608671E-4</c:v>
                </c:pt>
                <c:pt idx="28788">
                  <c:v>2.4365726175088877E-4</c:v>
                </c:pt>
                <c:pt idx="28789">
                  <c:v>2.4364879834368314E-4</c:v>
                </c:pt>
                <c:pt idx="28790">
                  <c:v>2.4364033552440789E-4</c:v>
                </c:pt>
                <c:pt idx="28791">
                  <c:v>2.4363187329300211E-4</c:v>
                </c:pt>
                <c:pt idx="28792">
                  <c:v>2.4362341164940409E-4</c:v>
                </c:pt>
                <c:pt idx="28793">
                  <c:v>2.4361495059355316E-4</c:v>
                </c:pt>
                <c:pt idx="28794">
                  <c:v>2.4360649012538738E-4</c:v>
                </c:pt>
                <c:pt idx="28795">
                  <c:v>2.4359803024484684E-4</c:v>
                </c:pt>
                <c:pt idx="28796">
                  <c:v>2.4358957095186793E-4</c:v>
                </c:pt>
                <c:pt idx="28797">
                  <c:v>2.4358111224639196E-4</c:v>
                </c:pt>
                <c:pt idx="28798">
                  <c:v>2.4357265412835712E-4</c:v>
                </c:pt>
                <c:pt idx="28799">
                  <c:v>2.4356419659770032E-4</c:v>
                </c:pt>
                <c:pt idx="28800">
                  <c:v>2.4355573965436248E-4</c:v>
                </c:pt>
                <c:pt idx="28801">
                  <c:v>2.4354728329828196E-4</c:v>
                </c:pt>
                <c:pt idx="28802">
                  <c:v>2.4353882752939802E-4</c:v>
                </c:pt>
                <c:pt idx="28803">
                  <c:v>2.4353037234764812E-4</c:v>
                </c:pt>
                <c:pt idx="28804">
                  <c:v>2.4352191775297156E-4</c:v>
                </c:pt>
                <c:pt idx="28805">
                  <c:v>2.4351346374530802E-4</c:v>
                </c:pt>
                <c:pt idx="28806">
                  <c:v>2.4350501032459581E-4</c:v>
                </c:pt>
                <c:pt idx="28807">
                  <c:v>2.4349655749077392E-4</c:v>
                </c:pt>
                <c:pt idx="28808">
                  <c:v>2.4348810524378237E-4</c:v>
                </c:pt>
                <c:pt idx="28809">
                  <c:v>2.4347965358355696E-4</c:v>
                </c:pt>
                <c:pt idx="28810">
                  <c:v>2.4347120251003886E-4</c:v>
                </c:pt>
                <c:pt idx="28811">
                  <c:v>2.4346275202316692E-4</c:v>
                </c:pt>
                <c:pt idx="28812">
                  <c:v>2.4345430212287949E-4</c:v>
                </c:pt>
                <c:pt idx="28813">
                  <c:v>2.4344585280911609E-4</c:v>
                </c:pt>
                <c:pt idx="28814">
                  <c:v>2.4343740408181623E-4</c:v>
                </c:pt>
                <c:pt idx="28815">
                  <c:v>2.4342895594091609E-4</c:v>
                </c:pt>
                <c:pt idx="28816">
                  <c:v>2.4342050838635731E-4</c:v>
                </c:pt>
                <c:pt idx="28817">
                  <c:v>2.434120614180781E-4</c:v>
                </c:pt>
                <c:pt idx="28818">
                  <c:v>2.4340361503601802E-4</c:v>
                </c:pt>
                <c:pt idx="28819">
                  <c:v>2.4339516924011491E-4</c:v>
                </c:pt>
                <c:pt idx="28820">
                  <c:v>2.433867240303081E-4</c:v>
                </c:pt>
                <c:pt idx="28821">
                  <c:v>2.4337827940653663E-4</c:v>
                </c:pt>
                <c:pt idx="28822">
                  <c:v>2.4336983536873944E-4</c:v>
                </c:pt>
                <c:pt idx="28823">
                  <c:v>2.4336139191685483E-4</c:v>
                </c:pt>
                <c:pt idx="28824">
                  <c:v>2.4335294905082381E-4</c:v>
                </c:pt>
                <c:pt idx="28825">
                  <c:v>2.4334450677058401E-4</c:v>
                </c:pt>
                <c:pt idx="28826">
                  <c:v>2.4333606507607561E-4</c:v>
                </c:pt>
                <c:pt idx="28827">
                  <c:v>2.4332762396723606E-4</c:v>
                </c:pt>
                <c:pt idx="28828">
                  <c:v>2.4331918344400473E-4</c:v>
                </c:pt>
                <c:pt idx="28829">
                  <c:v>2.4331074350632048E-4</c:v>
                </c:pt>
                <c:pt idx="28830">
                  <c:v>2.4330230415412496E-4</c:v>
                </c:pt>
                <c:pt idx="28831">
                  <c:v>2.4329386538735298E-4</c:v>
                </c:pt>
                <c:pt idx="28832">
                  <c:v>2.4328542720594752E-4</c:v>
                </c:pt>
                <c:pt idx="28833">
                  <c:v>2.4327698960984511E-4</c:v>
                </c:pt>
                <c:pt idx="28834">
                  <c:v>2.4326855259898587E-4</c:v>
                </c:pt>
                <c:pt idx="28835">
                  <c:v>2.4326011617330971E-4</c:v>
                </c:pt>
                <c:pt idx="28836">
                  <c:v>2.4325168033275451E-4</c:v>
                </c:pt>
                <c:pt idx="28837">
                  <c:v>2.4324324507725992E-4</c:v>
                </c:pt>
                <c:pt idx="28838">
                  <c:v>2.4323481040676394E-4</c:v>
                </c:pt>
                <c:pt idx="28839">
                  <c:v>2.4322637632120792E-4</c:v>
                </c:pt>
                <c:pt idx="28840">
                  <c:v>2.4321794282052909E-4</c:v>
                </c:pt>
                <c:pt idx="28841">
                  <c:v>2.4320950990466749E-4</c:v>
                </c:pt>
                <c:pt idx="28842">
                  <c:v>2.4320107757356242E-4</c:v>
                </c:pt>
                <c:pt idx="28843">
                  <c:v>2.4319264582715322E-4</c:v>
                </c:pt>
                <c:pt idx="28844">
                  <c:v>2.4318421466537667E-4</c:v>
                </c:pt>
                <c:pt idx="28845">
                  <c:v>2.431757840881764E-4</c:v>
                </c:pt>
                <c:pt idx="28846">
                  <c:v>2.4316735409548711E-4</c:v>
                </c:pt>
                <c:pt idx="28847">
                  <c:v>2.4315892468725241E-4</c:v>
                </c:pt>
                <c:pt idx="28848">
                  <c:v>2.4315049586340681E-4</c:v>
                </c:pt>
                <c:pt idx="28849">
                  <c:v>2.4314206762389201E-4</c:v>
                </c:pt>
                <c:pt idx="28850">
                  <c:v>2.4313363996864812E-4</c:v>
                </c:pt>
                <c:pt idx="28851">
                  <c:v>2.4312521289761248E-4</c:v>
                </c:pt>
                <c:pt idx="28852">
                  <c:v>2.4311678641072642E-4</c:v>
                </c:pt>
                <c:pt idx="28853">
                  <c:v>2.4310836050792683E-4</c:v>
                </c:pt>
                <c:pt idx="28854">
                  <c:v>2.4309993518915616E-4</c:v>
                </c:pt>
                <c:pt idx="28855">
                  <c:v>2.43091510454349E-4</c:v>
                </c:pt>
                <c:pt idx="28856">
                  <c:v>2.4308308630344882E-4</c:v>
                </c:pt>
                <c:pt idx="28857">
                  <c:v>2.4307466273639351E-4</c:v>
                </c:pt>
                <c:pt idx="28858">
                  <c:v>2.4306623975312196E-4</c:v>
                </c:pt>
                <c:pt idx="28859">
                  <c:v>2.4305781735357393E-4</c:v>
                </c:pt>
                <c:pt idx="28860">
                  <c:v>2.4304939553768885E-4</c:v>
                </c:pt>
                <c:pt idx="28861">
                  <c:v>2.4304097430540605E-4</c:v>
                </c:pt>
                <c:pt idx="28862">
                  <c:v>2.4303255365666474E-4</c:v>
                </c:pt>
                <c:pt idx="28863">
                  <c:v>2.4302413359140332E-4</c:v>
                </c:pt>
                <c:pt idx="28864">
                  <c:v>2.4301571410956333E-4</c:v>
                </c:pt>
                <c:pt idx="28865">
                  <c:v>2.4300729521108146E-4</c:v>
                </c:pt>
                <c:pt idx="28866">
                  <c:v>2.4299887689590034E-4</c:v>
                </c:pt>
                <c:pt idx="28867">
                  <c:v>2.4299045916395596E-4</c:v>
                </c:pt>
                <c:pt idx="28868">
                  <c:v>2.4298204201518838E-4</c:v>
                </c:pt>
                <c:pt idx="28869">
                  <c:v>2.4297362544954066E-4</c:v>
                </c:pt>
                <c:pt idx="28870">
                  <c:v>2.4296520946694608E-4</c:v>
                </c:pt>
                <c:pt idx="28871">
                  <c:v>2.4295679406735011E-4</c:v>
                </c:pt>
                <c:pt idx="28872">
                  <c:v>2.4294837925068814E-4</c:v>
                </c:pt>
                <c:pt idx="28873">
                  <c:v>2.4293996501690112E-4</c:v>
                </c:pt>
                <c:pt idx="28874">
                  <c:v>2.4293155136592741E-4</c:v>
                </c:pt>
                <c:pt idx="28875">
                  <c:v>2.4292313829770942E-4</c:v>
                </c:pt>
                <c:pt idx="28876">
                  <c:v>2.4291472581218306E-4</c:v>
                </c:pt>
                <c:pt idx="28877">
                  <c:v>2.4290631390928803E-4</c:v>
                </c:pt>
                <c:pt idx="28878">
                  <c:v>2.4289790258896646E-4</c:v>
                </c:pt>
                <c:pt idx="28879">
                  <c:v>2.4288949185115755E-4</c:v>
                </c:pt>
                <c:pt idx="28880">
                  <c:v>2.4288108169579853E-4</c:v>
                </c:pt>
                <c:pt idx="28881">
                  <c:v>2.4287267212282911E-4</c:v>
                </c:pt>
                <c:pt idx="28882">
                  <c:v>2.428642631321897E-4</c:v>
                </c:pt>
                <c:pt idx="28883">
                  <c:v>2.4285585472382052E-4</c:v>
                </c:pt>
                <c:pt idx="28884">
                  <c:v>2.4284744689766159E-4</c:v>
                </c:pt>
                <c:pt idx="28885">
                  <c:v>2.4283903965365008E-4</c:v>
                </c:pt>
                <c:pt idx="28886">
                  <c:v>2.4283063299172593E-4</c:v>
                </c:pt>
                <c:pt idx="28887">
                  <c:v>2.4282222691182951E-4</c:v>
                </c:pt>
                <c:pt idx="28888">
                  <c:v>2.4281382141390156E-4</c:v>
                </c:pt>
                <c:pt idx="28889">
                  <c:v>2.4280541649787879E-4</c:v>
                </c:pt>
                <c:pt idx="28890">
                  <c:v>2.4279701216370456E-4</c:v>
                </c:pt>
                <c:pt idx="28891">
                  <c:v>2.4278860841131386E-4</c:v>
                </c:pt>
                <c:pt idx="28892">
                  <c:v>2.4278020524065084E-4</c:v>
                </c:pt>
                <c:pt idx="28893">
                  <c:v>2.4277180265165185E-4</c:v>
                </c:pt>
                <c:pt idx="28894">
                  <c:v>2.4276340064425815E-4</c:v>
                </c:pt>
                <c:pt idx="28895">
                  <c:v>2.4275499921840691E-4</c:v>
                </c:pt>
                <c:pt idx="28896">
                  <c:v>2.4274659837404081E-4</c:v>
                </c:pt>
                <c:pt idx="28897">
                  <c:v>2.4273819811110019E-4</c:v>
                </c:pt>
                <c:pt idx="28898">
                  <c:v>2.4272979842952016E-4</c:v>
                </c:pt>
                <c:pt idx="28899">
                  <c:v>2.4272139932924423E-4</c:v>
                </c:pt>
                <c:pt idx="28900">
                  <c:v>2.4271300081021168E-4</c:v>
                </c:pt>
                <c:pt idx="28901">
                  <c:v>2.4270460287235851E-4</c:v>
                </c:pt>
                <c:pt idx="28902">
                  <c:v>2.4269620551562956E-4</c:v>
                </c:pt>
                <c:pt idx="28903">
                  <c:v>2.426878087399611E-4</c:v>
                </c:pt>
                <c:pt idx="28904">
                  <c:v>2.4267941254529568E-4</c:v>
                </c:pt>
                <c:pt idx="28905">
                  <c:v>2.4267101693156896E-4</c:v>
                </c:pt>
                <c:pt idx="28906">
                  <c:v>2.4266262189872492E-4</c:v>
                </c:pt>
                <c:pt idx="28907">
                  <c:v>2.4265422744670006E-4</c:v>
                </c:pt>
                <c:pt idx="28908">
                  <c:v>2.426458335754351E-4</c:v>
                </c:pt>
                <c:pt idx="28909">
                  <c:v>2.4263744028487082E-4</c:v>
                </c:pt>
                <c:pt idx="28910">
                  <c:v>2.4262904757494592E-4</c:v>
                </c:pt>
                <c:pt idx="28911">
                  <c:v>2.4262065544560012E-4</c:v>
                </c:pt>
                <c:pt idx="28912">
                  <c:v>2.4261226389677446E-4</c:v>
                </c:pt>
                <c:pt idx="28913">
                  <c:v>2.4260387292840608E-4</c:v>
                </c:pt>
                <c:pt idx="28914">
                  <c:v>2.4259548254043799E-4</c:v>
                </c:pt>
                <c:pt idx="28915">
                  <c:v>2.4258709273280654E-4</c:v>
                </c:pt>
                <c:pt idx="28916">
                  <c:v>2.4257870350545451E-4</c:v>
                </c:pt>
                <c:pt idx="28917">
                  <c:v>2.4257031485832071E-4</c:v>
                </c:pt>
                <c:pt idx="28918">
                  <c:v>2.4256192679134451E-4</c:v>
                </c:pt>
                <c:pt idx="28919">
                  <c:v>2.4255353930446475E-4</c:v>
                </c:pt>
                <c:pt idx="28920">
                  <c:v>2.4254515239762351E-4</c:v>
                </c:pt>
                <c:pt idx="28921">
                  <c:v>2.4253676607076066E-4</c:v>
                </c:pt>
                <c:pt idx="28922">
                  <c:v>2.4252838032381248E-4</c:v>
                </c:pt>
                <c:pt idx="28923">
                  <c:v>2.4251999515672399E-4</c:v>
                </c:pt>
                <c:pt idx="28924">
                  <c:v>2.4251161056942992E-4</c:v>
                </c:pt>
                <c:pt idx="28925">
                  <c:v>2.4250322656187408E-4</c:v>
                </c:pt>
                <c:pt idx="28926">
                  <c:v>2.4249484313399372E-4</c:v>
                </c:pt>
                <c:pt idx="28927">
                  <c:v>2.4248646028573193E-4</c:v>
                </c:pt>
                <c:pt idx="28928">
                  <c:v>2.4247807801702469E-4</c:v>
                </c:pt>
                <c:pt idx="28929">
                  <c:v>2.424696963278131E-4</c:v>
                </c:pt>
                <c:pt idx="28930">
                  <c:v>2.4246131521803995E-4</c:v>
                </c:pt>
                <c:pt idx="28931">
                  <c:v>2.4245293468764221E-4</c:v>
                </c:pt>
                <c:pt idx="28932">
                  <c:v>2.4244455473655885E-4</c:v>
                </c:pt>
                <c:pt idx="28933">
                  <c:v>2.4243617536473373E-4</c:v>
                </c:pt>
                <c:pt idx="28934">
                  <c:v>2.4242779657210242E-4</c:v>
                </c:pt>
                <c:pt idx="28935">
                  <c:v>2.4241941835860789E-4</c:v>
                </c:pt>
                <c:pt idx="28936">
                  <c:v>2.4241104072418885E-4</c:v>
                </c:pt>
                <c:pt idx="28937">
                  <c:v>2.4240266366878585E-4</c:v>
                </c:pt>
                <c:pt idx="28938">
                  <c:v>2.4239428719233859E-4</c:v>
                </c:pt>
                <c:pt idx="28939">
                  <c:v>2.4238591129478642E-4</c:v>
                </c:pt>
                <c:pt idx="28940">
                  <c:v>2.4237753597607114E-4</c:v>
                </c:pt>
                <c:pt idx="28941">
                  <c:v>2.423691612361322E-4</c:v>
                </c:pt>
                <c:pt idx="28942">
                  <c:v>2.4236078707490691E-4</c:v>
                </c:pt>
                <c:pt idx="28943">
                  <c:v>2.4235241349233842E-4</c:v>
                </c:pt>
                <c:pt idx="28944">
                  <c:v>2.4234404048836453E-4</c:v>
                </c:pt>
                <c:pt idx="28945">
                  <c:v>2.4233566806292802E-4</c:v>
                </c:pt>
                <c:pt idx="28946">
                  <c:v>2.4232729621596652E-4</c:v>
                </c:pt>
                <c:pt idx="28947">
                  <c:v>2.4231892494742217E-4</c:v>
                </c:pt>
                <c:pt idx="28948">
                  <c:v>2.4231055425723364E-4</c:v>
                </c:pt>
                <c:pt idx="28949">
                  <c:v>2.4230218414533999E-4</c:v>
                </c:pt>
                <c:pt idx="28950">
                  <c:v>2.4229381461168096E-4</c:v>
                </c:pt>
                <c:pt idx="28951">
                  <c:v>2.4228544565620016E-4</c:v>
                </c:pt>
                <c:pt idx="28952">
                  <c:v>2.4227707727883621E-4</c:v>
                </c:pt>
                <c:pt idx="28953">
                  <c:v>2.4226870947952639E-4</c:v>
                </c:pt>
                <c:pt idx="28954">
                  <c:v>2.4226034225821442E-4</c:v>
                </c:pt>
                <c:pt idx="28955">
                  <c:v>2.4225197561484016E-4</c:v>
                </c:pt>
                <c:pt idx="28956">
                  <c:v>2.4224360954934015E-4</c:v>
                </c:pt>
                <c:pt idx="28957">
                  <c:v>2.4223524406165846E-4</c:v>
                </c:pt>
                <c:pt idx="28958">
                  <c:v>2.4222687915173419E-4</c:v>
                </c:pt>
                <c:pt idx="28959">
                  <c:v>2.4221851481950638E-4</c:v>
                </c:pt>
                <c:pt idx="28960">
                  <c:v>2.4221015106491565E-4</c:v>
                </c:pt>
                <c:pt idx="28961">
                  <c:v>2.4220178788790259E-4</c:v>
                </c:pt>
                <c:pt idx="28962">
                  <c:v>2.4219342528840812E-4</c:v>
                </c:pt>
                <c:pt idx="28963">
                  <c:v>2.4218506326636848E-4</c:v>
                </c:pt>
                <c:pt idx="28964">
                  <c:v>2.4217670182173019E-4</c:v>
                </c:pt>
                <c:pt idx="28965">
                  <c:v>2.4216834095442739E-4</c:v>
                </c:pt>
                <c:pt idx="28966">
                  <c:v>2.4215998066440516E-4</c:v>
                </c:pt>
                <c:pt idx="28967">
                  <c:v>2.4215162095160068E-4</c:v>
                </c:pt>
                <c:pt idx="28968">
                  <c:v>2.4214326181595469E-4</c:v>
                </c:pt>
                <c:pt idx="28969">
                  <c:v>2.4213490325740756E-4</c:v>
                </c:pt>
                <c:pt idx="28970">
                  <c:v>2.4212654527590042E-4</c:v>
                </c:pt>
                <c:pt idx="28971">
                  <c:v>2.4211818787137367E-4</c:v>
                </c:pt>
                <c:pt idx="28972">
                  <c:v>2.4210983104376482E-4</c:v>
                </c:pt>
                <c:pt idx="28973">
                  <c:v>2.4210147479301829E-4</c:v>
                </c:pt>
                <c:pt idx="28974">
                  <c:v>2.4209311911907024E-4</c:v>
                </c:pt>
                <c:pt idx="28975">
                  <c:v>2.4208476402186218E-4</c:v>
                </c:pt>
                <c:pt idx="28976">
                  <c:v>2.420764095013369E-4</c:v>
                </c:pt>
                <c:pt idx="28977">
                  <c:v>2.4206805555743269E-4</c:v>
                </c:pt>
                <c:pt idx="28978">
                  <c:v>2.4205970219008904E-4</c:v>
                </c:pt>
                <c:pt idx="28979">
                  <c:v>2.4205134939924748E-4</c:v>
                </c:pt>
                <c:pt idx="28980">
                  <c:v>2.4204299718484808E-4</c:v>
                </c:pt>
                <c:pt idx="28981">
                  <c:v>2.4203464554683096E-4</c:v>
                </c:pt>
                <c:pt idx="28982">
                  <c:v>2.4202629448513721E-4</c:v>
                </c:pt>
                <c:pt idx="28983">
                  <c:v>2.4201794399970612E-4</c:v>
                </c:pt>
                <c:pt idx="28984">
                  <c:v>2.4200959409047842E-4</c:v>
                </c:pt>
                <c:pt idx="28985">
                  <c:v>2.4200124475739579E-4</c:v>
                </c:pt>
                <c:pt idx="28986">
                  <c:v>2.4199289600039582E-4</c:v>
                </c:pt>
                <c:pt idx="28987">
                  <c:v>2.4198454781942035E-4</c:v>
                </c:pt>
                <c:pt idx="28988">
                  <c:v>2.4197620021441159E-4</c:v>
                </c:pt>
                <c:pt idx="28989">
                  <c:v>2.4196785318530731E-4</c:v>
                </c:pt>
                <c:pt idx="28990">
                  <c:v>2.4195950673205004E-4</c:v>
                </c:pt>
                <c:pt idx="28991">
                  <c:v>2.4195116085457788E-4</c:v>
                </c:pt>
                <c:pt idx="28992">
                  <c:v>2.4194281555283155E-4</c:v>
                </c:pt>
                <c:pt idx="28993">
                  <c:v>2.4193447082675466E-4</c:v>
                </c:pt>
                <c:pt idx="28994">
                  <c:v>2.4192612667628302E-4</c:v>
                </c:pt>
                <c:pt idx="28995">
                  <c:v>2.4191778310135952E-4</c:v>
                </c:pt>
                <c:pt idx="28996">
                  <c:v>2.4190944010192493E-4</c:v>
                </c:pt>
                <c:pt idx="28997">
                  <c:v>2.4190109767791945E-4</c:v>
                </c:pt>
                <c:pt idx="28998">
                  <c:v>2.418927558292848E-4</c:v>
                </c:pt>
                <c:pt idx="28999">
                  <c:v>2.418844145559568E-4</c:v>
                </c:pt>
                <c:pt idx="29000">
                  <c:v>2.4187607385788086E-4</c:v>
                </c:pt>
                <c:pt idx="29001">
                  <c:v>2.4186773373499601E-4</c:v>
                </c:pt>
                <c:pt idx="29002">
                  <c:v>2.4185939418724291E-4</c:v>
                </c:pt>
                <c:pt idx="29003">
                  <c:v>2.4185105521456053E-4</c:v>
                </c:pt>
                <c:pt idx="29004">
                  <c:v>2.4184271681688952E-4</c:v>
                </c:pt>
                <c:pt idx="29005">
                  <c:v>2.4183437899417246E-4</c:v>
                </c:pt>
                <c:pt idx="29006">
                  <c:v>2.4182604174634883E-4</c:v>
                </c:pt>
                <c:pt idx="29007">
                  <c:v>2.4181770507336031E-4</c:v>
                </c:pt>
                <c:pt idx="29008">
                  <c:v>2.4180936897514411E-4</c:v>
                </c:pt>
                <c:pt idx="29009">
                  <c:v>2.4180103345164405E-4</c:v>
                </c:pt>
                <c:pt idx="29010">
                  <c:v>2.4179269850280009E-4</c:v>
                </c:pt>
                <c:pt idx="29011">
                  <c:v>2.4178436412855209E-4</c:v>
                </c:pt>
                <c:pt idx="29012">
                  <c:v>2.4177603032884002E-4</c:v>
                </c:pt>
                <c:pt idx="29013">
                  <c:v>2.4176769710360592E-4</c:v>
                </c:pt>
                <c:pt idx="29014">
                  <c:v>2.4175936445279113E-4</c:v>
                </c:pt>
                <c:pt idx="29015">
                  <c:v>2.4175103237633242E-4</c:v>
                </c:pt>
                <c:pt idx="29016">
                  <c:v>2.4174270087417505E-4</c:v>
                </c:pt>
                <c:pt idx="29017">
                  <c:v>2.4173436994625602E-4</c:v>
                </c:pt>
                <c:pt idx="29018">
                  <c:v>2.4172603959251752E-4</c:v>
                </c:pt>
                <c:pt idx="29019">
                  <c:v>2.417177098129018E-4</c:v>
                </c:pt>
                <c:pt idx="29020">
                  <c:v>2.4170938060734612E-4</c:v>
                </c:pt>
                <c:pt idx="29021">
                  <c:v>2.4170105197579398E-4</c:v>
                </c:pt>
                <c:pt idx="29022">
                  <c:v>2.4169272391818311E-4</c:v>
                </c:pt>
                <c:pt idx="29023">
                  <c:v>2.4168439643445667E-4</c:v>
                </c:pt>
                <c:pt idx="29024">
                  <c:v>2.4167606952455576E-4</c:v>
                </c:pt>
                <c:pt idx="29025">
                  <c:v>2.4166774318841938E-4</c:v>
                </c:pt>
                <c:pt idx="29026">
                  <c:v>2.4165941742598887E-4</c:v>
                </c:pt>
                <c:pt idx="29027">
                  <c:v>2.4165109223720567E-4</c:v>
                </c:pt>
                <c:pt idx="29028">
                  <c:v>2.4164276762200836E-4</c:v>
                </c:pt>
                <c:pt idx="29029">
                  <c:v>2.4163444358033949E-4</c:v>
                </c:pt>
                <c:pt idx="29030">
                  <c:v>2.4162612011214036E-4</c:v>
                </c:pt>
                <c:pt idx="29031">
                  <c:v>2.4161779721734958E-4</c:v>
                </c:pt>
                <c:pt idx="29032">
                  <c:v>2.4160947489591E-4</c:v>
                </c:pt>
                <c:pt idx="29033">
                  <c:v>2.4160115314776008E-4</c:v>
                </c:pt>
                <c:pt idx="29034">
                  <c:v>2.4159283197284156E-4</c:v>
                </c:pt>
                <c:pt idx="29035">
                  <c:v>2.4158451137109573E-4</c:v>
                </c:pt>
                <c:pt idx="29036">
                  <c:v>2.4157619134246438E-4</c:v>
                </c:pt>
                <c:pt idx="29037">
                  <c:v>2.4156787188688649E-4</c:v>
                </c:pt>
                <c:pt idx="29038">
                  <c:v>2.4155955300430356E-4</c:v>
                </c:pt>
                <c:pt idx="29039">
                  <c:v>2.41551234694657E-4</c:v>
                </c:pt>
                <c:pt idx="29040">
                  <c:v>2.415429169578853E-4</c:v>
                </c:pt>
                <c:pt idx="29041">
                  <c:v>2.4153459979393182E-4</c:v>
                </c:pt>
                <c:pt idx="29042">
                  <c:v>2.4152628320273651E-4</c:v>
                </c:pt>
                <c:pt idx="29043">
                  <c:v>2.4151796718424078E-4</c:v>
                </c:pt>
                <c:pt idx="29044">
                  <c:v>2.4150965173838312E-4</c:v>
                </c:pt>
                <c:pt idx="29045">
                  <c:v>2.415013368651081E-4</c:v>
                </c:pt>
                <c:pt idx="29046">
                  <c:v>2.4149302256435329E-4</c:v>
                </c:pt>
                <c:pt idx="29047">
                  <c:v>2.4148470883606055E-4</c:v>
                </c:pt>
                <c:pt idx="29048">
                  <c:v>2.414763956801724E-4</c:v>
                </c:pt>
                <c:pt idx="29049">
                  <c:v>2.4146808309662715E-4</c:v>
                </c:pt>
                <c:pt idx="29050">
                  <c:v>2.4145977108536846E-4</c:v>
                </c:pt>
                <c:pt idx="29051">
                  <c:v>2.4145145964633472E-4</c:v>
                </c:pt>
                <c:pt idx="29052">
                  <c:v>2.4144314877946784E-4</c:v>
                </c:pt>
                <c:pt idx="29053">
                  <c:v>2.4143483848470808E-4</c:v>
                </c:pt>
                <c:pt idx="29054">
                  <c:v>2.4142652876199802E-4</c:v>
                </c:pt>
                <c:pt idx="29055">
                  <c:v>2.4141821961127792E-4</c:v>
                </c:pt>
                <c:pt idx="29056">
                  <c:v>2.4140991103248734E-4</c:v>
                </c:pt>
                <c:pt idx="29057">
                  <c:v>2.4140160302556888E-4</c:v>
                </c:pt>
                <c:pt idx="29058">
                  <c:v>2.4139329559046377E-4</c:v>
                </c:pt>
                <c:pt idx="29059">
                  <c:v>2.413849887271105E-4</c:v>
                </c:pt>
                <c:pt idx="29060">
                  <c:v>2.4137668243545254E-4</c:v>
                </c:pt>
                <c:pt idx="29061">
                  <c:v>2.4136837671543125E-4</c:v>
                </c:pt>
                <c:pt idx="29062">
                  <c:v>2.4136007156698395E-4</c:v>
                </c:pt>
                <c:pt idx="29063">
                  <c:v>2.4135176699005618E-4</c:v>
                </c:pt>
                <c:pt idx="29064">
                  <c:v>2.413434629845849E-4</c:v>
                </c:pt>
                <c:pt idx="29065">
                  <c:v>2.413351595505148E-4</c:v>
                </c:pt>
                <c:pt idx="29066">
                  <c:v>2.4132685668778412E-4</c:v>
                </c:pt>
                <c:pt idx="29067">
                  <c:v>2.413185543963361E-4</c:v>
                </c:pt>
                <c:pt idx="29068">
                  <c:v>2.4131025267610978E-4</c:v>
                </c:pt>
                <c:pt idx="29069">
                  <c:v>2.4130195152704674E-4</c:v>
                </c:pt>
                <c:pt idx="29070">
                  <c:v>2.4129365094908813E-4</c:v>
                </c:pt>
                <c:pt idx="29071">
                  <c:v>2.4128535094217589E-4</c:v>
                </c:pt>
                <c:pt idx="29072">
                  <c:v>2.4127705150625114E-4</c:v>
                </c:pt>
                <c:pt idx="29073">
                  <c:v>2.412687526412536E-4</c:v>
                </c:pt>
                <c:pt idx="29074">
                  <c:v>2.4126045434712441E-4</c:v>
                </c:pt>
                <c:pt idx="29075">
                  <c:v>2.4125215662380652E-4</c:v>
                </c:pt>
                <c:pt idx="29076">
                  <c:v>2.4124385947123852E-4</c:v>
                </c:pt>
                <c:pt idx="29077">
                  <c:v>2.4123556288936347E-4</c:v>
                </c:pt>
                <c:pt idx="29078">
                  <c:v>2.4122726687812192E-4</c:v>
                </c:pt>
                <c:pt idx="29079">
                  <c:v>2.4121897143745486E-4</c:v>
                </c:pt>
                <c:pt idx="29080">
                  <c:v>2.4121067656730408E-4</c:v>
                </c:pt>
                <c:pt idx="29081">
                  <c:v>2.4120238226760891E-4</c:v>
                </c:pt>
                <c:pt idx="29082">
                  <c:v>2.4119408853831234E-4</c:v>
                </c:pt>
                <c:pt idx="29083">
                  <c:v>2.4118579537935487E-4</c:v>
                </c:pt>
                <c:pt idx="29084">
                  <c:v>2.4117750279067782E-4</c:v>
                </c:pt>
                <c:pt idx="29085">
                  <c:v>2.4116921077222219E-4</c:v>
                </c:pt>
                <c:pt idx="29086">
                  <c:v>2.4116091932392824E-4</c:v>
                </c:pt>
                <c:pt idx="29087">
                  <c:v>2.4115262844574118E-4</c:v>
                </c:pt>
                <c:pt idx="29088">
                  <c:v>2.4114433813759631E-4</c:v>
                </c:pt>
                <c:pt idx="29089">
                  <c:v>2.4113604839943849E-4</c:v>
                </c:pt>
                <c:pt idx="29090">
                  <c:v>2.4112775923120907E-4</c:v>
                </c:pt>
                <c:pt idx="29091">
                  <c:v>2.4111947063284829E-4</c:v>
                </c:pt>
                <c:pt idx="29092">
                  <c:v>2.411111826042968E-4</c:v>
                </c:pt>
                <c:pt idx="29093">
                  <c:v>2.4110289514549599E-4</c:v>
                </c:pt>
                <c:pt idx="29094">
                  <c:v>2.4109460825638755E-4</c:v>
                </c:pt>
                <c:pt idx="29095">
                  <c:v>2.4108632193691349E-4</c:v>
                </c:pt>
                <c:pt idx="29096">
                  <c:v>2.4107803618701542E-4</c:v>
                </c:pt>
                <c:pt idx="29097">
                  <c:v>2.4106975100663284E-4</c:v>
                </c:pt>
                <c:pt idx="29098">
                  <c:v>2.4106146639570696E-4</c:v>
                </c:pt>
                <c:pt idx="29099">
                  <c:v>2.4105318235418083E-4</c:v>
                </c:pt>
                <c:pt idx="29100">
                  <c:v>2.4104489888199403E-4</c:v>
                </c:pt>
                <c:pt idx="29101">
                  <c:v>2.4103661597908941E-4</c:v>
                </c:pt>
                <c:pt idx="29102">
                  <c:v>2.4102833364540746E-4</c:v>
                </c:pt>
                <c:pt idx="29103">
                  <c:v>2.4102005188088952E-4</c:v>
                </c:pt>
                <c:pt idx="29104">
                  <c:v>2.4101177068547829E-4</c:v>
                </c:pt>
                <c:pt idx="29105">
                  <c:v>2.4100349005911226E-4</c:v>
                </c:pt>
                <c:pt idx="29106">
                  <c:v>2.4099521000173416E-4</c:v>
                </c:pt>
                <c:pt idx="29107">
                  <c:v>2.4098693051328592E-4</c:v>
                </c:pt>
                <c:pt idx="29108">
                  <c:v>2.4097865159370974E-4</c:v>
                </c:pt>
                <c:pt idx="29109">
                  <c:v>2.409703732429446E-4</c:v>
                </c:pt>
                <c:pt idx="29110">
                  <c:v>2.4096209546093297E-4</c:v>
                </c:pt>
                <c:pt idx="29111">
                  <c:v>2.4095381824761652E-4</c:v>
                </c:pt>
                <c:pt idx="29112">
                  <c:v>2.4094554160293576E-4</c:v>
                </c:pt>
                <c:pt idx="29113">
                  <c:v>2.4093726552683412E-4</c:v>
                </c:pt>
                <c:pt idx="29114">
                  <c:v>2.4092899001925108E-4</c:v>
                </c:pt>
                <c:pt idx="29115">
                  <c:v>2.4092071508012816E-4</c:v>
                </c:pt>
                <c:pt idx="29116">
                  <c:v>2.4091244070940864E-4</c:v>
                </c:pt>
                <c:pt idx="29117">
                  <c:v>2.4090416690703096E-4</c:v>
                </c:pt>
                <c:pt idx="29118">
                  <c:v>2.408958936729388E-4</c:v>
                </c:pt>
                <c:pt idx="29119">
                  <c:v>2.4088762100707352E-4</c:v>
                </c:pt>
                <c:pt idx="29120">
                  <c:v>2.4087934890937551E-4</c:v>
                </c:pt>
                <c:pt idx="29121">
                  <c:v>2.4087107737978821E-4</c:v>
                </c:pt>
                <c:pt idx="29122">
                  <c:v>2.4086280641825037E-4</c:v>
                </c:pt>
                <c:pt idx="29123">
                  <c:v>2.4085453602470412E-4</c:v>
                </c:pt>
                <c:pt idx="29124">
                  <c:v>2.4084626619909292E-4</c:v>
                </c:pt>
                <c:pt idx="29125">
                  <c:v>2.4083799694135619E-4</c:v>
                </c:pt>
                <c:pt idx="29126">
                  <c:v>2.4082972825143818E-4</c:v>
                </c:pt>
                <c:pt idx="29127">
                  <c:v>2.4082146012927656E-4</c:v>
                </c:pt>
                <c:pt idx="29128">
                  <c:v>2.4081319257481467E-4</c:v>
                </c:pt>
                <c:pt idx="29129">
                  <c:v>2.4080492558799477E-4</c:v>
                </c:pt>
                <c:pt idx="29130">
                  <c:v>2.4079665916875817E-4</c:v>
                </c:pt>
                <c:pt idx="29131">
                  <c:v>2.4078839331704405E-4</c:v>
                </c:pt>
                <c:pt idx="29132">
                  <c:v>2.4078012803279881E-4</c:v>
                </c:pt>
                <c:pt idx="29133">
                  <c:v>2.4077186331595817E-4</c:v>
                </c:pt>
                <c:pt idx="29134">
                  <c:v>2.4076359916646819E-4</c:v>
                </c:pt>
                <c:pt idx="29135">
                  <c:v>2.4075533558427035E-4</c:v>
                </c:pt>
                <c:pt idx="29136">
                  <c:v>2.4074707256930276E-4</c:v>
                </c:pt>
                <c:pt idx="29137">
                  <c:v>2.4073881012151005E-4</c:v>
                </c:pt>
                <c:pt idx="29138">
                  <c:v>2.4073054824083235E-4</c:v>
                </c:pt>
                <c:pt idx="29139">
                  <c:v>2.4072228692721215E-4</c:v>
                </c:pt>
                <c:pt idx="29140">
                  <c:v>2.4071402618059101E-4</c:v>
                </c:pt>
                <c:pt idx="29141">
                  <c:v>2.4070576600090856E-4</c:v>
                </c:pt>
                <c:pt idx="29142">
                  <c:v>2.4069750638810956E-4</c:v>
                </c:pt>
                <c:pt idx="29143">
                  <c:v>2.4068924734213355E-4</c:v>
                </c:pt>
                <c:pt idx="29144">
                  <c:v>2.4068098886292346E-4</c:v>
                </c:pt>
                <c:pt idx="29145">
                  <c:v>2.4067273095042005E-4</c:v>
                </c:pt>
                <c:pt idx="29146">
                  <c:v>2.4066447360456556E-4</c:v>
                </c:pt>
                <c:pt idx="29147">
                  <c:v>2.4065621682530156E-4</c:v>
                </c:pt>
                <c:pt idx="29148">
                  <c:v>2.4064796061256893E-4</c:v>
                </c:pt>
                <c:pt idx="29149">
                  <c:v>2.4063970496631117E-4</c:v>
                </c:pt>
                <c:pt idx="29150">
                  <c:v>2.4063144988646813E-4</c:v>
                </c:pt>
                <c:pt idx="29151">
                  <c:v>2.4062319537298152E-4</c:v>
                </c:pt>
                <c:pt idx="29152">
                  <c:v>2.4061494142579436E-4</c:v>
                </c:pt>
                <c:pt idx="29153">
                  <c:v>2.4060668804484791E-4</c:v>
                </c:pt>
                <c:pt idx="29154">
                  <c:v>2.4059843523008465E-4</c:v>
                </c:pt>
                <c:pt idx="29155">
                  <c:v>2.405901829814441E-4</c:v>
                </c:pt>
                <c:pt idx="29156">
                  <c:v>2.4058193129886885E-4</c:v>
                </c:pt>
                <c:pt idx="29157">
                  <c:v>2.4057368018230282E-4</c:v>
                </c:pt>
                <c:pt idx="29158">
                  <c:v>2.4056542963168446E-4</c:v>
                </c:pt>
                <c:pt idx="29159">
                  <c:v>2.4055717964695901E-4</c:v>
                </c:pt>
                <c:pt idx="29160">
                  <c:v>2.4054893022806451E-4</c:v>
                </c:pt>
                <c:pt idx="29161">
                  <c:v>2.4054068137494542E-4</c:v>
                </c:pt>
                <c:pt idx="29162">
                  <c:v>2.4053243308754416E-4</c:v>
                </c:pt>
                <c:pt idx="29163">
                  <c:v>2.4052418536579944E-4</c:v>
                </c:pt>
                <c:pt idx="29164">
                  <c:v>2.4051593820965529E-4</c:v>
                </c:pt>
                <c:pt idx="29165">
                  <c:v>2.4050769161905241E-4</c:v>
                </c:pt>
                <c:pt idx="29166">
                  <c:v>2.4049944559393502E-4</c:v>
                </c:pt>
                <c:pt idx="29167">
                  <c:v>2.4049120013424217E-4</c:v>
                </c:pt>
                <c:pt idx="29168">
                  <c:v>2.4048295523991628E-4</c:v>
                </c:pt>
                <c:pt idx="29169">
                  <c:v>2.4047471091089896E-4</c:v>
                </c:pt>
                <c:pt idx="29170">
                  <c:v>2.4046646714713496E-4</c:v>
                </c:pt>
                <c:pt idx="29171">
                  <c:v>2.4045822394856212E-4</c:v>
                </c:pt>
                <c:pt idx="29172">
                  <c:v>2.4044998131512451E-4</c:v>
                </c:pt>
                <c:pt idx="29173">
                  <c:v>2.4044173924676497E-4</c:v>
                </c:pt>
                <c:pt idx="29174">
                  <c:v>2.4043349774342313E-4</c:v>
                </c:pt>
                <c:pt idx="29175">
                  <c:v>2.4042525680504189E-4</c:v>
                </c:pt>
                <c:pt idx="29176">
                  <c:v>2.4041701643156212E-4</c:v>
                </c:pt>
                <c:pt idx="29177">
                  <c:v>2.4040877662292852E-4</c:v>
                </c:pt>
                <c:pt idx="29178">
                  <c:v>2.4040053737907946E-4</c:v>
                </c:pt>
                <c:pt idx="29179">
                  <c:v>2.4039229869996027E-4</c:v>
                </c:pt>
                <c:pt idx="29180">
                  <c:v>2.4038406058550992E-4</c:v>
                </c:pt>
                <c:pt idx="29181">
                  <c:v>2.4037582303567252E-4</c:v>
                </c:pt>
                <c:pt idx="29182">
                  <c:v>2.4036758605038876E-4</c:v>
                </c:pt>
                <c:pt idx="29183">
                  <c:v>2.4035934962960239E-4</c:v>
                </c:pt>
                <c:pt idx="29184">
                  <c:v>2.4035111377325346E-4</c:v>
                </c:pt>
                <c:pt idx="29185">
                  <c:v>2.4034287848128308E-4</c:v>
                </c:pt>
                <c:pt idx="29186">
                  <c:v>2.4033464375363602E-4</c:v>
                </c:pt>
                <c:pt idx="29187">
                  <c:v>2.4032640959025274E-4</c:v>
                </c:pt>
                <c:pt idx="29188">
                  <c:v>2.4031817599107593E-4</c:v>
                </c:pt>
                <c:pt idx="29189">
                  <c:v>2.4030994295604486E-4</c:v>
                </c:pt>
                <c:pt idx="29190">
                  <c:v>2.4030171048510632E-4</c:v>
                </c:pt>
                <c:pt idx="29191">
                  <c:v>2.402934785781997E-4</c:v>
                </c:pt>
                <c:pt idx="29192">
                  <c:v>2.4028524723526481E-4</c:v>
                </c:pt>
                <c:pt idx="29193">
                  <c:v>2.4027701645624812E-4</c:v>
                </c:pt>
                <c:pt idx="29194">
                  <c:v>2.4026878624108892E-4</c:v>
                </c:pt>
                <c:pt idx="29195">
                  <c:v>2.4026055658973099E-4</c:v>
                </c:pt>
                <c:pt idx="29196">
                  <c:v>2.4025232750211472E-4</c:v>
                </c:pt>
                <c:pt idx="29197">
                  <c:v>2.4024409897818188E-4</c:v>
                </c:pt>
                <c:pt idx="29198">
                  <c:v>2.4023587101787647E-4</c:v>
                </c:pt>
                <c:pt idx="29199">
                  <c:v>2.4022764362113992E-4</c:v>
                </c:pt>
                <c:pt idx="29200">
                  <c:v>2.4021941678791441E-4</c:v>
                </c:pt>
                <c:pt idx="29201">
                  <c:v>2.4021119051814105E-4</c:v>
                </c:pt>
                <c:pt idx="29202">
                  <c:v>2.4020296481176278E-4</c:v>
                </c:pt>
                <c:pt idx="29203">
                  <c:v>2.4019473966872042E-4</c:v>
                </c:pt>
                <c:pt idx="29204">
                  <c:v>2.4018651508895785E-4</c:v>
                </c:pt>
                <c:pt idx="29205">
                  <c:v>2.4017829107241676E-4</c:v>
                </c:pt>
                <c:pt idx="29206">
                  <c:v>2.401700676190402E-4</c:v>
                </c:pt>
                <c:pt idx="29207">
                  <c:v>2.4016184472876799E-4</c:v>
                </c:pt>
                <c:pt idx="29208">
                  <c:v>2.4015362240154407E-4</c:v>
                </c:pt>
                <c:pt idx="29209">
                  <c:v>2.4014540063730871E-4</c:v>
                </c:pt>
                <c:pt idx="29210">
                  <c:v>2.4013717943600758E-4</c:v>
                </c:pt>
                <c:pt idx="29211">
                  <c:v>2.4012895879757892E-4</c:v>
                </c:pt>
                <c:pt idx="29212">
                  <c:v>2.4012073872196793E-4</c:v>
                </c:pt>
                <c:pt idx="29213">
                  <c:v>2.4011251920911492E-4</c:v>
                </c:pt>
                <c:pt idx="29214">
                  <c:v>2.4010430025896292E-4</c:v>
                </c:pt>
                <c:pt idx="29215">
                  <c:v>2.4009608187145517E-4</c:v>
                </c:pt>
                <c:pt idx="29216">
                  <c:v>2.4008786404653177E-4</c:v>
                </c:pt>
                <c:pt idx="29217">
                  <c:v>2.400796467841368E-4</c:v>
                </c:pt>
                <c:pt idx="29218">
                  <c:v>2.4007143008421074E-4</c:v>
                </c:pt>
                <c:pt idx="29219">
                  <c:v>2.4006321394669556E-4</c:v>
                </c:pt>
                <c:pt idx="29220">
                  <c:v>2.4005499837153612E-4</c:v>
                </c:pt>
                <c:pt idx="29221">
                  <c:v>2.4004678335867342E-4</c:v>
                </c:pt>
                <c:pt idx="29222">
                  <c:v>2.4003856890804994E-4</c:v>
                </c:pt>
                <c:pt idx="29223">
                  <c:v>2.4003035501960778E-4</c:v>
                </c:pt>
                <c:pt idx="29224">
                  <c:v>2.400221416932881E-4</c:v>
                </c:pt>
                <c:pt idx="29225">
                  <c:v>2.4001392892903498E-4</c:v>
                </c:pt>
                <c:pt idx="29226">
                  <c:v>2.4000571672678852E-4</c:v>
                </c:pt>
                <c:pt idx="29227">
                  <c:v>2.3999750508649296E-4</c:v>
                </c:pt>
                <c:pt idx="29228">
                  <c:v>2.3998929400809041E-4</c:v>
                </c:pt>
                <c:pt idx="29229">
                  <c:v>2.3998108349152278E-4</c:v>
                </c:pt>
                <c:pt idx="29230">
                  <c:v>2.399728735367337E-4</c:v>
                </c:pt>
                <c:pt idx="29231">
                  <c:v>2.3996466414366246E-4</c:v>
                </c:pt>
                <c:pt idx="29232">
                  <c:v>2.3995645531225485E-4</c:v>
                </c:pt>
                <c:pt idx="29233">
                  <c:v>2.3994824704245003E-4</c:v>
                </c:pt>
                <c:pt idx="29234">
                  <c:v>2.3994003933419311E-4</c:v>
                </c:pt>
                <c:pt idx="29235">
                  <c:v>2.3993183218742509E-4</c:v>
                </c:pt>
                <c:pt idx="29236">
                  <c:v>2.3992362560208886E-4</c:v>
                </c:pt>
                <c:pt idx="29237">
                  <c:v>2.3991541957812636E-4</c:v>
                </c:pt>
                <c:pt idx="29238">
                  <c:v>2.3990721411548013E-4</c:v>
                </c:pt>
                <c:pt idx="29239">
                  <c:v>2.3989900921409416E-4</c:v>
                </c:pt>
                <c:pt idx="29240">
                  <c:v>2.3989080487390747E-4</c:v>
                </c:pt>
                <c:pt idx="29241">
                  <c:v>2.3988260109486409E-4</c:v>
                </c:pt>
                <c:pt idx="29242">
                  <c:v>2.3987439787690796E-4</c:v>
                </c:pt>
                <c:pt idx="29243">
                  <c:v>2.3986619521997952E-4</c:v>
                </c:pt>
                <c:pt idx="29244">
                  <c:v>2.3985799312402226E-4</c:v>
                </c:pt>
                <c:pt idx="29245">
                  <c:v>2.3984979158897841E-4</c:v>
                </c:pt>
                <c:pt idx="29246">
                  <c:v>2.3984159061479052E-4</c:v>
                </c:pt>
                <c:pt idx="29247">
                  <c:v>2.398333902014016E-4</c:v>
                </c:pt>
                <c:pt idx="29248">
                  <c:v>2.3982519034875191E-4</c:v>
                </c:pt>
                <c:pt idx="29249">
                  <c:v>2.3981699105678615E-4</c:v>
                </c:pt>
                <c:pt idx="29250">
                  <c:v>2.3980879232544629E-4</c:v>
                </c:pt>
                <c:pt idx="29251">
                  <c:v>2.3980059415467476E-4</c:v>
                </c:pt>
                <c:pt idx="29252">
                  <c:v>2.3979239654441412E-4</c:v>
                </c:pt>
                <c:pt idx="29253">
                  <c:v>2.3978419949460643E-4</c:v>
                </c:pt>
                <c:pt idx="29254">
                  <c:v>2.3977600300519546E-4</c:v>
                </c:pt>
                <c:pt idx="29255">
                  <c:v>2.3976780707612151E-4</c:v>
                </c:pt>
                <c:pt idx="29256">
                  <c:v>2.3975961170732889E-4</c:v>
                </c:pt>
                <c:pt idx="29257">
                  <c:v>2.3975141689876157E-4</c:v>
                </c:pt>
                <c:pt idx="29258">
                  <c:v>2.3974322265035692E-4</c:v>
                </c:pt>
                <c:pt idx="29259">
                  <c:v>2.3973502896206295E-4</c:v>
                </c:pt>
                <c:pt idx="29260">
                  <c:v>2.3972683583381942E-4</c:v>
                </c:pt>
                <c:pt idx="29261">
                  <c:v>2.3971864326557011E-4</c:v>
                </c:pt>
                <c:pt idx="29262">
                  <c:v>2.3971045125725812E-4</c:v>
                </c:pt>
                <c:pt idx="29263">
                  <c:v>2.3970225980882214E-4</c:v>
                </c:pt>
                <c:pt idx="29264">
                  <c:v>2.396940689202094E-4</c:v>
                </c:pt>
                <c:pt idx="29265">
                  <c:v>2.3968587859136067E-4</c:v>
                </c:pt>
                <c:pt idx="29266">
                  <c:v>2.396776888222196E-4</c:v>
                </c:pt>
                <c:pt idx="29267">
                  <c:v>2.396694996127263E-4</c:v>
                </c:pt>
                <c:pt idx="29268">
                  <c:v>2.3966131096282567E-4</c:v>
                </c:pt>
                <c:pt idx="29269">
                  <c:v>2.3965312287246095E-4</c:v>
                </c:pt>
                <c:pt idx="29270">
                  <c:v>2.3964493534157138E-4</c:v>
                </c:pt>
                <c:pt idx="29271">
                  <c:v>2.3963674837010283E-4</c:v>
                </c:pt>
                <c:pt idx="29272">
                  <c:v>2.3962856195799677E-4</c:v>
                </c:pt>
                <c:pt idx="29273">
                  <c:v>2.3962037610519716E-4</c:v>
                </c:pt>
                <c:pt idx="29274">
                  <c:v>2.3961219081164496E-4</c:v>
                </c:pt>
                <c:pt idx="29275">
                  <c:v>2.3960400607728199E-4</c:v>
                </c:pt>
                <c:pt idx="29276">
                  <c:v>2.3959582190205344E-4</c:v>
                </c:pt>
                <c:pt idx="29277">
                  <c:v>2.3958763828590106E-4</c:v>
                </c:pt>
                <c:pt idx="29278">
                  <c:v>2.395794552287689E-4</c:v>
                </c:pt>
                <c:pt idx="29279">
                  <c:v>2.3957127273059635E-4</c:v>
                </c:pt>
                <c:pt idx="29280">
                  <c:v>2.3956309079132781E-4</c:v>
                </c:pt>
                <c:pt idx="29281">
                  <c:v>2.3955490941090677E-4</c:v>
                </c:pt>
                <c:pt idx="29282">
                  <c:v>2.3954672858927606E-4</c:v>
                </c:pt>
                <c:pt idx="29283">
                  <c:v>2.3953854832637651E-4</c:v>
                </c:pt>
                <c:pt idx="29284">
                  <c:v>2.3953036862215416E-4</c:v>
                </c:pt>
                <c:pt idx="29285">
                  <c:v>2.3952218947654886E-4</c:v>
                </c:pt>
                <c:pt idx="29286">
                  <c:v>2.3951401088950441E-4</c:v>
                </c:pt>
                <c:pt idx="29287">
                  <c:v>2.3950583286096343E-4</c:v>
                </c:pt>
                <c:pt idx="29288">
                  <c:v>2.3949765539086915E-4</c:v>
                </c:pt>
                <c:pt idx="29289">
                  <c:v>2.3948947847916453E-4</c:v>
                </c:pt>
                <c:pt idx="29290">
                  <c:v>2.3948130212579128E-4</c:v>
                </c:pt>
                <c:pt idx="29291">
                  <c:v>2.3947312633069355E-4</c:v>
                </c:pt>
                <c:pt idx="29292">
                  <c:v>2.3946495109381132E-4</c:v>
                </c:pt>
                <c:pt idx="29293">
                  <c:v>2.3945677641509222E-4</c:v>
                </c:pt>
                <c:pt idx="29294">
                  <c:v>2.3944860229447402E-4</c:v>
                </c:pt>
                <c:pt idx="29295">
                  <c:v>2.3944042873190403E-4</c:v>
                </c:pt>
                <c:pt idx="29296">
                  <c:v>2.3943225572732214E-4</c:v>
                </c:pt>
                <c:pt idx="29297">
                  <c:v>2.3942408328067152E-4</c:v>
                </c:pt>
                <c:pt idx="29298">
                  <c:v>2.3941591139189599E-4</c:v>
                </c:pt>
                <c:pt idx="29299">
                  <c:v>2.3940774006093852E-4</c:v>
                </c:pt>
                <c:pt idx="29300">
                  <c:v>2.3939956928774265E-4</c:v>
                </c:pt>
                <c:pt idx="29301">
                  <c:v>2.3939139907224859E-4</c:v>
                </c:pt>
                <c:pt idx="29302">
                  <c:v>2.3938322941440042E-4</c:v>
                </c:pt>
                <c:pt idx="29303">
                  <c:v>2.3937506031414252E-4</c:v>
                </c:pt>
                <c:pt idx="29304">
                  <c:v>2.3936689177141623E-4</c:v>
                </c:pt>
                <c:pt idx="29305">
                  <c:v>2.393587237861667E-4</c:v>
                </c:pt>
                <c:pt idx="29306">
                  <c:v>2.3935055635833252E-4</c:v>
                </c:pt>
                <c:pt idx="29307">
                  <c:v>2.3934238948786039E-4</c:v>
                </c:pt>
                <c:pt idx="29308">
                  <c:v>2.3933422317469298E-4</c:v>
                </c:pt>
                <c:pt idx="29309">
                  <c:v>2.3932605741877158E-4</c:v>
                </c:pt>
                <c:pt idx="29310">
                  <c:v>2.3931789222004016E-4</c:v>
                </c:pt>
                <c:pt idx="29311">
                  <c:v>2.3930972757844207E-4</c:v>
                </c:pt>
                <c:pt idx="29312">
                  <c:v>2.3930156349391785E-4</c:v>
                </c:pt>
                <c:pt idx="29313">
                  <c:v>2.3929339996641376E-4</c:v>
                </c:pt>
                <c:pt idx="29314">
                  <c:v>2.3928523699587046E-4</c:v>
                </c:pt>
                <c:pt idx="29315">
                  <c:v>2.3927707458223498E-4</c:v>
                </c:pt>
                <c:pt idx="29316">
                  <c:v>2.3926891272544359E-4</c:v>
                </c:pt>
                <c:pt idx="29317">
                  <c:v>2.3926075142544447E-4</c:v>
                </c:pt>
                <c:pt idx="29318">
                  <c:v>2.3925259068217911E-4</c:v>
                </c:pt>
                <c:pt idx="29319">
                  <c:v>2.3924443049559057E-4</c:v>
                </c:pt>
                <c:pt idx="29320">
                  <c:v>2.3923627086562242E-4</c:v>
                </c:pt>
                <c:pt idx="29321">
                  <c:v>2.3922811179221632E-4</c:v>
                </c:pt>
                <c:pt idx="29322">
                  <c:v>2.392199532753165E-4</c:v>
                </c:pt>
                <c:pt idx="29323">
                  <c:v>2.3921179531486586E-4</c:v>
                </c:pt>
                <c:pt idx="29324">
                  <c:v>2.3920363791080735E-4</c:v>
                </c:pt>
                <c:pt idx="29325">
                  <c:v>2.39195481063084E-4</c:v>
                </c:pt>
                <c:pt idx="29326">
                  <c:v>2.3918732477164016E-4</c:v>
                </c:pt>
                <c:pt idx="29327">
                  <c:v>2.3917916903641552E-4</c:v>
                </c:pt>
                <c:pt idx="29328">
                  <c:v>2.3917101385735606E-4</c:v>
                </c:pt>
                <c:pt idx="29329">
                  <c:v>2.3916285923440453E-4</c:v>
                </c:pt>
                <c:pt idx="29330">
                  <c:v>2.3915470516750416E-4</c:v>
                </c:pt>
                <c:pt idx="29331">
                  <c:v>2.3914655165659676E-4</c:v>
                </c:pt>
                <c:pt idx="29332">
                  <c:v>2.3913839870162685E-4</c:v>
                </c:pt>
                <c:pt idx="29333">
                  <c:v>2.3913024630253687E-4</c:v>
                </c:pt>
                <c:pt idx="29334">
                  <c:v>2.3912209445927046E-4</c:v>
                </c:pt>
                <c:pt idx="29335">
                  <c:v>2.3911394317177042E-4</c:v>
                </c:pt>
                <c:pt idx="29336">
                  <c:v>2.3910579243997977E-4</c:v>
                </c:pt>
                <c:pt idx="29337">
                  <c:v>2.3909764226384209E-4</c:v>
                </c:pt>
                <c:pt idx="29338">
                  <c:v>2.3908949264330039E-4</c:v>
                </c:pt>
                <c:pt idx="29339">
                  <c:v>2.3908134357829796E-4</c:v>
                </c:pt>
                <c:pt idx="29340">
                  <c:v>2.390731950687787E-4</c:v>
                </c:pt>
                <c:pt idx="29341">
                  <c:v>2.3906504711468287E-4</c:v>
                </c:pt>
                <c:pt idx="29342">
                  <c:v>2.3905689971595693E-4</c:v>
                </c:pt>
                <c:pt idx="29343">
                  <c:v>2.3904875287254429E-4</c:v>
                </c:pt>
                <c:pt idx="29344">
                  <c:v>2.3904060658438433E-4</c:v>
                </c:pt>
                <c:pt idx="29345">
                  <c:v>2.39032460851425E-4</c:v>
                </c:pt>
                <c:pt idx="29346">
                  <c:v>2.3902431567360591E-4</c:v>
                </c:pt>
                <c:pt idx="29347">
                  <c:v>2.3901617105087216E-4</c:v>
                </c:pt>
                <c:pt idx="29348">
                  <c:v>2.3900802698316692E-4</c:v>
                </c:pt>
                <c:pt idx="29349">
                  <c:v>2.3899988347043282E-4</c:v>
                </c:pt>
                <c:pt idx="29350">
                  <c:v>2.3899174051261412E-4</c:v>
                </c:pt>
                <c:pt idx="29351">
                  <c:v>2.3898359810965291E-4</c:v>
                </c:pt>
                <c:pt idx="29352">
                  <c:v>2.3897545626149427E-4</c:v>
                </c:pt>
                <c:pt idx="29353">
                  <c:v>2.3896731496807785E-4</c:v>
                </c:pt>
                <c:pt idx="29354">
                  <c:v>2.3895917422935234E-4</c:v>
                </c:pt>
                <c:pt idx="29355">
                  <c:v>2.38951034045256E-4</c:v>
                </c:pt>
                <c:pt idx="29356">
                  <c:v>2.3894289441573409E-4</c:v>
                </c:pt>
                <c:pt idx="29357">
                  <c:v>2.3893475534073053E-4</c:v>
                </c:pt>
                <c:pt idx="29358">
                  <c:v>2.3892661682018752E-4</c:v>
                </c:pt>
                <c:pt idx="29359">
                  <c:v>2.389184788540514E-4</c:v>
                </c:pt>
                <c:pt idx="29360">
                  <c:v>2.3891034144226002E-4</c:v>
                </c:pt>
                <c:pt idx="29361">
                  <c:v>2.3890220458476247E-4</c:v>
                </c:pt>
                <c:pt idx="29362">
                  <c:v>2.3889406828149812E-4</c:v>
                </c:pt>
                <c:pt idx="29363">
                  <c:v>2.3888593253241166E-4</c:v>
                </c:pt>
                <c:pt idx="29364">
                  <c:v>2.3887779733744799E-4</c:v>
                </c:pt>
                <c:pt idx="29365">
                  <c:v>2.3886966269654836E-4</c:v>
                </c:pt>
                <c:pt idx="29366">
                  <c:v>2.3886152860965652E-4</c:v>
                </c:pt>
                <c:pt idx="29367">
                  <c:v>2.3885339507671773E-4</c:v>
                </c:pt>
                <c:pt idx="29368">
                  <c:v>2.3884526209767154E-4</c:v>
                </c:pt>
                <c:pt idx="29369">
                  <c:v>2.3883712967246644E-4</c:v>
                </c:pt>
                <c:pt idx="29370">
                  <c:v>2.3882899780104181E-4</c:v>
                </c:pt>
                <c:pt idx="29371">
                  <c:v>2.3882086648334191E-4</c:v>
                </c:pt>
                <c:pt idx="29372">
                  <c:v>2.3881273571931249E-4</c:v>
                </c:pt>
                <c:pt idx="29373">
                  <c:v>2.3880460550889358E-4</c:v>
                </c:pt>
                <c:pt idx="29374">
                  <c:v>2.3879647585203269E-4</c:v>
                </c:pt>
                <c:pt idx="29375">
                  <c:v>2.3878834674866806E-4</c:v>
                </c:pt>
                <c:pt idx="29376">
                  <c:v>2.387802181987469E-4</c:v>
                </c:pt>
                <c:pt idx="29377">
                  <c:v>2.3877209020221288E-4</c:v>
                </c:pt>
                <c:pt idx="29378">
                  <c:v>2.3876396275900711E-4</c:v>
                </c:pt>
                <c:pt idx="29379">
                  <c:v>2.3875583586907505E-4</c:v>
                </c:pt>
                <c:pt idx="29380">
                  <c:v>2.3874770953235896E-4</c:v>
                </c:pt>
                <c:pt idx="29381">
                  <c:v>2.3873958374880422E-4</c:v>
                </c:pt>
                <c:pt idx="29382">
                  <c:v>2.3873145851835293E-4</c:v>
                </c:pt>
                <c:pt idx="29383">
                  <c:v>2.3872333384094833E-4</c:v>
                </c:pt>
                <c:pt idx="29384">
                  <c:v>2.3871520971653439E-4</c:v>
                </c:pt>
                <c:pt idx="29385">
                  <c:v>2.3870708614505469E-4</c:v>
                </c:pt>
                <c:pt idx="29386">
                  <c:v>2.3869896312645155E-4</c:v>
                </c:pt>
                <c:pt idx="29387">
                  <c:v>2.3869084066067097E-4</c:v>
                </c:pt>
                <c:pt idx="29388">
                  <c:v>2.3868271874765608E-4</c:v>
                </c:pt>
                <c:pt idx="29389">
                  <c:v>2.3867459738734787E-4</c:v>
                </c:pt>
                <c:pt idx="29390">
                  <c:v>2.3866647657969434E-4</c:v>
                </c:pt>
                <c:pt idx="29391">
                  <c:v>2.3865835632463469E-4</c:v>
                </c:pt>
                <c:pt idx="29392">
                  <c:v>2.3865023662211402E-4</c:v>
                </c:pt>
                <c:pt idx="29393">
                  <c:v>2.3864211747207599E-4</c:v>
                </c:pt>
                <c:pt idx="29394">
                  <c:v>2.3863399887446608E-4</c:v>
                </c:pt>
                <c:pt idx="29395">
                  <c:v>2.3862588082922449E-4</c:v>
                </c:pt>
                <c:pt idx="29396">
                  <c:v>2.3861776333629816E-4</c:v>
                </c:pt>
                <c:pt idx="29397">
                  <c:v>2.3860964639562781E-4</c:v>
                </c:pt>
                <c:pt idx="29398">
                  <c:v>2.3860153000715916E-4</c:v>
                </c:pt>
                <c:pt idx="29399">
                  <c:v>2.3859341417083668E-4</c:v>
                </c:pt>
                <c:pt idx="29400">
                  <c:v>2.3858529888659956E-4</c:v>
                </c:pt>
                <c:pt idx="29401">
                  <c:v>2.3857718415439721E-4</c:v>
                </c:pt>
                <c:pt idx="29402">
                  <c:v>2.3856906997416792E-4</c:v>
                </c:pt>
                <c:pt idx="29403">
                  <c:v>2.3856095634585916E-4</c:v>
                </c:pt>
                <c:pt idx="29404">
                  <c:v>2.385528432694135E-4</c:v>
                </c:pt>
                <c:pt idx="29405">
                  <c:v>2.3854473074477492E-4</c:v>
                </c:pt>
                <c:pt idx="29406">
                  <c:v>2.3853661877188607E-4</c:v>
                </c:pt>
                <c:pt idx="29407">
                  <c:v>2.3852850735069206E-4</c:v>
                </c:pt>
                <c:pt idx="29408">
                  <c:v>2.3852039648113608E-4</c:v>
                </c:pt>
                <c:pt idx="29409">
                  <c:v>2.3851228616316182E-4</c:v>
                </c:pt>
                <c:pt idx="29410">
                  <c:v>2.3850417639671189E-4</c:v>
                </c:pt>
                <c:pt idx="29411">
                  <c:v>2.3849606718173206E-4</c:v>
                </c:pt>
                <c:pt idx="29412">
                  <c:v>2.3848795851816364E-4</c:v>
                </c:pt>
                <c:pt idx="29413">
                  <c:v>2.3847985040595216E-4</c:v>
                </c:pt>
                <c:pt idx="29414">
                  <c:v>2.3847174284504256E-4</c:v>
                </c:pt>
                <c:pt idx="29415">
                  <c:v>2.3846363583537573E-4</c:v>
                </c:pt>
                <c:pt idx="29416">
                  <c:v>2.3845552937689632E-4</c:v>
                </c:pt>
                <c:pt idx="29417">
                  <c:v>2.3844742346955023E-4</c:v>
                </c:pt>
                <c:pt idx="29418">
                  <c:v>2.3843931811327881E-4</c:v>
                </c:pt>
                <c:pt idx="29419">
                  <c:v>2.3843121330802589E-4</c:v>
                </c:pt>
                <c:pt idx="29420">
                  <c:v>2.3842310905373851E-4</c:v>
                </c:pt>
                <c:pt idx="29421">
                  <c:v>2.3841500535035559E-4</c:v>
                </c:pt>
                <c:pt idx="29422">
                  <c:v>2.3840690219782381E-4</c:v>
                </c:pt>
                <c:pt idx="29423">
                  <c:v>2.3839879959608798E-4</c:v>
                </c:pt>
                <c:pt idx="29424">
                  <c:v>2.3839069754508891E-4</c:v>
                </c:pt>
                <c:pt idx="29425">
                  <c:v>2.383825960447739E-4</c:v>
                </c:pt>
                <c:pt idx="29426">
                  <c:v>2.3837449509508417E-4</c:v>
                </c:pt>
                <c:pt idx="29427">
                  <c:v>2.3836639469596412E-4</c:v>
                </c:pt>
                <c:pt idx="29428">
                  <c:v>2.3835829484735886E-4</c:v>
                </c:pt>
                <c:pt idx="29429">
                  <c:v>2.383501955492112E-4</c:v>
                </c:pt>
                <c:pt idx="29430">
                  <c:v>2.3834209680146436E-4</c:v>
                </c:pt>
                <c:pt idx="29431">
                  <c:v>2.3833399860406361E-4</c:v>
                </c:pt>
                <c:pt idx="29432">
                  <c:v>2.3832590095695152E-4</c:v>
                </c:pt>
                <c:pt idx="29433">
                  <c:v>2.3831780386007422E-4</c:v>
                </c:pt>
                <c:pt idx="29434">
                  <c:v>2.3830970731337291E-4</c:v>
                </c:pt>
                <c:pt idx="29435">
                  <c:v>2.3830161131679412E-4</c:v>
                </c:pt>
                <c:pt idx="29436">
                  <c:v>2.382935158702801E-4</c:v>
                </c:pt>
                <c:pt idx="29437">
                  <c:v>2.3828542097377396E-4</c:v>
                </c:pt>
                <c:pt idx="29438">
                  <c:v>2.3827732662722259E-4</c:v>
                </c:pt>
                <c:pt idx="29439">
                  <c:v>2.382692328305668E-4</c:v>
                </c:pt>
                <c:pt idx="29440">
                  <c:v>2.3826113958375292E-4</c:v>
                </c:pt>
                <c:pt idx="29441">
                  <c:v>2.3825304688672455E-4</c:v>
                </c:pt>
                <c:pt idx="29442">
                  <c:v>2.3824495473942351E-4</c:v>
                </c:pt>
                <c:pt idx="29443">
                  <c:v>2.3823686314179606E-4</c:v>
                </c:pt>
                <c:pt idx="29444">
                  <c:v>2.3822877209378612E-4</c:v>
                </c:pt>
                <c:pt idx="29445">
                  <c:v>2.3822068159533611E-4</c:v>
                </c:pt>
                <c:pt idx="29446">
                  <c:v>2.3821259164639202E-4</c:v>
                </c:pt>
                <c:pt idx="29447">
                  <c:v>2.3820450224689595E-4</c:v>
                </c:pt>
                <c:pt idx="29448">
                  <c:v>2.3819641339679405E-4</c:v>
                </c:pt>
                <c:pt idx="29449">
                  <c:v>2.3818832509602843E-4</c:v>
                </c:pt>
                <c:pt idx="29450">
                  <c:v>2.3818023734454316E-4</c:v>
                </c:pt>
                <c:pt idx="29451">
                  <c:v>2.3817215014228501E-4</c:v>
                </c:pt>
                <c:pt idx="29452">
                  <c:v>2.3816406348919341E-4</c:v>
                </c:pt>
                <c:pt idx="29453">
                  <c:v>2.3815597738521694E-4</c:v>
                </c:pt>
                <c:pt idx="29454">
                  <c:v>2.3814789183029656E-4</c:v>
                </c:pt>
                <c:pt idx="29455">
                  <c:v>2.3813980682437812E-4</c:v>
                </c:pt>
                <c:pt idx="29456">
                  <c:v>2.3813172236740595E-4</c:v>
                </c:pt>
                <c:pt idx="29457">
                  <c:v>2.3812363845932176E-4</c:v>
                </c:pt>
                <c:pt idx="29458">
                  <c:v>2.3811555510007212E-4</c:v>
                </c:pt>
                <c:pt idx="29459">
                  <c:v>2.3810747228960116E-4</c:v>
                </c:pt>
                <c:pt idx="29460">
                  <c:v>2.3809939002785043E-4</c:v>
                </c:pt>
                <c:pt idx="29461">
                  <c:v>2.3809130831476644E-4</c:v>
                </c:pt>
                <c:pt idx="29462">
                  <c:v>2.3808322715029309E-4</c:v>
                </c:pt>
                <c:pt idx="29463">
                  <c:v>2.3807514653437196E-4</c:v>
                </c:pt>
                <c:pt idx="29464">
                  <c:v>2.3806706646695082E-4</c:v>
                </c:pt>
                <c:pt idx="29465">
                  <c:v>2.3805898694797216E-4</c:v>
                </c:pt>
                <c:pt idx="29466">
                  <c:v>2.3805090797738001E-4</c:v>
                </c:pt>
                <c:pt idx="29467">
                  <c:v>2.3804282955511958E-4</c:v>
                </c:pt>
                <c:pt idx="29468">
                  <c:v>2.380347516811345E-4</c:v>
                </c:pt>
                <c:pt idx="29469">
                  <c:v>2.3802667435536651E-4</c:v>
                </c:pt>
                <c:pt idx="29470">
                  <c:v>2.3801859757776415E-4</c:v>
                </c:pt>
                <c:pt idx="29471">
                  <c:v>2.3801052134826841E-4</c:v>
                </c:pt>
                <c:pt idx="29472">
                  <c:v>2.3800244566682442E-4</c:v>
                </c:pt>
                <c:pt idx="29473">
                  <c:v>2.3799437053337631E-4</c:v>
                </c:pt>
                <c:pt idx="29474">
                  <c:v>2.3798629594786843E-4</c:v>
                </c:pt>
                <c:pt idx="29475">
                  <c:v>2.3797822191024652E-4</c:v>
                </c:pt>
                <c:pt idx="29476">
                  <c:v>2.379701484204525E-4</c:v>
                </c:pt>
                <c:pt idx="29477">
                  <c:v>2.3796207547843246E-4</c:v>
                </c:pt>
                <c:pt idx="29478">
                  <c:v>2.3795400308412797E-4</c:v>
                </c:pt>
                <c:pt idx="29479">
                  <c:v>2.3794593123748593E-4</c:v>
                </c:pt>
                <c:pt idx="29480">
                  <c:v>2.3793785993844982E-4</c:v>
                </c:pt>
                <c:pt idx="29481">
                  <c:v>2.3792978918696402E-4</c:v>
                </c:pt>
                <c:pt idx="29482">
                  <c:v>2.3792171898297183E-4</c:v>
                </c:pt>
                <c:pt idx="29483">
                  <c:v>2.3791364932641869E-4</c:v>
                </c:pt>
                <c:pt idx="29484">
                  <c:v>2.3790558021724882E-4</c:v>
                </c:pt>
                <c:pt idx="29485">
                  <c:v>2.378975116554058E-4</c:v>
                </c:pt>
                <c:pt idx="29486">
                  <c:v>2.3788944364083449E-4</c:v>
                </c:pt>
                <c:pt idx="29487">
                  <c:v>2.3788137617347993E-4</c:v>
                </c:pt>
                <c:pt idx="29488">
                  <c:v>2.3787330925328489E-4</c:v>
                </c:pt>
                <c:pt idx="29489">
                  <c:v>2.3786524288019355E-4</c:v>
                </c:pt>
                <c:pt idx="29490">
                  <c:v>2.3785717705415314E-4</c:v>
                </c:pt>
                <c:pt idx="29491">
                  <c:v>2.3784911177510444E-4</c:v>
                </c:pt>
                <c:pt idx="29492">
                  <c:v>2.378410470429929E-4</c:v>
                </c:pt>
                <c:pt idx="29493">
                  <c:v>2.378329828577653E-4</c:v>
                </c:pt>
                <c:pt idx="29494">
                  <c:v>2.3782491921936179E-4</c:v>
                </c:pt>
                <c:pt idx="29495">
                  <c:v>2.3781685612773147E-4</c:v>
                </c:pt>
                <c:pt idx="29496">
                  <c:v>2.3780879358281385E-4</c:v>
                </c:pt>
                <c:pt idx="29497">
                  <c:v>2.3780073158455699E-4</c:v>
                </c:pt>
                <c:pt idx="29498">
                  <c:v>2.3779267013290497E-4</c:v>
                </c:pt>
                <c:pt idx="29499">
                  <c:v>2.3778460922780004E-4</c:v>
                </c:pt>
                <c:pt idx="29500">
                  <c:v>2.3777654886918782E-4</c:v>
                </c:pt>
                <c:pt idx="29501">
                  <c:v>2.3776848905701355E-4</c:v>
                </c:pt>
                <c:pt idx="29502">
                  <c:v>2.3776042979122087E-4</c:v>
                </c:pt>
                <c:pt idx="29503">
                  <c:v>2.3775237107175466E-4</c:v>
                </c:pt>
                <c:pt idx="29504">
                  <c:v>2.377443128985568E-4</c:v>
                </c:pt>
                <c:pt idx="29505">
                  <c:v>2.3773625527157631E-4</c:v>
                </c:pt>
                <c:pt idx="29506">
                  <c:v>2.3772819819075456E-4</c:v>
                </c:pt>
                <c:pt idx="29507">
                  <c:v>2.3772014165603612E-4</c:v>
                </c:pt>
                <c:pt idx="29508">
                  <c:v>2.3771208566736687E-4</c:v>
                </c:pt>
                <c:pt idx="29509">
                  <c:v>2.3770403022468946E-4</c:v>
                </c:pt>
                <c:pt idx="29510">
                  <c:v>2.3769597532795006E-4</c:v>
                </c:pt>
                <c:pt idx="29511">
                  <c:v>2.3768792097709257E-4</c:v>
                </c:pt>
                <c:pt idx="29512">
                  <c:v>2.3767986717206191E-4</c:v>
                </c:pt>
                <c:pt idx="29513">
                  <c:v>2.3767181391280077E-4</c:v>
                </c:pt>
                <c:pt idx="29514">
                  <c:v>2.3766376119925753E-4</c:v>
                </c:pt>
                <c:pt idx="29515">
                  <c:v>2.3765570903137203E-4</c:v>
                </c:pt>
                <c:pt idx="29516">
                  <c:v>2.3764765740909213E-4</c:v>
                </c:pt>
                <c:pt idx="29517">
                  <c:v>2.3763960633236105E-4</c:v>
                </c:pt>
                <c:pt idx="29518">
                  <c:v>2.3763155580112412E-4</c:v>
                </c:pt>
                <c:pt idx="29519">
                  <c:v>2.376235058153244E-4</c:v>
                </c:pt>
                <c:pt idx="29520">
                  <c:v>2.3761545637490791E-4</c:v>
                </c:pt>
                <c:pt idx="29521">
                  <c:v>2.3760740747981864E-4</c:v>
                </c:pt>
                <c:pt idx="29522">
                  <c:v>2.3759935913000212E-4</c:v>
                </c:pt>
                <c:pt idx="29523">
                  <c:v>2.3759131132540068E-4</c:v>
                </c:pt>
                <c:pt idx="29524">
                  <c:v>2.3758326406596111E-4</c:v>
                </c:pt>
                <c:pt idx="29525">
                  <c:v>2.3757521735162703E-4</c:v>
                </c:pt>
                <c:pt idx="29526">
                  <c:v>2.3756717118234412E-4</c:v>
                </c:pt>
                <c:pt idx="29527">
                  <c:v>2.3755912555805634E-4</c:v>
                </c:pt>
                <c:pt idx="29528">
                  <c:v>2.3755108047870653E-4</c:v>
                </c:pt>
                <c:pt idx="29529">
                  <c:v>2.3754303594424213E-4</c:v>
                </c:pt>
                <c:pt idx="29530">
                  <c:v>2.3753499195460509E-4</c:v>
                </c:pt>
                <c:pt idx="29531">
                  <c:v>2.3752694850974278E-4</c:v>
                </c:pt>
                <c:pt idx="29532">
                  <c:v>2.3751890560959945E-4</c:v>
                </c:pt>
                <c:pt idx="29533">
                  <c:v>2.3751086325411716E-4</c:v>
                </c:pt>
                <c:pt idx="29534">
                  <c:v>2.3750282144324394E-4</c:v>
                </c:pt>
                <c:pt idx="29535">
                  <c:v>2.3749478017692191E-4</c:v>
                </c:pt>
                <c:pt idx="29536">
                  <c:v>2.3748673945509681E-4</c:v>
                </c:pt>
                <c:pt idx="29537">
                  <c:v>2.3747869927771416E-4</c:v>
                </c:pt>
                <c:pt idx="29538">
                  <c:v>2.3747065964471758E-4</c:v>
                </c:pt>
                <c:pt idx="29539">
                  <c:v>2.3746262055605177E-4</c:v>
                </c:pt>
                <c:pt idx="29540">
                  <c:v>2.374545820116608E-4</c:v>
                </c:pt>
                <c:pt idx="29541">
                  <c:v>2.3744654401149142E-4</c:v>
                </c:pt>
                <c:pt idx="29542">
                  <c:v>2.3743850655548679E-4</c:v>
                </c:pt>
                <c:pt idx="29543">
                  <c:v>2.3743046964359304E-4</c:v>
                </c:pt>
                <c:pt idx="29544">
                  <c:v>2.374224332757534E-4</c:v>
                </c:pt>
                <c:pt idx="29545">
                  <c:v>2.3741439745191199E-4</c:v>
                </c:pt>
                <c:pt idx="29546">
                  <c:v>2.3740636217201594E-4</c:v>
                </c:pt>
                <c:pt idx="29547">
                  <c:v>2.3739832743600961E-4</c:v>
                </c:pt>
                <c:pt idx="29548">
                  <c:v>2.3739029324383552E-4</c:v>
                </c:pt>
                <c:pt idx="29549">
                  <c:v>2.3738225959544051E-4</c:v>
                </c:pt>
                <c:pt idx="29550">
                  <c:v>2.373742264907696E-4</c:v>
                </c:pt>
                <c:pt idx="29551">
                  <c:v>2.3736619392976559E-4</c:v>
                </c:pt>
                <c:pt idx="29552">
                  <c:v>2.3735816191237542E-4</c:v>
                </c:pt>
                <c:pt idx="29553">
                  <c:v>2.3735013043854356E-4</c:v>
                </c:pt>
                <c:pt idx="29554">
                  <c:v>2.3734209950821252E-4</c:v>
                </c:pt>
                <c:pt idx="29555">
                  <c:v>2.3733406912132993E-4</c:v>
                </c:pt>
                <c:pt idx="29556">
                  <c:v>2.3732603927784012E-4</c:v>
                </c:pt>
                <c:pt idx="29557">
                  <c:v>2.3731800997768652E-4</c:v>
                </c:pt>
                <c:pt idx="29558">
                  <c:v>2.3730998122081556E-4</c:v>
                </c:pt>
                <c:pt idx="29559">
                  <c:v>2.3730195300717091E-4</c:v>
                </c:pt>
                <c:pt idx="29560">
                  <c:v>2.3729392533669899E-4</c:v>
                </c:pt>
                <c:pt idx="29561">
                  <c:v>2.3728589820934187E-4</c:v>
                </c:pt>
                <c:pt idx="29562">
                  <c:v>2.3727787162504792E-4</c:v>
                </c:pt>
                <c:pt idx="29563">
                  <c:v>2.3726984558375942E-4</c:v>
                </c:pt>
                <c:pt idx="29564">
                  <c:v>2.3726182008542229E-4</c:v>
                </c:pt>
                <c:pt idx="29565">
                  <c:v>2.3725379512998211E-4</c:v>
                </c:pt>
                <c:pt idx="29566">
                  <c:v>2.3724577071738181E-4</c:v>
                </c:pt>
                <c:pt idx="29567">
                  <c:v>2.3723774684756806E-4</c:v>
                </c:pt>
                <c:pt idx="29568">
                  <c:v>2.3722972352048532E-4</c:v>
                </c:pt>
                <c:pt idx="29569">
                  <c:v>2.3722170073607832E-4</c:v>
                </c:pt>
                <c:pt idx="29570">
                  <c:v>2.3721367849429342E-4</c:v>
                </c:pt>
                <c:pt idx="29571">
                  <c:v>2.3720565679507191E-4</c:v>
                </c:pt>
                <c:pt idx="29572">
                  <c:v>2.3719763563836231E-4</c:v>
                </c:pt>
                <c:pt idx="29573">
                  <c:v>2.3718961502410831E-4</c:v>
                </c:pt>
                <c:pt idx="29574">
                  <c:v>2.3718159495225512E-4</c:v>
                </c:pt>
                <c:pt idx="29575">
                  <c:v>2.3717357542274857E-4</c:v>
                </c:pt>
                <c:pt idx="29576">
                  <c:v>2.3716555643553047E-4</c:v>
                </c:pt>
                <c:pt idx="29577">
                  <c:v>2.3715753799054951E-4</c:v>
                </c:pt>
                <c:pt idx="29578">
                  <c:v>2.3714952008774916E-4</c:v>
                </c:pt>
                <c:pt idx="29579">
                  <c:v>2.3714150272707342E-4</c:v>
                </c:pt>
                <c:pt idx="29580">
                  <c:v>2.3713348590846987E-4</c:v>
                </c:pt>
                <c:pt idx="29581">
                  <c:v>2.3712546963188024E-4</c:v>
                </c:pt>
                <c:pt idx="29582">
                  <c:v>2.3711745389725367E-4</c:v>
                </c:pt>
                <c:pt idx="29583">
                  <c:v>2.3710943870453095E-4</c:v>
                </c:pt>
                <c:pt idx="29584">
                  <c:v>2.3710142405365998E-4</c:v>
                </c:pt>
                <c:pt idx="29585">
                  <c:v>2.3709340994458394E-4</c:v>
                </c:pt>
                <c:pt idx="29586">
                  <c:v>2.370853963772487E-4</c:v>
                </c:pt>
                <c:pt idx="29587">
                  <c:v>2.3707738335160006E-4</c:v>
                </c:pt>
                <c:pt idx="29588">
                  <c:v>2.370693708675833E-4</c:v>
                </c:pt>
                <c:pt idx="29589">
                  <c:v>2.3706135892514199E-4</c:v>
                </c:pt>
                <c:pt idx="29590">
                  <c:v>2.3705334752422203E-4</c:v>
                </c:pt>
                <c:pt idx="29591">
                  <c:v>2.3704533666476802E-4</c:v>
                </c:pt>
                <c:pt idx="29592">
                  <c:v>2.3703732634672612E-4</c:v>
                </c:pt>
                <c:pt idx="29593">
                  <c:v>2.3702931657004002E-4</c:v>
                </c:pt>
                <c:pt idx="29594">
                  <c:v>2.3702130733465601E-4</c:v>
                </c:pt>
                <c:pt idx="29595">
                  <c:v>2.3701329864051881E-4</c:v>
                </c:pt>
                <c:pt idx="29596">
                  <c:v>2.3700529048757338E-4</c:v>
                </c:pt>
                <c:pt idx="29597">
                  <c:v>2.3699728287576632E-4</c:v>
                </c:pt>
                <c:pt idx="29598">
                  <c:v>2.3698927580504105E-4</c:v>
                </c:pt>
                <c:pt idx="29599">
                  <c:v>2.3698126927534151E-4</c:v>
                </c:pt>
                <c:pt idx="29600">
                  <c:v>2.3697326328661616E-4</c:v>
                </c:pt>
                <c:pt idx="29601">
                  <c:v>2.3696525783880782E-4</c:v>
                </c:pt>
                <c:pt idx="29602">
                  <c:v>2.3695725293186278E-4</c:v>
                </c:pt>
                <c:pt idx="29603">
                  <c:v>2.3694924856572594E-4</c:v>
                </c:pt>
                <c:pt idx="29604">
                  <c:v>2.369412447403425E-4</c:v>
                </c:pt>
                <c:pt idx="29605">
                  <c:v>2.3693324145565806E-4</c:v>
                </c:pt>
                <c:pt idx="29606">
                  <c:v>2.3692523871161631E-4</c:v>
                </c:pt>
                <c:pt idx="29607">
                  <c:v>2.3691723650816416E-4</c:v>
                </c:pt>
                <c:pt idx="29608">
                  <c:v>2.3690923484524746E-4</c:v>
                </c:pt>
                <c:pt idx="29609">
                  <c:v>2.3690123372280749E-4</c:v>
                </c:pt>
                <c:pt idx="29610">
                  <c:v>2.3689323314079474E-4</c:v>
                </c:pt>
                <c:pt idx="29611">
                  <c:v>2.3688523309914959E-4</c:v>
                </c:pt>
                <c:pt idx="29612">
                  <c:v>2.3687723359782078E-4</c:v>
                </c:pt>
                <c:pt idx="29613">
                  <c:v>2.3686923463675359E-4</c:v>
                </c:pt>
                <c:pt idx="29614">
                  <c:v>2.3686123621588986E-4</c:v>
                </c:pt>
                <c:pt idx="29615">
                  <c:v>2.3685323833517815E-4</c:v>
                </c:pt>
                <c:pt idx="29616">
                  <c:v>2.3684524099456273E-4</c:v>
                </c:pt>
                <c:pt idx="29617">
                  <c:v>2.3683724419398957E-4</c:v>
                </c:pt>
                <c:pt idx="29618">
                  <c:v>2.3682924793340203E-4</c:v>
                </c:pt>
                <c:pt idx="29619">
                  <c:v>2.3682125221274848E-4</c:v>
                </c:pt>
                <c:pt idx="29620">
                  <c:v>2.368132570319709E-4</c:v>
                </c:pt>
                <c:pt idx="29621">
                  <c:v>2.3680526239101547E-4</c:v>
                </c:pt>
                <c:pt idx="29622">
                  <c:v>2.3679726828982952E-4</c:v>
                </c:pt>
                <c:pt idx="29623">
                  <c:v>2.3678927472835782E-4</c:v>
                </c:pt>
                <c:pt idx="29624">
                  <c:v>2.3678128170654344E-4</c:v>
                </c:pt>
                <c:pt idx="29625">
                  <c:v>2.3677328922433404E-4</c:v>
                </c:pt>
                <c:pt idx="29626">
                  <c:v>2.3676529728167251E-4</c:v>
                </c:pt>
                <c:pt idx="29627">
                  <c:v>2.3675730587850868E-4</c:v>
                </c:pt>
                <c:pt idx="29628">
                  <c:v>2.3674931501478273E-4</c:v>
                </c:pt>
                <c:pt idx="29629">
                  <c:v>2.367413246904441E-4</c:v>
                </c:pt>
                <c:pt idx="29630">
                  <c:v>2.3673333490543575E-4</c:v>
                </c:pt>
                <c:pt idx="29631">
                  <c:v>2.3672534565970317E-4</c:v>
                </c:pt>
                <c:pt idx="29632">
                  <c:v>2.3671735695319373E-4</c:v>
                </c:pt>
                <c:pt idx="29633">
                  <c:v>2.3670936878585045E-4</c:v>
                </c:pt>
                <c:pt idx="29634">
                  <c:v>2.3670138115762025E-4</c:v>
                </c:pt>
                <c:pt idx="29635">
                  <c:v>2.3669339406844823E-4</c:v>
                </c:pt>
                <c:pt idx="29636">
                  <c:v>2.3668540751827882E-4</c:v>
                </c:pt>
                <c:pt idx="29637">
                  <c:v>2.3667742150706018E-4</c:v>
                </c:pt>
                <c:pt idx="29638">
                  <c:v>2.3666943603473518E-4</c:v>
                </c:pt>
                <c:pt idx="29639">
                  <c:v>2.3666145110125007E-4</c:v>
                </c:pt>
                <c:pt idx="29640">
                  <c:v>2.3665346670655052E-4</c:v>
                </c:pt>
                <c:pt idx="29641">
                  <c:v>2.3664548285058006E-4</c:v>
                </c:pt>
                <c:pt idx="29642">
                  <c:v>2.3663749953328788E-4</c:v>
                </c:pt>
                <c:pt idx="29643">
                  <c:v>2.3662951675461642E-4</c:v>
                </c:pt>
                <c:pt idx="29644">
                  <c:v>2.366215345145125E-4</c:v>
                </c:pt>
                <c:pt idx="29645">
                  <c:v>2.3661355281292211E-4</c:v>
                </c:pt>
                <c:pt idx="29646">
                  <c:v>2.366055716497889E-4</c:v>
                </c:pt>
                <c:pt idx="29647">
                  <c:v>2.3659759102506009E-4</c:v>
                </c:pt>
                <c:pt idx="29648">
                  <c:v>2.3658961093868047E-4</c:v>
                </c:pt>
                <c:pt idx="29649">
                  <c:v>2.3658163139059592E-4</c:v>
                </c:pt>
                <c:pt idx="29650">
                  <c:v>2.3657365238075238E-4</c:v>
                </c:pt>
                <c:pt idx="29651">
                  <c:v>2.3656567390909289E-4</c:v>
                </c:pt>
                <c:pt idx="29652">
                  <c:v>2.3655769597556611E-4</c:v>
                </c:pt>
                <c:pt idx="29653">
                  <c:v>2.3654971858011611E-4</c:v>
                </c:pt>
                <c:pt idx="29654">
                  <c:v>2.3654174172268856E-4</c:v>
                </c:pt>
                <c:pt idx="29655">
                  <c:v>2.3653376540323074E-4</c:v>
                </c:pt>
                <c:pt idx="29656">
                  <c:v>2.3652578962168392E-4</c:v>
                </c:pt>
                <c:pt idx="29657">
                  <c:v>2.3651781437799792E-4</c:v>
                </c:pt>
                <c:pt idx="29658">
                  <c:v>2.3650983967211651E-4</c:v>
                </c:pt>
                <c:pt idx="29659">
                  <c:v>2.3650186550398588E-4</c:v>
                </c:pt>
                <c:pt idx="29660">
                  <c:v>2.3649389187355236E-4</c:v>
                </c:pt>
                <c:pt idx="29661">
                  <c:v>2.3648591878075846E-4</c:v>
                </c:pt>
                <c:pt idx="29662">
                  <c:v>2.3647794622555407E-4</c:v>
                </c:pt>
                <c:pt idx="29663">
                  <c:v>2.3646997420788166E-4</c:v>
                </c:pt>
                <c:pt idx="29664">
                  <c:v>2.3646200272768692E-4</c:v>
                </c:pt>
                <c:pt idx="29665">
                  <c:v>2.3645403178491802E-4</c:v>
                </c:pt>
                <c:pt idx="29666">
                  <c:v>2.3644606137951789E-4</c:v>
                </c:pt>
                <c:pt idx="29667">
                  <c:v>2.3643809151143472E-4</c:v>
                </c:pt>
                <c:pt idx="29668">
                  <c:v>2.3643012218061281E-4</c:v>
                </c:pt>
                <c:pt idx="29669">
                  <c:v>2.3642215338699646E-4</c:v>
                </c:pt>
                <c:pt idx="29670">
                  <c:v>2.3641418513053433E-4</c:v>
                </c:pt>
                <c:pt idx="29671">
                  <c:v>2.3640621741116791E-4</c:v>
                </c:pt>
                <c:pt idx="29672">
                  <c:v>2.3639825022884833E-4</c:v>
                </c:pt>
                <c:pt idx="29673">
                  <c:v>2.3639028358351632E-4</c:v>
                </c:pt>
                <c:pt idx="29674">
                  <c:v>2.3638231747512072E-4</c:v>
                </c:pt>
                <c:pt idx="29675">
                  <c:v>2.3637435190360651E-4</c:v>
                </c:pt>
                <c:pt idx="29676">
                  <c:v>2.3636638686891961E-4</c:v>
                </c:pt>
                <c:pt idx="29677">
                  <c:v>2.3635842237100497E-4</c:v>
                </c:pt>
                <c:pt idx="29678">
                  <c:v>2.3635045840980821E-4</c:v>
                </c:pt>
                <c:pt idx="29679">
                  <c:v>2.3634249498527622E-4</c:v>
                </c:pt>
                <c:pt idx="29680">
                  <c:v>2.3633453209735242E-4</c:v>
                </c:pt>
                <c:pt idx="29681">
                  <c:v>2.363265697459855E-4</c:v>
                </c:pt>
                <c:pt idx="29682">
                  <c:v>2.3631860793112082E-4</c:v>
                </c:pt>
                <c:pt idx="29683">
                  <c:v>2.3631064665270284E-4</c:v>
                </c:pt>
                <c:pt idx="29684">
                  <c:v>2.3630268591067695E-4</c:v>
                </c:pt>
                <c:pt idx="29685">
                  <c:v>2.3629472570499039E-4</c:v>
                </c:pt>
                <c:pt idx="29686">
                  <c:v>2.362867660355875E-4</c:v>
                </c:pt>
                <c:pt idx="29687">
                  <c:v>2.3627880690241582E-4</c:v>
                </c:pt>
                <c:pt idx="29688">
                  <c:v>2.3627084830541968E-4</c:v>
                </c:pt>
                <c:pt idx="29689">
                  <c:v>2.3626289024454672E-4</c:v>
                </c:pt>
                <c:pt idx="29690">
                  <c:v>2.3625493271974159E-4</c:v>
                </c:pt>
                <c:pt idx="29691">
                  <c:v>2.3624697573094977E-4</c:v>
                </c:pt>
                <c:pt idx="29692">
                  <c:v>2.3623901927811652E-4</c:v>
                </c:pt>
                <c:pt idx="29693">
                  <c:v>2.3623106336118909E-4</c:v>
                </c:pt>
                <c:pt idx="29694">
                  <c:v>2.36223107980114E-4</c:v>
                </c:pt>
                <c:pt idx="29695">
                  <c:v>2.3621515313483474E-4</c:v>
                </c:pt>
                <c:pt idx="29696">
                  <c:v>2.3620719882529913E-4</c:v>
                </c:pt>
                <c:pt idx="29697">
                  <c:v>2.3619924505145185E-4</c:v>
                </c:pt>
                <c:pt idx="29698">
                  <c:v>2.3619129181323966E-4</c:v>
                </c:pt>
                <c:pt idx="29699">
                  <c:v>2.3618333911060692E-4</c:v>
                </c:pt>
                <c:pt idx="29700">
                  <c:v>2.3617538694350201E-4</c:v>
                </c:pt>
                <c:pt idx="29701">
                  <c:v>2.3616743531186876E-4</c:v>
                </c:pt>
                <c:pt idx="29702">
                  <c:v>2.3615948421565612E-4</c:v>
                </c:pt>
                <c:pt idx="29703">
                  <c:v>2.3615153365480392E-4</c:v>
                </c:pt>
                <c:pt idx="29704">
                  <c:v>2.3614358362926402E-4</c:v>
                </c:pt>
                <c:pt idx="29705">
                  <c:v>2.3613563413898002E-4</c:v>
                </c:pt>
                <c:pt idx="29706">
                  <c:v>2.3612768518389875E-4</c:v>
                </c:pt>
                <c:pt idx="29707">
                  <c:v>2.361197367639655E-4</c:v>
                </c:pt>
                <c:pt idx="29708">
                  <c:v>2.3611178887912574E-4</c:v>
                </c:pt>
                <c:pt idx="29709">
                  <c:v>2.3610384152932437E-4</c:v>
                </c:pt>
                <c:pt idx="29710">
                  <c:v>2.3609589471451086E-4</c:v>
                </c:pt>
                <c:pt idx="29711">
                  <c:v>2.3608794843462847E-4</c:v>
                </c:pt>
                <c:pt idx="29712">
                  <c:v>2.3608000268962459E-4</c:v>
                </c:pt>
                <c:pt idx="29713">
                  <c:v>2.3607205747944551E-4</c:v>
                </c:pt>
                <c:pt idx="29714">
                  <c:v>2.3606411280403412E-4</c:v>
                </c:pt>
                <c:pt idx="29715">
                  <c:v>2.3605616866334051E-4</c:v>
                </c:pt>
                <c:pt idx="29716">
                  <c:v>2.3604822505730795E-4</c:v>
                </c:pt>
                <c:pt idx="29717">
                  <c:v>2.3604028198588237E-4</c:v>
                </c:pt>
                <c:pt idx="29718">
                  <c:v>2.3603233944901252E-4</c:v>
                </c:pt>
                <c:pt idx="29719">
                  <c:v>2.3602439744664202E-4</c:v>
                </c:pt>
                <c:pt idx="29720">
                  <c:v>2.3601645597871865E-4</c:v>
                </c:pt>
                <c:pt idx="29721">
                  <c:v>2.3600851504518552E-4</c:v>
                </c:pt>
                <c:pt idx="29722">
                  <c:v>2.3600057464599229E-4</c:v>
                </c:pt>
                <c:pt idx="29723">
                  <c:v>2.3599263478108205E-4</c:v>
                </c:pt>
                <c:pt idx="29724">
                  <c:v>2.3598469545040173E-4</c:v>
                </c:pt>
                <c:pt idx="29725">
                  <c:v>2.3597675665389955E-4</c:v>
                </c:pt>
                <c:pt idx="29726">
                  <c:v>2.3596881839151767E-4</c:v>
                </c:pt>
                <c:pt idx="29727">
                  <c:v>2.3596088066320641E-4</c:v>
                </c:pt>
                <c:pt idx="29728">
                  <c:v>2.3595294346890917E-4</c:v>
                </c:pt>
                <c:pt idx="29729">
                  <c:v>2.3594500680857293E-4</c:v>
                </c:pt>
                <c:pt idx="29730">
                  <c:v>2.3593707068214474E-4</c:v>
                </c:pt>
                <c:pt idx="29731">
                  <c:v>2.359291350895681E-4</c:v>
                </c:pt>
                <c:pt idx="29732">
                  <c:v>2.3592120003079016E-4</c:v>
                </c:pt>
                <c:pt idx="29733">
                  <c:v>2.3591326550575925E-4</c:v>
                </c:pt>
                <c:pt idx="29734">
                  <c:v>2.3590533151441787E-4</c:v>
                </c:pt>
                <c:pt idx="29735">
                  <c:v>2.3589739805671592E-4</c:v>
                </c:pt>
                <c:pt idx="29736">
                  <c:v>2.3588946513259805E-4</c:v>
                </c:pt>
                <c:pt idx="29737">
                  <c:v>2.3588153274200813E-4</c:v>
                </c:pt>
                <c:pt idx="29738">
                  <c:v>2.3587360088489669E-4</c:v>
                </c:pt>
                <c:pt idx="29739">
                  <c:v>2.3586566956120542E-4</c:v>
                </c:pt>
                <c:pt idx="29740">
                  <c:v>2.3585773877088392E-4</c:v>
                </c:pt>
                <c:pt idx="29741">
                  <c:v>2.3584980851387678E-4</c:v>
                </c:pt>
                <c:pt idx="29742">
                  <c:v>2.3584187879013201E-4</c:v>
                </c:pt>
                <c:pt idx="29743">
                  <c:v>2.3583394959959274E-4</c:v>
                </c:pt>
                <c:pt idx="29744">
                  <c:v>2.3582602094220686E-4</c:v>
                </c:pt>
                <c:pt idx="29745">
                  <c:v>2.3581809281792096E-4</c:v>
                </c:pt>
                <c:pt idx="29746">
                  <c:v>2.3581016522668214E-4</c:v>
                </c:pt>
                <c:pt idx="29747">
                  <c:v>2.3580223816843399E-4</c:v>
                </c:pt>
                <c:pt idx="29748">
                  <c:v>2.3579431164312382E-4</c:v>
                </c:pt>
                <c:pt idx="29749">
                  <c:v>2.3578638565070005E-4</c:v>
                </c:pt>
                <c:pt idx="29750">
                  <c:v>2.3577846019110621E-4</c:v>
                </c:pt>
                <c:pt idx="29751">
                  <c:v>2.3577053526428889E-4</c:v>
                </c:pt>
                <c:pt idx="29752">
                  <c:v>2.3576261087019561E-4</c:v>
                </c:pt>
                <c:pt idx="29753">
                  <c:v>2.3575468700877164E-4</c:v>
                </c:pt>
                <c:pt idx="29754">
                  <c:v>2.3574676367996345E-4</c:v>
                </c:pt>
                <c:pt idx="29755">
                  <c:v>2.3573884088371862E-4</c:v>
                </c:pt>
                <c:pt idx="29756">
                  <c:v>2.3573091861998116E-4</c:v>
                </c:pt>
                <c:pt idx="29757">
                  <c:v>2.3572299688870055E-4</c:v>
                </c:pt>
                <c:pt idx="29758">
                  <c:v>2.3571507568981946E-4</c:v>
                </c:pt>
                <c:pt idx="29759">
                  <c:v>2.3570715502328651E-4</c:v>
                </c:pt>
                <c:pt idx="29760">
                  <c:v>2.3569923488904744E-4</c:v>
                </c:pt>
                <c:pt idx="29761">
                  <c:v>2.3569131528704834E-4</c:v>
                </c:pt>
                <c:pt idx="29762">
                  <c:v>2.3568339621723623E-4</c:v>
                </c:pt>
                <c:pt idx="29763">
                  <c:v>2.3567547767955652E-4</c:v>
                </c:pt>
                <c:pt idx="29764">
                  <c:v>2.3566755967395598E-4</c:v>
                </c:pt>
                <c:pt idx="29765">
                  <c:v>2.3565964220038184E-4</c:v>
                </c:pt>
                <c:pt idx="29766">
                  <c:v>2.3565172525878095E-4</c:v>
                </c:pt>
                <c:pt idx="29767">
                  <c:v>2.3564380884909616E-4</c:v>
                </c:pt>
                <c:pt idx="29768">
                  <c:v>2.3563589297127723E-4</c:v>
                </c:pt>
                <c:pt idx="29769">
                  <c:v>2.3562797762527002E-4</c:v>
                </c:pt>
                <c:pt idx="29770">
                  <c:v>2.3562006281101989E-4</c:v>
                </c:pt>
                <c:pt idx="29771">
                  <c:v>2.3561214852847403E-4</c:v>
                </c:pt>
                <c:pt idx="29772">
                  <c:v>2.3560423477757888E-4</c:v>
                </c:pt>
                <c:pt idx="29773">
                  <c:v>2.3559632155828076E-4</c:v>
                </c:pt>
                <c:pt idx="29774">
                  <c:v>2.3558840887052601E-4</c:v>
                </c:pt>
                <c:pt idx="29775">
                  <c:v>2.3558049671426091E-4</c:v>
                </c:pt>
                <c:pt idx="29776">
                  <c:v>2.3557258508943252E-4</c:v>
                </c:pt>
                <c:pt idx="29777">
                  <c:v>2.3556467399598577E-4</c:v>
                </c:pt>
                <c:pt idx="29778">
                  <c:v>2.3555676343386877E-4</c:v>
                </c:pt>
                <c:pt idx="29779">
                  <c:v>2.3554885340302777E-4</c:v>
                </c:pt>
                <c:pt idx="29780">
                  <c:v>2.35540943903408E-4</c:v>
                </c:pt>
                <c:pt idx="29781">
                  <c:v>2.3553303493495896E-4</c:v>
                </c:pt>
                <c:pt idx="29782">
                  <c:v>2.3552512649762351E-4</c:v>
                </c:pt>
                <c:pt idx="29783">
                  <c:v>2.3551721859134988E-4</c:v>
                </c:pt>
                <c:pt idx="29784">
                  <c:v>2.3550931121608444E-4</c:v>
                </c:pt>
                <c:pt idx="29785">
                  <c:v>2.3550140437177412E-4</c:v>
                </c:pt>
                <c:pt idx="29786">
                  <c:v>2.3549349805836441E-4</c:v>
                </c:pt>
                <c:pt idx="29787">
                  <c:v>2.3548559227580223E-4</c:v>
                </c:pt>
                <c:pt idx="29788">
                  <c:v>2.3547768702403602E-4</c:v>
                </c:pt>
                <c:pt idx="29789">
                  <c:v>2.354697823030084E-4</c:v>
                </c:pt>
                <c:pt idx="29790">
                  <c:v>2.3546187811266956E-4</c:v>
                </c:pt>
                <c:pt idx="29791">
                  <c:v>2.3545397445296469E-4</c:v>
                </c:pt>
                <c:pt idx="29792">
                  <c:v>2.3544607132383881E-4</c:v>
                </c:pt>
                <c:pt idx="29793">
                  <c:v>2.354381687252425E-4</c:v>
                </c:pt>
                <c:pt idx="29794">
                  <c:v>2.3543026665711692E-4</c:v>
                </c:pt>
                <c:pt idx="29795">
                  <c:v>2.3542236511941294E-4</c:v>
                </c:pt>
                <c:pt idx="29796">
                  <c:v>2.3541446411207612E-4</c:v>
                </c:pt>
                <c:pt idx="29797">
                  <c:v>2.3540656363505217E-4</c:v>
                </c:pt>
                <c:pt idx="29798">
                  <c:v>2.3539866368828881E-4</c:v>
                </c:pt>
                <c:pt idx="29799">
                  <c:v>2.3539076427173345E-4</c:v>
                </c:pt>
                <c:pt idx="29800">
                  <c:v>2.3538286538532798E-4</c:v>
                </c:pt>
                <c:pt idx="29801">
                  <c:v>2.3537496702902429E-4</c:v>
                </c:pt>
                <c:pt idx="29802">
                  <c:v>2.3536706920276781E-4</c:v>
                </c:pt>
                <c:pt idx="29803">
                  <c:v>2.3535917190650447E-4</c:v>
                </c:pt>
                <c:pt idx="29804">
                  <c:v>2.3535127514018038E-4</c:v>
                </c:pt>
                <c:pt idx="29805">
                  <c:v>2.3534337890374269E-4</c:v>
                </c:pt>
                <c:pt idx="29806">
                  <c:v>2.3533548319713848E-4</c:v>
                </c:pt>
                <c:pt idx="29807">
                  <c:v>2.3532758802031247E-4</c:v>
                </c:pt>
                <c:pt idx="29808">
                  <c:v>2.3531969337321472E-4</c:v>
                </c:pt>
                <c:pt idx="29809">
                  <c:v>2.3531179925579117E-4</c:v>
                </c:pt>
                <c:pt idx="29810">
                  <c:v>2.3530390566798578E-4</c:v>
                </c:pt>
                <c:pt idx="29811">
                  <c:v>2.3529601260974682E-4</c:v>
                </c:pt>
                <c:pt idx="29812">
                  <c:v>2.3528812008102206E-4</c:v>
                </c:pt>
                <c:pt idx="29813">
                  <c:v>2.3528022808175732E-4</c:v>
                </c:pt>
                <c:pt idx="29814">
                  <c:v>2.3527233661189983E-4</c:v>
                </c:pt>
                <c:pt idx="29815">
                  <c:v>2.352644456713947E-4</c:v>
                </c:pt>
                <c:pt idx="29816">
                  <c:v>2.352565552601913E-4</c:v>
                </c:pt>
                <c:pt idx="29817">
                  <c:v>2.3524866537823384E-4</c:v>
                </c:pt>
                <c:pt idx="29818">
                  <c:v>2.3524077602546991E-4</c:v>
                </c:pt>
                <c:pt idx="29819">
                  <c:v>2.3523288720184681E-4</c:v>
                </c:pt>
                <c:pt idx="29820">
                  <c:v>2.3522499890730978E-4</c:v>
                </c:pt>
                <c:pt idx="29821">
                  <c:v>2.3521711114180945E-4</c:v>
                </c:pt>
                <c:pt idx="29822">
                  <c:v>2.3520922390528847E-4</c:v>
                </c:pt>
                <c:pt idx="29823">
                  <c:v>2.3520133719769602E-4</c:v>
                </c:pt>
                <c:pt idx="29824">
                  <c:v>2.3519345101897691E-4</c:v>
                </c:pt>
                <c:pt idx="29825">
                  <c:v>2.3518556536907833E-4</c:v>
                </c:pt>
                <c:pt idx="29826">
                  <c:v>2.3517768024795016E-4</c:v>
                </c:pt>
                <c:pt idx="29827">
                  <c:v>2.3516979565553592E-4</c:v>
                </c:pt>
                <c:pt idx="29828">
                  <c:v>2.3516191159178189E-4</c:v>
                </c:pt>
                <c:pt idx="29829">
                  <c:v>2.3515402805663826E-4</c:v>
                </c:pt>
                <c:pt idx="29830">
                  <c:v>2.351461450500484E-4</c:v>
                </c:pt>
                <c:pt idx="29831">
                  <c:v>2.3513826257196149E-4</c:v>
                </c:pt>
                <c:pt idx="29832">
                  <c:v>2.3513038062232352E-4</c:v>
                </c:pt>
                <c:pt idx="29833">
                  <c:v>2.3512249920108172E-4</c:v>
                </c:pt>
                <c:pt idx="29834">
                  <c:v>2.3511461830818227E-4</c:v>
                </c:pt>
                <c:pt idx="29835">
                  <c:v>2.3510673794357279E-4</c:v>
                </c:pt>
                <c:pt idx="29836">
                  <c:v>2.3509885810720052E-4</c:v>
                </c:pt>
                <c:pt idx="29837">
                  <c:v>2.3509097879901089E-4</c:v>
                </c:pt>
                <c:pt idx="29838">
                  <c:v>2.3508310001895164E-4</c:v>
                </c:pt>
                <c:pt idx="29839">
                  <c:v>2.3507522176696886E-4</c:v>
                </c:pt>
                <c:pt idx="29840">
                  <c:v>2.350673440430109E-4</c:v>
                </c:pt>
                <c:pt idx="29841">
                  <c:v>2.3505946684702496E-4</c:v>
                </c:pt>
                <c:pt idx="29842">
                  <c:v>2.3505159017895552E-4</c:v>
                </c:pt>
                <c:pt idx="29843">
                  <c:v>2.3504371403875224E-4</c:v>
                </c:pt>
                <c:pt idx="29844">
                  <c:v>2.3503583842635867E-4</c:v>
                </c:pt>
                <c:pt idx="29845">
                  <c:v>2.3502796334172547E-4</c:v>
                </c:pt>
                <c:pt idx="29846">
                  <c:v>2.3502008878479872E-4</c:v>
                </c:pt>
                <c:pt idx="29847">
                  <c:v>2.3501221475552347E-4</c:v>
                </c:pt>
                <c:pt idx="29848">
                  <c:v>2.350043412538475E-4</c:v>
                </c:pt>
                <c:pt idx="29849">
                  <c:v>2.3499646827971989E-4</c:v>
                </c:pt>
                <c:pt idx="29850">
                  <c:v>2.3498859583308396E-4</c:v>
                </c:pt>
                <c:pt idx="29851">
                  <c:v>2.3498072391388939E-4</c:v>
                </c:pt>
                <c:pt idx="29852">
                  <c:v>2.3497285252208248E-4</c:v>
                </c:pt>
                <c:pt idx="29853">
                  <c:v>2.3496498165761031E-4</c:v>
                </c:pt>
                <c:pt idx="29854">
                  <c:v>2.3495711132041981E-4</c:v>
                </c:pt>
                <c:pt idx="29855">
                  <c:v>2.3494924151045766E-4</c:v>
                </c:pt>
                <c:pt idx="29856">
                  <c:v>2.3494137222767217E-4</c:v>
                </c:pt>
                <c:pt idx="29857">
                  <c:v>2.3493350347200792E-4</c:v>
                </c:pt>
                <c:pt idx="29858">
                  <c:v>2.3492563524341392E-4</c:v>
                </c:pt>
                <c:pt idx="29859">
                  <c:v>2.3491776754183729E-4</c:v>
                </c:pt>
                <c:pt idx="29860">
                  <c:v>2.3490990036722356E-4</c:v>
                </c:pt>
                <c:pt idx="29861">
                  <c:v>2.3490203371952082E-4</c:v>
                </c:pt>
                <c:pt idx="29862">
                  <c:v>2.3489416759867642E-4</c:v>
                </c:pt>
                <c:pt idx="29863">
                  <c:v>2.3488630200463692E-4</c:v>
                </c:pt>
                <c:pt idx="29864">
                  <c:v>2.3487843693735018E-4</c:v>
                </c:pt>
                <c:pt idx="29865">
                  <c:v>2.3487057239676191E-4</c:v>
                </c:pt>
                <c:pt idx="29866">
                  <c:v>2.3486270838281916E-4</c:v>
                </c:pt>
                <c:pt idx="29867">
                  <c:v>2.3485484489547072E-4</c:v>
                </c:pt>
                <c:pt idx="29868">
                  <c:v>2.3484698193466249E-4</c:v>
                </c:pt>
                <c:pt idx="29869">
                  <c:v>2.3483911950034276E-4</c:v>
                </c:pt>
                <c:pt idx="29870">
                  <c:v>2.3483125759245717E-4</c:v>
                </c:pt>
                <c:pt idx="29871">
                  <c:v>2.3482339621095345E-4</c:v>
                </c:pt>
                <c:pt idx="29872">
                  <c:v>2.3481553535577811E-4</c:v>
                </c:pt>
                <c:pt idx="29873">
                  <c:v>2.348076750268796E-4</c:v>
                </c:pt>
                <c:pt idx="29874">
                  <c:v>2.3479981522420485E-4</c:v>
                </c:pt>
                <c:pt idx="29875">
                  <c:v>2.3479195594770008E-4</c:v>
                </c:pt>
                <c:pt idx="29876">
                  <c:v>2.3478409719731119E-4</c:v>
                </c:pt>
                <c:pt idx="29877">
                  <c:v>2.3477623897298866E-4</c:v>
                </c:pt>
                <c:pt idx="29878">
                  <c:v>2.3476838127467896E-4</c:v>
                </c:pt>
                <c:pt idx="29879">
                  <c:v>2.3476052410232681E-4</c:v>
                </c:pt>
                <c:pt idx="29880">
                  <c:v>2.3475266745588192E-4</c:v>
                </c:pt>
                <c:pt idx="29881">
                  <c:v>2.3474481133528983E-4</c:v>
                </c:pt>
                <c:pt idx="29882">
                  <c:v>2.347369557405008E-4</c:v>
                </c:pt>
                <c:pt idx="29883">
                  <c:v>2.3472910067145759E-4</c:v>
                </c:pt>
                <c:pt idx="29884">
                  <c:v>2.3472124612810896E-4</c:v>
                </c:pt>
                <c:pt idx="29885">
                  <c:v>2.3471339211040458E-4</c:v>
                </c:pt>
                <c:pt idx="29886">
                  <c:v>2.3470553861828811E-4</c:v>
                </c:pt>
                <c:pt idx="29887">
                  <c:v>2.346976856517105E-4</c:v>
                </c:pt>
                <c:pt idx="29888">
                  <c:v>2.3468983321061506E-4</c:v>
                </c:pt>
                <c:pt idx="29889">
                  <c:v>2.3468198129495202E-4</c:v>
                </c:pt>
                <c:pt idx="29890">
                  <c:v>2.3467412990466792E-4</c:v>
                </c:pt>
                <c:pt idx="29891">
                  <c:v>2.3466627903970952E-4</c:v>
                </c:pt>
                <c:pt idx="29892">
                  <c:v>2.3465842870002481E-4</c:v>
                </c:pt>
                <c:pt idx="29893">
                  <c:v>2.3465057888556032E-4</c:v>
                </c:pt>
                <c:pt idx="29894">
                  <c:v>2.3464272959626342E-4</c:v>
                </c:pt>
                <c:pt idx="29895">
                  <c:v>2.3463488083208075E-4</c:v>
                </c:pt>
                <c:pt idx="29896">
                  <c:v>2.3462703259296132E-4</c:v>
                </c:pt>
                <c:pt idx="29897">
                  <c:v>2.3461918487885331E-4</c:v>
                </c:pt>
                <c:pt idx="29898">
                  <c:v>2.3461133768970033E-4</c:v>
                </c:pt>
                <c:pt idx="29899">
                  <c:v>2.3460349102545091E-4</c:v>
                </c:pt>
                <c:pt idx="29900">
                  <c:v>2.3459564488605516E-4</c:v>
                </c:pt>
                <c:pt idx="29901">
                  <c:v>2.345877992714569E-4</c:v>
                </c:pt>
                <c:pt idx="29902">
                  <c:v>2.3457995418160721E-4</c:v>
                </c:pt>
                <c:pt idx="29903">
                  <c:v>2.3457210961644944E-4</c:v>
                </c:pt>
                <c:pt idx="29904">
                  <c:v>2.3456426557593232E-4</c:v>
                </c:pt>
                <c:pt idx="29905">
                  <c:v>2.3455642206000548E-4</c:v>
                </c:pt>
                <c:pt idx="29906">
                  <c:v>2.3454857906861286E-4</c:v>
                </c:pt>
                <c:pt idx="29907">
                  <c:v>2.3454073660170499E-4</c:v>
                </c:pt>
                <c:pt idx="29908">
                  <c:v>2.3453289465922702E-4</c:v>
                </c:pt>
                <c:pt idx="29909">
                  <c:v>2.345250532411264E-4</c:v>
                </c:pt>
                <c:pt idx="29910">
                  <c:v>2.3451721234735189E-4</c:v>
                </c:pt>
                <c:pt idx="29911">
                  <c:v>2.3450937197785042E-4</c:v>
                </c:pt>
                <c:pt idx="29912">
                  <c:v>2.3450153213256888E-4</c:v>
                </c:pt>
                <c:pt idx="29913">
                  <c:v>2.3449369281145624E-4</c:v>
                </c:pt>
                <c:pt idx="29914">
                  <c:v>2.3448585401445682E-4</c:v>
                </c:pt>
                <c:pt idx="29915">
                  <c:v>2.3447801574152206E-4</c:v>
                </c:pt>
                <c:pt idx="29916">
                  <c:v>2.3447017799259654E-4</c:v>
                </c:pt>
                <c:pt idx="29917">
                  <c:v>2.3446234076762682E-4</c:v>
                </c:pt>
                <c:pt idx="29918">
                  <c:v>2.3445450406656395E-4</c:v>
                </c:pt>
                <c:pt idx="29919">
                  <c:v>2.3444666788935211E-4</c:v>
                </c:pt>
                <c:pt idx="29920">
                  <c:v>2.3443883223594182E-4</c:v>
                </c:pt>
                <c:pt idx="29921">
                  <c:v>2.3443099710627801E-4</c:v>
                </c:pt>
                <c:pt idx="29922">
                  <c:v>2.3442316250030812E-4</c:v>
                </c:pt>
                <c:pt idx="29923">
                  <c:v>2.3441532841798156E-4</c:v>
                </c:pt>
                <c:pt idx="29924">
                  <c:v>2.3440749485924647E-4</c:v>
                </c:pt>
                <c:pt idx="29925">
                  <c:v>2.3439966182404662E-4</c:v>
                </c:pt>
                <c:pt idx="29926">
                  <c:v>2.3439182931233091E-4</c:v>
                </c:pt>
                <c:pt idx="29927">
                  <c:v>2.3438399732404882E-4</c:v>
                </c:pt>
                <c:pt idx="29928">
                  <c:v>2.3437616585914842E-4</c:v>
                </c:pt>
                <c:pt idx="29929">
                  <c:v>2.3436833491757242E-4</c:v>
                </c:pt>
                <c:pt idx="29930">
                  <c:v>2.3436050449927284E-4</c:v>
                </c:pt>
                <c:pt idx="29931">
                  <c:v>2.3435267460419733E-4</c:v>
                </c:pt>
                <c:pt idx="29932">
                  <c:v>2.3434484523228831E-4</c:v>
                </c:pt>
                <c:pt idx="29933">
                  <c:v>2.3433701638350004E-4</c:v>
                </c:pt>
                <c:pt idx="29934">
                  <c:v>2.3432918805777649E-4</c:v>
                </c:pt>
                <c:pt idx="29935">
                  <c:v>2.3432136025506477E-4</c:v>
                </c:pt>
                <c:pt idx="29936">
                  <c:v>2.3431353297531402E-4</c:v>
                </c:pt>
                <c:pt idx="29937">
                  <c:v>2.3430570621847162E-4</c:v>
                </c:pt>
                <c:pt idx="29938">
                  <c:v>2.3429787998448381E-4</c:v>
                </c:pt>
                <c:pt idx="29939">
                  <c:v>2.3429005427330095E-4</c:v>
                </c:pt>
                <c:pt idx="29940">
                  <c:v>2.3428222908486736E-4</c:v>
                </c:pt>
                <c:pt idx="29941">
                  <c:v>2.3427440441913406E-4</c:v>
                </c:pt>
                <c:pt idx="29942">
                  <c:v>2.3426658027604481E-4</c:v>
                </c:pt>
                <c:pt idx="29943">
                  <c:v>2.3425875665555147E-4</c:v>
                </c:pt>
                <c:pt idx="29944">
                  <c:v>2.3425093355759752E-4</c:v>
                </c:pt>
                <c:pt idx="29945">
                  <c:v>2.3424311098213405E-4</c:v>
                </c:pt>
                <c:pt idx="29946">
                  <c:v>2.3423528892910586E-4</c:v>
                </c:pt>
                <c:pt idx="29947">
                  <c:v>2.3422746739846283E-4</c:v>
                </c:pt>
                <c:pt idx="29948">
                  <c:v>2.3421964639015215E-4</c:v>
                </c:pt>
                <c:pt idx="29949">
                  <c:v>2.3421182590412096E-4</c:v>
                </c:pt>
                <c:pt idx="29950">
                  <c:v>2.3420400594031707E-4</c:v>
                </c:pt>
                <c:pt idx="29951">
                  <c:v>2.3419618649868896E-4</c:v>
                </c:pt>
                <c:pt idx="29952">
                  <c:v>2.3418836757918272E-4</c:v>
                </c:pt>
                <c:pt idx="29953">
                  <c:v>2.3418054918174751E-4</c:v>
                </c:pt>
                <c:pt idx="29954">
                  <c:v>2.3417273130633056E-4</c:v>
                </c:pt>
                <c:pt idx="29955">
                  <c:v>2.3416491395287793E-4</c:v>
                </c:pt>
                <c:pt idx="29956">
                  <c:v>2.3415709712134211E-4</c:v>
                </c:pt>
                <c:pt idx="29957">
                  <c:v>2.3414928081166628E-4</c:v>
                </c:pt>
                <c:pt idx="29958">
                  <c:v>2.3414146502379976E-4</c:v>
                </c:pt>
                <c:pt idx="29959">
                  <c:v>2.3413364975768882E-4</c:v>
                </c:pt>
                <c:pt idx="29960">
                  <c:v>2.3412583501328311E-4</c:v>
                </c:pt>
                <c:pt idx="29961">
                  <c:v>2.3411802079053188E-4</c:v>
                </c:pt>
                <c:pt idx="29962">
                  <c:v>2.3411020708937746E-4</c:v>
                </c:pt>
                <c:pt idx="29963">
                  <c:v>2.3410239390977245E-4</c:v>
                </c:pt>
                <c:pt idx="29964">
                  <c:v>2.3409458125166411E-4</c:v>
                </c:pt>
                <c:pt idx="29965">
                  <c:v>2.3408676911499806E-4</c:v>
                </c:pt>
                <c:pt idx="29966">
                  <c:v>2.3407895749972456E-4</c:v>
                </c:pt>
                <c:pt idx="29967">
                  <c:v>2.3407114640578856E-4</c:v>
                </c:pt>
                <c:pt idx="29968">
                  <c:v>2.3406333583314201E-4</c:v>
                </c:pt>
                <c:pt idx="29969">
                  <c:v>2.3405552578172807E-4</c:v>
                </c:pt>
                <c:pt idx="29970">
                  <c:v>2.3404771625149708E-4</c:v>
                </c:pt>
                <c:pt idx="29971">
                  <c:v>2.3403990724239705E-4</c:v>
                </c:pt>
                <c:pt idx="29972">
                  <c:v>2.3403209875437443E-4</c:v>
                </c:pt>
                <c:pt idx="29973">
                  <c:v>2.3402429078737776E-4</c:v>
                </c:pt>
                <c:pt idx="29974">
                  <c:v>2.3401648334135601E-4</c:v>
                </c:pt>
                <c:pt idx="29975">
                  <c:v>2.3400867641625673E-4</c:v>
                </c:pt>
                <c:pt idx="29976">
                  <c:v>2.3400087001202512E-4</c:v>
                </c:pt>
                <c:pt idx="29977">
                  <c:v>2.3399306412861295E-4</c:v>
                </c:pt>
                <c:pt idx="29978">
                  <c:v>2.3398525876596447E-4</c:v>
                </c:pt>
                <c:pt idx="29979">
                  <c:v>2.3397745392403051E-4</c:v>
                </c:pt>
                <c:pt idx="29980">
                  <c:v>2.3396964960275746E-4</c:v>
                </c:pt>
                <c:pt idx="29981">
                  <c:v>2.3396184580209392E-4</c:v>
                </c:pt>
                <c:pt idx="29982">
                  <c:v>2.3395404252198594E-4</c:v>
                </c:pt>
                <c:pt idx="29983">
                  <c:v>2.3394623976238422E-4</c:v>
                </c:pt>
                <c:pt idx="29984">
                  <c:v>2.3393843752323701E-4</c:v>
                </c:pt>
                <c:pt idx="29985">
                  <c:v>2.3393063580448792E-4</c:v>
                </c:pt>
                <c:pt idx="29986">
                  <c:v>2.3392283460608836E-4</c:v>
                </c:pt>
                <c:pt idx="29987">
                  <c:v>2.3391503392798538E-4</c:v>
                </c:pt>
                <c:pt idx="29988">
                  <c:v>2.3390723377012744E-4</c:v>
                </c:pt>
                <c:pt idx="29989">
                  <c:v>2.3389943413246279E-4</c:v>
                </c:pt>
                <c:pt idx="29990">
                  <c:v>2.3389163501493792E-4</c:v>
                </c:pt>
                <c:pt idx="29991">
                  <c:v>2.338838364175005E-4</c:v>
                </c:pt>
                <c:pt idx="29992">
                  <c:v>2.3387603834010062E-4</c:v>
                </c:pt>
              </c:numCache>
            </c:numRef>
          </c:xVal>
          <c:yVal>
            <c:numRef>
              <c:f>'TI-1'!$J$8:$J$30000</c:f>
              <c:numCache>
                <c:formatCode>0</c:formatCode>
                <c:ptCount val="29993"/>
                <c:pt idx="0">
                  <c:v>1</c:v>
                </c:pt>
                <c:pt idx="1">
                  <c:v>1.0767317365461653</c:v>
                </c:pt>
                <c:pt idx="2">
                  <c:v>1.3742823335051841</c:v>
                </c:pt>
                <c:pt idx="3">
                  <c:v>2.2706206654616099</c:v>
                </c:pt>
                <c:pt idx="4">
                  <c:v>4.29142608351588</c:v>
                </c:pt>
                <c:pt idx="5">
                  <c:v>2.2235285093391672</c:v>
                </c:pt>
                <c:pt idx="6">
                  <c:v>1.3229129732930338</c:v>
                </c:pt>
                <c:pt idx="7">
                  <c:v>1.0130217583756675</c:v>
                </c:pt>
                <c:pt idx="8">
                  <c:v>0.90952644945395977</c:v>
                </c:pt>
                <c:pt idx="9">
                  <c:v>0.92423145763162562</c:v>
                </c:pt>
                <c:pt idx="10">
                  <c:v>1.046374641985772</c:v>
                </c:pt>
                <c:pt idx="11">
                  <c:v>1.2727704221413281</c:v>
                </c:pt>
                <c:pt idx="12">
                  <c:v>1.4305137066806857</c:v>
                </c:pt>
                <c:pt idx="13">
                  <c:v>1.2471152557230338</c:v>
                </c:pt>
                <c:pt idx="14">
                  <c:v>0.98050574677817304</c:v>
                </c:pt>
                <c:pt idx="15">
                  <c:v>0.814545186893884</c:v>
                </c:pt>
                <c:pt idx="16">
                  <c:v>0.73812589341913515</c:v>
                </c:pt>
                <c:pt idx="17">
                  <c:v>0.72583053778486684</c:v>
                </c:pt>
                <c:pt idx="18">
                  <c:v>0.76208006626158775</c:v>
                </c:pt>
                <c:pt idx="19">
                  <c:v>0.82437835953176608</c:v>
                </c:pt>
                <c:pt idx="20">
                  <c:v>0.85835409037471588</c:v>
                </c:pt>
                <c:pt idx="21">
                  <c:v>0.81198626035776356</c:v>
                </c:pt>
                <c:pt idx="22">
                  <c:v>0.71854516995172257</c:v>
                </c:pt>
                <c:pt idx="23">
                  <c:v>0.63736231618803663</c:v>
                </c:pt>
                <c:pt idx="24">
                  <c:v>0.58925664806760836</c:v>
                </c:pt>
                <c:pt idx="25">
                  <c:v>0.57312863581510065</c:v>
                </c:pt>
                <c:pt idx="26">
                  <c:v>0.5818241428391655</c:v>
                </c:pt>
                <c:pt idx="27">
                  <c:v>0.60242239798783359</c:v>
                </c:pt>
                <c:pt idx="28">
                  <c:v>0.61315894322109565</c:v>
                </c:pt>
                <c:pt idx="29">
                  <c:v>0.59506650869759659</c:v>
                </c:pt>
                <c:pt idx="30">
                  <c:v>0.5536409193759646</c:v>
                </c:pt>
                <c:pt idx="31">
                  <c:v>0.51039053103923038</c:v>
                </c:pt>
                <c:pt idx="32">
                  <c:v>0.47985789478348922</c:v>
                </c:pt>
                <c:pt idx="33">
                  <c:v>0.46580434870079962</c:v>
                </c:pt>
                <c:pt idx="34">
                  <c:v>0.46580477857090508</c:v>
                </c:pt>
                <c:pt idx="35">
                  <c:v>0.47306829128220207</c:v>
                </c:pt>
                <c:pt idx="36">
                  <c:v>0.47695170803046166</c:v>
                </c:pt>
                <c:pt idx="37">
                  <c:v>0.46802004182211232</c:v>
                </c:pt>
                <c:pt idx="38">
                  <c:v>0.44641101002324551</c:v>
                </c:pt>
                <c:pt idx="39">
                  <c:v>0.42108993270285244</c:v>
                </c:pt>
                <c:pt idx="40">
                  <c:v>0.40081904155589232</c:v>
                </c:pt>
                <c:pt idx="41">
                  <c:v>0.3895064136924215</c:v>
                </c:pt>
                <c:pt idx="42">
                  <c:v>0.38675760298619971</c:v>
                </c:pt>
                <c:pt idx="43">
                  <c:v>0.38897913709561904</c:v>
                </c:pt>
                <c:pt idx="44">
                  <c:v>0.39028416869982396</c:v>
                </c:pt>
                <c:pt idx="45">
                  <c:v>0.38516127431291874</c:v>
                </c:pt>
                <c:pt idx="46">
                  <c:v>0.37256439312321343</c:v>
                </c:pt>
                <c:pt idx="47">
                  <c:v>0.35657014964773281</c:v>
                </c:pt>
                <c:pt idx="48">
                  <c:v>0.342484084269426</c:v>
                </c:pt>
                <c:pt idx="49">
                  <c:v>0.33349117669707484</c:v>
                </c:pt>
                <c:pt idx="50">
                  <c:v>0.33000268585467468</c:v>
                </c:pt>
                <c:pt idx="51">
                  <c:v>0.33010781755785196</c:v>
                </c:pt>
                <c:pt idx="52">
                  <c:v>0.33029157425996691</c:v>
                </c:pt>
                <c:pt idx="53">
                  <c:v>0.32702170012098991</c:v>
                </c:pt>
                <c:pt idx="54">
                  <c:v>0.3190725566731345</c:v>
                </c:pt>
                <c:pt idx="55">
                  <c:v>0.30836295350336523</c:v>
                </c:pt>
                <c:pt idx="56">
                  <c:v>0.29818791719667936</c:v>
                </c:pt>
                <c:pt idx="57">
                  <c:v>0.29099595585518701</c:v>
                </c:pt>
                <c:pt idx="58">
                  <c:v>0.2874815940303968</c:v>
                </c:pt>
                <c:pt idx="59">
                  <c:v>0.28665171024926683</c:v>
                </c:pt>
                <c:pt idx="60">
                  <c:v>0.28630366405442476</c:v>
                </c:pt>
                <c:pt idx="61">
                  <c:v>0.28403781253416965</c:v>
                </c:pt>
                <c:pt idx="62">
                  <c:v>0.27871483419256632</c:v>
                </c:pt>
                <c:pt idx="63">
                  <c:v>0.2712138457678665</c:v>
                </c:pt>
                <c:pt idx="64">
                  <c:v>0.26362822298005711</c:v>
                </c:pt>
                <c:pt idx="65">
                  <c:v>0.25781260619576424</c:v>
                </c:pt>
                <c:pt idx="66">
                  <c:v>0.25452288769904202</c:v>
                </c:pt>
                <c:pt idx="67">
                  <c:v>0.25328296453826482</c:v>
                </c:pt>
                <c:pt idx="68">
                  <c:v>0.25267144016407062</c:v>
                </c:pt>
                <c:pt idx="69">
                  <c:v>0.25099396579598882</c:v>
                </c:pt>
                <c:pt idx="70">
                  <c:v>0.24725978464639825</c:v>
                </c:pt>
                <c:pt idx="71">
                  <c:v>0.24181710133631451</c:v>
                </c:pt>
                <c:pt idx="72">
                  <c:v>0.2360155272723479</c:v>
                </c:pt>
                <c:pt idx="73">
                  <c:v>0.23125737107664671</c:v>
                </c:pt>
                <c:pt idx="74">
                  <c:v>0.22826711647830236</c:v>
                </c:pt>
                <c:pt idx="75">
                  <c:v>0.2268664335561362</c:v>
                </c:pt>
                <c:pt idx="76">
                  <c:v>0.22612439961935688</c:v>
                </c:pt>
                <c:pt idx="77">
                  <c:v>0.22481301657897571</c:v>
                </c:pt>
                <c:pt idx="78">
                  <c:v>0.22209178292190243</c:v>
                </c:pt>
                <c:pt idx="79">
                  <c:v>0.21802880078312273</c:v>
                </c:pt>
                <c:pt idx="80">
                  <c:v>0.21349833941373469</c:v>
                </c:pt>
                <c:pt idx="81">
                  <c:v>0.20956247797064156</c:v>
                </c:pt>
                <c:pt idx="82">
                  <c:v>0.20687828073914241</c:v>
                </c:pt>
                <c:pt idx="83">
                  <c:v>0.20544030822394321</c:v>
                </c:pt>
                <c:pt idx="84">
                  <c:v>0.20463791986045521</c:v>
                </c:pt>
                <c:pt idx="85">
                  <c:v>0.20356548136254043</c:v>
                </c:pt>
                <c:pt idx="86">
                  <c:v>0.20151717899651198</c:v>
                </c:pt>
                <c:pt idx="87">
                  <c:v>0.19841236255838887</c:v>
                </c:pt>
                <c:pt idx="88">
                  <c:v>0.19481332938095192</c:v>
                </c:pt>
                <c:pt idx="89">
                  <c:v>0.19152570646497416</c:v>
                </c:pt>
                <c:pt idx="90">
                  <c:v>0.18912848092023032</c:v>
                </c:pt>
                <c:pt idx="91">
                  <c:v>0.18771554331421092</c:v>
                </c:pt>
                <c:pt idx="92">
                  <c:v>0.18689157371395357</c:v>
                </c:pt>
                <c:pt idx="93">
                  <c:v>0.18598143628469288</c:v>
                </c:pt>
                <c:pt idx="94">
                  <c:v>0.18439512018602441</c:v>
                </c:pt>
                <c:pt idx="95">
                  <c:v>0.18197517670488134</c:v>
                </c:pt>
                <c:pt idx="96">
                  <c:v>0.1790748738058888</c:v>
                </c:pt>
                <c:pt idx="97">
                  <c:v>0.17630517265339121</c:v>
                </c:pt>
                <c:pt idx="98">
                  <c:v>0.17416758649859349</c:v>
                </c:pt>
                <c:pt idx="99">
                  <c:v>0.17281084598767571</c:v>
                </c:pt>
                <c:pt idx="100">
                  <c:v>0.17198745334108584</c:v>
                </c:pt>
                <c:pt idx="101">
                  <c:v>0.17119145581563591</c:v>
                </c:pt>
                <c:pt idx="102">
                  <c:v>0.16993088389926853</c:v>
                </c:pt>
                <c:pt idx="103">
                  <c:v>0.16801218222048389</c:v>
                </c:pt>
                <c:pt idx="104">
                  <c:v>0.16564646658801394</c:v>
                </c:pt>
                <c:pt idx="105">
                  <c:v>0.16329572723733876</c:v>
                </c:pt>
                <c:pt idx="106">
                  <c:v>0.16138937570189574</c:v>
                </c:pt>
                <c:pt idx="107">
                  <c:v>0.16010355620948907</c:v>
                </c:pt>
                <c:pt idx="108">
                  <c:v>0.15929368367465541</c:v>
                </c:pt>
                <c:pt idx="109">
                  <c:v>0.15858053933875182</c:v>
                </c:pt>
                <c:pt idx="110">
                  <c:v>0.15755475576354697</c:v>
                </c:pt>
                <c:pt idx="111">
                  <c:v>0.15601013758890797</c:v>
                </c:pt>
                <c:pt idx="112">
                  <c:v>0.15406025241875806</c:v>
                </c:pt>
                <c:pt idx="113">
                  <c:v>0.15205221782865566</c:v>
                </c:pt>
                <c:pt idx="114">
                  <c:v>0.15035044916787399</c:v>
                </c:pt>
                <c:pt idx="115">
                  <c:v>0.14914140584823174</c:v>
                </c:pt>
                <c:pt idx="116">
                  <c:v>0.14835268902339646</c:v>
                </c:pt>
                <c:pt idx="117">
                  <c:v>0.14770152371993805</c:v>
                </c:pt>
                <c:pt idx="118">
                  <c:v>0.14684811574418424</c:v>
                </c:pt>
                <c:pt idx="119">
                  <c:v>0.14558724933283348</c:v>
                </c:pt>
                <c:pt idx="120">
                  <c:v>0.14396536270578494</c:v>
                </c:pt>
                <c:pt idx="121">
                  <c:v>0.14224042989532962</c:v>
                </c:pt>
                <c:pt idx="122">
                  <c:v>0.14071929415250531</c:v>
                </c:pt>
                <c:pt idx="123">
                  <c:v>0.13958804858302412</c:v>
                </c:pt>
                <c:pt idx="124">
                  <c:v>0.13882496946128992</c:v>
                </c:pt>
                <c:pt idx="125">
                  <c:v>0.13822155601844338</c:v>
                </c:pt>
                <c:pt idx="126">
                  <c:v>0.13749670639441189</c:v>
                </c:pt>
                <c:pt idx="127">
                  <c:v>0.13645400730722823</c:v>
                </c:pt>
                <c:pt idx="128">
                  <c:v>0.13509390161805437</c:v>
                </c:pt>
                <c:pt idx="129">
                  <c:v>0.13360485807460568</c:v>
                </c:pt>
                <c:pt idx="130">
                  <c:v>0.13224325230411341</c:v>
                </c:pt>
                <c:pt idx="131">
                  <c:v>0.13118820483494514</c:v>
                </c:pt>
                <c:pt idx="132">
                  <c:v>0.13045332222802686</c:v>
                </c:pt>
                <c:pt idx="133">
                  <c:v>0.12988779906969031</c:v>
                </c:pt>
                <c:pt idx="134">
                  <c:v>0.12926015423401185</c:v>
                </c:pt>
                <c:pt idx="135">
                  <c:v>0.12838710921295438</c:v>
                </c:pt>
                <c:pt idx="136">
                  <c:v>0.12723801888056921</c:v>
                </c:pt>
                <c:pt idx="137">
                  <c:v>0.12594700161656144</c:v>
                </c:pt>
                <c:pt idx="138">
                  <c:v>0.12472648865056055</c:v>
                </c:pt>
                <c:pt idx="139">
                  <c:v>0.12374465653191062</c:v>
                </c:pt>
                <c:pt idx="140">
                  <c:v>0.12303933011966298</c:v>
                </c:pt>
                <c:pt idx="141">
                  <c:v>0.12250477198174563</c:v>
                </c:pt>
                <c:pt idx="142">
                  <c:v>0.12195153973871302</c:v>
                </c:pt>
                <c:pt idx="143">
                  <c:v>0.12121168525746603</c:v>
                </c:pt>
                <c:pt idx="144">
                  <c:v>0.12023411625348697</c:v>
                </c:pt>
                <c:pt idx="145">
                  <c:v>0.11911041435982851</c:v>
                </c:pt>
                <c:pt idx="146">
                  <c:v>0.11801492876726066</c:v>
                </c:pt>
                <c:pt idx="147">
                  <c:v>0.11710264818591688</c:v>
                </c:pt>
                <c:pt idx="148">
                  <c:v>0.11642747528931449</c:v>
                </c:pt>
                <c:pt idx="149">
                  <c:v>0.11591897129576746</c:v>
                </c:pt>
                <c:pt idx="150">
                  <c:v>0.11542336698254209</c:v>
                </c:pt>
                <c:pt idx="151">
                  <c:v>0.1147889191481595</c:v>
                </c:pt>
                <c:pt idx="152">
                  <c:v>0.11395174952459686</c:v>
                </c:pt>
                <c:pt idx="153">
                  <c:v>0.11297019500341741</c:v>
                </c:pt>
                <c:pt idx="154">
                  <c:v>0.11198573040752002</c:v>
                </c:pt>
                <c:pt idx="155">
                  <c:v>0.11113905652866825</c:v>
                </c:pt>
                <c:pt idx="156">
                  <c:v>0.11049414111523218</c:v>
                </c:pt>
                <c:pt idx="157">
                  <c:v>0.1100081847162621</c:v>
                </c:pt>
                <c:pt idx="158">
                  <c:v>0.10955771812038365</c:v>
                </c:pt>
                <c:pt idx="159">
                  <c:v>0.10900725868257929</c:v>
                </c:pt>
                <c:pt idx="160">
                  <c:v>0.10828568707558089</c:v>
                </c:pt>
                <c:pt idx="161">
                  <c:v>0.10742546103152771</c:v>
                </c:pt>
                <c:pt idx="162">
                  <c:v>0.10653977795946516</c:v>
                </c:pt>
                <c:pt idx="163">
                  <c:v>0.1057547117458371</c:v>
                </c:pt>
                <c:pt idx="164">
                  <c:v>0.10513983302452518</c:v>
                </c:pt>
                <c:pt idx="165">
                  <c:v>0.10467390909152886</c:v>
                </c:pt>
                <c:pt idx="166">
                  <c:v>0.10425920983328323</c:v>
                </c:pt>
                <c:pt idx="167">
                  <c:v>0.10377606452853</c:v>
                </c:pt>
                <c:pt idx="168">
                  <c:v>0.10315013220105169</c:v>
                </c:pt>
                <c:pt idx="169">
                  <c:v>0.10239386803861462</c:v>
                </c:pt>
                <c:pt idx="170">
                  <c:v>0.10159623615772477</c:v>
                </c:pt>
                <c:pt idx="171">
                  <c:v>0.10086885055945698</c:v>
                </c:pt>
                <c:pt idx="172">
                  <c:v>0.10028357022547713</c:v>
                </c:pt>
                <c:pt idx="173">
                  <c:v>9.9835869946131361E-2</c:v>
                </c:pt>
                <c:pt idx="174">
                  <c:v>9.9449866081084567E-2</c:v>
                </c:pt>
                <c:pt idx="175">
                  <c:v>9.9020947018982911E-2</c:v>
                </c:pt>
                <c:pt idx="176">
                  <c:v>9.8474455458466961E-2</c:v>
                </c:pt>
                <c:pt idx="177">
                  <c:v>9.7807557128638464E-2</c:v>
                </c:pt>
                <c:pt idx="178">
                  <c:v>9.7088534310177471E-2</c:v>
                </c:pt>
                <c:pt idx="179">
                  <c:v>9.6415041589712563E-2</c:v>
                </c:pt>
                <c:pt idx="180">
                  <c:v>9.5858772940336567E-2</c:v>
                </c:pt>
                <c:pt idx="181">
                  <c:v>9.542799344116587E-2</c:v>
                </c:pt>
                <c:pt idx="182">
                  <c:v>9.5065326799536914E-2</c:v>
                </c:pt>
                <c:pt idx="183">
                  <c:v>9.4680292161669691E-2</c:v>
                </c:pt>
                <c:pt idx="184">
                  <c:v>9.4199998358463932E-2</c:v>
                </c:pt>
                <c:pt idx="185">
                  <c:v>9.3610116203293167E-2</c:v>
                </c:pt>
                <c:pt idx="186">
                  <c:v>9.2961362012507043E-2</c:v>
                </c:pt>
                <c:pt idx="187">
                  <c:v>9.2338146628584181E-2</c:v>
                </c:pt>
                <c:pt idx="188">
                  <c:v>9.1810199656838759E-2</c:v>
                </c:pt>
                <c:pt idx="189">
                  <c:v>9.1395400956055028E-2</c:v>
                </c:pt>
                <c:pt idx="190">
                  <c:v>9.1052004258648095E-2</c:v>
                </c:pt>
                <c:pt idx="191">
                  <c:v>9.0702638947103897E-2</c:v>
                </c:pt>
                <c:pt idx="192">
                  <c:v>9.0277648782591507E-2</c:v>
                </c:pt>
                <c:pt idx="193">
                  <c:v>8.9754272209536329E-2</c:v>
                </c:pt>
                <c:pt idx="194">
                  <c:v>8.9168391670349706E-2</c:v>
                </c:pt>
                <c:pt idx="195">
                  <c:v>8.8592023182063759E-2</c:v>
                </c:pt>
                <c:pt idx="196">
                  <c:v>8.8091634380456765E-2</c:v>
                </c:pt>
                <c:pt idx="197">
                  <c:v>8.7692135865047677E-2</c:v>
                </c:pt>
                <c:pt idx="198">
                  <c:v>8.7364922358788247E-2</c:v>
                </c:pt>
                <c:pt idx="199">
                  <c:v>8.7044675058947446E-2</c:v>
                </c:pt>
                <c:pt idx="200">
                  <c:v>8.6665980142329999E-2</c:v>
                </c:pt>
                <c:pt idx="201">
                  <c:v>8.6200117852852975E-2</c:v>
                </c:pt>
                <c:pt idx="202">
                  <c:v>8.5670531003953193E-2</c:v>
                </c:pt>
                <c:pt idx="203">
                  <c:v>8.5137765626357526E-2</c:v>
                </c:pt>
                <c:pt idx="204">
                  <c:v>8.4664117993191568E-2</c:v>
                </c:pt>
                <c:pt idx="205">
                  <c:v>8.4279422619646563E-2</c:v>
                </c:pt>
                <c:pt idx="206">
                  <c:v>8.3966055246850829E-2</c:v>
                </c:pt>
                <c:pt idx="207">
                  <c:v>8.3669687907035148E-2</c:v>
                </c:pt>
                <c:pt idx="208">
                  <c:v>8.3329807705350228E-2</c:v>
                </c:pt>
                <c:pt idx="209">
                  <c:v>8.2913734213589357E-2</c:v>
                </c:pt>
                <c:pt idx="210">
                  <c:v>8.2434567253169944E-2</c:v>
                </c:pt>
                <c:pt idx="211">
                  <c:v>8.1942343232661002E-2</c:v>
                </c:pt>
                <c:pt idx="212">
                  <c:v>8.1494579982087728E-2</c:v>
                </c:pt>
                <c:pt idx="213">
                  <c:v>8.112431823963015E-2</c:v>
                </c:pt>
                <c:pt idx="214">
                  <c:v>8.0823035867268397E-2</c:v>
                </c:pt>
                <c:pt idx="215">
                  <c:v>8.0546355106985768E-2</c:v>
                </c:pt>
                <c:pt idx="216">
                  <c:v>8.023905733950118E-2</c:v>
                </c:pt>
                <c:pt idx="217">
                  <c:v>7.9866110167173349E-2</c:v>
                </c:pt>
                <c:pt idx="218">
                  <c:v>7.9432104489906966E-2</c:v>
                </c:pt>
                <c:pt idx="219">
                  <c:v>7.8977534384588544E-2</c:v>
                </c:pt>
                <c:pt idx="220">
                  <c:v>7.8554768615775941E-2</c:v>
                </c:pt>
                <c:pt idx="221">
                  <c:v>7.81986567926619E-2</c:v>
                </c:pt>
                <c:pt idx="222">
                  <c:v>7.7908141946627832E-2</c:v>
                </c:pt>
                <c:pt idx="223">
                  <c:v>7.7647790948248488E-2</c:v>
                </c:pt>
                <c:pt idx="224">
                  <c:v>7.7367870836825114E-2</c:v>
                </c:pt>
                <c:pt idx="225">
                  <c:v>7.7032286801082095E-2</c:v>
                </c:pt>
                <c:pt idx="226">
                  <c:v>7.663872278308026E-2</c:v>
                </c:pt>
                <c:pt idx="227">
                  <c:v>7.6219084468836781E-2</c:v>
                </c:pt>
                <c:pt idx="228">
                  <c:v>7.5820406257846307E-2</c:v>
                </c:pt>
                <c:pt idx="229">
                  <c:v>7.5478215209624264E-2</c:v>
                </c:pt>
                <c:pt idx="230">
                  <c:v>7.5197492390882401E-2</c:v>
                </c:pt>
                <c:pt idx="231">
                  <c:v>7.4950787981570524E-2</c:v>
                </c:pt>
                <c:pt idx="232">
                  <c:v>7.4693892244860324E-2</c:v>
                </c:pt>
                <c:pt idx="233">
                  <c:v>7.4390674162366693E-2</c:v>
                </c:pt>
                <c:pt idx="234">
                  <c:v>7.4033307069313256E-2</c:v>
                </c:pt>
                <c:pt idx="235">
                  <c:v>7.3646034520174E-2</c:v>
                </c:pt>
                <c:pt idx="236">
                  <c:v>7.327051638783405E-2</c:v>
                </c:pt>
                <c:pt idx="237">
                  <c:v>7.2942048123159006E-2</c:v>
                </c:pt>
                <c:pt idx="238">
                  <c:v>7.2670404932322352E-2</c:v>
                </c:pt>
                <c:pt idx="239">
                  <c:v>7.2435208810961813E-2</c:v>
                </c:pt>
                <c:pt idx="240">
                  <c:v>7.2197694021646289E-2</c:v>
                </c:pt>
                <c:pt idx="241">
                  <c:v>7.1922501270008793E-2</c:v>
                </c:pt>
                <c:pt idx="242">
                  <c:v>7.1597507120794712E-2</c:v>
                </c:pt>
                <c:pt idx="243">
                  <c:v>7.1240181539857048E-2</c:v>
                </c:pt>
                <c:pt idx="244">
                  <c:v>7.088688291590553E-2</c:v>
                </c:pt>
                <c:pt idx="245">
                  <c:v>7.0571953078333471E-2</c:v>
                </c:pt>
                <c:pt idx="246">
                  <c:v>7.030887854796132E-2</c:v>
                </c:pt>
                <c:pt idx="247">
                  <c:v>7.00834945856528E-2</c:v>
                </c:pt>
                <c:pt idx="248">
                  <c:v>6.9862312172116678E-2</c:v>
                </c:pt>
                <c:pt idx="249">
                  <c:v>6.9611370108324522E-2</c:v>
                </c:pt>
                <c:pt idx="250">
                  <c:v>6.9315299714989592E-2</c:v>
                </c:pt>
                <c:pt idx="251">
                  <c:v>6.8985641304210532E-2</c:v>
                </c:pt>
                <c:pt idx="252">
                  <c:v>6.8653612388319851E-2</c:v>
                </c:pt>
                <c:pt idx="253">
                  <c:v>6.8352037240477878E-2</c:v>
                </c:pt>
                <c:pt idx="254">
                  <c:v>6.8097173293243121E-2</c:v>
                </c:pt>
                <c:pt idx="255">
                  <c:v>6.7880264944557997E-2</c:v>
                </c:pt>
                <c:pt idx="256">
                  <c:v>6.7672867040247414E-2</c:v>
                </c:pt>
                <c:pt idx="257">
                  <c:v>6.7442891433421304E-2</c:v>
                </c:pt>
                <c:pt idx="258">
                  <c:v>6.7172631161888888E-2</c:v>
                </c:pt>
                <c:pt idx="259">
                  <c:v>6.6868491645401137E-2</c:v>
                </c:pt>
                <c:pt idx="260">
                  <c:v>6.6556776919571431E-2</c:v>
                </c:pt>
                <c:pt idx="261">
                  <c:v>6.6268363805902883E-2</c:v>
                </c:pt>
                <c:pt idx="262">
                  <c:v>6.6021466831538894E-2</c:v>
                </c:pt>
                <c:pt idx="263">
                  <c:v>6.5811990206650323E-2</c:v>
                </c:pt>
                <c:pt idx="264">
                  <c:v>6.5616251953025631E-2</c:v>
                </c:pt>
                <c:pt idx="265">
                  <c:v>6.5404385456344402E-2</c:v>
                </c:pt>
                <c:pt idx="266">
                  <c:v>6.5157123519114998E-2</c:v>
                </c:pt>
                <c:pt idx="267">
                  <c:v>6.4876479432250334E-2</c:v>
                </c:pt>
                <c:pt idx="268">
                  <c:v>6.4584120981197563E-2</c:v>
                </c:pt>
                <c:pt idx="269">
                  <c:v>6.4308661507394033E-2</c:v>
                </c:pt>
                <c:pt idx="270">
                  <c:v>6.4069571820489474E-2</c:v>
                </c:pt>
                <c:pt idx="271">
                  <c:v>6.3866721065862539E-2</c:v>
                </c:pt>
                <c:pt idx="272">
                  <c:v>6.36808760091227E-2</c:v>
                </c:pt>
                <c:pt idx="273">
                  <c:v>6.3484634351388597E-2</c:v>
                </c:pt>
                <c:pt idx="274">
                  <c:v>6.3257831661678754E-2</c:v>
                </c:pt>
                <c:pt idx="275">
                  <c:v>6.2998778359881533E-2</c:v>
                </c:pt>
                <c:pt idx="276">
                  <c:v>6.2724819090310899E-2</c:v>
                </c:pt>
                <c:pt idx="277">
                  <c:v>6.2462084444893727E-2</c:v>
                </c:pt>
                <c:pt idx="278">
                  <c:v>6.2230701941799534E-2</c:v>
                </c:pt>
                <c:pt idx="279">
                  <c:v>6.2033864381532432E-2</c:v>
                </c:pt>
                <c:pt idx="280">
                  <c:v>6.185645037325057E-2</c:v>
                </c:pt>
                <c:pt idx="281">
                  <c:v>6.1673676449896513E-2</c:v>
                </c:pt>
                <c:pt idx="282">
                  <c:v>6.1465041244872329E-2</c:v>
                </c:pt>
                <c:pt idx="283">
                  <c:v>6.1225787556399396E-2</c:v>
                </c:pt>
                <c:pt idx="284">
                  <c:v>6.0969274361936193E-2</c:v>
                </c:pt>
                <c:pt idx="285">
                  <c:v>6.0719012340771913E-2</c:v>
                </c:pt>
                <c:pt idx="286">
                  <c:v>6.049527707992982E-2</c:v>
                </c:pt>
                <c:pt idx="287">
                  <c:v>6.0303996165060103E-2</c:v>
                </c:pt>
                <c:pt idx="288">
                  <c:v>6.0133809755197283E-2</c:v>
                </c:pt>
                <c:pt idx="289">
                  <c:v>5.9962634181737071E-2</c:v>
                </c:pt>
                <c:pt idx="290">
                  <c:v>5.9770099767684187E-2</c:v>
                </c:pt>
                <c:pt idx="291">
                  <c:v>5.9548963200869776E-2</c:v>
                </c:pt>
                <c:pt idx="292">
                  <c:v>5.9308950089992964E-2</c:v>
                </c:pt>
                <c:pt idx="293">
                  <c:v>5.9070883483129562E-2</c:v>
                </c:pt>
                <c:pt idx="294">
                  <c:v>5.8854760212198091E-2</c:v>
                </c:pt>
                <c:pt idx="295">
                  <c:v>5.8668704769610017E-2</c:v>
                </c:pt>
                <c:pt idx="296">
                  <c:v>5.8504762518458105E-2</c:v>
                </c:pt>
                <c:pt idx="297">
                  <c:v>5.8343569505447723E-2</c:v>
                </c:pt>
                <c:pt idx="298">
                  <c:v>5.8165274596063986E-2</c:v>
                </c:pt>
                <c:pt idx="299">
                  <c:v>5.7960677009277983E-2</c:v>
                </c:pt>
                <c:pt idx="300">
                  <c:v>5.7736228194315939E-2</c:v>
                </c:pt>
                <c:pt idx="301">
                  <c:v>5.7510054267010412E-2</c:v>
                </c:pt>
                <c:pt idx="302">
                  <c:v>5.7301520142214984E-2</c:v>
                </c:pt>
                <c:pt idx="303">
                  <c:v>5.7120458749204302E-2</c:v>
                </c:pt>
                <c:pt idx="304">
                  <c:v>5.6961964219232893E-2</c:v>
                </c:pt>
                <c:pt idx="305">
                  <c:v>5.6809361858143226E-2</c:v>
                </c:pt>
                <c:pt idx="306">
                  <c:v>5.6643633073631745E-2</c:v>
                </c:pt>
                <c:pt idx="307">
                  <c:v>5.6454096719642313E-2</c:v>
                </c:pt>
                <c:pt idx="308">
                  <c:v>5.6244289652615694E-2</c:v>
                </c:pt>
                <c:pt idx="309">
                  <c:v>5.6029680506199955E-2</c:v>
                </c:pt>
                <c:pt idx="310">
                  <c:v>5.5828715415414627E-2</c:v>
                </c:pt>
                <c:pt idx="311">
                  <c:v>5.5652494979577936E-2</c:v>
                </c:pt>
                <c:pt idx="312">
                  <c:v>5.5498810425350792E-2</c:v>
                </c:pt>
                <c:pt idx="313">
                  <c:v>5.535360465497953E-2</c:v>
                </c:pt>
                <c:pt idx="314">
                  <c:v>5.5198940828442865E-2</c:v>
                </c:pt>
                <c:pt idx="315">
                  <c:v>5.5023084691986503E-2</c:v>
                </c:pt>
                <c:pt idx="316">
                  <c:v>5.4827013025750014E-2</c:v>
                </c:pt>
                <c:pt idx="317">
                  <c:v>5.4623616664246824E-2</c:v>
                </c:pt>
                <c:pt idx="318">
                  <c:v>5.4430195690397774E-2</c:v>
                </c:pt>
                <c:pt idx="319">
                  <c:v>5.4258723508172985E-2</c:v>
                </c:pt>
                <c:pt idx="320">
                  <c:v>5.4109345481640155E-2</c:v>
                </c:pt>
                <c:pt idx="321">
                  <c:v>5.3970517146594572E-2</c:v>
                </c:pt>
                <c:pt idx="322">
                  <c:v>5.3825575148650787E-2</c:v>
                </c:pt>
                <c:pt idx="323">
                  <c:v>5.3662111504897393E-2</c:v>
                </c:pt>
                <c:pt idx="324">
                  <c:v>5.3478887954168892E-2</c:v>
                </c:pt>
                <c:pt idx="325">
                  <c:v>5.3286329913056839E-2</c:v>
                </c:pt>
                <c:pt idx="326">
                  <c:v>5.3100417569230812E-2</c:v>
                </c:pt>
                <c:pt idx="327">
                  <c:v>5.2933646285247514E-2</c:v>
                </c:pt>
                <c:pt idx="328">
                  <c:v>5.2788184528884022E-2</c:v>
                </c:pt>
                <c:pt idx="329">
                  <c:v>5.265486905394972E-2</c:v>
                </c:pt>
                <c:pt idx="330">
                  <c:v>5.2518450899270104E-2</c:v>
                </c:pt>
                <c:pt idx="331">
                  <c:v>5.2366182030476625E-2</c:v>
                </c:pt>
                <c:pt idx="332">
                  <c:v>5.2194941105948502E-2</c:v>
                </c:pt>
                <c:pt idx="333">
                  <c:v>5.2012826522837438E-2</c:v>
                </c:pt>
                <c:pt idx="334">
                  <c:v>5.1834372462741127E-2</c:v>
                </c:pt>
                <c:pt idx="335">
                  <c:v>5.1672287467158337E-2</c:v>
                </c:pt>
                <c:pt idx="336">
                  <c:v>5.1530446589037E-2</c:v>
                </c:pt>
                <c:pt idx="337">
                  <c:v>5.1401915882569406E-2</c:v>
                </c:pt>
                <c:pt idx="338">
                  <c:v>5.1272956925304161E-2</c:v>
                </c:pt>
                <c:pt idx="339">
                  <c:v>5.1130771942587833E-2</c:v>
                </c:pt>
                <c:pt idx="340">
                  <c:v>5.0970672531661577E-2</c:v>
                </c:pt>
                <c:pt idx="341">
                  <c:v>5.0798588556817091E-2</c:v>
                </c:pt>
                <c:pt idx="342">
                  <c:v>5.0627524519646923E-2</c:v>
                </c:pt>
                <c:pt idx="343">
                  <c:v>5.0470133410022634E-2</c:v>
                </c:pt>
                <c:pt idx="344">
                  <c:v>5.0331696930719538E-2</c:v>
                </c:pt>
                <c:pt idx="345">
                  <c:v>5.0207343201568486E-2</c:v>
                </c:pt>
                <c:pt idx="346">
                  <c:v>5.0084901262160954E-2</c:v>
                </c:pt>
                <c:pt idx="347">
                  <c:v>4.9951772988586413E-2</c:v>
                </c:pt>
                <c:pt idx="348">
                  <c:v>4.9802000757848373E-2</c:v>
                </c:pt>
                <c:pt idx="349">
                  <c:v>4.9639519216889576E-2</c:v>
                </c:pt>
                <c:pt idx="350">
                  <c:v>4.9475757008395412E-2</c:v>
                </c:pt>
                <c:pt idx="351">
                  <c:v>4.9323080812365298E-2</c:v>
                </c:pt>
                <c:pt idx="352">
                  <c:v>4.9187897249446944E-2</c:v>
                </c:pt>
                <c:pt idx="353">
                  <c:v>4.9067218479198094E-2</c:v>
                </c:pt>
                <c:pt idx="354">
                  <c:v>4.8950463774287356E-2</c:v>
                </c:pt>
                <c:pt idx="355">
                  <c:v>4.8825445654116985E-2</c:v>
                </c:pt>
                <c:pt idx="356">
                  <c:v>4.8685215251088772E-2</c:v>
                </c:pt>
                <c:pt idx="357">
                  <c:v>4.8531895483809685E-2</c:v>
                </c:pt>
                <c:pt idx="358">
                  <c:v>4.8375325828496518E-2</c:v>
                </c:pt>
                <c:pt idx="359">
                  <c:v>4.8227391738183044E-2</c:v>
                </c:pt>
                <c:pt idx="360">
                  <c:v>4.8095362454320917E-2</c:v>
                </c:pt>
                <c:pt idx="361">
                  <c:v>4.7977949312764757E-2</c:v>
                </c:pt>
                <c:pt idx="362">
                  <c:v>4.7866155083897674E-2</c:v>
                </c:pt>
                <c:pt idx="363">
                  <c:v>4.7748378090770316E-2</c:v>
                </c:pt>
                <c:pt idx="364">
                  <c:v>4.761693512546087E-2</c:v>
                </c:pt>
                <c:pt idx="365">
                  <c:v>4.7472326934316376E-2</c:v>
                </c:pt>
                <c:pt idx="366">
                  <c:v>4.7322819059623149E-2</c:v>
                </c:pt>
                <c:pt idx="367">
                  <c:v>4.7179654471671773E-2</c:v>
                </c:pt>
                <c:pt idx="368">
                  <c:v>4.7050723060519738E-2</c:v>
                </c:pt>
                <c:pt idx="369">
                  <c:v>4.6936247089541437E-2</c:v>
                </c:pt>
                <c:pt idx="370">
                  <c:v>4.6828780846171994E-2</c:v>
                </c:pt>
                <c:pt idx="371">
                  <c:v>4.6717450370097703E-2</c:v>
                </c:pt>
                <c:pt idx="372">
                  <c:v>4.6594073160201942E-2</c:v>
                </c:pt>
                <c:pt idx="373">
                  <c:v>4.6457719810142344E-2</c:v>
                </c:pt>
                <c:pt idx="374">
                  <c:v>4.6315121643831537E-2</c:v>
                </c:pt>
                <c:pt idx="375">
                  <c:v>4.6176749332862685E-2</c:v>
                </c:pt>
                <c:pt idx="376">
                  <c:v>4.6050892355315926E-2</c:v>
                </c:pt>
                <c:pt idx="377">
                  <c:v>4.5939095276601491E-2</c:v>
                </c:pt>
                <c:pt idx="378">
                  <c:v>4.5835410585114825E-2</c:v>
                </c:pt>
                <c:pt idx="379">
                  <c:v>4.5729803284491319E-2</c:v>
                </c:pt>
                <c:pt idx="380">
                  <c:v>4.5613804351612594E-2</c:v>
                </c:pt>
                <c:pt idx="381">
                  <c:v>4.5485245569990763E-2</c:v>
                </c:pt>
                <c:pt idx="382">
                  <c:v>4.5349384448193704E-2</c:v>
                </c:pt>
                <c:pt idx="383">
                  <c:v>4.5215818728289808E-2</c:v>
                </c:pt>
                <c:pt idx="384">
                  <c:v>4.5093037642590802E-2</c:v>
                </c:pt>
                <c:pt idx="385">
                  <c:v>4.498372166906902E-2</c:v>
                </c:pt>
                <c:pt idx="386">
                  <c:v>4.4883350432920174E-2</c:v>
                </c:pt>
                <c:pt idx="387">
                  <c:v>4.4782811043315378E-2</c:v>
                </c:pt>
                <c:pt idx="388">
                  <c:v>4.4673538351151919E-2</c:v>
                </c:pt>
                <c:pt idx="389">
                  <c:v>4.4552313282690624E-2</c:v>
                </c:pt>
                <c:pt idx="390">
                  <c:v>4.4422997079096145E-2</c:v>
                </c:pt>
                <c:pt idx="391">
                  <c:v>4.4294240829233583E-2</c:v>
                </c:pt>
                <c:pt idx="392">
                  <c:v>4.4174554983157317E-2</c:v>
                </c:pt>
                <c:pt idx="393">
                  <c:v>4.4067574034032927E-2</c:v>
                </c:pt>
                <c:pt idx="394">
                  <c:v>4.3970119221061664E-2</c:v>
                </c:pt>
                <c:pt idx="395">
                  <c:v>4.3874057317294754E-2</c:v>
                </c:pt>
                <c:pt idx="396">
                  <c:v>4.3770895246276996E-2</c:v>
                </c:pt>
                <c:pt idx="397">
                  <c:v>4.3656545323748713E-2</c:v>
                </c:pt>
                <c:pt idx="398">
                  <c:v>4.3533563921058324E-2</c:v>
                </c:pt>
                <c:pt idx="399">
                  <c:v>4.3409606367349689E-2</c:v>
                </c:pt>
                <c:pt idx="400">
                  <c:v>4.3293046940613408E-2</c:v>
                </c:pt>
                <c:pt idx="401">
                  <c:v>4.3188298676056086E-2</c:v>
                </c:pt>
                <c:pt idx="402">
                  <c:v>4.3093427458011813E-2</c:v>
                </c:pt>
                <c:pt idx="403">
                  <c:v>4.3001314170167095E-2</c:v>
                </c:pt>
                <c:pt idx="404">
                  <c:v>4.2903684226441523E-2</c:v>
                </c:pt>
                <c:pt idx="405">
                  <c:v>4.2795755922941749E-2</c:v>
                </c:pt>
                <c:pt idx="406">
                  <c:v>4.2678882956537573E-2</c:v>
                </c:pt>
                <c:pt idx="407">
                  <c:v>4.2559698117718404E-2</c:v>
                </c:pt>
                <c:pt idx="408">
                  <c:v>4.2446302918734434E-2</c:v>
                </c:pt>
                <c:pt idx="409">
                  <c:v>4.2343721523479323E-2</c:v>
                </c:pt>
                <c:pt idx="410">
                  <c:v>4.2251158800103987E-2</c:v>
                </c:pt>
                <c:pt idx="411">
                  <c:v>4.2162523487553713E-2</c:v>
                </c:pt>
                <c:pt idx="412">
                  <c:v>4.2069884747466584E-2</c:v>
                </c:pt>
                <c:pt idx="413">
                  <c:v>4.1967932181024722E-2</c:v>
                </c:pt>
                <c:pt idx="414">
                  <c:v>4.1856926992257522E-2</c:v>
                </c:pt>
                <c:pt idx="415">
                  <c:v>4.1742472705752279E-2</c:v>
                </c:pt>
                <c:pt idx="416">
                  <c:v>4.1632281739713443E-2</c:v>
                </c:pt>
                <c:pt idx="417">
                  <c:v>4.1531831395492366E-2</c:v>
                </c:pt>
                <c:pt idx="418">
                  <c:v>4.1441353681467639E-2</c:v>
                </c:pt>
                <c:pt idx="419">
                  <c:v>4.1355780571845274E-2</c:v>
                </c:pt>
                <c:pt idx="420">
                  <c:v>4.1267629866104764E-2</c:v>
                </c:pt>
                <c:pt idx="421">
                  <c:v>4.1171217231958754E-2</c:v>
                </c:pt>
                <c:pt idx="422">
                  <c:v>4.1065826974897725E-2</c:v>
                </c:pt>
                <c:pt idx="423">
                  <c:v>4.0956044429644414E-2</c:v>
                </c:pt>
                <c:pt idx="424">
                  <c:v>4.0849096165214045E-2</c:v>
                </c:pt>
                <c:pt idx="425">
                  <c:v>4.0750765160603372E-2</c:v>
                </c:pt>
                <c:pt idx="426">
                  <c:v>4.0662194818421538E-2</c:v>
                </c:pt>
                <c:pt idx="427">
                  <c:v>4.0579319620821966E-2</c:v>
                </c:pt>
                <c:pt idx="428">
                  <c:v>4.0495191465293401E-2</c:v>
                </c:pt>
                <c:pt idx="429">
                  <c:v>4.040389527548395E-2</c:v>
                </c:pt>
                <c:pt idx="430">
                  <c:v>4.0303857126653832E-2</c:v>
                </c:pt>
                <c:pt idx="431">
                  <c:v>4.0198670836094685E-2</c:v>
                </c:pt>
                <c:pt idx="432">
                  <c:v>4.0094999106248828E-2</c:v>
                </c:pt>
                <c:pt idx="433">
                  <c:v>3.9998794539444271E-2</c:v>
                </c:pt>
                <c:pt idx="434">
                  <c:v>3.9911994345091545E-2</c:v>
                </c:pt>
                <c:pt idx="435">
                  <c:v>3.9831500848613192E-2</c:v>
                </c:pt>
                <c:pt idx="436">
                  <c:v>3.9750967131225494E-2</c:v>
                </c:pt>
                <c:pt idx="437">
                  <c:v>3.9664378245258605E-2</c:v>
                </c:pt>
                <c:pt idx="438">
                  <c:v>3.9569421670990326E-2</c:v>
                </c:pt>
                <c:pt idx="439">
                  <c:v>3.9468739825634536E-2</c:v>
                </c:pt>
                <c:pt idx="440">
                  <c:v>3.936837130480305E-2</c:v>
                </c:pt>
                <c:pt idx="441">
                  <c:v>3.9274314340397291E-2</c:v>
                </c:pt>
                <c:pt idx="442">
                  <c:v>3.9189182371719242E-2</c:v>
                </c:pt>
                <c:pt idx="443">
                  <c:v>3.9110799041873694E-2</c:v>
                </c:pt>
                <c:pt idx="444">
                  <c:v>3.9033468477341231E-2</c:v>
                </c:pt>
                <c:pt idx="445">
                  <c:v>3.8951193911541761E-2</c:v>
                </c:pt>
                <c:pt idx="446">
                  <c:v>3.8861042952254482E-2</c:v>
                </c:pt>
                <c:pt idx="447">
                  <c:v>3.8764758096277149E-2</c:v>
                </c:pt>
                <c:pt idx="448">
                  <c:v>3.8667710301231617E-2</c:v>
                </c:pt>
                <c:pt idx="449">
                  <c:v>3.8575831946437232E-2</c:v>
                </c:pt>
                <c:pt idx="450">
                  <c:v>3.8492296786335471E-2</c:v>
                </c:pt>
                <c:pt idx="451">
                  <c:v>3.8415793372898556E-2</c:v>
                </c:pt>
                <c:pt idx="452">
                  <c:v>3.8341310738905482E-2</c:v>
                </c:pt>
                <c:pt idx="453">
                  <c:v>3.8262975245732772E-2</c:v>
                </c:pt>
                <c:pt idx="454">
                  <c:v>3.8177350780828692E-2</c:v>
                </c:pt>
                <c:pt idx="455">
                  <c:v>3.8085340761515672E-2</c:v>
                </c:pt>
                <c:pt idx="456">
                  <c:v>3.7991620527684816E-2</c:v>
                </c:pt>
                <c:pt idx="457">
                  <c:v>3.7901957896879439E-2</c:v>
                </c:pt>
                <c:pt idx="458">
                  <c:v>3.7819974145201184E-2</c:v>
                </c:pt>
                <c:pt idx="459">
                  <c:v>3.7745158315742586E-2</c:v>
                </c:pt>
                <c:pt idx="460">
                  <c:v>3.7673203485904805E-2</c:v>
                </c:pt>
                <c:pt idx="461">
                  <c:v>3.759845089792023E-2</c:v>
                </c:pt>
                <c:pt idx="462">
                  <c:v>3.7517072859094412E-2</c:v>
                </c:pt>
                <c:pt idx="463">
                  <c:v>3.7429202001774041E-2</c:v>
                </c:pt>
                <c:pt idx="464">
                  <c:v>3.7338804390087438E-2</c:v>
                </c:pt>
                <c:pt idx="465">
                  <c:v>3.7251397429166812E-2</c:v>
                </c:pt>
                <c:pt idx="466">
                  <c:v>3.7170941518332806E-2</c:v>
                </c:pt>
                <c:pt idx="467">
                  <c:v>3.7097655532059202E-2</c:v>
                </c:pt>
                <c:pt idx="468">
                  <c:v>3.702794232234688E-2</c:v>
                </c:pt>
                <c:pt idx="469">
                  <c:v>3.6956436658714752E-2</c:v>
                </c:pt>
                <c:pt idx="470">
                  <c:v>3.6879026163402405E-2</c:v>
                </c:pt>
                <c:pt idx="471">
                  <c:v>3.6795146627957152E-2</c:v>
                </c:pt>
                <c:pt idx="472">
                  <c:v>3.6708054220086404E-2</c:v>
                </c:pt>
                <c:pt idx="473">
                  <c:v>3.6622942864080292E-2</c:v>
                </c:pt>
                <c:pt idx="474">
                  <c:v>3.6544009174263682E-2</c:v>
                </c:pt>
                <c:pt idx="475">
                  <c:v>3.6472126610910836E-2</c:v>
                </c:pt>
                <c:pt idx="476">
                  <c:v>3.6404401457332751E-2</c:v>
                </c:pt>
                <c:pt idx="477">
                  <c:v>3.6335827793673982E-2</c:v>
                </c:pt>
                <c:pt idx="478">
                  <c:v>3.6262109174113523E-2</c:v>
                </c:pt>
                <c:pt idx="479">
                  <c:v>3.6182062452347195E-2</c:v>
                </c:pt>
                <c:pt idx="480">
                  <c:v>3.6098244994501393E-2</c:v>
                </c:pt>
                <c:pt idx="481">
                  <c:v>3.6015466733331405E-2</c:v>
                </c:pt>
                <c:pt idx="482">
                  <c:v>3.5938064003390911E-2</c:v>
                </c:pt>
                <c:pt idx="483">
                  <c:v>3.5867486561776046E-2</c:v>
                </c:pt>
                <c:pt idx="484">
                  <c:v>3.5801527047964007E-2</c:v>
                </c:pt>
                <c:pt idx="485">
                  <c:v>3.5735592153087074E-2</c:v>
                </c:pt>
                <c:pt idx="486">
                  <c:v>3.5665294860077246E-2</c:v>
                </c:pt>
                <c:pt idx="487">
                  <c:v>3.5588913376225016E-2</c:v>
                </c:pt>
                <c:pt idx="488">
                  <c:v>3.5508327733584512E-2</c:v>
                </c:pt>
                <c:pt idx="489">
                  <c:v>3.5427915561832411E-2</c:v>
                </c:pt>
                <c:pt idx="490">
                  <c:v>3.5352063592286868E-2</c:v>
                </c:pt>
                <c:pt idx="491">
                  <c:v>3.5282717972785878E-2</c:v>
                </c:pt>
                <c:pt idx="492">
                  <c:v>3.5218331226722695E-2</c:v>
                </c:pt>
                <c:pt idx="493">
                  <c:v>3.5154763972201374E-2</c:v>
                </c:pt>
                <c:pt idx="494">
                  <c:v>3.5087624336090105E-2</c:v>
                </c:pt>
                <c:pt idx="495">
                  <c:v>3.5014733115642453E-2</c:v>
                </c:pt>
                <c:pt idx="496">
                  <c:v>3.4937323501190241E-2</c:v>
                </c:pt>
                <c:pt idx="497">
                  <c:v>3.4859304228398391E-2</c:v>
                </c:pt>
                <c:pt idx="498">
                  <c:v>3.4785030872536558E-2</c:v>
                </c:pt>
                <c:pt idx="499">
                  <c:v>3.4716865757219752E-2</c:v>
                </c:pt>
                <c:pt idx="500">
                  <c:v>3.4653886736725655E-2</c:v>
                </c:pt>
                <c:pt idx="501">
                  <c:v>3.4592438287478662E-2</c:v>
                </c:pt>
                <c:pt idx="502">
                  <c:v>3.4528201122232829E-2</c:v>
                </c:pt>
                <c:pt idx="503">
                  <c:v>3.4458619497067709E-2</c:v>
                </c:pt>
                <c:pt idx="504">
                  <c:v>3.4384317940085271E-2</c:v>
                </c:pt>
                <c:pt idx="505">
                  <c:v>3.4308710838497132E-2</c:v>
                </c:pt>
                <c:pt idx="506">
                  <c:v>3.423604927730664E-2</c:v>
                </c:pt>
                <c:pt idx="507">
                  <c:v>3.4169032420768942E-2</c:v>
                </c:pt>
                <c:pt idx="508">
                  <c:v>3.4107322107504015E-2</c:v>
                </c:pt>
                <c:pt idx="509">
                  <c:v>3.4047765903479958E-2</c:v>
                </c:pt>
                <c:pt idx="510">
                  <c:v>3.3986185942843576E-2</c:v>
                </c:pt>
                <c:pt idx="511">
                  <c:v>3.3919729263424452E-2</c:v>
                </c:pt>
                <c:pt idx="512">
                  <c:v>3.3848456284340474E-2</c:v>
                </c:pt>
                <c:pt idx="513">
                  <c:v>3.3775272051180881E-2</c:v>
                </c:pt>
                <c:pt idx="514">
                  <c:v>3.3704258347181326E-2</c:v>
                </c:pt>
                <c:pt idx="515">
                  <c:v>3.3638373790252071E-2</c:v>
                </c:pt>
                <c:pt idx="516">
                  <c:v>3.3577817311953348E-2</c:v>
                </c:pt>
                <c:pt idx="517">
                  <c:v>3.3519948852700591E-2</c:v>
                </c:pt>
                <c:pt idx="518">
                  <c:v>3.3460792010450789E-2</c:v>
                </c:pt>
                <c:pt idx="519">
                  <c:v>3.33972733385976E-2</c:v>
                </c:pt>
                <c:pt idx="520">
                  <c:v>3.332893879825153E-2</c:v>
                </c:pt>
                <c:pt idx="521">
                  <c:v>3.3258178809713212E-2</c:v>
                </c:pt>
                <c:pt idx="522">
                  <c:v>3.3188849734026693E-2</c:v>
                </c:pt>
                <c:pt idx="523">
                  <c:v>3.3124095151568313E-2</c:v>
                </c:pt>
                <c:pt idx="524">
                  <c:v>3.3064599851999575E-2</c:v>
                </c:pt>
                <c:pt idx="525">
                  <c:v>3.3008236297345582E-2</c:v>
                </c:pt>
                <c:pt idx="526">
                  <c:v>3.2951280746482341E-2</c:v>
                </c:pt>
                <c:pt idx="527">
                  <c:v>3.2890512504940982E-2</c:v>
                </c:pt>
                <c:pt idx="528">
                  <c:v>3.2825016597711656E-2</c:v>
                </c:pt>
                <c:pt idx="529">
                  <c:v>3.2756672431799846E-2</c:v>
                </c:pt>
                <c:pt idx="530">
                  <c:v>3.2689063557925793E-2</c:v>
                </c:pt>
                <c:pt idx="531">
                  <c:v>3.2625447750836818E-2</c:v>
                </c:pt>
                <c:pt idx="532">
                  <c:v>3.2566941226527792E-2</c:v>
                </c:pt>
                <c:pt idx="533">
                  <c:v>3.2511920827782391E-2</c:v>
                </c:pt>
                <c:pt idx="534">
                  <c:v>3.2456957896142606E-2</c:v>
                </c:pt>
                <c:pt idx="535">
                  <c:v>3.2398753453878652E-2</c:v>
                </c:pt>
                <c:pt idx="536">
                  <c:v>3.2335987815550492E-2</c:v>
                </c:pt>
                <c:pt idx="537">
                  <c:v>3.2270041020897491E-2</c:v>
                </c:pt>
                <c:pt idx="538">
                  <c:v>3.2204185077703812E-2</c:v>
                </c:pt>
                <c:pt idx="539">
                  <c:v>3.2141725618050412E-2</c:v>
                </c:pt>
                <c:pt idx="540">
                  <c:v>3.2084153740338732E-2</c:v>
                </c:pt>
                <c:pt idx="541">
                  <c:v>3.2030335117406314E-2</c:v>
                </c:pt>
                <c:pt idx="542">
                  <c:v>3.1977169999650494E-2</c:v>
                </c:pt>
                <c:pt idx="543">
                  <c:v>3.1921345174465585E-2</c:v>
                </c:pt>
                <c:pt idx="544">
                  <c:v>3.1861194077187474E-2</c:v>
                </c:pt>
                <c:pt idx="545">
                  <c:v>3.1797616164918031E-2</c:v>
                </c:pt>
                <c:pt idx="546">
                  <c:v>3.1733541640354752E-2</c:v>
                </c:pt>
                <c:pt idx="547">
                  <c:v>3.1672262677277539E-2</c:v>
                </c:pt>
                <c:pt idx="548">
                  <c:v>3.1615587617466433E-2</c:v>
                </c:pt>
                <c:pt idx="549">
                  <c:v>3.1562848897985885E-2</c:v>
                </c:pt>
                <c:pt idx="550">
                  <c:v>3.1511301186173762E-2</c:v>
                </c:pt>
                <c:pt idx="551">
                  <c:v>3.1457675648868803E-2</c:v>
                </c:pt>
                <c:pt idx="552">
                  <c:v>3.1400017257124262E-2</c:v>
                </c:pt>
                <c:pt idx="553">
                  <c:v>3.1338769892872778E-2</c:v>
                </c:pt>
                <c:pt idx="554">
                  <c:v>3.1276499878873841E-2</c:v>
                </c:pt>
                <c:pt idx="555">
                  <c:v>3.1216430111572782E-2</c:v>
                </c:pt>
                <c:pt idx="556">
                  <c:v>3.1160628386184035E-2</c:v>
                </c:pt>
                <c:pt idx="557">
                  <c:v>3.1108866223347471E-2</c:v>
                </c:pt>
                <c:pt idx="558">
                  <c:v>3.1058770260379422E-2</c:v>
                </c:pt>
                <c:pt idx="559">
                  <c:v>3.1007168827273324E-2</c:v>
                </c:pt>
                <c:pt idx="560">
                  <c:v>3.0951876490411246E-2</c:v>
                </c:pt>
                <c:pt idx="561">
                  <c:v>3.0892911863686291E-2</c:v>
                </c:pt>
                <c:pt idx="562">
                  <c:v>3.083246313169315E-2</c:v>
                </c:pt>
                <c:pt idx="563">
                  <c:v>3.0773633954395592E-2</c:v>
                </c:pt>
                <c:pt idx="564">
                  <c:v>3.0718694506548027E-2</c:v>
                </c:pt>
                <c:pt idx="565">
                  <c:v>3.0667822992567286E-2</c:v>
                </c:pt>
                <c:pt idx="566">
                  <c:v>3.0619028054631386E-2</c:v>
                </c:pt>
                <c:pt idx="567">
                  <c:v>3.0569281857744386E-2</c:v>
                </c:pt>
                <c:pt idx="568">
                  <c:v>3.0516225416351645E-2</c:v>
                </c:pt>
                <c:pt idx="569">
                  <c:v>3.045948676463351E-2</c:v>
                </c:pt>
                <c:pt idx="570">
                  <c:v>3.0400869060163996E-2</c:v>
                </c:pt>
                <c:pt idx="571">
                  <c:v>3.0343312882535368E-2</c:v>
                </c:pt>
                <c:pt idx="572">
                  <c:v>3.0289235214427668E-2</c:v>
                </c:pt>
                <c:pt idx="573">
                  <c:v>3.0239184706760291E-2</c:v>
                </c:pt>
                <c:pt idx="574">
                  <c:v>3.019155502256839E-2</c:v>
                </c:pt>
                <c:pt idx="575">
                  <c:v>3.0143502549212411E-2</c:v>
                </c:pt>
                <c:pt idx="576">
                  <c:v>3.0092549634392878E-2</c:v>
                </c:pt>
                <c:pt idx="577">
                  <c:v>3.0037971899665349E-2</c:v>
                </c:pt>
                <c:pt idx="578">
                  <c:v>2.9981187443391052E-2</c:v>
                </c:pt>
                <c:pt idx="579">
                  <c:v>2.9924936188392572E-2</c:v>
                </c:pt>
                <c:pt idx="580">
                  <c:v>2.9871728558720625E-2</c:v>
                </c:pt>
                <c:pt idx="581">
                  <c:v>2.9822444436117989E-2</c:v>
                </c:pt>
                <c:pt idx="582">
                  <c:v>2.9775859052160552E-2</c:v>
                </c:pt>
                <c:pt idx="583">
                  <c:v>2.9729347047996811E-2</c:v>
                </c:pt>
                <c:pt idx="584">
                  <c:v>2.968036435449203E-2</c:v>
                </c:pt>
                <c:pt idx="585">
                  <c:v>2.96278749503446E-2</c:v>
                </c:pt>
                <c:pt idx="586">
                  <c:v>2.957291813225843E-2</c:v>
                </c:pt>
                <c:pt idx="587">
                  <c:v>2.9518001911979619E-2</c:v>
                </c:pt>
                <c:pt idx="588">
                  <c:v>2.9465679610893056E-2</c:v>
                </c:pt>
                <c:pt idx="589">
                  <c:v>2.9417120976126216E-2</c:v>
                </c:pt>
                <c:pt idx="590">
                  <c:v>2.9371473478411372E-2</c:v>
                </c:pt>
                <c:pt idx="591">
                  <c:v>2.9326357710251438E-2</c:v>
                </c:pt>
                <c:pt idx="592">
                  <c:v>2.9279212226244689E-2</c:v>
                </c:pt>
                <c:pt idx="593">
                  <c:v>2.9228731894260087E-2</c:v>
                </c:pt>
                <c:pt idx="594">
                  <c:v>2.9175589146717234E-2</c:v>
                </c:pt>
                <c:pt idx="595">
                  <c:v>2.9122035115250546E-2</c:v>
                </c:pt>
                <c:pt idx="596">
                  <c:v>2.9070618828157212E-2</c:v>
                </c:pt>
                <c:pt idx="597">
                  <c:v>2.9022757173911014E-2</c:v>
                </c:pt>
                <c:pt idx="598">
                  <c:v>2.8977955277689118E-2</c:v>
                </c:pt>
                <c:pt idx="599">
                  <c:v>2.8934101154397547E-2</c:v>
                </c:pt>
                <c:pt idx="600">
                  <c:v>2.8888661332794868E-2</c:v>
                </c:pt>
                <c:pt idx="601">
                  <c:v>2.8840105067649148E-2</c:v>
                </c:pt>
                <c:pt idx="602">
                  <c:v>2.878875490238882E-2</c:v>
                </c:pt>
                <c:pt idx="603">
                  <c:v>2.8736586283375429E-2</c:v>
                </c:pt>
                <c:pt idx="604">
                  <c:v>2.8686100553544772E-2</c:v>
                </c:pt>
                <c:pt idx="605">
                  <c:v>2.8638918407468645E-2</c:v>
                </c:pt>
                <c:pt idx="606">
                  <c:v>2.8594883427280934E-2</c:v>
                </c:pt>
                <c:pt idx="607">
                  <c:v>2.8552166479082038E-2</c:v>
                </c:pt>
                <c:pt idx="608">
                  <c:v>2.8508303337034833E-2</c:v>
                </c:pt>
                <c:pt idx="609">
                  <c:v>2.8461581360587185E-2</c:v>
                </c:pt>
                <c:pt idx="610">
                  <c:v>2.841199455428349E-2</c:v>
                </c:pt>
                <c:pt idx="611">
                  <c:v>2.8361229839361738E-2</c:v>
                </c:pt>
                <c:pt idx="612">
                  <c:v>2.8311701637881107E-2</c:v>
                </c:pt>
                <c:pt idx="613">
                  <c:v>2.8265191202144647E-2</c:v>
                </c:pt>
                <c:pt idx="614">
                  <c:v>2.8221857415184258E-2</c:v>
                </c:pt>
                <c:pt idx="615">
                  <c:v>2.8180163633474715E-2</c:v>
                </c:pt>
                <c:pt idx="616">
                  <c:v>2.813775176887235E-2</c:v>
                </c:pt>
                <c:pt idx="617">
                  <c:v>2.8092770534511081E-2</c:v>
                </c:pt>
                <c:pt idx="618">
                  <c:v>2.8044910446979789E-2</c:v>
                </c:pt>
                <c:pt idx="619">
                  <c:v>2.7995562760030356E-2</c:v>
                </c:pt>
                <c:pt idx="620">
                  <c:v>2.7947020170234801E-2</c:v>
                </c:pt>
                <c:pt idx="621">
                  <c:v>2.790118197018528E-2</c:v>
                </c:pt>
                <c:pt idx="622">
                  <c:v>2.7858495886420986E-2</c:v>
                </c:pt>
                <c:pt idx="623">
                  <c:v>2.7817721927830052E-2</c:v>
                </c:pt>
                <c:pt idx="624">
                  <c:v>2.7776640443450223E-2</c:v>
                </c:pt>
                <c:pt idx="625">
                  <c:v>2.7733303653054084E-2</c:v>
                </c:pt>
                <c:pt idx="626">
                  <c:v>2.7687126661979439E-2</c:v>
                </c:pt>
                <c:pt idx="627">
                  <c:v>2.7639203282791888E-2</c:v>
                </c:pt>
                <c:pt idx="628">
                  <c:v>2.759167430483233E-2</c:v>
                </c:pt>
                <c:pt idx="629">
                  <c:v>2.7546515860487709E-2</c:v>
                </c:pt>
                <c:pt idx="630">
                  <c:v>2.750443541329705E-2</c:v>
                </c:pt>
                <c:pt idx="631">
                  <c:v>2.7464488673215312E-2</c:v>
                </c:pt>
                <c:pt idx="632">
                  <c:v>2.7424622001131813E-2</c:v>
                </c:pt>
                <c:pt idx="633">
                  <c:v>2.7382831618231386E-2</c:v>
                </c:pt>
                <c:pt idx="634">
                  <c:v>2.7338287654149189E-2</c:v>
                </c:pt>
                <c:pt idx="635">
                  <c:v>2.7291789693959401E-2</c:v>
                </c:pt>
                <c:pt idx="636">
                  <c:v>2.7245301173717221E-2</c:v>
                </c:pt>
                <c:pt idx="637">
                  <c:v>2.7200835706871557E-2</c:v>
                </c:pt>
                <c:pt idx="638">
                  <c:v>2.7159329378048741E-2</c:v>
                </c:pt>
                <c:pt idx="639">
                  <c:v>2.7120127940162869E-2</c:v>
                </c:pt>
                <c:pt idx="640">
                  <c:v>2.7081366560878981E-2</c:v>
                </c:pt>
                <c:pt idx="641">
                  <c:v>2.7041023804906292E-2</c:v>
                </c:pt>
                <c:pt idx="642">
                  <c:v>2.6998056970220341E-2</c:v>
                </c:pt>
                <c:pt idx="643">
                  <c:v>2.6952979190492166E-2</c:v>
                </c:pt>
                <c:pt idx="644">
                  <c:v>2.6907555875590086E-2</c:v>
                </c:pt>
                <c:pt idx="645">
                  <c:v>2.6863801064268611E-2</c:v>
                </c:pt>
                <c:pt idx="646">
                  <c:v>2.6822846957244201E-2</c:v>
                </c:pt>
                <c:pt idx="647">
                  <c:v>2.6784319426763889E-2</c:v>
                </c:pt>
                <c:pt idx="648">
                  <c:v>2.674656047933005E-2</c:v>
                </c:pt>
                <c:pt idx="649">
                  <c:v>2.6707566787237031E-2</c:v>
                </c:pt>
                <c:pt idx="650">
                  <c:v>2.6666116043239853E-2</c:v>
                </c:pt>
                <c:pt idx="651">
                  <c:v>2.6622446808103276E-2</c:v>
                </c:pt>
                <c:pt idx="652">
                  <c:v>2.657811053233481E-2</c:v>
                </c:pt>
                <c:pt idx="653">
                  <c:v>2.6535087323220821E-2</c:v>
                </c:pt>
                <c:pt idx="654">
                  <c:v>2.6494672198149282E-2</c:v>
                </c:pt>
                <c:pt idx="655">
                  <c:v>2.6456757427392587E-2</c:v>
                </c:pt>
                <c:pt idx="656">
                  <c:v>2.6419905208487051E-2</c:v>
                </c:pt>
                <c:pt idx="657">
                  <c:v>2.6382163151464251E-2</c:v>
                </c:pt>
                <c:pt idx="658">
                  <c:v>2.6342163057672612E-2</c:v>
                </c:pt>
                <c:pt idx="659">
                  <c:v>2.6299884409595378E-2</c:v>
                </c:pt>
                <c:pt idx="660">
                  <c:v>2.625665340569059E-2</c:v>
                </c:pt>
                <c:pt idx="661">
                  <c:v>2.6214384893976372E-2</c:v>
                </c:pt>
                <c:pt idx="662">
                  <c:v>2.6174503178034551E-2</c:v>
                </c:pt>
                <c:pt idx="663">
                  <c:v>2.6137149893858441E-2</c:v>
                </c:pt>
                <c:pt idx="664">
                  <c:v>2.6101116245415851E-2</c:v>
                </c:pt>
                <c:pt idx="665">
                  <c:v>2.6064530389942466E-2</c:v>
                </c:pt>
                <c:pt idx="666">
                  <c:v>2.6025911880551846E-2</c:v>
                </c:pt>
                <c:pt idx="667">
                  <c:v>2.5984999728122352E-2</c:v>
                </c:pt>
                <c:pt idx="668">
                  <c:v>2.5942888067422391E-2</c:v>
                </c:pt>
                <c:pt idx="669">
                  <c:v>2.5901398452313543E-2</c:v>
                </c:pt>
                <c:pt idx="670">
                  <c:v>2.5862051238106337E-2</c:v>
                </c:pt>
                <c:pt idx="671">
                  <c:v>2.5825217581320795E-2</c:v>
                </c:pt>
                <c:pt idx="672">
                  <c:v>2.5789922167811216E-2</c:v>
                </c:pt>
                <c:pt idx="673">
                  <c:v>2.5754399871787657E-2</c:v>
                </c:pt>
                <c:pt idx="674">
                  <c:v>2.5717091054673812E-2</c:v>
                </c:pt>
                <c:pt idx="675">
                  <c:v>2.5677515460815405E-2</c:v>
                </c:pt>
                <c:pt idx="676">
                  <c:v>2.5636532617135752E-2</c:v>
                </c:pt>
                <c:pt idx="677">
                  <c:v>2.5595846239983081E-2</c:v>
                </c:pt>
                <c:pt idx="678">
                  <c:v>2.5557040284398615E-2</c:v>
                </c:pt>
                <c:pt idx="679">
                  <c:v>2.5520693271800569E-2</c:v>
                </c:pt>
                <c:pt idx="680">
                  <c:v>2.5486063749650151E-2</c:v>
                </c:pt>
                <c:pt idx="681">
                  <c:v>2.5451515885896416E-2</c:v>
                </c:pt>
                <c:pt idx="682">
                  <c:v>2.5415442850348274E-2</c:v>
                </c:pt>
                <c:pt idx="683">
                  <c:v>2.5377168408869971E-2</c:v>
                </c:pt>
                <c:pt idx="684">
                  <c:v>2.5337318942623036E-2</c:v>
                </c:pt>
                <c:pt idx="685">
                  <c:v>2.5297459413381487E-2</c:v>
                </c:pt>
                <c:pt idx="686">
                  <c:v>2.5259206148567352E-2</c:v>
                </c:pt>
                <c:pt idx="687">
                  <c:v>2.5223321068578476E-2</c:v>
                </c:pt>
                <c:pt idx="688">
                  <c:v>2.5189293151487237E-2</c:v>
                </c:pt>
                <c:pt idx="689">
                  <c:v>2.5155634752412007E-2</c:v>
                </c:pt>
                <c:pt idx="690">
                  <c:v>2.5120722372644278E-2</c:v>
                </c:pt>
                <c:pt idx="691">
                  <c:v>2.5083708660776166E-2</c:v>
                </c:pt>
                <c:pt idx="692">
                  <c:v>2.504499201829442E-2</c:v>
                </c:pt>
                <c:pt idx="693">
                  <c:v>2.5005981434715482E-2</c:v>
                </c:pt>
                <c:pt idx="694">
                  <c:v>2.4968296002094399E-2</c:v>
                </c:pt>
                <c:pt idx="695">
                  <c:v>2.493285575517689E-2</c:v>
                </c:pt>
                <c:pt idx="696">
                  <c:v>2.4899373180236092E-2</c:v>
                </c:pt>
                <c:pt idx="697">
                  <c:v>2.4866523998978027E-2</c:v>
                </c:pt>
                <c:pt idx="698">
                  <c:v>2.4832696721439201E-2</c:v>
                </c:pt>
                <c:pt idx="699">
                  <c:v>2.4796898815880423E-2</c:v>
                </c:pt>
                <c:pt idx="700">
                  <c:v>2.4759309237856797E-2</c:v>
                </c:pt>
                <c:pt idx="701">
                  <c:v>2.472116750054355E-2</c:v>
                </c:pt>
                <c:pt idx="702">
                  <c:v>2.4684067817939533E-2</c:v>
                </c:pt>
                <c:pt idx="703">
                  <c:v>2.4649062213027012E-2</c:v>
                </c:pt>
                <c:pt idx="704">
                  <c:v>2.461607661353548E-2</c:v>
                </c:pt>
                <c:pt idx="705">
                  <c:v>2.4583961598329304E-2</c:v>
                </c:pt>
                <c:pt idx="706">
                  <c:v>2.4551144201872158E-2</c:v>
                </c:pt>
                <c:pt idx="707">
                  <c:v>2.4516513245917228E-2</c:v>
                </c:pt>
                <c:pt idx="708">
                  <c:v>2.4480039777959095E-2</c:v>
                </c:pt>
                <c:pt idx="709">
                  <c:v>2.4442784003142277E-2</c:v>
                </c:pt>
                <c:pt idx="710">
                  <c:v>2.4406289874173412E-2</c:v>
                </c:pt>
                <c:pt idx="711">
                  <c:v>2.437171489227621E-2</c:v>
                </c:pt>
                <c:pt idx="712">
                  <c:v>2.4339185584030452E-2</c:v>
                </c:pt>
                <c:pt idx="713">
                  <c:v>2.4307735263949942E-2</c:v>
                </c:pt>
                <c:pt idx="714">
                  <c:v>2.4275853583048602E-2</c:v>
                </c:pt>
                <c:pt idx="715">
                  <c:v>2.424233739252829E-2</c:v>
                </c:pt>
                <c:pt idx="716">
                  <c:v>2.4206963990019849E-2</c:v>
                </c:pt>
                <c:pt idx="717">
                  <c:v>2.4170608020682403E-2</c:v>
                </c:pt>
                <c:pt idx="718">
                  <c:v>2.4134740294601626E-2</c:v>
                </c:pt>
                <c:pt idx="719">
                  <c:v>2.4100597330543733E-2</c:v>
                </c:pt>
                <c:pt idx="720">
                  <c:v>2.4068491019106197E-2</c:v>
                </c:pt>
                <c:pt idx="721">
                  <c:v>2.4037641800667486E-2</c:v>
                </c:pt>
                <c:pt idx="722">
                  <c:v>2.4006623403032033E-2</c:v>
                </c:pt>
                <c:pt idx="723">
                  <c:v>2.3974167099119092E-2</c:v>
                </c:pt>
                <c:pt idx="724">
                  <c:v>2.3939872817911292E-2</c:v>
                </c:pt>
                <c:pt idx="725">
                  <c:v>2.3904426832688477E-2</c:v>
                </c:pt>
                <c:pt idx="726">
                  <c:v>2.3869206621828891E-2</c:v>
                </c:pt>
                <c:pt idx="727">
                  <c:v>2.3835501714757682E-2</c:v>
                </c:pt>
                <c:pt idx="728">
                  <c:v>2.3803792131808582E-2</c:v>
                </c:pt>
                <c:pt idx="729">
                  <c:v>2.3773486507162541E-2</c:v>
                </c:pt>
                <c:pt idx="730">
                  <c:v>2.3743261318311431E-2</c:v>
                </c:pt>
                <c:pt idx="731">
                  <c:v>2.3711807975674015E-2</c:v>
                </c:pt>
                <c:pt idx="732">
                  <c:v>2.3678567239568817E-2</c:v>
                </c:pt>
                <c:pt idx="733">
                  <c:v>2.3644037457722696E-2</c:v>
                </c:pt>
                <c:pt idx="734">
                  <c:v>2.3609485418639806E-2</c:v>
                </c:pt>
                <c:pt idx="735">
                  <c:v>2.3576228481525689E-2</c:v>
                </c:pt>
                <c:pt idx="736">
                  <c:v>2.3544895958864359E-2</c:v>
                </c:pt>
                <c:pt idx="737">
                  <c:v>2.351508262747224E-2</c:v>
                </c:pt>
                <c:pt idx="738">
                  <c:v>2.3485583496038468E-2</c:v>
                </c:pt>
                <c:pt idx="739">
                  <c:v>2.345507479537989E-2</c:v>
                </c:pt>
                <c:pt idx="740">
                  <c:v>2.342285773096495E-2</c:v>
                </c:pt>
                <c:pt idx="741">
                  <c:v>2.3389246210650982E-2</c:v>
                </c:pt>
                <c:pt idx="742">
                  <c:v>2.3355381893974285E-2</c:v>
                </c:pt>
                <c:pt idx="743">
                  <c:v>2.3322585951791774E-2</c:v>
                </c:pt>
                <c:pt idx="744">
                  <c:v>2.3291616941889744E-2</c:v>
                </c:pt>
                <c:pt idx="745">
                  <c:v>2.3262250848637367E-2</c:v>
                </c:pt>
                <c:pt idx="746">
                  <c:v>2.3233414047413251E-2</c:v>
                </c:pt>
                <c:pt idx="747">
                  <c:v>2.3203790922093421E-2</c:v>
                </c:pt>
                <c:pt idx="748">
                  <c:v>2.3172563751193004E-2</c:v>
                </c:pt>
                <c:pt idx="749">
                  <c:v>2.3139868277254411E-2</c:v>
                </c:pt>
                <c:pt idx="750">
                  <c:v>2.3106709550156753E-2</c:v>
                </c:pt>
                <c:pt idx="751">
                  <c:v>2.3074389995831543E-2</c:v>
                </c:pt>
                <c:pt idx="752">
                  <c:v>2.3043776548041552E-2</c:v>
                </c:pt>
                <c:pt idx="753">
                  <c:v>2.3014818841709271E-2</c:v>
                </c:pt>
                <c:pt idx="754">
                  <c:v>2.2986584500643854E-2</c:v>
                </c:pt>
                <c:pt idx="755">
                  <c:v>2.2957787767824901E-2</c:v>
                </c:pt>
                <c:pt idx="756">
                  <c:v>2.2927513247690781E-2</c:v>
                </c:pt>
                <c:pt idx="757">
                  <c:v>2.2895727304302015E-2</c:v>
                </c:pt>
                <c:pt idx="758">
                  <c:v>2.2863289848404411E-2</c:v>
                </c:pt>
                <c:pt idx="759">
                  <c:v>2.2831463724914854E-2</c:v>
                </c:pt>
                <c:pt idx="760">
                  <c:v>2.2801202926529859E-2</c:v>
                </c:pt>
                <c:pt idx="761">
                  <c:v>2.2772620843388207E-2</c:v>
                </c:pt>
                <c:pt idx="762">
                  <c:v>2.2744933311937835E-2</c:v>
                </c:pt>
                <c:pt idx="763">
                  <c:v>2.2716904279526832E-2</c:v>
                </c:pt>
                <c:pt idx="764">
                  <c:v>2.2687542180865258E-2</c:v>
                </c:pt>
                <c:pt idx="765">
                  <c:v>2.2656655003543184E-2</c:v>
                </c:pt>
                <c:pt idx="766">
                  <c:v>2.2624951889985076E-2</c:v>
                </c:pt>
                <c:pt idx="767">
                  <c:v>2.2593637206255634E-2</c:v>
                </c:pt>
                <c:pt idx="768">
                  <c:v>2.2563730597572378E-2</c:v>
                </c:pt>
                <c:pt idx="769">
                  <c:v>2.2535497275616399E-2</c:v>
                </c:pt>
                <c:pt idx="770">
                  <c:v>2.2508305412993063E-2</c:v>
                </c:pt>
                <c:pt idx="771">
                  <c:v>2.2480986454543703E-2</c:v>
                </c:pt>
                <c:pt idx="772">
                  <c:v>2.2452494067582107E-2</c:v>
                </c:pt>
                <c:pt idx="773">
                  <c:v>2.2422490768374496E-2</c:v>
                </c:pt>
                <c:pt idx="774">
                  <c:v>2.2391532110725358E-2</c:v>
                </c:pt>
                <c:pt idx="775">
                  <c:v>2.2360747198130911E-2</c:v>
                </c:pt>
                <c:pt idx="776">
                  <c:v>2.2331200170535553E-2</c:v>
                </c:pt>
                <c:pt idx="777">
                  <c:v>2.2303294400495811E-2</c:v>
                </c:pt>
                <c:pt idx="778">
                  <c:v>2.2276551793453551E-2</c:v>
                </c:pt>
                <c:pt idx="779">
                  <c:v>2.2249886884128024E-2</c:v>
                </c:pt>
                <c:pt idx="780">
                  <c:v>2.2222219543152292E-2</c:v>
                </c:pt>
                <c:pt idx="781">
                  <c:v>2.2193081302217598E-2</c:v>
                </c:pt>
                <c:pt idx="782">
                  <c:v>2.2162873986878752E-2</c:v>
                </c:pt>
                <c:pt idx="783">
                  <c:v>2.2132636902319206E-2</c:v>
                </c:pt>
                <c:pt idx="784">
                  <c:v>2.2103458088162081E-2</c:v>
                </c:pt>
                <c:pt idx="785">
                  <c:v>2.2075864007953642E-2</c:v>
                </c:pt>
                <c:pt idx="786">
                  <c:v>2.2049529116785191E-2</c:v>
                </c:pt>
                <c:pt idx="787">
                  <c:v>2.202346432445304E-2</c:v>
                </c:pt>
                <c:pt idx="788">
                  <c:v>2.1996575941572807E-2</c:v>
                </c:pt>
                <c:pt idx="789">
                  <c:v>2.1968280257883343E-2</c:v>
                </c:pt>
                <c:pt idx="790">
                  <c:v>2.1938827750662207E-2</c:v>
                </c:pt>
                <c:pt idx="791">
                  <c:v>2.1909155731270696E-2</c:v>
                </c:pt>
                <c:pt idx="792">
                  <c:v>2.188035639395941E-2</c:v>
                </c:pt>
                <c:pt idx="793">
                  <c:v>2.1853063133622681E-2</c:v>
                </c:pt>
                <c:pt idx="794">
                  <c:v>2.182709936800159E-2</c:v>
                </c:pt>
                <c:pt idx="795">
                  <c:v>2.1801583294548468E-2</c:v>
                </c:pt>
                <c:pt idx="796">
                  <c:v>2.1775426893892148E-2</c:v>
                </c:pt>
                <c:pt idx="797">
                  <c:v>2.174794788742174E-2</c:v>
                </c:pt>
                <c:pt idx="798">
                  <c:v>2.1719250114040151E-2</c:v>
                </c:pt>
                <c:pt idx="799">
                  <c:v>2.1690159087672602E-2</c:v>
                </c:pt>
                <c:pt idx="800">
                  <c:v>2.1661752519979011E-2</c:v>
                </c:pt>
                <c:pt idx="801">
                  <c:v>2.1634753804466802E-2</c:v>
                </c:pt>
                <c:pt idx="802">
                  <c:v>2.1609129531653642E-2</c:v>
                </c:pt>
                <c:pt idx="803">
                  <c:v>2.1584113700570496E-2</c:v>
                </c:pt>
                <c:pt idx="804">
                  <c:v>2.1558641944636577E-2</c:v>
                </c:pt>
                <c:pt idx="805">
                  <c:v>2.1531950702143362E-2</c:v>
                </c:pt>
                <c:pt idx="806">
                  <c:v>2.1504003999599609E-2</c:v>
                </c:pt>
                <c:pt idx="807">
                  <c:v>2.147550815431969E-2</c:v>
                </c:pt>
                <c:pt idx="808">
                  <c:v>2.1447509092390536E-2</c:v>
                </c:pt>
                <c:pt idx="809">
                  <c:v>2.1420802809730952E-2</c:v>
                </c:pt>
                <c:pt idx="810">
                  <c:v>2.1395491298465588E-2</c:v>
                </c:pt>
                <c:pt idx="811">
                  <c:v>2.1370930485787254E-2</c:v>
                </c:pt>
                <c:pt idx="812">
                  <c:v>2.1346096186287179E-2</c:v>
                </c:pt>
                <c:pt idx="813">
                  <c:v>2.1320161142665738E-2</c:v>
                </c:pt>
                <c:pt idx="814">
                  <c:v>2.1292958277595756E-2</c:v>
                </c:pt>
                <c:pt idx="815">
                  <c:v>2.1265069692441883E-2</c:v>
                </c:pt>
                <c:pt idx="816">
                  <c:v>2.1237493752424095E-2</c:v>
                </c:pt>
                <c:pt idx="817">
                  <c:v>2.1211081494870002E-2</c:v>
                </c:pt>
                <c:pt idx="818">
                  <c:v>2.1186060798980479E-2</c:v>
                </c:pt>
                <c:pt idx="819">
                  <c:v>2.1161913305616401E-2</c:v>
                </c:pt>
                <c:pt idx="820">
                  <c:v>2.1137669911819802E-2</c:v>
                </c:pt>
                <c:pt idx="821">
                  <c:v>2.1112457258970083E-2</c:v>
                </c:pt>
                <c:pt idx="822">
                  <c:v>2.1085987508471699E-2</c:v>
                </c:pt>
                <c:pt idx="823">
                  <c:v>2.1058715846872512E-2</c:v>
                </c:pt>
                <c:pt idx="824">
                  <c:v>2.1031578990421559E-2</c:v>
                </c:pt>
                <c:pt idx="825">
                  <c:v>2.1005465576173801E-2</c:v>
                </c:pt>
                <c:pt idx="826">
                  <c:v>2.0980718362553611E-2</c:v>
                </c:pt>
                <c:pt idx="827">
                  <c:v>2.0956946226999916E-2</c:v>
                </c:pt>
                <c:pt idx="828">
                  <c:v>2.0933248285328047E-2</c:v>
                </c:pt>
                <c:pt idx="829">
                  <c:v>2.0908722400571792E-2</c:v>
                </c:pt>
                <c:pt idx="830">
                  <c:v>2.0882971690356852E-2</c:v>
                </c:pt>
                <c:pt idx="831">
                  <c:v>2.0856323956663682E-2</c:v>
                </c:pt>
                <c:pt idx="832">
                  <c:v>2.0829641990919075E-2</c:v>
                </c:pt>
                <c:pt idx="833">
                  <c:v>2.0803834973888286E-2</c:v>
                </c:pt>
                <c:pt idx="834">
                  <c:v>2.0779348300019099E-2</c:v>
                </c:pt>
                <c:pt idx="835">
                  <c:v>2.0755917451344769E-2</c:v>
                </c:pt>
                <c:pt idx="836">
                  <c:v>2.0732721030731927E-2</c:v>
                </c:pt>
                <c:pt idx="837">
                  <c:v>2.0708844916993742E-2</c:v>
                </c:pt>
                <c:pt idx="838">
                  <c:v>2.068379601123501E-2</c:v>
                </c:pt>
                <c:pt idx="839">
                  <c:v>2.0657776369975452E-2</c:v>
                </c:pt>
                <c:pt idx="840">
                  <c:v>2.0631564486851238E-2</c:v>
                </c:pt>
                <c:pt idx="841">
                  <c:v>2.0606073661718211E-2</c:v>
                </c:pt>
                <c:pt idx="842">
                  <c:v>2.0581838708341401E-2</c:v>
                </c:pt>
                <c:pt idx="843">
                  <c:v>2.0558719060197309E-2</c:v>
                </c:pt>
                <c:pt idx="844">
                  <c:v>2.0535982138548549E-2</c:v>
                </c:pt>
                <c:pt idx="845">
                  <c:v>2.0512717868797232E-2</c:v>
                </c:pt>
                <c:pt idx="846">
                  <c:v>2.0488350605629153E-2</c:v>
                </c:pt>
                <c:pt idx="847">
                  <c:v>2.0462960262265982E-2</c:v>
                </c:pt>
                <c:pt idx="848">
                  <c:v>2.0437232621145118E-2</c:v>
                </c:pt>
                <c:pt idx="849">
                  <c:v>2.0412069530682968E-2</c:v>
                </c:pt>
                <c:pt idx="850">
                  <c:v>2.0388081295561414E-2</c:v>
                </c:pt>
                <c:pt idx="851">
                  <c:v>2.0365246782759805E-2</c:v>
                </c:pt>
                <c:pt idx="852">
                  <c:v>2.0342929590653751E-2</c:v>
                </c:pt>
                <c:pt idx="853">
                  <c:v>2.0320238749469276E-2</c:v>
                </c:pt>
                <c:pt idx="854">
                  <c:v>2.029653031580405E-2</c:v>
                </c:pt>
                <c:pt idx="855">
                  <c:v>2.0271767457010117E-2</c:v>
                </c:pt>
                <c:pt idx="856">
                  <c:v>2.0246536814150541E-2</c:v>
                </c:pt>
                <c:pt idx="857">
                  <c:v>2.0221714265405782E-2</c:v>
                </c:pt>
                <c:pt idx="858">
                  <c:v>2.0197971224349819E-2</c:v>
                </c:pt>
                <c:pt idx="859">
                  <c:v>2.0175399784290036E-2</c:v>
                </c:pt>
                <c:pt idx="860">
                  <c:v>2.0153465102915609E-2</c:v>
                </c:pt>
                <c:pt idx="861">
                  <c:v>2.0131309218489421E-2</c:v>
                </c:pt>
                <c:pt idx="862">
                  <c:v>2.0108234457603472E-2</c:v>
                </c:pt>
                <c:pt idx="863">
                  <c:v>2.0084094248352578E-2</c:v>
                </c:pt>
                <c:pt idx="864">
                  <c:v>2.0059371635522696E-2</c:v>
                </c:pt>
                <c:pt idx="865">
                  <c:v>2.0034903231011945E-2</c:v>
                </c:pt>
                <c:pt idx="866">
                  <c:v>2.0011406972492249E-2</c:v>
                </c:pt>
                <c:pt idx="867">
                  <c:v>1.9989080474378321E-2</c:v>
                </c:pt>
                <c:pt idx="868">
                  <c:v>1.9967493885512767E-2</c:v>
                </c:pt>
                <c:pt idx="869">
                  <c:v>1.9945834845904561E-2</c:v>
                </c:pt>
                <c:pt idx="870">
                  <c:v>1.992336659114512E-2</c:v>
                </c:pt>
                <c:pt idx="871">
                  <c:v>1.9899841225281645E-2</c:v>
                </c:pt>
                <c:pt idx="872">
                  <c:v>1.9875635679347248E-2</c:v>
                </c:pt>
                <c:pt idx="873">
                  <c:v>1.9851535368931077E-2</c:v>
                </c:pt>
                <c:pt idx="874">
                  <c:v>1.9828290208655706E-2</c:v>
                </c:pt>
                <c:pt idx="875">
                  <c:v>1.9806194334031479E-2</c:v>
                </c:pt>
                <c:pt idx="876">
                  <c:v>1.9784924420683903E-2</c:v>
                </c:pt>
                <c:pt idx="877">
                  <c:v>1.976372486872997E-2</c:v>
                </c:pt>
                <c:pt idx="878">
                  <c:v>1.9741834296684899E-2</c:v>
                </c:pt>
                <c:pt idx="879">
                  <c:v>1.9718913097055823E-2</c:v>
                </c:pt>
                <c:pt idx="880">
                  <c:v>1.9695231441469441E-2</c:v>
                </c:pt>
                <c:pt idx="881">
                  <c:v>1.9671513100009731E-2</c:v>
                </c:pt>
                <c:pt idx="882">
                  <c:v>1.964852568180956E-2</c:v>
                </c:pt>
                <c:pt idx="883">
                  <c:v>1.9626649760452242E-2</c:v>
                </c:pt>
                <c:pt idx="884">
                  <c:v>1.9605668257582878E-2</c:v>
                </c:pt>
                <c:pt idx="885">
                  <c:v>1.9584891959466975E-2</c:v>
                </c:pt>
                <c:pt idx="886">
                  <c:v>1.9563548956023021E-2</c:v>
                </c:pt>
                <c:pt idx="887">
                  <c:v>1.9541218519774802E-2</c:v>
                </c:pt>
                <c:pt idx="888">
                  <c:v>1.9518065198151822E-2</c:v>
                </c:pt>
                <c:pt idx="889">
                  <c:v>1.949474223346797E-2</c:v>
                </c:pt>
                <c:pt idx="890">
                  <c:v>1.9472021122720163E-2</c:v>
                </c:pt>
                <c:pt idx="891">
                  <c:v>1.9450357928360681E-2</c:v>
                </c:pt>
                <c:pt idx="892">
                  <c:v>1.9429639823835623E-2</c:v>
                </c:pt>
                <c:pt idx="893">
                  <c:v>1.9409252006991229E-2</c:v>
                </c:pt>
                <c:pt idx="894">
                  <c:v>1.9388425539877577E-2</c:v>
                </c:pt>
                <c:pt idx="895">
                  <c:v>1.9366669924104664E-2</c:v>
                </c:pt>
                <c:pt idx="896">
                  <c:v>1.9344046885344957E-2</c:v>
                </c:pt>
                <c:pt idx="897">
                  <c:v>1.932113188035257E-2</c:v>
                </c:pt>
                <c:pt idx="898">
                  <c:v>1.9298687155982805E-2</c:v>
                </c:pt>
                <c:pt idx="899">
                  <c:v>1.9277232666668385E-2</c:v>
                </c:pt>
                <c:pt idx="900">
                  <c:v>1.9256756253323203E-2</c:v>
                </c:pt>
                <c:pt idx="901">
                  <c:v>1.9236723910014287E-2</c:v>
                </c:pt>
                <c:pt idx="902">
                  <c:v>1.921638240167629E-2</c:v>
                </c:pt>
                <c:pt idx="903">
                  <c:v>1.9195183344290104E-2</c:v>
                </c:pt>
                <c:pt idx="904">
                  <c:v>1.9173089978012241E-2</c:v>
                </c:pt>
                <c:pt idx="905">
                  <c:v>1.91505943702759E-2</c:v>
                </c:pt>
                <c:pt idx="906">
                  <c:v>1.9128437221111887E-2</c:v>
                </c:pt>
                <c:pt idx="907">
                  <c:v>1.9107190349293417E-2</c:v>
                </c:pt>
                <c:pt idx="908">
                  <c:v>1.9086937229638203E-2</c:v>
                </c:pt>
                <c:pt idx="909">
                  <c:v>1.9067229383261962E-2</c:v>
                </c:pt>
                <c:pt idx="910">
                  <c:v>1.9047341078238449E-2</c:v>
                </c:pt>
                <c:pt idx="911">
                  <c:v>1.9026678248683423E-2</c:v>
                </c:pt>
                <c:pt idx="912">
                  <c:v>1.9005111369094115E-2</c:v>
                </c:pt>
                <c:pt idx="913">
                  <c:v>1.8983045170354571E-2</c:v>
                </c:pt>
                <c:pt idx="914">
                  <c:v>1.8961187501278103E-2</c:v>
                </c:pt>
                <c:pt idx="915">
                  <c:v>1.8940149798887484E-2</c:v>
                </c:pt>
                <c:pt idx="916">
                  <c:v>1.8920104844592209E-2</c:v>
                </c:pt>
                <c:pt idx="917">
                  <c:v>1.8900692776447622E-2</c:v>
                </c:pt>
                <c:pt idx="918">
                  <c:v>1.8881226097810705E-2</c:v>
                </c:pt>
                <c:pt idx="919">
                  <c:v>1.8861077372107085E-2</c:v>
                </c:pt>
                <c:pt idx="920">
                  <c:v>1.8840031247837584E-2</c:v>
                </c:pt>
                <c:pt idx="921">
                  <c:v>1.8818402805396355E-2</c:v>
                </c:pt>
                <c:pt idx="922">
                  <c:v>1.879685685835172E-2</c:v>
                </c:pt>
                <c:pt idx="923">
                  <c:v>1.8776032202240181E-2</c:v>
                </c:pt>
                <c:pt idx="924">
                  <c:v>1.8756183471085371E-2</c:v>
                </c:pt>
                <c:pt idx="925">
                  <c:v>1.8737040906046658E-2</c:v>
                </c:pt>
                <c:pt idx="926">
                  <c:v>1.8717964795911701E-2</c:v>
                </c:pt>
                <c:pt idx="927">
                  <c:v>1.8698306550434817E-2</c:v>
                </c:pt>
                <c:pt idx="928">
                  <c:v>1.8677772977344697E-2</c:v>
                </c:pt>
                <c:pt idx="929">
                  <c:v>1.865658877851668E-2</c:v>
                </c:pt>
                <c:pt idx="930">
                  <c:v>1.8635366772993357E-2</c:v>
                </c:pt>
                <c:pt idx="931">
                  <c:v>1.8614761036127903E-2</c:v>
                </c:pt>
                <c:pt idx="932">
                  <c:v>1.8595099649587186E-2</c:v>
                </c:pt>
                <c:pt idx="933">
                  <c:v>1.857620289980122E-2</c:v>
                </c:pt>
                <c:pt idx="934">
                  <c:v>1.8557487139410061E-2</c:v>
                </c:pt>
                <c:pt idx="935">
                  <c:v>1.8538294557831698E-2</c:v>
                </c:pt>
                <c:pt idx="936">
                  <c:v>1.8518262971315657E-2</c:v>
                </c:pt>
                <c:pt idx="937">
                  <c:v>1.8497527491494879E-2</c:v>
                </c:pt>
                <c:pt idx="938">
                  <c:v>1.8476641288619245E-2</c:v>
                </c:pt>
                <c:pt idx="939">
                  <c:v>1.8456262002386137E-2</c:v>
                </c:pt>
                <c:pt idx="940">
                  <c:v>1.8436781987421293E-2</c:v>
                </c:pt>
                <c:pt idx="941">
                  <c:v>1.8418110053809941E-2</c:v>
                </c:pt>
                <c:pt idx="942">
                  <c:v>1.8399725559220922E-2</c:v>
                </c:pt>
                <c:pt idx="943">
                  <c:v>1.8380972947132188E-2</c:v>
                </c:pt>
                <c:pt idx="944">
                  <c:v>1.8361430570066353E-2</c:v>
                </c:pt>
                <c:pt idx="945">
                  <c:v>1.8341146164311251E-2</c:v>
                </c:pt>
                <c:pt idx="946">
                  <c:v>1.8320606958161515E-2</c:v>
                </c:pt>
                <c:pt idx="947">
                  <c:v>1.8300462971008617E-2</c:v>
                </c:pt>
                <c:pt idx="948">
                  <c:v>1.8281161070004655E-2</c:v>
                </c:pt>
                <c:pt idx="949">
                  <c:v>1.8262695701977381E-2</c:v>
                </c:pt>
                <c:pt idx="950">
                  <c:v>1.8244614791960583E-2</c:v>
                </c:pt>
                <c:pt idx="951">
                  <c:v>1.822627589386161E-2</c:v>
                </c:pt>
                <c:pt idx="952">
                  <c:v>1.8207207916002926E-2</c:v>
                </c:pt>
                <c:pt idx="953">
                  <c:v>1.8187374753428423E-2</c:v>
                </c:pt>
                <c:pt idx="954">
                  <c:v>1.816719279264058E-2</c:v>
                </c:pt>
                <c:pt idx="955">
                  <c:v>1.8147293930104436E-2</c:v>
                </c:pt>
                <c:pt idx="956">
                  <c:v>1.812816938314436E-2</c:v>
                </c:pt>
                <c:pt idx="957">
                  <c:v>1.8109895097522158E-2</c:v>
                </c:pt>
                <c:pt idx="958">
                  <c:v>1.8092091730839945E-2</c:v>
                </c:pt>
                <c:pt idx="959">
                  <c:v>1.8074140044417056E-2</c:v>
                </c:pt>
                <c:pt idx="960">
                  <c:v>1.8055529828816603E-2</c:v>
                </c:pt>
                <c:pt idx="961">
                  <c:v>1.8036145868504549E-2</c:v>
                </c:pt>
                <c:pt idx="962">
                  <c:v>1.8016330210667859E-2</c:v>
                </c:pt>
                <c:pt idx="963">
                  <c:v>1.7996686941586123E-2</c:v>
                </c:pt>
                <c:pt idx="964">
                  <c:v>1.7977741245471846E-2</c:v>
                </c:pt>
                <c:pt idx="965">
                  <c:v>1.7959645306168826E-2</c:v>
                </c:pt>
                <c:pt idx="966">
                  <c:v>1.7942095286015692E-2</c:v>
                </c:pt>
                <c:pt idx="967">
                  <c:v>1.7924504368920947E-2</c:v>
                </c:pt>
                <c:pt idx="968">
                  <c:v>1.7906333680736391E-2</c:v>
                </c:pt>
                <c:pt idx="969">
                  <c:v>1.7887394687338413E-2</c:v>
                </c:pt>
                <c:pt idx="970">
                  <c:v>1.7867952988100455E-2</c:v>
                </c:pt>
                <c:pt idx="971">
                  <c:v>1.7848576101508581E-2</c:v>
                </c:pt>
                <c:pt idx="972">
                  <c:v>1.7829812750067103E-2</c:v>
                </c:pt>
                <c:pt idx="973">
                  <c:v>1.7811885110578445E-2</c:v>
                </c:pt>
                <c:pt idx="974">
                  <c:v>1.7794566254548939E-2</c:v>
                </c:pt>
                <c:pt idx="975">
                  <c:v>1.7777310019249013E-2</c:v>
                </c:pt>
                <c:pt idx="976">
                  <c:v>1.7759559272238663E-2</c:v>
                </c:pt>
                <c:pt idx="977">
                  <c:v>1.7741058868956223E-2</c:v>
                </c:pt>
                <c:pt idx="978">
                  <c:v>1.7721997207176373E-2</c:v>
                </c:pt>
                <c:pt idx="979">
                  <c:v>1.7702897504035545E-2</c:v>
                </c:pt>
                <c:pt idx="980">
                  <c:v>1.7684321714314759E-2</c:v>
                </c:pt>
                <c:pt idx="981">
                  <c:v>1.7666554925505541E-2</c:v>
                </c:pt>
                <c:pt idx="982">
                  <c:v>1.764944720005171E-2</c:v>
                </c:pt>
                <c:pt idx="983">
                  <c:v>1.7632500192707883E-2</c:v>
                </c:pt>
                <c:pt idx="984">
                  <c:v>1.7615148708657085E-2</c:v>
                </c:pt>
                <c:pt idx="985">
                  <c:v>1.7597078464851795E-2</c:v>
                </c:pt>
                <c:pt idx="986">
                  <c:v>1.757840120456184E-2</c:v>
                </c:pt>
                <c:pt idx="987">
                  <c:v>1.7559589208072372E-2</c:v>
                </c:pt>
                <c:pt idx="988">
                  <c:v>1.7541207637029481E-2</c:v>
                </c:pt>
                <c:pt idx="989">
                  <c:v>1.752359672311244E-2</c:v>
                </c:pt>
                <c:pt idx="990">
                  <c:v>1.7506682342023929E-2</c:v>
                </c:pt>
                <c:pt idx="991">
                  <c:v>1.749002000180274E-2</c:v>
                </c:pt>
                <c:pt idx="992">
                  <c:v>1.747304627817569E-2</c:v>
                </c:pt>
                <c:pt idx="993">
                  <c:v>1.7455395828482753E-2</c:v>
                </c:pt>
                <c:pt idx="994">
                  <c:v>1.7437105517851593E-2</c:v>
                </c:pt>
                <c:pt idx="995">
                  <c:v>1.74185912056735E-2</c:v>
                </c:pt>
                <c:pt idx="996">
                  <c:v>1.7400411661894162E-2</c:v>
                </c:pt>
                <c:pt idx="997">
                  <c:v>1.7382953967815563E-2</c:v>
                </c:pt>
                <c:pt idx="998">
                  <c:v>1.7366217454813829E-2</c:v>
                </c:pt>
                <c:pt idx="999">
                  <c:v>1.7349816350493857E-2</c:v>
                </c:pt>
                <c:pt idx="1000">
                  <c:v>1.7333198331706663E-2</c:v>
                </c:pt>
                <c:pt idx="1001">
                  <c:v>1.7315955523211128E-2</c:v>
                </c:pt>
                <c:pt idx="1002">
                  <c:v>1.7298052830164078E-2</c:v>
                </c:pt>
                <c:pt idx="1003">
                  <c:v>1.7279845391408651E-2</c:v>
                </c:pt>
                <c:pt idx="1004">
                  <c:v>1.7261876546266725E-2</c:v>
                </c:pt>
                <c:pt idx="1005">
                  <c:v>1.7244571559994145E-2</c:v>
                </c:pt>
                <c:pt idx="1006">
                  <c:v>1.7227999776057483E-2</c:v>
                </c:pt>
                <c:pt idx="1007">
                  <c:v>1.7211837817287343E-2</c:v>
                </c:pt>
                <c:pt idx="1008">
                  <c:v>1.7195553165167916E-2</c:v>
                </c:pt>
                <c:pt idx="1009">
                  <c:v>1.7178704228950049E-2</c:v>
                </c:pt>
                <c:pt idx="1010">
                  <c:v>1.7161187912576033E-2</c:v>
                </c:pt>
                <c:pt idx="1011">
                  <c:v>1.7143295531948818E-2</c:v>
                </c:pt>
                <c:pt idx="1012">
                  <c:v>1.7125546634436901E-2</c:v>
                </c:pt>
                <c:pt idx="1013">
                  <c:v>1.710839578785284E-2</c:v>
                </c:pt>
                <c:pt idx="1014">
                  <c:v>1.7091977924382776E-2</c:v>
                </c:pt>
                <c:pt idx="1015">
                  <c:v>1.7076034545450147E-2</c:v>
                </c:pt>
                <c:pt idx="1016">
                  <c:v>1.7060060904674178E-2</c:v>
                </c:pt>
                <c:pt idx="1017">
                  <c:v>1.7043590647842371E-2</c:v>
                </c:pt>
                <c:pt idx="1018">
                  <c:v>1.7026457564238463E-2</c:v>
                </c:pt>
                <c:pt idx="1019">
                  <c:v>1.7008887235219285E-2</c:v>
                </c:pt>
                <c:pt idx="1020">
                  <c:v>1.6991367834444035E-2</c:v>
                </c:pt>
                <c:pt idx="1021">
                  <c:v>1.6974374286699463E-2</c:v>
                </c:pt>
                <c:pt idx="1022">
                  <c:v>1.6958101826094044E-2</c:v>
                </c:pt>
                <c:pt idx="1023">
                  <c:v>1.6942358140578033E-2</c:v>
                </c:pt>
                <c:pt idx="1024">
                  <c:v>1.6926673395145454E-2</c:v>
                </c:pt>
                <c:pt idx="1025">
                  <c:v>1.6910565409350636E-2</c:v>
                </c:pt>
                <c:pt idx="1026">
                  <c:v>1.6893810550108707E-2</c:v>
                </c:pt>
                <c:pt idx="1027">
                  <c:v>1.6876567918549881E-2</c:v>
                </c:pt>
                <c:pt idx="1028">
                  <c:v>1.6859287597605042E-2</c:v>
                </c:pt>
                <c:pt idx="1029">
                  <c:v>1.6842456004877372E-2</c:v>
                </c:pt>
                <c:pt idx="1030">
                  <c:v>1.682632265048839E-2</c:v>
                </c:pt>
                <c:pt idx="1031">
                  <c:v>1.6810761575676493E-2</c:v>
                </c:pt>
                <c:pt idx="1032">
                  <c:v>1.6795344092813143E-2</c:v>
                </c:pt>
                <c:pt idx="1033">
                  <c:v>1.677958097518174E-2</c:v>
                </c:pt>
                <c:pt idx="1034">
                  <c:v>1.67631975363207E-2</c:v>
                </c:pt>
                <c:pt idx="1035">
                  <c:v>1.6746286775342629E-2</c:v>
                </c:pt>
                <c:pt idx="1036">
                  <c:v>1.6729254899950231E-2</c:v>
                </c:pt>
                <c:pt idx="1037">
                  <c:v>1.6712591175578387E-2</c:v>
                </c:pt>
                <c:pt idx="1038">
                  <c:v>1.6696592753394673E-2</c:v>
                </c:pt>
                <c:pt idx="1039">
                  <c:v>1.6681199103852358E-2</c:v>
                </c:pt>
                <c:pt idx="1040">
                  <c:v>1.6666027962079322E-2</c:v>
                </c:pt>
                <c:pt idx="1041">
                  <c:v>1.6650591544500742E-2</c:v>
                </c:pt>
                <c:pt idx="1042">
                  <c:v>1.6634571023296161E-2</c:v>
                </c:pt>
                <c:pt idx="1043">
                  <c:v>1.6617994739861704E-2</c:v>
                </c:pt>
                <c:pt idx="1044">
                  <c:v>1.6601220224814871E-2</c:v>
                </c:pt>
                <c:pt idx="1045">
                  <c:v>1.6584731293758218E-2</c:v>
                </c:pt>
                <c:pt idx="1046">
                  <c:v>1.6568865628472693E-2</c:v>
                </c:pt>
                <c:pt idx="1047">
                  <c:v>1.6553626178638488E-2</c:v>
                </c:pt>
                <c:pt idx="1048">
                  <c:v>1.6538681377141467E-2</c:v>
                </c:pt>
                <c:pt idx="1049">
                  <c:v>1.6523552959910526E-2</c:v>
                </c:pt>
                <c:pt idx="1050">
                  <c:v>1.6507885276773264E-2</c:v>
                </c:pt>
                <c:pt idx="1051">
                  <c:v>1.6491644449842181E-2</c:v>
                </c:pt>
                <c:pt idx="1052">
                  <c:v>1.6475135545894602E-2</c:v>
                </c:pt>
                <c:pt idx="1053">
                  <c:v>1.6458829097377278E-2</c:v>
                </c:pt>
                <c:pt idx="1054">
                  <c:v>1.6443095865759181E-2</c:v>
                </c:pt>
                <c:pt idx="1055">
                  <c:v>1.6427999381912396E-2</c:v>
                </c:pt>
                <c:pt idx="1056">
                  <c:v>1.6413262028755121E-2</c:v>
                </c:pt>
                <c:pt idx="1057">
                  <c:v>1.6398422614687321E-2</c:v>
                </c:pt>
                <c:pt idx="1058">
                  <c:v>1.6383096256995331E-2</c:v>
                </c:pt>
                <c:pt idx="1059">
                  <c:v>1.6367190206696965E-2</c:v>
                </c:pt>
                <c:pt idx="1060">
                  <c:v>1.6350954310135061E-2</c:v>
                </c:pt>
                <c:pt idx="1061">
                  <c:v>1.6334838552205983E-2</c:v>
                </c:pt>
                <c:pt idx="1062">
                  <c:v>1.6319239116910664E-2</c:v>
                </c:pt>
                <c:pt idx="1063">
                  <c:v>1.6304276359295107E-2</c:v>
                </c:pt>
                <c:pt idx="1064">
                  <c:v>1.6289728836453885E-2</c:v>
                </c:pt>
                <c:pt idx="1065">
                  <c:v>1.6275159361760563E-2</c:v>
                </c:pt>
                <c:pt idx="1066">
                  <c:v>1.6260161546359109E-2</c:v>
                </c:pt>
                <c:pt idx="1067">
                  <c:v>1.6244587933186963E-2</c:v>
                </c:pt>
                <c:pt idx="1068">
                  <c:v>1.6228631419893183E-2</c:v>
                </c:pt>
                <c:pt idx="1069">
                  <c:v>1.6212714839448424E-2</c:v>
                </c:pt>
                <c:pt idx="1070">
                  <c:v>1.6197252066553185E-2</c:v>
                </c:pt>
                <c:pt idx="1071">
                  <c:v>1.6182415762858456E-2</c:v>
                </c:pt>
                <c:pt idx="1072">
                  <c:v>1.6168041866492351E-2</c:v>
                </c:pt>
                <c:pt idx="1073">
                  <c:v>1.615372342492076E-2</c:v>
                </c:pt>
                <c:pt idx="1074">
                  <c:v>1.6139040275870115E-2</c:v>
                </c:pt>
                <c:pt idx="1075">
                  <c:v>1.6123795128499221E-2</c:v>
                </c:pt>
                <c:pt idx="1076">
                  <c:v>1.610812321388131E-2</c:v>
                </c:pt>
                <c:pt idx="1077">
                  <c:v>1.6092414345467904E-2</c:v>
                </c:pt>
                <c:pt idx="1078">
                  <c:v>1.6077092409127979E-2</c:v>
                </c:pt>
                <c:pt idx="1079">
                  <c:v>1.6062377200900514E-2</c:v>
                </c:pt>
                <c:pt idx="1080">
                  <c:v>1.6048162255718881E-2</c:v>
                </c:pt>
                <c:pt idx="1081">
                  <c:v>1.6034076312721305E-2</c:v>
                </c:pt>
                <c:pt idx="1082">
                  <c:v>1.6019693050795376E-2</c:v>
                </c:pt>
                <c:pt idx="1083">
                  <c:v>1.6004770820754383E-2</c:v>
                </c:pt>
                <c:pt idx="1084">
                  <c:v>1.5989387446472721E-2</c:v>
                </c:pt>
                <c:pt idx="1085">
                  <c:v>1.597389465293211E-2</c:v>
                </c:pt>
                <c:pt idx="1086">
                  <c:v>1.5958718830599277E-2</c:v>
                </c:pt>
                <c:pt idx="1087">
                  <c:v>1.5944121194496941E-2</c:v>
                </c:pt>
                <c:pt idx="1088">
                  <c:v>1.5930052141523827E-2</c:v>
                </c:pt>
                <c:pt idx="1089">
                  <c:v>1.5916180735514547E-2</c:v>
                </c:pt>
                <c:pt idx="1090">
                  <c:v>1.5902081875929262E-2</c:v>
                </c:pt>
                <c:pt idx="1091">
                  <c:v>1.588747551703561E-2</c:v>
                </c:pt>
                <c:pt idx="1092">
                  <c:v>1.587238326502844E-2</c:v>
                </c:pt>
                <c:pt idx="1093">
                  <c:v>1.585711453273524E-2</c:v>
                </c:pt>
                <c:pt idx="1094">
                  <c:v>1.5842090994381303E-2</c:v>
                </c:pt>
                <c:pt idx="1095">
                  <c:v>1.5827609140478021E-2</c:v>
                </c:pt>
                <c:pt idx="1096">
                  <c:v>1.5813674597947143E-2</c:v>
                </c:pt>
                <c:pt idx="1097">
                  <c:v>1.5800000526033513E-2</c:v>
                </c:pt>
                <c:pt idx="1098">
                  <c:v>1.5786170080914683E-2</c:v>
                </c:pt>
                <c:pt idx="1099">
                  <c:v>1.5771871151096409E-2</c:v>
                </c:pt>
                <c:pt idx="1100">
                  <c:v>1.5757071184972889E-2</c:v>
                </c:pt>
                <c:pt idx="1101">
                  <c:v>1.5742033936100009E-2</c:v>
                </c:pt>
                <c:pt idx="1102">
                  <c:v>1.5727169530837491E-2</c:v>
                </c:pt>
                <c:pt idx="1103">
                  <c:v>1.5712803280436543E-2</c:v>
                </c:pt>
                <c:pt idx="1104">
                  <c:v>1.5698993577965739E-2</c:v>
                </c:pt>
                <c:pt idx="1105">
                  <c:v>1.5685500563889183E-2</c:v>
                </c:pt>
                <c:pt idx="1106">
                  <c:v>1.5671922246070866E-2</c:v>
                </c:pt>
                <c:pt idx="1107">
                  <c:v>1.5657921028965203E-2</c:v>
                </c:pt>
                <c:pt idx="1108">
                  <c:v>1.5643413062426073E-2</c:v>
                </c:pt>
                <c:pt idx="1109">
                  <c:v>1.5628613986314873E-2</c:v>
                </c:pt>
                <c:pt idx="1110">
                  <c:v>1.5613916029709038E-2</c:v>
                </c:pt>
                <c:pt idx="1111">
                  <c:v>1.5599666675328892E-2</c:v>
                </c:pt>
                <c:pt idx="1112">
                  <c:v>1.5585973861920633E-2</c:v>
                </c:pt>
                <c:pt idx="1113">
                  <c:v>1.5572646704311468E-2</c:v>
                </c:pt>
                <c:pt idx="1114">
                  <c:v>1.5559304129183969E-2</c:v>
                </c:pt>
                <c:pt idx="1115">
                  <c:v>1.5545589772712771E-2</c:v>
                </c:pt>
                <c:pt idx="1116">
                  <c:v>1.553137206426853E-2</c:v>
                </c:pt>
                <c:pt idx="1117">
                  <c:v>1.5516816969617101E-2</c:v>
                </c:pt>
                <c:pt idx="1118">
                  <c:v>1.5502293034842353E-2</c:v>
                </c:pt>
                <c:pt idx="1119">
                  <c:v>1.5488163185195939E-2</c:v>
                </c:pt>
                <c:pt idx="1120">
                  <c:v>1.5474581011981141E-2</c:v>
                </c:pt>
                <c:pt idx="1121">
                  <c:v>1.5461405711413892E-2</c:v>
                </c:pt>
                <c:pt idx="1122">
                  <c:v>1.5448282593711693E-2</c:v>
                </c:pt>
                <c:pt idx="1123">
                  <c:v>1.5434843262697905E-2</c:v>
                </c:pt>
                <c:pt idx="1124">
                  <c:v>1.5420912635587761E-2</c:v>
                </c:pt>
                <c:pt idx="1125">
                  <c:v>1.5406606324790224E-2</c:v>
                </c:pt>
                <c:pt idx="1126">
                  <c:v>1.5392264040601159E-2</c:v>
                </c:pt>
                <c:pt idx="1127">
                  <c:v>1.5378257453502082E-2</c:v>
                </c:pt>
                <c:pt idx="1128">
                  <c:v>1.5364781332488373E-2</c:v>
                </c:pt>
                <c:pt idx="1129">
                  <c:v>1.5351745196208143E-2</c:v>
                </c:pt>
                <c:pt idx="1130">
                  <c:v>1.5338825538840571E-2</c:v>
                </c:pt>
                <c:pt idx="1131">
                  <c:v>1.5325648578640536E-2</c:v>
                </c:pt>
                <c:pt idx="1132">
                  <c:v>1.5312000464521544E-2</c:v>
                </c:pt>
                <c:pt idx="1133">
                  <c:v>1.5297946631107577E-2</c:v>
                </c:pt>
                <c:pt idx="1134">
                  <c:v>1.5283793489377603E-2</c:v>
                </c:pt>
                <c:pt idx="1135">
                  <c:v>1.5269914895569161E-2</c:v>
                </c:pt>
                <c:pt idx="1136">
                  <c:v>1.5256541835963821E-2</c:v>
                </c:pt>
                <c:pt idx="1137">
                  <c:v>1.5243633559544272E-2</c:v>
                </c:pt>
                <c:pt idx="1138">
                  <c:v>1.5230901831814509E-2</c:v>
                </c:pt>
                <c:pt idx="1139">
                  <c:v>1.5217973939899938E-2</c:v>
                </c:pt>
                <c:pt idx="1140">
                  <c:v>1.5204602444575693E-2</c:v>
                </c:pt>
                <c:pt idx="1141">
                  <c:v>1.5190803594315159E-2</c:v>
                </c:pt>
                <c:pt idx="1142">
                  <c:v>1.5176846769644698E-2</c:v>
                </c:pt>
                <c:pt idx="1143">
                  <c:v>1.5163101690566129E-2</c:v>
                </c:pt>
                <c:pt idx="1144">
                  <c:v>1.5149830214519266E-2</c:v>
                </c:pt>
                <c:pt idx="1145">
                  <c:v>1.5137039940091319E-2</c:v>
                </c:pt>
                <c:pt idx="1146">
                  <c:v>1.5124481242926695E-2</c:v>
                </c:pt>
                <c:pt idx="1147">
                  <c:v>1.5111788645359649E-2</c:v>
                </c:pt>
                <c:pt idx="1148">
                  <c:v>1.509868663455379E-2</c:v>
                </c:pt>
                <c:pt idx="1149">
                  <c:v>1.5085144030413021E-2</c:v>
                </c:pt>
                <c:pt idx="1150">
                  <c:v>1.5071390214031423E-2</c:v>
                </c:pt>
                <c:pt idx="1151">
                  <c:v>1.5057784776508201E-2</c:v>
                </c:pt>
                <c:pt idx="1152">
                  <c:v>1.5044614816357021E-2</c:v>
                </c:pt>
                <c:pt idx="1153">
                  <c:v>1.5031934167421318E-2</c:v>
                </c:pt>
                <c:pt idx="1154">
                  <c:v>1.5019534383533741E-2</c:v>
                </c:pt>
                <c:pt idx="1155">
                  <c:v>1.5007063013330341E-2</c:v>
                </c:pt>
                <c:pt idx="1156">
                  <c:v>1.4994222216288483E-2</c:v>
                </c:pt>
                <c:pt idx="1157">
                  <c:v>1.4980935847058178E-2</c:v>
                </c:pt>
                <c:pt idx="1158">
                  <c:v>1.4967391096942281E-2</c:v>
                </c:pt>
                <c:pt idx="1159">
                  <c:v>1.4953931847719421E-2</c:v>
                </c:pt>
                <c:pt idx="1160">
                  <c:v>1.494086462701179E-2</c:v>
                </c:pt>
                <c:pt idx="1161">
                  <c:v>1.4928286720200436E-2</c:v>
                </c:pt>
                <c:pt idx="1162">
                  <c:v>1.4916032647415221E-2</c:v>
                </c:pt>
                <c:pt idx="1163">
                  <c:v>1.4903768321890261E-2</c:v>
                </c:pt>
                <c:pt idx="1164">
                  <c:v>1.4891179450411181E-2</c:v>
                </c:pt>
                <c:pt idx="1165">
                  <c:v>1.4878148022474178E-2</c:v>
                </c:pt>
                <c:pt idx="1166">
                  <c:v>1.4864817631290181E-2</c:v>
                </c:pt>
                <c:pt idx="1167">
                  <c:v>1.485151135421482E-2</c:v>
                </c:pt>
                <c:pt idx="1168">
                  <c:v>1.4838549254945385E-2</c:v>
                </c:pt>
                <c:pt idx="1169">
                  <c:v>1.4826068689436703E-2</c:v>
                </c:pt>
                <c:pt idx="1170">
                  <c:v>1.4813948155756098E-2</c:v>
                </c:pt>
                <c:pt idx="1171">
                  <c:v>1.4801876750077528E-2</c:v>
                </c:pt>
                <c:pt idx="1172">
                  <c:v>1.4789529630438777E-2</c:v>
                </c:pt>
                <c:pt idx="1173">
                  <c:v>1.4776750581817421E-2</c:v>
                </c:pt>
                <c:pt idx="1174">
                  <c:v>1.4763638963960221E-2</c:v>
                </c:pt>
                <c:pt idx="1175">
                  <c:v>1.4750492502475598E-2</c:v>
                </c:pt>
                <c:pt idx="1176">
                  <c:v>1.4737638921081563E-2</c:v>
                </c:pt>
                <c:pt idx="1177">
                  <c:v>1.4725251746680627E-2</c:v>
                </c:pt>
                <c:pt idx="1178">
                  <c:v>1.4713253705988642E-2</c:v>
                </c:pt>
                <c:pt idx="1179">
                  <c:v>1.470136132034197E-2</c:v>
                </c:pt>
                <c:pt idx="1180">
                  <c:v>1.468924503548882E-2</c:v>
                </c:pt>
                <c:pt idx="1181">
                  <c:v>1.4676714571005658E-2</c:v>
                </c:pt>
                <c:pt idx="1182">
                  <c:v>1.4663825169674861E-2</c:v>
                </c:pt>
                <c:pt idx="1183">
                  <c:v>1.4650845257105465E-2</c:v>
                </c:pt>
                <c:pt idx="1184">
                  <c:v>1.463810445184041E-2</c:v>
                </c:pt>
                <c:pt idx="1185">
                  <c:v>1.462580811702404E-2</c:v>
                </c:pt>
                <c:pt idx="1186">
                  <c:v>1.4613922724677835E-2</c:v>
                </c:pt>
                <c:pt idx="1187">
                  <c:v>1.4602195842647218E-2</c:v>
                </c:pt>
                <c:pt idx="1188">
                  <c:v>1.4590298881964458E-2</c:v>
                </c:pt>
                <c:pt idx="1189">
                  <c:v>1.4578012028074976E-2</c:v>
                </c:pt>
                <c:pt idx="1190">
                  <c:v>1.4565347242985451E-2</c:v>
                </c:pt>
                <c:pt idx="1191">
                  <c:v>1.4552540342881897E-2</c:v>
                </c:pt>
                <c:pt idx="1192">
                  <c:v>1.4539917275217419E-2</c:v>
                </c:pt>
                <c:pt idx="1193">
                  <c:v>1.452771055669571E-2</c:v>
                </c:pt>
                <c:pt idx="1194">
                  <c:v>1.4515929224587961E-2</c:v>
                </c:pt>
                <c:pt idx="1195">
                  <c:v>1.4504354860590233E-2</c:v>
                </c:pt>
                <c:pt idx="1196">
                  <c:v>1.4492665274567301E-2</c:v>
                </c:pt>
                <c:pt idx="1197">
                  <c:v>1.4480615952180019E-2</c:v>
                </c:pt>
                <c:pt idx="1198">
                  <c:v>1.4468177088170381E-2</c:v>
                </c:pt>
                <c:pt idx="1199">
                  <c:v>1.4455549246746765E-2</c:v>
                </c:pt>
                <c:pt idx="1200">
                  <c:v>1.4443049419441504E-2</c:v>
                </c:pt>
                <c:pt idx="1201">
                  <c:v>1.443093233500781E-2</c:v>
                </c:pt>
                <c:pt idx="1202">
                  <c:v>1.4419247766014625E-2</c:v>
                </c:pt>
                <c:pt idx="1203">
                  <c:v>1.4407813599881259E-2</c:v>
                </c:pt>
                <c:pt idx="1204">
                  <c:v>1.4396319157013886E-2</c:v>
                </c:pt>
                <c:pt idx="1205">
                  <c:v>1.4384500270402627E-2</c:v>
                </c:pt>
                <c:pt idx="1206">
                  <c:v>1.437228750687693E-2</c:v>
                </c:pt>
                <c:pt idx="1207">
                  <c:v>1.4359844219312674E-2</c:v>
                </c:pt>
                <c:pt idx="1208">
                  <c:v>1.4347473513740621E-2</c:v>
                </c:pt>
                <c:pt idx="1209">
                  <c:v>1.4335447220369554E-2</c:v>
                </c:pt>
                <c:pt idx="1210">
                  <c:v>1.4323853422417952E-2</c:v>
                </c:pt>
                <c:pt idx="1211">
                  <c:v>1.4312547919490517E-2</c:v>
                </c:pt>
                <c:pt idx="1212">
                  <c:v>1.4301236262835181E-2</c:v>
                </c:pt>
                <c:pt idx="1213">
                  <c:v>1.4289639802576894E-2</c:v>
                </c:pt>
                <c:pt idx="1214">
                  <c:v>1.4277652183398925E-2</c:v>
                </c:pt>
                <c:pt idx="1215">
                  <c:v>1.4265398275502281E-2</c:v>
                </c:pt>
                <c:pt idx="1216">
                  <c:v>1.4253162790746718E-2</c:v>
                </c:pt>
                <c:pt idx="1217">
                  <c:v>1.4241229470049414E-2</c:v>
                </c:pt>
                <c:pt idx="1218">
                  <c:v>1.422972175033926E-2</c:v>
                </c:pt>
                <c:pt idx="1219">
                  <c:v>1.4218534265735388E-2</c:v>
                </c:pt>
                <c:pt idx="1220">
                  <c:v>1.420739306663898E-2</c:v>
                </c:pt>
                <c:pt idx="1221">
                  <c:v>1.4196010224375746E-2</c:v>
                </c:pt>
                <c:pt idx="1222">
                  <c:v>1.4184245667537728E-2</c:v>
                </c:pt>
                <c:pt idx="1223">
                  <c:v>1.4172185193979021E-2</c:v>
                </c:pt>
                <c:pt idx="1224">
                  <c:v>1.4160091090079307E-2</c:v>
                </c:pt>
                <c:pt idx="1225">
                  <c:v>1.4148253823338236E-2</c:v>
                </c:pt>
                <c:pt idx="1226">
                  <c:v>1.4136828763539409E-2</c:v>
                </c:pt>
                <c:pt idx="1227">
                  <c:v>1.4125749629538865E-2</c:v>
                </c:pt>
                <c:pt idx="1228">
                  <c:v>1.4114766736209539E-2</c:v>
                </c:pt>
                <c:pt idx="1229">
                  <c:v>1.4103588028935946E-2</c:v>
                </c:pt>
                <c:pt idx="1230">
                  <c:v>1.4092043355046538E-2</c:v>
                </c:pt>
                <c:pt idx="1231">
                  <c:v>1.4080179515071603E-2</c:v>
                </c:pt>
                <c:pt idx="1232">
                  <c:v>1.4068232862660139E-2</c:v>
                </c:pt>
                <c:pt idx="1233">
                  <c:v>1.4056495497742377E-2</c:v>
                </c:pt>
                <c:pt idx="1234">
                  <c:v>1.4045150911244978E-2</c:v>
                </c:pt>
                <c:pt idx="1235">
                  <c:v>1.4034171507049864E-2</c:v>
                </c:pt>
                <c:pt idx="1236">
                  <c:v>1.4023335085804929E-2</c:v>
                </c:pt>
                <c:pt idx="1237">
                  <c:v>1.401235048732564E-2</c:v>
                </c:pt>
                <c:pt idx="1238">
                  <c:v>1.4001021465710044E-2</c:v>
                </c:pt>
                <c:pt idx="1239">
                  <c:v>1.3989356536943619E-2</c:v>
                </c:pt>
                <c:pt idx="1240">
                  <c:v>1.3977563175331137E-2</c:v>
                </c:pt>
                <c:pt idx="1241">
                  <c:v>1.3965930187817811E-2</c:v>
                </c:pt>
                <c:pt idx="1242">
                  <c:v>1.395466506034918E-2</c:v>
                </c:pt>
                <c:pt idx="1243">
                  <c:v>1.3943777863769373E-2</c:v>
                </c:pt>
                <c:pt idx="1244">
                  <c:v>1.3933076530994739E-2</c:v>
                </c:pt>
                <c:pt idx="1245">
                  <c:v>1.392227560817782E-2</c:v>
                </c:pt>
                <c:pt idx="1246">
                  <c:v>1.3911157019154685E-2</c:v>
                </c:pt>
                <c:pt idx="1247">
                  <c:v>1.3899692309806842E-2</c:v>
                </c:pt>
                <c:pt idx="1248">
                  <c:v>1.3888057715370843E-2</c:v>
                </c:pt>
                <c:pt idx="1249">
                  <c:v>1.3876534066243621E-2</c:v>
                </c:pt>
                <c:pt idx="1250">
                  <c:v>1.3865348481370559E-2</c:v>
                </c:pt>
                <c:pt idx="1251">
                  <c:v>1.3854547102282561E-2</c:v>
                </c:pt>
                <c:pt idx="1252">
                  <c:v>1.3843970045358138E-2</c:v>
                </c:pt>
                <c:pt idx="1253">
                  <c:v>1.3833342096824979E-2</c:v>
                </c:pt>
                <c:pt idx="1254">
                  <c:v>1.3822427808534769E-2</c:v>
                </c:pt>
                <c:pt idx="1255">
                  <c:v>1.3811163628026401E-2</c:v>
                </c:pt>
                <c:pt idx="1256">
                  <c:v>1.3799692794533766E-2</c:v>
                </c:pt>
                <c:pt idx="1257">
                  <c:v>1.378828378672774E-2</c:v>
                </c:pt>
                <c:pt idx="1258">
                  <c:v>1.3777178837937696E-2</c:v>
                </c:pt>
                <c:pt idx="1259">
                  <c:v>1.3766458033651376E-2</c:v>
                </c:pt>
                <c:pt idx="1260">
                  <c:v>1.3755995119332821E-2</c:v>
                </c:pt>
                <c:pt idx="1261">
                  <c:v>1.3745529314282428E-2</c:v>
                </c:pt>
                <c:pt idx="1262">
                  <c:v>1.37348123722725E-2</c:v>
                </c:pt>
                <c:pt idx="1263">
                  <c:v>1.3723748020015601E-2</c:v>
                </c:pt>
                <c:pt idx="1264">
                  <c:v>1.3712445352269721E-2</c:v>
                </c:pt>
                <c:pt idx="1265">
                  <c:v>1.3701156488334781E-2</c:v>
                </c:pt>
                <c:pt idx="1266">
                  <c:v>1.3690134179533743E-2</c:v>
                </c:pt>
                <c:pt idx="1267">
                  <c:v>1.367948985247374E-2</c:v>
                </c:pt>
                <c:pt idx="1268">
                  <c:v>1.3669131721476383E-2</c:v>
                </c:pt>
                <c:pt idx="1269">
                  <c:v>1.3658817236421813E-2</c:v>
                </c:pt>
                <c:pt idx="1270">
                  <c:v>1.3648289964069943E-2</c:v>
                </c:pt>
                <c:pt idx="1271">
                  <c:v>1.3637423735866676E-2</c:v>
                </c:pt>
                <c:pt idx="1272">
                  <c:v>1.3626292957814434E-2</c:v>
                </c:pt>
                <c:pt idx="1273">
                  <c:v>1.3615129800833065E-2</c:v>
                </c:pt>
                <c:pt idx="1274">
                  <c:v>1.3604192937209113E-2</c:v>
                </c:pt>
                <c:pt idx="1275">
                  <c:v>1.3593622115575681E-2</c:v>
                </c:pt>
                <c:pt idx="1276">
                  <c:v>1.3583360262362653E-2</c:v>
                </c:pt>
                <c:pt idx="1277">
                  <c:v>1.357318641368168E-2</c:v>
                </c:pt>
                <c:pt idx="1278">
                  <c:v>1.3562840521437323E-2</c:v>
                </c:pt>
                <c:pt idx="1279">
                  <c:v>1.3552169732711292E-2</c:v>
                </c:pt>
                <c:pt idx="1280">
                  <c:v>1.3541213810884439E-2</c:v>
                </c:pt>
                <c:pt idx="1281">
                  <c:v>1.3530181850665346E-2</c:v>
                </c:pt>
                <c:pt idx="1282">
                  <c:v>1.3519333921943207E-2</c:v>
                </c:pt>
                <c:pt idx="1283">
                  <c:v>1.3508834724255098E-2</c:v>
                </c:pt>
                <c:pt idx="1284">
                  <c:v>1.3498661561301839E-2</c:v>
                </c:pt>
                <c:pt idx="1285">
                  <c:v>1.3488617931641278E-2</c:v>
                </c:pt>
                <c:pt idx="1286">
                  <c:v>1.3478444633008801E-2</c:v>
                </c:pt>
                <c:pt idx="1287">
                  <c:v>1.3467965657849433E-2</c:v>
                </c:pt>
                <c:pt idx="1288">
                  <c:v>1.3457186740747074E-2</c:v>
                </c:pt>
                <c:pt idx="1289">
                  <c:v>1.3446291267164266E-2</c:v>
                </c:pt>
                <c:pt idx="1290">
                  <c:v>1.3435536325322827E-2</c:v>
                </c:pt>
                <c:pt idx="1291">
                  <c:v>1.3425107909958867E-2</c:v>
                </c:pt>
                <c:pt idx="1292">
                  <c:v>1.3415016816032542E-2</c:v>
                </c:pt>
                <c:pt idx="1293">
                  <c:v>1.3405093372778724E-2</c:v>
                </c:pt>
                <c:pt idx="1294">
                  <c:v>1.339508350493516E-2</c:v>
                </c:pt>
                <c:pt idx="1295">
                  <c:v>1.338479182972924E-2</c:v>
                </c:pt>
                <c:pt idx="1296">
                  <c:v>1.3374191203481297E-2</c:v>
                </c:pt>
                <c:pt idx="1297">
                  <c:v>1.3363437188651902E-2</c:v>
                </c:pt>
                <c:pt idx="1298">
                  <c:v>1.3352779722186963E-2</c:v>
                </c:pt>
                <c:pt idx="1299">
                  <c:v>1.3342422223235801E-2</c:v>
                </c:pt>
                <c:pt idx="1300">
                  <c:v>1.3332407575490432E-2</c:v>
                </c:pt>
                <c:pt idx="1301">
                  <c:v>1.3322594779707908E-2</c:v>
                </c:pt>
                <c:pt idx="1302">
                  <c:v>1.3312738926655724E-2</c:v>
                </c:pt>
                <c:pt idx="1303">
                  <c:v>1.3302629216898565E-2</c:v>
                </c:pt>
                <c:pt idx="1304">
                  <c:v>1.3292207277287665E-2</c:v>
                </c:pt>
                <c:pt idx="1305">
                  <c:v>1.3281599268087476E-2</c:v>
                </c:pt>
                <c:pt idx="1306">
                  <c:v>1.3271044074883553E-2</c:v>
                </c:pt>
                <c:pt idx="1307">
                  <c:v>1.3260758525772501E-2</c:v>
                </c:pt>
                <c:pt idx="1308">
                  <c:v>1.3250815715721861E-2</c:v>
                </c:pt>
                <c:pt idx="1309">
                  <c:v>1.3241104620168183E-2</c:v>
                </c:pt>
                <c:pt idx="1310">
                  <c:v>1.323139323636178E-2</c:v>
                </c:pt>
                <c:pt idx="1311">
                  <c:v>1.3221459415086508E-2</c:v>
                </c:pt>
                <c:pt idx="1312">
                  <c:v>1.3211215655749384E-2</c:v>
                </c:pt>
                <c:pt idx="1313">
                  <c:v>1.3200757677953173E-2</c:v>
                </c:pt>
                <c:pt idx="1314">
                  <c:v>1.3190309738777935E-2</c:v>
                </c:pt>
                <c:pt idx="1315">
                  <c:v>1.3180097985290868E-2</c:v>
                </c:pt>
                <c:pt idx="1316">
                  <c:v>1.3170223418965267E-2</c:v>
                </c:pt>
                <c:pt idx="1317">
                  <c:v>1.3160605754012381E-2</c:v>
                </c:pt>
                <c:pt idx="1318">
                  <c:v>1.315102928646477E-2</c:v>
                </c:pt>
                <c:pt idx="1319">
                  <c:v>1.3141264622605045E-2</c:v>
                </c:pt>
                <c:pt idx="1320">
                  <c:v>1.3131197638990301E-2</c:v>
                </c:pt>
                <c:pt idx="1321">
                  <c:v>1.3120893114102561E-2</c:v>
                </c:pt>
                <c:pt idx="1322">
                  <c:v>1.3110557468656331E-2</c:v>
                </c:pt>
                <c:pt idx="1323">
                  <c:v>1.310042207305624E-2</c:v>
                </c:pt>
                <c:pt idx="1324">
                  <c:v>1.3090613155884978E-2</c:v>
                </c:pt>
                <c:pt idx="1325">
                  <c:v>1.3081081402407409E-2</c:v>
                </c:pt>
                <c:pt idx="1326">
                  <c:v>1.3071630409380731E-2</c:v>
                </c:pt>
                <c:pt idx="1327">
                  <c:v>1.3062027614287713E-2</c:v>
                </c:pt>
                <c:pt idx="1328">
                  <c:v>1.3052135122717995E-2</c:v>
                </c:pt>
                <c:pt idx="1329">
                  <c:v>1.3041986798323709E-2</c:v>
                </c:pt>
                <c:pt idx="1330">
                  <c:v>1.3031768425674908E-2</c:v>
                </c:pt>
                <c:pt idx="1331">
                  <c:v>1.3021712563724438E-2</c:v>
                </c:pt>
                <c:pt idx="1332">
                  <c:v>1.3011967670902676E-2</c:v>
                </c:pt>
                <c:pt idx="1333">
                  <c:v>1.300251511942932E-2</c:v>
                </c:pt>
                <c:pt idx="1334">
                  <c:v>1.2993180383935533E-2</c:v>
                </c:pt>
                <c:pt idx="1335">
                  <c:v>1.2983731714205761E-2</c:v>
                </c:pt>
                <c:pt idx="1336">
                  <c:v>1.2974010585181096E-2</c:v>
                </c:pt>
                <c:pt idx="1337">
                  <c:v>1.2964020479411701E-2</c:v>
                </c:pt>
                <c:pt idx="1338">
                  <c:v>1.2953924184515421E-2</c:v>
                </c:pt>
                <c:pt idx="1339">
                  <c:v>1.2943951537237543E-2</c:v>
                </c:pt>
                <c:pt idx="1340">
                  <c:v>1.2934269970532854E-2</c:v>
                </c:pt>
                <c:pt idx="1341">
                  <c:v>1.2924890766198965E-2</c:v>
                </c:pt>
                <c:pt idx="1342">
                  <c:v>1.2915663402680799E-2</c:v>
                </c:pt>
                <c:pt idx="1343">
                  <c:v>1.2906360767422881E-2</c:v>
                </c:pt>
                <c:pt idx="1344">
                  <c:v>1.289680707210906E-2</c:v>
                </c:pt>
                <c:pt idx="1345">
                  <c:v>1.2886976432577225E-2</c:v>
                </c:pt>
                <c:pt idx="1346">
                  <c:v>1.2877006740424819E-2</c:v>
                </c:pt>
                <c:pt idx="1347">
                  <c:v>1.2867121382463377E-2</c:v>
                </c:pt>
                <c:pt idx="1348">
                  <c:v>1.2857503314596461E-2</c:v>
                </c:pt>
                <c:pt idx="1349">
                  <c:v>1.2848192487668461E-2</c:v>
                </c:pt>
                <c:pt idx="1350">
                  <c:v>1.2839064040397502E-2</c:v>
                </c:pt>
                <c:pt idx="1351">
                  <c:v>1.2829899111058803E-2</c:v>
                </c:pt>
                <c:pt idx="1352">
                  <c:v>1.2820508179737797E-2</c:v>
                </c:pt>
                <c:pt idx="1353">
                  <c:v>1.2810837457060287E-2</c:v>
                </c:pt>
                <c:pt idx="1354">
                  <c:v>1.2800998515837214E-2</c:v>
                </c:pt>
                <c:pt idx="1355">
                  <c:v>1.2791204802267041E-2</c:v>
                </c:pt>
                <c:pt idx="1356">
                  <c:v>1.2781651210151942E-2</c:v>
                </c:pt>
                <c:pt idx="1357">
                  <c:v>1.277240469213059E-2</c:v>
                </c:pt>
                <c:pt idx="1358">
                  <c:v>1.276336722403954E-2</c:v>
                </c:pt>
                <c:pt idx="1359">
                  <c:v>1.2754331544943948E-2</c:v>
                </c:pt>
                <c:pt idx="1360">
                  <c:v>1.2745098036059129E-2</c:v>
                </c:pt>
                <c:pt idx="1361">
                  <c:v>1.2735586871854698E-2</c:v>
                </c:pt>
                <c:pt idx="1362">
                  <c:v>1.2725882366297661E-2</c:v>
                </c:pt>
                <c:pt idx="1363">
                  <c:v>1.2716184819696287E-2</c:v>
                </c:pt>
                <c:pt idx="1364">
                  <c:v>1.2706697407955367E-2</c:v>
                </c:pt>
                <c:pt idx="1365">
                  <c:v>1.2697512033487127E-2</c:v>
                </c:pt>
                <c:pt idx="1366">
                  <c:v>1.2688558204349025E-2</c:v>
                </c:pt>
                <c:pt idx="1367">
                  <c:v>1.2679643302150238E-2</c:v>
                </c:pt>
                <c:pt idx="1368">
                  <c:v>1.2670561280461482E-2</c:v>
                </c:pt>
                <c:pt idx="1369">
                  <c:v>1.2661208509489407E-2</c:v>
                </c:pt>
                <c:pt idx="1370">
                  <c:v>1.2651641585436954E-2</c:v>
                </c:pt>
                <c:pt idx="1371">
                  <c:v>1.2642044784963989E-2</c:v>
                </c:pt>
                <c:pt idx="1372">
                  <c:v>1.2632625901236242E-2</c:v>
                </c:pt>
                <c:pt idx="1373">
                  <c:v>1.2623499396274801E-2</c:v>
                </c:pt>
                <c:pt idx="1374">
                  <c:v>1.2614622529345478E-2</c:v>
                </c:pt>
                <c:pt idx="1375">
                  <c:v>1.2605820019680931E-2</c:v>
                </c:pt>
                <c:pt idx="1376">
                  <c:v>1.2596883041952845E-2</c:v>
                </c:pt>
                <c:pt idx="1377">
                  <c:v>1.2587686707850021E-2</c:v>
                </c:pt>
                <c:pt idx="1378">
                  <c:v>1.2578259908772796E-2</c:v>
                </c:pt>
                <c:pt idx="1379">
                  <c:v>1.2568768382915981E-2</c:v>
                </c:pt>
                <c:pt idx="1380">
                  <c:v>1.2559420926551794E-2</c:v>
                </c:pt>
                <c:pt idx="1381">
                  <c:v>1.2550351883410861E-2</c:v>
                </c:pt>
                <c:pt idx="1382">
                  <c:v>1.2541546019864003E-2</c:v>
                </c:pt>
                <c:pt idx="1383">
                  <c:v>1.253284770959728E-2</c:v>
                </c:pt>
                <c:pt idx="1384">
                  <c:v>1.2524048916183101E-2</c:v>
                </c:pt>
                <c:pt idx="1385">
                  <c:v>1.251500630006195E-2</c:v>
                </c:pt>
                <c:pt idx="1386">
                  <c:v>1.250572151614668E-2</c:v>
                </c:pt>
                <c:pt idx="1387">
                  <c:v>1.2496339640680965E-2</c:v>
                </c:pt>
                <c:pt idx="1388">
                  <c:v>1.248706696646772E-2</c:v>
                </c:pt>
                <c:pt idx="1389">
                  <c:v>1.2478054806587901E-2</c:v>
                </c:pt>
                <c:pt idx="1390">
                  <c:v>1.2469314747282861E-2</c:v>
                </c:pt>
                <c:pt idx="1391">
                  <c:v>1.2460712730851146E-2</c:v>
                </c:pt>
                <c:pt idx="1392">
                  <c:v>1.2452044941495766E-2</c:v>
                </c:pt>
                <c:pt idx="1393">
                  <c:v>1.2443152602490662E-2</c:v>
                </c:pt>
                <c:pt idx="1394">
                  <c:v>1.243401103263788E-2</c:v>
                </c:pt>
                <c:pt idx="1395">
                  <c:v>1.242474293521228E-2</c:v>
                </c:pt>
                <c:pt idx="1396">
                  <c:v>1.2415548753796978E-2</c:v>
                </c:pt>
                <c:pt idx="1397">
                  <c:v>1.2406593679213601E-2</c:v>
                </c:pt>
                <c:pt idx="1398">
                  <c:v>1.23979150135527E-2</c:v>
                </c:pt>
                <c:pt idx="1399">
                  <c:v>1.2389401762075121E-2</c:v>
                </c:pt>
                <c:pt idx="1400">
                  <c:v>1.2380857574255741E-2</c:v>
                </c:pt>
                <c:pt idx="1401">
                  <c:v>1.2372111400948672E-2</c:v>
                </c:pt>
                <c:pt idx="1402">
                  <c:v>1.2363113527830439E-2</c:v>
                </c:pt>
                <c:pt idx="1403">
                  <c:v>1.2353963000448658E-2</c:v>
                </c:pt>
                <c:pt idx="1404">
                  <c:v>1.2344851277121163E-2</c:v>
                </c:pt>
                <c:pt idx="1405">
                  <c:v>1.2335954211761715E-2</c:v>
                </c:pt>
                <c:pt idx="1406">
                  <c:v>1.2327333333601868E-2</c:v>
                </c:pt>
                <c:pt idx="1407">
                  <c:v>1.2318901775567846E-2</c:v>
                </c:pt>
                <c:pt idx="1408">
                  <c:v>1.231047366370651E-2</c:v>
                </c:pt>
                <c:pt idx="1409">
                  <c:v>1.2301868935228761E-2</c:v>
                </c:pt>
                <c:pt idx="1410">
                  <c:v>1.2293014513343956E-2</c:v>
                </c:pt>
                <c:pt idx="1411">
                  <c:v>1.2283984933840366E-2</c:v>
                </c:pt>
                <c:pt idx="1412">
                  <c:v>1.2274959787311667E-2</c:v>
                </c:pt>
                <c:pt idx="1413">
                  <c:v>1.2266122309373869E-2</c:v>
                </c:pt>
                <c:pt idx="1414">
                  <c:v>1.225755642016114E-2</c:v>
                </c:pt>
                <c:pt idx="1415">
                  <c:v>1.2249200012689233E-2</c:v>
                </c:pt>
                <c:pt idx="1416">
                  <c:v>1.2240880426615296E-2</c:v>
                </c:pt>
                <c:pt idx="1417">
                  <c:v>1.223241188211052E-2</c:v>
                </c:pt>
                <c:pt idx="1418">
                  <c:v>1.2223699938574259E-2</c:v>
                </c:pt>
                <c:pt idx="1419">
                  <c:v>1.22147942020112E-2</c:v>
                </c:pt>
                <c:pt idx="1420">
                  <c:v>1.2205859804768932E-2</c:v>
                </c:pt>
                <c:pt idx="1421">
                  <c:v>1.2197084071527017E-2</c:v>
                </c:pt>
                <c:pt idx="1422">
                  <c:v>1.2188571171016845E-2</c:v>
                </c:pt>
                <c:pt idx="1423">
                  <c:v>1.218028396085593E-2</c:v>
                </c:pt>
                <c:pt idx="1424">
                  <c:v>1.2172065421964312E-2</c:v>
                </c:pt>
                <c:pt idx="1425">
                  <c:v>1.2163727337011349E-2</c:v>
                </c:pt>
                <c:pt idx="1426">
                  <c:v>1.2155156184624098E-2</c:v>
                </c:pt>
                <c:pt idx="1427">
                  <c:v>1.2146376645351821E-2</c:v>
                </c:pt>
                <c:pt idx="1428">
                  <c:v>1.2137537127099094E-2</c:v>
                </c:pt>
                <c:pt idx="1429">
                  <c:v>1.2128825793561315E-2</c:v>
                </c:pt>
                <c:pt idx="1430">
                  <c:v>1.2120364658668678E-2</c:v>
                </c:pt>
                <c:pt idx="1431">
                  <c:v>1.2112141332303195E-2</c:v>
                </c:pt>
                <c:pt idx="1432">
                  <c:v>1.2104016525942366E-2</c:v>
                </c:pt>
                <c:pt idx="1433">
                  <c:v>1.2095802794473431E-2</c:v>
                </c:pt>
                <c:pt idx="1434">
                  <c:v>1.2087370056438241E-2</c:v>
                </c:pt>
                <c:pt idx="1435">
                  <c:v>1.2078718481368007E-2</c:v>
                </c:pt>
                <c:pt idx="1436">
                  <c:v>1.2069977836956954E-2</c:v>
                </c:pt>
                <c:pt idx="1437">
                  <c:v>1.2061333969845382E-2</c:v>
                </c:pt>
                <c:pt idx="1438">
                  <c:v>1.2052924122337119E-2</c:v>
                </c:pt>
                <c:pt idx="1439">
                  <c:v>1.2044760044749562E-2</c:v>
                </c:pt>
                <c:pt idx="1440">
                  <c:v>1.2036721907482003E-2</c:v>
                </c:pt>
                <c:pt idx="1441">
                  <c:v>1.2028626127695454E-2</c:v>
                </c:pt>
                <c:pt idx="1442">
                  <c:v>1.2020328773188583E-2</c:v>
                </c:pt>
                <c:pt idx="1443">
                  <c:v>1.2011806306637061E-2</c:v>
                </c:pt>
                <c:pt idx="1444">
                  <c:v>1.2003168309791222E-2</c:v>
                </c:pt>
                <c:pt idx="1445">
                  <c:v>1.1994595298344046E-2</c:v>
                </c:pt>
                <c:pt idx="1446">
                  <c:v>1.1986236962235873E-2</c:v>
                </c:pt>
                <c:pt idx="1447">
                  <c:v>1.1978128204072435E-2</c:v>
                </c:pt>
                <c:pt idx="1448">
                  <c:v>1.1970170004576576E-2</c:v>
                </c:pt>
                <c:pt idx="1449">
                  <c:v>1.1962185567329258E-2</c:v>
                </c:pt>
                <c:pt idx="1450">
                  <c:v>1.1954019956986481E-2</c:v>
                </c:pt>
                <c:pt idx="1451">
                  <c:v>1.1945627097255815E-2</c:v>
                </c:pt>
                <c:pt idx="1452">
                  <c:v>1.1937095221246655E-2</c:v>
                </c:pt>
                <c:pt idx="1453">
                  <c:v>1.1928596686340781E-2</c:v>
                </c:pt>
                <c:pt idx="1454">
                  <c:v>1.1920290735995823E-2</c:v>
                </c:pt>
                <c:pt idx="1455">
                  <c:v>1.1912234089071537E-2</c:v>
                </c:pt>
                <c:pt idx="1456">
                  <c:v>1.1904349501595711E-2</c:v>
                </c:pt>
                <c:pt idx="1457">
                  <c:v>1.1896469679771622E-2</c:v>
                </c:pt>
                <c:pt idx="1458">
                  <c:v>1.1888431620025949E-2</c:v>
                </c:pt>
                <c:pt idx="1459">
                  <c:v>1.1880168207695406E-2</c:v>
                </c:pt>
                <c:pt idx="1460">
                  <c:v>1.1871745553991186E-2</c:v>
                </c:pt>
                <c:pt idx="1461">
                  <c:v>1.1863325257066367E-2</c:v>
                </c:pt>
                <c:pt idx="1462">
                  <c:v>1.1855073157103661E-2</c:v>
                </c:pt>
                <c:pt idx="1463">
                  <c:v>1.1847066138368521E-2</c:v>
                </c:pt>
                <c:pt idx="1464">
                  <c:v>1.1839249307799459E-2</c:v>
                </c:pt>
                <c:pt idx="1465">
                  <c:v>1.183146734518661E-2</c:v>
                </c:pt>
                <c:pt idx="1466">
                  <c:v>1.182355215028791E-2</c:v>
                </c:pt>
                <c:pt idx="1467">
                  <c:v>1.1815417368009841E-2</c:v>
                </c:pt>
                <c:pt idx="1468">
                  <c:v>1.1807106603758699E-2</c:v>
                </c:pt>
                <c:pt idx="1469">
                  <c:v>1.1798768356977261E-2</c:v>
                </c:pt>
                <c:pt idx="1470">
                  <c:v>1.1790572095193921E-2</c:v>
                </c:pt>
                <c:pt idx="1471">
                  <c:v>1.1782612939457105E-2</c:v>
                </c:pt>
                <c:pt idx="1472">
                  <c:v>1.1774858537229541E-2</c:v>
                </c:pt>
                <c:pt idx="1473">
                  <c:v>1.1767167735491369E-2</c:v>
                </c:pt>
                <c:pt idx="1474">
                  <c:v>1.1759370295957904E-2</c:v>
                </c:pt>
                <c:pt idx="1475">
                  <c:v>1.1751362679375925E-2</c:v>
                </c:pt>
                <c:pt idx="1476">
                  <c:v>1.1743165984419431E-2</c:v>
                </c:pt>
                <c:pt idx="1477">
                  <c:v>1.17349135634353E-2</c:v>
                </c:pt>
                <c:pt idx="1478">
                  <c:v>1.172677557801452E-2</c:v>
                </c:pt>
                <c:pt idx="1479">
                  <c:v>1.1718863219892394E-2</c:v>
                </c:pt>
                <c:pt idx="1480">
                  <c:v>1.1711166490134605E-2</c:v>
                </c:pt>
                <c:pt idx="1481">
                  <c:v>1.1703560292540728E-2</c:v>
                </c:pt>
                <c:pt idx="1482">
                  <c:v>1.1695875148728014E-2</c:v>
                </c:pt>
                <c:pt idx="1483">
                  <c:v>1.168799260797254E-2</c:v>
                </c:pt>
                <c:pt idx="1484">
                  <c:v>1.1679911631915981E-2</c:v>
                </c:pt>
                <c:pt idx="1485">
                  <c:v>1.1671748692539834E-2</c:v>
                </c:pt>
                <c:pt idx="1486">
                  <c:v>1.1663671794869464E-2</c:v>
                </c:pt>
                <c:pt idx="1487">
                  <c:v>1.165580584057563E-2</c:v>
                </c:pt>
                <c:pt idx="1488">
                  <c:v>1.1648162636059901E-2</c:v>
                </c:pt>
                <c:pt idx="1489">
                  <c:v>1.1640634706733068E-2</c:v>
                </c:pt>
                <c:pt idx="1490">
                  <c:v>1.1633056126170837E-2</c:v>
                </c:pt>
                <c:pt idx="1491">
                  <c:v>1.1625295977238251E-2</c:v>
                </c:pt>
                <c:pt idx="1492">
                  <c:v>1.1617331806927585E-2</c:v>
                </c:pt>
                <c:pt idx="1493">
                  <c:v>1.1609261806876599E-2</c:v>
                </c:pt>
                <c:pt idx="1494">
                  <c:v>1.1601249101328689E-2</c:v>
                </c:pt>
                <c:pt idx="1495">
                  <c:v>1.1593429791065544E-2</c:v>
                </c:pt>
                <c:pt idx="1496">
                  <c:v>1.158583659870569E-2</c:v>
                </c:pt>
                <c:pt idx="1497">
                  <c:v>1.1578380896255645E-2</c:v>
                </c:pt>
                <c:pt idx="1498">
                  <c:v>1.1570902953384938E-2</c:v>
                </c:pt>
                <c:pt idx="1499">
                  <c:v>1.1563261958571948E-2</c:v>
                </c:pt>
                <c:pt idx="1500">
                  <c:v>1.1555415096153985E-2</c:v>
                </c:pt>
                <c:pt idx="1501">
                  <c:v>1.1547441222958315E-2</c:v>
                </c:pt>
                <c:pt idx="1502">
                  <c:v>1.1539496024986834E-2</c:v>
                </c:pt>
                <c:pt idx="1503">
                  <c:v>1.1531724186819761E-2</c:v>
                </c:pt>
                <c:pt idx="1504">
                  <c:v>1.1524178142631757E-2</c:v>
                </c:pt>
                <c:pt idx="1505">
                  <c:v>1.1516788987169613E-2</c:v>
                </c:pt>
                <c:pt idx="1506">
                  <c:v>1.1509405644119204E-2</c:v>
                </c:pt>
                <c:pt idx="1507">
                  <c:v>1.1501880060568119E-2</c:v>
                </c:pt>
                <c:pt idx="1508">
                  <c:v>1.1494150412138372E-2</c:v>
                </c:pt>
                <c:pt idx="1509">
                  <c:v>1.1486275518145307E-2</c:v>
                </c:pt>
                <c:pt idx="1510">
                  <c:v>1.147840127204398E-2</c:v>
                </c:pt>
                <c:pt idx="1511">
                  <c:v>1.1470678268248725E-2</c:v>
                </c:pt>
                <c:pt idx="1512">
                  <c:v>1.1463177161857477E-2</c:v>
                </c:pt>
                <c:pt idx="1513">
                  <c:v>1.145584929452151E-2</c:v>
                </c:pt>
                <c:pt idx="1514">
                  <c:v>1.1448554481589861E-2</c:v>
                </c:pt>
                <c:pt idx="1515">
                  <c:v>1.1441140116901102E-2</c:v>
                </c:pt>
                <c:pt idx="1516">
                  <c:v>1.14335269915767E-2</c:v>
                </c:pt>
                <c:pt idx="1517">
                  <c:v>1.1425753536855635E-2</c:v>
                </c:pt>
                <c:pt idx="1518">
                  <c:v>1.1417953734482287E-2</c:v>
                </c:pt>
                <c:pt idx="1519">
                  <c:v>1.1410281401439761E-2</c:v>
                </c:pt>
                <c:pt idx="1520">
                  <c:v>1.1402823670378924E-2</c:v>
                </c:pt>
                <c:pt idx="1521">
                  <c:v>1.1395552304648801E-2</c:v>
                </c:pt>
                <c:pt idx="1522">
                  <c:v>1.1388339999205715E-2</c:v>
                </c:pt>
                <c:pt idx="1523">
                  <c:v>1.1381032272995507E-2</c:v>
                </c:pt>
                <c:pt idx="1524">
                  <c:v>1.1373534392090321E-2</c:v>
                </c:pt>
                <c:pt idx="1525">
                  <c:v>1.1365864395890758E-2</c:v>
                </c:pt>
                <c:pt idx="1526">
                  <c:v>1.1358142497610069E-2</c:v>
                </c:pt>
                <c:pt idx="1527">
                  <c:v>1.1350523080395221E-2</c:v>
                </c:pt>
                <c:pt idx="1528">
                  <c:v>1.1343107794597313E-2</c:v>
                </c:pt>
                <c:pt idx="1529">
                  <c:v>1.1335888658826253E-2</c:v>
                </c:pt>
                <c:pt idx="1530">
                  <c:v>1.1328752961411597E-2</c:v>
                </c:pt>
                <c:pt idx="1531">
                  <c:v>1.1321546971634204E-2</c:v>
                </c:pt>
                <c:pt idx="1532">
                  <c:v>1.131416248746458E-2</c:v>
                </c:pt>
                <c:pt idx="1533">
                  <c:v>1.1306597488726901E-2</c:v>
                </c:pt>
                <c:pt idx="1534">
                  <c:v>1.1298956847751108E-2</c:v>
                </c:pt>
                <c:pt idx="1535">
                  <c:v>1.129139293060775E-2</c:v>
                </c:pt>
                <c:pt idx="1536">
                  <c:v>1.1284019767626299E-2</c:v>
                </c:pt>
                <c:pt idx="1537">
                  <c:v>1.127684913837654E-2</c:v>
                </c:pt>
                <c:pt idx="1538">
                  <c:v>1.1269784344859854E-2</c:v>
                </c:pt>
                <c:pt idx="1539">
                  <c:v>1.1262674937674261E-2</c:v>
                </c:pt>
                <c:pt idx="1540">
                  <c:v>1.1255401461386021E-2</c:v>
                </c:pt>
                <c:pt idx="1541">
                  <c:v>1.124794248864529E-2</c:v>
                </c:pt>
                <c:pt idx="1542">
                  <c:v>1.1240386279862959E-2</c:v>
                </c:pt>
                <c:pt idx="1543">
                  <c:v>1.123288071378805E-2</c:v>
                </c:pt>
                <c:pt idx="1544">
                  <c:v>1.1225549925421187E-2</c:v>
                </c:pt>
                <c:pt idx="1545">
                  <c:v>1.1218424651346915E-2</c:v>
                </c:pt>
                <c:pt idx="1546">
                  <c:v>1.1211425320106301E-2</c:v>
                </c:pt>
                <c:pt idx="1547">
                  <c:v>1.1204407162050565E-2</c:v>
                </c:pt>
                <c:pt idx="1548">
                  <c:v>1.1197241799732761E-2</c:v>
                </c:pt>
                <c:pt idx="1549">
                  <c:v>1.1189889350598501E-2</c:v>
                </c:pt>
                <c:pt idx="1550">
                  <c:v>1.1182420504879107E-2</c:v>
                </c:pt>
                <c:pt idx="1551">
                  <c:v>1.1174976333546572E-2</c:v>
                </c:pt>
                <c:pt idx="1552">
                  <c:v>1.1167688704647885E-2</c:v>
                </c:pt>
                <c:pt idx="1553">
                  <c:v>1.1160606220826121E-2</c:v>
                </c:pt>
                <c:pt idx="1554">
                  <c:v>1.1153667234019221E-2</c:v>
                </c:pt>
                <c:pt idx="1555">
                  <c:v>1.114673488525608E-2</c:v>
                </c:pt>
                <c:pt idx="1556">
                  <c:v>1.1139674281499642E-2</c:v>
                </c:pt>
                <c:pt idx="1557">
                  <c:v>1.1132428311736824E-2</c:v>
                </c:pt>
                <c:pt idx="1558">
                  <c:v>1.1125049456583307E-2</c:v>
                </c:pt>
                <c:pt idx="1559">
                  <c:v>1.1117669841828813E-2</c:v>
                </c:pt>
                <c:pt idx="1560">
                  <c:v>1.1110426642188481E-2</c:v>
                </c:pt>
                <c:pt idx="1561">
                  <c:v>1.110338497495328E-2</c:v>
                </c:pt>
                <c:pt idx="1562">
                  <c:v>1.1096501593073061E-2</c:v>
                </c:pt>
                <c:pt idx="1563">
                  <c:v>1.1089649580492859E-2</c:v>
                </c:pt>
                <c:pt idx="1564">
                  <c:v>1.1082689968458861E-2</c:v>
                </c:pt>
                <c:pt idx="1565">
                  <c:v>1.1075549890543351E-2</c:v>
                </c:pt>
                <c:pt idx="1566">
                  <c:v>1.1068263297838112E-2</c:v>
                </c:pt>
                <c:pt idx="1567">
                  <c:v>1.1060951445895792E-2</c:v>
                </c:pt>
                <c:pt idx="1568">
                  <c:v>1.1053754376160563E-2</c:v>
                </c:pt>
                <c:pt idx="1569">
                  <c:v>1.1046752138643159E-2</c:v>
                </c:pt>
                <c:pt idx="1570">
                  <c:v>1.1039920047683421E-2</c:v>
                </c:pt>
                <c:pt idx="1571">
                  <c:v>1.1033142936689774E-2</c:v>
                </c:pt>
                <c:pt idx="1572">
                  <c:v>1.1026280193677783E-2</c:v>
                </c:pt>
                <c:pt idx="1573">
                  <c:v>1.1019244884553496E-2</c:v>
                </c:pt>
                <c:pt idx="1574">
                  <c:v>1.1012052426009639E-2</c:v>
                </c:pt>
                <c:pt idx="1575">
                  <c:v>1.1004811515645861E-2</c:v>
                </c:pt>
                <c:pt idx="1576">
                  <c:v>1.099766264830996E-2</c:v>
                </c:pt>
                <c:pt idx="1577">
                  <c:v>1.0990699027028001E-2</c:v>
                </c:pt>
                <c:pt idx="1578">
                  <c:v>1.0983914377721364E-2</c:v>
                </c:pt>
                <c:pt idx="1579">
                  <c:v>1.0977206841581579E-2</c:v>
                </c:pt>
                <c:pt idx="1580">
                  <c:v>1.0970436549032432E-2</c:v>
                </c:pt>
                <c:pt idx="1581">
                  <c:v>1.0963504366658314E-2</c:v>
                </c:pt>
                <c:pt idx="1582">
                  <c:v>1.0956407477449378E-2</c:v>
                </c:pt>
                <c:pt idx="1583">
                  <c:v>1.0949240591074758E-2</c:v>
                </c:pt>
                <c:pt idx="1584">
                  <c:v>1.0942142307620481E-2</c:v>
                </c:pt>
                <c:pt idx="1585">
                  <c:v>1.0935217040591718E-2</c:v>
                </c:pt>
                <c:pt idx="1586">
                  <c:v>1.0928476479324239E-2</c:v>
                </c:pt>
                <c:pt idx="1587">
                  <c:v>1.0921833365039955E-2</c:v>
                </c:pt>
                <c:pt idx="1588">
                  <c:v>1.0915150871867861E-2</c:v>
                </c:pt>
                <c:pt idx="1589">
                  <c:v>1.0908319680017412E-2</c:v>
                </c:pt>
                <c:pt idx="1590">
                  <c:v>1.0901319330913751E-2</c:v>
                </c:pt>
                <c:pt idx="1591">
                  <c:v>1.0894229389676565E-2</c:v>
                </c:pt>
                <c:pt idx="1592">
                  <c:v>1.0887184314974443E-2</c:v>
                </c:pt>
                <c:pt idx="1593">
                  <c:v>1.0880297661948675E-2</c:v>
                </c:pt>
                <c:pt idx="1594">
                  <c:v>1.087359835309896E-2</c:v>
                </c:pt>
                <c:pt idx="1595">
                  <c:v>1.0867014742838852E-2</c:v>
                </c:pt>
                <c:pt idx="1596">
                  <c:v>1.0860415230970163E-2</c:v>
                </c:pt>
                <c:pt idx="1597">
                  <c:v>1.0853682431630455E-2</c:v>
                </c:pt>
                <c:pt idx="1598">
                  <c:v>1.0846779109826642E-2</c:v>
                </c:pt>
                <c:pt idx="1599">
                  <c:v>1.0839768813598353E-2</c:v>
                </c:pt>
                <c:pt idx="1600">
                  <c:v>1.0832779748686549E-2</c:v>
                </c:pt>
                <c:pt idx="1601">
                  <c:v>1.0825932454197117E-2</c:v>
                </c:pt>
                <c:pt idx="1602">
                  <c:v>1.0819272093791398E-2</c:v>
                </c:pt>
                <c:pt idx="1603">
                  <c:v>1.0812743361028089E-2</c:v>
                </c:pt>
                <c:pt idx="1604">
                  <c:v>1.0806221912020453E-2</c:v>
                </c:pt>
                <c:pt idx="1605">
                  <c:v>1.0799584484636349E-2</c:v>
                </c:pt>
                <c:pt idx="1606">
                  <c:v>1.0792778183311969E-2</c:v>
                </c:pt>
                <c:pt idx="1607">
                  <c:v>1.0785849956372601E-2</c:v>
                </c:pt>
                <c:pt idx="1608">
                  <c:v>1.07789198107282E-2</c:v>
                </c:pt>
                <c:pt idx="1609">
                  <c:v>1.0772113060757449E-2</c:v>
                </c:pt>
                <c:pt idx="1610">
                  <c:v>1.0765489881472632E-2</c:v>
                </c:pt>
                <c:pt idx="1611">
                  <c:v>1.0759011741074609E-2</c:v>
                </c:pt>
                <c:pt idx="1612">
                  <c:v>1.0752563402709511E-2</c:v>
                </c:pt>
                <c:pt idx="1613">
                  <c:v>1.0746017949431461E-2</c:v>
                </c:pt>
                <c:pt idx="1614">
                  <c:v>1.0739308165946718E-2</c:v>
                </c:pt>
                <c:pt idx="1615">
                  <c:v>1.0732464109063805E-2</c:v>
                </c:pt>
                <c:pt idx="1616">
                  <c:v>1.0725595833456298E-2</c:v>
                </c:pt>
                <c:pt idx="1617">
                  <c:v>1.071883120658634E-2</c:v>
                </c:pt>
                <c:pt idx="1618">
                  <c:v>1.0712243974268678E-2</c:v>
                </c:pt>
                <c:pt idx="1619">
                  <c:v>1.0705812525917523E-2</c:v>
                </c:pt>
                <c:pt idx="1620">
                  <c:v>1.0699432377690572E-2</c:v>
                </c:pt>
                <c:pt idx="1621">
                  <c:v>1.0692975173715771E-2</c:v>
                </c:pt>
                <c:pt idx="1622">
                  <c:v>1.0686360916208911E-2</c:v>
                </c:pt>
                <c:pt idx="1623">
                  <c:v>1.06796027656833E-2</c:v>
                </c:pt>
                <c:pt idx="1624">
                  <c:v>1.0672799286657861E-2</c:v>
                </c:pt>
                <c:pt idx="1625">
                  <c:v>1.066607870064178E-2</c:v>
                </c:pt>
                <c:pt idx="1626">
                  <c:v>1.0659526702639543E-2</c:v>
                </c:pt>
                <c:pt idx="1627">
                  <c:v>1.0653138467066286E-2</c:v>
                </c:pt>
                <c:pt idx="1628">
                  <c:v>1.0646821683550437E-2</c:v>
                </c:pt>
                <c:pt idx="1629">
                  <c:v>1.0640448731590821E-2</c:v>
                </c:pt>
                <c:pt idx="1630">
                  <c:v>1.0633928533618464E-2</c:v>
                </c:pt>
                <c:pt idx="1631">
                  <c:v>1.0627257627742762E-2</c:v>
                </c:pt>
                <c:pt idx="1632">
                  <c:v>1.0620521784728028E-2</c:v>
                </c:pt>
                <c:pt idx="1633">
                  <c:v>1.0613847439460481E-2</c:v>
                </c:pt>
                <c:pt idx="1634">
                  <c:v>1.0607330465187482E-2</c:v>
                </c:pt>
                <c:pt idx="1635">
                  <c:v>1.0600982412852141E-2</c:v>
                </c:pt>
                <c:pt idx="1636">
                  <c:v>1.0594724323972581E-2</c:v>
                </c:pt>
                <c:pt idx="1637">
                  <c:v>1.0588431411847532E-2</c:v>
                </c:pt>
                <c:pt idx="1638">
                  <c:v>1.058200335459096E-2</c:v>
                </c:pt>
                <c:pt idx="1639">
                  <c:v>1.0575420607836313E-2</c:v>
                </c:pt>
                <c:pt idx="1640">
                  <c:v>1.0568755093799663E-2</c:v>
                </c:pt>
                <c:pt idx="1641">
                  <c:v>1.0562129411696071E-2</c:v>
                </c:pt>
                <c:pt idx="1642">
                  <c:v>1.0555647725956734E-2</c:v>
                </c:pt>
                <c:pt idx="1643">
                  <c:v>1.0549337297925249E-2</c:v>
                </c:pt>
                <c:pt idx="1644">
                  <c:v>1.0543133445262996E-2</c:v>
                </c:pt>
                <c:pt idx="1645">
                  <c:v>1.053691620559217E-2</c:v>
                </c:pt>
                <c:pt idx="1646">
                  <c:v>1.0530577947046061E-2</c:v>
                </c:pt>
                <c:pt idx="1647">
                  <c:v>1.0524083832161361E-2</c:v>
                </c:pt>
                <c:pt idx="1648">
                  <c:v>1.051749113865401E-2</c:v>
                </c:pt>
                <c:pt idx="1649">
                  <c:v>1.0510916703459236E-2</c:v>
                </c:pt>
                <c:pt idx="1650">
                  <c:v>1.0504471013164053E-2</c:v>
                </c:pt>
                <c:pt idx="1651">
                  <c:v>1.0498196134066698E-2</c:v>
                </c:pt>
                <c:pt idx="1652">
                  <c:v>1.0492042322395876E-2</c:v>
                </c:pt>
                <c:pt idx="1653">
                  <c:v>1.0485896293367561E-2</c:v>
                </c:pt>
                <c:pt idx="1654">
                  <c:v>1.0479645103832778E-2</c:v>
                </c:pt>
                <c:pt idx="1655">
                  <c:v>1.0473239641909641E-2</c:v>
                </c:pt>
                <c:pt idx="1656">
                  <c:v>1.0466722009248886E-2</c:v>
                </c:pt>
                <c:pt idx="1657">
                  <c:v>1.0460201504294339E-2</c:v>
                </c:pt>
                <c:pt idx="1658">
                  <c:v>1.0453792919279514E-2</c:v>
                </c:pt>
                <c:pt idx="1659">
                  <c:v>1.0447552002367671E-2</c:v>
                </c:pt>
                <c:pt idx="1660">
                  <c:v>1.0441444345731701E-2</c:v>
                </c:pt>
                <c:pt idx="1661">
                  <c:v>1.0435365031929858E-2</c:v>
                </c:pt>
                <c:pt idx="1662">
                  <c:v>1.0429197835052521E-2</c:v>
                </c:pt>
                <c:pt idx="1663">
                  <c:v>1.0422880593480068E-2</c:v>
                </c:pt>
                <c:pt idx="1664">
                  <c:v>1.0416439966715721E-2</c:v>
                </c:pt>
                <c:pt idx="1665">
                  <c:v>1.0409976113621376E-2</c:v>
                </c:pt>
                <c:pt idx="1666">
                  <c:v>1.040360610236459E-2</c:v>
                </c:pt>
                <c:pt idx="1667">
                  <c:v>1.039739804680178E-2</c:v>
                </c:pt>
                <c:pt idx="1668">
                  <c:v>1.0391333008540058E-2</c:v>
                </c:pt>
                <c:pt idx="1669">
                  <c:v>1.038531594084754E-2</c:v>
                </c:pt>
                <c:pt idx="1670">
                  <c:v>1.0379229359377165E-2</c:v>
                </c:pt>
                <c:pt idx="1671">
                  <c:v>1.0372999457488367E-2</c:v>
                </c:pt>
                <c:pt idx="1672">
                  <c:v>1.0366637448689021E-2</c:v>
                </c:pt>
                <c:pt idx="1673">
                  <c:v>1.0360232947474518E-2</c:v>
                </c:pt>
                <c:pt idx="1674">
                  <c:v>1.0353903288551753E-2</c:v>
                </c:pt>
                <c:pt idx="1675">
                  <c:v>1.0347727469201085E-2</c:v>
                </c:pt>
                <c:pt idx="1676">
                  <c:v>1.0341701895450771E-2</c:v>
                </c:pt>
                <c:pt idx="1677">
                  <c:v>1.0335742689083872E-2</c:v>
                </c:pt>
                <c:pt idx="1678">
                  <c:v>1.0329733094474958E-2</c:v>
                </c:pt>
                <c:pt idx="1679">
                  <c:v>1.0323589216569146E-2</c:v>
                </c:pt>
                <c:pt idx="1680">
                  <c:v>1.0317307073848554E-2</c:v>
                </c:pt>
                <c:pt idx="1681">
                  <c:v>1.0310964545367425E-2</c:v>
                </c:pt>
                <c:pt idx="1682">
                  <c:v>1.030467727554414E-2</c:v>
                </c:pt>
                <c:pt idx="1683">
                  <c:v>1.0298533525619932E-2</c:v>
                </c:pt>
                <c:pt idx="1684">
                  <c:v>1.0292544671935733E-2</c:v>
                </c:pt>
                <c:pt idx="1685">
                  <c:v>1.0286639081726482E-2</c:v>
                </c:pt>
                <c:pt idx="1686">
                  <c:v>1.028070264666923E-2</c:v>
                </c:pt>
                <c:pt idx="1687">
                  <c:v>1.0274643061984836E-2</c:v>
                </c:pt>
                <c:pt idx="1688">
                  <c:v>1.0268441645571467E-2</c:v>
                </c:pt>
                <c:pt idx="1689">
                  <c:v>1.0262163577120622E-2</c:v>
                </c:pt>
                <c:pt idx="1690">
                  <c:v>1.0255920936997304E-2</c:v>
                </c:pt>
                <c:pt idx="1691">
                  <c:v>1.0249809524055709E-2</c:v>
                </c:pt>
                <c:pt idx="1692">
                  <c:v>1.024385507490972E-2</c:v>
                </c:pt>
                <c:pt idx="1693">
                  <c:v>1.0237999047018605E-2</c:v>
                </c:pt>
                <c:pt idx="1694">
                  <c:v>1.0232131799964425E-2</c:v>
                </c:pt>
                <c:pt idx="1695">
                  <c:v>1.0226154389081022E-2</c:v>
                </c:pt>
                <c:pt idx="1696">
                  <c:v>1.0220034154610065E-2</c:v>
                </c:pt>
                <c:pt idx="1697">
                  <c:v>1.0213822849493405E-2</c:v>
                </c:pt>
                <c:pt idx="1698">
                  <c:v>1.020762722763922E-2</c:v>
                </c:pt>
                <c:pt idx="1699">
                  <c:v>1.0201548823473299E-2</c:v>
                </c:pt>
                <c:pt idx="1700">
                  <c:v>1.019562690451651E-2</c:v>
                </c:pt>
                <c:pt idx="1701">
                  <c:v>1.0189816623840674E-2</c:v>
                </c:pt>
                <c:pt idx="1702">
                  <c:v>1.018401450458358E-2</c:v>
                </c:pt>
                <c:pt idx="1703">
                  <c:v>1.0178116791638575E-2</c:v>
                </c:pt>
                <c:pt idx="1704">
                  <c:v>1.01720777807301E-2</c:v>
                </c:pt>
                <c:pt idx="1705">
                  <c:v>1.0165935312470141E-2</c:v>
                </c:pt>
                <c:pt idx="1706">
                  <c:v>1.0159789188977581E-2</c:v>
                </c:pt>
                <c:pt idx="1707">
                  <c:v>1.0153744834064159E-2</c:v>
                </c:pt>
                <c:pt idx="1708">
                  <c:v>1.014785401715089E-2</c:v>
                </c:pt>
                <c:pt idx="1709">
                  <c:v>1.0142085949780704E-2</c:v>
                </c:pt>
                <c:pt idx="1710">
                  <c:v>1.0136344865164106E-2</c:v>
                </c:pt>
                <c:pt idx="1711">
                  <c:v>1.0130524055199623E-2</c:v>
                </c:pt>
                <c:pt idx="1712">
                  <c:v>1.0124565893263804E-2</c:v>
                </c:pt>
                <c:pt idx="1713">
                  <c:v>1.0118494065063209E-2</c:v>
                </c:pt>
                <c:pt idx="1714">
                  <c:v>1.0112399955439859E-2</c:v>
                </c:pt>
                <c:pt idx="1715">
                  <c:v>1.0106391018654081E-2</c:v>
                </c:pt>
                <c:pt idx="1716">
                  <c:v>1.0100530319744361E-2</c:v>
                </c:pt>
                <c:pt idx="1717">
                  <c:v>1.0094801249919577E-2</c:v>
                </c:pt>
                <c:pt idx="1718">
                  <c:v>1.008911712876326E-2</c:v>
                </c:pt>
                <c:pt idx="1719">
                  <c:v>1.0083370149451421E-2</c:v>
                </c:pt>
                <c:pt idx="1720">
                  <c:v>1.0077492050551709E-2</c:v>
                </c:pt>
                <c:pt idx="1721">
                  <c:v>1.0071492360506456E-2</c:v>
                </c:pt>
                <c:pt idx="1722">
                  <c:v>1.0065452760790241E-2</c:v>
                </c:pt>
                <c:pt idx="1723">
                  <c:v>1.0059480895159435E-2</c:v>
                </c:pt>
                <c:pt idx="1724">
                  <c:v>1.0053649765325979E-2</c:v>
                </c:pt>
                <c:pt idx="1725">
                  <c:v>1.0047956826445012E-2</c:v>
                </c:pt>
                <c:pt idx="1726">
                  <c:v>1.0042325672824381E-2</c:v>
                </c:pt>
                <c:pt idx="1727">
                  <c:v>1.0036649219772421E-2</c:v>
                </c:pt>
                <c:pt idx="1728">
                  <c:v>1.0030849998268058E-2</c:v>
                </c:pt>
                <c:pt idx="1729">
                  <c:v>1.0024923610727713E-2</c:v>
                </c:pt>
                <c:pt idx="1730">
                  <c:v>1.001894094466849E-2</c:v>
                </c:pt>
                <c:pt idx="1731">
                  <c:v>1.0013008039979353E-2</c:v>
                </c:pt>
                <c:pt idx="1732">
                  <c:v>1.0007206349848002E-2</c:v>
                </c:pt>
                <c:pt idx="1733">
                  <c:v>1.0001547049192101E-2</c:v>
                </c:pt>
                <c:pt idx="1734">
                  <c:v>9.9959649932523983E-3</c:v>
                </c:pt>
                <c:pt idx="1735">
                  <c:v>9.9903555780531013E-3</c:v>
                </c:pt>
                <c:pt idx="1736">
                  <c:v>9.9846336666402271E-3</c:v>
                </c:pt>
                <c:pt idx="1737">
                  <c:v>9.9787813900045208E-3</c:v>
                </c:pt>
                <c:pt idx="1738">
                  <c:v>9.9728579590999938E-3</c:v>
                </c:pt>
                <c:pt idx="1739">
                  <c:v>9.9669660922006627E-3</c:v>
                </c:pt>
                <c:pt idx="1740">
                  <c:v>9.9611941102492902E-3</c:v>
                </c:pt>
                <c:pt idx="1741">
                  <c:v>9.9555663471915506E-3</c:v>
                </c:pt>
                <c:pt idx="1742">
                  <c:v>9.9500296927427095E-3</c:v>
                </c:pt>
                <c:pt idx="1743">
                  <c:v>9.9444836929151008E-3</c:v>
                </c:pt>
                <c:pt idx="1744">
                  <c:v>9.9388371665969227E-3</c:v>
                </c:pt>
                <c:pt idx="1745">
                  <c:v>9.9330594377243578E-3</c:v>
                </c:pt>
                <c:pt idx="1746">
                  <c:v>9.9271973748303512E-3</c:v>
                </c:pt>
                <c:pt idx="1747">
                  <c:v>9.921348758483807E-3</c:v>
                </c:pt>
                <c:pt idx="1748">
                  <c:v>9.9156071237111766E-3</c:v>
                </c:pt>
                <c:pt idx="1749">
                  <c:v>9.9100092012922858E-3</c:v>
                </c:pt>
                <c:pt idx="1750">
                  <c:v>9.9045144695011546E-3</c:v>
                </c:pt>
                <c:pt idx="1751">
                  <c:v>9.8990281794596839E-3</c:v>
                </c:pt>
                <c:pt idx="1752">
                  <c:v>9.8934547848910787E-3</c:v>
                </c:pt>
                <c:pt idx="1753">
                  <c:v>9.8877516601866226E-3</c:v>
                </c:pt>
                <c:pt idx="1754">
                  <c:v>9.8819528873483817E-3</c:v>
                </c:pt>
                <c:pt idx="1755">
                  <c:v>9.8761498184934109E-3</c:v>
                </c:pt>
                <c:pt idx="1756">
                  <c:v>9.8704395080448249E-3</c:v>
                </c:pt>
                <c:pt idx="1757">
                  <c:v>9.8648701379046768E-3</c:v>
                </c:pt>
                <c:pt idx="1758">
                  <c:v>9.8594141064834925E-3</c:v>
                </c:pt>
                <c:pt idx="1759">
                  <c:v>9.8539837886808066E-3</c:v>
                </c:pt>
                <c:pt idx="1760">
                  <c:v>9.8484809782632497E-3</c:v>
                </c:pt>
                <c:pt idx="1761">
                  <c:v>9.8428521314042391E-3</c:v>
                </c:pt>
                <c:pt idx="1762">
                  <c:v>9.8371183224671126E-3</c:v>
                </c:pt>
                <c:pt idx="1763">
                  <c:v>9.831363130729881E-3</c:v>
                </c:pt>
                <c:pt idx="1764">
                  <c:v>9.8256854231315548E-3</c:v>
                </c:pt>
                <c:pt idx="1765">
                  <c:v>9.8201437238941338E-3</c:v>
                </c:pt>
                <c:pt idx="1766">
                  <c:v>9.814723461272018E-3</c:v>
                </c:pt>
                <c:pt idx="1767">
                  <c:v>9.8093453966822293E-3</c:v>
                </c:pt>
                <c:pt idx="1768">
                  <c:v>9.8039103667255326E-3</c:v>
                </c:pt>
                <c:pt idx="1769">
                  <c:v>9.7983550928772718E-3</c:v>
                </c:pt>
                <c:pt idx="1770">
                  <c:v>9.7926876413485676E-3</c:v>
                </c:pt>
                <c:pt idx="1771">
                  <c:v>9.7869826386224323E-3</c:v>
                </c:pt>
                <c:pt idx="1772">
                  <c:v>9.7813390733289748E-3</c:v>
                </c:pt>
                <c:pt idx="1773">
                  <c:v>9.7758245626371008E-3</c:v>
                </c:pt>
                <c:pt idx="1774">
                  <c:v>9.7704374566964392E-3</c:v>
                </c:pt>
                <c:pt idx="1775">
                  <c:v>9.7651079938370459E-3</c:v>
                </c:pt>
                <c:pt idx="1776">
                  <c:v>9.7597377260580567E-3</c:v>
                </c:pt>
                <c:pt idx="1777">
                  <c:v>9.7542549523334868E-3</c:v>
                </c:pt>
                <c:pt idx="1778">
                  <c:v>9.7486549448662224E-3</c:v>
                </c:pt>
                <c:pt idx="1779">
                  <c:v>9.7430023767376226E-3</c:v>
                </c:pt>
                <c:pt idx="1780">
                  <c:v>9.737394710737271E-3</c:v>
                </c:pt>
                <c:pt idx="1781">
                  <c:v>9.7319072912329125E-3</c:v>
                </c:pt>
                <c:pt idx="1782">
                  <c:v>9.7265510722891121E-3</c:v>
                </c:pt>
                <c:pt idx="1783">
                  <c:v>9.7212666740277287E-3</c:v>
                </c:pt>
                <c:pt idx="1784">
                  <c:v>9.7159579796210083E-3</c:v>
                </c:pt>
                <c:pt idx="1785">
                  <c:v>9.7105462814435078E-3</c:v>
                </c:pt>
                <c:pt idx="1786">
                  <c:v>9.7050144772178205E-3</c:v>
                </c:pt>
                <c:pt idx="1787">
                  <c:v>9.6994164769677611E-3</c:v>
                </c:pt>
                <c:pt idx="1788">
                  <c:v>9.6938466392173239E-3</c:v>
                </c:pt>
                <c:pt idx="1789">
                  <c:v>9.6883865788491355E-3</c:v>
                </c:pt>
                <c:pt idx="1790">
                  <c:v>9.6830593366545228E-3</c:v>
                </c:pt>
                <c:pt idx="1791">
                  <c:v>9.677816624099566E-3</c:v>
                </c:pt>
                <c:pt idx="1792">
                  <c:v>9.6725661895963287E-3</c:v>
                </c:pt>
                <c:pt idx="1793">
                  <c:v>9.6672238125396267E-3</c:v>
                </c:pt>
                <c:pt idx="1794">
                  <c:v>9.6617606287123167E-3</c:v>
                </c:pt>
                <c:pt idx="1795">
                  <c:v>9.6562191745617268E-3</c:v>
                </c:pt>
                <c:pt idx="1796">
                  <c:v>9.6506892190378699E-3</c:v>
                </c:pt>
                <c:pt idx="1797">
                  <c:v>9.6452571261599757E-3</c:v>
                </c:pt>
                <c:pt idx="1798">
                  <c:v>9.6399573208131289E-3</c:v>
                </c:pt>
                <c:pt idx="1799">
                  <c:v>9.6347531136552495E-3</c:v>
                </c:pt>
                <c:pt idx="1800">
                  <c:v>9.6295575477779918E-3</c:v>
                </c:pt>
                <c:pt idx="1801">
                  <c:v>9.6242824343810204E-3</c:v>
                </c:pt>
                <c:pt idx="1802">
                  <c:v>9.6188879376739728E-3</c:v>
                </c:pt>
                <c:pt idx="1803">
                  <c:v>9.6134048138731814E-3</c:v>
                </c:pt>
                <c:pt idx="1804">
                  <c:v>9.6079168720281868E-3</c:v>
                </c:pt>
                <c:pt idx="1805">
                  <c:v>9.6025136658243766E-3</c:v>
                </c:pt>
                <c:pt idx="1806">
                  <c:v>9.5972401325665046E-3</c:v>
                </c:pt>
                <c:pt idx="1807">
                  <c:v>9.5920714853104019E-3</c:v>
                </c:pt>
                <c:pt idx="1808">
                  <c:v>9.5869273660359206E-3</c:v>
                </c:pt>
                <c:pt idx="1809">
                  <c:v>9.5817171870234003E-3</c:v>
                </c:pt>
                <c:pt idx="1810">
                  <c:v>9.5763910914210704E-3</c:v>
                </c:pt>
                <c:pt idx="1811">
                  <c:v>9.5709678537055226E-3</c:v>
                </c:pt>
                <c:pt idx="1812">
                  <c:v>9.5655240871055751E-3</c:v>
                </c:pt>
                <c:pt idx="1813">
                  <c:v>9.5601509639333167E-3</c:v>
                </c:pt>
                <c:pt idx="1814">
                  <c:v>9.5549029119123587E-3</c:v>
                </c:pt>
                <c:pt idx="1815">
                  <c:v>9.5497671455200342E-3</c:v>
                </c:pt>
                <c:pt idx="1816">
                  <c:v>9.5446710665817829E-3</c:v>
                </c:pt>
                <c:pt idx="1817">
                  <c:v>9.5395232558656614E-3</c:v>
                </c:pt>
                <c:pt idx="1818">
                  <c:v>9.5342649262944688E-3</c:v>
                </c:pt>
                <c:pt idx="1819">
                  <c:v>9.5289028721466714E-3</c:v>
                </c:pt>
                <c:pt idx="1820">
                  <c:v>9.5235054260460368E-3</c:v>
                </c:pt>
                <c:pt idx="1821">
                  <c:v>9.5181638223463053E-3</c:v>
                </c:pt>
                <c:pt idx="1822">
                  <c:v>9.5129408275229661E-3</c:v>
                </c:pt>
                <c:pt idx="1823">
                  <c:v>9.5078355560745866E-3</c:v>
                </c:pt>
                <c:pt idx="1824">
                  <c:v>9.5027841721642796E-3</c:v>
                </c:pt>
                <c:pt idx="1825">
                  <c:v>9.4976959649573141E-3</c:v>
                </c:pt>
                <c:pt idx="1826">
                  <c:v>9.4925044267274578E-3</c:v>
                </c:pt>
                <c:pt idx="1827">
                  <c:v>9.4872045707957708E-3</c:v>
                </c:pt>
                <c:pt idx="1828">
                  <c:v>9.4818555293688673E-3</c:v>
                </c:pt>
                <c:pt idx="1829">
                  <c:v>9.4765470818237284E-3</c:v>
                </c:pt>
                <c:pt idx="1830">
                  <c:v>9.4713490742829882E-3</c:v>
                </c:pt>
                <c:pt idx="1831">
                  <c:v>9.4662722263530209E-3</c:v>
                </c:pt>
                <c:pt idx="1832">
                  <c:v>9.4612622963215747E-3</c:v>
                </c:pt>
                <c:pt idx="1833">
                  <c:v>9.4562307696621096E-3</c:v>
                </c:pt>
                <c:pt idx="1834">
                  <c:v>9.4511047233643859E-3</c:v>
                </c:pt>
                <c:pt idx="1835">
                  <c:v>9.4458677782991527E-3</c:v>
                </c:pt>
                <c:pt idx="1836">
                  <c:v>9.4405691222046208E-3</c:v>
                </c:pt>
                <c:pt idx="1837">
                  <c:v>9.4352956258528225E-3</c:v>
                </c:pt>
                <c:pt idx="1838">
                  <c:v>9.4301228718676883E-3</c:v>
                </c:pt>
                <c:pt idx="1839">
                  <c:v>9.4250727064053019E-3</c:v>
                </c:pt>
                <c:pt idx="1840">
                  <c:v>9.4201011338151345E-3</c:v>
                </c:pt>
                <c:pt idx="1841">
                  <c:v>9.4151232487801398E-3</c:v>
                </c:pt>
                <c:pt idx="1842">
                  <c:v>9.4100610902528789E-3</c:v>
                </c:pt>
                <c:pt idx="1843">
                  <c:v>9.4048874531247727E-3</c:v>
                </c:pt>
                <c:pt idx="1844">
                  <c:v>9.3996410200240538E-3</c:v>
                </c:pt>
                <c:pt idx="1845">
                  <c:v>9.3944043850589087E-3</c:v>
                </c:pt>
                <c:pt idx="1846">
                  <c:v>9.3892574643264747E-3</c:v>
                </c:pt>
                <c:pt idx="1847">
                  <c:v>9.3842325809237875E-3</c:v>
                </c:pt>
                <c:pt idx="1848">
                  <c:v>9.3792964513619605E-3</c:v>
                </c:pt>
                <c:pt idx="1849">
                  <c:v>9.3743690962397892E-3</c:v>
                </c:pt>
                <c:pt idx="1850">
                  <c:v>9.3693689411470747E-3</c:v>
                </c:pt>
                <c:pt idx="1851">
                  <c:v>9.3642586855210048E-3</c:v>
                </c:pt>
                <c:pt idx="1852">
                  <c:v>9.3590661341084198E-3</c:v>
                </c:pt>
                <c:pt idx="1853">
                  <c:v>9.3538683420845668E-3</c:v>
                </c:pt>
                <c:pt idx="1854">
                  <c:v>9.3487481206236504E-3</c:v>
                </c:pt>
                <c:pt idx="1855">
                  <c:v>9.3437474641473624E-3</c:v>
                </c:pt>
                <c:pt idx="1856">
                  <c:v>9.3388440787776535E-3</c:v>
                </c:pt>
                <c:pt idx="1857">
                  <c:v>9.3339641124733346E-3</c:v>
                </c:pt>
                <c:pt idx="1858">
                  <c:v>9.3290238249750228E-3</c:v>
                </c:pt>
                <c:pt idx="1859">
                  <c:v>9.3239766986190267E-3</c:v>
                </c:pt>
                <c:pt idx="1860">
                  <c:v>9.3188394766520223E-3</c:v>
                </c:pt>
                <c:pt idx="1861">
                  <c:v>9.3136825368201909E-3</c:v>
                </c:pt>
                <c:pt idx="1862">
                  <c:v>9.3085901360735867E-3</c:v>
                </c:pt>
                <c:pt idx="1863">
                  <c:v>9.3036129957271285E-3</c:v>
                </c:pt>
                <c:pt idx="1864">
                  <c:v>9.2987399006336097E-3</c:v>
                </c:pt>
                <c:pt idx="1865">
                  <c:v>9.2939041955954864E-3</c:v>
                </c:pt>
                <c:pt idx="1866">
                  <c:v>9.2890214205363988E-3</c:v>
                </c:pt>
                <c:pt idx="1867">
                  <c:v>9.2840368486546351E-3</c:v>
                </c:pt>
                <c:pt idx="1868">
                  <c:v>9.2789561653959206E-3</c:v>
                </c:pt>
                <c:pt idx="1869">
                  <c:v>9.2738420718624214E-3</c:v>
                </c:pt>
                <c:pt idx="1870">
                  <c:v>9.2687788345971849E-3</c:v>
                </c:pt>
                <c:pt idx="1871">
                  <c:v>9.2638248375674064E-3</c:v>
                </c:pt>
                <c:pt idx="1872">
                  <c:v>9.258979848519467E-3</c:v>
                </c:pt>
                <c:pt idx="1873">
                  <c:v>9.2541853325022877E-3</c:v>
                </c:pt>
                <c:pt idx="1874">
                  <c:v>9.2493575305063209E-3</c:v>
                </c:pt>
                <c:pt idx="1875">
                  <c:v>9.2444346243005723E-3</c:v>
                </c:pt>
                <c:pt idx="1876">
                  <c:v>9.2394114277015629E-3</c:v>
                </c:pt>
                <c:pt idx="1877">
                  <c:v>9.2343421180823004E-3</c:v>
                </c:pt>
                <c:pt idx="1878">
                  <c:v>9.2293095717146841E-3</c:v>
                </c:pt>
                <c:pt idx="1879">
                  <c:v>9.2243786716404551E-3</c:v>
                </c:pt>
                <c:pt idx="1880">
                  <c:v>9.219559893993496E-3</c:v>
                </c:pt>
                <c:pt idx="1881">
                  <c:v>9.2148035900089225E-3</c:v>
                </c:pt>
                <c:pt idx="1882">
                  <c:v>9.2100280748325589E-3</c:v>
                </c:pt>
                <c:pt idx="1883">
                  <c:v>9.2051656451149853E-3</c:v>
                </c:pt>
                <c:pt idx="1884">
                  <c:v>9.2002006039876363E-3</c:v>
                </c:pt>
                <c:pt idx="1885">
                  <c:v>9.1951779201820023E-3</c:v>
                </c:pt>
                <c:pt idx="1886">
                  <c:v>9.1901777381818948E-3</c:v>
                </c:pt>
                <c:pt idx="1887">
                  <c:v>9.1852701987589994E-3</c:v>
                </c:pt>
                <c:pt idx="1888">
                  <c:v>9.1804760422895208E-3</c:v>
                </c:pt>
                <c:pt idx="1889">
                  <c:v>9.1757551061414748E-3</c:v>
                </c:pt>
                <c:pt idx="1890">
                  <c:v>9.1710290836217005E-3</c:v>
                </c:pt>
                <c:pt idx="1891">
                  <c:v>9.1662256591268226E-3</c:v>
                </c:pt>
                <c:pt idx="1892">
                  <c:v>9.1613191504633026E-3</c:v>
                </c:pt>
                <c:pt idx="1893">
                  <c:v>9.1563448021265217E-3</c:v>
                </c:pt>
                <c:pt idx="1894">
                  <c:v>9.1513787641693059E-3</c:v>
                </c:pt>
                <c:pt idx="1895">
                  <c:v>9.1464951382747364E-3</c:v>
                </c:pt>
                <c:pt idx="1896">
                  <c:v>9.1417243268365981E-3</c:v>
                </c:pt>
                <c:pt idx="1897">
                  <c:v>9.137036081691835E-3</c:v>
                </c:pt>
                <c:pt idx="1898">
                  <c:v>9.1323566896140008E-3</c:v>
                </c:pt>
                <c:pt idx="1899">
                  <c:v>9.1276105395929567E-3</c:v>
                </c:pt>
                <c:pt idx="1900">
                  <c:v>9.1227626411063446E-3</c:v>
                </c:pt>
                <c:pt idx="1901">
                  <c:v>9.1178381723401505E-3</c:v>
                </c:pt>
                <c:pt idx="1902">
                  <c:v>9.1129081238781051E-3</c:v>
                </c:pt>
                <c:pt idx="1903">
                  <c:v>9.1080492286616625E-3</c:v>
                </c:pt>
                <c:pt idx="1904">
                  <c:v>9.1033008046331569E-3</c:v>
                </c:pt>
                <c:pt idx="1905">
                  <c:v>9.0986427721407477E-3</c:v>
                </c:pt>
                <c:pt idx="1906">
                  <c:v>9.0940071203552148E-3</c:v>
                </c:pt>
                <c:pt idx="1907">
                  <c:v>9.0893162809746568E-3</c:v>
                </c:pt>
                <c:pt idx="1908">
                  <c:v>9.0845267688479149E-3</c:v>
                </c:pt>
                <c:pt idx="1909">
                  <c:v>9.0796535285658578E-3</c:v>
                </c:pt>
                <c:pt idx="1910">
                  <c:v>9.0747613404834251E-3</c:v>
                </c:pt>
                <c:pt idx="1911">
                  <c:v>9.0699282289253419E-3</c:v>
                </c:pt>
                <c:pt idx="1912">
                  <c:v>9.0652015525044382E-3</c:v>
                </c:pt>
                <c:pt idx="1913">
                  <c:v>9.0605714800440808E-3</c:v>
                </c:pt>
                <c:pt idx="1914">
                  <c:v>9.0559766901728705E-3</c:v>
                </c:pt>
                <c:pt idx="1915">
                  <c:v>9.0513389941931175E-3</c:v>
                </c:pt>
                <c:pt idx="1916">
                  <c:v>9.0466073459401792E-3</c:v>
                </c:pt>
                <c:pt idx="1917">
                  <c:v>9.0417864622922128E-3</c:v>
                </c:pt>
                <c:pt idx="1918">
                  <c:v>9.0369339912933326E-3</c:v>
                </c:pt>
                <c:pt idx="1919">
                  <c:v>9.0321279207730559E-3</c:v>
                </c:pt>
                <c:pt idx="1920">
                  <c:v>9.0274226642567731E-3</c:v>
                </c:pt>
                <c:pt idx="1921">
                  <c:v>9.0228185479700098E-3</c:v>
                </c:pt>
                <c:pt idx="1922">
                  <c:v>9.0182617920674182E-3</c:v>
                </c:pt>
                <c:pt idx="1923">
                  <c:v>9.0136749012342567E-3</c:v>
                </c:pt>
                <c:pt idx="1924">
                  <c:v>9.0090003034973068E-3</c:v>
                </c:pt>
                <c:pt idx="1925">
                  <c:v>9.0042326626656229E-3</c:v>
                </c:pt>
                <c:pt idx="1926">
                  <c:v>8.9994217130117508E-3</c:v>
                </c:pt>
                <c:pt idx="1927">
                  <c:v>8.994644111466726E-3</c:v>
                </c:pt>
                <c:pt idx="1928">
                  <c:v>8.9899602487295248E-3</c:v>
                </c:pt>
                <c:pt idx="1929">
                  <c:v>8.985380352062684E-3</c:v>
                </c:pt>
                <c:pt idx="1930">
                  <c:v>8.9808588896280826E-3</c:v>
                </c:pt>
                <c:pt idx="1931">
                  <c:v>8.9763203291825504E-3</c:v>
                </c:pt>
                <c:pt idx="1932">
                  <c:v>8.9717016902138274E-3</c:v>
                </c:pt>
                <c:pt idx="1933">
                  <c:v>8.9669879198123262E-3</c:v>
                </c:pt>
                <c:pt idx="1934">
                  <c:v>8.9622202069952767E-3</c:v>
                </c:pt>
                <c:pt idx="1935">
                  <c:v>8.9574726372728657E-3</c:v>
                </c:pt>
                <c:pt idx="1936">
                  <c:v>8.9528104287297152E-3</c:v>
                </c:pt>
                <c:pt idx="1937">
                  <c:v>8.9482532962980015E-3</c:v>
                </c:pt>
                <c:pt idx="1938">
                  <c:v>8.9437645090788762E-3</c:v>
                </c:pt>
                <c:pt idx="1939">
                  <c:v>8.9392717037713731E-3</c:v>
                </c:pt>
                <c:pt idx="1940">
                  <c:v>8.9347076702793495E-3</c:v>
                </c:pt>
                <c:pt idx="1941">
                  <c:v>8.9300481275101581E-3</c:v>
                </c:pt>
                <c:pt idx="1942">
                  <c:v>8.9253252443972208E-3</c:v>
                </c:pt>
                <c:pt idx="1943">
                  <c:v>8.9206093674186575E-3</c:v>
                </c:pt>
                <c:pt idx="1944">
                  <c:v>8.9159693408236377E-3</c:v>
                </c:pt>
                <c:pt idx="1945">
                  <c:v>8.9114338074852781E-3</c:v>
                </c:pt>
                <c:pt idx="1946">
                  <c:v>8.9069752315594046E-3</c:v>
                </c:pt>
                <c:pt idx="1947">
                  <c:v>8.9025255425435358E-3</c:v>
                </c:pt>
                <c:pt idx="1948">
                  <c:v>8.8980145205197567E-3</c:v>
                </c:pt>
                <c:pt idx="1949">
                  <c:v>8.8934092851605077E-3</c:v>
                </c:pt>
                <c:pt idx="1950">
                  <c:v>8.8887326710970806E-3</c:v>
                </c:pt>
                <c:pt idx="1951">
                  <c:v>8.884050208454685E-3</c:v>
                </c:pt>
                <c:pt idx="1952">
                  <c:v>8.8794331359460434E-3</c:v>
                </c:pt>
                <c:pt idx="1953">
                  <c:v>8.8749183310531041E-3</c:v>
                </c:pt>
                <c:pt idx="1954">
                  <c:v>8.8704876857349669E-3</c:v>
                </c:pt>
                <c:pt idx="1955">
                  <c:v>8.8660784477194027E-3</c:v>
                </c:pt>
                <c:pt idx="1956">
                  <c:v>8.8616186268091375E-3</c:v>
                </c:pt>
                <c:pt idx="1957">
                  <c:v>8.8570674990230344E-3</c:v>
                </c:pt>
                <c:pt idx="1958">
                  <c:v>8.8524384123194362E-3</c:v>
                </c:pt>
                <c:pt idx="1959">
                  <c:v>8.8477911089244864E-3</c:v>
                </c:pt>
                <c:pt idx="1960">
                  <c:v>8.8431979807748629E-3</c:v>
                </c:pt>
                <c:pt idx="1961">
                  <c:v>8.8387033276498047E-3</c:v>
                </c:pt>
                <c:pt idx="1962">
                  <c:v>8.834298540827552E-3</c:v>
                </c:pt>
                <c:pt idx="1963">
                  <c:v>8.829927098875253E-3</c:v>
                </c:pt>
                <c:pt idx="1964">
                  <c:v>8.8255164798061482E-3</c:v>
                </c:pt>
                <c:pt idx="1965">
                  <c:v>8.8210189826920839E-3</c:v>
                </c:pt>
                <c:pt idx="1966">
                  <c:v>8.8164384768554364E-3</c:v>
                </c:pt>
                <c:pt idx="1967">
                  <c:v>8.811828064237151E-3</c:v>
                </c:pt>
                <c:pt idx="1968">
                  <c:v>8.8072600598122462E-3</c:v>
                </c:pt>
                <c:pt idx="1969">
                  <c:v>8.8027852705698309E-3</c:v>
                </c:pt>
                <c:pt idx="1970">
                  <c:v>8.798404500148722E-3</c:v>
                </c:pt>
                <c:pt idx="1971">
                  <c:v>8.7940682455317082E-3</c:v>
                </c:pt>
                <c:pt idx="1972">
                  <c:v>8.7897046700798048E-3</c:v>
                </c:pt>
                <c:pt idx="1973">
                  <c:v>8.785260056803414E-3</c:v>
                </c:pt>
                <c:pt idx="1974">
                  <c:v>8.780728960807541E-3</c:v>
                </c:pt>
                <c:pt idx="1975">
                  <c:v>8.7761571216392765E-3</c:v>
                </c:pt>
                <c:pt idx="1976">
                  <c:v>8.7716155780986679E-3</c:v>
                </c:pt>
                <c:pt idx="1977">
                  <c:v>8.7671606440091737E-3</c:v>
                </c:pt>
                <c:pt idx="1978">
                  <c:v>8.7628022952050584E-3</c:v>
                </c:pt>
                <c:pt idx="1979">
                  <c:v>8.7584986997558695E-3</c:v>
                </c:pt>
                <c:pt idx="1980">
                  <c:v>8.7541798826981949E-3</c:v>
                </c:pt>
                <c:pt idx="1981">
                  <c:v>8.7497871479743847E-3</c:v>
                </c:pt>
                <c:pt idx="1982">
                  <c:v>8.7453060507887547E-3</c:v>
                </c:pt>
                <c:pt idx="1983">
                  <c:v>8.7407743851847467E-3</c:v>
                </c:pt>
                <c:pt idx="1984">
                  <c:v>8.7362607644841939E-3</c:v>
                </c:pt>
                <c:pt idx="1985">
                  <c:v>8.7318259421384319E-3</c:v>
                </c:pt>
                <c:pt idx="1986">
                  <c:v>8.7274886804395418E-3</c:v>
                </c:pt>
                <c:pt idx="1987">
                  <c:v>8.723215328874951E-3</c:v>
                </c:pt>
                <c:pt idx="1988">
                  <c:v>8.7189388913600577E-3</c:v>
                </c:pt>
                <c:pt idx="1989">
                  <c:v>8.7145967869951286E-3</c:v>
                </c:pt>
                <c:pt idx="1990">
                  <c:v>8.7101660265183223E-3</c:v>
                </c:pt>
                <c:pt idx="1991">
                  <c:v>8.7056760206025794E-3</c:v>
                </c:pt>
                <c:pt idx="1992">
                  <c:v>8.7011918753700946E-3</c:v>
                </c:pt>
                <c:pt idx="1993">
                  <c:v>8.6967776689678006E-3</c:v>
                </c:pt>
                <c:pt idx="1994">
                  <c:v>8.6924604286578704E-3</c:v>
                </c:pt>
                <c:pt idx="1995">
                  <c:v>8.6882150483981683E-3</c:v>
                </c:pt>
                <c:pt idx="1996">
                  <c:v>8.6839785521564024E-3</c:v>
                </c:pt>
                <c:pt idx="1997">
                  <c:v>8.6796856062966183E-3</c:v>
                </c:pt>
                <c:pt idx="1998">
                  <c:v>8.6753052627678694E-3</c:v>
                </c:pt>
                <c:pt idx="1999">
                  <c:v>8.6708582599683091E-3</c:v>
                </c:pt>
                <c:pt idx="2000">
                  <c:v>8.6664051988309416E-3</c:v>
                </c:pt>
                <c:pt idx="2001">
                  <c:v>8.6620123389707752E-3</c:v>
                </c:pt>
                <c:pt idx="2002">
                  <c:v>8.6577143271781825E-3</c:v>
                </c:pt>
                <c:pt idx="2003">
                  <c:v>8.6534948152368583E-3</c:v>
                </c:pt>
                <c:pt idx="2004">
                  <c:v>8.6492957970529007E-3</c:v>
                </c:pt>
                <c:pt idx="2005">
                  <c:v>8.6450503367365011E-3</c:v>
                </c:pt>
                <c:pt idx="2006">
                  <c:v>8.6407202306228968E-3</c:v>
                </c:pt>
                <c:pt idx="2007">
                  <c:v>8.6363174060894634E-3</c:v>
                </c:pt>
                <c:pt idx="2008">
                  <c:v>8.631897059024056E-3</c:v>
                </c:pt>
                <c:pt idx="2009">
                  <c:v>8.6275264784187507E-3</c:v>
                </c:pt>
                <c:pt idx="2010">
                  <c:v>8.6232471747317799E-3</c:v>
                </c:pt>
                <c:pt idx="2011">
                  <c:v>8.6190516213064828E-3</c:v>
                </c:pt>
                <c:pt idx="2012">
                  <c:v>8.6148876271867365E-3</c:v>
                </c:pt>
                <c:pt idx="2013">
                  <c:v>8.6106878037523621E-3</c:v>
                </c:pt>
                <c:pt idx="2014">
                  <c:v>8.6064074980378227E-3</c:v>
                </c:pt>
                <c:pt idx="2015">
                  <c:v>8.6020498365243208E-3</c:v>
                </c:pt>
                <c:pt idx="2016">
                  <c:v>8.5976638207905069E-3</c:v>
                </c:pt>
                <c:pt idx="2017">
                  <c:v>8.5933166273714674E-3</c:v>
                </c:pt>
                <c:pt idx="2018">
                  <c:v>8.5890557791282462E-3</c:v>
                </c:pt>
                <c:pt idx="2019">
                  <c:v>8.5848824875883762E-3</c:v>
                </c:pt>
                <c:pt idx="2020">
                  <c:v>8.5807511060724991E-3</c:v>
                </c:pt>
                <c:pt idx="2021">
                  <c:v>8.5765949229413031E-3</c:v>
                </c:pt>
                <c:pt idx="2022">
                  <c:v>8.572363729674003E-3</c:v>
                </c:pt>
                <c:pt idx="2023">
                  <c:v>8.5680520071580724E-3</c:v>
                </c:pt>
                <c:pt idx="2024">
                  <c:v>8.5637018943509266E-3</c:v>
                </c:pt>
                <c:pt idx="2025">
                  <c:v>8.5593793422573568E-3</c:v>
                </c:pt>
                <c:pt idx="2026">
                  <c:v>8.5551369556873449E-3</c:v>
                </c:pt>
                <c:pt idx="2027">
                  <c:v>8.5509844587164114E-3</c:v>
                </c:pt>
                <c:pt idx="2028">
                  <c:v>8.5468833528121353E-3</c:v>
                </c:pt>
                <c:pt idx="2029">
                  <c:v>8.5427686951337536E-3</c:v>
                </c:pt>
                <c:pt idx="2030">
                  <c:v>8.5385856860235535E-3</c:v>
                </c:pt>
                <c:pt idx="2031">
                  <c:v>8.5343204552747239E-3</c:v>
                </c:pt>
                <c:pt idx="2032">
                  <c:v>8.5300077400021004E-3</c:v>
                </c:pt>
                <c:pt idx="2033">
                  <c:v>8.5257111989723005E-3</c:v>
                </c:pt>
                <c:pt idx="2034">
                  <c:v>8.521487526428376E-3</c:v>
                </c:pt>
                <c:pt idx="2035">
                  <c:v>8.5173545981485528E-3</c:v>
                </c:pt>
                <c:pt idx="2036">
                  <c:v>8.5132815354010648E-3</c:v>
                </c:pt>
                <c:pt idx="2037">
                  <c:v>8.5092062010366648E-3</c:v>
                </c:pt>
                <c:pt idx="2038">
                  <c:v>8.5050702218324517E-3</c:v>
                </c:pt>
                <c:pt idx="2039">
                  <c:v>8.5008518020673711E-3</c:v>
                </c:pt>
                <c:pt idx="2040">
                  <c:v>8.496577872721546E-3</c:v>
                </c:pt>
                <c:pt idx="2041">
                  <c:v>8.4923087964179546E-3</c:v>
                </c:pt>
                <c:pt idx="2042">
                  <c:v>8.4881043199955212E-3</c:v>
                </c:pt>
                <c:pt idx="2043">
                  <c:v>8.4839899839704892E-3</c:v>
                </c:pt>
                <c:pt idx="2044">
                  <c:v>8.4799428642200921E-3</c:v>
                </c:pt>
                <c:pt idx="2045">
                  <c:v>8.4759045955245804E-3</c:v>
                </c:pt>
                <c:pt idx="2046">
                  <c:v>8.4718142838485604E-3</c:v>
                </c:pt>
                <c:pt idx="2047">
                  <c:v>8.4676427545446725E-3</c:v>
                </c:pt>
                <c:pt idx="2048">
                  <c:v>8.4634088665913858E-3</c:v>
                </c:pt>
                <c:pt idx="2049">
                  <c:v>8.4591687603959177E-3</c:v>
                </c:pt>
                <c:pt idx="2050">
                  <c:v>8.4549841722867582E-3</c:v>
                </c:pt>
                <c:pt idx="2051">
                  <c:v>8.4508877053671456E-3</c:v>
                </c:pt>
                <c:pt idx="2052">
                  <c:v>8.4468645857977663E-3</c:v>
                </c:pt>
                <c:pt idx="2053">
                  <c:v>8.4428611016650647E-3</c:v>
                </c:pt>
                <c:pt idx="2054">
                  <c:v>8.4388149079303205E-3</c:v>
                </c:pt>
                <c:pt idx="2055">
                  <c:v>8.4346901068003046E-3</c:v>
                </c:pt>
                <c:pt idx="2056">
                  <c:v>8.4304973589590625E-3</c:v>
                </c:pt>
                <c:pt idx="2057">
                  <c:v>8.4262877477714691E-3</c:v>
                </c:pt>
                <c:pt idx="2058">
                  <c:v>8.4221239277444907E-3</c:v>
                </c:pt>
                <c:pt idx="2059">
                  <c:v>8.4180448597887848E-3</c:v>
                </c:pt>
                <c:pt idx="2060">
                  <c:v>8.4140439769217548E-3</c:v>
                </c:pt>
                <c:pt idx="2061">
                  <c:v>8.4100730045641378E-3</c:v>
                </c:pt>
                <c:pt idx="2062">
                  <c:v>8.4060692155625283E-3</c:v>
                </c:pt>
                <c:pt idx="2063">
                  <c:v>8.401990740623819E-3</c:v>
                </c:pt>
                <c:pt idx="2064">
                  <c:v>8.397840054257524E-3</c:v>
                </c:pt>
                <c:pt idx="2065">
                  <c:v>8.3936624508174768E-3</c:v>
                </c:pt>
                <c:pt idx="2066">
                  <c:v>8.3895204412568047E-3</c:v>
                </c:pt>
                <c:pt idx="2067">
                  <c:v>8.3854585508257411E-3</c:v>
                </c:pt>
                <c:pt idx="2068">
                  <c:v>8.3814783391705505E-3</c:v>
                </c:pt>
                <c:pt idx="2069">
                  <c:v>8.377537645120026E-3</c:v>
                </c:pt>
                <c:pt idx="2070">
                  <c:v>8.3735744098327267E-3</c:v>
                </c:pt>
                <c:pt idx="2071">
                  <c:v>8.3695416254426312E-3</c:v>
                </c:pt>
                <c:pt idx="2072">
                  <c:v>8.3654337274165352E-3</c:v>
                </c:pt>
                <c:pt idx="2073">
                  <c:v>8.3612896016495158E-3</c:v>
                </c:pt>
                <c:pt idx="2074">
                  <c:v>8.357170580608371E-3</c:v>
                </c:pt>
                <c:pt idx="2075">
                  <c:v>8.3531258867940265E-3</c:v>
                </c:pt>
                <c:pt idx="2076">
                  <c:v>8.3491649939298092E-3</c:v>
                </c:pt>
                <c:pt idx="2077">
                  <c:v>8.3452524137738893E-3</c:v>
                </c:pt>
                <c:pt idx="2078">
                  <c:v>8.3413277709323899E-3</c:v>
                </c:pt>
                <c:pt idx="2079">
                  <c:v>8.3373398175966909E-3</c:v>
                </c:pt>
                <c:pt idx="2080">
                  <c:v>8.333275226803355E-3</c:v>
                </c:pt>
                <c:pt idx="2081">
                  <c:v>8.3291659766638049E-3</c:v>
                </c:pt>
                <c:pt idx="2082">
                  <c:v>8.3250712294154205E-3</c:v>
                </c:pt>
                <c:pt idx="2083">
                  <c:v>8.3210439800247057E-3</c:v>
                </c:pt>
                <c:pt idx="2084">
                  <c:v>8.317101277947294E-3</c:v>
                </c:pt>
                <c:pt idx="2085">
                  <c:v>8.3132147443442227E-3</c:v>
                </c:pt>
                <c:pt idx="2086">
                  <c:v>8.3093266512502765E-3</c:v>
                </c:pt>
                <c:pt idx="2087">
                  <c:v>8.3053824589587391E-3</c:v>
                </c:pt>
                <c:pt idx="2088">
                  <c:v>8.3013614766430446E-3</c:v>
                </c:pt>
                <c:pt idx="2089">
                  <c:v>8.2972884008916149E-3</c:v>
                </c:pt>
                <c:pt idx="2090">
                  <c:v>8.2932192904716148E-3</c:v>
                </c:pt>
                <c:pt idx="2091">
                  <c:v>8.2892099468367224E-3</c:v>
                </c:pt>
                <c:pt idx="2092">
                  <c:v>8.2852845394719814E-3</c:v>
                </c:pt>
                <c:pt idx="2093">
                  <c:v>8.2814221080269208E-3</c:v>
                </c:pt>
                <c:pt idx="2094">
                  <c:v>8.2775684701334382E-3</c:v>
                </c:pt>
                <c:pt idx="2095">
                  <c:v>8.2736667749219728E-3</c:v>
                </c:pt>
                <c:pt idx="2096">
                  <c:v>8.2696894788754065E-3</c:v>
                </c:pt>
                <c:pt idx="2097">
                  <c:v>8.2656537521877248E-3</c:v>
                </c:pt>
                <c:pt idx="2098">
                  <c:v>8.2616116894270227E-3</c:v>
                </c:pt>
                <c:pt idx="2099">
                  <c:v>8.2576209081654563E-3</c:v>
                </c:pt>
                <c:pt idx="2100">
                  <c:v>8.2537121350121055E-3</c:v>
                </c:pt>
                <c:pt idx="2101">
                  <c:v>8.2498720076421683E-3</c:v>
                </c:pt>
                <c:pt idx="2102">
                  <c:v>8.2460507083939854E-3</c:v>
                </c:pt>
                <c:pt idx="2103">
                  <c:v>8.2421900717891006E-3</c:v>
                </c:pt>
                <c:pt idx="2104">
                  <c:v>8.2382563144178123E-3</c:v>
                </c:pt>
                <c:pt idx="2105">
                  <c:v>8.2342589651749499E-3</c:v>
                </c:pt>
                <c:pt idx="2106">
                  <c:v>8.2302453787201895E-3</c:v>
                </c:pt>
                <c:pt idx="2107">
                  <c:v>8.2262739908073642E-3</c:v>
                </c:pt>
                <c:pt idx="2108">
                  <c:v>8.2223814267369869E-3</c:v>
                </c:pt>
                <c:pt idx="2109">
                  <c:v>8.2185619722004184E-3</c:v>
                </c:pt>
                <c:pt idx="2110">
                  <c:v>8.21477090264249E-3</c:v>
                </c:pt>
                <c:pt idx="2111">
                  <c:v>8.2109497336044224E-3</c:v>
                </c:pt>
                <c:pt idx="2112">
                  <c:v>8.2070591438141039E-3</c:v>
                </c:pt>
                <c:pt idx="2113">
                  <c:v>8.2031010348735407E-3</c:v>
                </c:pt>
                <c:pt idx="2114">
                  <c:v>8.1991173416803547E-3</c:v>
                </c:pt>
                <c:pt idx="2115">
                  <c:v>8.1951663292336892E-3</c:v>
                </c:pt>
                <c:pt idx="2116">
                  <c:v>8.1912897805361679E-3</c:v>
                </c:pt>
                <c:pt idx="2117">
                  <c:v>8.1874895518555518E-3</c:v>
                </c:pt>
                <c:pt idx="2118">
                  <c:v>8.1837266395305228E-3</c:v>
                </c:pt>
                <c:pt idx="2119">
                  <c:v>8.1799432184795767E-3</c:v>
                </c:pt>
                <c:pt idx="2120">
                  <c:v>8.1760952072581546E-3</c:v>
                </c:pt>
                <c:pt idx="2121">
                  <c:v>8.1721770199499021E-3</c:v>
                </c:pt>
                <c:pt idx="2122">
                  <c:v>8.168224596716624E-3</c:v>
                </c:pt>
                <c:pt idx="2123">
                  <c:v>8.1642950679178955E-3</c:v>
                </c:pt>
                <c:pt idx="2124">
                  <c:v>8.1604345647403164E-3</c:v>
                </c:pt>
                <c:pt idx="2125">
                  <c:v>8.1566523133045771E-3</c:v>
                </c:pt>
                <c:pt idx="2126">
                  <c:v>8.152915549984421E-3</c:v>
                </c:pt>
                <c:pt idx="2127">
                  <c:v>8.1491680544709885E-3</c:v>
                </c:pt>
                <c:pt idx="2128">
                  <c:v>8.1453618239937485E-3</c:v>
                </c:pt>
                <c:pt idx="2129">
                  <c:v>8.1414840455281048E-3</c:v>
                </c:pt>
                <c:pt idx="2130">
                  <c:v>8.137564201511828E-3</c:v>
                </c:pt>
                <c:pt idx="2131">
                  <c:v>8.1336573641155145E-3</c:v>
                </c:pt>
                <c:pt idx="2132">
                  <c:v>8.1298131494954157E-3</c:v>
                </c:pt>
                <c:pt idx="2133">
                  <c:v>8.1260478356859952E-3</c:v>
                </c:pt>
                <c:pt idx="2134">
                  <c:v>8.1223353035110701E-3</c:v>
                </c:pt>
                <c:pt idx="2135">
                  <c:v>8.1186218350732028E-3</c:v>
                </c:pt>
                <c:pt idx="2136">
                  <c:v>8.1148563911016703E-3</c:v>
                </c:pt>
                <c:pt idx="2137">
                  <c:v>8.1110193055159777E-3</c:v>
                </c:pt>
                <c:pt idx="2138">
                  <c:v>8.1071332571403289E-3</c:v>
                </c:pt>
                <c:pt idx="2139">
                  <c:v>8.1032503910279767E-3</c:v>
                </c:pt>
                <c:pt idx="2140">
                  <c:v>8.0994229067757068E-3</c:v>
                </c:pt>
                <c:pt idx="2141">
                  <c:v>8.0956737070189168E-3</c:v>
                </c:pt>
                <c:pt idx="2142">
                  <c:v>8.0919836026542707E-3</c:v>
                </c:pt>
                <c:pt idx="2143">
                  <c:v>8.0883022143966067E-3</c:v>
                </c:pt>
                <c:pt idx="2144">
                  <c:v>8.0845763816942296E-3</c:v>
                </c:pt>
                <c:pt idx="2145">
                  <c:v>8.080780064405841E-3</c:v>
                </c:pt>
                <c:pt idx="2146">
                  <c:v>8.0769289120325681E-3</c:v>
                </c:pt>
                <c:pt idx="2147">
                  <c:v>8.073071341279445E-3</c:v>
                </c:pt>
                <c:pt idx="2148">
                  <c:v>8.0692612110055007E-3</c:v>
                </c:pt>
                <c:pt idx="2149">
                  <c:v>8.0655275212168226E-3</c:v>
                </c:pt>
                <c:pt idx="2150">
                  <c:v>8.0618581776748591E-3</c:v>
                </c:pt>
                <c:pt idx="2151">
                  <c:v>8.0582069021034267E-3</c:v>
                </c:pt>
                <c:pt idx="2152">
                  <c:v>8.054519342548274E-3</c:v>
                </c:pt>
                <c:pt idx="2153">
                  <c:v>8.0507636585207248E-3</c:v>
                </c:pt>
                <c:pt idx="2154">
                  <c:v>8.0469483657144084E-3</c:v>
                </c:pt>
                <c:pt idx="2155">
                  <c:v>8.0431174306312535E-3</c:v>
                </c:pt>
                <c:pt idx="2156">
                  <c:v>8.0393254402576289E-3</c:v>
                </c:pt>
                <c:pt idx="2157">
                  <c:v>8.0356068756990036E-3</c:v>
                </c:pt>
                <c:pt idx="2158">
                  <c:v>8.0319567815250997E-3</c:v>
                </c:pt>
                <c:pt idx="2159">
                  <c:v>8.0283336581770028E-3</c:v>
                </c:pt>
                <c:pt idx="2160">
                  <c:v>8.0246828912148068E-3</c:v>
                </c:pt>
                <c:pt idx="2161">
                  <c:v>8.0209674966865551E-3</c:v>
                </c:pt>
                <c:pt idx="2162">
                  <c:v>8.0171888722523066E-3</c:v>
                </c:pt>
                <c:pt idx="2163">
                  <c:v>8.0133859018567833E-3</c:v>
                </c:pt>
                <c:pt idx="2164">
                  <c:v>8.0096129779826317E-3</c:v>
                </c:pt>
                <c:pt idx="2165">
                  <c:v>8.0059093696139665E-3</c:v>
                </c:pt>
                <c:pt idx="2166">
                  <c:v>8.0022771851796549E-3</c:v>
                </c:pt>
                <c:pt idx="2167">
                  <c:v>7.9986802876012824E-3</c:v>
                </c:pt>
                <c:pt idx="2168">
                  <c:v>7.9950647126531479E-3</c:v>
                </c:pt>
                <c:pt idx="2169">
                  <c:v>7.991389060319716E-3</c:v>
                </c:pt>
                <c:pt idx="2170">
                  <c:v>7.9876477433452175E-3</c:v>
                </c:pt>
                <c:pt idx="2171">
                  <c:v>7.9838740286994822E-3</c:v>
                </c:pt>
                <c:pt idx="2172">
                  <c:v>7.9801212152183793E-3</c:v>
                </c:pt>
                <c:pt idx="2173">
                  <c:v>7.9764326026788256E-3</c:v>
                </c:pt>
                <c:pt idx="2174">
                  <c:v>7.9728171733799112E-3</c:v>
                </c:pt>
                <c:pt idx="2175">
                  <c:v>7.969244635027432E-3</c:v>
                </c:pt>
                <c:pt idx="2176">
                  <c:v>7.9656625554417482E-3</c:v>
                </c:pt>
                <c:pt idx="2177">
                  <c:v>7.9620259029304433E-3</c:v>
                </c:pt>
                <c:pt idx="2178">
                  <c:v>7.9583223510084934E-3</c:v>
                </c:pt>
                <c:pt idx="2179">
                  <c:v>7.9545791198367983E-3</c:v>
                </c:pt>
                <c:pt idx="2180">
                  <c:v>7.9508475532233426E-3</c:v>
                </c:pt>
                <c:pt idx="2181">
                  <c:v>7.9471741746278482E-3</c:v>
                </c:pt>
                <c:pt idx="2182">
                  <c:v>7.9435745408401523E-3</c:v>
                </c:pt>
                <c:pt idx="2183">
                  <c:v>7.9400245795031524E-3</c:v>
                </c:pt>
                <c:pt idx="2184">
                  <c:v>7.9364742276268972E-3</c:v>
                </c:pt>
                <c:pt idx="2185">
                  <c:v>7.932875649052179E-3</c:v>
                </c:pt>
                <c:pt idx="2186">
                  <c:v>7.9292101298047042E-3</c:v>
                </c:pt>
                <c:pt idx="2187">
                  <c:v>7.9254985227748577E-3</c:v>
                </c:pt>
                <c:pt idx="2188">
                  <c:v>7.9217894064694504E-3</c:v>
                </c:pt>
                <c:pt idx="2189">
                  <c:v>7.9181316852560534E-3</c:v>
                </c:pt>
                <c:pt idx="2190">
                  <c:v>7.9145470889562322E-3</c:v>
                </c:pt>
                <c:pt idx="2191">
                  <c:v>7.9110180293379927E-3</c:v>
                </c:pt>
                <c:pt idx="2192">
                  <c:v>7.9074975922726037E-3</c:v>
                </c:pt>
                <c:pt idx="2193">
                  <c:v>7.9039359926149824E-3</c:v>
                </c:pt>
                <c:pt idx="2194">
                  <c:v>7.9003085785837434E-3</c:v>
                </c:pt>
                <c:pt idx="2195">
                  <c:v>7.8966296276014192E-3</c:v>
                </c:pt>
                <c:pt idx="2196">
                  <c:v>7.8929442059290228E-3</c:v>
                </c:pt>
                <c:pt idx="2197">
                  <c:v>7.8893027350326814E-3</c:v>
                </c:pt>
                <c:pt idx="2198">
                  <c:v>7.8857326230482114E-3</c:v>
                </c:pt>
                <c:pt idx="2199">
                  <c:v>7.8822229171739994E-3</c:v>
                </c:pt>
                <c:pt idx="2200">
                  <c:v>7.8787305627800123E-3</c:v>
                </c:pt>
                <c:pt idx="2201">
                  <c:v>7.8752046947918371E-3</c:v>
                </c:pt>
                <c:pt idx="2202">
                  <c:v>7.8716152617048594E-3</c:v>
                </c:pt>
                <c:pt idx="2203">
                  <c:v>7.867969870529401E-3</c:v>
                </c:pt>
                <c:pt idx="2204">
                  <c:v>7.8643094025847675E-3</c:v>
                </c:pt>
                <c:pt idx="2205">
                  <c:v>7.8606849262524096E-3</c:v>
                </c:pt>
                <c:pt idx="2206">
                  <c:v>7.8571289501597683E-3</c:v>
                </c:pt>
                <c:pt idx="2207">
                  <c:v>7.8536371953271018E-3</c:v>
                </c:pt>
                <c:pt idx="2208">
                  <c:v>7.8501710980474863E-3</c:v>
                </c:pt>
                <c:pt idx="2209">
                  <c:v>7.8466795813530877E-3</c:v>
                </c:pt>
                <c:pt idx="2210">
                  <c:v>7.8431278097206812E-3</c:v>
                </c:pt>
                <c:pt idx="2211">
                  <c:v>7.8395167371670491E-3</c:v>
                </c:pt>
                <c:pt idx="2212">
                  <c:v>7.8358824710915813E-3</c:v>
                </c:pt>
                <c:pt idx="2213">
                  <c:v>7.8322758646839734E-3</c:v>
                </c:pt>
                <c:pt idx="2214">
                  <c:v>7.8287338774277477E-3</c:v>
                </c:pt>
                <c:pt idx="2215">
                  <c:v>7.8252588314584679E-3</c:v>
                </c:pt>
                <c:pt idx="2216">
                  <c:v>7.8218171975421736E-3</c:v>
                </c:pt>
                <c:pt idx="2217">
                  <c:v>7.8183585395728734E-3</c:v>
                </c:pt>
                <c:pt idx="2218">
                  <c:v>7.8148439195143814E-3</c:v>
                </c:pt>
                <c:pt idx="2219">
                  <c:v>7.8112677654582179E-3</c:v>
                </c:pt>
                <c:pt idx="2220">
                  <c:v>7.8076609135175837E-3</c:v>
                </c:pt>
                <c:pt idx="2221">
                  <c:v>7.8040731616678934E-3</c:v>
                </c:pt>
                <c:pt idx="2222">
                  <c:v>7.8005452110260116E-3</c:v>
                </c:pt>
                <c:pt idx="2223">
                  <c:v>7.7970858046292474E-3</c:v>
                </c:pt>
                <c:pt idx="2224">
                  <c:v>7.7936668963557417E-3</c:v>
                </c:pt>
                <c:pt idx="2225">
                  <c:v>7.7902395147374471E-3</c:v>
                </c:pt>
                <c:pt idx="2226">
                  <c:v>7.7867613538891789E-3</c:v>
                </c:pt>
                <c:pt idx="2227">
                  <c:v>7.7832205482417857E-3</c:v>
                </c:pt>
                <c:pt idx="2228">
                  <c:v>7.7796422630918918E-3</c:v>
                </c:pt>
                <c:pt idx="2229">
                  <c:v>7.7760744366114198E-3</c:v>
                </c:pt>
                <c:pt idx="2230">
                  <c:v>7.7725607556786676E-3</c:v>
                </c:pt>
                <c:pt idx="2231">
                  <c:v>7.7691161017840521E-3</c:v>
                </c:pt>
                <c:pt idx="2232">
                  <c:v>7.7657182603150321E-3</c:v>
                </c:pt>
                <c:pt idx="2233">
                  <c:v>7.7623205063103735E-3</c:v>
                </c:pt>
                <c:pt idx="2234">
                  <c:v>7.7588779406187582E-3</c:v>
                </c:pt>
                <c:pt idx="2235">
                  <c:v>7.7553727353877533E-3</c:v>
                </c:pt>
                <c:pt idx="2236">
                  <c:v>7.7518240878890581E-3</c:v>
                </c:pt>
                <c:pt idx="2237">
                  <c:v>7.7482773198211449E-3</c:v>
                </c:pt>
                <c:pt idx="2238">
                  <c:v>7.7447783147287542E-3</c:v>
                </c:pt>
                <c:pt idx="2239">
                  <c:v>7.7413477147021646E-3</c:v>
                </c:pt>
                <c:pt idx="2240">
                  <c:v>7.7379693812160075E-3</c:v>
                </c:pt>
                <c:pt idx="2241">
                  <c:v>7.7345995638156469E-3</c:v>
                </c:pt>
                <c:pt idx="2242">
                  <c:v>7.7311915709767426E-3</c:v>
                </c:pt>
                <c:pt idx="2243">
                  <c:v>7.7277220354741534E-3</c:v>
                </c:pt>
                <c:pt idx="2244">
                  <c:v>7.7242039943825553E-3</c:v>
                </c:pt>
                <c:pt idx="2245">
                  <c:v>7.7206794556114516E-3</c:v>
                </c:pt>
                <c:pt idx="2246">
                  <c:v>7.7171956907405113E-3</c:v>
                </c:pt>
                <c:pt idx="2247">
                  <c:v>7.7137786374462183E-3</c:v>
                </c:pt>
                <c:pt idx="2248">
                  <c:v>7.7104183722463927E-3</c:v>
                </c:pt>
                <c:pt idx="2249">
                  <c:v>7.7070747825014338E-3</c:v>
                </c:pt>
                <c:pt idx="2250">
                  <c:v>7.7037001977695689E-3</c:v>
                </c:pt>
                <c:pt idx="2251">
                  <c:v>7.7002662169786632E-3</c:v>
                </c:pt>
                <c:pt idx="2252">
                  <c:v>7.6967796308024727E-3</c:v>
                </c:pt>
                <c:pt idx="2253">
                  <c:v>7.6932785056233995E-3</c:v>
                </c:pt>
                <c:pt idx="2254">
                  <c:v>7.6898106866044513E-3</c:v>
                </c:pt>
                <c:pt idx="2255">
                  <c:v>7.686406864330397E-3</c:v>
                </c:pt>
                <c:pt idx="2256">
                  <c:v>7.6830633636587936E-3</c:v>
                </c:pt>
                <c:pt idx="2257">
                  <c:v>7.6797442988509011E-3</c:v>
                </c:pt>
                <c:pt idx="2258">
                  <c:v>7.6764018329075765E-3</c:v>
                </c:pt>
                <c:pt idx="2259">
                  <c:v>7.6730031089664915E-3</c:v>
                </c:pt>
                <c:pt idx="2260">
                  <c:v>7.6695486902392624E-3</c:v>
                </c:pt>
                <c:pt idx="2261">
                  <c:v>7.6660721522866472E-3</c:v>
                </c:pt>
                <c:pt idx="2262">
                  <c:v>7.6626211071082724E-3</c:v>
                </c:pt>
                <c:pt idx="2263">
                  <c:v>7.659230388420298E-3</c:v>
                </c:pt>
                <c:pt idx="2264">
                  <c:v>7.6559024987492104E-3</c:v>
                </c:pt>
                <c:pt idx="2265">
                  <c:v>7.6526062860072094E-3</c:v>
                </c:pt>
                <c:pt idx="2266">
                  <c:v>7.6492945445538144E-3</c:v>
                </c:pt>
                <c:pt idx="2267">
                  <c:v>7.6459306012651084E-3</c:v>
                </c:pt>
                <c:pt idx="2268">
                  <c:v>7.6425089134385324E-3</c:v>
                </c:pt>
                <c:pt idx="2269">
                  <c:v>7.6390581023568502E-3</c:v>
                </c:pt>
                <c:pt idx="2270">
                  <c:v>7.6356247609294823E-3</c:v>
                </c:pt>
                <c:pt idx="2271">
                  <c:v>7.6322472005700883E-3</c:v>
                </c:pt>
                <c:pt idx="2272">
                  <c:v>7.6289339301922028E-3</c:v>
                </c:pt>
                <c:pt idx="2273">
                  <c:v>7.6256589491802791E-3</c:v>
                </c:pt>
                <c:pt idx="2274">
                  <c:v>7.6223764538970824E-3</c:v>
                </c:pt>
                <c:pt idx="2275">
                  <c:v>7.61904664412511E-3</c:v>
                </c:pt>
                <c:pt idx="2276">
                  <c:v>7.6156580912402176E-3</c:v>
                </c:pt>
                <c:pt idx="2277">
                  <c:v>7.6122340904606475E-3</c:v>
                </c:pt>
                <c:pt idx="2278">
                  <c:v>7.6088194630000395E-3</c:v>
                </c:pt>
                <c:pt idx="2279">
                  <c:v>7.6054552889917503E-3</c:v>
                </c:pt>
                <c:pt idx="2280">
                  <c:v>7.6021558167751356E-3</c:v>
                </c:pt>
                <c:pt idx="2281">
                  <c:v>7.5989005211013483E-3</c:v>
                </c:pt>
                <c:pt idx="2282">
                  <c:v>7.5956457316015405E-3</c:v>
                </c:pt>
                <c:pt idx="2283">
                  <c:v>7.5923492473749027E-3</c:v>
                </c:pt>
                <c:pt idx="2284">
                  <c:v>7.5889940666208503E-3</c:v>
                </c:pt>
                <c:pt idx="2285">
                  <c:v>7.585597882582654E-3</c:v>
                </c:pt>
                <c:pt idx="2286">
                  <c:v>7.5822030371884824E-3</c:v>
                </c:pt>
                <c:pt idx="2287">
                  <c:v>7.5788526393445205E-3</c:v>
                </c:pt>
                <c:pt idx="2288">
                  <c:v>7.5755663205684994E-3</c:v>
                </c:pt>
                <c:pt idx="2289">
                  <c:v>7.5723292575903926E-3</c:v>
                </c:pt>
                <c:pt idx="2290">
                  <c:v>7.5691005939882913E-3</c:v>
                </c:pt>
                <c:pt idx="2291">
                  <c:v>7.5658364790853637E-3</c:v>
                </c:pt>
                <c:pt idx="2292">
                  <c:v>7.5625147363063356E-3</c:v>
                </c:pt>
                <c:pt idx="2293">
                  <c:v>7.5591472794302034E-3</c:v>
                </c:pt>
                <c:pt idx="2294">
                  <c:v>7.5557733192415412E-3</c:v>
                </c:pt>
                <c:pt idx="2295">
                  <c:v>7.5524372353234703E-3</c:v>
                </c:pt>
                <c:pt idx="2296">
                  <c:v>7.5491636045604592E-3</c:v>
                </c:pt>
                <c:pt idx="2297">
                  <c:v>7.5459434332973922E-3</c:v>
                </c:pt>
                <c:pt idx="2298">
                  <c:v>7.5427392990093439E-3</c:v>
                </c:pt>
                <c:pt idx="2299">
                  <c:v>7.5395064637680601E-3</c:v>
                </c:pt>
                <c:pt idx="2300">
                  <c:v>7.5362180519291978E-3</c:v>
                </c:pt>
                <c:pt idx="2301">
                  <c:v>7.5328801196164023E-3</c:v>
                </c:pt>
                <c:pt idx="2302">
                  <c:v>7.529528159923549E-3</c:v>
                </c:pt>
                <c:pt idx="2303">
                  <c:v>7.5262070597201872E-3</c:v>
                </c:pt>
                <c:pt idx="2304">
                  <c:v>7.5229458307766416E-3</c:v>
                </c:pt>
                <c:pt idx="2305">
                  <c:v>7.5197413376753034E-3</c:v>
                </c:pt>
                <c:pt idx="2306">
                  <c:v>7.5165601420746917E-3</c:v>
                </c:pt>
                <c:pt idx="2307">
                  <c:v>7.513357380137896E-3</c:v>
                </c:pt>
                <c:pt idx="2308">
                  <c:v>7.5101020207131945E-3</c:v>
                </c:pt>
                <c:pt idx="2309">
                  <c:v>7.5067942826049401E-3</c:v>
                </c:pt>
                <c:pt idx="2310">
                  <c:v>7.5034654282915923E-3</c:v>
                </c:pt>
                <c:pt idx="2311">
                  <c:v>7.5001600959196659E-3</c:v>
                </c:pt>
                <c:pt idx="2312">
                  <c:v>7.4969111588979332E-3</c:v>
                </c:pt>
                <c:pt idx="2313">
                  <c:v>7.4937212712374813E-3</c:v>
                </c:pt>
                <c:pt idx="2314">
                  <c:v>7.4905614517964923E-3</c:v>
                </c:pt>
                <c:pt idx="2315">
                  <c:v>7.4873874584782006E-3</c:v>
                </c:pt>
                <c:pt idx="2316">
                  <c:v>7.4841647056765812E-3</c:v>
                </c:pt>
                <c:pt idx="2317">
                  <c:v>7.4808876913664514E-3</c:v>
                </c:pt>
                <c:pt idx="2318">
                  <c:v>7.4775830150419238E-3</c:v>
                </c:pt>
                <c:pt idx="2319">
                  <c:v>7.4742943297934723E-3</c:v>
                </c:pt>
                <c:pt idx="2320">
                  <c:v>7.4710577453800543E-3</c:v>
                </c:pt>
                <c:pt idx="2321">
                  <c:v>7.467881542146399E-3</c:v>
                </c:pt>
                <c:pt idx="2322">
                  <c:v>7.4647415857132188E-3</c:v>
                </c:pt>
                <c:pt idx="2323">
                  <c:v>7.4615949776512102E-3</c:v>
                </c:pt>
                <c:pt idx="2324">
                  <c:v>7.4584042253519906E-3</c:v>
                </c:pt>
                <c:pt idx="2325">
                  <c:v>7.4551583147016353E-3</c:v>
                </c:pt>
                <c:pt idx="2326">
                  <c:v>7.4518788358649279E-3</c:v>
                </c:pt>
                <c:pt idx="2327">
                  <c:v>7.4486077519422813E-3</c:v>
                </c:pt>
                <c:pt idx="2328">
                  <c:v>7.4453837430721627E-3</c:v>
                </c:pt>
                <c:pt idx="2329">
                  <c:v>7.442220463175506E-3</c:v>
                </c:pt>
                <c:pt idx="2330">
                  <c:v>7.4390989260557719E-3</c:v>
                </c:pt>
                <c:pt idx="2331">
                  <c:v>7.4359782618026475E-3</c:v>
                </c:pt>
                <c:pt idx="2332">
                  <c:v>7.4328187530308702E-3</c:v>
                </c:pt>
                <c:pt idx="2333">
                  <c:v>7.4296041691921302E-3</c:v>
                </c:pt>
                <c:pt idx="2334">
                  <c:v>7.4263508347462114E-3</c:v>
                </c:pt>
                <c:pt idx="2335">
                  <c:v>7.423098360236793E-3</c:v>
                </c:pt>
                <c:pt idx="2336">
                  <c:v>7.4198873013229189E-3</c:v>
                </c:pt>
                <c:pt idx="2337">
                  <c:v>7.4167363490777113E-3</c:v>
                </c:pt>
                <c:pt idx="2338">
                  <c:v>7.4136318756172414E-3</c:v>
                </c:pt>
                <c:pt idx="2339">
                  <c:v>7.4105356768125975E-3</c:v>
                </c:pt>
                <c:pt idx="2340">
                  <c:v>7.4074065155464624E-3</c:v>
                </c:pt>
                <c:pt idx="2341">
                  <c:v>7.4042233207484848E-3</c:v>
                </c:pt>
                <c:pt idx="2342">
                  <c:v>7.4009969871543443E-3</c:v>
                </c:pt>
                <c:pt idx="2343">
                  <c:v>7.3977641626031161E-3</c:v>
                </c:pt>
                <c:pt idx="2344">
                  <c:v>7.3945665665548161E-3</c:v>
                </c:pt>
                <c:pt idx="2345">
                  <c:v>7.3914275143885126E-3</c:v>
                </c:pt>
                <c:pt idx="2346">
                  <c:v>7.3883388537831192E-3</c:v>
                </c:pt>
                <c:pt idx="2347">
                  <c:v>7.3852656265492034E-3</c:v>
                </c:pt>
                <c:pt idx="2348">
                  <c:v>7.3821657916179504E-3</c:v>
                </c:pt>
                <c:pt idx="2349">
                  <c:v>7.3790138857305889E-3</c:v>
                </c:pt>
                <c:pt idx="2350">
                  <c:v>7.3758153030581584E-3</c:v>
                </c:pt>
                <c:pt idx="2351">
                  <c:v>7.3726031799944301E-3</c:v>
                </c:pt>
                <c:pt idx="2352">
                  <c:v>7.3694196832811481E-3</c:v>
                </c:pt>
                <c:pt idx="2353">
                  <c:v>7.3662922716828958E-3</c:v>
                </c:pt>
                <c:pt idx="2354">
                  <c:v>7.3632182927766236E-3</c:v>
                </c:pt>
                <c:pt idx="2355">
                  <c:v>7.3601665489819662E-3</c:v>
                </c:pt>
                <c:pt idx="2356">
                  <c:v>7.3570949097839164E-3</c:v>
                </c:pt>
                <c:pt idx="2357">
                  <c:v>7.3539740316239804E-3</c:v>
                </c:pt>
                <c:pt idx="2358">
                  <c:v>7.3508038297218914E-3</c:v>
                </c:pt>
                <c:pt idx="2359">
                  <c:v>7.3476134494909404E-3</c:v>
                </c:pt>
                <c:pt idx="2360">
                  <c:v>7.3444447955330946E-3</c:v>
                </c:pt>
                <c:pt idx="2361">
                  <c:v>7.3413289302986153E-3</c:v>
                </c:pt>
                <c:pt idx="2362">
                  <c:v>7.3382686341691809E-3</c:v>
                </c:pt>
                <c:pt idx="2363">
                  <c:v>7.3352369122149531E-3</c:v>
                </c:pt>
                <c:pt idx="2364">
                  <c:v>7.3321922459609334E-3</c:v>
                </c:pt>
                <c:pt idx="2365">
                  <c:v>7.3291019772636114E-3</c:v>
                </c:pt>
                <c:pt idx="2366">
                  <c:v>7.3259606542292414E-3</c:v>
                </c:pt>
                <c:pt idx="2367">
                  <c:v>7.3227930274678563E-3</c:v>
                </c:pt>
                <c:pt idx="2368">
                  <c:v>7.3196400486591588E-3</c:v>
                </c:pt>
                <c:pt idx="2369">
                  <c:v>7.3165357955303299E-3</c:v>
                </c:pt>
                <c:pt idx="2370">
                  <c:v>7.3134883256999982E-3</c:v>
                </c:pt>
                <c:pt idx="2371">
                  <c:v>7.3104752104985364E-3</c:v>
                </c:pt>
                <c:pt idx="2372">
                  <c:v>7.3074562206671525E-3</c:v>
                </c:pt>
                <c:pt idx="2373">
                  <c:v>7.3043959926029781E-3</c:v>
                </c:pt>
                <c:pt idx="2374">
                  <c:v>7.3012839056951374E-3</c:v>
                </c:pt>
                <c:pt idx="2375">
                  <c:v>7.298139992771787E-3</c:v>
                </c:pt>
                <c:pt idx="2376">
                  <c:v>7.2950035914528559E-3</c:v>
                </c:pt>
                <c:pt idx="2377">
                  <c:v>7.2919111682914033E-3</c:v>
                </c:pt>
                <c:pt idx="2378">
                  <c:v>7.2888758184444704E-3</c:v>
                </c:pt>
                <c:pt idx="2379">
                  <c:v>7.285879960279058E-3</c:v>
                </c:pt>
                <c:pt idx="2380">
                  <c:v>7.2828852959568799E-3</c:v>
                </c:pt>
                <c:pt idx="2381">
                  <c:v>7.2798543980357507E-3</c:v>
                </c:pt>
                <c:pt idx="2382">
                  <c:v>7.2767717571279918E-3</c:v>
                </c:pt>
                <c:pt idx="2383">
                  <c:v>7.2736524498475926E-3</c:v>
                </c:pt>
                <c:pt idx="2384">
                  <c:v>7.2705335785616301E-3</c:v>
                </c:pt>
                <c:pt idx="2385">
                  <c:v>7.2674533452333637E-3</c:v>
                </c:pt>
                <c:pt idx="2386">
                  <c:v>7.2644295643628318E-3</c:v>
                </c:pt>
                <c:pt idx="2387">
                  <c:v>7.2614496963426881E-3</c:v>
                </c:pt>
                <c:pt idx="2388">
                  <c:v>7.258477972114743E-3</c:v>
                </c:pt>
                <c:pt idx="2389">
                  <c:v>7.2554755632829029E-3</c:v>
                </c:pt>
                <c:pt idx="2390">
                  <c:v>7.2524224269135476E-3</c:v>
                </c:pt>
                <c:pt idx="2391">
                  <c:v>7.2493285317593529E-3</c:v>
                </c:pt>
                <c:pt idx="2392">
                  <c:v>7.2462281731257632E-3</c:v>
                </c:pt>
                <c:pt idx="2393">
                  <c:v>7.243160619304947E-3</c:v>
                </c:pt>
                <c:pt idx="2394">
                  <c:v>7.2401480142560981E-3</c:v>
                </c:pt>
                <c:pt idx="2395">
                  <c:v>7.2371829681087008E-3</c:v>
                </c:pt>
                <c:pt idx="2396">
                  <c:v>7.2342327841623932E-3</c:v>
                </c:pt>
                <c:pt idx="2397">
                  <c:v>7.2312579058660589E-3</c:v>
                </c:pt>
                <c:pt idx="2398">
                  <c:v>7.2282341798964598E-3</c:v>
                </c:pt>
                <c:pt idx="2399">
                  <c:v>7.2251664030519519E-3</c:v>
                </c:pt>
                <c:pt idx="2400">
                  <c:v>7.2220855495932351E-3</c:v>
                </c:pt>
                <c:pt idx="2401">
                  <c:v>7.2190312807275418E-3</c:v>
                </c:pt>
                <c:pt idx="2402">
                  <c:v>7.2160296161474114E-3</c:v>
                </c:pt>
                <c:pt idx="2403">
                  <c:v>7.2130783361231271E-3</c:v>
                </c:pt>
                <c:pt idx="2404">
                  <c:v>7.2101482982315371E-3</c:v>
                </c:pt>
                <c:pt idx="2405">
                  <c:v>7.2071998891935687E-3</c:v>
                </c:pt>
                <c:pt idx="2406">
                  <c:v>7.2042053280446721E-3</c:v>
                </c:pt>
                <c:pt idx="2407">
                  <c:v>7.2011642624039062E-3</c:v>
                </c:pt>
                <c:pt idx="2408">
                  <c:v>7.1981038966558494E-3</c:v>
                </c:pt>
                <c:pt idx="2409">
                  <c:v>7.1950636183559739E-3</c:v>
                </c:pt>
                <c:pt idx="2410">
                  <c:v>7.1920728141008534E-3</c:v>
                </c:pt>
                <c:pt idx="2411">
                  <c:v>7.1891343687990744E-3</c:v>
                </c:pt>
                <c:pt idx="2412">
                  <c:v>7.1862231078596251E-3</c:v>
                </c:pt>
                <c:pt idx="2413">
                  <c:v>7.1833000202928873E-3</c:v>
                </c:pt>
                <c:pt idx="2414">
                  <c:v>7.1803342306870875E-3</c:v>
                </c:pt>
                <c:pt idx="2415">
                  <c:v>7.1773203450262394E-3</c:v>
                </c:pt>
                <c:pt idx="2416">
                  <c:v>7.1742814202496461E-3</c:v>
                </c:pt>
                <c:pt idx="2417">
                  <c:v>7.1712559213895207E-3</c:v>
                </c:pt>
                <c:pt idx="2418">
                  <c:v>7.1682760474821123E-3</c:v>
                </c:pt>
                <c:pt idx="2419">
                  <c:v>7.1653496394471806E-3</c:v>
                </c:pt>
                <c:pt idx="2420">
                  <c:v>7.1624558302632296E-3</c:v>
                </c:pt>
                <c:pt idx="2421">
                  <c:v>7.1595568472262285E-3</c:v>
                </c:pt>
                <c:pt idx="2422">
                  <c:v>7.1566192943241687E-3</c:v>
                </c:pt>
                <c:pt idx="2423">
                  <c:v>7.1536329247676288E-3</c:v>
                </c:pt>
                <c:pt idx="2424">
                  <c:v>7.1506163465643114E-3</c:v>
                </c:pt>
                <c:pt idx="2425">
                  <c:v>7.1476064813920832E-3</c:v>
                </c:pt>
                <c:pt idx="2426">
                  <c:v>7.1446377506587493E-3</c:v>
                </c:pt>
                <c:pt idx="2427">
                  <c:v>7.1417227236315606E-3</c:v>
                </c:pt>
                <c:pt idx="2428">
                  <c:v>7.1388451026454533E-3</c:v>
                </c:pt>
                <c:pt idx="2429">
                  <c:v>7.1359689562329014E-3</c:v>
                </c:pt>
                <c:pt idx="2430">
                  <c:v>7.1330589720157433E-3</c:v>
                </c:pt>
                <c:pt idx="2431">
                  <c:v>7.1301003158911018E-3</c:v>
                </c:pt>
                <c:pt idx="2432">
                  <c:v>7.1271069250065785E-3</c:v>
                </c:pt>
                <c:pt idx="2433">
                  <c:v>7.1241135945773713E-3</c:v>
                </c:pt>
                <c:pt idx="2434">
                  <c:v>7.1211563531302325E-3</c:v>
                </c:pt>
                <c:pt idx="2435">
                  <c:v>7.1182521968831741E-3</c:v>
                </c:pt>
                <c:pt idx="2436">
                  <c:v>7.1153895785899405E-3</c:v>
                </c:pt>
                <c:pt idx="2437">
                  <c:v>7.1125349686438745E-3</c:v>
                </c:pt>
                <c:pt idx="2438">
                  <c:v>7.1096517623603032E-3</c:v>
                </c:pt>
                <c:pt idx="2439">
                  <c:v>7.1067208744946576E-3</c:v>
                </c:pt>
                <c:pt idx="2440">
                  <c:v>7.1037514310642513E-3</c:v>
                </c:pt>
                <c:pt idx="2441">
                  <c:v>7.1007755643108733E-3</c:v>
                </c:pt>
                <c:pt idx="2442">
                  <c:v>7.0978302800717491E-3</c:v>
                </c:pt>
                <c:pt idx="2443">
                  <c:v>7.0949366327946123E-3</c:v>
                </c:pt>
                <c:pt idx="2444">
                  <c:v>7.0920879245940927E-3</c:v>
                </c:pt>
                <c:pt idx="2445">
                  <c:v>7.0892535376182834E-3</c:v>
                </c:pt>
                <c:pt idx="2446">
                  <c:v>7.0863962080829224E-3</c:v>
                </c:pt>
                <c:pt idx="2447">
                  <c:v>7.0834929995534047E-3</c:v>
                </c:pt>
                <c:pt idx="2448">
                  <c:v>7.08054816902089E-3</c:v>
                </c:pt>
                <c:pt idx="2449">
                  <c:v>7.0775907037778649E-3</c:v>
                </c:pt>
                <c:pt idx="2450">
                  <c:v>7.0746579532693981E-3</c:v>
                </c:pt>
                <c:pt idx="2451">
                  <c:v>7.0717746015146413E-3</c:v>
                </c:pt>
                <c:pt idx="2452">
                  <c:v>7.0689388167886075E-3</c:v>
                </c:pt>
                <c:pt idx="2453">
                  <c:v>7.0661233447525274E-3</c:v>
                </c:pt>
                <c:pt idx="2454">
                  <c:v>7.0632908942585941E-3</c:v>
                </c:pt>
                <c:pt idx="2455">
                  <c:v>7.0604151335685334E-3</c:v>
                </c:pt>
                <c:pt idx="2456">
                  <c:v>7.0574954744746527E-3</c:v>
                </c:pt>
                <c:pt idx="2457">
                  <c:v>7.0545573387659792E-3</c:v>
                </c:pt>
                <c:pt idx="2458">
                  <c:v>7.0516377924183579E-3</c:v>
                </c:pt>
                <c:pt idx="2459">
                  <c:v>7.0487646686532733E-3</c:v>
                </c:pt>
                <c:pt idx="2460">
                  <c:v>7.0459409378887472E-3</c:v>
                </c:pt>
                <c:pt idx="2461">
                  <c:v>7.0431430966147917E-3</c:v>
                </c:pt>
                <c:pt idx="2462">
                  <c:v>7.0403344462005623E-3</c:v>
                </c:pt>
                <c:pt idx="2463">
                  <c:v>7.0374857628147406E-3</c:v>
                </c:pt>
                <c:pt idx="2464">
                  <c:v>7.0345917166180936E-3</c:v>
                </c:pt>
                <c:pt idx="2465">
                  <c:v>7.0316738105093536E-3</c:v>
                </c:pt>
                <c:pt idx="2466">
                  <c:v>7.028768216750826E-3</c:v>
                </c:pt>
                <c:pt idx="2467">
                  <c:v>7.0259053946029803E-3</c:v>
                </c:pt>
                <c:pt idx="2468">
                  <c:v>7.0230929744162836E-3</c:v>
                </c:pt>
                <c:pt idx="2469">
                  <c:v>7.0203115212572565E-3</c:v>
                </c:pt>
                <c:pt idx="2470">
                  <c:v>7.0175255270499776E-3</c:v>
                </c:pt>
                <c:pt idx="2471">
                  <c:v>7.0147034171842114E-3</c:v>
                </c:pt>
                <c:pt idx="2472">
                  <c:v>7.0118353002417404E-3</c:v>
                </c:pt>
                <c:pt idx="2473">
                  <c:v>7.0089384785409084E-3</c:v>
                </c:pt>
                <c:pt idx="2474">
                  <c:v>7.0060476469555382E-3</c:v>
                </c:pt>
                <c:pt idx="2475">
                  <c:v>7.003195334272583E-3</c:v>
                </c:pt>
                <c:pt idx="2476">
                  <c:v>7.0003936142276589E-3</c:v>
                </c:pt>
                <c:pt idx="2477">
                  <c:v>6.9976273647584979E-3</c:v>
                </c:pt>
                <c:pt idx="2478">
                  <c:v>6.9948628351062334E-3</c:v>
                </c:pt>
                <c:pt idx="2479">
                  <c:v>6.9920666696329436E-3</c:v>
                </c:pt>
                <c:pt idx="2480">
                  <c:v>6.989224667428488E-3</c:v>
                </c:pt>
                <c:pt idx="2481">
                  <c:v>6.986349723502718E-3</c:v>
                </c:pt>
                <c:pt idx="2482">
                  <c:v>6.9834745073467938E-3</c:v>
                </c:pt>
                <c:pt idx="2483">
                  <c:v>6.980633037225948E-3</c:v>
                </c:pt>
                <c:pt idx="2484">
                  <c:v>6.9778415443770133E-3</c:v>
                </c:pt>
                <c:pt idx="2485">
                  <c:v>6.9750893878460941E-3</c:v>
                </c:pt>
                <c:pt idx="2486">
                  <c:v>6.9723451009419124E-3</c:v>
                </c:pt>
                <c:pt idx="2487">
                  <c:v>6.9695741352403433E-3</c:v>
                </c:pt>
                <c:pt idx="2488">
                  <c:v>6.9667582989124243E-3</c:v>
                </c:pt>
                <c:pt idx="2489">
                  <c:v>6.9639059498622004E-3</c:v>
                </c:pt>
                <c:pt idx="2490">
                  <c:v>6.9610472282382744E-3</c:v>
                </c:pt>
                <c:pt idx="2491">
                  <c:v>6.9582170482103828E-3</c:v>
                </c:pt>
                <c:pt idx="2492">
                  <c:v>6.9554354493382084E-3</c:v>
                </c:pt>
                <c:pt idx="2493">
                  <c:v>6.9526963626489096E-3</c:v>
                </c:pt>
                <c:pt idx="2494">
                  <c:v>6.9499710843482845E-3</c:v>
                </c:pt>
                <c:pt idx="2495">
                  <c:v>6.9472244699003982E-3</c:v>
                </c:pt>
                <c:pt idx="2496">
                  <c:v>6.9444347150812488E-3</c:v>
                </c:pt>
                <c:pt idx="2497">
                  <c:v>6.9416055884892478E-3</c:v>
                </c:pt>
                <c:pt idx="2498">
                  <c:v>6.938764248473713E-3</c:v>
                </c:pt>
                <c:pt idx="2499">
                  <c:v>6.9359459080533753E-3</c:v>
                </c:pt>
                <c:pt idx="2500">
                  <c:v>6.9331740096020712E-3</c:v>
                </c:pt>
                <c:pt idx="2501">
                  <c:v>6.9304470696238598E-3</c:v>
                </c:pt>
                <c:pt idx="2502">
                  <c:v>6.9277395711597189E-3</c:v>
                </c:pt>
                <c:pt idx="2503">
                  <c:v>6.9250163686676988E-3</c:v>
                </c:pt>
                <c:pt idx="2504">
                  <c:v>6.9222524766077891E-3</c:v>
                </c:pt>
                <c:pt idx="2505">
                  <c:v>6.9194470990476828E-3</c:v>
                </c:pt>
                <c:pt idx="2506">
                  <c:v>6.9166240180659009E-3</c:v>
                </c:pt>
                <c:pt idx="2507">
                  <c:v>6.9138181549016796E-3</c:v>
                </c:pt>
                <c:pt idx="2508">
                  <c:v>6.9110559006604578E-3</c:v>
                </c:pt>
                <c:pt idx="2509">
                  <c:v>6.908340294699296E-3</c:v>
                </c:pt>
                <c:pt idx="2510">
                  <c:v>6.9056493700062858E-3</c:v>
                </c:pt>
                <c:pt idx="2511">
                  <c:v>6.9029485637871531E-3</c:v>
                </c:pt>
                <c:pt idx="2512">
                  <c:v>6.9002101847027942E-3</c:v>
                </c:pt>
                <c:pt idx="2513">
                  <c:v>6.8974289721627823E-3</c:v>
                </c:pt>
                <c:pt idx="2514">
                  <c:v>6.8946250008939114E-3</c:v>
                </c:pt>
                <c:pt idx="2515">
                  <c:v>6.8918323257711337E-3</c:v>
                </c:pt>
                <c:pt idx="2516">
                  <c:v>6.8890797923815581E-3</c:v>
                </c:pt>
                <c:pt idx="2517">
                  <c:v>6.8863748266730484E-3</c:v>
                </c:pt>
                <c:pt idx="2518">
                  <c:v>6.8836993090438409E-3</c:v>
                </c:pt>
                <c:pt idx="2519">
                  <c:v>6.881019822440779E-3</c:v>
                </c:pt>
                <c:pt idx="2520">
                  <c:v>6.8783064809869402E-3</c:v>
                </c:pt>
                <c:pt idx="2521">
                  <c:v>6.8755497313281325E-3</c:v>
                </c:pt>
                <c:pt idx="2522">
                  <c:v>6.872765677408986E-3</c:v>
                </c:pt>
                <c:pt idx="2523">
                  <c:v>6.8699869583715651E-3</c:v>
                </c:pt>
                <c:pt idx="2524">
                  <c:v>6.8672443487740233E-3</c:v>
                </c:pt>
                <c:pt idx="2525">
                  <c:v>6.8645494548977481E-3</c:v>
                </c:pt>
                <c:pt idx="2526">
                  <c:v>6.8618882327115193E-3</c:v>
                </c:pt>
                <c:pt idx="2527">
                  <c:v>6.8592289442492953E-3</c:v>
                </c:pt>
                <c:pt idx="2528">
                  <c:v>6.8565400469876372E-3</c:v>
                </c:pt>
                <c:pt idx="2529">
                  <c:v>6.8538079345208365E-3</c:v>
                </c:pt>
                <c:pt idx="2530">
                  <c:v>6.8510445473002864E-3</c:v>
                </c:pt>
                <c:pt idx="2531">
                  <c:v>6.8482805931674084E-3</c:v>
                </c:pt>
                <c:pt idx="2532">
                  <c:v>6.8455482281328424E-3</c:v>
                </c:pt>
                <c:pt idx="2533">
                  <c:v>6.8428629672812004E-3</c:v>
                </c:pt>
                <c:pt idx="2534">
                  <c:v>6.8402149985639414E-3</c:v>
                </c:pt>
                <c:pt idx="2535">
                  <c:v>6.8375747585693487E-3</c:v>
                </c:pt>
                <c:pt idx="2536">
                  <c:v>6.8349096032702724E-3</c:v>
                </c:pt>
                <c:pt idx="2537">
                  <c:v>6.8322021755007501E-3</c:v>
                </c:pt>
                <c:pt idx="2538">
                  <c:v>6.8294601320733556E-3</c:v>
                </c:pt>
                <c:pt idx="2539">
                  <c:v>6.8267117756312182E-3</c:v>
                </c:pt>
                <c:pt idx="2540">
                  <c:v>6.8239900835517899E-3</c:v>
                </c:pt>
                <c:pt idx="2541">
                  <c:v>6.8213141486242624E-3</c:v>
                </c:pt>
                <c:pt idx="2542">
                  <c:v>6.818678474223799E-3</c:v>
                </c:pt>
                <c:pt idx="2543">
                  <c:v>6.8160561216298989E-3</c:v>
                </c:pt>
                <c:pt idx="2544">
                  <c:v>6.8134139082214008E-3</c:v>
                </c:pt>
                <c:pt idx="2545">
                  <c:v>6.8107310847729183E-3</c:v>
                </c:pt>
                <c:pt idx="2546">
                  <c:v>6.8080109774963475E-3</c:v>
                </c:pt>
                <c:pt idx="2547">
                  <c:v>6.8052790586459995E-3</c:v>
                </c:pt>
                <c:pt idx="2548">
                  <c:v>6.8025685637839034E-3</c:v>
                </c:pt>
                <c:pt idx="2549">
                  <c:v>6.7999017793124797E-3</c:v>
                </c:pt>
                <c:pt idx="2550">
                  <c:v>6.7972775344985114E-3</c:v>
                </c:pt>
                <c:pt idx="2551">
                  <c:v>6.7946719135529837E-3</c:v>
                </c:pt>
                <c:pt idx="2552">
                  <c:v>6.792051756505592E-3</c:v>
                </c:pt>
                <c:pt idx="2553">
                  <c:v>6.7893933302003188E-3</c:v>
                </c:pt>
                <c:pt idx="2554">
                  <c:v>6.786695655872815E-3</c:v>
                </c:pt>
                <c:pt idx="2555">
                  <c:v>6.78398100500962E-3</c:v>
                </c:pt>
                <c:pt idx="2556">
                  <c:v>6.7812823144247142E-3</c:v>
                </c:pt>
                <c:pt idx="2557">
                  <c:v>6.7786246343717995E-3</c:v>
                </c:pt>
                <c:pt idx="2558">
                  <c:v>6.7760110587003182E-3</c:v>
                </c:pt>
                <c:pt idx="2559">
                  <c:v>6.7734210353059274E-3</c:v>
                </c:pt>
                <c:pt idx="2560">
                  <c:v>6.7708219772229924E-3</c:v>
                </c:pt>
                <c:pt idx="2561">
                  <c:v>6.7681876172586012E-3</c:v>
                </c:pt>
                <c:pt idx="2562">
                  <c:v>6.7655127681018994E-3</c:v>
                </c:pt>
                <c:pt idx="2563">
                  <c:v>6.7628161899945544E-3</c:v>
                </c:pt>
                <c:pt idx="2564">
                  <c:v>6.7601299793885314E-3</c:v>
                </c:pt>
                <c:pt idx="2565">
                  <c:v>6.7574814828929731E-3</c:v>
                </c:pt>
                <c:pt idx="2566">
                  <c:v>6.7548779282052456E-3</c:v>
                </c:pt>
                <c:pt idx="2567">
                  <c:v>6.752302405631328E-3</c:v>
                </c:pt>
                <c:pt idx="2568">
                  <c:v>6.7497234317992049E-3</c:v>
                </c:pt>
                <c:pt idx="2569">
                  <c:v>6.7471126889317515E-3</c:v>
                </c:pt>
                <c:pt idx="2570">
                  <c:v>6.7444609454936615E-3</c:v>
                </c:pt>
                <c:pt idx="2571">
                  <c:v>6.7417832039162471E-3</c:v>
                </c:pt>
                <c:pt idx="2572">
                  <c:v>6.7391102026449906E-3</c:v>
                </c:pt>
                <c:pt idx="2573">
                  <c:v>6.7364710878229928E-3</c:v>
                </c:pt>
                <c:pt idx="2574">
                  <c:v>6.7338770242830037E-3</c:v>
                </c:pt>
                <c:pt idx="2575">
                  <c:v>6.731314958001432E-3</c:v>
                </c:pt>
                <c:pt idx="2576">
                  <c:v>6.728755011642577E-3</c:v>
                </c:pt>
                <c:pt idx="2577">
                  <c:v>6.7261673252521576E-3</c:v>
                </c:pt>
                <c:pt idx="2578">
                  <c:v>6.7235388513086063E-3</c:v>
                </c:pt>
                <c:pt idx="2579">
                  <c:v>6.7208806546636309E-3</c:v>
                </c:pt>
                <c:pt idx="2580">
                  <c:v>6.7182216301774024E-3</c:v>
                </c:pt>
                <c:pt idx="2581">
                  <c:v>6.7155922061159007E-3</c:v>
                </c:pt>
                <c:pt idx="2582">
                  <c:v>6.7130072262229978E-3</c:v>
                </c:pt>
                <c:pt idx="2583">
                  <c:v>6.710457637642441E-3</c:v>
                </c:pt>
                <c:pt idx="2584">
                  <c:v>6.7079156356080732E-3</c:v>
                </c:pt>
                <c:pt idx="2585">
                  <c:v>6.705350342496013E-3</c:v>
                </c:pt>
                <c:pt idx="2586">
                  <c:v>6.7027451819991575E-3</c:v>
                </c:pt>
                <c:pt idx="2587">
                  <c:v>6.7001071701475803E-3</c:v>
                </c:pt>
                <c:pt idx="2588">
                  <c:v>6.6974629121243981E-3</c:v>
                </c:pt>
                <c:pt idx="2589">
                  <c:v>6.6948435892304724E-3</c:v>
                </c:pt>
                <c:pt idx="2590">
                  <c:v>6.6922674097789833E-3</c:v>
                </c:pt>
                <c:pt idx="2591">
                  <c:v>6.6897293986713903E-3</c:v>
                </c:pt>
                <c:pt idx="2592">
                  <c:v>6.6872042473078855E-3</c:v>
                </c:pt>
                <c:pt idx="2593">
                  <c:v>6.6846605920491964E-3</c:v>
                </c:pt>
                <c:pt idx="2594">
                  <c:v>6.682078668132572E-3</c:v>
                </c:pt>
                <c:pt idx="2595">
                  <c:v>6.6794614006248235E-3</c:v>
                </c:pt>
                <c:pt idx="2596">
                  <c:v>6.6768327050614595E-3</c:v>
                </c:pt>
                <c:pt idx="2597">
                  <c:v>6.6742239839556287E-3</c:v>
                </c:pt>
                <c:pt idx="2598">
                  <c:v>6.6716564459465572E-3</c:v>
                </c:pt>
                <c:pt idx="2599">
                  <c:v>6.6691292013869793E-3</c:v>
                </c:pt>
                <c:pt idx="2600">
                  <c:v>6.6666198123124104E-3</c:v>
                </c:pt>
                <c:pt idx="2601">
                  <c:v>6.6640969589639885E-3</c:v>
                </c:pt>
                <c:pt idx="2602">
                  <c:v>6.6615380749840483E-3</c:v>
                </c:pt>
                <c:pt idx="2603">
                  <c:v>6.6589420208575181E-3</c:v>
                </c:pt>
                <c:pt idx="2604">
                  <c:v>6.6563296743795269E-3</c:v>
                </c:pt>
                <c:pt idx="2605">
                  <c:v>6.6537321335408883E-3</c:v>
                </c:pt>
                <c:pt idx="2606">
                  <c:v>6.6511732000845824E-3</c:v>
                </c:pt>
                <c:pt idx="2607">
                  <c:v>6.6486560097520813E-3</c:v>
                </c:pt>
                <c:pt idx="2608">
                  <c:v>6.6461613152852487E-3</c:v>
                </c:pt>
                <c:pt idx="2609">
                  <c:v>6.6436583602331352E-3</c:v>
                </c:pt>
                <c:pt idx="2610">
                  <c:v>6.6411222027908138E-3</c:v>
                </c:pt>
                <c:pt idx="2611">
                  <c:v>6.638547732073433E-3</c:v>
                </c:pt>
                <c:pt idx="2612">
                  <c:v>6.6359524967159814E-3</c:v>
                </c:pt>
                <c:pt idx="2613">
                  <c:v>6.6333667791041188E-3</c:v>
                </c:pt>
                <c:pt idx="2614">
                  <c:v>6.6308165313843353E-3</c:v>
                </c:pt>
                <c:pt idx="2615">
                  <c:v>6.6283087891007434E-3</c:v>
                </c:pt>
                <c:pt idx="2616">
                  <c:v>6.6258277570965078E-3</c:v>
                </c:pt>
                <c:pt idx="2617">
                  <c:v>6.6233437428095459E-3</c:v>
                </c:pt>
                <c:pt idx="2618">
                  <c:v>6.6208298866668293E-3</c:v>
                </c:pt>
                <c:pt idx="2619">
                  <c:v>6.6182772636931217E-3</c:v>
                </c:pt>
                <c:pt idx="2620">
                  <c:v>6.6156998623938534E-3</c:v>
                </c:pt>
                <c:pt idx="2621">
                  <c:v>6.6131266612843133E-3</c:v>
                </c:pt>
                <c:pt idx="2622">
                  <c:v>6.6105852926850155E-3</c:v>
                </c:pt>
                <c:pt idx="2623">
                  <c:v>6.6080865041007629E-3</c:v>
                </c:pt>
                <c:pt idx="2624">
                  <c:v>6.6056181519584334E-3</c:v>
                </c:pt>
                <c:pt idx="2625">
                  <c:v>6.6031520814063514E-3</c:v>
                </c:pt>
                <c:pt idx="2626">
                  <c:v>6.6006599961815739E-3</c:v>
                </c:pt>
                <c:pt idx="2627">
                  <c:v>6.5981293747980835E-3</c:v>
                </c:pt>
                <c:pt idx="2628">
                  <c:v>6.5955704778254765E-3</c:v>
                </c:pt>
                <c:pt idx="2629">
                  <c:v>6.5930105221051029E-3</c:v>
                </c:pt>
                <c:pt idx="2630">
                  <c:v>6.5904783306289828E-3</c:v>
                </c:pt>
                <c:pt idx="2631">
                  <c:v>6.5879881169956063E-3</c:v>
                </c:pt>
                <c:pt idx="2632">
                  <c:v>6.5855315246258631E-3</c:v>
                </c:pt>
                <c:pt idx="2633">
                  <c:v>6.5830823761126832E-3</c:v>
                </c:pt>
                <c:pt idx="2634">
                  <c:v>6.5806114346119403E-3</c:v>
                </c:pt>
                <c:pt idx="2635">
                  <c:v>6.5781028553158934E-3</c:v>
                </c:pt>
                <c:pt idx="2636">
                  <c:v>6.5755630678389016E-3</c:v>
                </c:pt>
                <c:pt idx="2637">
                  <c:v>6.5730171070107184E-3</c:v>
                </c:pt>
                <c:pt idx="2638">
                  <c:v>6.5704944861441749E-3</c:v>
                </c:pt>
                <c:pt idx="2639">
                  <c:v>6.5680125861465304E-3</c:v>
                </c:pt>
                <c:pt idx="2640">
                  <c:v>6.5655669077029338E-3</c:v>
                </c:pt>
                <c:pt idx="2641">
                  <c:v>6.5631336498643434E-3</c:v>
                </c:pt>
                <c:pt idx="2642">
                  <c:v>6.5606831378826171E-3</c:v>
                </c:pt>
                <c:pt idx="2643">
                  <c:v>6.5581965269050965E-3</c:v>
                </c:pt>
                <c:pt idx="2644">
                  <c:v>6.5556763778862161E-3</c:v>
                </c:pt>
                <c:pt idx="2645">
                  <c:v>6.5531451670348701E-3</c:v>
                </c:pt>
                <c:pt idx="2646">
                  <c:v>6.5506325952366393E-3</c:v>
                </c:pt>
                <c:pt idx="2647">
                  <c:v>6.5481588648894414E-3</c:v>
                </c:pt>
                <c:pt idx="2648">
                  <c:v>6.5457233390943332E-3</c:v>
                </c:pt>
                <c:pt idx="2649">
                  <c:v>6.5433049458099761E-3</c:v>
                </c:pt>
                <c:pt idx="2650">
                  <c:v>6.5408740732138598E-3</c:v>
                </c:pt>
                <c:pt idx="2651">
                  <c:v>6.5384092435272134E-3</c:v>
                </c:pt>
                <c:pt idx="2652">
                  <c:v>6.5359091760974174E-3</c:v>
                </c:pt>
                <c:pt idx="2653">
                  <c:v>6.5333934610612493E-3</c:v>
                </c:pt>
                <c:pt idx="2654">
                  <c:v>6.5308914900714526E-3</c:v>
                </c:pt>
                <c:pt idx="2655">
                  <c:v>6.5284259007162291E-3</c:v>
                </c:pt>
                <c:pt idx="2656">
                  <c:v>6.5259998596367396E-3</c:v>
                </c:pt>
                <c:pt idx="2657">
                  <c:v>6.5235953246140952E-3</c:v>
                </c:pt>
                <c:pt idx="2658">
                  <c:v>6.5211832375008522E-3</c:v>
                </c:pt>
                <c:pt idx="2659">
                  <c:v>6.5187398916986801E-3</c:v>
                </c:pt>
                <c:pt idx="2660">
                  <c:v>6.5162602551446539E-3</c:v>
                </c:pt>
                <c:pt idx="2661">
                  <c:v>6.5137607581337601E-3</c:v>
                </c:pt>
                <c:pt idx="2662">
                  <c:v>6.5112700003153289E-3</c:v>
                </c:pt>
                <c:pt idx="2663">
                  <c:v>6.5088126347846694E-3</c:v>
                </c:pt>
                <c:pt idx="2664">
                  <c:v>6.5063955109430065E-3</c:v>
                </c:pt>
                <c:pt idx="2665">
                  <c:v>6.5040038617390104E-3</c:v>
                </c:pt>
                <c:pt idx="2666">
                  <c:v>6.5016096554528042E-3</c:v>
                </c:pt>
                <c:pt idx="2667">
                  <c:v>6.4991873904212058E-3</c:v>
                </c:pt>
                <c:pt idx="2668">
                  <c:v>6.4967284338870541E-3</c:v>
                </c:pt>
                <c:pt idx="2669">
                  <c:v>6.4942458397746925E-3</c:v>
                </c:pt>
                <c:pt idx="2670">
                  <c:v>6.4917669547115871E-3</c:v>
                </c:pt>
                <c:pt idx="2671">
                  <c:v>6.4893180017556651E-3</c:v>
                </c:pt>
                <c:pt idx="2672">
                  <c:v>6.4869093334862836E-3</c:v>
                </c:pt>
                <c:pt idx="2673">
                  <c:v>6.4845296447470589E-3</c:v>
                </c:pt>
                <c:pt idx="2674">
                  <c:v>6.4821523775227393E-3</c:v>
                </c:pt>
                <c:pt idx="2675">
                  <c:v>6.4797506907939935E-3</c:v>
                </c:pt>
                <c:pt idx="2676">
                  <c:v>6.4773125587700413E-3</c:v>
                </c:pt>
                <c:pt idx="2677">
                  <c:v>6.4748475022692719E-3</c:v>
                </c:pt>
                <c:pt idx="2678">
                  <c:v>6.4723811828540194E-3</c:v>
                </c:pt>
                <c:pt idx="2679">
                  <c:v>6.4699409299517081E-3</c:v>
                </c:pt>
                <c:pt idx="2680">
                  <c:v>6.4675403649488896E-3</c:v>
                </c:pt>
                <c:pt idx="2681">
                  <c:v>6.465171770663667E-3</c:v>
                </c:pt>
                <c:pt idx="2682">
                  <c:v>6.4628104776633614E-3</c:v>
                </c:pt>
                <c:pt idx="2683">
                  <c:v>6.4604287753166805E-3</c:v>
                </c:pt>
                <c:pt idx="2684">
                  <c:v>6.4580115049568719E-3</c:v>
                </c:pt>
                <c:pt idx="2685">
                  <c:v>6.4555645588770805E-3</c:v>
                </c:pt>
                <c:pt idx="2686">
                  <c:v>6.453111517124242E-3</c:v>
                </c:pt>
                <c:pt idx="2687">
                  <c:v>6.4506803418247641E-3</c:v>
                </c:pt>
                <c:pt idx="2688">
                  <c:v>6.4482876388543588E-3</c:v>
                </c:pt>
                <c:pt idx="2689">
                  <c:v>6.4459293434402792E-3</c:v>
                </c:pt>
                <c:pt idx="2690">
                  <c:v>6.4435830509443331E-3</c:v>
                </c:pt>
                <c:pt idx="2691">
                  <c:v>6.4412206568968287E-3</c:v>
                </c:pt>
                <c:pt idx="2692">
                  <c:v>6.4388241771758765E-3</c:v>
                </c:pt>
                <c:pt idx="2693">
                  <c:v>6.4363958419322524E-3</c:v>
                </c:pt>
                <c:pt idx="2694">
                  <c:v>6.43395679475494E-3</c:v>
                </c:pt>
                <c:pt idx="2695">
                  <c:v>6.4315351547174389E-3</c:v>
                </c:pt>
                <c:pt idx="2696">
                  <c:v>6.4291501834969848E-3</c:v>
                </c:pt>
                <c:pt idx="2697">
                  <c:v>6.4268014715535412E-3</c:v>
                </c:pt>
                <c:pt idx="2698">
                  <c:v>6.424469211070369E-3</c:v>
                </c:pt>
                <c:pt idx="2699">
                  <c:v>6.4221253775802066E-3</c:v>
                </c:pt>
                <c:pt idx="2700">
                  <c:v>6.4197495102715713E-3</c:v>
                </c:pt>
                <c:pt idx="2701">
                  <c:v>6.4173402047966541E-3</c:v>
                </c:pt>
                <c:pt idx="2702">
                  <c:v>6.4149158599793267E-3</c:v>
                </c:pt>
                <c:pt idx="2703">
                  <c:v>6.4125042818968594E-3</c:v>
                </c:pt>
                <c:pt idx="2704">
                  <c:v>6.4101270211782534E-3</c:v>
                </c:pt>
                <c:pt idx="2705">
                  <c:v>6.4077872657745845E-3</c:v>
                </c:pt>
                <c:pt idx="2706">
                  <c:v>6.4054680878391588E-3</c:v>
                </c:pt>
                <c:pt idx="2707">
                  <c:v>6.4031420070267738E-3</c:v>
                </c:pt>
                <c:pt idx="2708">
                  <c:v>6.4007864694524824E-3</c:v>
                </c:pt>
                <c:pt idx="2709">
                  <c:v>6.3983965236344819E-3</c:v>
                </c:pt>
                <c:pt idx="2710">
                  <c:v>6.3959875662285698E-3</c:v>
                </c:pt>
                <c:pt idx="2711">
                  <c:v>6.3935866338365715E-3</c:v>
                </c:pt>
                <c:pt idx="2712">
                  <c:v>6.3912171677539924E-3</c:v>
                </c:pt>
                <c:pt idx="2713">
                  <c:v>6.3888858371389376E-3</c:v>
                </c:pt>
                <c:pt idx="2714">
                  <c:v>6.3865788245783496E-3</c:v>
                </c:pt>
                <c:pt idx="2715">
                  <c:v>6.3842696407582162E-3</c:v>
                </c:pt>
                <c:pt idx="2716">
                  <c:v>6.3819340502344691E-3</c:v>
                </c:pt>
                <c:pt idx="2717">
                  <c:v>6.3795636989785924E-3</c:v>
                </c:pt>
                <c:pt idx="2718">
                  <c:v>6.3771707783359475E-3</c:v>
                </c:pt>
                <c:pt idx="2719">
                  <c:v>6.3747811197180379E-3</c:v>
                </c:pt>
                <c:pt idx="2720">
                  <c:v>6.3724196324912432E-3</c:v>
                </c:pt>
                <c:pt idx="2721">
                  <c:v>6.3700962951437493E-3</c:v>
                </c:pt>
                <c:pt idx="2722">
                  <c:v>6.3678005756017085E-3</c:v>
                </c:pt>
                <c:pt idx="2723">
                  <c:v>6.3655073982077873E-3</c:v>
                </c:pt>
                <c:pt idx="2724">
                  <c:v>6.3631912780822454E-3</c:v>
                </c:pt>
                <c:pt idx="2725">
                  <c:v>6.3608406570641084E-3</c:v>
                </c:pt>
                <c:pt idx="2726">
                  <c:v>6.3584643747096924E-3</c:v>
                </c:pt>
                <c:pt idx="2727">
                  <c:v>6.3560866491206378E-3</c:v>
                </c:pt>
                <c:pt idx="2728">
                  <c:v>6.3537334182290446E-3</c:v>
                </c:pt>
                <c:pt idx="2729">
                  <c:v>6.3514177461945973E-3</c:v>
                </c:pt>
                <c:pt idx="2730">
                  <c:v>6.3491325037221529E-3</c:v>
                </c:pt>
                <c:pt idx="2731">
                  <c:v>6.3468544206039717E-3</c:v>
                </c:pt>
                <c:pt idx="2732">
                  <c:v>6.3445572077580155E-3</c:v>
                </c:pt>
                <c:pt idx="2733">
                  <c:v>6.3422263509088934E-3</c:v>
                </c:pt>
                <c:pt idx="2734">
                  <c:v>6.3398672494364124E-3</c:v>
                </c:pt>
                <c:pt idx="2735">
                  <c:v>6.3375021338665134E-3</c:v>
                </c:pt>
                <c:pt idx="2736">
                  <c:v>6.3351575218320733E-3</c:v>
                </c:pt>
                <c:pt idx="2737">
                  <c:v>6.3328492923209181E-3</c:v>
                </c:pt>
                <c:pt idx="2738">
                  <c:v>6.3305737778587522E-3</c:v>
                </c:pt>
                <c:pt idx="2739">
                  <c:v>6.3283098687231714E-3</c:v>
                </c:pt>
                <c:pt idx="2740">
                  <c:v>6.3260309223898414E-3</c:v>
                </c:pt>
                <c:pt idx="2741">
                  <c:v>6.3237197611240824E-3</c:v>
                </c:pt>
                <c:pt idx="2742">
                  <c:v>6.3213783142791634E-3</c:v>
                </c:pt>
                <c:pt idx="2743">
                  <c:v>6.3190264899844273E-3</c:v>
                </c:pt>
                <c:pt idx="2744">
                  <c:v>6.3166909349222991E-3</c:v>
                </c:pt>
                <c:pt idx="2745">
                  <c:v>6.3143900301722861E-3</c:v>
                </c:pt>
                <c:pt idx="2746">
                  <c:v>6.3121235707728528E-3</c:v>
                </c:pt>
                <c:pt idx="2747">
                  <c:v>6.3098729205478092E-3</c:v>
                </c:pt>
                <c:pt idx="2748">
                  <c:v>6.3076115322770708E-3</c:v>
                </c:pt>
                <c:pt idx="2749">
                  <c:v>6.3053198964442194E-3</c:v>
                </c:pt>
                <c:pt idx="2750">
                  <c:v>6.3029965005361975E-3</c:v>
                </c:pt>
                <c:pt idx="2751">
                  <c:v>6.3006586397556033E-3</c:v>
                </c:pt>
                <c:pt idx="2752">
                  <c:v>6.2983326448684028E-3</c:v>
                </c:pt>
                <c:pt idx="2753">
                  <c:v>6.2960390503056934E-3</c:v>
                </c:pt>
                <c:pt idx="2754">
                  <c:v>6.2937810569644514E-3</c:v>
                </c:pt>
                <c:pt idx="2755">
                  <c:v>6.2915427688667114E-3</c:v>
                </c:pt>
                <c:pt idx="2756">
                  <c:v>6.2892981734545654E-3</c:v>
                </c:pt>
                <c:pt idx="2757">
                  <c:v>6.2870257939698099E-3</c:v>
                </c:pt>
                <c:pt idx="2758">
                  <c:v>6.2847207607304991E-3</c:v>
                </c:pt>
                <c:pt idx="2759">
                  <c:v>6.2823975138047395E-3</c:v>
                </c:pt>
                <c:pt idx="2760">
                  <c:v>6.2800816360104863E-3</c:v>
                </c:pt>
                <c:pt idx="2761">
                  <c:v>6.2777954367665787E-3</c:v>
                </c:pt>
                <c:pt idx="2762">
                  <c:v>6.2755454107586367E-3</c:v>
                </c:pt>
                <c:pt idx="2763">
                  <c:v>6.2733186188557912E-3</c:v>
                </c:pt>
                <c:pt idx="2764">
                  <c:v>6.2710900060400504E-3</c:v>
                </c:pt>
                <c:pt idx="2765">
                  <c:v>6.2688365191208191E-3</c:v>
                </c:pt>
                <c:pt idx="2766">
                  <c:v>6.2665500701016823E-3</c:v>
                </c:pt>
                <c:pt idx="2767">
                  <c:v>6.2642420531973464E-3</c:v>
                </c:pt>
                <c:pt idx="2768">
                  <c:v>6.2619368910927379E-3</c:v>
                </c:pt>
                <c:pt idx="2769">
                  <c:v>6.2596582669635871E-3</c:v>
                </c:pt>
                <c:pt idx="2770">
                  <c:v>6.2574158046068704E-3</c:v>
                </c:pt>
                <c:pt idx="2771">
                  <c:v>6.2551996856759426E-3</c:v>
                </c:pt>
                <c:pt idx="2772">
                  <c:v>6.2529862123938329E-3</c:v>
                </c:pt>
                <c:pt idx="2773">
                  <c:v>6.2507511653045631E-3</c:v>
                </c:pt>
                <c:pt idx="2774">
                  <c:v>6.2484834278775415E-3</c:v>
                </c:pt>
                <c:pt idx="2775">
                  <c:v>6.2461912115077114E-3</c:v>
                </c:pt>
                <c:pt idx="2776">
                  <c:v>6.2438973928745931E-3</c:v>
                </c:pt>
                <c:pt idx="2777">
                  <c:v>6.2416266118309341E-3</c:v>
                </c:pt>
                <c:pt idx="2778">
                  <c:v>6.2393914076251137E-3</c:v>
                </c:pt>
                <c:pt idx="2779">
                  <c:v>6.2371851921247962E-3</c:v>
                </c:pt>
                <c:pt idx="2780">
                  <c:v>6.2349859951205807E-3</c:v>
                </c:pt>
                <c:pt idx="2781">
                  <c:v>6.2327688533049133E-3</c:v>
                </c:pt>
                <c:pt idx="2782">
                  <c:v>6.2305198583050697E-3</c:v>
                </c:pt>
                <c:pt idx="2783">
                  <c:v>6.2282439568206536E-3</c:v>
                </c:pt>
                <c:pt idx="2784">
                  <c:v>6.2259621258886422E-3</c:v>
                </c:pt>
                <c:pt idx="2785">
                  <c:v>6.2236995362684334E-3</c:v>
                </c:pt>
                <c:pt idx="2786">
                  <c:v>6.2214713843853301E-3</c:v>
                </c:pt>
                <c:pt idx="2787">
                  <c:v>6.2192743663773723E-3</c:v>
                </c:pt>
                <c:pt idx="2788">
                  <c:v>6.2170885749465565E-3</c:v>
                </c:pt>
                <c:pt idx="2789">
                  <c:v>6.2148887304062156E-3</c:v>
                </c:pt>
                <c:pt idx="2790">
                  <c:v>6.2126584114260133E-3</c:v>
                </c:pt>
                <c:pt idx="2791">
                  <c:v>6.2103992736332533E-3</c:v>
                </c:pt>
                <c:pt idx="2792">
                  <c:v>6.2081300783114329E-3</c:v>
                </c:pt>
                <c:pt idx="2793">
                  <c:v>6.2058760998448129E-3</c:v>
                </c:pt>
                <c:pt idx="2794">
                  <c:v>6.2036548939742031E-3</c:v>
                </c:pt>
                <c:pt idx="2795">
                  <c:v>6.201466439848374E-3</c:v>
                </c:pt>
                <c:pt idx="2796">
                  <c:v>6.1992931885070839E-3</c:v>
                </c:pt>
                <c:pt idx="2797">
                  <c:v>6.1971099692673965E-3</c:v>
                </c:pt>
                <c:pt idx="2798">
                  <c:v>6.1948981635857481E-3</c:v>
                </c:pt>
                <c:pt idx="2799">
                  <c:v>6.1926561646249408E-3</c:v>
                </c:pt>
                <c:pt idx="2800">
                  <c:v>6.190400243912042E-3</c:v>
                </c:pt>
                <c:pt idx="2801">
                  <c:v>6.1881553577455206E-3</c:v>
                </c:pt>
                <c:pt idx="2802">
                  <c:v>6.1859410893266463E-3</c:v>
                </c:pt>
                <c:pt idx="2803">
                  <c:v>6.1837606452064924E-3</c:v>
                </c:pt>
                <c:pt idx="2804">
                  <c:v>6.1815990860785777E-3</c:v>
                </c:pt>
                <c:pt idx="2805">
                  <c:v>6.1794317665667571E-3</c:v>
                </c:pt>
                <c:pt idx="2806">
                  <c:v>6.177238217669692E-3</c:v>
                </c:pt>
                <c:pt idx="2807">
                  <c:v>6.1750136522661534E-3</c:v>
                </c:pt>
                <c:pt idx="2808">
                  <c:v>6.1727716240428318E-3</c:v>
                </c:pt>
                <c:pt idx="2809">
                  <c:v>6.1705363619435193E-3</c:v>
                </c:pt>
                <c:pt idx="2810">
                  <c:v>6.1683291168383916E-3</c:v>
                </c:pt>
                <c:pt idx="2811">
                  <c:v>6.1661562145687481E-3</c:v>
                </c:pt>
                <c:pt idx="2812">
                  <c:v>6.1640055292920045E-3</c:v>
                </c:pt>
                <c:pt idx="2813">
                  <c:v>6.1618533414414898E-3</c:v>
                </c:pt>
                <c:pt idx="2814">
                  <c:v>6.1596777030652524E-3</c:v>
                </c:pt>
                <c:pt idx="2815">
                  <c:v>6.1574707802403133E-3</c:v>
                </c:pt>
                <c:pt idx="2816">
                  <c:v>6.1552432296368897E-3</c:v>
                </c:pt>
                <c:pt idx="2817">
                  <c:v>6.1530181625670723E-3</c:v>
                </c:pt>
                <c:pt idx="2818">
                  <c:v>6.1508181162565857E-3</c:v>
                </c:pt>
                <c:pt idx="2819">
                  <c:v>6.148652377898218E-3</c:v>
                </c:pt>
                <c:pt idx="2820">
                  <c:v>6.146511788862166E-3</c:v>
                </c:pt>
                <c:pt idx="2821">
                  <c:v>6.1443739337482114E-3</c:v>
                </c:pt>
                <c:pt idx="2822">
                  <c:v>6.1422157753523816E-3</c:v>
                </c:pt>
                <c:pt idx="2823">
                  <c:v>6.1400266146559562E-3</c:v>
                </c:pt>
                <c:pt idx="2824">
                  <c:v>6.1378140831770314E-3</c:v>
                </c:pt>
                <c:pt idx="2825">
                  <c:v>6.1355998094370992E-3</c:v>
                </c:pt>
                <c:pt idx="2826">
                  <c:v>6.1334072208433987E-3</c:v>
                </c:pt>
                <c:pt idx="2827">
                  <c:v>6.1312483616261819E-3</c:v>
                </c:pt>
                <c:pt idx="2828">
                  <c:v>6.1291171423677555E-3</c:v>
                </c:pt>
                <c:pt idx="2829">
                  <c:v>6.1269928021738494E-3</c:v>
                </c:pt>
                <c:pt idx="2830">
                  <c:v>6.1248516157300812E-3</c:v>
                </c:pt>
                <c:pt idx="2831">
                  <c:v>6.1226802450308404E-3</c:v>
                </c:pt>
                <c:pt idx="2832">
                  <c:v>6.1204832206019555E-3</c:v>
                </c:pt>
                <c:pt idx="2833">
                  <c:v>6.1182803537434714E-3</c:v>
                </c:pt>
                <c:pt idx="2834">
                  <c:v>6.1160955578027166E-3</c:v>
                </c:pt>
                <c:pt idx="2835">
                  <c:v>6.1139433875147652E-3</c:v>
                </c:pt>
                <c:pt idx="2836">
                  <c:v>6.1118208721157846E-3</c:v>
                </c:pt>
                <c:pt idx="2837">
                  <c:v>6.1097092222281843E-3</c:v>
                </c:pt>
                <c:pt idx="2838">
                  <c:v>6.1075844301904155E-3</c:v>
                </c:pt>
                <c:pt idx="2839">
                  <c:v>6.1054307850333433E-3</c:v>
                </c:pt>
                <c:pt idx="2840">
                  <c:v>6.1032496931175632E-3</c:v>
                </c:pt>
                <c:pt idx="2841">
                  <c:v>6.1010588498281787E-3</c:v>
                </c:pt>
                <c:pt idx="2842">
                  <c:v>6.0988822489567779E-3</c:v>
                </c:pt>
                <c:pt idx="2843">
                  <c:v>6.0967366717728198E-3</c:v>
                </c:pt>
                <c:pt idx="2844">
                  <c:v>6.0946222631208923E-3</c:v>
                </c:pt>
                <c:pt idx="2845">
                  <c:v>6.0925224841504172E-3</c:v>
                </c:pt>
                <c:pt idx="2846">
                  <c:v>6.0904134484554085E-3</c:v>
                </c:pt>
                <c:pt idx="2847">
                  <c:v>6.0882773729706435E-3</c:v>
                </c:pt>
                <c:pt idx="2848">
                  <c:v>6.0861125688826904E-3</c:v>
                </c:pt>
                <c:pt idx="2849">
                  <c:v>6.0839343570424686E-3</c:v>
                </c:pt>
                <c:pt idx="2850">
                  <c:v>6.0817664116546676E-3</c:v>
                </c:pt>
                <c:pt idx="2851">
                  <c:v>6.0796274244324889E-3</c:v>
                </c:pt>
                <c:pt idx="2852">
                  <c:v>6.0775206012291232E-3</c:v>
                </c:pt>
                <c:pt idx="2853">
                  <c:v>6.0754318907637094E-3</c:v>
                </c:pt>
                <c:pt idx="2854">
                  <c:v>6.0733379226963471E-3</c:v>
                </c:pt>
                <c:pt idx="2855">
                  <c:v>6.0712191720182071E-3</c:v>
                </c:pt>
                <c:pt idx="2856">
                  <c:v>6.0690709345423846E-3</c:v>
                </c:pt>
                <c:pt idx="2857">
                  <c:v>6.0669059416439035E-3</c:v>
                </c:pt>
                <c:pt idx="2858">
                  <c:v>6.0647471598920194E-3</c:v>
                </c:pt>
                <c:pt idx="2859">
                  <c:v>6.0626148489903615E-3</c:v>
                </c:pt>
                <c:pt idx="2860">
                  <c:v>6.0605151714119869E-3</c:v>
                </c:pt>
                <c:pt idx="2861">
                  <c:v>6.0584367553110762E-3</c:v>
                </c:pt>
                <c:pt idx="2862">
                  <c:v>6.0563571260575924E-3</c:v>
                </c:pt>
                <c:pt idx="2863">
                  <c:v>6.0542553701883224E-3</c:v>
                </c:pt>
                <c:pt idx="2864">
                  <c:v>6.0521238965826757E-3</c:v>
                </c:pt>
                <c:pt idx="2865">
                  <c:v>6.0499726786994472E-3</c:v>
                </c:pt>
                <c:pt idx="2866">
                  <c:v>6.0478236056185448E-3</c:v>
                </c:pt>
                <c:pt idx="2867">
                  <c:v>6.0456981423130142E-3</c:v>
                </c:pt>
                <c:pt idx="2868">
                  <c:v>6.0436052562539222E-3</c:v>
                </c:pt>
                <c:pt idx="2869">
                  <c:v>6.0415363993066434E-3</c:v>
                </c:pt>
                <c:pt idx="2870">
                  <c:v>6.0394703510106458E-3</c:v>
                </c:pt>
                <c:pt idx="2871">
                  <c:v>6.0373851800411193E-3</c:v>
                </c:pt>
                <c:pt idx="2872">
                  <c:v>6.0352705824868735E-3</c:v>
                </c:pt>
                <c:pt idx="2873">
                  <c:v>6.0331336539614462E-3</c:v>
                </c:pt>
                <c:pt idx="2874">
                  <c:v>6.0309948602051975E-3</c:v>
                </c:pt>
                <c:pt idx="2875">
                  <c:v>6.0288764948007462E-3</c:v>
                </c:pt>
                <c:pt idx="2876">
                  <c:v>6.026790134652316E-3</c:v>
                </c:pt>
                <c:pt idx="2877">
                  <c:v>6.0247301504349126E-3</c:v>
                </c:pt>
                <c:pt idx="2878">
                  <c:v>6.0226769075656106E-3</c:v>
                </c:pt>
                <c:pt idx="2879">
                  <c:v>6.0206078381441494E-3</c:v>
                </c:pt>
                <c:pt idx="2880">
                  <c:v>6.0185101416746524E-3</c:v>
                </c:pt>
                <c:pt idx="2881">
                  <c:v>6.0163879656838677E-3</c:v>
                </c:pt>
                <c:pt idx="2882">
                  <c:v>6.0142600360442401E-3</c:v>
                </c:pt>
                <c:pt idx="2883">
                  <c:v>6.0121490908020174E-3</c:v>
                </c:pt>
                <c:pt idx="2884">
                  <c:v>6.0100690807460121E-3</c:v>
                </c:pt>
                <c:pt idx="2885">
                  <c:v>6.0080173405297017E-3</c:v>
                </c:pt>
                <c:pt idx="2886">
                  <c:v>6.0059761213704429E-3</c:v>
                </c:pt>
                <c:pt idx="2887">
                  <c:v>6.0039226042926212E-3</c:v>
                </c:pt>
                <c:pt idx="2888">
                  <c:v>6.0018417462107034E-3</c:v>
                </c:pt>
                <c:pt idx="2889">
                  <c:v>5.9997347263482693E-3</c:v>
                </c:pt>
                <c:pt idx="2890">
                  <c:v>5.9976182482499238E-3</c:v>
                </c:pt>
                <c:pt idx="2891">
                  <c:v>5.9955151092643318E-3</c:v>
                </c:pt>
                <c:pt idx="2892">
                  <c:v>5.9934413630841499E-3</c:v>
                </c:pt>
                <c:pt idx="2893">
                  <c:v>5.9913973036623911E-3</c:v>
                </c:pt>
                <c:pt idx="2894">
                  <c:v>5.9893673317280988E-3</c:v>
                </c:pt>
                <c:pt idx="2895">
                  <c:v>5.98732876050372E-3</c:v>
                </c:pt>
                <c:pt idx="2896">
                  <c:v>5.9852645912725523E-3</c:v>
                </c:pt>
                <c:pt idx="2897">
                  <c:v>5.9831730642705035E-3</c:v>
                </c:pt>
                <c:pt idx="2898">
                  <c:v>5.9810686164298533E-3</c:v>
                </c:pt>
                <c:pt idx="2899">
                  <c:v>5.9789737246057992E-3</c:v>
                </c:pt>
                <c:pt idx="2900">
                  <c:v>5.9769062440424119E-3</c:v>
                </c:pt>
                <c:pt idx="2901">
                  <c:v>5.9748693743669834E-3</c:v>
                </c:pt>
                <c:pt idx="2902">
                  <c:v>5.9728498895641234E-3</c:v>
                </c:pt>
                <c:pt idx="2903">
                  <c:v>5.9708256098044534E-3</c:v>
                </c:pt>
                <c:pt idx="2904">
                  <c:v>5.9687778953723923E-3</c:v>
                </c:pt>
                <c:pt idx="2905">
                  <c:v>5.9667021250617482E-3</c:v>
                </c:pt>
                <c:pt idx="2906">
                  <c:v>5.9646102664934865E-3</c:v>
                </c:pt>
                <c:pt idx="2907">
                  <c:v>5.9625241077870461E-3</c:v>
                </c:pt>
                <c:pt idx="2908">
                  <c:v>5.9604629794909533E-3</c:v>
                </c:pt>
                <c:pt idx="2909">
                  <c:v>5.9584328860273327E-3</c:v>
                </c:pt>
                <c:pt idx="2910">
                  <c:v>5.9564231553767581E-3</c:v>
                </c:pt>
                <c:pt idx="2911">
                  <c:v>5.9544124748334452E-3</c:v>
                </c:pt>
                <c:pt idx="2912">
                  <c:v>5.9523809003310989E-3</c:v>
                </c:pt>
                <c:pt idx="2913">
                  <c:v>5.9503210729206701E-3</c:v>
                </c:pt>
                <c:pt idx="2914">
                  <c:v>5.9482423324670438E-3</c:v>
                </c:pt>
                <c:pt idx="2915">
                  <c:v>5.9461654275612102E-3</c:v>
                </c:pt>
                <c:pt idx="2916">
                  <c:v>5.9441108187127294E-3</c:v>
                </c:pt>
                <c:pt idx="2917">
                  <c:v>5.9420871694473324E-3</c:v>
                </c:pt>
                <c:pt idx="2918">
                  <c:v>5.9400864972011498E-3</c:v>
                </c:pt>
                <c:pt idx="2919">
                  <c:v>5.9380886962811649E-3</c:v>
                </c:pt>
                <c:pt idx="2920">
                  <c:v>5.9360728710070761E-3</c:v>
                </c:pt>
                <c:pt idx="2921">
                  <c:v>5.9340290917361356E-3</c:v>
                </c:pt>
                <c:pt idx="2922">
                  <c:v>5.9319639582814526E-3</c:v>
                </c:pt>
                <c:pt idx="2923">
                  <c:v>5.9298968518759383E-3</c:v>
                </c:pt>
                <c:pt idx="2924">
                  <c:v>5.9278490045679153E-3</c:v>
                </c:pt>
                <c:pt idx="2925">
                  <c:v>5.9258315516236594E-3</c:v>
                </c:pt>
                <c:pt idx="2926">
                  <c:v>5.9238392886192415E-3</c:v>
                </c:pt>
                <c:pt idx="2927">
                  <c:v>5.921853631194865E-3</c:v>
                </c:pt>
                <c:pt idx="2928">
                  <c:v>5.9198530947861894E-3</c:v>
                </c:pt>
                <c:pt idx="2929">
                  <c:v>5.917825385983554E-3</c:v>
                </c:pt>
                <c:pt idx="2930">
                  <c:v>5.9157742995043323E-3</c:v>
                </c:pt>
                <c:pt idx="2931">
                  <c:v>5.9137175494012074E-3</c:v>
                </c:pt>
                <c:pt idx="2932">
                  <c:v>5.9116767738957134E-3</c:v>
                </c:pt>
                <c:pt idx="2933">
                  <c:v>5.9096653547354031E-3</c:v>
                </c:pt>
                <c:pt idx="2934">
                  <c:v>5.9076809068453551E-3</c:v>
                </c:pt>
                <c:pt idx="2935">
                  <c:v>5.9057066511763534E-3</c:v>
                </c:pt>
                <c:pt idx="2936">
                  <c:v>5.9037208808437975E-3</c:v>
                </c:pt>
                <c:pt idx="2937">
                  <c:v>5.9017091814019115E-3</c:v>
                </c:pt>
                <c:pt idx="2938">
                  <c:v>5.8996725249851941E-3</c:v>
                </c:pt>
                <c:pt idx="2939">
                  <c:v>5.8976266911528671E-3</c:v>
                </c:pt>
                <c:pt idx="2940">
                  <c:v>5.8955933581414681E-3</c:v>
                </c:pt>
                <c:pt idx="2941">
                  <c:v>5.8935878953616924E-3</c:v>
                </c:pt>
                <c:pt idx="2942">
                  <c:v>5.8916107309155714E-3</c:v>
                </c:pt>
                <c:pt idx="2943">
                  <c:v>5.8896471405021173E-3</c:v>
                </c:pt>
                <c:pt idx="2944">
                  <c:v>5.8876755591924079E-3</c:v>
                </c:pt>
                <c:pt idx="2945">
                  <c:v>5.8856797254417531E-3</c:v>
                </c:pt>
                <c:pt idx="2946">
                  <c:v>5.8836578183874329E-3</c:v>
                </c:pt>
                <c:pt idx="2947">
                  <c:v>5.8816234521827581E-3</c:v>
                </c:pt>
                <c:pt idx="2948">
                  <c:v>5.879597984192954E-3</c:v>
                </c:pt>
                <c:pt idx="2949">
                  <c:v>5.8775984839352837E-3</c:v>
                </c:pt>
                <c:pt idx="2950">
                  <c:v>5.8756281400072436E-3</c:v>
                </c:pt>
                <c:pt idx="2951">
                  <c:v>5.8736744941957847E-3</c:v>
                </c:pt>
                <c:pt idx="2952">
                  <c:v>5.8717164795323434E-3</c:v>
                </c:pt>
                <c:pt idx="2953">
                  <c:v>5.869736287479217E-3</c:v>
                </c:pt>
                <c:pt idx="2954">
                  <c:v>5.8677293795817102E-3</c:v>
                </c:pt>
                <c:pt idx="2955">
                  <c:v>5.8657070133046494E-3</c:v>
                </c:pt>
                <c:pt idx="2956">
                  <c:v>5.8636898754072563E-3</c:v>
                </c:pt>
                <c:pt idx="2957">
                  <c:v>5.8616964244344672E-3</c:v>
                </c:pt>
                <c:pt idx="2958">
                  <c:v>5.8597325119122525E-3</c:v>
                </c:pt>
                <c:pt idx="2959">
                  <c:v>5.85778811608421E-3</c:v>
                </c:pt>
                <c:pt idx="2960">
                  <c:v>5.8558430099256579E-3</c:v>
                </c:pt>
                <c:pt idx="2961">
                  <c:v>5.8538781587940524E-3</c:v>
                </c:pt>
                <c:pt idx="2962">
                  <c:v>5.8518864258781953E-3</c:v>
                </c:pt>
                <c:pt idx="2963">
                  <c:v>5.8498765628252495E-3</c:v>
                </c:pt>
                <c:pt idx="2964">
                  <c:v>5.8478682528068813E-3</c:v>
                </c:pt>
                <c:pt idx="2965">
                  <c:v>5.8458810143136534E-3</c:v>
                </c:pt>
                <c:pt idx="2966">
                  <c:v>5.8439232216849109E-3</c:v>
                </c:pt>
                <c:pt idx="2967">
                  <c:v>5.8419874168668734E-3</c:v>
                </c:pt>
                <c:pt idx="2968">
                  <c:v>5.8400545353163762E-3</c:v>
                </c:pt>
                <c:pt idx="2969">
                  <c:v>5.8381046523142124E-3</c:v>
                </c:pt>
                <c:pt idx="2970">
                  <c:v>5.8361281930786454E-3</c:v>
                </c:pt>
                <c:pt idx="2971">
                  <c:v>5.8341312982502546E-3</c:v>
                </c:pt>
                <c:pt idx="2972">
                  <c:v>5.8321323364201724E-3</c:v>
                </c:pt>
                <c:pt idx="2973">
                  <c:v>5.8301515446676994E-3</c:v>
                </c:pt>
                <c:pt idx="2974">
                  <c:v>5.8281996404818438E-3</c:v>
                </c:pt>
                <c:pt idx="2975">
                  <c:v>5.8262718122286524E-3</c:v>
                </c:pt>
                <c:pt idx="2976">
                  <c:v>5.8243504559220083E-3</c:v>
                </c:pt>
                <c:pt idx="2977">
                  <c:v>5.8224151021337095E-3</c:v>
                </c:pt>
                <c:pt idx="2978">
                  <c:v>5.8204539363319796E-3</c:v>
                </c:pt>
                <c:pt idx="2979">
                  <c:v>5.8184704279359662E-3</c:v>
                </c:pt>
                <c:pt idx="2980">
                  <c:v>5.8164813467411714E-3</c:v>
                </c:pt>
                <c:pt idx="2981">
                  <c:v>5.81450730062197E-3</c:v>
                </c:pt>
                <c:pt idx="2982">
                  <c:v>5.812561134608491E-3</c:v>
                </c:pt>
                <c:pt idx="2983">
                  <c:v>5.8106407210245965E-3</c:v>
                </c:pt>
                <c:pt idx="2984">
                  <c:v>5.8087301855228989E-3</c:v>
                </c:pt>
                <c:pt idx="2985">
                  <c:v>5.806808862812869E-3</c:v>
                </c:pt>
                <c:pt idx="2986">
                  <c:v>5.8048629307812004E-3</c:v>
                </c:pt>
                <c:pt idx="2987">
                  <c:v>5.8028931726589504E-3</c:v>
                </c:pt>
                <c:pt idx="2988">
                  <c:v>5.8009145062804645E-3</c:v>
                </c:pt>
                <c:pt idx="2989">
                  <c:v>5.7989475619364475E-3</c:v>
                </c:pt>
                <c:pt idx="2990">
                  <c:v>5.7970070647824414E-3</c:v>
                </c:pt>
                <c:pt idx="2991">
                  <c:v>5.7950935635634904E-3</c:v>
                </c:pt>
                <c:pt idx="2992">
                  <c:v>5.793193149677682E-3</c:v>
                </c:pt>
                <c:pt idx="2993">
                  <c:v>5.7912853084747737E-3</c:v>
                </c:pt>
                <c:pt idx="2994">
                  <c:v>5.7893544719918024E-3</c:v>
                </c:pt>
                <c:pt idx="2995">
                  <c:v>5.7873987670773496E-3</c:v>
                </c:pt>
                <c:pt idx="2996">
                  <c:v>5.7854310411793184E-3</c:v>
                </c:pt>
                <c:pt idx="2997">
                  <c:v>5.7834716038090601E-3</c:v>
                </c:pt>
                <c:pt idx="2998">
                  <c:v>5.7815367856209939E-3</c:v>
                </c:pt>
                <c:pt idx="2999">
                  <c:v>5.7796297600153446E-3</c:v>
                </c:pt>
                <c:pt idx="3000">
                  <c:v>5.7777387838938848E-3</c:v>
                </c:pt>
                <c:pt idx="3001">
                  <c:v>5.7758438317143381E-3</c:v>
                </c:pt>
                <c:pt idx="3002">
                  <c:v>5.7739278761577018E-3</c:v>
                </c:pt>
                <c:pt idx="3003">
                  <c:v>5.7719864610600771E-3</c:v>
                </c:pt>
                <c:pt idx="3004">
                  <c:v>5.7700301828571806E-3</c:v>
                </c:pt>
                <c:pt idx="3005">
                  <c:v>5.7680786978599914E-3</c:v>
                </c:pt>
                <c:pt idx="3006">
                  <c:v>5.7661496453557592E-3</c:v>
                </c:pt>
                <c:pt idx="3007">
                  <c:v>5.7642487289648698E-3</c:v>
                </c:pt>
                <c:pt idx="3008">
                  <c:v>5.7623665317820824E-3</c:v>
                </c:pt>
                <c:pt idx="3009">
                  <c:v>5.7604838423389515E-3</c:v>
                </c:pt>
                <c:pt idx="3010">
                  <c:v>5.7585824800824225E-3</c:v>
                </c:pt>
                <c:pt idx="3011">
                  <c:v>5.7566555208626389E-3</c:v>
                </c:pt>
                <c:pt idx="3012">
                  <c:v>5.7547111696641924E-3</c:v>
                </c:pt>
                <c:pt idx="3013">
                  <c:v>5.7527681132769131E-3</c:v>
                </c:pt>
                <c:pt idx="3014">
                  <c:v>5.7508449857743378E-3</c:v>
                </c:pt>
                <c:pt idx="3015">
                  <c:v>5.7489498861315481E-3</c:v>
                </c:pt>
                <c:pt idx="3016">
                  <c:v>5.7470758432236193E-3</c:v>
                </c:pt>
                <c:pt idx="3017">
                  <c:v>5.7452047659631014E-3</c:v>
                </c:pt>
                <c:pt idx="3018">
                  <c:v>5.7433176409378804E-3</c:v>
                </c:pt>
                <c:pt idx="3019">
                  <c:v>5.7414052301310433E-3</c:v>
                </c:pt>
                <c:pt idx="3020">
                  <c:v>5.7394732485097225E-3</c:v>
                </c:pt>
                <c:pt idx="3021">
                  <c:v>5.7375391180974804E-3</c:v>
                </c:pt>
                <c:pt idx="3022">
                  <c:v>5.7356221423839632E-3</c:v>
                </c:pt>
                <c:pt idx="3023">
                  <c:v>5.7337326432722619E-3</c:v>
                </c:pt>
                <c:pt idx="3024">
                  <c:v>5.7318661725790122E-3</c:v>
                </c:pt>
                <c:pt idx="3025">
                  <c:v>5.7300060424797924E-3</c:v>
                </c:pt>
                <c:pt idx="3026">
                  <c:v>5.7281327358072714E-3</c:v>
                </c:pt>
                <c:pt idx="3027">
                  <c:v>5.7262348907186934E-3</c:v>
                </c:pt>
                <c:pt idx="3028">
                  <c:v>5.7243156764385265E-3</c:v>
                </c:pt>
                <c:pt idx="3029">
                  <c:v>5.7223909806052324E-3</c:v>
                </c:pt>
                <c:pt idx="3030">
                  <c:v>5.7204804447905334E-3</c:v>
                </c:pt>
                <c:pt idx="3031">
                  <c:v>5.7185964072805299E-3</c:v>
                </c:pt>
                <c:pt idx="3032">
                  <c:v>5.7167369769652674E-3</c:v>
                </c:pt>
                <c:pt idx="3033">
                  <c:v>5.7148871244356424E-3</c:v>
                </c:pt>
                <c:pt idx="3034">
                  <c:v>5.7130271610206342E-3</c:v>
                </c:pt>
                <c:pt idx="3035">
                  <c:v>5.7111438233039061E-3</c:v>
                </c:pt>
                <c:pt idx="3036">
                  <c:v>5.7092377221289996E-3</c:v>
                </c:pt>
                <c:pt idx="3037">
                  <c:v>5.7073229708120114E-3</c:v>
                </c:pt>
                <c:pt idx="3038">
                  <c:v>5.7054192172810584E-3</c:v>
                </c:pt>
                <c:pt idx="3039">
                  <c:v>5.7035405794924774E-3</c:v>
                </c:pt>
                <c:pt idx="3040">
                  <c:v>5.7016877146273768E-3</c:v>
                </c:pt>
                <c:pt idx="3041">
                  <c:v>5.699847475334946E-3</c:v>
                </c:pt>
                <c:pt idx="3042">
                  <c:v>5.6980003312964329E-3</c:v>
                </c:pt>
                <c:pt idx="3043">
                  <c:v>5.6961313677999365E-3</c:v>
                </c:pt>
                <c:pt idx="3044">
                  <c:v>5.6942386672875385E-3</c:v>
                </c:pt>
                <c:pt idx="3045">
                  <c:v>5.6923343620001393E-3</c:v>
                </c:pt>
                <c:pt idx="3046">
                  <c:v>5.6904377795954555E-3</c:v>
                </c:pt>
                <c:pt idx="3047">
                  <c:v>5.688564555206021E-3</c:v>
                </c:pt>
                <c:pt idx="3048">
                  <c:v>5.6867178434273418E-3</c:v>
                </c:pt>
                <c:pt idx="3049">
                  <c:v>5.6848865679011845E-3</c:v>
                </c:pt>
                <c:pt idx="3050">
                  <c:v>5.6830516787046174E-3</c:v>
                </c:pt>
                <c:pt idx="3051">
                  <c:v>5.6811968835525899E-3</c:v>
                </c:pt>
                <c:pt idx="3052">
                  <c:v>5.6793178079174557E-3</c:v>
                </c:pt>
                <c:pt idx="3053">
                  <c:v>5.6774244322966233E-3</c:v>
                </c:pt>
                <c:pt idx="3054">
                  <c:v>5.6755354478709779E-3</c:v>
                </c:pt>
                <c:pt idx="3055">
                  <c:v>5.6736677234164225E-3</c:v>
                </c:pt>
                <c:pt idx="3056">
                  <c:v>5.671826819473238E-3</c:v>
                </c:pt>
                <c:pt idx="3057">
                  <c:v>5.6700038823234737E-3</c:v>
                </c:pt>
                <c:pt idx="3058">
                  <c:v>5.6681806514691895E-3</c:v>
                </c:pt>
                <c:pt idx="3059">
                  <c:v>5.6663397493232834E-3</c:v>
                </c:pt>
                <c:pt idx="3060">
                  <c:v>5.6644744554409559E-3</c:v>
                </c:pt>
                <c:pt idx="3061">
                  <c:v>5.6625924662514066E-3</c:v>
                </c:pt>
                <c:pt idx="3062">
                  <c:v>5.6607115357392617E-3</c:v>
                </c:pt>
                <c:pt idx="3063">
                  <c:v>5.6588494667677344E-3</c:v>
                </c:pt>
                <c:pt idx="3064">
                  <c:v>5.6570140959058572E-3</c:v>
                </c:pt>
                <c:pt idx="3065">
                  <c:v>5.6551989045149501E-3</c:v>
                </c:pt>
                <c:pt idx="3066">
                  <c:v>5.6533867126316514E-3</c:v>
                </c:pt>
                <c:pt idx="3067">
                  <c:v>5.6515593630610574E-3</c:v>
                </c:pt>
                <c:pt idx="3068">
                  <c:v>5.6497079376576134E-3</c:v>
                </c:pt>
                <c:pt idx="3069">
                  <c:v>5.6478377563925868E-3</c:v>
                </c:pt>
                <c:pt idx="3070">
                  <c:v>5.6459653555544134E-3</c:v>
                </c:pt>
                <c:pt idx="3071">
                  <c:v>5.6441091617163404E-3</c:v>
                </c:pt>
                <c:pt idx="3072">
                  <c:v>5.6422791218602962E-3</c:v>
                </c:pt>
                <c:pt idx="3073">
                  <c:v>5.6404711244112853E-3</c:v>
                </c:pt>
                <c:pt idx="3074">
                  <c:v>5.6386693385974823E-3</c:v>
                </c:pt>
                <c:pt idx="3075">
                  <c:v>5.6368551414678969E-3</c:v>
                </c:pt>
                <c:pt idx="3076">
                  <c:v>5.6350175995241196E-3</c:v>
                </c:pt>
                <c:pt idx="3077">
                  <c:v>5.6331596047318327E-3</c:v>
                </c:pt>
                <c:pt idx="3078">
                  <c:v>5.6312962197284733E-3</c:v>
                </c:pt>
                <c:pt idx="3079">
                  <c:v>5.6294461788986934E-3</c:v>
                </c:pt>
                <c:pt idx="3080">
                  <c:v>5.6276213416142093E-3</c:v>
                </c:pt>
                <c:pt idx="3081">
                  <c:v>5.6258200343338709E-3</c:v>
                </c:pt>
                <c:pt idx="3082">
                  <c:v>5.6240280175903195E-3</c:v>
                </c:pt>
                <c:pt idx="3083">
                  <c:v>5.6222265193670478E-3</c:v>
                </c:pt>
                <c:pt idx="3084">
                  <c:v>5.6204028037441433E-3</c:v>
                </c:pt>
                <c:pt idx="3085">
                  <c:v>5.6185573241946734E-3</c:v>
                </c:pt>
                <c:pt idx="3086">
                  <c:v>5.6167034421494106E-3</c:v>
                </c:pt>
                <c:pt idx="3087">
                  <c:v>5.6148598836933735E-3</c:v>
                </c:pt>
                <c:pt idx="3088">
                  <c:v>5.6130401939335373E-3</c:v>
                </c:pt>
                <c:pt idx="3089">
                  <c:v>5.6112451274433492E-3</c:v>
                </c:pt>
                <c:pt idx="3090">
                  <c:v>5.6094622480390814E-3</c:v>
                </c:pt>
                <c:pt idx="3091">
                  <c:v>5.6076729488863221E-3</c:v>
                </c:pt>
                <c:pt idx="3092">
                  <c:v>5.6058629311602414E-3</c:v>
                </c:pt>
                <c:pt idx="3093">
                  <c:v>5.6040302399523604E-3</c:v>
                </c:pt>
                <c:pt idx="3094">
                  <c:v>5.6021863396555766E-3</c:v>
                </c:pt>
                <c:pt idx="3095">
                  <c:v>5.6003496369632522E-3</c:v>
                </c:pt>
                <c:pt idx="3096">
                  <c:v>5.5985351116208913E-3</c:v>
                </c:pt>
                <c:pt idx="3097">
                  <c:v>5.5967458963052637E-3</c:v>
                </c:pt>
                <c:pt idx="3098">
                  <c:v>5.5949715369242575E-3</c:v>
                </c:pt>
                <c:pt idx="3099">
                  <c:v>5.5931938984709927E-3</c:v>
                </c:pt>
                <c:pt idx="3100">
                  <c:v>5.5913973809428308E-3</c:v>
                </c:pt>
                <c:pt idx="3101">
                  <c:v>5.5895776906329632E-3</c:v>
                </c:pt>
                <c:pt idx="3102">
                  <c:v>5.5877442335406247E-3</c:v>
                </c:pt>
                <c:pt idx="3103">
                  <c:v>5.5859147959620905E-3</c:v>
                </c:pt>
                <c:pt idx="3104">
                  <c:v>5.5841055212708284E-3</c:v>
                </c:pt>
                <c:pt idx="3105">
                  <c:v>5.5823218315889881E-3</c:v>
                </c:pt>
                <c:pt idx="3106">
                  <c:v>5.5805553981100424E-3</c:v>
                </c:pt>
                <c:pt idx="3107">
                  <c:v>5.5787888517442093E-3</c:v>
                </c:pt>
                <c:pt idx="3108">
                  <c:v>5.5770055705751664E-3</c:v>
                </c:pt>
                <c:pt idx="3109">
                  <c:v>5.5751990293928973E-3</c:v>
                </c:pt>
                <c:pt idx="3110">
                  <c:v>5.5733764510617579E-3</c:v>
                </c:pt>
                <c:pt idx="3111">
                  <c:v>5.5715547153862115E-3</c:v>
                </c:pt>
                <c:pt idx="3112">
                  <c:v>5.5697508432302313E-3</c:v>
                </c:pt>
                <c:pt idx="3113">
                  <c:v>5.567972420917249E-3</c:v>
                </c:pt>
                <c:pt idx="3114">
                  <c:v>5.5662133506881924E-3</c:v>
                </c:pt>
                <c:pt idx="3115">
                  <c:v>5.5644573062344363E-3</c:v>
                </c:pt>
                <c:pt idx="3116">
                  <c:v>5.5626869356365724E-3</c:v>
                </c:pt>
                <c:pt idx="3117">
                  <c:v>5.5608936248319933E-3</c:v>
                </c:pt>
                <c:pt idx="3118">
                  <c:v>5.5590823269259628E-3</c:v>
                </c:pt>
                <c:pt idx="3119">
                  <c:v>5.5572687485511522E-3</c:v>
                </c:pt>
                <c:pt idx="3120">
                  <c:v>5.5554704917610441E-3</c:v>
                </c:pt>
                <c:pt idx="3121">
                  <c:v>5.5536971478822011E-3</c:v>
                </c:pt>
                <c:pt idx="3122">
                  <c:v>5.5519449173597815E-3</c:v>
                </c:pt>
                <c:pt idx="3123">
                  <c:v>5.5501987719917024E-3</c:v>
                </c:pt>
                <c:pt idx="3124">
                  <c:v>5.5484409293885834E-3</c:v>
                </c:pt>
                <c:pt idx="3125">
                  <c:v>5.5466608617381601E-3</c:v>
                </c:pt>
                <c:pt idx="3126">
                  <c:v>5.5448612047284034E-3</c:v>
                </c:pt>
                <c:pt idx="3127">
                  <c:v>5.5430562486702062E-3</c:v>
                </c:pt>
                <c:pt idx="3128">
                  <c:v>5.541263875397732E-3</c:v>
                </c:pt>
                <c:pt idx="3129">
                  <c:v>5.5394954912398233E-3</c:v>
                </c:pt>
                <c:pt idx="3130">
                  <c:v>5.5377496228793512E-3</c:v>
                </c:pt>
                <c:pt idx="3131">
                  <c:v>5.5360127701157714E-3</c:v>
                </c:pt>
                <c:pt idx="3132">
                  <c:v>5.5342670221734799E-3</c:v>
                </c:pt>
                <c:pt idx="3133">
                  <c:v>5.5325001416504814E-3</c:v>
                </c:pt>
                <c:pt idx="3134">
                  <c:v>5.5307124383188657E-3</c:v>
                </c:pt>
                <c:pt idx="3135">
                  <c:v>5.5289165702116869E-3</c:v>
                </c:pt>
                <c:pt idx="3136">
                  <c:v>5.5271303974897225E-3</c:v>
                </c:pt>
                <c:pt idx="3137">
                  <c:v>5.5253669242923452E-3</c:v>
                </c:pt>
                <c:pt idx="3138">
                  <c:v>5.5236269925847048E-3</c:v>
                </c:pt>
                <c:pt idx="3139">
                  <c:v>5.5218988312205723E-3</c:v>
                </c:pt>
                <c:pt idx="3140">
                  <c:v>5.5201647006359331E-3</c:v>
                </c:pt>
                <c:pt idx="3141">
                  <c:v>5.5184108832337514E-3</c:v>
                </c:pt>
                <c:pt idx="3142">
                  <c:v>5.5166353930739256E-3</c:v>
                </c:pt>
                <c:pt idx="3143">
                  <c:v>5.5148490703094783E-3</c:v>
                </c:pt>
                <c:pt idx="3144">
                  <c:v>5.5130694569156934E-3</c:v>
                </c:pt>
                <c:pt idx="3145">
                  <c:v>5.5113109144644037E-3</c:v>
                </c:pt>
                <c:pt idx="3146">
                  <c:v>5.50957655103438E-3</c:v>
                </c:pt>
                <c:pt idx="3147">
                  <c:v>5.5078564938599028E-3</c:v>
                </c:pt>
                <c:pt idx="3148">
                  <c:v>5.5061334667827989E-3</c:v>
                </c:pt>
                <c:pt idx="3149">
                  <c:v>5.5043925224590104E-3</c:v>
                </c:pt>
                <c:pt idx="3150">
                  <c:v>5.50262944705398E-3</c:v>
                </c:pt>
                <c:pt idx="3151">
                  <c:v>5.5008531102024409E-3</c:v>
                </c:pt>
                <c:pt idx="3152">
                  <c:v>5.4990804489540865E-3</c:v>
                </c:pt>
                <c:pt idx="3153">
                  <c:v>5.4973269230758539E-3</c:v>
                </c:pt>
                <c:pt idx="3154">
                  <c:v>5.495597820771793E-3</c:v>
                </c:pt>
                <c:pt idx="3155">
                  <c:v>5.4938853029394396E-3</c:v>
                </c:pt>
                <c:pt idx="3156">
                  <c:v>5.4921728368968071E-3</c:v>
                </c:pt>
                <c:pt idx="3157">
                  <c:v>5.4904445125896848E-3</c:v>
                </c:pt>
                <c:pt idx="3158">
                  <c:v>5.4886939920267049E-3</c:v>
                </c:pt>
                <c:pt idx="3159">
                  <c:v>5.4869280566768423E-3</c:v>
                </c:pt>
                <c:pt idx="3160">
                  <c:v>5.4851627662922701E-3</c:v>
                </c:pt>
                <c:pt idx="3161">
                  <c:v>5.4834144053109348E-3</c:v>
                </c:pt>
                <c:pt idx="3162">
                  <c:v>5.481690321233682E-3</c:v>
                </c:pt>
                <c:pt idx="3163">
                  <c:v>5.4799848081405504E-3</c:v>
                </c:pt>
                <c:pt idx="3164">
                  <c:v>5.4782823403239939E-3</c:v>
                </c:pt>
                <c:pt idx="3165">
                  <c:v>5.4765663239746817E-3</c:v>
                </c:pt>
                <c:pt idx="3166">
                  <c:v>5.4748284343408794E-3</c:v>
                </c:pt>
                <c:pt idx="3167">
                  <c:v>5.4730732834874056E-3</c:v>
                </c:pt>
                <c:pt idx="3168">
                  <c:v>5.47131580015448E-3</c:v>
                </c:pt>
                <c:pt idx="3169">
                  <c:v>5.4695728103797484E-3</c:v>
                </c:pt>
                <c:pt idx="3170">
                  <c:v>5.4678535678168456E-3</c:v>
                </c:pt>
                <c:pt idx="3171">
                  <c:v>5.4661545623800774E-3</c:v>
                </c:pt>
                <c:pt idx="3172">
                  <c:v>5.4644615181548024E-3</c:v>
                </c:pt>
                <c:pt idx="3173">
                  <c:v>5.4627574436539794E-3</c:v>
                </c:pt>
                <c:pt idx="3174">
                  <c:v>5.4610321956376556E-3</c:v>
                </c:pt>
                <c:pt idx="3175">
                  <c:v>5.4592881727321546E-3</c:v>
                </c:pt>
                <c:pt idx="3176">
                  <c:v>5.4575389415267486E-3</c:v>
                </c:pt>
                <c:pt idx="3177">
                  <c:v>5.4558015818660724E-3</c:v>
                </c:pt>
                <c:pt idx="3178">
                  <c:v>5.4540870711161172E-3</c:v>
                </c:pt>
                <c:pt idx="3179">
                  <c:v>5.452394120329899E-3</c:v>
                </c:pt>
                <c:pt idx="3180">
                  <c:v>5.4507099218217029E-3</c:v>
                </c:pt>
                <c:pt idx="3181">
                  <c:v>5.4490173747849127E-3</c:v>
                </c:pt>
                <c:pt idx="3182">
                  <c:v>5.4473047133882834E-3</c:v>
                </c:pt>
                <c:pt idx="3183">
                  <c:v>5.4455721161587823E-3</c:v>
                </c:pt>
                <c:pt idx="3184">
                  <c:v>5.4438315824566624E-3</c:v>
                </c:pt>
                <c:pt idx="3185">
                  <c:v>5.4421001582509584E-3</c:v>
                </c:pt>
                <c:pt idx="3186">
                  <c:v>5.440390336340686E-3</c:v>
                </c:pt>
                <c:pt idx="3187">
                  <c:v>5.4387030370184799E-3</c:v>
                </c:pt>
                <c:pt idx="3188">
                  <c:v>5.437027111635552E-3</c:v>
                </c:pt>
                <c:pt idx="3189">
                  <c:v>5.4353456358996388E-3</c:v>
                </c:pt>
                <c:pt idx="3190">
                  <c:v>5.4336454412517035E-3</c:v>
                </c:pt>
                <c:pt idx="3191">
                  <c:v>5.4319245163804613E-3</c:v>
                </c:pt>
                <c:pt idx="3192">
                  <c:v>5.4301931174037142E-3</c:v>
                </c:pt>
                <c:pt idx="3193">
                  <c:v>5.4284679736005814E-3</c:v>
                </c:pt>
                <c:pt idx="3194">
                  <c:v>5.4267628629160328E-3</c:v>
                </c:pt>
                <c:pt idx="3195">
                  <c:v>5.4250808665351775E-3</c:v>
                </c:pt>
                <c:pt idx="3196">
                  <c:v>5.4234126552856424E-3</c:v>
                </c:pt>
                <c:pt idx="3197">
                  <c:v>5.4217417600079879E-3</c:v>
                </c:pt>
                <c:pt idx="3198">
                  <c:v>5.4200538492466983E-3</c:v>
                </c:pt>
                <c:pt idx="3199">
                  <c:v>5.4183447879814339E-3</c:v>
                </c:pt>
                <c:pt idx="3200">
                  <c:v>5.416622944616911E-3</c:v>
                </c:pt>
                <c:pt idx="3201">
                  <c:v>5.4149044584028624E-3</c:v>
                </c:pt>
                <c:pt idx="3202">
                  <c:v>5.4132041442735476E-3</c:v>
                </c:pt>
                <c:pt idx="3203">
                  <c:v>5.4115271608558488E-3</c:v>
                </c:pt>
                <c:pt idx="3204">
                  <c:v>5.4098661263267036E-3</c:v>
                </c:pt>
                <c:pt idx="3205">
                  <c:v>5.4082052935615415E-3</c:v>
                </c:pt>
                <c:pt idx="3206">
                  <c:v>5.4065294237388151E-3</c:v>
                </c:pt>
                <c:pt idx="3207">
                  <c:v>5.4048323584948779E-3</c:v>
                </c:pt>
                <c:pt idx="3208">
                  <c:v>5.4031204675150232E-3</c:v>
                </c:pt>
                <c:pt idx="3209">
                  <c:v>5.4014090405364408E-3</c:v>
                </c:pt>
                <c:pt idx="3210">
                  <c:v>5.3997136678271334E-3</c:v>
                </c:pt>
                <c:pt idx="3211">
                  <c:v>5.3980414688058424E-3</c:v>
                </c:pt>
                <c:pt idx="3212">
                  <c:v>5.3963871026771731E-3</c:v>
                </c:pt>
                <c:pt idx="3213">
                  <c:v>5.3947357952964905E-3</c:v>
                </c:pt>
                <c:pt idx="3214">
                  <c:v>5.3930716672423084E-3</c:v>
                </c:pt>
                <c:pt idx="3215">
                  <c:v>5.3913866692379365E-3</c:v>
                </c:pt>
                <c:pt idx="3216">
                  <c:v>5.3896850960458934E-3</c:v>
                </c:pt>
                <c:pt idx="3217">
                  <c:v>5.3879811463522905E-3</c:v>
                </c:pt>
                <c:pt idx="3218">
                  <c:v>5.3862909151340095E-3</c:v>
                </c:pt>
                <c:pt idx="3219">
                  <c:v>5.3846233351751357E-3</c:v>
                </c:pt>
                <c:pt idx="3220">
                  <c:v>5.3829751651522312E-3</c:v>
                </c:pt>
                <c:pt idx="3221">
                  <c:v>5.3813328349759373E-3</c:v>
                </c:pt>
                <c:pt idx="3222">
                  <c:v>5.3796800980437385E-3</c:v>
                </c:pt>
                <c:pt idx="3223">
                  <c:v>5.3780071759909282E-3</c:v>
                </c:pt>
                <c:pt idx="3224">
                  <c:v>5.3763162480015714E-3</c:v>
                </c:pt>
                <c:pt idx="3225">
                  <c:v>5.3746202018484018E-3</c:v>
                </c:pt>
                <c:pt idx="3226">
                  <c:v>5.372935362232472E-3</c:v>
                </c:pt>
                <c:pt idx="3227">
                  <c:v>5.3712722999957564E-3</c:v>
                </c:pt>
                <c:pt idx="3228">
                  <c:v>5.3696298960541154E-3</c:v>
                </c:pt>
                <c:pt idx="3229">
                  <c:v>5.3679959920516834E-3</c:v>
                </c:pt>
                <c:pt idx="3230">
                  <c:v>5.3663542496534674E-3</c:v>
                </c:pt>
                <c:pt idx="3231">
                  <c:v>5.3646933495108736E-3</c:v>
                </c:pt>
                <c:pt idx="3232">
                  <c:v>5.3630133502675153E-3</c:v>
                </c:pt>
                <c:pt idx="3233">
                  <c:v>5.3613256339149033E-3</c:v>
                </c:pt>
                <c:pt idx="3234">
                  <c:v>5.3596464801483421E-3</c:v>
                </c:pt>
                <c:pt idx="3235">
                  <c:v>5.3579878979908959E-3</c:v>
                </c:pt>
                <c:pt idx="3236">
                  <c:v>5.3563508778406311E-3</c:v>
                </c:pt>
                <c:pt idx="3237">
                  <c:v>5.3547248542686644E-3</c:v>
                </c:pt>
                <c:pt idx="3238">
                  <c:v>5.3530936700969525E-3</c:v>
                </c:pt>
                <c:pt idx="3239">
                  <c:v>5.3514446758727114E-3</c:v>
                </c:pt>
                <c:pt idx="3240">
                  <c:v>5.3497758399851927E-3</c:v>
                </c:pt>
                <c:pt idx="3241">
                  <c:v>5.3480968716278126E-3</c:v>
                </c:pt>
                <c:pt idx="3242">
                  <c:v>5.3464237355571771E-3</c:v>
                </c:pt>
                <c:pt idx="3243">
                  <c:v>5.3447696582005913E-3</c:v>
                </c:pt>
                <c:pt idx="3244">
                  <c:v>5.3431376918924084E-3</c:v>
                </c:pt>
                <c:pt idx="3245">
                  <c:v>5.3415190162341888E-3</c:v>
                </c:pt>
                <c:pt idx="3246">
                  <c:v>5.3398979210576934E-3</c:v>
                </c:pt>
                <c:pt idx="3247">
                  <c:v>5.3382606566336355E-3</c:v>
                </c:pt>
                <c:pt idx="3248">
                  <c:v>5.3366031656090522E-3</c:v>
                </c:pt>
                <c:pt idx="3249">
                  <c:v>5.3349333475681869E-3</c:v>
                </c:pt>
                <c:pt idx="3250">
                  <c:v>5.3332665915892946E-3</c:v>
                </c:pt>
                <c:pt idx="3251">
                  <c:v>5.3316171037866488E-3</c:v>
                </c:pt>
                <c:pt idx="3252">
                  <c:v>5.3299899173956337E-3</c:v>
                </c:pt>
                <c:pt idx="3253">
                  <c:v>5.3283780779751558E-3</c:v>
                </c:pt>
                <c:pt idx="3254">
                  <c:v>5.3267665768878866E-3</c:v>
                </c:pt>
                <c:pt idx="3255">
                  <c:v>5.3251408088195685E-3</c:v>
                </c:pt>
                <c:pt idx="3256">
                  <c:v>5.3234947878411506E-3</c:v>
                </c:pt>
                <c:pt idx="3257">
                  <c:v>5.3218344991434454E-3</c:v>
                </c:pt>
                <c:pt idx="3258">
                  <c:v>5.3201745087602045E-3</c:v>
                </c:pt>
                <c:pt idx="3259">
                  <c:v>5.3185297520164723E-3</c:v>
                </c:pt>
                <c:pt idx="3260">
                  <c:v>5.3169071303568573E-3</c:v>
                </c:pt>
                <c:pt idx="3261">
                  <c:v>5.3153016435064492E-3</c:v>
                </c:pt>
                <c:pt idx="3262">
                  <c:v>5.3136992235038333E-3</c:v>
                </c:pt>
                <c:pt idx="3263">
                  <c:v>5.3120846647360396E-3</c:v>
                </c:pt>
                <c:pt idx="3264">
                  <c:v>5.3104501804292804E-3</c:v>
                </c:pt>
                <c:pt idx="3265">
                  <c:v>5.308799769888497E-3</c:v>
                </c:pt>
                <c:pt idx="3266">
                  <c:v>5.3071469460091395E-3</c:v>
                </c:pt>
                <c:pt idx="3267">
                  <c:v>5.3055071144227223E-3</c:v>
                </c:pt>
                <c:pt idx="3268">
                  <c:v>5.3038889027625788E-3</c:v>
                </c:pt>
                <c:pt idx="3269">
                  <c:v>5.3022893194324024E-3</c:v>
                </c:pt>
                <c:pt idx="3270">
                  <c:v>5.3006954571845708E-3</c:v>
                </c:pt>
                <c:pt idx="3271">
                  <c:v>5.2990917716074426E-3</c:v>
                </c:pt>
                <c:pt idx="3272">
                  <c:v>5.2974688308156572E-3</c:v>
                </c:pt>
                <c:pt idx="3273">
                  <c:v>5.2958286107243806E-3</c:v>
                </c:pt>
                <c:pt idx="3274">
                  <c:v>5.2941833618254065E-3</c:v>
                </c:pt>
                <c:pt idx="3275">
                  <c:v>5.2925486971318594E-3</c:v>
                </c:pt>
                <c:pt idx="3276">
                  <c:v>5.2909348018945384E-3</c:v>
                </c:pt>
                <c:pt idx="3277">
                  <c:v>5.2893407136033336E-3</c:v>
                </c:pt>
                <c:pt idx="3278">
                  <c:v>5.2877548832947823E-3</c:v>
                </c:pt>
                <c:pt idx="3279">
                  <c:v>5.2861616910527534E-3</c:v>
                </c:pt>
                <c:pt idx="3280">
                  <c:v>5.2845502406275056E-3</c:v>
                </c:pt>
                <c:pt idx="3281">
                  <c:v>5.2829204811533871E-3</c:v>
                </c:pt>
                <c:pt idx="3282">
                  <c:v>5.2812832154426788E-3</c:v>
                </c:pt>
                <c:pt idx="3283">
                  <c:v>5.2796540013537504E-3</c:v>
                </c:pt>
                <c:pt idx="3284">
                  <c:v>5.2780443898089099E-3</c:v>
                </c:pt>
                <c:pt idx="3285">
                  <c:v>5.2764554338472006E-3</c:v>
                </c:pt>
                <c:pt idx="3286">
                  <c:v>5.2748771149522637E-3</c:v>
                </c:pt>
                <c:pt idx="3287">
                  <c:v>5.2732939984076162E-3</c:v>
                </c:pt>
                <c:pt idx="3288">
                  <c:v>5.2716939260024596E-3</c:v>
                </c:pt>
                <c:pt idx="3289">
                  <c:v>5.2700748503712192E-3</c:v>
                </c:pt>
                <c:pt idx="3290">
                  <c:v>5.2684459680785879E-3</c:v>
                </c:pt>
                <c:pt idx="3291">
                  <c:v>5.2668225240201545E-3</c:v>
                </c:pt>
                <c:pt idx="3292">
                  <c:v>5.2652172229841442E-3</c:v>
                </c:pt>
                <c:pt idx="3293">
                  <c:v>5.263633086795577E-3</c:v>
                </c:pt>
                <c:pt idx="3294">
                  <c:v>5.2620617716622534E-3</c:v>
                </c:pt>
                <c:pt idx="3295">
                  <c:v>5.2604882819051544E-3</c:v>
                </c:pt>
                <c:pt idx="3296">
                  <c:v>5.2588994177448743E-3</c:v>
                </c:pt>
                <c:pt idx="3297">
                  <c:v>5.2572911982780544E-3</c:v>
                </c:pt>
                <c:pt idx="3298">
                  <c:v>5.255671084199086E-3</c:v>
                </c:pt>
                <c:pt idx="3299">
                  <c:v>5.2540537585592977E-3</c:v>
                </c:pt>
                <c:pt idx="3300">
                  <c:v>5.2524528521405338E-3</c:v>
                </c:pt>
                <c:pt idx="3301">
                  <c:v>5.2508732768203224E-3</c:v>
                </c:pt>
                <c:pt idx="3302">
                  <c:v>5.249308477940781E-3</c:v>
                </c:pt>
                <c:pt idx="3303">
                  <c:v>5.2477441417302893E-3</c:v>
                </c:pt>
                <c:pt idx="3304">
                  <c:v>5.2461662613123459E-3</c:v>
                </c:pt>
                <c:pt idx="3305">
                  <c:v>5.2445690163720792E-3</c:v>
                </c:pt>
                <c:pt idx="3306">
                  <c:v>5.2429580327837113E-3</c:v>
                </c:pt>
                <c:pt idx="3307">
                  <c:v>5.2413471957903123E-3</c:v>
                </c:pt>
                <c:pt idx="3308">
                  <c:v>5.2397508222306035E-3</c:v>
                </c:pt>
                <c:pt idx="3309">
                  <c:v>5.2381756050966224E-3</c:v>
                </c:pt>
                <c:pt idx="3310">
                  <c:v>5.2366168619482813E-3</c:v>
                </c:pt>
                <c:pt idx="3311">
                  <c:v>5.2350611889637362E-3</c:v>
                </c:pt>
                <c:pt idx="3312">
                  <c:v>5.2334940166337534E-3</c:v>
                </c:pt>
                <c:pt idx="3313">
                  <c:v>5.2319078085124003E-3</c:v>
                </c:pt>
                <c:pt idx="3314">
                  <c:v>5.2303062885720201E-3</c:v>
                </c:pt>
                <c:pt idx="3315">
                  <c:v>5.2287023249202738E-3</c:v>
                </c:pt>
                <c:pt idx="3316">
                  <c:v>5.2271106725970745E-3</c:v>
                </c:pt>
                <c:pt idx="3317">
                  <c:v>5.2255396688044905E-3</c:v>
                </c:pt>
                <c:pt idx="3318">
                  <c:v>5.2239865541557655E-3</c:v>
                </c:pt>
                <c:pt idx="3319">
                  <c:v>5.2224390444341523E-3</c:v>
                </c:pt>
                <c:pt idx="3320">
                  <c:v>5.2208822577637015E-3</c:v>
                </c:pt>
                <c:pt idx="3321">
                  <c:v>5.219307091539103E-3</c:v>
                </c:pt>
                <c:pt idx="3322">
                  <c:v>5.2177153332683794E-3</c:v>
                </c:pt>
                <c:pt idx="3323">
                  <c:v>5.2161186346258983E-3</c:v>
                </c:pt>
                <c:pt idx="3324">
                  <c:v>5.2145319372931629E-3</c:v>
                </c:pt>
                <c:pt idx="3325">
                  <c:v>5.2129650604795935E-3</c:v>
                </c:pt>
                <c:pt idx="3326">
                  <c:v>5.2114171860634462E-3</c:v>
                </c:pt>
                <c:pt idx="3327">
                  <c:v>5.209877337497758E-3</c:v>
                </c:pt>
                <c:pt idx="3328">
                  <c:v>5.2083305723803971E-3</c:v>
                </c:pt>
                <c:pt idx="3329">
                  <c:v>5.2067663957414603E-3</c:v>
                </c:pt>
                <c:pt idx="3330">
                  <c:v>5.205184656686292E-3</c:v>
                </c:pt>
                <c:pt idx="3331">
                  <c:v>5.2035956141987813E-3</c:v>
                </c:pt>
                <c:pt idx="3332">
                  <c:v>5.2020141455557927E-3</c:v>
                </c:pt>
                <c:pt idx="3333">
                  <c:v>5.2004513675203484E-3</c:v>
                </c:pt>
                <c:pt idx="3334">
                  <c:v>5.1989083889914982E-3</c:v>
                </c:pt>
                <c:pt idx="3335">
                  <c:v>5.1973757047652416E-3</c:v>
                </c:pt>
                <c:pt idx="3336">
                  <c:v>5.1958385611366176E-3</c:v>
                </c:pt>
                <c:pt idx="3337">
                  <c:v>5.1942852651684487E-3</c:v>
                </c:pt>
                <c:pt idx="3338">
                  <c:v>5.1927137578126233E-3</c:v>
                </c:pt>
                <c:pt idx="3339">
                  <c:v>5.1911327547345381E-3</c:v>
                </c:pt>
                <c:pt idx="3340">
                  <c:v>5.1895568224217415E-3</c:v>
                </c:pt>
                <c:pt idx="3341">
                  <c:v>5.1879981718569177E-3</c:v>
                </c:pt>
                <c:pt idx="3342">
                  <c:v>5.1864597929613216E-3</c:v>
                </c:pt>
                <c:pt idx="3343">
                  <c:v>5.1849337887972507E-3</c:v>
                </c:pt>
                <c:pt idx="3344">
                  <c:v>5.1834058368758051E-3</c:v>
                </c:pt>
                <c:pt idx="3345">
                  <c:v>5.1818632577774713E-3</c:v>
                </c:pt>
                <c:pt idx="3346">
                  <c:v>5.1803021457748665E-3</c:v>
                </c:pt>
                <c:pt idx="3347">
                  <c:v>5.1787295503444514E-3</c:v>
                </c:pt>
                <c:pt idx="3348">
                  <c:v>5.1771594894732533E-3</c:v>
                </c:pt>
                <c:pt idx="3349">
                  <c:v>5.1756050497840907E-3</c:v>
                </c:pt>
                <c:pt idx="3350">
                  <c:v>5.1740710256827169E-3</c:v>
                </c:pt>
                <c:pt idx="3351">
                  <c:v>5.1725512367894145E-3</c:v>
                </c:pt>
                <c:pt idx="3352">
                  <c:v>5.1710320237271538E-3</c:v>
                </c:pt>
                <c:pt idx="3353">
                  <c:v>5.1694999454198953E-3</c:v>
                </c:pt>
                <c:pt idx="3354">
                  <c:v>5.1679493406961005E-3</c:v>
                </c:pt>
                <c:pt idx="3355">
                  <c:v>5.1663854993687338E-3</c:v>
                </c:pt>
                <c:pt idx="3356">
                  <c:v>5.1648216656982621E-3</c:v>
                </c:pt>
                <c:pt idx="3357">
                  <c:v>5.1632715719575496E-3</c:v>
                </c:pt>
                <c:pt idx="3358">
                  <c:v>5.1617417116623975E-3</c:v>
                </c:pt>
                <c:pt idx="3359">
                  <c:v>5.1602276992678414E-3</c:v>
                </c:pt>
                <c:pt idx="3360">
                  <c:v>5.1587167560954335E-3</c:v>
                </c:pt>
                <c:pt idx="3361">
                  <c:v>5.1571949136662255E-3</c:v>
                </c:pt>
                <c:pt idx="3362">
                  <c:v>5.1556548744244955E-3</c:v>
                </c:pt>
                <c:pt idx="3363">
                  <c:v>5.1541001055702982E-3</c:v>
                </c:pt>
                <c:pt idx="3364">
                  <c:v>5.1525428684488297E-3</c:v>
                </c:pt>
                <c:pt idx="3365">
                  <c:v>5.1509973035508434E-3</c:v>
                </c:pt>
                <c:pt idx="3366">
                  <c:v>5.1494714714448459E-3</c:v>
                </c:pt>
                <c:pt idx="3367">
                  <c:v>5.1479628288155083E-3</c:v>
                </c:pt>
                <c:pt idx="3368">
                  <c:v>5.1464596775633994E-3</c:v>
                </c:pt>
                <c:pt idx="3369">
                  <c:v>5.1449477614743926E-3</c:v>
                </c:pt>
                <c:pt idx="3370">
                  <c:v>5.1434182911256334E-3</c:v>
                </c:pt>
                <c:pt idx="3371">
                  <c:v>5.1418728792892079E-3</c:v>
                </c:pt>
                <c:pt idx="3372">
                  <c:v>5.1403226144795481E-3</c:v>
                </c:pt>
                <c:pt idx="3373">
                  <c:v>5.1387818045668162E-3</c:v>
                </c:pt>
                <c:pt idx="3374">
                  <c:v>5.137259920996189E-3</c:v>
                </c:pt>
                <c:pt idx="3375">
                  <c:v>5.1357562788495702E-3</c:v>
                </c:pt>
                <c:pt idx="3376">
                  <c:v>5.134260439724184E-3</c:v>
                </c:pt>
                <c:pt idx="3377">
                  <c:v>5.1327581007081548E-3</c:v>
                </c:pt>
                <c:pt idx="3378">
                  <c:v>5.1312391477299872E-3</c:v>
                </c:pt>
                <c:pt idx="3379">
                  <c:v>5.1297033385384111E-3</c:v>
                </c:pt>
                <c:pt idx="3380">
                  <c:v>5.1281604210470597E-3</c:v>
                </c:pt>
                <c:pt idx="3381">
                  <c:v>5.1266246302959315E-3</c:v>
                </c:pt>
                <c:pt idx="3382">
                  <c:v>5.1251066712378855E-3</c:v>
                </c:pt>
                <c:pt idx="3383">
                  <c:v>5.1236077024675924E-3</c:v>
                </c:pt>
                <c:pt idx="3384">
                  <c:v>5.1221187009643553E-3</c:v>
                </c:pt>
                <c:pt idx="3385">
                  <c:v>5.1206255555151792E-3</c:v>
                </c:pt>
                <c:pt idx="3386">
                  <c:v>5.1191170142287417E-3</c:v>
                </c:pt>
                <c:pt idx="3387">
                  <c:v>5.1175910100227763E-3</c:v>
                </c:pt>
                <c:pt idx="3388">
                  <c:v>5.1160558070511989E-3</c:v>
                </c:pt>
                <c:pt idx="3389">
                  <c:v>5.1145253319108052E-3</c:v>
                </c:pt>
                <c:pt idx="3390">
                  <c:v>5.1130113277352346E-3</c:v>
                </c:pt>
                <c:pt idx="3391">
                  <c:v>5.1115167513806504E-3</c:v>
                </c:pt>
                <c:pt idx="3392">
                  <c:v>5.1100341252169178E-3</c:v>
                </c:pt>
                <c:pt idx="3393">
                  <c:v>5.1085497615761992E-3</c:v>
                </c:pt>
                <c:pt idx="3394">
                  <c:v>5.1070514738149574E-3</c:v>
                </c:pt>
                <c:pt idx="3395">
                  <c:v>5.1055354300650266E-3</c:v>
                </c:pt>
                <c:pt idx="3396">
                  <c:v>5.1040082941970488E-3</c:v>
                </c:pt>
                <c:pt idx="3397">
                  <c:v>5.1024834571845364E-3</c:v>
                </c:pt>
                <c:pt idx="3398">
                  <c:v>5.1009734905427062E-3</c:v>
                </c:pt>
                <c:pt idx="3399">
                  <c:v>5.0994830749483524E-3</c:v>
                </c:pt>
                <c:pt idx="3400">
                  <c:v>5.0980063807042515E-3</c:v>
                </c:pt>
                <c:pt idx="3401">
                  <c:v>5.0965303652382374E-3</c:v>
                </c:pt>
                <c:pt idx="3402">
                  <c:v>5.0950421228686147E-3</c:v>
                </c:pt>
                <c:pt idx="3403">
                  <c:v>5.0935361454238839E-3</c:v>
                </c:pt>
                <c:pt idx="3404">
                  <c:v>5.0920174081583577E-3</c:v>
                </c:pt>
                <c:pt idx="3405">
                  <c:v>5.0904985513185773E-3</c:v>
                </c:pt>
                <c:pt idx="3406">
                  <c:v>5.0889927542057999E-3</c:v>
                </c:pt>
                <c:pt idx="3407">
                  <c:v>5.0875063193296082E-3</c:v>
                </c:pt>
                <c:pt idx="3408">
                  <c:v>5.0860351386915912E-3</c:v>
                </c:pt>
                <c:pt idx="3409">
                  <c:v>5.0845670225476416E-3</c:v>
                </c:pt>
                <c:pt idx="3410">
                  <c:v>5.0830885707876892E-3</c:v>
                </c:pt>
                <c:pt idx="3411">
                  <c:v>5.0815927139914547E-3</c:v>
                </c:pt>
                <c:pt idx="3412">
                  <c:v>5.0800826797220474E-3</c:v>
                </c:pt>
                <c:pt idx="3413">
                  <c:v>5.0785701578642114E-3</c:v>
                </c:pt>
                <c:pt idx="3414">
                  <c:v>5.0770687079166347E-3</c:v>
                </c:pt>
                <c:pt idx="3415">
                  <c:v>5.0755861267608024E-3</c:v>
                </c:pt>
                <c:pt idx="3416">
                  <c:v>5.0741200722704818E-3</c:v>
                </c:pt>
                <c:pt idx="3417">
                  <c:v>5.0726593981990399E-3</c:v>
                </c:pt>
                <c:pt idx="3418">
                  <c:v>5.0711904396694334E-3</c:v>
                </c:pt>
                <c:pt idx="3419">
                  <c:v>5.0697047053599514E-3</c:v>
                </c:pt>
                <c:pt idx="3420">
                  <c:v>5.0682036458946167E-3</c:v>
                </c:pt>
                <c:pt idx="3421">
                  <c:v>5.0666978197204324E-3</c:v>
                </c:pt>
                <c:pt idx="3422">
                  <c:v>5.0652009358171692E-3</c:v>
                </c:pt>
                <c:pt idx="3423">
                  <c:v>5.0637221349706654E-3</c:v>
                </c:pt>
                <c:pt idx="3424">
                  <c:v>5.0622608551907904E-3</c:v>
                </c:pt>
                <c:pt idx="3425">
                  <c:v>5.0608071644182694E-3</c:v>
                </c:pt>
                <c:pt idx="3426">
                  <c:v>5.0593473638479826E-3</c:v>
                </c:pt>
                <c:pt idx="3427">
                  <c:v>5.0578717012487624E-3</c:v>
                </c:pt>
                <c:pt idx="3428">
                  <c:v>5.0563798509519397E-3</c:v>
                </c:pt>
                <c:pt idx="3429">
                  <c:v>5.0548810801900193E-3</c:v>
                </c:pt>
                <c:pt idx="3430">
                  <c:v>5.0533890174432007E-3</c:v>
                </c:pt>
                <c:pt idx="3431">
                  <c:v>5.0519139767387176E-3</c:v>
                </c:pt>
                <c:pt idx="3432">
                  <c:v>5.0504571607594886E-3</c:v>
                </c:pt>
                <c:pt idx="3433">
                  <c:v>5.0490099997977924E-3</c:v>
                </c:pt>
                <c:pt idx="3434">
                  <c:v>5.0475589892978404E-3</c:v>
                </c:pt>
                <c:pt idx="3435">
                  <c:v>5.0460932957865677E-3</c:v>
                </c:pt>
                <c:pt idx="3436">
                  <c:v>5.0446108474155446E-3</c:v>
                </c:pt>
                <c:pt idx="3437">
                  <c:v>5.0431194840749403E-3</c:v>
                </c:pt>
                <c:pt idx="3438">
                  <c:v>5.0416325282983433E-3</c:v>
                </c:pt>
                <c:pt idx="3439">
                  <c:v>5.0401612796023192E-3</c:v>
                </c:pt>
                <c:pt idx="3440">
                  <c:v>5.0387086608225237E-3</c:v>
                </c:pt>
                <c:pt idx="3441">
                  <c:v>5.0372675881034988E-3</c:v>
                </c:pt>
                <c:pt idx="3442">
                  <c:v>5.0358249729138124E-3</c:v>
                </c:pt>
                <c:pt idx="3443">
                  <c:v>5.0343690956448925E-3</c:v>
                </c:pt>
                <c:pt idx="3444">
                  <c:v>5.0328961969392334E-3</c:v>
                </c:pt>
                <c:pt idx="3445">
                  <c:v>5.0314125787916733E-3</c:v>
                </c:pt>
                <c:pt idx="3446">
                  <c:v>5.0299310405465805E-3</c:v>
                </c:pt>
                <c:pt idx="3447">
                  <c:v>5.0284636657134934E-3</c:v>
                </c:pt>
                <c:pt idx="3448">
                  <c:v>5.027015024844486E-3</c:v>
                </c:pt>
                <c:pt idx="3449">
                  <c:v>5.0255796170725394E-3</c:v>
                </c:pt>
                <c:pt idx="3450">
                  <c:v>5.0241449816803493E-3</c:v>
                </c:pt>
                <c:pt idx="3451">
                  <c:v>5.0226987200224834E-3</c:v>
                </c:pt>
                <c:pt idx="3452">
                  <c:v>5.0212354710920462E-3</c:v>
                </c:pt>
                <c:pt idx="3453">
                  <c:v>5.0197599154875603E-3</c:v>
                </c:pt>
                <c:pt idx="3454">
                  <c:v>5.0182841238093174E-3</c:v>
                </c:pt>
                <c:pt idx="3455">
                  <c:v>5.0168207518460324E-3</c:v>
                </c:pt>
                <c:pt idx="3456">
                  <c:v>5.0153759190996834E-3</c:v>
                </c:pt>
                <c:pt idx="3457">
                  <c:v>5.0139457772214232E-3</c:v>
                </c:pt>
                <c:pt idx="3458">
                  <c:v>5.0125186917448373E-3</c:v>
                </c:pt>
                <c:pt idx="3459">
                  <c:v>5.0110818004821134E-3</c:v>
                </c:pt>
                <c:pt idx="3460">
                  <c:v>5.0096282520258311E-3</c:v>
                </c:pt>
                <c:pt idx="3461">
                  <c:v>5.0081610501382413E-3</c:v>
                </c:pt>
                <c:pt idx="3462">
                  <c:v>5.006691346051929E-3</c:v>
                </c:pt>
                <c:pt idx="3463">
                  <c:v>5.0052321495494163E-3</c:v>
                </c:pt>
                <c:pt idx="3464">
                  <c:v>5.0037910059849517E-3</c:v>
                </c:pt>
                <c:pt idx="3465">
                  <c:v>5.0023657606828109E-3</c:v>
                </c:pt>
                <c:pt idx="3466">
                  <c:v>5.0009457874107361E-3</c:v>
                </c:pt>
                <c:pt idx="3467">
                  <c:v>4.999517980643439E-3</c:v>
                </c:pt>
                <c:pt idx="3468">
                  <c:v>4.998074133016831E-3</c:v>
                </c:pt>
                <c:pt idx="3469">
                  <c:v>4.9966155446087984E-3</c:v>
                </c:pt>
                <c:pt idx="3470">
                  <c:v>4.9951522745431513E-3</c:v>
                </c:pt>
                <c:pt idx="3471">
                  <c:v>4.9936974654445675E-3</c:v>
                </c:pt>
                <c:pt idx="3472">
                  <c:v>4.9922599434638355E-3</c:v>
                </c:pt>
                <c:pt idx="3473">
                  <c:v>4.9908392600894096E-3</c:v>
                </c:pt>
                <c:pt idx="3474">
                  <c:v>4.989425960067702E-3</c:v>
                </c:pt>
                <c:pt idx="3475">
                  <c:v>4.9880069157389002E-3</c:v>
                </c:pt>
                <c:pt idx="3476">
                  <c:v>4.9865727188736896E-3</c:v>
                </c:pt>
                <c:pt idx="3477">
                  <c:v>4.9851229676600413E-3</c:v>
                </c:pt>
                <c:pt idx="3478">
                  <c:v>4.9836664768699909E-3</c:v>
                </c:pt>
                <c:pt idx="3479">
                  <c:v>4.9822163016536771E-3</c:v>
                </c:pt>
                <c:pt idx="3480">
                  <c:v>4.9807823846485409E-3</c:v>
                </c:pt>
                <c:pt idx="3481">
                  <c:v>4.9793659675221348E-3</c:v>
                </c:pt>
                <c:pt idx="3482">
                  <c:v>4.9779589070763092E-3</c:v>
                </c:pt>
                <c:pt idx="3483">
                  <c:v>4.9765482720408359E-3</c:v>
                </c:pt>
                <c:pt idx="3484">
                  <c:v>4.9751236262061934E-3</c:v>
                </c:pt>
                <c:pt idx="3485">
                  <c:v>4.973682895883973E-3</c:v>
                </c:pt>
                <c:pt idx="3486">
                  <c:v>4.9722335219898545E-3</c:v>
                </c:pt>
                <c:pt idx="3487">
                  <c:v>4.9707882563551024E-3</c:v>
                </c:pt>
                <c:pt idx="3488">
                  <c:v>4.9693579775238134E-3</c:v>
                </c:pt>
                <c:pt idx="3489">
                  <c:v>4.9679455735376684E-3</c:v>
                </c:pt>
                <c:pt idx="3490">
                  <c:v>4.9665443306257714E-3</c:v>
                </c:pt>
                <c:pt idx="3491">
                  <c:v>4.9651417261704E-3</c:v>
                </c:pt>
                <c:pt idx="3492">
                  <c:v>4.9637264835519649E-3</c:v>
                </c:pt>
                <c:pt idx="3493">
                  <c:v>4.9622949145530859E-3</c:v>
                </c:pt>
                <c:pt idx="3494">
                  <c:v>4.9608529813016276E-3</c:v>
                </c:pt>
                <c:pt idx="3495">
                  <c:v>4.9594129244512116E-3</c:v>
                </c:pt>
                <c:pt idx="3496">
                  <c:v>4.9579863648150846E-3</c:v>
                </c:pt>
                <c:pt idx="3497">
                  <c:v>4.9565777662907472E-3</c:v>
                </c:pt>
                <c:pt idx="3498">
                  <c:v>4.9551819365833425E-3</c:v>
                </c:pt>
                <c:pt idx="3499">
                  <c:v>4.9537869643008275E-3</c:v>
                </c:pt>
                <c:pt idx="3500">
                  <c:v>4.9523809313594463E-3</c:v>
                </c:pt>
                <c:pt idx="3501">
                  <c:v>4.9509586183704426E-3</c:v>
                </c:pt>
                <c:pt idx="3502">
                  <c:v>4.9495244297169793E-3</c:v>
                </c:pt>
                <c:pt idx="3503">
                  <c:v>4.9480898983361504E-3</c:v>
                </c:pt>
                <c:pt idx="3504">
                  <c:v>4.9466671840000592E-3</c:v>
                </c:pt>
                <c:pt idx="3505">
                  <c:v>4.9452622307624983E-3</c:v>
                </c:pt>
                <c:pt idx="3506">
                  <c:v>4.9438714333537139E-3</c:v>
                </c:pt>
                <c:pt idx="3507">
                  <c:v>4.9424836812685391E-3</c:v>
                </c:pt>
                <c:pt idx="3508">
                  <c:v>4.9410866218300934E-3</c:v>
                </c:pt>
                <c:pt idx="3509">
                  <c:v>4.9396736121083088E-3</c:v>
                </c:pt>
                <c:pt idx="3510">
                  <c:v>4.9382474467139096E-3</c:v>
                </c:pt>
                <c:pt idx="3511">
                  <c:v>4.9368187687494234E-3</c:v>
                </c:pt>
                <c:pt idx="3512">
                  <c:v>4.9354000674609331E-3</c:v>
                </c:pt>
                <c:pt idx="3513">
                  <c:v>4.9339986481063032E-3</c:v>
                </c:pt>
                <c:pt idx="3514">
                  <c:v>4.9326125307662411E-3</c:v>
                </c:pt>
                <c:pt idx="3515">
                  <c:v>4.9312315796079991E-3</c:v>
                </c:pt>
                <c:pt idx="3516">
                  <c:v>4.9298432186222199E-3</c:v>
                </c:pt>
                <c:pt idx="3517">
                  <c:v>4.9284395111259694E-3</c:v>
                </c:pt>
                <c:pt idx="3518">
                  <c:v>4.9270216173541914E-3</c:v>
                </c:pt>
                <c:pt idx="3519">
                  <c:v>4.9255991256987076E-3</c:v>
                </c:pt>
                <c:pt idx="3520">
                  <c:v>4.9241846427731896E-3</c:v>
                </c:pt>
                <c:pt idx="3521">
                  <c:v>4.9227866951196426E-3</c:v>
                </c:pt>
                <c:pt idx="3522">
                  <c:v>4.9214049390079225E-3</c:v>
                </c:pt>
                <c:pt idx="3523">
                  <c:v>4.920030368526178E-3</c:v>
                </c:pt>
                <c:pt idx="3524">
                  <c:v>4.9186503964238132E-3</c:v>
                </c:pt>
                <c:pt idx="3525">
                  <c:v>4.9172559417597862E-3</c:v>
                </c:pt>
                <c:pt idx="3526">
                  <c:v>4.9158465332489014E-3</c:v>
                </c:pt>
                <c:pt idx="3527">
                  <c:v>4.9144305594355665E-3</c:v>
                </c:pt>
                <c:pt idx="3528">
                  <c:v>4.9130205331219283E-3</c:v>
                </c:pt>
                <c:pt idx="3529">
                  <c:v>4.9116260438476448E-3</c:v>
                </c:pt>
                <c:pt idx="3530">
                  <c:v>4.9102483676175899E-3</c:v>
                </c:pt>
                <c:pt idx="3531">
                  <c:v>4.908879762833762E-3</c:v>
                </c:pt>
                <c:pt idx="3532">
                  <c:v>4.9075078404018724E-3</c:v>
                </c:pt>
                <c:pt idx="3533">
                  <c:v>4.9061225415790383E-3</c:v>
                </c:pt>
                <c:pt idx="3534">
                  <c:v>4.9047217934549631E-3</c:v>
                </c:pt>
                <c:pt idx="3535">
                  <c:v>4.9033126614668595E-3</c:v>
                </c:pt>
                <c:pt idx="3536">
                  <c:v>4.9019073578382404E-3</c:v>
                </c:pt>
                <c:pt idx="3537">
                  <c:v>4.9005163613233434E-3</c:v>
                </c:pt>
                <c:pt idx="3538">
                  <c:v>4.8991425245571594E-3</c:v>
                </c:pt>
                <c:pt idx="3539">
                  <c:v>4.8977794818508575E-3</c:v>
                </c:pt>
                <c:pt idx="3540">
                  <c:v>4.8964152455386895E-3</c:v>
                </c:pt>
                <c:pt idx="3541">
                  <c:v>4.8950389595054855E-3</c:v>
                </c:pt>
                <c:pt idx="3542">
                  <c:v>4.8936470052891702E-3</c:v>
                </c:pt>
                <c:pt idx="3543">
                  <c:v>4.8922450255834424E-3</c:v>
                </c:pt>
                <c:pt idx="3544">
                  <c:v>4.8908447330438124E-3</c:v>
                </c:pt>
                <c:pt idx="3545">
                  <c:v>4.8894573094459704E-3</c:v>
                </c:pt>
                <c:pt idx="3546">
                  <c:v>4.88808711537348E-3</c:v>
                </c:pt>
                <c:pt idx="3547">
                  <c:v>4.8867292483050304E-3</c:v>
                </c:pt>
                <c:pt idx="3548">
                  <c:v>4.8853723158667579E-3</c:v>
                </c:pt>
                <c:pt idx="3549">
                  <c:v>4.8840048557958066E-3</c:v>
                </c:pt>
                <c:pt idx="3550">
                  <c:v>4.8826217850466355E-3</c:v>
                </c:pt>
                <c:pt idx="3551">
                  <c:v>4.8812272488892895E-3</c:v>
                </c:pt>
                <c:pt idx="3552">
                  <c:v>4.8798322723911224E-3</c:v>
                </c:pt>
                <c:pt idx="3553">
                  <c:v>4.8784485449968199E-3</c:v>
                </c:pt>
                <c:pt idx="3554">
                  <c:v>4.8770818424622312E-3</c:v>
                </c:pt>
                <c:pt idx="3555">
                  <c:v>4.8757287872391352E-3</c:v>
                </c:pt>
                <c:pt idx="3556">
                  <c:v>4.8743787636158133E-3</c:v>
                </c:pt>
                <c:pt idx="3557">
                  <c:v>4.8730199018878996E-3</c:v>
                </c:pt>
                <c:pt idx="3558">
                  <c:v>4.8716457586121895E-3</c:v>
                </c:pt>
                <c:pt idx="3559">
                  <c:v>4.8702589328126628E-3</c:v>
                </c:pt>
                <c:pt idx="3560">
                  <c:v>4.8688695878852219E-3</c:v>
                </c:pt>
                <c:pt idx="3561">
                  <c:v>4.8674897197901702E-3</c:v>
                </c:pt>
                <c:pt idx="3562">
                  <c:v>4.8661264044449742E-3</c:v>
                </c:pt>
                <c:pt idx="3563">
                  <c:v>4.8647778249461017E-3</c:v>
                </c:pt>
                <c:pt idx="3564">
                  <c:v>4.8634343082868065E-3</c:v>
                </c:pt>
                <c:pt idx="3565">
                  <c:v>4.8620837801153782E-3</c:v>
                </c:pt>
                <c:pt idx="3566">
                  <c:v>4.8607185619558273E-3</c:v>
                </c:pt>
                <c:pt idx="3567">
                  <c:v>4.8593396840829603E-3</c:v>
                </c:pt>
                <c:pt idx="3568">
                  <c:v>4.8579562907722015E-3</c:v>
                </c:pt>
                <c:pt idx="3569">
                  <c:v>4.8565804809544933E-3</c:v>
                </c:pt>
                <c:pt idx="3570">
                  <c:v>4.8552204956664536E-3</c:v>
                </c:pt>
                <c:pt idx="3571">
                  <c:v>4.8538760879480039E-3</c:v>
                </c:pt>
                <c:pt idx="3572">
                  <c:v>4.8525386756681794E-3</c:v>
                </c:pt>
                <c:pt idx="3573">
                  <c:v>4.8511961832962396E-3</c:v>
                </c:pt>
                <c:pt idx="3574">
                  <c:v>4.8498398415050496E-3</c:v>
                </c:pt>
                <c:pt idx="3575">
                  <c:v>4.8484691156567483E-3</c:v>
                </c:pt>
                <c:pt idx="3576">
                  <c:v>4.8470919924777124E-3</c:v>
                </c:pt>
                <c:pt idx="3577">
                  <c:v>4.8457204713365813E-3</c:v>
                </c:pt>
                <c:pt idx="3578">
                  <c:v>4.8443638058192134E-3</c:v>
                </c:pt>
                <c:pt idx="3579">
                  <c:v>4.8430233020340368E-3</c:v>
                </c:pt>
                <c:pt idx="3580">
                  <c:v>4.8416915968109934E-3</c:v>
                </c:pt>
                <c:pt idx="3581">
                  <c:v>4.8403568142029113E-3</c:v>
                </c:pt>
                <c:pt idx="3582">
                  <c:v>4.8390092543887184E-3</c:v>
                </c:pt>
                <c:pt idx="3583">
                  <c:v>4.8376468475778414E-3</c:v>
                </c:pt>
                <c:pt idx="3584">
                  <c:v>4.8362763055793956E-3</c:v>
                </c:pt>
                <c:pt idx="3585">
                  <c:v>4.8349093300202491E-3</c:v>
                </c:pt>
                <c:pt idx="3586">
                  <c:v>4.8335560196988703E-3</c:v>
                </c:pt>
                <c:pt idx="3587">
                  <c:v>4.8322191913726994E-3</c:v>
                </c:pt>
                <c:pt idx="3588">
                  <c:v>4.8308928069799783E-3</c:v>
                </c:pt>
                <c:pt idx="3589">
                  <c:v>4.8295653849243954E-3</c:v>
                </c:pt>
                <c:pt idx="3590">
                  <c:v>4.8282264685499321E-3</c:v>
                </c:pt>
                <c:pt idx="3591">
                  <c:v>4.8268725077577615E-3</c:v>
                </c:pt>
                <c:pt idx="3592">
                  <c:v>4.825508844795736E-3</c:v>
                </c:pt>
                <c:pt idx="3593">
                  <c:v>4.8241466929486373E-3</c:v>
                </c:pt>
                <c:pt idx="3594">
                  <c:v>4.822796817091848E-3</c:v>
                </c:pt>
                <c:pt idx="3595">
                  <c:v>4.8214634777110424E-3</c:v>
                </c:pt>
                <c:pt idx="3596">
                  <c:v>4.8201420445972889E-3</c:v>
                </c:pt>
                <c:pt idx="3597">
                  <c:v>4.8188216161309588E-3</c:v>
                </c:pt>
                <c:pt idx="3598">
                  <c:v>4.8174911627271704E-3</c:v>
                </c:pt>
                <c:pt idx="3599">
                  <c:v>4.8161457326639824E-3</c:v>
                </c:pt>
                <c:pt idx="3600">
                  <c:v>4.8147892279749218E-3</c:v>
                </c:pt>
                <c:pt idx="3601">
                  <c:v>4.8134321936381457E-3</c:v>
                </c:pt>
                <c:pt idx="3602">
                  <c:v>4.8120858727953549E-3</c:v>
                </c:pt>
                <c:pt idx="3603">
                  <c:v>4.8107558796723878E-3</c:v>
                </c:pt>
                <c:pt idx="3604">
                  <c:v>4.8094390501960595E-3</c:v>
                </c:pt>
                <c:pt idx="3605">
                  <c:v>4.8081252362552045E-3</c:v>
                </c:pt>
                <c:pt idx="3606">
                  <c:v>4.8068030263049887E-3</c:v>
                </c:pt>
                <c:pt idx="3607">
                  <c:v>4.805466167905518E-3</c:v>
                </c:pt>
                <c:pt idx="3608">
                  <c:v>4.8041170770659648E-3</c:v>
                </c:pt>
                <c:pt idx="3609">
                  <c:v>4.8027654639702924E-3</c:v>
                </c:pt>
                <c:pt idx="3610">
                  <c:v>4.8014228567668333E-3</c:v>
                </c:pt>
                <c:pt idx="3611">
                  <c:v>4.800096112162193E-3</c:v>
                </c:pt>
                <c:pt idx="3612">
                  <c:v>4.7987835654003594E-3</c:v>
                </c:pt>
                <c:pt idx="3613">
                  <c:v>4.7974759806026857E-3</c:v>
                </c:pt>
                <c:pt idx="3614">
                  <c:v>4.7961617590382734E-3</c:v>
                </c:pt>
                <c:pt idx="3615">
                  <c:v>4.7948334687069475E-3</c:v>
                </c:pt>
                <c:pt idx="3616">
                  <c:v>4.793492019056848E-3</c:v>
                </c:pt>
                <c:pt idx="3617">
                  <c:v>4.792146135047348E-3</c:v>
                </c:pt>
                <c:pt idx="3618">
                  <c:v>4.7908074343980134E-3</c:v>
                </c:pt>
                <c:pt idx="3619">
                  <c:v>4.7894838858899991E-3</c:v>
                </c:pt>
                <c:pt idx="3620">
                  <c:v>4.7881753319474083E-3</c:v>
                </c:pt>
                <c:pt idx="3621">
                  <c:v>4.7868735904077406E-3</c:v>
                </c:pt>
                <c:pt idx="3622">
                  <c:v>4.7855670706555024E-3</c:v>
                </c:pt>
                <c:pt idx="3623">
                  <c:v>4.7842473002640733E-3</c:v>
                </c:pt>
                <c:pt idx="3624">
                  <c:v>4.7829136868630323E-3</c:v>
                </c:pt>
                <c:pt idx="3625">
                  <c:v>4.7815738380955026E-3</c:v>
                </c:pt>
                <c:pt idx="3626">
                  <c:v>4.7802392669073126E-3</c:v>
                </c:pt>
                <c:pt idx="3627">
                  <c:v>4.7789189070134592E-3</c:v>
                </c:pt>
                <c:pt idx="3628">
                  <c:v>4.7776140907671944E-3</c:v>
                </c:pt>
                <c:pt idx="3629">
                  <c:v>4.7763178118502524E-3</c:v>
                </c:pt>
                <c:pt idx="3630">
                  <c:v>4.7750186803487814E-3</c:v>
                </c:pt>
                <c:pt idx="3631">
                  <c:v>4.7737073379760494E-3</c:v>
                </c:pt>
                <c:pt idx="3632">
                  <c:v>4.7723817201531429E-3</c:v>
                </c:pt>
                <c:pt idx="3633">
                  <c:v>4.7710482054005307E-3</c:v>
                </c:pt>
                <c:pt idx="3634">
                  <c:v>4.769718011841703E-3</c:v>
                </c:pt>
                <c:pt idx="3635">
                  <c:v>4.7684008769078405E-3</c:v>
                </c:pt>
                <c:pt idx="3636">
                  <c:v>4.7670995811331923E-3</c:v>
                </c:pt>
                <c:pt idx="3637">
                  <c:v>4.7658083950493082E-3</c:v>
                </c:pt>
                <c:pt idx="3638">
                  <c:v>4.7645163161598508E-3</c:v>
                </c:pt>
                <c:pt idx="3639">
                  <c:v>4.7632132675520964E-3</c:v>
                </c:pt>
                <c:pt idx="3640">
                  <c:v>4.7618957660970464E-3</c:v>
                </c:pt>
                <c:pt idx="3641">
                  <c:v>4.7605688712585468E-3</c:v>
                </c:pt>
                <c:pt idx="3642">
                  <c:v>4.7592433236777953E-3</c:v>
                </c:pt>
                <c:pt idx="3643">
                  <c:v>4.7579294920627353E-3</c:v>
                </c:pt>
                <c:pt idx="3644">
                  <c:v>4.7566315398969864E-3</c:v>
                </c:pt>
                <c:pt idx="3645">
                  <c:v>4.7553450930501989E-3</c:v>
                </c:pt>
                <c:pt idx="3646">
                  <c:v>4.7540597142734387E-3</c:v>
                </c:pt>
                <c:pt idx="3647">
                  <c:v>4.752764784991109E-3</c:v>
                </c:pt>
                <c:pt idx="3648">
                  <c:v>4.7514554800259633E-3</c:v>
                </c:pt>
                <c:pt idx="3649">
                  <c:v>4.7501354729267142E-3</c:v>
                </c:pt>
                <c:pt idx="3650">
                  <c:v>4.7488148545107743E-3</c:v>
                </c:pt>
                <c:pt idx="3651">
                  <c:v>4.7475044441056234E-3</c:v>
                </c:pt>
                <c:pt idx="3652">
                  <c:v>4.7462097008177401E-3</c:v>
                </c:pt>
                <c:pt idx="3653">
                  <c:v>4.7449276608212505E-3</c:v>
                </c:pt>
                <c:pt idx="3654">
                  <c:v>4.7436486182296945E-3</c:v>
                </c:pt>
                <c:pt idx="3655">
                  <c:v>4.7423615964364034E-3</c:v>
                </c:pt>
                <c:pt idx="3656">
                  <c:v>4.7410605259931571E-3</c:v>
                </c:pt>
                <c:pt idx="3657">
                  <c:v>4.7397476515564111E-3</c:v>
                </c:pt>
                <c:pt idx="3658">
                  <c:v>4.7384322548180433E-3</c:v>
                </c:pt>
                <c:pt idx="3659">
                  <c:v>4.7371254199499108E-3</c:v>
                </c:pt>
                <c:pt idx="3660">
                  <c:v>4.7358337939953929E-3</c:v>
                </c:pt>
                <c:pt idx="3661">
                  <c:v>4.7345558542763603E-3</c:v>
                </c:pt>
                <c:pt idx="3662">
                  <c:v>4.7332827780700417E-3</c:v>
                </c:pt>
                <c:pt idx="3663">
                  <c:v>4.732003417909191E-3</c:v>
                </c:pt>
                <c:pt idx="3664">
                  <c:v>4.7307105772274776E-3</c:v>
                </c:pt>
                <c:pt idx="3665">
                  <c:v>4.7294050530942424E-3</c:v>
                </c:pt>
                <c:pt idx="3666">
                  <c:v>4.728095174283198E-3</c:v>
                </c:pt>
                <c:pt idx="3667">
                  <c:v>4.7267921020623088E-3</c:v>
                </c:pt>
                <c:pt idx="3668">
                  <c:v>4.7255035454159865E-3</c:v>
                </c:pt>
                <c:pt idx="3669">
                  <c:v>4.7242294293381474E-3</c:v>
                </c:pt>
                <c:pt idx="3670">
                  <c:v>4.7229619494303212E-3</c:v>
                </c:pt>
                <c:pt idx="3671">
                  <c:v>4.7216899749254982E-3</c:v>
                </c:pt>
                <c:pt idx="3672">
                  <c:v>4.7204053164734095E-3</c:v>
                </c:pt>
                <c:pt idx="3673">
                  <c:v>4.7191073291356815E-3</c:v>
                </c:pt>
                <c:pt idx="3674">
                  <c:v>4.7178032626660274E-3</c:v>
                </c:pt>
                <c:pt idx="3675">
                  <c:v>4.7165041688436516E-3</c:v>
                </c:pt>
                <c:pt idx="3676">
                  <c:v>4.7152186766138198E-3</c:v>
                </c:pt>
                <c:pt idx="3677">
                  <c:v>4.7139481410566194E-3</c:v>
                </c:pt>
                <c:pt idx="3678">
                  <c:v>4.712685892596589E-3</c:v>
                </c:pt>
                <c:pt idx="3679">
                  <c:v>4.7114210020050206E-3</c:v>
                </c:pt>
                <c:pt idx="3680">
                  <c:v>4.7101444362119107E-3</c:v>
                </c:pt>
                <c:pt idx="3681">
                  <c:v>4.7088541377170627E-3</c:v>
                </c:pt>
                <c:pt idx="3682">
                  <c:v>4.7075561707029499E-3</c:v>
                </c:pt>
                <c:pt idx="3683">
                  <c:v>4.7062612951149609E-3</c:v>
                </c:pt>
                <c:pt idx="3684">
                  <c:v>4.7049789044542514E-3</c:v>
                </c:pt>
                <c:pt idx="3685">
                  <c:v>4.7037117427966881E-3</c:v>
                </c:pt>
                <c:pt idx="3686">
                  <c:v>4.702454371539138E-3</c:v>
                </c:pt>
                <c:pt idx="3687">
                  <c:v>4.7011962420797524E-3</c:v>
                </c:pt>
                <c:pt idx="3688">
                  <c:v>4.6999276387608034E-3</c:v>
                </c:pt>
                <c:pt idx="3689">
                  <c:v>4.6986451440338434E-3</c:v>
                </c:pt>
                <c:pt idx="3690">
                  <c:v>4.6973535510218996E-3</c:v>
                </c:pt>
                <c:pt idx="3691">
                  <c:v>4.696063152698271E-3</c:v>
                </c:pt>
                <c:pt idx="3692">
                  <c:v>4.694783941038989E-3</c:v>
                </c:pt>
                <c:pt idx="3693">
                  <c:v>4.6935199855059314E-3</c:v>
                </c:pt>
                <c:pt idx="3694">
                  <c:v>4.6922671529405924E-3</c:v>
                </c:pt>
                <c:pt idx="3695">
                  <c:v>4.691015445814151E-3</c:v>
                </c:pt>
                <c:pt idx="3696">
                  <c:v>4.6897546362532905E-3</c:v>
                </c:pt>
                <c:pt idx="3697">
                  <c:v>4.6884800210730106E-3</c:v>
                </c:pt>
                <c:pt idx="3698">
                  <c:v>4.6871950590563405E-3</c:v>
                </c:pt>
                <c:pt idx="3699">
                  <c:v>4.6859094110819404E-3</c:v>
                </c:pt>
                <c:pt idx="3700">
                  <c:v>4.6846334937331461E-3</c:v>
                </c:pt>
                <c:pt idx="3701">
                  <c:v>4.6833726170741408E-3</c:v>
                </c:pt>
                <c:pt idx="3702">
                  <c:v>4.6821240052335534E-3</c:v>
                </c:pt>
                <c:pt idx="3703">
                  <c:v>4.6808783708475969E-3</c:v>
                </c:pt>
                <c:pt idx="3704">
                  <c:v>4.6796251504964024E-3</c:v>
                </c:pt>
                <c:pt idx="3705">
                  <c:v>4.6783584501508433E-3</c:v>
                </c:pt>
                <c:pt idx="3706">
                  <c:v>4.6770803539426904E-3</c:v>
                </c:pt>
                <c:pt idx="3707">
                  <c:v>4.6757997381569414E-3</c:v>
                </c:pt>
                <c:pt idx="3708">
                  <c:v>4.6745272653112074E-3</c:v>
                </c:pt>
                <c:pt idx="3709">
                  <c:v>4.6732693817925731E-3</c:v>
                </c:pt>
                <c:pt idx="3710">
                  <c:v>4.6720246976631914E-3</c:v>
                </c:pt>
                <c:pt idx="3711">
                  <c:v>4.6707847809733458E-3</c:v>
                </c:pt>
                <c:pt idx="3712">
                  <c:v>4.6695389127126823E-3</c:v>
                </c:pt>
                <c:pt idx="3713">
                  <c:v>4.6682801213466995E-3</c:v>
                </c:pt>
                <c:pt idx="3714">
                  <c:v>4.6670090993860946E-3</c:v>
                </c:pt>
                <c:pt idx="3715">
                  <c:v>4.6657338010113944E-3</c:v>
                </c:pt>
                <c:pt idx="3716">
                  <c:v>4.6644649542186669E-3</c:v>
                </c:pt>
                <c:pt idx="3717">
                  <c:v>4.6632100199208507E-3</c:v>
                </c:pt>
                <c:pt idx="3718">
                  <c:v>4.6619689993893914E-3</c:v>
                </c:pt>
                <c:pt idx="3719">
                  <c:v>4.6607344452666505E-3</c:v>
                </c:pt>
                <c:pt idx="3720">
                  <c:v>4.6594956631705927E-3</c:v>
                </c:pt>
                <c:pt idx="3721">
                  <c:v>4.6582447338278914E-3</c:v>
                </c:pt>
                <c:pt idx="3722">
                  <c:v>4.6569809644804545E-3</c:v>
                </c:pt>
                <c:pt idx="3723">
                  <c:v>4.6557112667686366E-3</c:v>
                </c:pt>
                <c:pt idx="3724">
                  <c:v>4.6544462549415284E-3</c:v>
                </c:pt>
                <c:pt idx="3725">
                  <c:v>4.6531942673666265E-3</c:v>
                </c:pt>
                <c:pt idx="3726">
                  <c:v>4.6519566786424466E-3</c:v>
                </c:pt>
                <c:pt idx="3727">
                  <c:v>4.6507271371779898E-3</c:v>
                </c:pt>
                <c:pt idx="3728">
                  <c:v>4.6494951507105708E-3</c:v>
                </c:pt>
                <c:pt idx="3729">
                  <c:v>4.6482519960600434E-3</c:v>
                </c:pt>
                <c:pt idx="3730">
                  <c:v>4.6469956244690113E-3</c:v>
                </c:pt>
                <c:pt idx="3731">
                  <c:v>4.6457318034542373E-3</c:v>
                </c:pt>
                <c:pt idx="3732">
                  <c:v>4.6444708584771075E-3</c:v>
                </c:pt>
                <c:pt idx="3733">
                  <c:v>4.6432218554808783E-3</c:v>
                </c:pt>
                <c:pt idx="3734">
                  <c:v>4.6419875019448704E-3</c:v>
                </c:pt>
                <c:pt idx="3735">
                  <c:v>4.6407626336050787E-3</c:v>
                </c:pt>
                <c:pt idx="3736">
                  <c:v>4.6395371321754095E-3</c:v>
                </c:pt>
                <c:pt idx="3737">
                  <c:v>4.6383016259014124E-3</c:v>
                </c:pt>
                <c:pt idx="3738">
                  <c:v>4.6370527614335924E-3</c:v>
                </c:pt>
                <c:pt idx="3739">
                  <c:v>4.6357950808766845E-3</c:v>
                </c:pt>
                <c:pt idx="3740">
                  <c:v>4.6345384528959305E-3</c:v>
                </c:pt>
                <c:pt idx="3741">
                  <c:v>4.6332925109710569E-3</c:v>
                </c:pt>
                <c:pt idx="3742">
                  <c:v>4.6320612334110724E-3</c:v>
                </c:pt>
                <c:pt idx="3743">
                  <c:v>4.6308407139597123E-3</c:v>
                </c:pt>
                <c:pt idx="3744">
                  <c:v>4.6296213717555304E-3</c:v>
                </c:pt>
                <c:pt idx="3745">
                  <c:v>4.6283933505801506E-3</c:v>
                </c:pt>
                <c:pt idx="3746">
                  <c:v>4.6271520649013827E-3</c:v>
                </c:pt>
                <c:pt idx="3747">
                  <c:v>4.6259007715067401E-3</c:v>
                </c:pt>
                <c:pt idx="3748">
                  <c:v>4.6246487239840883E-3</c:v>
                </c:pt>
                <c:pt idx="3749">
                  <c:v>4.6234059559312679E-3</c:v>
                </c:pt>
                <c:pt idx="3750">
                  <c:v>4.6221776341349684E-3</c:v>
                </c:pt>
                <c:pt idx="3751">
                  <c:v>4.6209611592442313E-3</c:v>
                </c:pt>
                <c:pt idx="3752">
                  <c:v>4.6197476402599974E-3</c:v>
                </c:pt>
                <c:pt idx="3753">
                  <c:v>4.6185269065560659E-3</c:v>
                </c:pt>
                <c:pt idx="3754">
                  <c:v>4.6172932323601309E-3</c:v>
                </c:pt>
                <c:pt idx="3755">
                  <c:v>4.6160485513407684E-3</c:v>
                </c:pt>
                <c:pt idx="3756">
                  <c:v>4.6148013559539E-3</c:v>
                </c:pt>
                <c:pt idx="3757">
                  <c:v>4.6135619079869065E-3</c:v>
                </c:pt>
                <c:pt idx="3758">
                  <c:v>4.6123364616740331E-3</c:v>
                </c:pt>
                <c:pt idx="3759">
                  <c:v>4.6111237511519514E-3</c:v>
                </c:pt>
                <c:pt idx="3760">
                  <c:v>4.6099157143264955E-3</c:v>
                </c:pt>
                <c:pt idx="3761">
                  <c:v>4.6087020392704516E-3</c:v>
                </c:pt>
                <c:pt idx="3762">
                  <c:v>4.6074759696735695E-3</c:v>
                </c:pt>
                <c:pt idx="3763">
                  <c:v>4.6062381007328798E-3</c:v>
                </c:pt>
                <c:pt idx="3764">
                  <c:v>4.6049960322102797E-3</c:v>
                </c:pt>
                <c:pt idx="3765">
                  <c:v>4.6037600805497458E-3</c:v>
                </c:pt>
                <c:pt idx="3766">
                  <c:v>4.6025374696366667E-3</c:v>
                </c:pt>
                <c:pt idx="3767">
                  <c:v>4.6013282712062693E-3</c:v>
                </c:pt>
                <c:pt idx="3768">
                  <c:v>4.6001253755831514E-3</c:v>
                </c:pt>
                <c:pt idx="3769">
                  <c:v>4.5989185027886783E-3</c:v>
                </c:pt>
                <c:pt idx="3770">
                  <c:v>4.5976999913917502E-3</c:v>
                </c:pt>
                <c:pt idx="3771">
                  <c:v>4.5964691051830868E-3</c:v>
                </c:pt>
                <c:pt idx="3772">
                  <c:v>4.5952324361583433E-3</c:v>
                </c:pt>
                <c:pt idx="3773">
                  <c:v>4.5940001831771844E-3</c:v>
                </c:pt>
                <c:pt idx="3774">
                  <c:v>4.5927804073780084E-3</c:v>
                </c:pt>
                <c:pt idx="3775">
                  <c:v>4.5915744999512004E-3</c:v>
                </c:pt>
                <c:pt idx="3776">
                  <c:v>4.5903764097764551E-3</c:v>
                </c:pt>
                <c:pt idx="3777">
                  <c:v>4.5891760593428478E-3</c:v>
                </c:pt>
                <c:pt idx="3778">
                  <c:v>4.5879650209511994E-3</c:v>
                </c:pt>
                <c:pt idx="3779">
                  <c:v>4.5867412560679811E-3</c:v>
                </c:pt>
                <c:pt idx="3780">
                  <c:v>4.5855102520387459E-3</c:v>
                </c:pt>
                <c:pt idx="3781">
                  <c:v>4.5842819220285724E-3</c:v>
                </c:pt>
                <c:pt idx="3782">
                  <c:v>4.5830650198074004E-3</c:v>
                </c:pt>
                <c:pt idx="3783">
                  <c:v>4.5818622162059784E-3</c:v>
                </c:pt>
                <c:pt idx="3784">
                  <c:v>4.5806686058798051E-3</c:v>
                </c:pt>
                <c:pt idx="3785">
                  <c:v>4.5794744787826134E-3</c:v>
                </c:pt>
                <c:pt idx="3786">
                  <c:v>4.5782707907636938E-3</c:v>
                </c:pt>
                <c:pt idx="3787">
                  <c:v>4.5770542513025505E-3</c:v>
                </c:pt>
                <c:pt idx="3788">
                  <c:v>4.5758291657757924E-3</c:v>
                </c:pt>
                <c:pt idx="3789">
                  <c:v>4.5746050004087093E-3</c:v>
                </c:pt>
                <c:pt idx="3790">
                  <c:v>4.5733910473088144E-3</c:v>
                </c:pt>
                <c:pt idx="3791">
                  <c:v>4.5721911963947075E-3</c:v>
                </c:pt>
                <c:pt idx="3792">
                  <c:v>4.5710017551968078E-3</c:v>
                </c:pt>
                <c:pt idx="3793">
                  <c:v>4.5698135379442324E-3</c:v>
                </c:pt>
                <c:pt idx="3794">
                  <c:v>4.5686170421918391E-3</c:v>
                </c:pt>
                <c:pt idx="3795">
                  <c:v>4.5674077959222134E-3</c:v>
                </c:pt>
                <c:pt idx="3796">
                  <c:v>4.566188865823888E-3</c:v>
                </c:pt>
                <c:pt idx="3797">
                  <c:v>4.5649691193885974E-3</c:v>
                </c:pt>
                <c:pt idx="3798">
                  <c:v>4.5637582257738495E-3</c:v>
                </c:pt>
                <c:pt idx="3799">
                  <c:v>4.5625612139605894E-3</c:v>
                </c:pt>
                <c:pt idx="3800">
                  <c:v>4.5613756504744984E-3</c:v>
                </c:pt>
                <c:pt idx="3801">
                  <c:v>4.5601930199486024E-3</c:v>
                </c:pt>
                <c:pt idx="3802">
                  <c:v>4.5590035254144765E-3</c:v>
                </c:pt>
                <c:pt idx="3803">
                  <c:v>4.5578016025767292E-3</c:v>
                </c:pt>
                <c:pt idx="3804">
                  <c:v>4.5565890439981183E-3</c:v>
                </c:pt>
                <c:pt idx="3805">
                  <c:v>4.5553739784917014E-3</c:v>
                </c:pt>
                <c:pt idx="3806">
                  <c:v>4.5541662867448389E-3</c:v>
                </c:pt>
                <c:pt idx="3807">
                  <c:v>4.552972038873458E-3</c:v>
                </c:pt>
                <c:pt idx="3808">
                  <c:v>4.5517900850398528E-3</c:v>
                </c:pt>
                <c:pt idx="3809">
                  <c:v>4.5506127134407031E-3</c:v>
                </c:pt>
                <c:pt idx="3810">
                  <c:v>4.5494299991835803E-3</c:v>
                </c:pt>
                <c:pt idx="3811">
                  <c:v>4.5482353919281916E-3</c:v>
                </c:pt>
                <c:pt idx="3812">
                  <c:v>4.547029396274849E-3</c:v>
                </c:pt>
                <c:pt idx="3813">
                  <c:v>4.5458192764331684E-3</c:v>
                </c:pt>
                <c:pt idx="3814">
                  <c:v>4.5446149576640095E-3</c:v>
                </c:pt>
                <c:pt idx="3815">
                  <c:v>4.5434234372364124E-3</c:v>
                </c:pt>
                <c:pt idx="3816">
                  <c:v>4.5422448519734284E-3</c:v>
                </c:pt>
                <c:pt idx="3817">
                  <c:v>4.5410724117830523E-3</c:v>
                </c:pt>
                <c:pt idx="3818">
                  <c:v>4.5398962304787314E-3</c:v>
                </c:pt>
                <c:pt idx="3819">
                  <c:v>4.5387088929472134E-3</c:v>
                </c:pt>
                <c:pt idx="3820">
                  <c:v>4.5375096235492724E-3</c:v>
                </c:pt>
                <c:pt idx="3821">
                  <c:v>4.5363047118988416E-3</c:v>
                </c:pt>
                <c:pt idx="3822">
                  <c:v>4.5351039622228834E-3</c:v>
                </c:pt>
                <c:pt idx="3823">
                  <c:v>4.5339151709970875E-3</c:v>
                </c:pt>
                <c:pt idx="3824">
                  <c:v>4.532739743333512E-3</c:v>
                </c:pt>
                <c:pt idx="3825">
                  <c:v>4.5315719122169433E-3</c:v>
                </c:pt>
                <c:pt idx="3826">
                  <c:v>4.5304019940654574E-3</c:v>
                </c:pt>
                <c:pt idx="3827">
                  <c:v>4.5292218431037794E-3</c:v>
                </c:pt>
                <c:pt idx="3828">
                  <c:v>4.5280294323377492E-3</c:v>
                </c:pt>
                <c:pt idx="3829">
                  <c:v>4.5268299843501843E-3</c:v>
                </c:pt>
                <c:pt idx="3830">
                  <c:v>4.5256330208043802E-3</c:v>
                </c:pt>
                <c:pt idx="3831">
                  <c:v>4.5244469977663475E-3</c:v>
                </c:pt>
                <c:pt idx="3832">
                  <c:v>4.5232745494412866E-3</c:v>
                </c:pt>
                <c:pt idx="3833">
                  <c:v>4.5221110150052545E-3</c:v>
                </c:pt>
                <c:pt idx="3834">
                  <c:v>4.5209470719652055E-3</c:v>
                </c:pt>
                <c:pt idx="3835">
                  <c:v>4.5197739884500522E-3</c:v>
                </c:pt>
                <c:pt idx="3836">
                  <c:v>4.5185885354131804E-3</c:v>
                </c:pt>
                <c:pt idx="3837">
                  <c:v>4.5173947948414514E-3</c:v>
                </c:pt>
                <c:pt idx="3838">
                  <c:v>4.5162018510090714E-3</c:v>
                </c:pt>
                <c:pt idx="3839">
                  <c:v>4.5150186707456673E-3</c:v>
                </c:pt>
                <c:pt idx="3840">
                  <c:v>4.513849058239091E-3</c:v>
                </c:pt>
                <c:pt idx="3841">
                  <c:v>4.5126895225705713E-3</c:v>
                </c:pt>
                <c:pt idx="3842">
                  <c:v>4.511531252847048E-3</c:v>
                </c:pt>
                <c:pt idx="3843">
                  <c:v>4.5103650835951192E-3</c:v>
                </c:pt>
                <c:pt idx="3844">
                  <c:v>4.509186652363893E-3</c:v>
                </c:pt>
                <c:pt idx="3845">
                  <c:v>4.5079988468349095E-3</c:v>
                </c:pt>
                <c:pt idx="3846">
                  <c:v>4.5068101682553714E-3</c:v>
                </c:pt>
                <c:pt idx="3847">
                  <c:v>4.5056299387627348E-3</c:v>
                </c:pt>
                <c:pt idx="3848">
                  <c:v>4.5044630547299794E-3</c:v>
                </c:pt>
                <c:pt idx="3849">
                  <c:v>4.5033072386429516E-3</c:v>
                </c:pt>
                <c:pt idx="3850">
                  <c:v>4.5021543313512498E-3</c:v>
                </c:pt>
                <c:pt idx="3851">
                  <c:v>4.5009948915728983E-3</c:v>
                </c:pt>
                <c:pt idx="3852">
                  <c:v>4.4998235100672194E-3</c:v>
                </c:pt>
                <c:pt idx="3853">
                  <c:v>4.4986418470001534E-3</c:v>
                </c:pt>
                <c:pt idx="3854">
                  <c:v>4.4974576864423516E-3</c:v>
                </c:pt>
                <c:pt idx="3855">
                  <c:v>4.4962805464129714E-3</c:v>
                </c:pt>
                <c:pt idx="3856">
                  <c:v>4.4951163205070805E-3</c:v>
                </c:pt>
                <c:pt idx="3857">
                  <c:v>4.4939639674307424E-3</c:v>
                </c:pt>
                <c:pt idx="3858">
                  <c:v>4.4928161073566984E-3</c:v>
                </c:pt>
                <c:pt idx="3859">
                  <c:v>4.4916631836064919E-3</c:v>
                </c:pt>
                <c:pt idx="3860">
                  <c:v>4.4904988430705126E-3</c:v>
                </c:pt>
                <c:pt idx="3861">
                  <c:v>4.4893235059845762E-3</c:v>
                </c:pt>
                <c:pt idx="3862">
                  <c:v>4.488144118663287E-3</c:v>
                </c:pt>
                <c:pt idx="3863">
                  <c:v>4.4869702343031514E-3</c:v>
                </c:pt>
                <c:pt idx="3864">
                  <c:v>4.4858086333788875E-3</c:v>
                </c:pt>
                <c:pt idx="3865">
                  <c:v>4.4846595128273424E-3</c:v>
                </c:pt>
                <c:pt idx="3866">
                  <c:v>4.4835163852044429E-3</c:v>
                </c:pt>
                <c:pt idx="3867">
                  <c:v>4.4823697387733523E-3</c:v>
                </c:pt>
                <c:pt idx="3868">
                  <c:v>4.4812123938743542E-3</c:v>
                </c:pt>
                <c:pt idx="3869">
                  <c:v>4.480043539141932E-3</c:v>
                </c:pt>
                <c:pt idx="3870">
                  <c:v>4.4788691779572409E-3</c:v>
                </c:pt>
                <c:pt idx="3871">
                  <c:v>4.477698739390904E-3</c:v>
                </c:pt>
                <c:pt idx="3872">
                  <c:v>4.4765397670948831E-3</c:v>
                </c:pt>
                <c:pt idx="3873">
                  <c:v>4.4753936776664813E-3</c:v>
                </c:pt>
                <c:pt idx="3874">
                  <c:v>4.4742549728902913E-3</c:v>
                </c:pt>
                <c:pt idx="3875">
                  <c:v>4.4731143435786311E-3</c:v>
                </c:pt>
                <c:pt idx="3876">
                  <c:v>4.4719639131139046E-3</c:v>
                </c:pt>
                <c:pt idx="3877">
                  <c:v>4.4708016672075782E-3</c:v>
                </c:pt>
                <c:pt idx="3878">
                  <c:v>4.4696325780852336E-3</c:v>
                </c:pt>
                <c:pt idx="3879">
                  <c:v>4.468465795413868E-3</c:v>
                </c:pt>
                <c:pt idx="3880">
                  <c:v>4.4673094911749306E-3</c:v>
                </c:pt>
                <c:pt idx="3881">
                  <c:v>4.4661662630370953E-3</c:v>
                </c:pt>
                <c:pt idx="3882">
                  <c:v>4.4650316812402824E-3</c:v>
                </c:pt>
                <c:pt idx="3883">
                  <c:v>4.4638967914434535E-3</c:v>
                </c:pt>
                <c:pt idx="3884">
                  <c:v>4.4627531596366336E-3</c:v>
                </c:pt>
                <c:pt idx="3885">
                  <c:v>4.4615976169088724E-3</c:v>
                </c:pt>
                <c:pt idx="3886">
                  <c:v>4.4604340343178629E-3</c:v>
                </c:pt>
                <c:pt idx="3887">
                  <c:v>4.4592711333990981E-3</c:v>
                </c:pt>
                <c:pt idx="3888">
                  <c:v>4.458117570843116E-3</c:v>
                </c:pt>
                <c:pt idx="3889">
                  <c:v>4.4569770676682061E-3</c:v>
                </c:pt>
                <c:pt idx="3890">
                  <c:v>4.4558463230817153E-3</c:v>
                </c:pt>
                <c:pt idx="3891">
                  <c:v>4.4547168821178814E-3</c:v>
                </c:pt>
                <c:pt idx="3892">
                  <c:v>4.4535799004756923E-3</c:v>
                </c:pt>
                <c:pt idx="3893">
                  <c:v>4.4524311215017424E-3</c:v>
                </c:pt>
                <c:pt idx="3894">
                  <c:v>4.4512732642205356E-3</c:v>
                </c:pt>
                <c:pt idx="3895">
                  <c:v>4.4501144822436207E-3</c:v>
                </c:pt>
                <c:pt idx="3896">
                  <c:v>4.4489637670658989E-3</c:v>
                </c:pt>
                <c:pt idx="3897">
                  <c:v>4.4478258873926514E-3</c:v>
                </c:pt>
                <c:pt idx="3898">
                  <c:v>4.4466987124239408E-3</c:v>
                </c:pt>
                <c:pt idx="3899">
                  <c:v>4.4455744210288584E-3</c:v>
                </c:pt>
                <c:pt idx="3900">
                  <c:v>4.4444439107205521E-3</c:v>
                </c:pt>
                <c:pt idx="3901">
                  <c:v>4.4433019212249073E-3</c:v>
                </c:pt>
                <c:pt idx="3902">
                  <c:v>4.442149988423333E-3</c:v>
                </c:pt>
                <c:pt idx="3903">
                  <c:v>4.4409955693550263E-3</c:v>
                </c:pt>
                <c:pt idx="3904">
                  <c:v>4.4398478366919104E-3</c:v>
                </c:pt>
                <c:pt idx="3905">
                  <c:v>4.4387125146972762E-3</c:v>
                </c:pt>
                <c:pt idx="3906">
                  <c:v>4.4375886636614185E-3</c:v>
                </c:pt>
                <c:pt idx="3907">
                  <c:v>4.4364692185741052E-3</c:v>
                </c:pt>
                <c:pt idx="3908">
                  <c:v>4.4353449732878721E-3</c:v>
                </c:pt>
                <c:pt idx="3909">
                  <c:v>4.4342097636649105E-3</c:v>
                </c:pt>
                <c:pt idx="3910">
                  <c:v>4.4330639313627119E-3</c:v>
                </c:pt>
                <c:pt idx="3911">
                  <c:v>4.4319141213405838E-3</c:v>
                </c:pt>
                <c:pt idx="3912">
                  <c:v>4.4307695326901275E-3</c:v>
                </c:pt>
                <c:pt idx="3913">
                  <c:v>4.4296367383655144E-3</c:v>
                </c:pt>
                <c:pt idx="3914">
                  <c:v>4.428515990812113E-3</c:v>
                </c:pt>
                <c:pt idx="3915">
                  <c:v>4.4274010893740482E-3</c:v>
                </c:pt>
                <c:pt idx="3916">
                  <c:v>4.426282878597503E-3</c:v>
                </c:pt>
                <c:pt idx="3917">
                  <c:v>4.4251544040266712E-3</c:v>
                </c:pt>
                <c:pt idx="3918">
                  <c:v>4.4240148219824287E-3</c:v>
                </c:pt>
                <c:pt idx="3919">
                  <c:v>4.4228698647324665E-3</c:v>
                </c:pt>
                <c:pt idx="3920">
                  <c:v>4.4217286044802573E-3</c:v>
                </c:pt>
                <c:pt idx="3921">
                  <c:v>4.4205983432170507E-3</c:v>
                </c:pt>
                <c:pt idx="3922">
                  <c:v>4.4194805068022537E-3</c:v>
                </c:pt>
                <c:pt idx="3923">
                  <c:v>4.4183698514946449E-3</c:v>
                </c:pt>
                <c:pt idx="3924">
                  <c:v>4.4172574241595442E-3</c:v>
                </c:pt>
                <c:pt idx="3925">
                  <c:v>4.416135605306193E-3</c:v>
                </c:pt>
                <c:pt idx="3926">
                  <c:v>4.415002394382906E-3</c:v>
                </c:pt>
                <c:pt idx="3927">
                  <c:v>4.4138625267367126E-3</c:v>
                </c:pt>
                <c:pt idx="3928">
                  <c:v>4.4127247983491123E-3</c:v>
                </c:pt>
                <c:pt idx="3929">
                  <c:v>4.4115971099469324E-3</c:v>
                </c:pt>
                <c:pt idx="3930">
                  <c:v>4.4104820228092713E-3</c:v>
                </c:pt>
                <c:pt idx="3931">
                  <c:v>4.4093753256532831E-3</c:v>
                </c:pt>
                <c:pt idx="3932">
                  <c:v>4.4082684140799265E-3</c:v>
                </c:pt>
                <c:pt idx="3933">
                  <c:v>4.4071531383628858E-3</c:v>
                </c:pt>
                <c:pt idx="3934">
                  <c:v>4.4060263884077196E-3</c:v>
                </c:pt>
                <c:pt idx="3935">
                  <c:v>4.4048918359925375E-3</c:v>
                </c:pt>
                <c:pt idx="3936">
                  <c:v>4.4037578579441935E-3</c:v>
                </c:pt>
                <c:pt idx="3937">
                  <c:v>4.4026328150656635E-3</c:v>
                </c:pt>
                <c:pt idx="3938">
                  <c:v>4.4015203476721236E-3</c:v>
                </c:pt>
                <c:pt idx="3939">
                  <c:v>4.4004173344214734E-3</c:v>
                </c:pt>
                <c:pt idx="3940">
                  <c:v>4.3993156584938974E-3</c:v>
                </c:pt>
                <c:pt idx="3941">
                  <c:v>4.3982067818917909E-3</c:v>
                </c:pt>
                <c:pt idx="3942">
                  <c:v>4.3970865501592044E-3</c:v>
                </c:pt>
                <c:pt idx="3943">
                  <c:v>4.3959575233290865E-3</c:v>
                </c:pt>
                <c:pt idx="3944">
                  <c:v>4.3948275248353406E-3</c:v>
                </c:pt>
                <c:pt idx="3945">
                  <c:v>4.3937052309395005E-3</c:v>
                </c:pt>
                <c:pt idx="3946">
                  <c:v>4.3925952873777475E-3</c:v>
                </c:pt>
                <c:pt idx="3947">
                  <c:v>4.3914957014368414E-3</c:v>
                </c:pt>
                <c:pt idx="3948">
                  <c:v>4.3903989729369101E-3</c:v>
                </c:pt>
                <c:pt idx="3949">
                  <c:v>4.3892963222968802E-3</c:v>
                </c:pt>
                <c:pt idx="3950">
                  <c:v>4.3881826324341363E-3</c:v>
                </c:pt>
                <c:pt idx="3951">
                  <c:v>4.3870593225073997E-3</c:v>
                </c:pt>
                <c:pt idx="3952">
                  <c:v>4.3859335391342284E-3</c:v>
                </c:pt>
                <c:pt idx="3953">
                  <c:v>4.3848141259289495E-3</c:v>
                </c:pt>
                <c:pt idx="3954">
                  <c:v>4.3837066446312358E-3</c:v>
                </c:pt>
                <c:pt idx="3955">
                  <c:v>4.3826102506368632E-3</c:v>
                </c:pt>
                <c:pt idx="3956">
                  <c:v>4.3815181776635913E-3</c:v>
                </c:pt>
                <c:pt idx="3957">
                  <c:v>4.3804215534681999E-3</c:v>
                </c:pt>
                <c:pt idx="3958">
                  <c:v>4.3793143950732333E-3</c:v>
                </c:pt>
                <c:pt idx="3959">
                  <c:v>4.3781969709342514E-3</c:v>
                </c:pt>
                <c:pt idx="3960">
                  <c:v>4.3770756401600025E-3</c:v>
                </c:pt>
                <c:pt idx="3961">
                  <c:v>4.3759592646213322E-3</c:v>
                </c:pt>
                <c:pt idx="3962">
                  <c:v>4.3748542185146006E-3</c:v>
                </c:pt>
                <c:pt idx="3963">
                  <c:v>4.3737608055269984E-3</c:v>
                </c:pt>
                <c:pt idx="3964">
                  <c:v>4.3726730969269123E-3</c:v>
                </c:pt>
                <c:pt idx="3965">
                  <c:v>4.3715822764677555E-3</c:v>
                </c:pt>
                <c:pt idx="3966">
                  <c:v>4.3704816052200415E-3</c:v>
                </c:pt>
                <c:pt idx="3967">
                  <c:v>4.369370210337088E-3</c:v>
                </c:pt>
                <c:pt idx="3968">
                  <c:v>4.3682535671397084E-3</c:v>
                </c:pt>
                <c:pt idx="3969">
                  <c:v>4.3671404081525624E-3</c:v>
                </c:pt>
                <c:pt idx="3970">
                  <c:v>4.3660378042397153E-3</c:v>
                </c:pt>
                <c:pt idx="3971">
                  <c:v>4.3649471884938734E-3</c:v>
                </c:pt>
                <c:pt idx="3972">
                  <c:v>4.3638635582291694E-3</c:v>
                </c:pt>
                <c:pt idx="3973">
                  <c:v>4.3627782991297551E-3</c:v>
                </c:pt>
                <c:pt idx="3974">
                  <c:v>4.3616840374848974E-3</c:v>
                </c:pt>
                <c:pt idx="3975">
                  <c:v>4.3605787873884864E-3</c:v>
                </c:pt>
                <c:pt idx="3976">
                  <c:v>4.3594670599309783E-3</c:v>
                </c:pt>
                <c:pt idx="3977">
                  <c:v>4.3583573146112478E-3</c:v>
                </c:pt>
                <c:pt idx="3978">
                  <c:v>4.3572571929967434E-3</c:v>
                </c:pt>
                <c:pt idx="3979">
                  <c:v>4.3561692201746138E-3</c:v>
                </c:pt>
                <c:pt idx="3980">
                  <c:v>4.3550893915574942E-3</c:v>
                </c:pt>
                <c:pt idx="3981">
                  <c:v>4.3540094355828847E-3</c:v>
                </c:pt>
                <c:pt idx="3982">
                  <c:v>4.3529214740125714E-3</c:v>
                </c:pt>
                <c:pt idx="3983">
                  <c:v>4.3518224542703271E-3</c:v>
                </c:pt>
                <c:pt idx="3984">
                  <c:v>4.3507158597543855E-3</c:v>
                </c:pt>
                <c:pt idx="3985">
                  <c:v>4.349609739517089E-3</c:v>
                </c:pt>
                <c:pt idx="3986">
                  <c:v>4.3485121719000113E-3</c:v>
                </c:pt>
                <c:pt idx="3987">
                  <c:v>4.3474267188912839E-3</c:v>
                </c:pt>
                <c:pt idx="3988">
                  <c:v>4.3463504286161084E-3</c:v>
                </c:pt>
                <c:pt idx="3989">
                  <c:v>4.345275505702891E-3</c:v>
                </c:pt>
                <c:pt idx="3990">
                  <c:v>4.344193704453189E-3</c:v>
                </c:pt>
                <c:pt idx="3991">
                  <c:v>4.3431009691687165E-3</c:v>
                </c:pt>
                <c:pt idx="3992">
                  <c:v>4.3419997099234144E-3</c:v>
                </c:pt>
                <c:pt idx="3993">
                  <c:v>4.3408974363647124E-3</c:v>
                </c:pt>
                <c:pt idx="3994">
                  <c:v>4.3398025240304816E-3</c:v>
                </c:pt>
                <c:pt idx="3995">
                  <c:v>4.3387195001592131E-3</c:v>
                </c:pt>
                <c:pt idx="3996">
                  <c:v>4.3376465020680136E-3</c:v>
                </c:pt>
                <c:pt idx="3997">
                  <c:v>4.3365763345053314E-3</c:v>
                </c:pt>
                <c:pt idx="3998">
                  <c:v>4.3355005258378151E-3</c:v>
                </c:pt>
                <c:pt idx="3999">
                  <c:v>4.3344140966923772E-3</c:v>
                </c:pt>
                <c:pt idx="4000">
                  <c:v>4.3333183565590714E-3</c:v>
                </c:pt>
                <c:pt idx="4001">
                  <c:v>4.3322201572227733E-3</c:v>
                </c:pt>
                <c:pt idx="4002">
                  <c:v>4.3311280285724405E-3</c:v>
                </c:pt>
                <c:pt idx="4003">
                  <c:v>4.3300473762755125E-3</c:v>
                </c:pt>
                <c:pt idx="4004">
                  <c:v>4.3289774447981414E-3</c:v>
                </c:pt>
                <c:pt idx="4005">
                  <c:v>4.327911751488665E-3</c:v>
                </c:pt>
                <c:pt idx="4006">
                  <c:v>4.3268417423618496E-3</c:v>
                </c:pt>
                <c:pt idx="4007">
                  <c:v>4.3257616082075304E-3</c:v>
                </c:pt>
                <c:pt idx="4008">
                  <c:v>4.3246715492780046E-3</c:v>
                </c:pt>
                <c:pt idx="4009">
                  <c:v>4.3235776533773473E-3</c:v>
                </c:pt>
                <c:pt idx="4010">
                  <c:v>4.3224884610412228E-3</c:v>
                </c:pt>
                <c:pt idx="4011">
                  <c:v>4.3214101559939403E-3</c:v>
                </c:pt>
                <c:pt idx="4012">
                  <c:v>4.3203430892094913E-3</c:v>
                </c:pt>
                <c:pt idx="4013">
                  <c:v>4.3192815899389374E-3</c:v>
                </c:pt>
                <c:pt idx="4014">
                  <c:v>4.3182171650799394E-3</c:v>
                </c:pt>
                <c:pt idx="4015">
                  <c:v>4.3171432820851823E-3</c:v>
                </c:pt>
                <c:pt idx="4016">
                  <c:v>4.3160590418421223E-3</c:v>
                </c:pt>
                <c:pt idx="4017">
                  <c:v>4.31496967600854E-3</c:v>
                </c:pt>
                <c:pt idx="4018">
                  <c:v>4.3138835935964404E-3</c:v>
                </c:pt>
                <c:pt idx="4019">
                  <c:v>4.3128076442897623E-3</c:v>
                </c:pt>
                <c:pt idx="4020">
                  <c:v>4.3117432665634734E-3</c:v>
                </c:pt>
                <c:pt idx="4021">
                  <c:v>4.3106856862078794E-3</c:v>
                </c:pt>
                <c:pt idx="4022">
                  <c:v>4.3096266115192038E-3</c:v>
                </c:pt>
                <c:pt idx="4023">
                  <c:v>4.3085589038570704E-3</c:v>
                </c:pt>
                <c:pt idx="4024">
                  <c:v>4.3074805927594785E-3</c:v>
                </c:pt>
                <c:pt idx="4025">
                  <c:v>4.3063959768882155E-3</c:v>
                </c:pt>
                <c:pt idx="4026">
                  <c:v>4.3053131954343821E-3</c:v>
                </c:pt>
                <c:pt idx="4027">
                  <c:v>4.3042396422173996E-3</c:v>
                </c:pt>
                <c:pt idx="4028">
                  <c:v>4.303177806374142E-3</c:v>
                </c:pt>
                <c:pt idx="4029">
                  <c:v>4.3021238789761876E-3</c:v>
                </c:pt>
                <c:pt idx="4030">
                  <c:v>4.3010699052168739E-3</c:v>
                </c:pt>
                <c:pt idx="4031">
                  <c:v>4.3000082662785696E-3</c:v>
                </c:pt>
                <c:pt idx="4032">
                  <c:v>4.2989359658270462E-3</c:v>
                </c:pt>
                <c:pt idx="4033">
                  <c:v>4.2978563090867268E-3</c:v>
                </c:pt>
                <c:pt idx="4034">
                  <c:v>4.296777033251889E-3</c:v>
                </c:pt>
                <c:pt idx="4035">
                  <c:v>4.2957059468616129E-3</c:v>
                </c:pt>
                <c:pt idx="4036">
                  <c:v>4.2946465358657988E-3</c:v>
                </c:pt>
                <c:pt idx="4037">
                  <c:v>4.2935960085141826E-3</c:v>
                </c:pt>
                <c:pt idx="4038">
                  <c:v>4.2925468751914284E-3</c:v>
                </c:pt>
                <c:pt idx="4039">
                  <c:v>4.2914911692985523E-3</c:v>
                </c:pt>
                <c:pt idx="4040">
                  <c:v>4.2904249306061964E-3</c:v>
                </c:pt>
                <c:pt idx="4041">
                  <c:v>4.2893504276769554E-3</c:v>
                </c:pt>
                <c:pt idx="4042">
                  <c:v>4.2882748717731943E-3</c:v>
                </c:pt>
                <c:pt idx="4043">
                  <c:v>4.2872063513818134E-3</c:v>
                </c:pt>
                <c:pt idx="4044">
                  <c:v>4.2861492795016765E-3</c:v>
                </c:pt>
                <c:pt idx="4045">
                  <c:v>4.2851019159516465E-3</c:v>
                </c:pt>
                <c:pt idx="4046">
                  <c:v>4.2840573553560232E-3</c:v>
                </c:pt>
                <c:pt idx="4047">
                  <c:v>4.2830074199371859E-3</c:v>
                </c:pt>
                <c:pt idx="4048">
                  <c:v>4.2819472628242124E-3</c:v>
                </c:pt>
                <c:pt idx="4049">
                  <c:v>4.2808780904234596E-3</c:v>
                </c:pt>
                <c:pt idx="4050">
                  <c:v>4.2798064743294617E-3</c:v>
                </c:pt>
                <c:pt idx="4051">
                  <c:v>4.278740645147344E-3</c:v>
                </c:pt>
                <c:pt idx="4052">
                  <c:v>4.277685858590328E-3</c:v>
                </c:pt>
                <c:pt idx="4053">
                  <c:v>4.2766414425688334E-3</c:v>
                </c:pt>
                <c:pt idx="4054">
                  <c:v>4.275601183884304E-3</c:v>
                </c:pt>
                <c:pt idx="4055">
                  <c:v>4.2745568320747464E-3</c:v>
                </c:pt>
                <c:pt idx="4056">
                  <c:v>4.2735027446953863E-3</c:v>
                </c:pt>
                <c:pt idx="4057">
                  <c:v>4.2724390584453443E-3</c:v>
                </c:pt>
                <c:pt idx="4058">
                  <c:v>4.2713716034810554E-3</c:v>
                </c:pt>
                <c:pt idx="4059">
                  <c:v>4.270308613960147E-3</c:v>
                </c:pt>
                <c:pt idx="4060">
                  <c:v>4.2692560909754172E-3</c:v>
                </c:pt>
                <c:pt idx="4061">
                  <c:v>4.2682144291194095E-3</c:v>
                </c:pt>
                <c:pt idx="4062">
                  <c:v>4.2671782025394955E-3</c:v>
                </c:pt>
                <c:pt idx="4063">
                  <c:v>4.2661392261559034E-3</c:v>
                </c:pt>
                <c:pt idx="4064">
                  <c:v>4.2650911651572927E-3</c:v>
                </c:pt>
                <c:pt idx="4065">
                  <c:v>4.2640330968422013E-3</c:v>
                </c:pt>
                <c:pt idx="4066">
                  <c:v>4.2629700216712495E-3</c:v>
                </c:pt>
                <c:pt idx="4067">
                  <c:v>4.2619100403598854E-3</c:v>
                </c:pt>
                <c:pt idx="4068">
                  <c:v>4.2608597908121602E-3</c:v>
                </c:pt>
                <c:pt idx="4069">
                  <c:v>4.2598207151964993E-3</c:v>
                </c:pt>
                <c:pt idx="4070">
                  <c:v>4.258788255978513E-3</c:v>
                </c:pt>
                <c:pt idx="4071">
                  <c:v>4.2577544288145792E-3</c:v>
                </c:pt>
                <c:pt idx="4072">
                  <c:v>4.2567123200190574E-3</c:v>
                </c:pt>
                <c:pt idx="4073">
                  <c:v>4.2556599752724524E-3</c:v>
                </c:pt>
                <c:pt idx="4074">
                  <c:v>4.2546014919003505E-3</c:v>
                </c:pt>
                <c:pt idx="4075">
                  <c:v>4.2535447040053433E-3</c:v>
                </c:pt>
                <c:pt idx="4076">
                  <c:v>4.2524967684333314E-3</c:v>
                </c:pt>
                <c:pt idx="4077">
                  <c:v>4.2514601386506035E-3</c:v>
                </c:pt>
                <c:pt idx="4078">
                  <c:v>4.2504311910413883E-3</c:v>
                </c:pt>
                <c:pt idx="4079">
                  <c:v>4.2494022724266179E-3</c:v>
                </c:pt>
                <c:pt idx="4080">
                  <c:v>4.2483660120197393E-3</c:v>
                </c:pt>
                <c:pt idx="4081">
                  <c:v>4.2473194684754636E-3</c:v>
                </c:pt>
                <c:pt idx="4082">
                  <c:v>4.2462657784076898E-3</c:v>
                </c:pt>
                <c:pt idx="4083">
                  <c:v>4.2452123821242922E-3</c:v>
                </c:pt>
                <c:pt idx="4084">
                  <c:v>4.2441668303057475E-3</c:v>
                </c:pt>
                <c:pt idx="4085">
                  <c:v>4.2431325350691463E-3</c:v>
                </c:pt>
                <c:pt idx="4086">
                  <c:v>4.2421068560388872E-3</c:v>
                </c:pt>
                <c:pt idx="4087">
                  <c:v>4.2410825945983473E-3</c:v>
                </c:pt>
                <c:pt idx="4088">
                  <c:v>4.2400520507969016E-3</c:v>
                </c:pt>
                <c:pt idx="4089">
                  <c:v>4.2390113567286787E-3</c:v>
                </c:pt>
                <c:pt idx="4090">
                  <c:v>4.2379626473512183E-3</c:v>
                </c:pt>
                <c:pt idx="4091">
                  <c:v>4.2369128500237552E-3</c:v>
                </c:pt>
                <c:pt idx="4092">
                  <c:v>4.2358697790762191E-3</c:v>
                </c:pt>
                <c:pt idx="4093">
                  <c:v>4.2348377373246779E-3</c:v>
                </c:pt>
                <c:pt idx="4094">
                  <c:v>4.233815100049579E-3</c:v>
                </c:pt>
                <c:pt idx="4095">
                  <c:v>4.2327952375996892E-3</c:v>
                </c:pt>
                <c:pt idx="4096">
                  <c:v>4.2317702527668397E-3</c:v>
                </c:pt>
                <c:pt idx="4097">
                  <c:v>4.2307354262329884E-3</c:v>
                </c:pt>
                <c:pt idx="4098">
                  <c:v>4.2296918674720584E-3</c:v>
                </c:pt>
                <c:pt idx="4099">
                  <c:v>4.2286458816514112E-3</c:v>
                </c:pt>
                <c:pt idx="4100">
                  <c:v>4.2276054137052634E-3</c:v>
                </c:pt>
                <c:pt idx="4101">
                  <c:v>4.2265755751981987E-3</c:v>
                </c:pt>
                <c:pt idx="4102">
                  <c:v>4.2255557722367075E-3</c:v>
                </c:pt>
                <c:pt idx="4103">
                  <c:v>4.2245400477518161E-3</c:v>
                </c:pt>
                <c:pt idx="4104">
                  <c:v>4.2235204409185314E-3</c:v>
                </c:pt>
                <c:pt idx="4105">
                  <c:v>4.2224914694206934E-3</c:v>
                </c:pt>
                <c:pt idx="4106">
                  <c:v>4.2214532107335504E-3</c:v>
                </c:pt>
                <c:pt idx="4107">
                  <c:v>4.2204112501972296E-3</c:v>
                </c:pt>
                <c:pt idx="4108">
                  <c:v>4.2193735296850972E-3</c:v>
                </c:pt>
                <c:pt idx="4109">
                  <c:v>4.2183458750828934E-3</c:v>
                </c:pt>
                <c:pt idx="4110">
                  <c:v>4.2173287211972913E-3</c:v>
                </c:pt>
                <c:pt idx="4111">
                  <c:v>4.2163168747795018E-3</c:v>
                </c:pt>
                <c:pt idx="4112">
                  <c:v>4.2153024445264423E-3</c:v>
                </c:pt>
                <c:pt idx="4113">
                  <c:v>4.2142792851812012E-3</c:v>
                </c:pt>
                <c:pt idx="4114">
                  <c:v>4.2132464529243243E-3</c:v>
                </c:pt>
                <c:pt idx="4115">
                  <c:v>4.2122087287256825E-3</c:v>
                </c:pt>
                <c:pt idx="4116">
                  <c:v>4.211173919336916E-3</c:v>
                </c:pt>
                <c:pt idx="4117">
                  <c:v>4.2101484597717323E-3</c:v>
                </c:pt>
                <c:pt idx="4118">
                  <c:v>4.2091337943519274E-3</c:v>
                </c:pt>
                <c:pt idx="4119">
                  <c:v>4.2081255711393694E-3</c:v>
                </c:pt>
                <c:pt idx="4120">
                  <c:v>4.2071160987868454E-3</c:v>
                </c:pt>
                <c:pt idx="4121">
                  <c:v>4.2060986790018124E-3</c:v>
                </c:pt>
                <c:pt idx="4122">
                  <c:v>4.2050713742152494E-3</c:v>
                </c:pt>
                <c:pt idx="4123">
                  <c:v>4.2040380908267413E-3</c:v>
                </c:pt>
                <c:pt idx="4124">
                  <c:v>4.2030063721815213E-3</c:v>
                </c:pt>
                <c:pt idx="4125">
                  <c:v>4.2019831483315504E-3</c:v>
                </c:pt>
                <c:pt idx="4126">
                  <c:v>4.2009708373858066E-3</c:v>
                </c:pt>
                <c:pt idx="4127">
                  <c:v>4.1999659913349334E-3</c:v>
                </c:pt>
                <c:pt idx="4128">
                  <c:v>4.1989612443846924E-3</c:v>
                </c:pt>
                <c:pt idx="4129">
                  <c:v>4.1979494630220724E-3</c:v>
                </c:pt>
                <c:pt idx="4130">
                  <c:v>4.1969277596619614E-3</c:v>
                </c:pt>
                <c:pt idx="4131">
                  <c:v>4.195899111275052E-3</c:v>
                </c:pt>
                <c:pt idx="4132">
                  <c:v>4.1948706753759755E-3</c:v>
                </c:pt>
                <c:pt idx="4133">
                  <c:v>4.19384975606415E-3</c:v>
                </c:pt>
                <c:pt idx="4134">
                  <c:v>4.1928396937490333E-3</c:v>
                </c:pt>
                <c:pt idx="4135">
                  <c:v>4.1918379912297523E-3</c:v>
                </c:pt>
                <c:pt idx="4136">
                  <c:v>4.1908377269987045E-3</c:v>
                </c:pt>
                <c:pt idx="4137">
                  <c:v>4.18983145600107E-3</c:v>
                </c:pt>
                <c:pt idx="4138">
                  <c:v>4.1888153996442077E-3</c:v>
                </c:pt>
                <c:pt idx="4139">
                  <c:v>4.1877915666854379E-3</c:v>
                </c:pt>
                <c:pt idx="4140">
                  <c:v>4.1867666142083575E-3</c:v>
                </c:pt>
                <c:pt idx="4141">
                  <c:v>4.1857480945539293E-3</c:v>
                </c:pt>
                <c:pt idx="4142">
                  <c:v>4.1847402042231134E-3</c:v>
                </c:pt>
                <c:pt idx="4143">
                  <c:v>4.1837414273698421E-3</c:v>
                </c:pt>
                <c:pt idx="4144">
                  <c:v>4.182745396753387E-3</c:v>
                </c:pt>
                <c:pt idx="4145">
                  <c:v>4.1817444831996091E-3</c:v>
                </c:pt>
                <c:pt idx="4146">
                  <c:v>4.1807340902360905E-3</c:v>
                </c:pt>
                <c:pt idx="4147">
                  <c:v>4.17971523615439E-3</c:v>
                </c:pt>
                <c:pt idx="4148">
                  <c:v>4.1786939726409806E-3</c:v>
                </c:pt>
                <c:pt idx="4149">
                  <c:v>4.1776779718001424E-3</c:v>
                </c:pt>
                <c:pt idx="4150">
                  <c:v>4.1766722065604903E-3</c:v>
                </c:pt>
                <c:pt idx="4151">
                  <c:v>4.175676156326062E-3</c:v>
                </c:pt>
                <c:pt idx="4152">
                  <c:v>4.1746841076271378E-3</c:v>
                </c:pt>
                <c:pt idx="4153">
                  <c:v>4.1736883761793724E-3</c:v>
                </c:pt>
                <c:pt idx="4154">
                  <c:v>4.1726836335011864E-3</c:v>
                </c:pt>
                <c:pt idx="4155">
                  <c:v>4.1716699018762042E-3</c:v>
                </c:pt>
                <c:pt idx="4156">
                  <c:v>4.1706525338930924E-3</c:v>
                </c:pt>
                <c:pt idx="4157">
                  <c:v>4.1696391924302802E-3</c:v>
                </c:pt>
                <c:pt idx="4158">
                  <c:v>4.1686355352016724E-3</c:v>
                </c:pt>
                <c:pt idx="4159">
                  <c:v>4.1676420340672872E-3</c:v>
                </c:pt>
                <c:pt idx="4160">
                  <c:v>4.1666537168270528E-3</c:v>
                </c:pt>
                <c:pt idx="4161">
                  <c:v>4.1656629725238693E-3</c:v>
                </c:pt>
                <c:pt idx="4162">
                  <c:v>4.1646638377082785E-3</c:v>
                </c:pt>
                <c:pt idx="4163">
                  <c:v>4.1636553497242058E-3</c:v>
                </c:pt>
                <c:pt idx="4164">
                  <c:v>4.1626420810520377E-3</c:v>
                </c:pt>
                <c:pt idx="4165">
                  <c:v>4.1616315579896968E-3</c:v>
                </c:pt>
                <c:pt idx="4166">
                  <c:v>4.1606300210732874E-3</c:v>
                </c:pt>
                <c:pt idx="4167">
                  <c:v>4.1596389153734934E-3</c:v>
                </c:pt>
                <c:pt idx="4168">
                  <c:v>4.1586540841402524E-3</c:v>
                </c:pt>
                <c:pt idx="4169">
                  <c:v>4.1576681154854005E-3</c:v>
                </c:pt>
                <c:pt idx="4170">
                  <c:v>4.1566745174653041E-3</c:v>
                </c:pt>
                <c:pt idx="4171">
                  <c:v>4.1556713697875709E-3</c:v>
                </c:pt>
                <c:pt idx="4172">
                  <c:v>4.1546623977026182E-3</c:v>
                </c:pt>
                <c:pt idx="4173">
                  <c:v>4.1536548673022046E-3</c:v>
                </c:pt>
                <c:pt idx="4174">
                  <c:v>4.1526554914697493E-3</c:v>
                </c:pt>
                <c:pt idx="4175">
                  <c:v>4.1516666532983824E-3</c:v>
                </c:pt>
                <c:pt idx="4176">
                  <c:v>4.1506850712730407E-3</c:v>
                </c:pt>
                <c:pt idx="4177">
                  <c:v>4.1497036535656524E-3</c:v>
                </c:pt>
                <c:pt idx="4178">
                  <c:v>4.1487154937692224E-3</c:v>
                </c:pt>
                <c:pt idx="4179">
                  <c:v>4.1477177568545586E-3</c:v>
                </c:pt>
                <c:pt idx="4180">
                  <c:v>4.1467132685638333E-3</c:v>
                </c:pt>
                <c:pt idx="4181">
                  <c:v>4.1457089168938904E-3</c:v>
                </c:pt>
                <c:pt idx="4182">
                  <c:v>4.1447117700188297E-3</c:v>
                </c:pt>
                <c:pt idx="4183">
                  <c:v>4.1437250986892894E-3</c:v>
                </c:pt>
                <c:pt idx="4184">
                  <c:v>4.1427465411884475E-3</c:v>
                </c:pt>
                <c:pt idx="4185">
                  <c:v>4.1417694400365445E-3</c:v>
                </c:pt>
                <c:pt idx="4186">
                  <c:v>4.1407865939725183E-3</c:v>
                </c:pt>
                <c:pt idx="4187">
                  <c:v>4.1397943108354126E-3</c:v>
                </c:pt>
                <c:pt idx="4188">
                  <c:v>4.1387944801220527E-3</c:v>
                </c:pt>
                <c:pt idx="4189">
                  <c:v>4.1377935014727104E-3</c:v>
                </c:pt>
                <c:pt idx="4190">
                  <c:v>4.1367986767308533E-3</c:v>
                </c:pt>
                <c:pt idx="4191">
                  <c:v>4.1358140997715884E-3</c:v>
                </c:pt>
                <c:pt idx="4192">
                  <c:v>4.1348383574530221E-3</c:v>
                </c:pt>
                <c:pt idx="4193">
                  <c:v>4.1338653324100513E-3</c:v>
                </c:pt>
                <c:pt idx="4194">
                  <c:v>4.1328876516671378E-3</c:v>
                </c:pt>
                <c:pt idx="4195">
                  <c:v>4.1319008371178611E-3</c:v>
                </c:pt>
                <c:pt idx="4196">
                  <c:v>4.1309058212498301E-3</c:v>
                </c:pt>
                <c:pt idx="4197">
                  <c:v>4.1299084144550404E-3</c:v>
                </c:pt>
                <c:pt idx="4198">
                  <c:v>4.1289160281293407E-3</c:v>
                </c:pt>
                <c:pt idx="4199">
                  <c:v>4.1279335018033388E-3</c:v>
                </c:pt>
                <c:pt idx="4200">
                  <c:v>4.126960383603248E-3</c:v>
                </c:pt>
                <c:pt idx="4201">
                  <c:v>4.1259911918662363E-3</c:v>
                </c:pt>
                <c:pt idx="4202">
                  <c:v>4.1250185064886872E-3</c:v>
                </c:pt>
                <c:pt idx="4203">
                  <c:v>4.1240371468500665E-3</c:v>
                </c:pt>
                <c:pt idx="4204">
                  <c:v>4.1230470838007401E-3</c:v>
                </c:pt>
                <c:pt idx="4205">
                  <c:v>4.1220534485295985E-3</c:v>
                </c:pt>
                <c:pt idx="4206">
                  <c:v>4.1210636374600304E-3</c:v>
                </c:pt>
                <c:pt idx="4207">
                  <c:v>4.1200831468050465E-3</c:v>
                </c:pt>
                <c:pt idx="4208">
                  <c:v>4.119112482541697E-3</c:v>
                </c:pt>
                <c:pt idx="4209">
                  <c:v>4.1181468826489405E-3</c:v>
                </c:pt>
                <c:pt idx="4210">
                  <c:v>4.1171790038448414E-3</c:v>
                </c:pt>
                <c:pt idx="4211">
                  <c:v>4.1162030571469978E-3</c:v>
                </c:pt>
                <c:pt idx="4212">
                  <c:v>4.1152180631694145E-3</c:v>
                </c:pt>
                <c:pt idx="4213">
                  <c:v>4.1142283962487909E-3</c:v>
                </c:pt>
                <c:pt idx="4214">
                  <c:v>4.1132413149732542E-3</c:v>
                </c:pt>
                <c:pt idx="4215">
                  <c:v>4.1122628733679051E-3</c:v>
                </c:pt>
                <c:pt idx="4216">
                  <c:v>4.1112945159724034E-3</c:v>
                </c:pt>
                <c:pt idx="4217">
                  <c:v>4.1103322714394486E-3</c:v>
                </c:pt>
                <c:pt idx="4218">
                  <c:v>4.1093689945728689E-3</c:v>
                </c:pt>
                <c:pt idx="4219">
                  <c:v>4.108398391217326E-3</c:v>
                </c:pt>
                <c:pt idx="4220">
                  <c:v>4.1074185588089234E-3</c:v>
                </c:pt>
                <c:pt idx="4221">
                  <c:v>4.1064330506373169E-3</c:v>
                </c:pt>
                <c:pt idx="4222">
                  <c:v>4.1054488682746131E-3</c:v>
                </c:pt>
                <c:pt idx="4223">
                  <c:v>4.1044725165423485E-3</c:v>
                </c:pt>
                <c:pt idx="4224">
                  <c:v>4.1035063438839585E-3</c:v>
                </c:pt>
                <c:pt idx="4225">
                  <c:v>4.1025472267185266E-3</c:v>
                </c:pt>
                <c:pt idx="4226">
                  <c:v>4.1015883345328994E-3</c:v>
                </c:pt>
                <c:pt idx="4227">
                  <c:v>4.1006229784095929E-3</c:v>
                </c:pt>
                <c:pt idx="4228">
                  <c:v>4.0996483746961708E-3</c:v>
                </c:pt>
                <c:pt idx="4229">
                  <c:v>4.098667205807518E-3</c:v>
                </c:pt>
                <c:pt idx="4230">
                  <c:v>4.0976861027367693E-3</c:v>
                </c:pt>
                <c:pt idx="4231">
                  <c:v>4.0967119078081128E-3</c:v>
                </c:pt>
                <c:pt idx="4232">
                  <c:v>4.0957478240882484E-3</c:v>
                </c:pt>
                <c:pt idx="4233">
                  <c:v>4.0947916181272486E-3</c:v>
                </c:pt>
                <c:pt idx="4234">
                  <c:v>4.0938368841441581E-3</c:v>
                </c:pt>
                <c:pt idx="4235">
                  <c:v>4.0928766541776804E-3</c:v>
                </c:pt>
                <c:pt idx="4236">
                  <c:v>4.0919073197384272E-3</c:v>
                </c:pt>
                <c:pt idx="4237">
                  <c:v>4.0909306575709035E-3</c:v>
                </c:pt>
                <c:pt idx="4238">
                  <c:v>4.0899528219645424E-3</c:v>
                </c:pt>
                <c:pt idx="4239">
                  <c:v>4.0889808751246514E-3</c:v>
                </c:pt>
                <c:pt idx="4240">
                  <c:v>4.0880188118215871E-3</c:v>
                </c:pt>
                <c:pt idx="4241">
                  <c:v>4.0870653158369581E-3</c:v>
                </c:pt>
                <c:pt idx="4242">
                  <c:v>4.0861145078715765E-3</c:v>
                </c:pt>
                <c:pt idx="4243">
                  <c:v>4.0851592599664265E-3</c:v>
                </c:pt>
                <c:pt idx="4244">
                  <c:v>4.0841952081152755E-3</c:v>
                </c:pt>
                <c:pt idx="4245">
                  <c:v>4.0832232040360411E-3</c:v>
                </c:pt>
                <c:pt idx="4246">
                  <c:v>4.0822488283052084E-3</c:v>
                </c:pt>
                <c:pt idx="4247">
                  <c:v>4.0812792430603767E-3</c:v>
                </c:pt>
                <c:pt idx="4248">
                  <c:v>4.0803191594139913E-3</c:v>
                </c:pt>
                <c:pt idx="4249">
                  <c:v>4.079368189938661E-3</c:v>
                </c:pt>
                <c:pt idx="4250">
                  <c:v>4.0784210736728287E-3</c:v>
                </c:pt>
                <c:pt idx="4251">
                  <c:v>4.0774706430205913E-3</c:v>
                </c:pt>
                <c:pt idx="4252">
                  <c:v>4.0765118595496724E-3</c:v>
                </c:pt>
                <c:pt idx="4253">
                  <c:v>4.0755446461819044E-3</c:v>
                </c:pt>
                <c:pt idx="4254">
                  <c:v>4.0745739233947233E-3</c:v>
                </c:pt>
                <c:pt idx="4255">
                  <c:v>4.0736068329971578E-3</c:v>
                </c:pt>
                <c:pt idx="4256">
                  <c:v>4.0726487160309428E-3</c:v>
                </c:pt>
                <c:pt idx="4257">
                  <c:v>4.0717001098610553E-3</c:v>
                </c:pt>
                <c:pt idx="4258">
                  <c:v>4.0707564524139475E-3</c:v>
                </c:pt>
                <c:pt idx="4259">
                  <c:v>4.0698106561204055E-3</c:v>
                </c:pt>
                <c:pt idx="4260">
                  <c:v>4.0688570995052395E-3</c:v>
                </c:pt>
                <c:pt idx="4261">
                  <c:v>4.0678947883987637E-3</c:v>
                </c:pt>
                <c:pt idx="4262">
                  <c:v>4.0669279087299478E-3</c:v>
                </c:pt>
                <c:pt idx="4263">
                  <c:v>4.0659634634061352E-3</c:v>
                </c:pt>
                <c:pt idx="4264">
                  <c:v>4.0650073274910567E-3</c:v>
                </c:pt>
                <c:pt idx="4265">
                  <c:v>4.0640609438271818E-3</c:v>
                </c:pt>
                <c:pt idx="4266">
                  <c:v>4.0631205172643806E-3</c:v>
                </c:pt>
                <c:pt idx="4267">
                  <c:v>4.0621791572493073E-3</c:v>
                </c:pt>
                <c:pt idx="4268">
                  <c:v>4.0612307593068334E-3</c:v>
                </c:pt>
                <c:pt idx="4269">
                  <c:v>4.0602734389862801E-3</c:v>
                </c:pt>
                <c:pt idx="4270">
                  <c:v>4.0593105862575234E-3</c:v>
                </c:pt>
                <c:pt idx="4271">
                  <c:v>4.0583489501886524E-3</c:v>
                </c:pt>
                <c:pt idx="4272">
                  <c:v>4.0573948361616215E-3</c:v>
                </c:pt>
                <c:pt idx="4273">
                  <c:v>4.0564505583569445E-3</c:v>
                </c:pt>
                <c:pt idx="4274">
                  <c:v>4.0555131430808104E-3</c:v>
                </c:pt>
                <c:pt idx="4275">
                  <c:v>4.0545760091992619E-3</c:v>
                </c:pt>
                <c:pt idx="4276">
                  <c:v>4.0536326761828482E-3</c:v>
                </c:pt>
                <c:pt idx="4277">
                  <c:v>4.0526804106020024E-3</c:v>
                </c:pt>
                <c:pt idx="4278">
                  <c:v>4.0517217589686409E-3</c:v>
                </c:pt>
                <c:pt idx="4279">
                  <c:v>4.0507631070763953E-3</c:v>
                </c:pt>
                <c:pt idx="4280">
                  <c:v>4.0498110809324096E-3</c:v>
                </c:pt>
                <c:pt idx="4281">
                  <c:v>4.0488688178238544E-3</c:v>
                </c:pt>
                <c:pt idx="4282">
                  <c:v>4.0479342057900885E-3</c:v>
                </c:pt>
                <c:pt idx="4283">
                  <c:v>4.0470010791213039E-3</c:v>
                </c:pt>
                <c:pt idx="4284">
                  <c:v>4.0460626932297301E-3</c:v>
                </c:pt>
                <c:pt idx="4285">
                  <c:v>4.0451155206526809E-3</c:v>
                </c:pt>
                <c:pt idx="4286">
                  <c:v>4.0441612314900763E-3</c:v>
                </c:pt>
                <c:pt idx="4287">
                  <c:v>4.0432057460827314E-3</c:v>
                </c:pt>
                <c:pt idx="4288">
                  <c:v>4.0422558972674372E-3</c:v>
                </c:pt>
                <c:pt idx="4289">
                  <c:v>4.0413155840720331E-3</c:v>
                </c:pt>
                <c:pt idx="4290">
                  <c:v>4.0403835817815134E-3</c:v>
                </c:pt>
                <c:pt idx="4291">
                  <c:v>4.039454238028776E-3</c:v>
                </c:pt>
                <c:pt idx="4292">
                  <c:v>4.0385206592992284E-3</c:v>
                </c:pt>
                <c:pt idx="4293">
                  <c:v>4.0375785916225114E-3</c:v>
                </c:pt>
                <c:pt idx="4294">
                  <c:v>4.0366288106615687E-3</c:v>
                </c:pt>
                <c:pt idx="4295">
                  <c:v>4.0356766779975437E-3</c:v>
                </c:pt>
                <c:pt idx="4296">
                  <c:v>4.0347291173327962E-3</c:v>
                </c:pt>
                <c:pt idx="4297">
                  <c:v>4.0337907160994434E-3</c:v>
                </c:pt>
                <c:pt idx="4298">
                  <c:v>4.0328611473177912E-3</c:v>
                </c:pt>
                <c:pt idx="4299">
                  <c:v>4.0319353602619673E-3</c:v>
                </c:pt>
                <c:pt idx="4300">
                  <c:v>4.0310064288119974E-3</c:v>
                </c:pt>
                <c:pt idx="4301">
                  <c:v>4.0300694513333828E-3</c:v>
                </c:pt>
                <c:pt idx="4302">
                  <c:v>4.0291243060894275E-3</c:v>
                </c:pt>
                <c:pt idx="4303">
                  <c:v>4.0281757129162861E-3</c:v>
                </c:pt>
                <c:pt idx="4304">
                  <c:v>4.027230570196879E-3</c:v>
                </c:pt>
                <c:pt idx="4305">
                  <c:v>4.0262940698111132E-3</c:v>
                </c:pt>
                <c:pt idx="4306">
                  <c:v>4.0253667779744894E-3</c:v>
                </c:pt>
                <c:pt idx="4307">
                  <c:v>4.0244443229232284E-3</c:v>
                </c:pt>
                <c:pt idx="4308">
                  <c:v>4.0235198614999865E-3</c:v>
                </c:pt>
                <c:pt idx="4309">
                  <c:v>4.022587933133333E-3</c:v>
                </c:pt>
                <c:pt idx="4310">
                  <c:v>4.021647530668253E-3</c:v>
                </c:pt>
                <c:pt idx="4311">
                  <c:v>4.0207026607941504E-3</c:v>
                </c:pt>
                <c:pt idx="4312">
                  <c:v>4.0197600820996524E-3</c:v>
                </c:pt>
                <c:pt idx="4313">
                  <c:v>4.0188254978457925E-3</c:v>
                </c:pt>
                <c:pt idx="4314">
                  <c:v>4.017900348116268E-3</c:v>
                </c:pt>
                <c:pt idx="4315">
                  <c:v>4.0169810052920404E-3</c:v>
                </c:pt>
                <c:pt idx="4316">
                  <c:v>4.0160608220836417E-3</c:v>
                </c:pt>
                <c:pt idx="4317">
                  <c:v>4.0151338760110846E-3</c:v>
                </c:pt>
                <c:pt idx="4318">
                  <c:v>4.0141983010612038E-3</c:v>
                </c:pt>
                <c:pt idx="4319">
                  <c:v>4.0132573320157414E-3</c:v>
                </c:pt>
                <c:pt idx="4320">
                  <c:v>4.0123174767842159E-3</c:v>
                </c:pt>
                <c:pt idx="4321">
                  <c:v>4.0113848494777865E-3</c:v>
                </c:pt>
                <c:pt idx="4322">
                  <c:v>4.0104617304184704E-3</c:v>
                </c:pt>
                <c:pt idx="4323">
                  <c:v>4.0095452882297471E-3</c:v>
                </c:pt>
                <c:pt idx="4324">
                  <c:v>4.0086291798889133E-3</c:v>
                </c:pt>
                <c:pt idx="4325">
                  <c:v>4.0077071246346959E-3</c:v>
                </c:pt>
                <c:pt idx="4326">
                  <c:v>4.0067764381321383E-3</c:v>
                </c:pt>
                <c:pt idx="4327">
                  <c:v>4.0058395379704457E-3</c:v>
                </c:pt>
                <c:pt idx="4328">
                  <c:v>4.0049025758861151E-3</c:v>
                </c:pt>
                <c:pt idx="4329">
                  <c:v>4.0039719705947498E-3</c:v>
                </c:pt>
                <c:pt idx="4330">
                  <c:v>4.0030507954406987E-3</c:v>
                </c:pt>
                <c:pt idx="4331">
                  <c:v>4.0021370535837505E-3</c:v>
                </c:pt>
                <c:pt idx="4332">
                  <c:v>4.0012248084117024E-3</c:v>
                </c:pt>
                <c:pt idx="4333">
                  <c:v>4.0003075293148435E-3</c:v>
                </c:pt>
                <c:pt idx="4334">
                  <c:v>3.999381767322124E-3</c:v>
                </c:pt>
                <c:pt idx="4335">
                  <c:v>3.9984490916237748E-3</c:v>
                </c:pt>
                <c:pt idx="4336">
                  <c:v>3.9975151993712002E-3</c:v>
                </c:pt>
                <c:pt idx="4337">
                  <c:v>3.9965867037504831E-3</c:v>
                </c:pt>
                <c:pt idx="4338">
                  <c:v>3.9956674112592155E-3</c:v>
                </c:pt>
                <c:pt idx="4339">
                  <c:v>3.9947561836008285E-3</c:v>
                </c:pt>
                <c:pt idx="4340">
                  <c:v>3.9938475848365412E-3</c:v>
                </c:pt>
                <c:pt idx="4341">
                  <c:v>3.9929349458942996E-3</c:v>
                </c:pt>
                <c:pt idx="4342">
                  <c:v>3.9920141189650456E-3</c:v>
                </c:pt>
                <c:pt idx="4343">
                  <c:v>3.9910858080750202E-3</c:v>
                </c:pt>
                <c:pt idx="4344">
                  <c:v>3.9901551660156192E-3</c:v>
                </c:pt>
                <c:pt idx="4345">
                  <c:v>3.9892288882911985E-3</c:v>
                </c:pt>
                <c:pt idx="4346">
                  <c:v>3.9883114431633693E-3</c:v>
                </c:pt>
                <c:pt idx="4347">
                  <c:v>3.9874025603589816E-3</c:v>
                </c:pt>
                <c:pt idx="4348">
                  <c:v>3.9864973895183814E-3</c:v>
                </c:pt>
                <c:pt idx="4349">
                  <c:v>3.9855892355652256E-3</c:v>
                </c:pt>
                <c:pt idx="4350">
                  <c:v>3.9846733285372323E-3</c:v>
                </c:pt>
                <c:pt idx="4351">
                  <c:v>3.9837495050920966E-3</c:v>
                </c:pt>
                <c:pt idx="4352">
                  <c:v>3.9828222939185436E-3</c:v>
                </c:pt>
                <c:pt idx="4353">
                  <c:v>3.9818983605519652E-3</c:v>
                </c:pt>
                <c:pt idx="4354">
                  <c:v>3.9809827534195048E-3</c:v>
                </c:pt>
                <c:pt idx="4355">
                  <c:v>3.9800760652269019E-3</c:v>
                </c:pt>
                <c:pt idx="4356">
                  <c:v>3.9791741054361019E-3</c:v>
                </c:pt>
                <c:pt idx="4357">
                  <c:v>3.978270264618544E-3</c:v>
                </c:pt>
                <c:pt idx="4358">
                  <c:v>3.9773592368375884E-3</c:v>
                </c:pt>
                <c:pt idx="4359">
                  <c:v>3.976440003614759E-3</c:v>
                </c:pt>
                <c:pt idx="4360">
                  <c:v>3.9755164010389886E-3</c:v>
                </c:pt>
                <c:pt idx="4361">
                  <c:v>3.9745949541192156E-3</c:v>
                </c:pt>
                <c:pt idx="4362">
                  <c:v>3.9736812011063717E-3</c:v>
                </c:pt>
                <c:pt idx="4363">
                  <c:v>3.972776578359382E-3</c:v>
                </c:pt>
                <c:pt idx="4364">
                  <c:v>3.9718776176268398E-3</c:v>
                </c:pt>
                <c:pt idx="4365">
                  <c:v>3.9709779041300552E-3</c:v>
                </c:pt>
                <c:pt idx="4366">
                  <c:v>3.9700716900960796E-3</c:v>
                </c:pt>
                <c:pt idx="4367">
                  <c:v>3.9691571282181011E-3</c:v>
                </c:pt>
                <c:pt idx="4368">
                  <c:v>3.9682373057471952E-3</c:v>
                </c:pt>
                <c:pt idx="4369">
                  <c:v>3.9673185001540294E-3</c:v>
                </c:pt>
                <c:pt idx="4370">
                  <c:v>3.9664066420230081E-3</c:v>
                </c:pt>
                <c:pt idx="4371">
                  <c:v>3.9655039782366596E-3</c:v>
                </c:pt>
                <c:pt idx="4372">
                  <c:v>3.9646078126106812E-3</c:v>
                </c:pt>
                <c:pt idx="4373">
                  <c:v>3.9637120295887718E-3</c:v>
                </c:pt>
                <c:pt idx="4374">
                  <c:v>3.9628105400091292E-3</c:v>
                </c:pt>
                <c:pt idx="4375">
                  <c:v>3.9619007075287257E-3</c:v>
                </c:pt>
                <c:pt idx="4376">
                  <c:v>3.9609848273812745E-3</c:v>
                </c:pt>
                <c:pt idx="4377">
                  <c:v>3.9600688277701031E-3</c:v>
                </c:pt>
                <c:pt idx="4378">
                  <c:v>3.9591589286700696E-3</c:v>
                </c:pt>
                <c:pt idx="4379">
                  <c:v>3.9582581412543954E-3</c:v>
                </c:pt>
                <c:pt idx="4380">
                  <c:v>3.9573645778150689E-3</c:v>
                </c:pt>
                <c:pt idx="4381">
                  <c:v>3.9564725204743216E-3</c:v>
                </c:pt>
                <c:pt idx="4382">
                  <c:v>3.9555756437020606E-3</c:v>
                </c:pt>
                <c:pt idx="4383">
                  <c:v>3.9546705745873894E-3</c:v>
                </c:pt>
                <c:pt idx="4384">
                  <c:v>3.9537587867996956E-3</c:v>
                </c:pt>
                <c:pt idx="4385">
                  <c:v>3.9528457644594315E-3</c:v>
                </c:pt>
                <c:pt idx="4386">
                  <c:v>3.9519379103036996E-3</c:v>
                </c:pt>
                <c:pt idx="4387">
                  <c:v>3.9510389413706251E-3</c:v>
                </c:pt>
                <c:pt idx="4388">
                  <c:v>3.9501478010082582E-3</c:v>
                </c:pt>
                <c:pt idx="4389">
                  <c:v>3.9492592597906656E-3</c:v>
                </c:pt>
                <c:pt idx="4390">
                  <c:v>3.9483668636198892E-3</c:v>
                </c:pt>
                <c:pt idx="4391">
                  <c:v>3.9474665671523175E-3</c:v>
                </c:pt>
                <c:pt idx="4392">
                  <c:v>3.9465590069203216E-3</c:v>
                </c:pt>
                <c:pt idx="4393">
                  <c:v>3.9456491365577355E-3</c:v>
                </c:pt>
                <c:pt idx="4394">
                  <c:v>3.9447434330602783E-3</c:v>
                </c:pt>
                <c:pt idx="4395">
                  <c:v>3.9438462498144252E-3</c:v>
                </c:pt>
                <c:pt idx="4396">
                  <c:v>3.9429573697511615E-3</c:v>
                </c:pt>
                <c:pt idx="4397">
                  <c:v>3.942072133564194E-3</c:v>
                </c:pt>
                <c:pt idx="4398">
                  <c:v>3.9411840673488473E-3</c:v>
                </c:pt>
                <c:pt idx="4399">
                  <c:v>3.9402885279386452E-3</c:v>
                </c:pt>
                <c:pt idx="4400">
                  <c:v>3.9393853132369035E-3</c:v>
                </c:pt>
                <c:pt idx="4401">
                  <c:v>3.9384787697416702E-3</c:v>
                </c:pt>
                <c:pt idx="4402">
                  <c:v>3.9375753401490491E-3</c:v>
                </c:pt>
                <c:pt idx="4403">
                  <c:v>3.9366799348606058E-3</c:v>
                </c:pt>
                <c:pt idx="4404">
                  <c:v>3.9357931708758386E-3</c:v>
                </c:pt>
                <c:pt idx="4405">
                  <c:v>3.9349110303147786E-3</c:v>
                </c:pt>
                <c:pt idx="4406">
                  <c:v>3.9340271273721091E-3</c:v>
                </c:pt>
                <c:pt idx="4407">
                  <c:v>3.9331363047908057E-3</c:v>
                </c:pt>
                <c:pt idx="4408">
                  <c:v>3.9322375343050246E-3</c:v>
                </c:pt>
                <c:pt idx="4409">
                  <c:v>3.9313344895488692E-3</c:v>
                </c:pt>
                <c:pt idx="4410">
                  <c:v>3.9304334721083096E-3</c:v>
                </c:pt>
                <c:pt idx="4411">
                  <c:v>3.9295398616730464E-3</c:v>
                </c:pt>
                <c:pt idx="4412">
                  <c:v>3.9286550899992898E-3</c:v>
                </c:pt>
                <c:pt idx="4413">
                  <c:v>3.9277758405085713E-3</c:v>
                </c:pt>
                <c:pt idx="4414">
                  <c:v>3.9268959207645875E-3</c:v>
                </c:pt>
                <c:pt idx="4415">
                  <c:v>3.9260097507851036E-3</c:v>
                </c:pt>
                <c:pt idx="4416">
                  <c:v>3.9251155021890732E-3</c:v>
                </c:pt>
                <c:pt idx="4417">
                  <c:v>3.9242161219119314E-3</c:v>
                </c:pt>
                <c:pt idx="4418">
                  <c:v>3.9233176671204621E-3</c:v>
                </c:pt>
                <c:pt idx="4419">
                  <c:v>3.9224258922183446E-3</c:v>
                </c:pt>
                <c:pt idx="4420">
                  <c:v>3.9215430110797192E-3</c:v>
                </c:pt>
                <c:pt idx="4421">
                  <c:v>3.9206664560016693E-3</c:v>
                </c:pt>
                <c:pt idx="4422">
                  <c:v>3.9197903288319255E-3</c:v>
                </c:pt>
                <c:pt idx="4423">
                  <c:v>3.9189087242620015E-3</c:v>
                </c:pt>
                <c:pt idx="4424">
                  <c:v>3.9180190528635235E-3</c:v>
                </c:pt>
                <c:pt idx="4425">
                  <c:v>3.9171234936970856E-3</c:v>
                </c:pt>
                <c:pt idx="4426">
                  <c:v>3.9162277613794755E-3</c:v>
                </c:pt>
                <c:pt idx="4427">
                  <c:v>3.9153378852506016E-3</c:v>
                </c:pt>
                <c:pt idx="4428">
                  <c:v>3.9144568160221181E-3</c:v>
                </c:pt>
                <c:pt idx="4429">
                  <c:v>3.9135827694839675E-3</c:v>
                </c:pt>
                <c:pt idx="4430">
                  <c:v>3.9127102367004412E-3</c:v>
                </c:pt>
                <c:pt idx="4431">
                  <c:v>3.9118330887876612E-3</c:v>
                </c:pt>
                <c:pt idx="4432">
                  <c:v>3.9109480265620998E-3</c:v>
                </c:pt>
                <c:pt idx="4433">
                  <c:v>3.9100564332386787E-3</c:v>
                </c:pt>
                <c:pt idx="4434">
                  <c:v>3.9091635895044836E-3</c:v>
                </c:pt>
                <c:pt idx="4435">
                  <c:v>3.9082756963661272E-3</c:v>
                </c:pt>
                <c:pt idx="4436">
                  <c:v>3.907396384339016E-3</c:v>
                </c:pt>
                <c:pt idx="4437">
                  <c:v>3.9065246739318016E-3</c:v>
                </c:pt>
                <c:pt idx="4438">
                  <c:v>3.9056555328652025E-3</c:v>
                </c:pt>
                <c:pt idx="4439">
                  <c:v>3.9047827130462248E-3</c:v>
                </c:pt>
                <c:pt idx="4440">
                  <c:v>3.903902268069442E-3</c:v>
                </c:pt>
                <c:pt idx="4441">
                  <c:v>3.9030147708602227E-3</c:v>
                </c:pt>
                <c:pt idx="4442">
                  <c:v>3.9021249849915452E-3</c:v>
                </c:pt>
                <c:pt idx="4443">
                  <c:v>3.9012391781269003E-3</c:v>
                </c:pt>
                <c:pt idx="4444">
                  <c:v>3.9003615928711508E-3</c:v>
                </c:pt>
                <c:pt idx="4445">
                  <c:v>3.8994920620787671E-3</c:v>
                </c:pt>
                <c:pt idx="4446">
                  <c:v>3.8986261087036642E-3</c:v>
                </c:pt>
                <c:pt idx="4447">
                  <c:v>3.8977574706652311E-3</c:v>
                </c:pt>
                <c:pt idx="4448">
                  <c:v>3.8968816269507591E-3</c:v>
                </c:pt>
                <c:pt idx="4449">
                  <c:v>3.8959983393734906E-3</c:v>
                </c:pt>
                <c:pt idx="4450">
                  <c:v>3.8951117806957343E-3</c:v>
                </c:pt>
                <c:pt idx="4451">
                  <c:v>3.8942281802491971E-3</c:v>
                </c:pt>
                <c:pt idx="4452">
                  <c:v>3.8933523155720282E-3</c:v>
                </c:pt>
                <c:pt idx="4453">
                  <c:v>3.8924848259126242E-3</c:v>
                </c:pt>
                <c:pt idx="4454">
                  <c:v>3.8916218579635232E-3</c:v>
                </c:pt>
                <c:pt idx="4455">
                  <c:v>3.8907572399775334E-3</c:v>
                </c:pt>
                <c:pt idx="4456">
                  <c:v>3.8898859577167016E-3</c:v>
                </c:pt>
                <c:pt idx="4457">
                  <c:v>3.8890069745478092E-3</c:v>
                </c:pt>
                <c:pt idx="4458">
                  <c:v>3.8881238093353026E-3</c:v>
                </c:pt>
                <c:pt idx="4459">
                  <c:v>3.8872425498540446E-3</c:v>
                </c:pt>
                <c:pt idx="4460">
                  <c:v>3.8863684233590321E-3</c:v>
                </c:pt>
                <c:pt idx="4461">
                  <c:v>3.8855028562064346E-3</c:v>
                </c:pt>
                <c:pt idx="4462">
                  <c:v>3.8846426762331235E-3</c:v>
                </c:pt>
                <c:pt idx="4463">
                  <c:v>3.8837819037241812E-3</c:v>
                </c:pt>
                <c:pt idx="4464">
                  <c:v>3.8829151199205381E-3</c:v>
                </c:pt>
                <c:pt idx="4465">
                  <c:v>3.8820405155413052E-3</c:v>
                </c:pt>
                <c:pt idx="4466">
                  <c:v>3.8811609040088286E-3</c:v>
                </c:pt>
                <c:pt idx="4467">
                  <c:v>3.8802821317740002E-3</c:v>
                </c:pt>
                <c:pt idx="4468">
                  <c:v>3.8794097840325584E-3</c:v>
                </c:pt>
                <c:pt idx="4469">
                  <c:v>3.8785460420910694E-3</c:v>
                </c:pt>
                <c:pt idx="4470">
                  <c:v>3.8776884604034682E-3</c:v>
                </c:pt>
                <c:pt idx="4471">
                  <c:v>3.8768313487038612E-3</c:v>
                </c:pt>
                <c:pt idx="4472">
                  <c:v>3.8759689781872352E-3</c:v>
                </c:pt>
                <c:pt idx="4473">
                  <c:v>3.8750988052878698E-3</c:v>
                </c:pt>
                <c:pt idx="4474">
                  <c:v>3.8742228987168371E-3</c:v>
                </c:pt>
                <c:pt idx="4475">
                  <c:v>3.8733467689108362E-3</c:v>
                </c:pt>
                <c:pt idx="4476">
                  <c:v>3.8724762622638332E-3</c:v>
                </c:pt>
                <c:pt idx="4477">
                  <c:v>3.8716142706757212E-3</c:v>
                </c:pt>
                <c:pt idx="4478">
                  <c:v>3.870759108130319E-3</c:v>
                </c:pt>
                <c:pt idx="4479">
                  <c:v>3.8699054653747989E-3</c:v>
                </c:pt>
                <c:pt idx="4480">
                  <c:v>3.8690474021742141E-3</c:v>
                </c:pt>
                <c:pt idx="4481">
                  <c:v>3.8681816908334365E-3</c:v>
                </c:pt>
                <c:pt idx="4482">
                  <c:v>3.8673096288787852E-3</c:v>
                </c:pt>
                <c:pt idx="4483">
                  <c:v>3.8664363026372659E-3</c:v>
                </c:pt>
                <c:pt idx="4484">
                  <c:v>3.8655677196507204E-3</c:v>
                </c:pt>
                <c:pt idx="4485">
                  <c:v>3.8647074267217779E-3</c:v>
                </c:pt>
                <c:pt idx="4486">
                  <c:v>3.8638545173054844E-3</c:v>
                </c:pt>
                <c:pt idx="4487">
                  <c:v>3.8630041474164152E-3</c:v>
                </c:pt>
                <c:pt idx="4488">
                  <c:v>3.8621502664651407E-3</c:v>
                </c:pt>
                <c:pt idx="4489">
                  <c:v>3.861289023616377E-3</c:v>
                </c:pt>
                <c:pt idx="4490">
                  <c:v>3.8604209318370869E-3</c:v>
                </c:pt>
                <c:pt idx="4491">
                  <c:v>3.8595505732356792E-3</c:v>
                </c:pt>
                <c:pt idx="4492">
                  <c:v>3.8586840148394641E-3</c:v>
                </c:pt>
                <c:pt idx="4493">
                  <c:v>3.8578253923749412E-3</c:v>
                </c:pt>
                <c:pt idx="4494">
                  <c:v>3.8569745855456389E-3</c:v>
                </c:pt>
                <c:pt idx="4495">
                  <c:v>3.8561272912579344E-3</c:v>
                </c:pt>
                <c:pt idx="4496">
                  <c:v>3.8552774503989471E-3</c:v>
                </c:pt>
                <c:pt idx="4497">
                  <c:v>3.8544206596881152E-3</c:v>
                </c:pt>
                <c:pt idx="4498">
                  <c:v>3.8535566473395446E-3</c:v>
                </c:pt>
                <c:pt idx="4499">
                  <c:v>3.8526894203658978E-3</c:v>
                </c:pt>
                <c:pt idx="4500">
                  <c:v>3.8518250037099609E-3</c:v>
                </c:pt>
                <c:pt idx="4501">
                  <c:v>3.8509680469592392E-3</c:v>
                </c:pt>
                <c:pt idx="4502">
                  <c:v>3.8501192097068248E-3</c:v>
                </c:pt>
                <c:pt idx="4503">
                  <c:v>3.8492747955823866E-3</c:v>
                </c:pt>
                <c:pt idx="4504">
                  <c:v>3.8484288378377394E-3</c:v>
                </c:pt>
                <c:pt idx="4505">
                  <c:v>3.84757645987044E-3</c:v>
                </c:pt>
                <c:pt idx="4506">
                  <c:v>3.8467166179924806E-3</c:v>
                </c:pt>
                <c:pt idx="4507">
                  <c:v>3.8458526835538224E-3</c:v>
                </c:pt>
                <c:pt idx="4508">
                  <c:v>3.8449905396201892E-3</c:v>
                </c:pt>
                <c:pt idx="4509">
                  <c:v>3.8441352668354086E-3</c:v>
                </c:pt>
                <c:pt idx="4510">
                  <c:v>3.8432882854321981E-3</c:v>
                </c:pt>
                <c:pt idx="4511">
                  <c:v>3.8424465608138036E-3</c:v>
                </c:pt>
                <c:pt idx="4512">
                  <c:v>3.8416043168775231E-3</c:v>
                </c:pt>
                <c:pt idx="4513">
                  <c:v>3.8407562898476878E-3</c:v>
                </c:pt>
                <c:pt idx="4514">
                  <c:v>3.8399006896771494E-3</c:v>
                </c:pt>
                <c:pt idx="4515">
                  <c:v>3.8390402026926848E-3</c:v>
                </c:pt>
                <c:pt idx="4516">
                  <c:v>3.8381804737053645E-3</c:v>
                </c:pt>
                <c:pt idx="4517">
                  <c:v>3.8373269253252815E-3</c:v>
                </c:pt>
                <c:pt idx="4518">
                  <c:v>3.8364817067401062E-3</c:v>
                </c:pt>
                <c:pt idx="4519">
                  <c:v>3.8356424885966581E-3</c:v>
                </c:pt>
                <c:pt idx="4520">
                  <c:v>3.8348037795074476E-3</c:v>
                </c:pt>
                <c:pt idx="4521">
                  <c:v>3.8339600201928092E-3</c:v>
                </c:pt>
                <c:pt idx="4522">
                  <c:v>3.8331087119229221E-3</c:v>
                </c:pt>
                <c:pt idx="4523">
                  <c:v>3.8322518185480155E-3</c:v>
                </c:pt>
                <c:pt idx="4524">
                  <c:v>3.8313946552260099E-3</c:v>
                </c:pt>
                <c:pt idx="4525">
                  <c:v>3.8305428927027192E-3</c:v>
                </c:pt>
                <c:pt idx="4526">
                  <c:v>3.8296993656587049E-3</c:v>
                </c:pt>
                <c:pt idx="4527">
                  <c:v>3.8288624812756297E-3</c:v>
                </c:pt>
                <c:pt idx="4528">
                  <c:v>3.8280271212232952E-3</c:v>
                </c:pt>
                <c:pt idx="4529">
                  <c:v>3.8271875263273525E-3</c:v>
                </c:pt>
                <c:pt idx="4530">
                  <c:v>3.8263405382310801E-3</c:v>
                </c:pt>
                <c:pt idx="4531">
                  <c:v>3.8254873732582687E-3</c:v>
                </c:pt>
                <c:pt idx="4532">
                  <c:v>3.8246329319584814E-3</c:v>
                </c:pt>
                <c:pt idx="4533">
                  <c:v>3.8237830362499487E-3</c:v>
                </c:pt>
                <c:pt idx="4534">
                  <c:v>3.8229411519125189E-3</c:v>
                </c:pt>
                <c:pt idx="4535">
                  <c:v>3.8221064413845839E-3</c:v>
                </c:pt>
                <c:pt idx="4536">
                  <c:v>3.8212742406021315E-3</c:v>
                </c:pt>
                <c:pt idx="4537">
                  <c:v>3.8204386884165232E-3</c:v>
                </c:pt>
                <c:pt idx="4538">
                  <c:v>3.8195960263447556E-3</c:v>
                </c:pt>
                <c:pt idx="4539">
                  <c:v>3.8187467108222266E-3</c:v>
                </c:pt>
                <c:pt idx="4540">
                  <c:v>3.8178951506210672E-3</c:v>
                </c:pt>
                <c:pt idx="4541">
                  <c:v>3.8170472203780882E-3</c:v>
                </c:pt>
                <c:pt idx="4542">
                  <c:v>3.8162069526653597E-3</c:v>
                </c:pt>
                <c:pt idx="4543">
                  <c:v>3.8153742711526674E-3</c:v>
                </c:pt>
                <c:pt idx="4544">
                  <c:v>3.8145450388452637E-3</c:v>
                </c:pt>
                <c:pt idx="4545">
                  <c:v>3.8137133912020255E-3</c:v>
                </c:pt>
                <c:pt idx="4546">
                  <c:v>3.8128750384604803E-3</c:v>
                </c:pt>
                <c:pt idx="4547">
                  <c:v>3.8120296775654683E-3</c:v>
                </c:pt>
                <c:pt idx="4548">
                  <c:v>3.8111811573278928E-3</c:v>
                </c:pt>
                <c:pt idx="4549">
                  <c:v>3.8103353068087899E-3</c:v>
                </c:pt>
                <c:pt idx="4550">
                  <c:v>3.80949665232341E-3</c:v>
                </c:pt>
                <c:pt idx="4551">
                  <c:v>3.8086658720355602E-3</c:v>
                </c:pt>
                <c:pt idx="4552">
                  <c:v>3.8078394192976091E-3</c:v>
                </c:pt>
                <c:pt idx="4553">
                  <c:v>3.8070115237753407E-3</c:v>
                </c:pt>
                <c:pt idx="4554">
                  <c:v>3.8061774413786008E-3</c:v>
                </c:pt>
                <c:pt idx="4555">
                  <c:v>3.8053361225782152E-3</c:v>
                </c:pt>
                <c:pt idx="4556">
                  <c:v>3.804490798062902E-3</c:v>
                </c:pt>
                <c:pt idx="4557">
                  <c:v>3.8036471548131192E-3</c:v>
                </c:pt>
                <c:pt idx="4558">
                  <c:v>3.8028101324005682E-3</c:v>
                </c:pt>
                <c:pt idx="4559">
                  <c:v>3.8019811442792251E-3</c:v>
                </c:pt>
                <c:pt idx="4560">
                  <c:v>3.8011572869510492E-3</c:v>
                </c:pt>
                <c:pt idx="4561">
                  <c:v>3.8003329792962092E-3</c:v>
                </c:pt>
                <c:pt idx="4562">
                  <c:v>3.7995031065905208E-3</c:v>
                </c:pt>
                <c:pt idx="4563">
                  <c:v>3.7986658981173705E-3</c:v>
                </c:pt>
                <c:pt idx="4564">
                  <c:v>3.7978239191656235E-3</c:v>
                </c:pt>
                <c:pt idx="4565">
                  <c:v>3.7969826215032356E-3</c:v>
                </c:pt>
                <c:pt idx="4566">
                  <c:v>3.7961472714478678E-3</c:v>
                </c:pt>
                <c:pt idx="4567">
                  <c:v>3.7953199865227551E-3</c:v>
                </c:pt>
                <c:pt idx="4568">
                  <c:v>3.7944985479404585E-3</c:v>
                </c:pt>
                <c:pt idx="4569">
                  <c:v>3.7936776546612472E-3</c:v>
                </c:pt>
                <c:pt idx="4570">
                  <c:v>3.7928519103018906E-3</c:v>
                </c:pt>
                <c:pt idx="4571">
                  <c:v>3.7920188599664057E-3</c:v>
                </c:pt>
                <c:pt idx="4572">
                  <c:v>3.7911803678205131E-3</c:v>
                </c:pt>
                <c:pt idx="4573">
                  <c:v>3.7903415621712666E-3</c:v>
                </c:pt>
                <c:pt idx="4574">
                  <c:v>3.7895079450470091E-3</c:v>
                </c:pt>
                <c:pt idx="4575">
                  <c:v>3.7886822954465217E-3</c:v>
                </c:pt>
                <c:pt idx="4576">
                  <c:v>3.7878631090405143E-3</c:v>
                </c:pt>
                <c:pt idx="4577">
                  <c:v>3.7870454501283996E-3</c:v>
                </c:pt>
                <c:pt idx="4578">
                  <c:v>3.7862237333918794E-3</c:v>
                </c:pt>
                <c:pt idx="4579">
                  <c:v>3.7853948677475831E-3</c:v>
                </c:pt>
                <c:pt idx="4580">
                  <c:v>3.7845599925414187E-3</c:v>
                </c:pt>
                <c:pt idx="4581">
                  <c:v>3.7837238306689925E-3</c:v>
                </c:pt>
                <c:pt idx="4582">
                  <c:v>3.7828920258676235E-3</c:v>
                </c:pt>
                <c:pt idx="4583">
                  <c:v>3.7820679654707902E-3</c:v>
                </c:pt>
                <c:pt idx="4584">
                  <c:v>3.7812508771715055E-3</c:v>
                </c:pt>
                <c:pt idx="4585">
                  <c:v>3.7804362689041705E-3</c:v>
                </c:pt>
                <c:pt idx="4586">
                  <c:v>3.7796184613096092E-3</c:v>
                </c:pt>
                <c:pt idx="4587">
                  <c:v>3.7787937851813721E-3</c:v>
                </c:pt>
                <c:pt idx="4588">
                  <c:v>3.7779626436434E-3</c:v>
                </c:pt>
                <c:pt idx="4589">
                  <c:v>3.7771292798218763E-3</c:v>
                </c:pt>
                <c:pt idx="4590">
                  <c:v>3.7762993837863485E-3</c:v>
                </c:pt>
                <c:pt idx="4591">
                  <c:v>3.7754768885091276E-3</c:v>
                </c:pt>
                <c:pt idx="4592">
                  <c:v>3.7746617589219772E-3</c:v>
                </c:pt>
                <c:pt idx="4593">
                  <c:v>3.7738500167002892E-3</c:v>
                </c:pt>
                <c:pt idx="4594">
                  <c:v>3.7730359839103587E-3</c:v>
                </c:pt>
                <c:pt idx="4595">
                  <c:v>3.7722154802896884E-3</c:v>
                </c:pt>
                <c:pt idx="4596">
                  <c:v>3.7713881736938112E-3</c:v>
                </c:pt>
                <c:pt idx="4597">
                  <c:v>3.7705577618696996E-3</c:v>
                </c:pt>
                <c:pt idx="4598">
                  <c:v>3.769729886064937E-3</c:v>
                </c:pt>
                <c:pt idx="4599">
                  <c:v>3.7689089537798841E-3</c:v>
                </c:pt>
                <c:pt idx="4600">
                  <c:v>3.7680956600960607E-3</c:v>
                </c:pt>
                <c:pt idx="4601">
                  <c:v>3.767286601267808E-3</c:v>
                </c:pt>
                <c:pt idx="4602">
                  <c:v>3.7664761952342514E-3</c:v>
                </c:pt>
                <c:pt idx="4603">
                  <c:v>3.7656598255396251E-3</c:v>
                </c:pt>
                <c:pt idx="4604">
                  <c:v>3.7648364379354463E-3</c:v>
                </c:pt>
                <c:pt idx="4605">
                  <c:v>3.7640091289263813E-3</c:v>
                </c:pt>
                <c:pt idx="4606">
                  <c:v>3.7631833975838311E-3</c:v>
                </c:pt>
                <c:pt idx="4607">
                  <c:v>3.7623640476783953E-3</c:v>
                </c:pt>
                <c:pt idx="4608">
                  <c:v>3.7615524852924196E-3</c:v>
                </c:pt>
                <c:pt idx="4609">
                  <c:v>3.760745931915829E-3</c:v>
                </c:pt>
                <c:pt idx="4610">
                  <c:v>3.7599389932321202E-3</c:v>
                </c:pt>
                <c:pt idx="4611">
                  <c:v>3.7591266979258996E-3</c:v>
                </c:pt>
                <c:pt idx="4612">
                  <c:v>3.7583072946747354E-3</c:v>
                </c:pt>
                <c:pt idx="4613">
                  <c:v>3.7574832334509728E-3</c:v>
                </c:pt>
                <c:pt idx="4614">
                  <c:v>3.7566597811266745E-3</c:v>
                </c:pt>
                <c:pt idx="4615">
                  <c:v>3.7558420537108748E-3</c:v>
                </c:pt>
                <c:pt idx="4616">
                  <c:v>3.7550321375212992E-3</c:v>
                </c:pt>
                <c:pt idx="4617">
                  <c:v>3.7542279190237015E-3</c:v>
                </c:pt>
                <c:pt idx="4618">
                  <c:v>3.7534242794429874E-3</c:v>
                </c:pt>
                <c:pt idx="4619">
                  <c:v>3.7526159789913385E-3</c:v>
                </c:pt>
                <c:pt idx="4620">
                  <c:v>3.7518006056291402E-3</c:v>
                </c:pt>
                <c:pt idx="4621">
                  <c:v>3.7509799287218188E-3</c:v>
                </c:pt>
                <c:pt idx="4622">
                  <c:v>3.7501588977102368E-3</c:v>
                </c:pt>
                <c:pt idx="4623">
                  <c:v>3.74934285249091E-3</c:v>
                </c:pt>
                <c:pt idx="4624">
                  <c:v>3.7485345178656622E-3</c:v>
                </c:pt>
                <c:pt idx="4625">
                  <c:v>3.7477324735538421E-3</c:v>
                </c:pt>
                <c:pt idx="4626">
                  <c:v>3.7469319586292049E-3</c:v>
                </c:pt>
                <c:pt idx="4627">
                  <c:v>3.746127554785456E-3</c:v>
                </c:pt>
                <c:pt idx="4628">
                  <c:v>3.7453162362279498E-3</c:v>
                </c:pt>
                <c:pt idx="4629">
                  <c:v>3.7444990693058038E-3</c:v>
                </c:pt>
                <c:pt idx="4630">
                  <c:v>3.7436806069538232E-3</c:v>
                </c:pt>
                <c:pt idx="4631">
                  <c:v>3.7428663217970452E-3</c:v>
                </c:pt>
                <c:pt idx="4632">
                  <c:v>3.7420595251911998E-3</c:v>
                </c:pt>
                <c:pt idx="4633">
                  <c:v>3.7412595065737207E-3</c:v>
                </c:pt>
                <c:pt idx="4634">
                  <c:v>3.7404619383756485E-3</c:v>
                </c:pt>
                <c:pt idx="4635">
                  <c:v>3.7396613157622298E-3</c:v>
                </c:pt>
                <c:pt idx="4636">
                  <c:v>3.7388540558619251E-3</c:v>
                </c:pt>
                <c:pt idx="4637">
                  <c:v>3.7380405115149903E-3</c:v>
                </c:pt>
                <c:pt idx="4638">
                  <c:v>3.7372247674815561E-3</c:v>
                </c:pt>
                <c:pt idx="4639">
                  <c:v>3.7364123366906742E-3</c:v>
                </c:pt>
                <c:pt idx="4640">
                  <c:v>3.7356070559097891E-3</c:v>
                </c:pt>
                <c:pt idx="4641">
                  <c:v>3.7348089287945014E-3</c:v>
                </c:pt>
                <c:pt idx="4642">
                  <c:v>3.7340141286595855E-3</c:v>
                </c:pt>
                <c:pt idx="4643">
                  <c:v>3.7332171566195733E-3</c:v>
                </c:pt>
                <c:pt idx="4644">
                  <c:v>3.7324139380783962E-3</c:v>
                </c:pt>
                <c:pt idx="4645">
                  <c:v>3.7316041138430087E-3</c:v>
                </c:pt>
                <c:pt idx="4646">
                  <c:v>3.7307912373502881E-3</c:v>
                </c:pt>
                <c:pt idx="4647">
                  <c:v>3.7299807696907373E-3</c:v>
                </c:pt>
                <c:pt idx="4648">
                  <c:v>3.729177003799124E-3</c:v>
                </c:pt>
                <c:pt idx="4649">
                  <c:v>3.7283806501336751E-3</c:v>
                </c:pt>
                <c:pt idx="4650">
                  <c:v>3.7275884413986997E-3</c:v>
                </c:pt>
                <c:pt idx="4651">
                  <c:v>3.7267949760832223E-3</c:v>
                </c:pt>
                <c:pt idx="4652">
                  <c:v>3.725995760718576E-3</c:v>
                </c:pt>
                <c:pt idx="4653">
                  <c:v>3.7251897373741186E-3</c:v>
                </c:pt>
                <c:pt idx="4654">
                  <c:v>3.7243798744959252E-3</c:v>
                </c:pt>
                <c:pt idx="4655">
                  <c:v>3.7235714910021085E-3</c:v>
                </c:pt>
                <c:pt idx="4656">
                  <c:v>3.7227692598811655E-3</c:v>
                </c:pt>
                <c:pt idx="4657">
                  <c:v>3.7219745793084492E-3</c:v>
                </c:pt>
                <c:pt idx="4658">
                  <c:v>3.7211847899849227E-3</c:v>
                </c:pt>
                <c:pt idx="4659">
                  <c:v>3.7203946766395496E-3</c:v>
                </c:pt>
                <c:pt idx="4660">
                  <c:v>3.7195994059955181E-3</c:v>
                </c:pt>
                <c:pt idx="4661">
                  <c:v>3.7187972461582026E-3</c:v>
                </c:pt>
                <c:pt idx="4662">
                  <c:v>3.7179905371901166E-3</c:v>
                </c:pt>
                <c:pt idx="4663">
                  <c:v>3.7171843687931884E-3</c:v>
                </c:pt>
                <c:pt idx="4664">
                  <c:v>3.7163837123607114E-3</c:v>
                </c:pt>
                <c:pt idx="4665">
                  <c:v>3.7155906234665487E-3</c:v>
                </c:pt>
                <c:pt idx="4666">
                  <c:v>3.7148030888116317E-3</c:v>
                </c:pt>
                <c:pt idx="4667">
                  <c:v>3.7140161642217058E-3</c:v>
                </c:pt>
                <c:pt idx="4668">
                  <c:v>3.7132247605120628E-3</c:v>
                </c:pt>
                <c:pt idx="4669">
                  <c:v>3.7124265075460308E-3</c:v>
                </c:pt>
                <c:pt idx="4670">
                  <c:v>3.7116230844998982E-3</c:v>
                </c:pt>
                <c:pt idx="4671">
                  <c:v>3.7108192695172498E-3</c:v>
                </c:pt>
                <c:pt idx="4672">
                  <c:v>3.7100202466241444E-3</c:v>
                </c:pt>
                <c:pt idx="4673">
                  <c:v>3.7092286878596292E-3</c:v>
                </c:pt>
                <c:pt idx="4674">
                  <c:v>3.7084432528022297E-3</c:v>
                </c:pt>
                <c:pt idx="4675">
                  <c:v>3.7076593478550515E-3</c:v>
                </c:pt>
                <c:pt idx="4676">
                  <c:v>3.7068717152185866E-3</c:v>
                </c:pt>
                <c:pt idx="4677">
                  <c:v>3.7060773924791892E-3</c:v>
                </c:pt>
                <c:pt idx="4678">
                  <c:v>3.705277376742362E-3</c:v>
                </c:pt>
                <c:pt idx="4679">
                  <c:v>3.7044760582719554E-3</c:v>
                </c:pt>
                <c:pt idx="4680">
                  <c:v>3.7036787452978249E-3</c:v>
                </c:pt>
                <c:pt idx="4681">
                  <c:v>3.7028886755643992E-3</c:v>
                </c:pt>
                <c:pt idx="4682">
                  <c:v>3.7021051969474859E-3</c:v>
                </c:pt>
                <c:pt idx="4683">
                  <c:v>3.7013241392676059E-3</c:v>
                </c:pt>
                <c:pt idx="4684">
                  <c:v>3.700540165312279E-3</c:v>
                </c:pt>
                <c:pt idx="4685">
                  <c:v>3.6997497757304534E-3</c:v>
                </c:pt>
                <c:pt idx="4686">
                  <c:v>3.6989532759266162E-3</c:v>
                </c:pt>
                <c:pt idx="4687">
                  <c:v>3.6981545991902802E-3</c:v>
                </c:pt>
                <c:pt idx="4688">
                  <c:v>3.6973590883644103E-3</c:v>
                </c:pt>
                <c:pt idx="4689">
                  <c:v>3.6965704872553677E-3</c:v>
                </c:pt>
                <c:pt idx="4690">
                  <c:v>3.6957888358594248E-3</c:v>
                </c:pt>
                <c:pt idx="4691">
                  <c:v>3.6950104524726885E-3</c:v>
                </c:pt>
                <c:pt idx="4692">
                  <c:v>3.694230010079532E-3</c:v>
                </c:pt>
                <c:pt idx="4693">
                  <c:v>3.6934435360908642E-3</c:v>
                </c:pt>
                <c:pt idx="4694">
                  <c:v>3.692650646176205E-3</c:v>
                </c:pt>
                <c:pt idx="4695">
                  <c:v>3.6918547558564248E-3</c:v>
                </c:pt>
                <c:pt idx="4696">
                  <c:v>3.6910611533344365E-3</c:v>
                </c:pt>
                <c:pt idx="4697">
                  <c:v>3.6902740210324339E-3</c:v>
                </c:pt>
                <c:pt idx="4698">
                  <c:v>3.6894940833486012E-3</c:v>
                </c:pt>
                <c:pt idx="4699">
                  <c:v>3.6887182033304689E-3</c:v>
                </c:pt>
                <c:pt idx="4700">
                  <c:v>3.6879411526850418E-3</c:v>
                </c:pt>
                <c:pt idx="4701">
                  <c:v>3.6871585565011228E-3</c:v>
                </c:pt>
                <c:pt idx="4702">
                  <c:v>3.6863693541245852E-3</c:v>
                </c:pt>
                <c:pt idx="4703">
                  <c:v>3.6855763917387581E-3</c:v>
                </c:pt>
                <c:pt idx="4704">
                  <c:v>3.68478481546971E-3</c:v>
                </c:pt>
                <c:pt idx="4705">
                  <c:v>3.6839991723054185E-3</c:v>
                </c:pt>
                <c:pt idx="4706">
                  <c:v>3.6832208520315855E-3</c:v>
                </c:pt>
                <c:pt idx="4707">
                  <c:v>3.6824473090959252E-3</c:v>
                </c:pt>
                <c:pt idx="4708">
                  <c:v>3.6816734999111375E-3</c:v>
                </c:pt>
                <c:pt idx="4709">
                  <c:v>3.680894724125112E-3</c:v>
                </c:pt>
                <c:pt idx="4710">
                  <c:v>3.6801092692774944E-3</c:v>
                </c:pt>
                <c:pt idx="4711">
                  <c:v>3.6793193706331651E-3</c:v>
                </c:pt>
                <c:pt idx="4712">
                  <c:v>3.6785299480540726E-3</c:v>
                </c:pt>
                <c:pt idx="4713">
                  <c:v>3.6777458337367342E-3</c:v>
                </c:pt>
                <c:pt idx="4714">
                  <c:v>3.6769690529745241E-3</c:v>
                </c:pt>
                <c:pt idx="4715">
                  <c:v>3.6761976879608441E-3</c:v>
                </c:pt>
                <c:pt idx="4716">
                  <c:v>3.6754269618524461E-3</c:v>
                </c:pt>
                <c:pt idx="4717">
                  <c:v>3.6746519303654012E-3</c:v>
                </c:pt>
                <c:pt idx="4718">
                  <c:v>3.673870264336492E-3</c:v>
                </c:pt>
                <c:pt idx="4719">
                  <c:v>3.6730835571085895E-3</c:v>
                </c:pt>
                <c:pt idx="4720">
                  <c:v>3.6722964227066412E-3</c:v>
                </c:pt>
                <c:pt idx="4721">
                  <c:v>3.671513895242679E-3</c:v>
                </c:pt>
                <c:pt idx="4722">
                  <c:v>3.6707385953786351E-3</c:v>
                </c:pt>
                <c:pt idx="4723">
                  <c:v>3.6699692585970955E-3</c:v>
                </c:pt>
                <c:pt idx="4724">
                  <c:v>3.6692014515708237E-3</c:v>
                </c:pt>
                <c:pt idx="4725">
                  <c:v>3.6684300708204479E-3</c:v>
                </c:pt>
                <c:pt idx="4726">
                  <c:v>3.6676522154786202E-3</c:v>
                </c:pt>
                <c:pt idx="4727">
                  <c:v>3.6668688169475402E-3</c:v>
                </c:pt>
                <c:pt idx="4728">
                  <c:v>3.6660841097316613E-3</c:v>
                </c:pt>
                <c:pt idx="4729">
                  <c:v>3.6653032440521513E-3</c:v>
                </c:pt>
                <c:pt idx="4730">
                  <c:v>3.6645293863117037E-3</c:v>
                </c:pt>
                <c:pt idx="4731">
                  <c:v>3.663761939708945E-3</c:v>
                </c:pt>
                <c:pt idx="4732">
                  <c:v>3.6629968847170678E-3</c:v>
                </c:pt>
                <c:pt idx="4733">
                  <c:v>3.6622290451849056E-3</c:v>
                </c:pt>
                <c:pt idx="4734">
                  <c:v>3.6614550025876997E-3</c:v>
                </c:pt>
                <c:pt idx="4735">
                  <c:v>3.6606750175743655E-3</c:v>
                </c:pt>
                <c:pt idx="4736">
                  <c:v>3.6598928784987292E-3</c:v>
                </c:pt>
                <c:pt idx="4737">
                  <c:v>3.6591137648217262E-3</c:v>
                </c:pt>
                <c:pt idx="4738">
                  <c:v>3.6583413304899426E-3</c:v>
                </c:pt>
                <c:pt idx="4739">
                  <c:v>3.6575756496015095E-3</c:v>
                </c:pt>
                <c:pt idx="4740">
                  <c:v>3.6568131791254906E-3</c:v>
                </c:pt>
                <c:pt idx="4741">
                  <c:v>3.6560487570952952E-3</c:v>
                </c:pt>
                <c:pt idx="4742">
                  <c:v>3.6552785094339209E-3</c:v>
                </c:pt>
                <c:pt idx="4743">
                  <c:v>3.6545020284638472E-3</c:v>
                </c:pt>
                <c:pt idx="4744">
                  <c:v>3.6537225978467954E-3</c:v>
                </c:pt>
                <c:pt idx="4745">
                  <c:v>3.6529453398040737E-3</c:v>
                </c:pt>
                <c:pt idx="4746">
                  <c:v>3.6521743301130612E-3</c:v>
                </c:pt>
                <c:pt idx="4747">
                  <c:v>3.6514103057720413E-3</c:v>
                </c:pt>
                <c:pt idx="4748">
                  <c:v>3.6506502543885602E-3</c:v>
                </c:pt>
                <c:pt idx="4749">
                  <c:v>3.6498891139237597E-3</c:v>
                </c:pt>
                <c:pt idx="4750">
                  <c:v>3.6491226237994044E-3</c:v>
                </c:pt>
                <c:pt idx="4751">
                  <c:v>3.6483497215238692E-3</c:v>
                </c:pt>
                <c:pt idx="4752">
                  <c:v>3.6475731365046959E-3</c:v>
                </c:pt>
                <c:pt idx="4753">
                  <c:v>3.64679784906653E-3</c:v>
                </c:pt>
                <c:pt idx="4754">
                  <c:v>3.6460282847545406E-3</c:v>
                </c:pt>
                <c:pt idx="4755">
                  <c:v>3.6452658245307995E-3</c:v>
                </c:pt>
                <c:pt idx="4756">
                  <c:v>3.6445080314184454E-3</c:v>
                </c:pt>
                <c:pt idx="4757">
                  <c:v>3.6437500265239383E-3</c:v>
                </c:pt>
                <c:pt idx="4758">
                  <c:v>3.6429872375476195E-3</c:v>
                </c:pt>
                <c:pt idx="4759">
                  <c:v>3.6422179714455712E-3</c:v>
                </c:pt>
                <c:pt idx="4760">
                  <c:v>3.6414443635213226E-3</c:v>
                </c:pt>
                <c:pt idx="4761">
                  <c:v>3.6406711707552847E-3</c:v>
                </c:pt>
                <c:pt idx="4762">
                  <c:v>3.6399030913083692E-3</c:v>
                </c:pt>
                <c:pt idx="4763">
                  <c:v>3.6391421206571715E-3</c:v>
                </c:pt>
                <c:pt idx="4764">
                  <c:v>3.6383864320030201E-3</c:v>
                </c:pt>
                <c:pt idx="4765">
                  <c:v>3.6376314089334488E-3</c:v>
                </c:pt>
                <c:pt idx="4766">
                  <c:v>3.6368722466364181E-3</c:v>
                </c:pt>
                <c:pt idx="4767">
                  <c:v>3.6361066560157882E-3</c:v>
                </c:pt>
                <c:pt idx="4768">
                  <c:v>3.6353361486977285E-3</c:v>
                </c:pt>
                <c:pt idx="4769">
                  <c:v>3.6345651814008641E-3</c:v>
                </c:pt>
                <c:pt idx="4770">
                  <c:v>3.6337986439924637E-3</c:v>
                </c:pt>
                <c:pt idx="4771">
                  <c:v>3.6330391070962943E-3</c:v>
                </c:pt>
                <c:pt idx="4772">
                  <c:v>3.6322853783635391E-3</c:v>
                </c:pt>
                <c:pt idx="4773">
                  <c:v>3.6315331780383997E-3</c:v>
                </c:pt>
                <c:pt idx="4774">
                  <c:v>3.6307775510747635E-3</c:v>
                </c:pt>
                <c:pt idx="4775">
                  <c:v>3.6300156563866845E-3</c:v>
                </c:pt>
                <c:pt idx="4776">
                  <c:v>3.6292483630141668E-3</c:v>
                </c:pt>
                <c:pt idx="4777">
                  <c:v>3.628479756258626E-3</c:v>
                </c:pt>
                <c:pt idx="4778">
                  <c:v>3.6277148344079787E-3</c:v>
                </c:pt>
                <c:pt idx="4779">
                  <c:v>3.6269566947007442E-3</c:v>
                </c:pt>
                <c:pt idx="4780">
                  <c:v>3.6262047927211227E-3</c:v>
                </c:pt>
                <c:pt idx="4781">
                  <c:v>3.6254552532055282E-3</c:v>
                </c:pt>
                <c:pt idx="4782">
                  <c:v>3.6247030548242046E-3</c:v>
                </c:pt>
                <c:pt idx="4783">
                  <c:v>3.623944857298392E-3</c:v>
                </c:pt>
                <c:pt idx="4784">
                  <c:v>3.6231808790449919E-3</c:v>
                </c:pt>
                <c:pt idx="4785">
                  <c:v>3.6224147696786021E-3</c:v>
                </c:pt>
                <c:pt idx="4786">
                  <c:v>3.6216515516529707E-3</c:v>
                </c:pt>
                <c:pt idx="4787">
                  <c:v>3.6208947920211435E-3</c:v>
                </c:pt>
                <c:pt idx="4788">
                  <c:v>3.6201445968790666E-3</c:v>
                </c:pt>
                <c:pt idx="4789">
                  <c:v>3.6193975558885269E-3</c:v>
                </c:pt>
                <c:pt idx="4790">
                  <c:v>3.6186486656474412E-3</c:v>
                </c:pt>
                <c:pt idx="4791">
                  <c:v>3.6178941472515317E-3</c:v>
                </c:pt>
                <c:pt idx="4792">
                  <c:v>3.61713357135413E-3</c:v>
                </c:pt>
                <c:pt idx="4793">
                  <c:v>3.616370095498225E-3</c:v>
                </c:pt>
                <c:pt idx="4794">
                  <c:v>3.6156086824877592E-3</c:v>
                </c:pt>
                <c:pt idx="4795">
                  <c:v>3.6148533051481207E-3</c:v>
                </c:pt>
                <c:pt idx="4796">
                  <c:v>3.614104711827811E-3</c:v>
                </c:pt>
                <c:pt idx="4797">
                  <c:v>3.6133600092149469E-3</c:v>
                </c:pt>
                <c:pt idx="4798">
                  <c:v>3.6126142949067606E-3</c:v>
                </c:pt>
                <c:pt idx="4799">
                  <c:v>3.6118634186270431E-3</c:v>
                </c:pt>
                <c:pt idx="4800">
                  <c:v>3.6111063168653684E-3</c:v>
                </c:pt>
                <c:pt idx="4801">
                  <c:v>3.6103456074508362E-3</c:v>
                </c:pt>
                <c:pt idx="4802">
                  <c:v>3.6095861115488011E-3</c:v>
                </c:pt>
                <c:pt idx="4803">
                  <c:v>3.6088321376083659E-3</c:v>
                </c:pt>
                <c:pt idx="4804">
                  <c:v>3.6080850573784909E-3</c:v>
                </c:pt>
                <c:pt idx="4805">
                  <c:v>3.6073425375610455E-3</c:v>
                </c:pt>
                <c:pt idx="4806">
                  <c:v>3.6065998573160799E-3</c:v>
                </c:pt>
                <c:pt idx="4807">
                  <c:v>3.6058525677517723E-3</c:v>
                </c:pt>
                <c:pt idx="4808">
                  <c:v>3.605098995200875E-3</c:v>
                </c:pt>
                <c:pt idx="4809">
                  <c:v>3.6043411795831002E-3</c:v>
                </c:pt>
                <c:pt idx="4810">
                  <c:v>3.6035837216067384E-3</c:v>
                </c:pt>
                <c:pt idx="4811">
                  <c:v>3.6028311903149759E-3</c:v>
                </c:pt>
                <c:pt idx="4812">
                  <c:v>3.6020855518310206E-3</c:v>
                </c:pt>
                <c:pt idx="4813">
                  <c:v>3.601345066121176E-3</c:v>
                </c:pt>
                <c:pt idx="4814">
                  <c:v>3.6006052706510903E-3</c:v>
                </c:pt>
                <c:pt idx="4815">
                  <c:v>3.5998614949091607E-3</c:v>
                </c:pt>
                <c:pt idx="4816">
                  <c:v>3.5991114889829274E-3</c:v>
                </c:pt>
                <c:pt idx="4817">
                  <c:v>3.5983566866743515E-3</c:v>
                </c:pt>
                <c:pt idx="4818">
                  <c:v>3.5976013938640292E-3</c:v>
                </c:pt>
                <c:pt idx="4819">
                  <c:v>3.5968503615731152E-3</c:v>
                </c:pt>
                <c:pt idx="4820">
                  <c:v>3.5961061116815507E-3</c:v>
                </c:pt>
                <c:pt idx="4821">
                  <c:v>3.5953675204791402E-3</c:v>
                </c:pt>
                <c:pt idx="4822">
                  <c:v>3.5946304554228289E-3</c:v>
                </c:pt>
                <c:pt idx="4823">
                  <c:v>3.593890104295444E-3</c:v>
                </c:pt>
                <c:pt idx="4824">
                  <c:v>3.5931436840938146E-3</c:v>
                </c:pt>
                <c:pt idx="4825">
                  <c:v>3.5923920046506152E-3</c:v>
                </c:pt>
                <c:pt idx="4826">
                  <c:v>3.5916390082867816E-3</c:v>
                </c:pt>
                <c:pt idx="4827">
                  <c:v>3.5908895471397054E-3</c:v>
                </c:pt>
                <c:pt idx="4828">
                  <c:v>3.5901466513738782E-3</c:v>
                </c:pt>
                <c:pt idx="4829">
                  <c:v>3.5894098261883486E-3</c:v>
                </c:pt>
                <c:pt idx="4830">
                  <c:v>3.5886753345199152E-3</c:v>
                </c:pt>
                <c:pt idx="4831">
                  <c:v>3.5879383039222864E-3</c:v>
                </c:pt>
                <c:pt idx="4832">
                  <c:v>3.5871954698904881E-3</c:v>
                </c:pt>
                <c:pt idx="4833">
                  <c:v>3.5864470109865498E-3</c:v>
                </c:pt>
                <c:pt idx="4834">
                  <c:v>3.5856964439644617E-3</c:v>
                </c:pt>
                <c:pt idx="4835">
                  <c:v>3.5849486403356826E-3</c:v>
                </c:pt>
                <c:pt idx="4836">
                  <c:v>3.5842070830981831E-3</c:v>
                </c:pt>
                <c:pt idx="4837">
                  <c:v>3.5834719083675886E-3</c:v>
                </c:pt>
                <c:pt idx="4838">
                  <c:v>3.5827398328260678E-3</c:v>
                </c:pt>
                <c:pt idx="4839">
                  <c:v>3.5820060054682088E-3</c:v>
                </c:pt>
                <c:pt idx="4840">
                  <c:v>3.5812667393699256E-3</c:v>
                </c:pt>
                <c:pt idx="4841">
                  <c:v>3.5805215850885689E-3</c:v>
                </c:pt>
                <c:pt idx="4842">
                  <c:v>3.5797735794917411E-3</c:v>
                </c:pt>
                <c:pt idx="4843">
                  <c:v>3.5790275322084924E-3</c:v>
                </c:pt>
                <c:pt idx="4844">
                  <c:v>3.5782873166400075E-3</c:v>
                </c:pt>
                <c:pt idx="4845">
                  <c:v>3.5775536913187499E-3</c:v>
                </c:pt>
                <c:pt idx="4846">
                  <c:v>3.5768238768189892E-3</c:v>
                </c:pt>
                <c:pt idx="4847">
                  <c:v>3.5760931240814676E-3</c:v>
                </c:pt>
                <c:pt idx="4848">
                  <c:v>3.5753573892837792E-3</c:v>
                </c:pt>
                <c:pt idx="4849">
                  <c:v>3.5746156086530192E-3</c:v>
                </c:pt>
                <c:pt idx="4850">
                  <c:v>3.5738702933654012E-3</c:v>
                </c:pt>
                <c:pt idx="4851">
                  <c:v>3.5731261117413495E-3</c:v>
                </c:pt>
                <c:pt idx="4852">
                  <c:v>3.5723872592813184E-3</c:v>
                </c:pt>
                <c:pt idx="4853">
                  <c:v>3.5716550981729212E-3</c:v>
                </c:pt>
                <c:pt idx="4854">
                  <c:v>3.5709273941577778E-3</c:v>
                </c:pt>
                <c:pt idx="4855">
                  <c:v>3.5701995781380457E-3</c:v>
                </c:pt>
                <c:pt idx="4856">
                  <c:v>3.5694673202000442E-3</c:v>
                </c:pt>
                <c:pt idx="4857">
                  <c:v>3.5687289659936355E-3</c:v>
                </c:pt>
                <c:pt idx="4858">
                  <c:v>3.5679864643896756E-3</c:v>
                </c:pt>
                <c:pt idx="4859">
                  <c:v>3.5672442661052891E-3</c:v>
                </c:pt>
                <c:pt idx="4860">
                  <c:v>3.5665068157547226E-3</c:v>
                </c:pt>
                <c:pt idx="4861">
                  <c:v>3.5657760505696506E-3</c:v>
                </c:pt>
                <c:pt idx="4862">
                  <c:v>3.5650503132652208E-3</c:v>
                </c:pt>
                <c:pt idx="4863">
                  <c:v>3.5643252889592165E-3</c:v>
                </c:pt>
                <c:pt idx="4864">
                  <c:v>3.5635964365117092E-3</c:v>
                </c:pt>
                <c:pt idx="4865">
                  <c:v>3.5628615443328245E-3</c:v>
                </c:pt>
                <c:pt idx="4866">
                  <c:v>3.5621219720831094E-3</c:v>
                </c:pt>
                <c:pt idx="4867">
                  <c:v>3.561381880949521E-3</c:v>
                </c:pt>
                <c:pt idx="4868">
                  <c:v>3.5606458882510212E-3</c:v>
                </c:pt>
                <c:pt idx="4869">
                  <c:v>3.5599164683749449E-3</c:v>
                </c:pt>
                <c:pt idx="4870">
                  <c:v>3.5591925629123995E-3</c:v>
                </c:pt>
                <c:pt idx="4871">
                  <c:v>3.5584701804936888E-3</c:v>
                </c:pt>
                <c:pt idx="4872">
                  <c:v>3.5577446463923245E-3</c:v>
                </c:pt>
                <c:pt idx="4873">
                  <c:v>3.5570132340526106E-3</c:v>
                </c:pt>
                <c:pt idx="4874">
                  <c:v>3.5562766970801407E-3</c:v>
                </c:pt>
                <c:pt idx="4875">
                  <c:v>3.5555388407244692E-3</c:v>
                </c:pt>
                <c:pt idx="4876">
                  <c:v>3.5548043764792002E-3</c:v>
                </c:pt>
                <c:pt idx="4877">
                  <c:v>3.5540762694418679E-3</c:v>
                </c:pt>
                <c:pt idx="4878">
                  <c:v>3.5533540718117552E-3</c:v>
                </c:pt>
                <c:pt idx="4879">
                  <c:v>3.5526341789697611E-3</c:v>
                </c:pt>
                <c:pt idx="4880">
                  <c:v>3.5519118616998812E-3</c:v>
                </c:pt>
                <c:pt idx="4881">
                  <c:v>3.5511839289010822E-3</c:v>
                </c:pt>
                <c:pt idx="4882">
                  <c:v>3.5504505215206814E-3</c:v>
                </c:pt>
                <c:pt idx="4883">
                  <c:v>3.5497150290320842E-3</c:v>
                </c:pt>
                <c:pt idx="4884">
                  <c:v>3.5489821777774911E-3</c:v>
                </c:pt>
                <c:pt idx="4885">
                  <c:v>3.5482553694172192E-3</c:v>
                </c:pt>
                <c:pt idx="4886">
                  <c:v>3.5475347682259362E-3</c:v>
                </c:pt>
                <c:pt idx="4887">
                  <c:v>3.5468172125233846E-3</c:v>
                </c:pt>
                <c:pt idx="4888">
                  <c:v>3.54609799783098E-3</c:v>
                </c:pt>
                <c:pt idx="4889">
                  <c:v>3.545373526151399E-3</c:v>
                </c:pt>
                <c:pt idx="4890">
                  <c:v>3.544643329421204E-3</c:v>
                </c:pt>
                <c:pt idx="4891">
                  <c:v>3.5439103289970917E-3</c:v>
                </c:pt>
                <c:pt idx="4892">
                  <c:v>3.5431791872728509E-3</c:v>
                </c:pt>
                <c:pt idx="4893">
                  <c:v>3.5424536815970129E-3</c:v>
                </c:pt>
                <c:pt idx="4894">
                  <c:v>3.5417345795978133E-3</c:v>
                </c:pt>
                <c:pt idx="4895">
                  <c:v>3.5410192108087002E-3</c:v>
                </c:pt>
                <c:pt idx="4896">
                  <c:v>3.5403029735278412E-3</c:v>
                </c:pt>
                <c:pt idx="4897">
                  <c:v>3.5395819267110755E-3</c:v>
                </c:pt>
                <c:pt idx="4898">
                  <c:v>3.5388550070214611E-3</c:v>
                </c:pt>
                <c:pt idx="4899">
                  <c:v>3.5381246236526414E-3</c:v>
                </c:pt>
                <c:pt idx="4900">
                  <c:v>3.5373952980859344E-3</c:v>
                </c:pt>
                <c:pt idx="4901">
                  <c:v>3.5366711168325652E-3</c:v>
                </c:pt>
                <c:pt idx="4902">
                  <c:v>3.5359534322083291E-3</c:v>
                </c:pt>
                <c:pt idx="4903">
                  <c:v>3.5352401045974282E-3</c:v>
                </c:pt>
                <c:pt idx="4904">
                  <c:v>3.5345267106422335E-3</c:v>
                </c:pt>
                <c:pt idx="4905">
                  <c:v>3.5338090351802191E-3</c:v>
                </c:pt>
                <c:pt idx="4906">
                  <c:v>3.5330854431010802E-3</c:v>
                </c:pt>
                <c:pt idx="4907">
                  <c:v>3.5323577963341612E-3</c:v>
                </c:pt>
                <c:pt idx="4908">
                  <c:v>3.5316304015772892E-3</c:v>
                </c:pt>
                <c:pt idx="4909">
                  <c:v>3.5309075834882011E-3</c:v>
                </c:pt>
                <c:pt idx="4910">
                  <c:v>3.530191250866831E-3</c:v>
                </c:pt>
                <c:pt idx="4911">
                  <c:v>3.5294798253736742E-3</c:v>
                </c:pt>
                <c:pt idx="4912">
                  <c:v>3.5287691338600456E-3</c:v>
                </c:pt>
                <c:pt idx="4913">
                  <c:v>3.5280547598580117E-3</c:v>
                </c:pt>
                <c:pt idx="4914">
                  <c:v>3.527334529261141E-3</c:v>
                </c:pt>
                <c:pt idx="4915">
                  <c:v>3.5266097310741808E-3</c:v>
                </c:pt>
                <c:pt idx="4916">
                  <c:v>3.5258843876306038E-3</c:v>
                </c:pt>
                <c:pt idx="4917">
                  <c:v>3.5251629874506092E-3</c:v>
                </c:pt>
                <c:pt idx="4918">
                  <c:v>3.5244479586388892E-3</c:v>
                </c:pt>
                <c:pt idx="4919">
                  <c:v>3.5237383049310446E-3</c:v>
                </c:pt>
                <c:pt idx="4920">
                  <c:v>3.5230301703918117E-3</c:v>
                </c:pt>
                <c:pt idx="4921">
                  <c:v>3.5223190126978197E-3</c:v>
                </c:pt>
                <c:pt idx="4922">
                  <c:v>3.5216021601661286E-3</c:v>
                </c:pt>
                <c:pt idx="4923">
                  <c:v>3.5208803129919419E-3</c:v>
                </c:pt>
                <c:pt idx="4924">
                  <c:v>3.520157144967449E-3</c:v>
                </c:pt>
                <c:pt idx="4925">
                  <c:v>3.5194372321892212E-3</c:v>
                </c:pt>
                <c:pt idx="4926">
                  <c:v>3.5187234766158801E-3</c:v>
                </c:pt>
                <c:pt idx="4927">
                  <c:v>3.5180154749784192E-3</c:v>
                </c:pt>
                <c:pt idx="4928">
                  <c:v>3.5173097496341206E-3</c:v>
                </c:pt>
                <c:pt idx="4929">
                  <c:v>3.5166017092122092E-3</c:v>
                </c:pt>
                <c:pt idx="4930">
                  <c:v>3.5158882337429191E-3</c:v>
                </c:pt>
                <c:pt idx="4931">
                  <c:v>3.5151694286709662E-3</c:v>
                </c:pt>
                <c:pt idx="4932">
                  <c:v>3.5144485614883383E-3</c:v>
                </c:pt>
                <c:pt idx="4933">
                  <c:v>3.5137302188658903E-3</c:v>
                </c:pt>
                <c:pt idx="4934">
                  <c:v>3.5130177237291602E-3</c:v>
                </c:pt>
                <c:pt idx="4935">
                  <c:v>3.5123112667610561E-3</c:v>
                </c:pt>
                <c:pt idx="4936">
                  <c:v>3.5116078028081792E-3</c:v>
                </c:pt>
                <c:pt idx="4937">
                  <c:v>3.5109027683297186E-3</c:v>
                </c:pt>
                <c:pt idx="4938">
                  <c:v>3.5101926513333281E-3</c:v>
                </c:pt>
                <c:pt idx="4939">
                  <c:v>3.5094769665188E-3</c:v>
                </c:pt>
                <c:pt idx="4940">
                  <c:v>3.5087585246338653E-3</c:v>
                </c:pt>
                <c:pt idx="4941">
                  <c:v>3.5080418464916697E-3</c:v>
                </c:pt>
                <c:pt idx="4942">
                  <c:v>3.5073306166117915E-3</c:v>
                </c:pt>
                <c:pt idx="4943">
                  <c:v>3.5066256107025482E-3</c:v>
                </c:pt>
                <c:pt idx="4944">
                  <c:v>3.5059242625813565E-3</c:v>
                </c:pt>
                <c:pt idx="4945">
                  <c:v>3.5052221122060571E-3</c:v>
                </c:pt>
                <c:pt idx="4946">
                  <c:v>3.5045153177985272E-3</c:v>
                </c:pt>
                <c:pt idx="4947">
                  <c:v>3.5038028171025517E-3</c:v>
                </c:pt>
                <c:pt idx="4948">
                  <c:v>3.5030869217596715E-3</c:v>
                </c:pt>
                <c:pt idx="4949">
                  <c:v>3.5023720121274298E-3</c:v>
                </c:pt>
                <c:pt idx="4950">
                  <c:v>3.5016620695094412E-3</c:v>
                </c:pt>
                <c:pt idx="4951">
                  <c:v>3.5009584360739736E-3</c:v>
                </c:pt>
                <c:pt idx="4952">
                  <c:v>3.5002590626780012E-3</c:v>
                </c:pt>
                <c:pt idx="4953">
                  <c:v>3.4995596659935192E-3</c:v>
                </c:pt>
                <c:pt idx="4954">
                  <c:v>3.4988561415737808E-3</c:v>
                </c:pt>
                <c:pt idx="4955">
                  <c:v>3.4981468734551382E-3</c:v>
                </c:pt>
                <c:pt idx="4956">
                  <c:v>3.4974336405189026E-3</c:v>
                </c:pt>
                <c:pt idx="4957">
                  <c:v>3.4967206111245208E-3</c:v>
                </c:pt>
                <c:pt idx="4958">
                  <c:v>3.4960119942413952E-3</c:v>
                </c:pt>
                <c:pt idx="4959">
                  <c:v>3.4953096706946806E-3</c:v>
                </c:pt>
                <c:pt idx="4960">
                  <c:v>3.4946121374864912E-3</c:v>
                </c:pt>
                <c:pt idx="4961">
                  <c:v>3.4939153575724801E-3</c:v>
                </c:pt>
                <c:pt idx="4962">
                  <c:v>3.4932150346730002E-3</c:v>
                </c:pt>
                <c:pt idx="4963">
                  <c:v>3.4925090313474602E-3</c:v>
                </c:pt>
                <c:pt idx="4964">
                  <c:v>3.4917985692456892E-3</c:v>
                </c:pt>
                <c:pt idx="4965">
                  <c:v>3.491087537401052E-3</c:v>
                </c:pt>
                <c:pt idx="4966">
                  <c:v>3.4903803002116641E-3</c:v>
                </c:pt>
                <c:pt idx="4967">
                  <c:v>3.489679240669816E-3</c:v>
                </c:pt>
                <c:pt idx="4968">
                  <c:v>3.4889834216682214E-3</c:v>
                </c:pt>
                <c:pt idx="4969">
                  <c:v>3.4882891172497406E-3</c:v>
                </c:pt>
                <c:pt idx="4970">
                  <c:v>3.4875919126434161E-3</c:v>
                </c:pt>
                <c:pt idx="4971">
                  <c:v>3.4868891895218413E-3</c:v>
                </c:pt>
                <c:pt idx="4972">
                  <c:v>3.4861815973331613E-3</c:v>
                </c:pt>
                <c:pt idx="4973">
                  <c:v>3.4854726837487628E-3</c:v>
                </c:pt>
                <c:pt idx="4974">
                  <c:v>3.4847668944695594E-3</c:v>
                </c:pt>
                <c:pt idx="4975">
                  <c:v>3.4840670701681612E-3</c:v>
                </c:pt>
                <c:pt idx="4976">
                  <c:v>3.483372849775642E-3</c:v>
                </c:pt>
                <c:pt idx="4977">
                  <c:v>3.4826808774292752E-3</c:v>
                </c:pt>
                <c:pt idx="4978">
                  <c:v>3.4819866944716042E-3</c:v>
                </c:pt>
                <c:pt idx="4979">
                  <c:v>3.4812872498836641E-3</c:v>
                </c:pt>
                <c:pt idx="4980">
                  <c:v>3.4805826155996089E-3</c:v>
                </c:pt>
                <c:pt idx="4981">
                  <c:v>3.4798759421651201E-3</c:v>
                </c:pt>
                <c:pt idx="4982">
                  <c:v>3.4791716818182092E-3</c:v>
                </c:pt>
                <c:pt idx="4983">
                  <c:v>3.4784730812437792E-3</c:v>
                </c:pt>
                <c:pt idx="4984">
                  <c:v>3.4777803558850092E-3</c:v>
                </c:pt>
                <c:pt idx="4985">
                  <c:v>3.4770905722604768E-3</c:v>
                </c:pt>
                <c:pt idx="4986">
                  <c:v>3.4763993024429255E-3</c:v>
                </c:pt>
                <c:pt idx="4987">
                  <c:v>3.4757031176478642E-3</c:v>
                </c:pt>
                <c:pt idx="4988">
                  <c:v>3.4750015166370449E-3</c:v>
                </c:pt>
                <c:pt idx="4989">
                  <c:v>3.4742972042046119E-3</c:v>
                </c:pt>
                <c:pt idx="4990">
                  <c:v>3.4735945649685689E-3</c:v>
                </c:pt>
                <c:pt idx="4991">
                  <c:v>3.4728971937035787E-3</c:v>
                </c:pt>
                <c:pt idx="4992">
                  <c:v>3.4722058732500247E-3</c:v>
                </c:pt>
                <c:pt idx="4993">
                  <c:v>3.4715181372703412E-3</c:v>
                </c:pt>
                <c:pt idx="4994">
                  <c:v>3.4708296619566231E-3</c:v>
                </c:pt>
                <c:pt idx="4995">
                  <c:v>3.4701367014387157E-3</c:v>
                </c:pt>
                <c:pt idx="4996">
                  <c:v>3.4694381951361581E-3</c:v>
                </c:pt>
                <c:pt idx="4997">
                  <c:v>3.4687363613434817E-3</c:v>
                </c:pt>
                <c:pt idx="4998">
                  <c:v>3.4680354447358314E-3</c:v>
                </c:pt>
                <c:pt idx="4999">
                  <c:v>3.4673393250228743E-3</c:v>
                </c:pt>
                <c:pt idx="5000">
                  <c:v>3.4666493339816536E-3</c:v>
                </c:pt>
                <c:pt idx="5001">
                  <c:v>3.4659635089856872E-3</c:v>
                </c:pt>
                <c:pt idx="5002">
                  <c:v>3.4652777013006353E-3</c:v>
                </c:pt>
                <c:pt idx="5003">
                  <c:v>3.464587913341078E-3</c:v>
                </c:pt>
                <c:pt idx="5004">
                  <c:v>3.4638925481827246E-3</c:v>
                </c:pt>
                <c:pt idx="5005">
                  <c:v>3.4631933053513313E-3</c:v>
                </c:pt>
                <c:pt idx="5006">
                  <c:v>3.4624942202747758E-3</c:v>
                </c:pt>
                <c:pt idx="5007">
                  <c:v>3.4617993903093918E-3</c:v>
                </c:pt>
                <c:pt idx="5008">
                  <c:v>3.4611106687590688E-3</c:v>
                </c:pt>
                <c:pt idx="5009">
                  <c:v>3.4604266245513125E-3</c:v>
                </c:pt>
                <c:pt idx="5010">
                  <c:v>3.4597433513896092E-3</c:v>
                </c:pt>
                <c:pt idx="5011">
                  <c:v>3.4590566689031792E-3</c:v>
                </c:pt>
                <c:pt idx="5012">
                  <c:v>3.4583644755204206E-3</c:v>
                </c:pt>
                <c:pt idx="5013">
                  <c:v>3.4576679286635291E-3</c:v>
                </c:pt>
                <c:pt idx="5014">
                  <c:v>3.4569707893493387E-3</c:v>
                </c:pt>
                <c:pt idx="5015">
                  <c:v>3.4562773023162014E-3</c:v>
                </c:pt>
                <c:pt idx="5016">
                  <c:v>3.4555898065762682E-3</c:v>
                </c:pt>
                <c:pt idx="5017">
                  <c:v>3.4549074213509612E-3</c:v>
                </c:pt>
                <c:pt idx="5018">
                  <c:v>3.4542265454711209E-3</c:v>
                </c:pt>
                <c:pt idx="5019">
                  <c:v>3.4535428870908942E-3</c:v>
                </c:pt>
                <c:pt idx="5020">
                  <c:v>3.4528538797764176E-3</c:v>
                </c:pt>
                <c:pt idx="5021">
                  <c:v>3.4521601247481377E-3</c:v>
                </c:pt>
                <c:pt idx="5022">
                  <c:v>3.4514650486318242E-3</c:v>
                </c:pt>
                <c:pt idx="5023">
                  <c:v>3.4507729715024795E-3</c:v>
                </c:pt>
                <c:pt idx="5024">
                  <c:v>3.4500866745282104E-3</c:v>
                </c:pt>
                <c:pt idx="5025">
                  <c:v>3.4494058366368141E-3</c:v>
                </c:pt>
                <c:pt idx="5026">
                  <c:v>3.448727218804873E-3</c:v>
                </c:pt>
                <c:pt idx="5027">
                  <c:v>3.4480464901948237E-3</c:v>
                </c:pt>
                <c:pt idx="5028">
                  <c:v>3.4473606666457889E-3</c:v>
                </c:pt>
                <c:pt idx="5029">
                  <c:v>3.4466697884610658E-3</c:v>
                </c:pt>
                <c:pt idx="5030">
                  <c:v>3.4459768940263628E-3</c:v>
                </c:pt>
                <c:pt idx="5031">
                  <c:v>3.4452863061406563E-3</c:v>
                </c:pt>
                <c:pt idx="5032">
                  <c:v>3.4446011976392082E-3</c:v>
                </c:pt>
                <c:pt idx="5033">
                  <c:v>3.4439218071737076E-3</c:v>
                </c:pt>
                <c:pt idx="5034">
                  <c:v>3.4432453083207012E-3</c:v>
                </c:pt>
                <c:pt idx="5035">
                  <c:v>3.4425674036921042E-3</c:v>
                </c:pt>
                <c:pt idx="5036">
                  <c:v>3.4418847450322643E-3</c:v>
                </c:pt>
                <c:pt idx="5037">
                  <c:v>3.4411968163838612E-3</c:v>
                </c:pt>
                <c:pt idx="5038">
                  <c:v>3.4405062210108219E-3</c:v>
                </c:pt>
                <c:pt idx="5039">
                  <c:v>3.4398172124678666E-3</c:v>
                </c:pt>
                <c:pt idx="5040">
                  <c:v>3.4391332987363673E-3</c:v>
                </c:pt>
                <c:pt idx="5041">
                  <c:v>3.4384552689036402E-3</c:v>
                </c:pt>
                <c:pt idx="5042">
                  <c:v>3.4377807522609858E-3</c:v>
                </c:pt>
                <c:pt idx="5043">
                  <c:v>3.4371055560655302E-3</c:v>
                </c:pt>
                <c:pt idx="5044">
                  <c:v>3.4364260271433841E-3</c:v>
                </c:pt>
                <c:pt idx="5045">
                  <c:v>3.4357411071385987E-3</c:v>
                </c:pt>
                <c:pt idx="5046">
                  <c:v>3.4350529249915548E-3</c:v>
                </c:pt>
                <c:pt idx="5047">
                  <c:v>3.4343655948783792E-3</c:v>
                </c:pt>
                <c:pt idx="5048">
                  <c:v>3.433682898369342E-3</c:v>
                </c:pt>
                <c:pt idx="5049">
                  <c:v>3.4330061566361252E-3</c:v>
                </c:pt>
                <c:pt idx="5050">
                  <c:v>3.4323334898133506E-3</c:v>
                </c:pt>
                <c:pt idx="5051">
                  <c:v>3.4316608785833601E-3</c:v>
                </c:pt>
                <c:pt idx="5052">
                  <c:v>3.4309844285387602E-3</c:v>
                </c:pt>
                <c:pt idx="5053">
                  <c:v>3.4303025616745707E-3</c:v>
                </c:pt>
                <c:pt idx="5054">
                  <c:v>3.4296169016646391E-3</c:v>
                </c:pt>
                <c:pt idx="5055">
                  <c:v>3.4289313561536284E-3</c:v>
                </c:pt>
                <c:pt idx="5056">
                  <c:v>3.4282499147775644E-3</c:v>
                </c:pt>
                <c:pt idx="5057">
                  <c:v>3.4275744037687611E-3</c:v>
                </c:pt>
                <c:pt idx="5058">
                  <c:v>3.4269034607402491E-3</c:v>
                </c:pt>
                <c:pt idx="5059">
                  <c:v>3.4262333050438069E-3</c:v>
                </c:pt>
                <c:pt idx="5060">
                  <c:v>3.4255598681308627E-3</c:v>
                </c:pt>
                <c:pt idx="5061">
                  <c:v>3.4248810835225247E-3</c:v>
                </c:pt>
                <c:pt idx="5062">
                  <c:v>3.4241980473775778E-3</c:v>
                </c:pt>
                <c:pt idx="5063">
                  <c:v>3.4235143977253799E-3</c:v>
                </c:pt>
                <c:pt idx="5064">
                  <c:v>3.4228342639045666E-3</c:v>
                </c:pt>
                <c:pt idx="5065">
                  <c:v>3.4221599420426923E-3</c:v>
                </c:pt>
                <c:pt idx="5066">
                  <c:v>3.4214906050108245E-3</c:v>
                </c:pt>
                <c:pt idx="5067">
                  <c:v>3.42082277148859E-3</c:v>
                </c:pt>
                <c:pt idx="5068">
                  <c:v>3.4201522681390371E-3</c:v>
                </c:pt>
                <c:pt idx="5069">
                  <c:v>3.4194765790122403E-3</c:v>
                </c:pt>
                <c:pt idx="5070">
                  <c:v>3.4187962594854509E-3</c:v>
                </c:pt>
                <c:pt idx="5071">
                  <c:v>3.4181146199675663E-3</c:v>
                </c:pt>
                <c:pt idx="5072">
                  <c:v>3.4174358594589137E-3</c:v>
                </c:pt>
                <c:pt idx="5073">
                  <c:v>3.4167627013364271E-3</c:v>
                </c:pt>
                <c:pt idx="5074">
                  <c:v>3.4160948624417072E-3</c:v>
                </c:pt>
                <c:pt idx="5075">
                  <c:v>3.4154292158905752E-3</c:v>
                </c:pt>
                <c:pt idx="5076">
                  <c:v>3.4147615539975944E-3</c:v>
                </c:pt>
                <c:pt idx="5077">
                  <c:v>3.4140889574503395E-3</c:v>
                </c:pt>
                <c:pt idx="5078">
                  <c:v>3.4134114366956552E-3</c:v>
                </c:pt>
                <c:pt idx="5079">
                  <c:v>3.4127319225113876E-3</c:v>
                </c:pt>
                <c:pt idx="5080">
                  <c:v>3.4120546130202377E-3</c:v>
                </c:pt>
                <c:pt idx="5081">
                  <c:v>3.4113826095010205E-3</c:v>
                </c:pt>
                <c:pt idx="5082">
                  <c:v>3.4107161723521103E-3</c:v>
                </c:pt>
                <c:pt idx="5083">
                  <c:v>3.4100525778209892E-3</c:v>
                </c:pt>
                <c:pt idx="5084">
                  <c:v>3.4093876542200248E-3</c:v>
                </c:pt>
                <c:pt idx="5085">
                  <c:v>3.408718131255358E-3</c:v>
                </c:pt>
                <c:pt idx="5086">
                  <c:v>3.4080434793953254E-3</c:v>
                </c:pt>
                <c:pt idx="5087">
                  <c:v>3.4073662045782057E-3</c:v>
                </c:pt>
                <c:pt idx="5088">
                  <c:v>3.4066904341880171E-3</c:v>
                </c:pt>
                <c:pt idx="5089">
                  <c:v>3.4060195922389251E-3</c:v>
                </c:pt>
                <c:pt idx="5090">
                  <c:v>3.4053544732390202E-3</c:v>
                </c:pt>
                <c:pt idx="5091">
                  <c:v>3.4046927981015887E-3</c:v>
                </c:pt>
                <c:pt idx="5092">
                  <c:v>3.4040305002218398E-3</c:v>
                </c:pt>
                <c:pt idx="5093">
                  <c:v>3.403364016048628E-3</c:v>
                </c:pt>
                <c:pt idx="5094">
                  <c:v>3.4026922899563412E-3</c:v>
                </c:pt>
                <c:pt idx="5095">
                  <c:v>3.4020173653246202E-3</c:v>
                </c:pt>
                <c:pt idx="5096">
                  <c:v>3.4013432307701211E-3</c:v>
                </c:pt>
                <c:pt idx="5097">
                  <c:v>3.4006735730279626E-3</c:v>
                </c:pt>
                <c:pt idx="5098">
                  <c:v>3.4000097024774077E-3</c:v>
                </c:pt>
                <c:pt idx="5099">
                  <c:v>3.3993498184478011E-3</c:v>
                </c:pt>
                <c:pt idx="5100">
                  <c:v>3.3986900261053607E-3</c:v>
                </c:pt>
                <c:pt idx="5101">
                  <c:v>3.3980265306993692E-3</c:v>
                </c:pt>
                <c:pt idx="5102">
                  <c:v>3.3973577730128843E-3</c:v>
                </c:pt>
                <c:pt idx="5103">
                  <c:v>3.3966853041936767E-3</c:v>
                </c:pt>
                <c:pt idx="5104">
                  <c:v>3.3960129090077574E-3</c:v>
                </c:pt>
                <c:pt idx="5105">
                  <c:v>3.3953444730912708E-3</c:v>
                </c:pt>
                <c:pt idx="5106">
                  <c:v>3.3946817960501092E-3</c:v>
                </c:pt>
                <c:pt idx="5107">
                  <c:v>3.3940235811088242E-3</c:v>
                </c:pt>
                <c:pt idx="5108">
                  <c:v>3.3933661684103019E-3</c:v>
                </c:pt>
                <c:pt idx="5109">
                  <c:v>3.3927055973239392E-3</c:v>
                </c:pt>
                <c:pt idx="5110">
                  <c:v>3.3920398357072351E-3</c:v>
                </c:pt>
                <c:pt idx="5111">
                  <c:v>3.3913699212663956E-3</c:v>
                </c:pt>
                <c:pt idx="5112">
                  <c:v>3.3906993738325474E-3</c:v>
                </c:pt>
                <c:pt idx="5113">
                  <c:v>3.3900322114132691E-3</c:v>
                </c:pt>
                <c:pt idx="5114">
                  <c:v>3.3893706883118776E-3</c:v>
                </c:pt>
                <c:pt idx="5115">
                  <c:v>3.3887140285103964E-3</c:v>
                </c:pt>
                <c:pt idx="5116">
                  <c:v>3.3880588658344812E-3</c:v>
                </c:pt>
                <c:pt idx="5117">
                  <c:v>3.3874011412393778E-3</c:v>
                </c:pt>
                <c:pt idx="5118">
                  <c:v>3.386738387899883E-3</c:v>
                </c:pt>
                <c:pt idx="5119">
                  <c:v>3.3860711176075262E-3</c:v>
                </c:pt>
                <c:pt idx="5120">
                  <c:v>3.3854025291510442E-3</c:v>
                </c:pt>
                <c:pt idx="5121">
                  <c:v>3.3847367048006616E-3</c:v>
                </c:pt>
                <c:pt idx="5122">
                  <c:v>3.3840763117905072E-3</c:v>
                </c:pt>
                <c:pt idx="5123">
                  <c:v>3.3834211029061738E-3</c:v>
                </c:pt>
                <c:pt idx="5124">
                  <c:v>3.3827680589296385E-3</c:v>
                </c:pt>
                <c:pt idx="5125">
                  <c:v>3.3821130908725516E-3</c:v>
                </c:pt>
                <c:pt idx="5126">
                  <c:v>3.3814533423407291E-3</c:v>
                </c:pt>
                <c:pt idx="5127">
                  <c:v>3.3807887956000811E-3</c:v>
                </c:pt>
                <c:pt idx="5128">
                  <c:v>3.3801222781518992E-3</c:v>
                </c:pt>
                <c:pt idx="5129">
                  <c:v>3.3794578679871893E-3</c:v>
                </c:pt>
                <c:pt idx="5130">
                  <c:v>3.3787985970284984E-3</c:v>
                </c:pt>
                <c:pt idx="5131">
                  <c:v>3.3781447460435252E-3</c:v>
                </c:pt>
                <c:pt idx="5132">
                  <c:v>3.3774936897773369E-3</c:v>
                </c:pt>
                <c:pt idx="5133">
                  <c:v>3.3768413776267088E-3</c:v>
                </c:pt>
                <c:pt idx="5134">
                  <c:v>3.3761846147989352E-3</c:v>
                </c:pt>
                <c:pt idx="5135">
                  <c:v>3.3755228592628967E-3</c:v>
                </c:pt>
                <c:pt idx="5136">
                  <c:v>3.3748585236299594E-3</c:v>
                </c:pt>
                <c:pt idx="5137">
                  <c:v>3.3741956137799786E-3</c:v>
                </c:pt>
                <c:pt idx="5138">
                  <c:v>3.3735374724671069E-3</c:v>
                </c:pt>
                <c:pt idx="5139">
                  <c:v>3.3728848988487208E-3</c:v>
                </c:pt>
                <c:pt idx="5140">
                  <c:v>3.3722357016507391E-3</c:v>
                </c:pt>
                <c:pt idx="5141">
                  <c:v>3.3715859357079212E-3</c:v>
                </c:pt>
                <c:pt idx="5142">
                  <c:v>3.3709321241495041E-3</c:v>
                </c:pt>
                <c:pt idx="5143">
                  <c:v>3.3702732145461812E-3</c:v>
                </c:pt>
                <c:pt idx="5144">
                  <c:v>3.3696111683221802E-3</c:v>
                </c:pt>
                <c:pt idx="5145">
                  <c:v>3.3689498532443202E-3</c:v>
                </c:pt>
                <c:pt idx="5146">
                  <c:v>3.3682928643743023E-3</c:v>
                </c:pt>
                <c:pt idx="5147">
                  <c:v>3.3676415011368445E-3</c:v>
                </c:pt>
                <c:pt idx="5148">
                  <c:v>3.3669940386677061E-3</c:v>
                </c:pt>
                <c:pt idx="5149">
                  <c:v>3.3663467019146246E-3</c:v>
                </c:pt>
                <c:pt idx="5150">
                  <c:v>3.365695792415566E-3</c:v>
                </c:pt>
                <c:pt idx="5151">
                  <c:v>3.3650397696002457E-3</c:v>
                </c:pt>
                <c:pt idx="5152">
                  <c:v>3.3643801152490041E-3</c:v>
                </c:pt>
                <c:pt idx="5153">
                  <c:v>3.3637204959236252E-3</c:v>
                </c:pt>
                <c:pt idx="5154">
                  <c:v>3.3630646968175059E-3</c:v>
                </c:pt>
                <c:pt idx="5155">
                  <c:v>3.3624144913505846E-3</c:v>
                </c:pt>
                <c:pt idx="5156">
                  <c:v>3.361768645440983E-3</c:v>
                </c:pt>
                <c:pt idx="5157">
                  <c:v>3.3611236153941611E-3</c:v>
                </c:pt>
                <c:pt idx="5158">
                  <c:v>3.3604755447658881E-3</c:v>
                </c:pt>
                <c:pt idx="5159">
                  <c:v>3.3598224350131069E-3</c:v>
                </c:pt>
                <c:pt idx="5160">
                  <c:v>3.3591652680561106E-3</c:v>
                </c:pt>
                <c:pt idx="5161">
                  <c:v>3.3585074500905652E-3</c:v>
                </c:pt>
                <c:pt idx="5162">
                  <c:v>3.3578528916807936E-3</c:v>
                </c:pt>
                <c:pt idx="5163">
                  <c:v>3.3572038063323685E-3</c:v>
                </c:pt>
                <c:pt idx="5164">
                  <c:v>3.3565594667314801E-3</c:v>
                </c:pt>
                <c:pt idx="5165">
                  <c:v>3.3559166173703892E-3</c:v>
                </c:pt>
                <c:pt idx="5166">
                  <c:v>3.3552713094682387E-3</c:v>
                </c:pt>
                <c:pt idx="5167">
                  <c:v>3.3546211240135029E-3</c:v>
                </c:pt>
                <c:pt idx="5168">
                  <c:v>3.3539665313502293E-3</c:v>
                </c:pt>
                <c:pt idx="5169">
                  <c:v>3.3533106230246874E-3</c:v>
                </c:pt>
                <c:pt idx="5170">
                  <c:v>3.3526573687261609E-3</c:v>
                </c:pt>
                <c:pt idx="5171">
                  <c:v>3.3520093811326736E-3</c:v>
                </c:pt>
                <c:pt idx="5172">
                  <c:v>3.3513664471099976E-3</c:v>
                </c:pt>
                <c:pt idx="5173">
                  <c:v>3.3507256508472291E-3</c:v>
                </c:pt>
                <c:pt idx="5174">
                  <c:v>3.3500830177994492E-3</c:v>
                </c:pt>
                <c:pt idx="5175">
                  <c:v>3.3494357526357337E-3</c:v>
                </c:pt>
                <c:pt idx="5176">
                  <c:v>3.3487838110238402E-3</c:v>
                </c:pt>
                <c:pt idx="5177">
                  <c:v>3.3481299213117452E-3</c:v>
                </c:pt>
                <c:pt idx="5178">
                  <c:v>3.3474780456970248E-3</c:v>
                </c:pt>
                <c:pt idx="5179">
                  <c:v>3.3468311488578859E-3</c:v>
                </c:pt>
                <c:pt idx="5180">
                  <c:v>3.3461895306329871E-3</c:v>
                </c:pt>
                <c:pt idx="5181">
                  <c:v>3.3455506602932221E-3</c:v>
                </c:pt>
                <c:pt idx="5182">
                  <c:v>3.3449106039141942E-3</c:v>
                </c:pt>
                <c:pt idx="5183">
                  <c:v>3.3442662398444185E-3</c:v>
                </c:pt>
                <c:pt idx="5184">
                  <c:v>3.3436170145631494E-3</c:v>
                </c:pt>
                <c:pt idx="5185">
                  <c:v>3.3429652511594945E-3</c:v>
                </c:pt>
                <c:pt idx="5186">
                  <c:v>3.3423148384620093E-3</c:v>
                </c:pt>
                <c:pt idx="5187">
                  <c:v>3.3416690405592242E-3</c:v>
                </c:pt>
                <c:pt idx="5188">
                  <c:v>3.3410286605376595E-3</c:v>
                </c:pt>
                <c:pt idx="5189">
                  <c:v>3.340391591312347E-3</c:v>
                </c:pt>
                <c:pt idx="5190">
                  <c:v>3.3397540046749652E-3</c:v>
                </c:pt>
                <c:pt idx="5191">
                  <c:v>3.3391125076170963E-3</c:v>
                </c:pt>
                <c:pt idx="5192">
                  <c:v>3.3384660513346002E-3</c:v>
                </c:pt>
                <c:pt idx="5193">
                  <c:v>3.3378165187244848E-3</c:v>
                </c:pt>
                <c:pt idx="5194">
                  <c:v>3.3371676611962009E-3</c:v>
                </c:pt>
                <c:pt idx="5195">
                  <c:v>3.3365229851646827E-3</c:v>
                </c:pt>
                <c:pt idx="5196">
                  <c:v>3.3358837789610215E-3</c:v>
                </c:pt>
                <c:pt idx="5197">
                  <c:v>3.3352483903066037E-3</c:v>
                </c:pt>
                <c:pt idx="5198">
                  <c:v>3.3346131594462532E-3</c:v>
                </c:pt>
                <c:pt idx="5199">
                  <c:v>3.3339744809836396E-3</c:v>
                </c:pt>
                <c:pt idx="5200">
                  <c:v>3.3333308328450436E-3</c:v>
                </c:pt>
                <c:pt idx="5201">
                  <c:v>3.3326836304443078E-3</c:v>
                </c:pt>
                <c:pt idx="5202">
                  <c:v>3.3320364265963286E-3</c:v>
                </c:pt>
                <c:pt idx="5203">
                  <c:v>3.3313929094541971E-3</c:v>
                </c:pt>
                <c:pt idx="5204">
                  <c:v>3.3307548266873692E-3</c:v>
                </c:pt>
                <c:pt idx="5205">
                  <c:v>3.3301210041363637E-3</c:v>
                </c:pt>
                <c:pt idx="5206">
                  <c:v>3.3294880098567584E-3</c:v>
                </c:pt>
                <c:pt idx="5207">
                  <c:v>3.3288520880223444E-3</c:v>
                </c:pt>
                <c:pt idx="5208">
                  <c:v>3.32821127297159E-3</c:v>
                </c:pt>
                <c:pt idx="5209">
                  <c:v>3.3275664933696781E-3</c:v>
                </c:pt>
                <c:pt idx="5210">
                  <c:v>3.32692104612609E-3</c:v>
                </c:pt>
                <c:pt idx="5211">
                  <c:v>3.3262787380782741E-3</c:v>
                </c:pt>
                <c:pt idx="5212">
                  <c:v>3.3256417429280839E-3</c:v>
                </c:pt>
                <c:pt idx="5213">
                  <c:v>3.3250093797832507E-3</c:v>
                </c:pt>
                <c:pt idx="5214">
                  <c:v>3.3243784995336833E-3</c:v>
                </c:pt>
                <c:pt idx="5215">
                  <c:v>3.3237452598128452E-3</c:v>
                </c:pt>
                <c:pt idx="5216">
                  <c:v>3.3231072881575877E-3</c:v>
                </c:pt>
                <c:pt idx="5217">
                  <c:v>3.3224650154907148E-3</c:v>
                </c:pt>
                <c:pt idx="5218">
                  <c:v>3.3218214302870048E-3</c:v>
                </c:pt>
                <c:pt idx="5219">
                  <c:v>3.3211803936192418E-3</c:v>
                </c:pt>
                <c:pt idx="5220">
                  <c:v>3.3205444651369636E-3</c:v>
                </c:pt>
                <c:pt idx="5221">
                  <c:v>3.3199134640220901E-3</c:v>
                </c:pt>
                <c:pt idx="5222">
                  <c:v>3.3192845738138038E-3</c:v>
                </c:pt>
                <c:pt idx="5223">
                  <c:v>3.3186539303472827E-3</c:v>
                </c:pt>
                <c:pt idx="5224">
                  <c:v>3.3180187975715802E-3</c:v>
                </c:pt>
                <c:pt idx="5225">
                  <c:v>3.3173791060521697E-3</c:v>
                </c:pt>
                <c:pt idx="5226">
                  <c:v>3.3167374889103911E-3</c:v>
                </c:pt>
                <c:pt idx="5227">
                  <c:v>3.3160977966936191E-3</c:v>
                </c:pt>
                <c:pt idx="5228">
                  <c:v>3.3154629288637987E-3</c:v>
                </c:pt>
                <c:pt idx="5229">
                  <c:v>3.3148332031062992E-3</c:v>
                </c:pt>
                <c:pt idx="5230">
                  <c:v>3.3142061794362043E-3</c:v>
                </c:pt>
                <c:pt idx="5231">
                  <c:v>3.3135780364012385E-3</c:v>
                </c:pt>
                <c:pt idx="5232">
                  <c:v>3.312945723227097E-3</c:v>
                </c:pt>
                <c:pt idx="5233">
                  <c:v>3.3123086758522287E-3</c:v>
                </c:pt>
                <c:pt idx="5234">
                  <c:v>3.3116691314649233E-3</c:v>
                </c:pt>
                <c:pt idx="5235">
                  <c:v>3.3110308660935202E-3</c:v>
                </c:pt>
                <c:pt idx="5236">
                  <c:v>3.3103970676483219E-3</c:v>
                </c:pt>
                <c:pt idx="5237">
                  <c:v>3.309768542472398E-3</c:v>
                </c:pt>
                <c:pt idx="5238">
                  <c:v>3.3091432642219378E-3</c:v>
                </c:pt>
                <c:pt idx="5239">
                  <c:v>3.3085175173670502E-3</c:v>
                </c:pt>
                <c:pt idx="5240">
                  <c:v>3.3078879900612979E-3</c:v>
                </c:pt>
                <c:pt idx="5241">
                  <c:v>3.3072536375202601E-3</c:v>
                </c:pt>
                <c:pt idx="5242">
                  <c:v>3.3066162673748602E-3</c:v>
                </c:pt>
                <c:pt idx="5243">
                  <c:v>3.3059795189643091E-3</c:v>
                </c:pt>
                <c:pt idx="5244">
                  <c:v>3.3053468129555226E-3</c:v>
                </c:pt>
                <c:pt idx="5245">
                  <c:v>3.3047194264678855E-3</c:v>
                </c:pt>
                <c:pt idx="5246">
                  <c:v>3.3040957767458746E-3</c:v>
                </c:pt>
                <c:pt idx="5247">
                  <c:v>3.3034723150524594E-3</c:v>
                </c:pt>
                <c:pt idx="5248">
                  <c:v>3.3028455259718078E-3</c:v>
                </c:pt>
                <c:pt idx="5249">
                  <c:v>3.3022139057687478E-3</c:v>
                </c:pt>
                <c:pt idx="5250">
                  <c:v>3.3015788063432386E-3</c:v>
                </c:pt>
                <c:pt idx="5251">
                  <c:v>3.3009436710151885E-3</c:v>
                </c:pt>
                <c:pt idx="5252">
                  <c:v>3.3003120941535041E-3</c:v>
                </c:pt>
                <c:pt idx="5253">
                  <c:v>3.2996857981071426E-3</c:v>
                </c:pt>
                <c:pt idx="5254">
                  <c:v>3.2990636660063903E-3</c:v>
                </c:pt>
                <c:pt idx="5255">
                  <c:v>3.2984423734484015E-3</c:v>
                </c:pt>
                <c:pt idx="5256">
                  <c:v>3.2978182618113431E-3</c:v>
                </c:pt>
                <c:pt idx="5257">
                  <c:v>3.2971893976157201E-3</c:v>
                </c:pt>
                <c:pt idx="5258">
                  <c:v>3.2965566586747818E-3</c:v>
                </c:pt>
                <c:pt idx="5259">
                  <c:v>3.295923236758955E-3</c:v>
                </c:pt>
                <c:pt idx="5260">
                  <c:v>3.2952928385332797E-3</c:v>
                </c:pt>
                <c:pt idx="5261">
                  <c:v>3.2946675988584908E-3</c:v>
                </c:pt>
                <c:pt idx="5262">
                  <c:v>3.2940468810980891E-3</c:v>
                </c:pt>
                <c:pt idx="5263">
                  <c:v>3.2934276384696988E-3</c:v>
                </c:pt>
                <c:pt idx="5264">
                  <c:v>3.2928061313402908E-3</c:v>
                </c:pt>
                <c:pt idx="5265">
                  <c:v>3.2921800325739223E-3</c:v>
                </c:pt>
                <c:pt idx="5266">
                  <c:v>3.2915497355929585E-3</c:v>
                </c:pt>
                <c:pt idx="5267">
                  <c:v>3.290918129776348E-3</c:v>
                </c:pt>
                <c:pt idx="5268">
                  <c:v>3.2902889713700002E-3</c:v>
                </c:pt>
                <c:pt idx="5269">
                  <c:v>3.2896647684663239E-3</c:v>
                </c:pt>
                <c:pt idx="5270">
                  <c:v>3.2890453708931352E-3</c:v>
                </c:pt>
                <c:pt idx="5271">
                  <c:v>3.2884280576733062E-3</c:v>
                </c:pt>
                <c:pt idx="5272">
                  <c:v>3.2878090711389659E-3</c:v>
                </c:pt>
                <c:pt idx="5273">
                  <c:v>3.2871857328041513E-3</c:v>
                </c:pt>
                <c:pt idx="5274">
                  <c:v>3.2865579495460779E-3</c:v>
                </c:pt>
                <c:pt idx="5275">
                  <c:v>3.2859282630008052E-3</c:v>
                </c:pt>
                <c:pt idx="5276">
                  <c:v>3.2853004160242412E-3</c:v>
                </c:pt>
                <c:pt idx="5277">
                  <c:v>3.2846772448102187E-3</c:v>
                </c:pt>
                <c:pt idx="5278">
                  <c:v>3.2840590837361198E-3</c:v>
                </c:pt>
                <c:pt idx="5279">
                  <c:v>3.2834435799590955E-3</c:v>
                </c:pt>
                <c:pt idx="5280">
                  <c:v>3.2828270204804857E-3</c:v>
                </c:pt>
                <c:pt idx="5281">
                  <c:v>3.2822064232301005E-3</c:v>
                </c:pt>
                <c:pt idx="5282">
                  <c:v>3.2815812144972849E-3</c:v>
                </c:pt>
                <c:pt idx="5283">
                  <c:v>3.28095354901818E-3</c:v>
                </c:pt>
                <c:pt idx="5284">
                  <c:v>3.2803270940810125E-3</c:v>
                </c:pt>
                <c:pt idx="5285">
                  <c:v>3.279704963803511E-3</c:v>
                </c:pt>
                <c:pt idx="5286">
                  <c:v>3.2790879671575619E-3</c:v>
                </c:pt>
                <c:pt idx="5287">
                  <c:v>3.2784741552579258E-3</c:v>
                </c:pt>
                <c:pt idx="5288">
                  <c:v>3.2778599211674988E-3</c:v>
                </c:pt>
                <c:pt idx="5289">
                  <c:v>3.2772420316135439E-3</c:v>
                </c:pt>
                <c:pt idx="5290">
                  <c:v>3.2766194461937405E-3</c:v>
                </c:pt>
                <c:pt idx="5291">
                  <c:v>3.2759939003765811E-3</c:v>
                </c:pt>
                <c:pt idx="5292">
                  <c:v>3.2753689255239698E-3</c:v>
                </c:pt>
                <c:pt idx="5293">
                  <c:v>3.274747859332201E-3</c:v>
                </c:pt>
                <c:pt idx="5294">
                  <c:v>3.2741319676104085E-3</c:v>
                </c:pt>
                <c:pt idx="5295">
                  <c:v>3.273519734212416E-3</c:v>
                </c:pt>
                <c:pt idx="5296">
                  <c:v>3.2729077173351525E-3</c:v>
                </c:pt>
                <c:pt idx="5297">
                  <c:v>3.2722924885884492E-3</c:v>
                </c:pt>
                <c:pt idx="5298">
                  <c:v>3.2716725624108412E-3</c:v>
                </c:pt>
                <c:pt idx="5299">
                  <c:v>3.2710492299009401E-3</c:v>
                </c:pt>
                <c:pt idx="5300">
                  <c:v>3.2704258289416618E-3</c:v>
                </c:pt>
                <c:pt idx="5301">
                  <c:v>3.2698058632349559E-3</c:v>
                </c:pt>
                <c:pt idx="5302">
                  <c:v>3.269191030233706E-3</c:v>
                </c:pt>
                <c:pt idx="5303">
                  <c:v>3.268580267855762E-3</c:v>
                </c:pt>
                <c:pt idx="5304">
                  <c:v>3.2679703552241021E-3</c:v>
                </c:pt>
                <c:pt idx="5305">
                  <c:v>3.2673577276542184E-3</c:v>
                </c:pt>
                <c:pt idx="5306">
                  <c:v>3.2667404831672282E-3</c:v>
                </c:pt>
                <c:pt idx="5307">
                  <c:v>3.266119451007069E-3</c:v>
                </c:pt>
                <c:pt idx="5308">
                  <c:v>3.2654977217616179E-3</c:v>
                </c:pt>
                <c:pt idx="5309">
                  <c:v>3.2648789053242254E-3</c:v>
                </c:pt>
                <c:pt idx="5310">
                  <c:v>3.2642650986471028E-3</c:v>
                </c:pt>
                <c:pt idx="5311">
                  <c:v>3.2636557072937378E-3</c:v>
                </c:pt>
                <c:pt idx="5312">
                  <c:v>3.2630477829274753E-3</c:v>
                </c:pt>
                <c:pt idx="5313">
                  <c:v>3.2624376851281092E-3</c:v>
                </c:pt>
                <c:pt idx="5314">
                  <c:v>3.2618231309077188E-3</c:v>
                </c:pt>
                <c:pt idx="5315">
                  <c:v>3.2612044780097253E-3</c:v>
                </c:pt>
                <c:pt idx="5316">
                  <c:v>3.2605845205086852E-3</c:v>
                </c:pt>
                <c:pt idx="5317">
                  <c:v>3.259966913447483E-3</c:v>
                </c:pt>
                <c:pt idx="5318">
                  <c:v>3.2593541147790876E-3</c:v>
                </c:pt>
                <c:pt idx="5319">
                  <c:v>3.2587460033952392E-3</c:v>
                </c:pt>
                <c:pt idx="5320">
                  <c:v>3.2581399501161513E-3</c:v>
                </c:pt>
                <c:pt idx="5321">
                  <c:v>3.2575323000583497E-3</c:v>
                </c:pt>
                <c:pt idx="5322">
                  <c:v>3.256920430650889E-3</c:v>
                </c:pt>
                <c:pt idx="5323">
                  <c:v>3.256304226420021E-3</c:v>
                </c:pt>
                <c:pt idx="5324">
                  <c:v>3.2556861410826437E-3</c:v>
                </c:pt>
                <c:pt idx="5325">
                  <c:v>3.2550698135872186E-3</c:v>
                </c:pt>
                <c:pt idx="5326">
                  <c:v>3.2544580187317362E-3</c:v>
                </c:pt>
                <c:pt idx="5327">
                  <c:v>3.2538511064962253E-3</c:v>
                </c:pt>
                <c:pt idx="5328">
                  <c:v>3.2532468077471643E-3</c:v>
                </c:pt>
                <c:pt idx="5329">
                  <c:v>3.2526415140991249E-3</c:v>
                </c:pt>
                <c:pt idx="5330">
                  <c:v>3.2520323100995682E-3</c:v>
                </c:pt>
                <c:pt idx="5331">
                  <c:v>3.2514186132267726E-3</c:v>
                </c:pt>
                <c:pt idx="5332">
                  <c:v>3.2508024990503901E-3</c:v>
                </c:pt>
                <c:pt idx="5333">
                  <c:v>3.2501875299978554E-3</c:v>
                </c:pt>
                <c:pt idx="5334">
                  <c:v>3.2495767486835033E-3</c:v>
                </c:pt>
                <c:pt idx="5335">
                  <c:v>3.2489709661218296E-3</c:v>
                </c:pt>
                <c:pt idx="5336">
                  <c:v>3.2483683077599193E-3</c:v>
                </c:pt>
                <c:pt idx="5337">
                  <c:v>3.2477652713504891E-3</c:v>
                </c:pt>
                <c:pt idx="5338">
                  <c:v>3.2471586997122612E-3</c:v>
                </c:pt>
                <c:pt idx="5339">
                  <c:v>3.2465475571576991E-3</c:v>
                </c:pt>
                <c:pt idx="5340">
                  <c:v>3.2459335099477684E-3</c:v>
                </c:pt>
                <c:pt idx="5341">
                  <c:v>3.2453199853764926E-3</c:v>
                </c:pt>
                <c:pt idx="5342">
                  <c:v>3.2447102408315431E-3</c:v>
                </c:pt>
                <c:pt idx="5343">
                  <c:v>3.244105530731164E-3</c:v>
                </c:pt>
                <c:pt idx="5344">
                  <c:v>3.2435044027656107E-3</c:v>
                </c:pt>
                <c:pt idx="5345">
                  <c:v>3.2429035181653961E-3</c:v>
                </c:pt>
                <c:pt idx="5346">
                  <c:v>3.2422995327349726E-3</c:v>
                </c:pt>
                <c:pt idx="5347">
                  <c:v>3.2416909789157837E-3</c:v>
                </c:pt>
                <c:pt idx="5348">
                  <c:v>3.241079089585628E-3</c:v>
                </c:pt>
                <c:pt idx="5349">
                  <c:v>3.2404671010648092E-3</c:v>
                </c:pt>
                <c:pt idx="5350">
                  <c:v>3.2398584293740077E-3</c:v>
                </c:pt>
                <c:pt idx="5351">
                  <c:v>3.2392547474886209E-3</c:v>
                </c:pt>
                <c:pt idx="5352">
                  <c:v>3.2386550457347862E-3</c:v>
                </c:pt>
                <c:pt idx="5353">
                  <c:v>3.2380562029280116E-3</c:v>
                </c:pt>
                <c:pt idx="5354">
                  <c:v>3.23745474519303E-3</c:v>
                </c:pt>
                <c:pt idx="5355">
                  <c:v>3.2368488013876091E-3</c:v>
                </c:pt>
                <c:pt idx="5356">
                  <c:v>3.2362391543554452E-3</c:v>
                </c:pt>
                <c:pt idx="5357">
                  <c:v>3.2356287972780452E-3</c:v>
                </c:pt>
                <c:pt idx="5358">
                  <c:v>3.2350212465322627E-3</c:v>
                </c:pt>
                <c:pt idx="5359">
                  <c:v>3.2344185620652201E-3</c:v>
                </c:pt>
                <c:pt idx="5360">
                  <c:v>3.2338201896884014E-3</c:v>
                </c:pt>
                <c:pt idx="5361">
                  <c:v>3.2332232758066084E-3</c:v>
                </c:pt>
                <c:pt idx="5362">
                  <c:v>3.2326242758433854E-3</c:v>
                </c:pt>
                <c:pt idx="5363">
                  <c:v>3.2320209498199288E-3</c:v>
                </c:pt>
                <c:pt idx="5364">
                  <c:v>3.2314136215287879E-3</c:v>
                </c:pt>
                <c:pt idx="5365">
                  <c:v>3.2308049933571412E-3</c:v>
                </c:pt>
                <c:pt idx="5366">
                  <c:v>3.2301986226119187E-3</c:v>
                </c:pt>
                <c:pt idx="5367">
                  <c:v>3.2295969184730597E-3</c:v>
                </c:pt>
                <c:pt idx="5368">
                  <c:v>3.2289997873970796E-3</c:v>
                </c:pt>
                <c:pt idx="5369">
                  <c:v>3.2284046884855843E-3</c:v>
                </c:pt>
                <c:pt idx="5370">
                  <c:v>3.2278080660885014E-3</c:v>
                </c:pt>
                <c:pt idx="5371">
                  <c:v>3.2272073519619758E-3</c:v>
                </c:pt>
                <c:pt idx="5372">
                  <c:v>3.2266024095461742E-3</c:v>
                </c:pt>
                <c:pt idx="5373">
                  <c:v>3.225995608039644E-3</c:v>
                </c:pt>
                <c:pt idx="5374">
                  <c:v>3.2253904861019641E-3</c:v>
                </c:pt>
                <c:pt idx="5375">
                  <c:v>3.224789758935163E-3</c:v>
                </c:pt>
                <c:pt idx="5376">
                  <c:v>3.2241937910938261E-3</c:v>
                </c:pt>
                <c:pt idx="5377">
                  <c:v>3.2236003938812346E-3</c:v>
                </c:pt>
                <c:pt idx="5378">
                  <c:v>3.2230060598535059E-3</c:v>
                </c:pt>
                <c:pt idx="5379">
                  <c:v>3.2224079381714364E-3</c:v>
                </c:pt>
                <c:pt idx="5380">
                  <c:v>3.2218054382902681E-3</c:v>
                </c:pt>
                <c:pt idx="5381">
                  <c:v>3.2212005597445637E-3</c:v>
                </c:pt>
                <c:pt idx="5382">
                  <c:v>3.2205967638092221E-3</c:v>
                </c:pt>
                <c:pt idx="5383">
                  <c:v>3.2199970237925552E-3</c:v>
                </c:pt>
                <c:pt idx="5384">
                  <c:v>3.2194021522046045E-3</c:v>
                </c:pt>
                <c:pt idx="5385">
                  <c:v>3.2188103458459577E-3</c:v>
                </c:pt>
                <c:pt idx="5386">
                  <c:v>3.2182182034290012E-3</c:v>
                </c:pt>
                <c:pt idx="5387">
                  <c:v>3.2176226414826954E-3</c:v>
                </c:pt>
                <c:pt idx="5388">
                  <c:v>3.2170226293391272E-3</c:v>
                </c:pt>
                <c:pt idx="5389">
                  <c:v>3.2164197668663923E-3</c:v>
                </c:pt>
                <c:pt idx="5390">
                  <c:v>3.2158173810260321E-3</c:v>
                </c:pt>
                <c:pt idx="5391">
                  <c:v>3.2152186514498261E-3</c:v>
                </c:pt>
                <c:pt idx="5392">
                  <c:v>3.2146248211009859E-3</c:v>
                </c:pt>
                <c:pt idx="5393">
                  <c:v>3.2140344988658303E-3</c:v>
                </c:pt>
                <c:pt idx="5394">
                  <c:v>3.2134444452823871E-3</c:v>
                </c:pt>
                <c:pt idx="5395">
                  <c:v>3.2128513976361086E-3</c:v>
                </c:pt>
                <c:pt idx="5396">
                  <c:v>3.2122539061954082E-3</c:v>
                </c:pt>
                <c:pt idx="5397">
                  <c:v>3.2116531480731775E-3</c:v>
                </c:pt>
                <c:pt idx="5398">
                  <c:v>3.2110522617278298E-3</c:v>
                </c:pt>
                <c:pt idx="5399">
                  <c:v>3.2104545783595028E-3</c:v>
                </c:pt>
                <c:pt idx="5400">
                  <c:v>3.2098617468787173E-3</c:v>
                </c:pt>
                <c:pt idx="5401">
                  <c:v>3.2092728077567963E-3</c:v>
                </c:pt>
                <c:pt idx="5402">
                  <c:v>3.2086847358408629E-3</c:v>
                </c:pt>
                <c:pt idx="5403">
                  <c:v>3.2080941450687087E-3</c:v>
                </c:pt>
                <c:pt idx="5404">
                  <c:v>3.2074991944878359E-3</c:v>
                </c:pt>
                <c:pt idx="5405">
                  <c:v>3.206900622603745E-3</c:v>
                </c:pt>
                <c:pt idx="5406">
                  <c:v>3.2063013287970811E-3</c:v>
                </c:pt>
                <c:pt idx="5407">
                  <c:v>3.205704739045169E-3</c:v>
                </c:pt>
                <c:pt idx="5408">
                  <c:v>3.2051128771658616E-3</c:v>
                </c:pt>
                <c:pt idx="5409">
                  <c:v>3.2045252273641953E-3</c:v>
                </c:pt>
                <c:pt idx="5410">
                  <c:v>3.2039390272503138E-3</c:v>
                </c:pt>
                <c:pt idx="5411">
                  <c:v>3.2033508248661695E-3</c:v>
                </c:pt>
                <c:pt idx="5412">
                  <c:v>3.2027584221418401E-3</c:v>
                </c:pt>
                <c:pt idx="5413">
                  <c:v>3.2021621105589805E-3</c:v>
                </c:pt>
                <c:pt idx="5414">
                  <c:v>3.2015645042695498E-3</c:v>
                </c:pt>
                <c:pt idx="5415">
                  <c:v>3.2009690661627642E-3</c:v>
                </c:pt>
                <c:pt idx="5416">
                  <c:v>3.2003781579630448E-3</c:v>
                </c:pt>
                <c:pt idx="5417">
                  <c:v>3.1997917122707051E-3</c:v>
                </c:pt>
                <c:pt idx="5418">
                  <c:v>3.199207273113785E-3</c:v>
                </c:pt>
                <c:pt idx="5419">
                  <c:v>3.1986213806777168E-3</c:v>
                </c:pt>
                <c:pt idx="5420">
                  <c:v>3.1980315195168341E-3</c:v>
                </c:pt>
                <c:pt idx="5421">
                  <c:v>3.1974375331824353E-3</c:v>
                </c:pt>
                <c:pt idx="5422">
                  <c:v>3.1968417095987159E-3</c:v>
                </c:pt>
                <c:pt idx="5423">
                  <c:v>3.1962474905982826E-3</c:v>
                </c:pt>
                <c:pt idx="5424">
                  <c:v>3.1956575335183035E-3</c:v>
                </c:pt>
                <c:pt idx="5425">
                  <c:v>3.1950722165174053E-3</c:v>
                </c:pt>
                <c:pt idx="5426">
                  <c:v>3.1944894282144613E-3</c:v>
                </c:pt>
                <c:pt idx="5427">
                  <c:v>3.1939057585952013E-3</c:v>
                </c:pt>
                <c:pt idx="5428">
                  <c:v>3.1933184195078682E-3</c:v>
                </c:pt>
                <c:pt idx="5429">
                  <c:v>3.1927268131255841E-3</c:v>
                </c:pt>
                <c:pt idx="5430">
                  <c:v>3.1921328659335292E-3</c:v>
                </c:pt>
                <c:pt idx="5431">
                  <c:v>3.1915399416003252E-3</c:v>
                </c:pt>
                <c:pt idx="5432">
                  <c:v>3.1909509462382892E-3</c:v>
                </c:pt>
                <c:pt idx="5433">
                  <c:v>3.1903666933424E-3</c:v>
                </c:pt>
                <c:pt idx="5434">
                  <c:v>3.1897854482273369E-3</c:v>
                </c:pt>
                <c:pt idx="5435">
                  <c:v>3.1892039069988491E-3</c:v>
                </c:pt>
                <c:pt idx="5436">
                  <c:v>3.1886190576106139E-3</c:v>
                </c:pt>
                <c:pt idx="5437">
                  <c:v>3.1880298746936172E-3</c:v>
                </c:pt>
                <c:pt idx="5438">
                  <c:v>3.1874378944048609E-3</c:v>
                </c:pt>
                <c:pt idx="5439">
                  <c:v>3.1868463469443488E-3</c:v>
                </c:pt>
                <c:pt idx="5440">
                  <c:v>3.1862583366367445E-3</c:v>
                </c:pt>
                <c:pt idx="5441">
                  <c:v>3.1856750949410552E-3</c:v>
                </c:pt>
                <c:pt idx="5442">
                  <c:v>3.1850952894249217E-3</c:v>
                </c:pt>
                <c:pt idx="5443">
                  <c:v>3.1845157763725597E-3</c:v>
                </c:pt>
                <c:pt idx="5444">
                  <c:v>3.1839333719484155E-3</c:v>
                </c:pt>
                <c:pt idx="5445">
                  <c:v>3.183346644067428E-3</c:v>
                </c:pt>
                <c:pt idx="5446">
                  <c:v>3.1827567164158079E-3</c:v>
                </c:pt>
                <c:pt idx="5447">
                  <c:v>3.1821666331264212E-3</c:v>
                </c:pt>
                <c:pt idx="5448">
                  <c:v>3.1815796433210266E-3</c:v>
                </c:pt>
                <c:pt idx="5449">
                  <c:v>3.1809973722518041E-3</c:v>
                </c:pt>
                <c:pt idx="5450">
                  <c:v>3.1804189083815991E-3</c:v>
                </c:pt>
                <c:pt idx="5451">
                  <c:v>3.1798413190916512E-3</c:v>
                </c:pt>
                <c:pt idx="5452">
                  <c:v>3.1792613032617192E-3</c:v>
                </c:pt>
                <c:pt idx="5453">
                  <c:v>3.1786770494987003E-3</c:v>
                </c:pt>
                <c:pt idx="5454">
                  <c:v>3.1780892539309468E-3</c:v>
                </c:pt>
                <c:pt idx="5455">
                  <c:v>3.177500725582112E-3</c:v>
                </c:pt>
                <c:pt idx="5456">
                  <c:v>3.1769148030161712E-3</c:v>
                </c:pt>
                <c:pt idx="5457">
                  <c:v>3.1763334747704612E-3</c:v>
                </c:pt>
                <c:pt idx="5458">
                  <c:v>3.1757562616814136E-3</c:v>
                </c:pt>
                <c:pt idx="5459">
                  <c:v>3.175180489187471E-3</c:v>
                </c:pt>
                <c:pt idx="5460">
                  <c:v>3.1746027948600592E-3</c:v>
                </c:pt>
                <c:pt idx="5461">
                  <c:v>3.1740210214748609E-3</c:v>
                </c:pt>
                <c:pt idx="5462">
                  <c:v>3.1734354297595592E-3</c:v>
                </c:pt>
                <c:pt idx="5463">
                  <c:v>3.1728485489270759E-3</c:v>
                </c:pt>
                <c:pt idx="5464">
                  <c:v>3.1722637506261418E-3</c:v>
                </c:pt>
                <c:pt idx="5465">
                  <c:v>3.1716833503963107E-3</c:v>
                </c:pt>
                <c:pt idx="5466">
                  <c:v>3.1711073056343254E-3</c:v>
                </c:pt>
                <c:pt idx="5467">
                  <c:v>3.1705332420920605E-3</c:v>
                </c:pt>
                <c:pt idx="5468">
                  <c:v>3.169957792537642E-3</c:v>
                </c:pt>
                <c:pt idx="5469">
                  <c:v>3.1693784928512642E-3</c:v>
                </c:pt>
                <c:pt idx="5470">
                  <c:v>3.168795167828429E-3</c:v>
                </c:pt>
                <c:pt idx="5471">
                  <c:v>3.1682100272152152E-3</c:v>
                </c:pt>
                <c:pt idx="5472">
                  <c:v>3.1676264193303684E-3</c:v>
                </c:pt>
                <c:pt idx="5473">
                  <c:v>3.1670469453116486E-3</c:v>
                </c:pt>
                <c:pt idx="5474">
                  <c:v>3.1664719960053439E-3</c:v>
                </c:pt>
                <c:pt idx="5475">
                  <c:v>3.1658995343679663E-3</c:v>
                </c:pt>
                <c:pt idx="5476">
                  <c:v>3.1653262444543903E-3</c:v>
                </c:pt>
                <c:pt idx="5477">
                  <c:v>3.1647493989489686E-3</c:v>
                </c:pt>
                <c:pt idx="5478">
                  <c:v>3.1641683934393755E-3</c:v>
                </c:pt>
                <c:pt idx="5479">
                  <c:v>3.163585084209491E-3</c:v>
                </c:pt>
                <c:pt idx="5480">
                  <c:v>3.1630027407141717E-3</c:v>
                </c:pt>
                <c:pt idx="5481">
                  <c:v>3.1624242038968686E-3</c:v>
                </c:pt>
                <c:pt idx="5482">
                  <c:v>3.1618502877608814E-3</c:v>
                </c:pt>
                <c:pt idx="5483">
                  <c:v>3.1612793234275082E-3</c:v>
                </c:pt>
                <c:pt idx="5484">
                  <c:v>3.1607081009846416E-3</c:v>
                </c:pt>
                <c:pt idx="5485">
                  <c:v>3.1601336776163709E-3</c:v>
                </c:pt>
                <c:pt idx="5486">
                  <c:v>3.1595550335077258E-3</c:v>
                </c:pt>
                <c:pt idx="5487">
                  <c:v>3.1589736436612066E-3</c:v>
                </c:pt>
                <c:pt idx="5488">
                  <c:v>3.1583926449301005E-3</c:v>
                </c:pt>
                <c:pt idx="5489">
                  <c:v>3.1578150686819707E-3</c:v>
                </c:pt>
                <c:pt idx="5490">
                  <c:v>3.1572421348364035E-3</c:v>
                </c:pt>
                <c:pt idx="5491">
                  <c:v>3.1566725672460202E-3</c:v>
                </c:pt>
                <c:pt idx="5492">
                  <c:v>3.1561033145361792E-3</c:v>
                </c:pt>
                <c:pt idx="5493">
                  <c:v>3.1555312692542851E-3</c:v>
                </c:pt>
                <c:pt idx="5494">
                  <c:v>3.1549550167775959E-3</c:v>
                </c:pt>
                <c:pt idx="5495">
                  <c:v>3.1543756295927192E-3</c:v>
                </c:pt>
                <c:pt idx="5496">
                  <c:v>3.1537960608875254E-3</c:v>
                </c:pt>
                <c:pt idx="5497">
                  <c:v>3.1532194803348653E-3</c:v>
                </c:pt>
                <c:pt idx="5498">
                  <c:v>3.1526474899289869E-3</c:v>
                </c:pt>
                <c:pt idx="5499">
                  <c:v>3.1520792240740847E-3</c:v>
                </c:pt>
                <c:pt idx="5500">
                  <c:v>3.1515118393427052E-3</c:v>
                </c:pt>
                <c:pt idx="5501">
                  <c:v>3.1509421168041752E-3</c:v>
                </c:pt>
                <c:pt idx="5502">
                  <c:v>3.1503682740106412E-3</c:v>
                </c:pt>
                <c:pt idx="5503">
                  <c:v>3.1497909665789805E-3</c:v>
                </c:pt>
                <c:pt idx="5504">
                  <c:v>3.1492129164668392E-3</c:v>
                </c:pt>
                <c:pt idx="5505">
                  <c:v>3.1486373776865818E-3</c:v>
                </c:pt>
                <c:pt idx="5506">
                  <c:v>3.1480663043178892E-3</c:v>
                </c:pt>
                <c:pt idx="5507">
                  <c:v>3.1474992521534971E-3</c:v>
                </c:pt>
                <c:pt idx="5508">
                  <c:v>3.1469336312337152E-3</c:v>
                </c:pt>
                <c:pt idx="5509">
                  <c:v>3.1463661656999289E-3</c:v>
                </c:pt>
                <c:pt idx="5510">
                  <c:v>3.1457947381455477E-3</c:v>
                </c:pt>
                <c:pt idx="5511">
                  <c:v>3.1452195800230208E-3</c:v>
                </c:pt>
                <c:pt idx="5512">
                  <c:v>3.1446431387546691E-3</c:v>
                </c:pt>
                <c:pt idx="5513">
                  <c:v>3.1440686977921017E-3</c:v>
                </c:pt>
                <c:pt idx="5514">
                  <c:v>3.1434985277159276E-3</c:v>
                </c:pt>
                <c:pt idx="5515">
                  <c:v>3.1429326094413092E-3</c:v>
                </c:pt>
                <c:pt idx="5516">
                  <c:v>3.1423686473854629E-3</c:v>
                </c:pt>
                <c:pt idx="5517">
                  <c:v>3.1418033637843562E-3</c:v>
                </c:pt>
                <c:pt idx="5518">
                  <c:v>3.1412343444254033E-3</c:v>
                </c:pt>
                <c:pt idx="5519">
                  <c:v>3.1406613964211523E-3</c:v>
                </c:pt>
                <c:pt idx="5520">
                  <c:v>3.1400866542957012E-3</c:v>
                </c:pt>
                <c:pt idx="5521">
                  <c:v>3.1395133760261412E-3</c:v>
                </c:pt>
                <c:pt idx="5522">
                  <c:v>3.1389441081537076E-3</c:v>
                </c:pt>
                <c:pt idx="5523">
                  <c:v>3.13837925334691E-3</c:v>
                </c:pt>
                <c:pt idx="5524">
                  <c:v>3.13781684605731E-3</c:v>
                </c:pt>
                <c:pt idx="5525">
                  <c:v>3.1372536611921618E-3</c:v>
                </c:pt>
                <c:pt idx="5526">
                  <c:v>3.1366870304915841E-3</c:v>
                </c:pt>
                <c:pt idx="5527">
                  <c:v>3.1361163436131236E-3</c:v>
                </c:pt>
                <c:pt idx="5528">
                  <c:v>3.1355433893570242E-3</c:v>
                </c:pt>
                <c:pt idx="5529">
                  <c:v>3.134971346211309E-3</c:v>
                </c:pt>
                <c:pt idx="5530">
                  <c:v>3.1344029918985244E-3</c:v>
                </c:pt>
                <c:pt idx="5531">
                  <c:v>3.1338391404857652E-3</c:v>
                </c:pt>
                <c:pt idx="5532">
                  <c:v>3.133278186318071E-3</c:v>
                </c:pt>
                <c:pt idx="5533">
                  <c:v>3.1327170102013317E-3</c:v>
                </c:pt>
                <c:pt idx="5534">
                  <c:v>3.1321527364424778E-3</c:v>
                </c:pt>
                <c:pt idx="5535">
                  <c:v>3.1315843510135383E-3</c:v>
                </c:pt>
                <c:pt idx="5536">
                  <c:v>3.1310132702003324E-3</c:v>
                </c:pt>
                <c:pt idx="5537">
                  <c:v>3.1304425407764703E-3</c:v>
                </c:pt>
                <c:pt idx="5538">
                  <c:v>3.1298751234085137E-3</c:v>
                </c:pt>
                <c:pt idx="5539">
                  <c:v>3.1293122264542369E-3</c:v>
                </c:pt>
                <c:pt idx="5540">
                  <c:v>3.1287526277668214E-3</c:v>
                </c:pt>
                <c:pt idx="5541">
                  <c:v>3.1281933650558597E-3</c:v>
                </c:pt>
                <c:pt idx="5542">
                  <c:v>3.1276314048563313E-3</c:v>
                </c:pt>
                <c:pt idx="5543">
                  <c:v>3.1270653498204856E-3</c:v>
                </c:pt>
                <c:pt idx="5544">
                  <c:v>3.1264962233573286E-3</c:v>
                </c:pt>
                <c:pt idx="5545">
                  <c:v>3.1259268909426107E-3</c:v>
                </c:pt>
                <c:pt idx="5546">
                  <c:v>3.125360445322964E-3</c:v>
                </c:pt>
                <c:pt idx="5547">
                  <c:v>3.1247984656285911E-3</c:v>
                </c:pt>
                <c:pt idx="5548">
                  <c:v>3.1242401302526632E-3</c:v>
                </c:pt>
                <c:pt idx="5549">
                  <c:v>3.1236826817628055E-3</c:v>
                </c:pt>
                <c:pt idx="5550">
                  <c:v>3.1231229807784444E-3</c:v>
                </c:pt>
                <c:pt idx="5551">
                  <c:v>3.1225592731984496E-3</c:v>
                </c:pt>
                <c:pt idx="5552">
                  <c:v>3.1219921759038202E-3</c:v>
                </c:pt>
                <c:pt idx="5553">
                  <c:v>3.1214243269323126E-3</c:v>
                </c:pt>
                <c:pt idx="5554">
                  <c:v>3.1208588984881591E-3</c:v>
                </c:pt>
                <c:pt idx="5555">
                  <c:v>3.1202978109916208E-3</c:v>
                </c:pt>
                <c:pt idx="5556">
                  <c:v>3.1197406535984711E-3</c:v>
                </c:pt>
                <c:pt idx="5557">
                  <c:v>3.1191849178673686E-3</c:v>
                </c:pt>
                <c:pt idx="5558">
                  <c:v>3.1186274116728682E-3</c:v>
                </c:pt>
                <c:pt idx="5559">
                  <c:v>3.1180660564323515E-3</c:v>
                </c:pt>
                <c:pt idx="5560">
                  <c:v>3.1175010557278546E-3</c:v>
                </c:pt>
                <c:pt idx="5561">
                  <c:v>3.116934778199648E-3</c:v>
                </c:pt>
                <c:pt idx="5562">
                  <c:v>3.1163704220184552E-3</c:v>
                </c:pt>
                <c:pt idx="5563">
                  <c:v>3.1158102139891295E-3</c:v>
                </c:pt>
                <c:pt idx="5564">
                  <c:v>3.1152541573326795E-3</c:v>
                </c:pt>
                <c:pt idx="5565">
                  <c:v>3.1147000322096852E-3</c:v>
                </c:pt>
                <c:pt idx="5566">
                  <c:v>3.1141446473397978E-3</c:v>
                </c:pt>
                <c:pt idx="5567">
                  <c:v>3.1135856370503676E-3</c:v>
                </c:pt>
                <c:pt idx="5568">
                  <c:v>3.1130227917873384E-3</c:v>
                </c:pt>
                <c:pt idx="5569">
                  <c:v>3.1124581736761228E-3</c:v>
                </c:pt>
                <c:pt idx="5570">
                  <c:v>3.1118949533906252E-3</c:v>
                </c:pt>
                <c:pt idx="5571">
                  <c:v>3.1113356244187782E-3</c:v>
                </c:pt>
                <c:pt idx="5572">
                  <c:v>3.1107806004337045E-3</c:v>
                </c:pt>
                <c:pt idx="5573">
                  <c:v>3.1102279846677897E-3</c:v>
                </c:pt>
                <c:pt idx="5574">
                  <c:v>3.1096746398001952E-3</c:v>
                </c:pt>
                <c:pt idx="5575">
                  <c:v>3.1091179549140886E-3</c:v>
                </c:pt>
                <c:pt idx="5576">
                  <c:v>3.1085573143532401E-3</c:v>
                </c:pt>
                <c:pt idx="5577">
                  <c:v>3.1079944420286626E-3</c:v>
                </c:pt>
                <c:pt idx="5578">
                  <c:v>3.1074324285701809E-3</c:v>
                </c:pt>
                <c:pt idx="5579">
                  <c:v>3.1068739903523106E-3</c:v>
                </c:pt>
                <c:pt idx="5580">
                  <c:v>3.1063199410911444E-3</c:v>
                </c:pt>
                <c:pt idx="5581">
                  <c:v>3.1057687358906293E-3</c:v>
                </c:pt>
                <c:pt idx="5582">
                  <c:v>3.1052173431500621E-3</c:v>
                </c:pt>
                <c:pt idx="5583">
                  <c:v>3.1046629522742241E-3</c:v>
                </c:pt>
                <c:pt idx="5584">
                  <c:v>3.1041045552341667E-3</c:v>
                </c:pt>
                <c:pt idx="5585">
                  <c:v>3.1035435119248231E-3</c:v>
                </c:pt>
                <c:pt idx="5586">
                  <c:v>3.1029827821668649E-3</c:v>
                </c:pt>
                <c:pt idx="5587">
                  <c:v>3.1024252580926074E-3</c:v>
                </c:pt>
                <c:pt idx="5588">
                  <c:v>3.1018721364871886E-3</c:v>
                </c:pt>
                <c:pt idx="5589">
                  <c:v>3.1013222470261418E-3</c:v>
                </c:pt>
                <c:pt idx="5590">
                  <c:v>3.1007727133866188E-3</c:v>
                </c:pt>
                <c:pt idx="5591">
                  <c:v>3.100220573791692E-3</c:v>
                </c:pt>
                <c:pt idx="5592">
                  <c:v>3.0996644479786006E-3</c:v>
                </c:pt>
                <c:pt idx="5593">
                  <c:v>3.0991053123013827E-3</c:v>
                </c:pt>
                <c:pt idx="5594">
                  <c:v>3.0985459476166612E-3</c:v>
                </c:pt>
                <c:pt idx="5595">
                  <c:v>3.097989372165628E-3</c:v>
                </c:pt>
                <c:pt idx="5596">
                  <c:v>3.097437142602198E-3</c:v>
                </c:pt>
                <c:pt idx="5597">
                  <c:v>3.0968884794484353E-3</c:v>
                </c:pt>
                <c:pt idx="5598">
                  <c:v>3.0963407082097842E-3</c:v>
                </c:pt>
                <c:pt idx="5599">
                  <c:v>3.0957907665235683E-3</c:v>
                </c:pt>
                <c:pt idx="5600">
                  <c:v>3.0952369280521411E-3</c:v>
                </c:pt>
                <c:pt idx="5601">
                  <c:v>3.0946797726310845E-3</c:v>
                </c:pt>
                <c:pt idx="5602">
                  <c:v>3.0941218573869184E-3</c:v>
                </c:pt>
                <c:pt idx="5603">
                  <c:v>3.0935662753472214E-3</c:v>
                </c:pt>
                <c:pt idx="5604">
                  <c:v>3.0930149140467652E-3</c:v>
                </c:pt>
                <c:pt idx="5605">
                  <c:v>3.0924673944890033E-3</c:v>
                </c:pt>
                <c:pt idx="5606">
                  <c:v>3.0919212868023467E-3</c:v>
                </c:pt>
                <c:pt idx="5607">
                  <c:v>3.0913734798747607E-3</c:v>
                </c:pt>
                <c:pt idx="5608">
                  <c:v>3.0908219329862413E-3</c:v>
                </c:pt>
                <c:pt idx="5609">
                  <c:v>3.0902668231835538E-3</c:v>
                </c:pt>
                <c:pt idx="5610">
                  <c:v>3.0897104432009445E-3</c:v>
                </c:pt>
                <c:pt idx="5611">
                  <c:v>3.0891559087238315E-3</c:v>
                </c:pt>
                <c:pt idx="5612">
                  <c:v>3.0886054039235104E-3</c:v>
                </c:pt>
                <c:pt idx="5613">
                  <c:v>3.0880589531758584E-3</c:v>
                </c:pt>
                <c:pt idx="5614">
                  <c:v>3.0875144095923956E-3</c:v>
                </c:pt>
                <c:pt idx="5615">
                  <c:v>3.0869686655162752E-3</c:v>
                </c:pt>
                <c:pt idx="5616">
                  <c:v>3.0864194024967802E-3</c:v>
                </c:pt>
                <c:pt idx="5617">
                  <c:v>3.0858663952759652E-3</c:v>
                </c:pt>
                <c:pt idx="5618">
                  <c:v>3.0853116362783858E-3</c:v>
                </c:pt>
                <c:pt idx="5619">
                  <c:v>3.0847582117860366E-3</c:v>
                </c:pt>
                <c:pt idx="5620">
                  <c:v>3.0842085637199411E-3</c:v>
                </c:pt>
                <c:pt idx="5621">
                  <c:v>3.0836631159853077E-3</c:v>
                </c:pt>
                <c:pt idx="5622">
                  <c:v>3.0831200380025234E-3</c:v>
                </c:pt>
                <c:pt idx="5623">
                  <c:v>3.0825762772715829E-3</c:v>
                </c:pt>
                <c:pt idx="5624">
                  <c:v>3.0820292785705039E-3</c:v>
                </c:pt>
                <c:pt idx="5625">
                  <c:v>3.0814784215091547E-3</c:v>
                </c:pt>
                <c:pt idx="5626">
                  <c:v>3.0809253675868086E-3</c:v>
                </c:pt>
                <c:pt idx="5627">
                  <c:v>3.0803731225526824E-3</c:v>
                </c:pt>
                <c:pt idx="5628">
                  <c:v>3.0798243432342662E-3</c:v>
                </c:pt>
                <c:pt idx="5629">
                  <c:v>3.0792798426099886E-3</c:v>
                </c:pt>
                <c:pt idx="5630">
                  <c:v>3.0787381341895294E-3</c:v>
                </c:pt>
                <c:pt idx="5631">
                  <c:v>3.0781962709734638E-3</c:v>
                </c:pt>
                <c:pt idx="5632">
                  <c:v>3.0776515055179507E-3</c:v>
                </c:pt>
                <c:pt idx="5633">
                  <c:v>3.0771028359857389E-3</c:v>
                </c:pt>
                <c:pt idx="5634">
                  <c:v>3.0765515681005495E-3</c:v>
                </c:pt>
                <c:pt idx="5635">
                  <c:v>3.0760005777237041E-3</c:v>
                </c:pt>
                <c:pt idx="5636">
                  <c:v>3.0754526905349988E-3</c:v>
                </c:pt>
                <c:pt idx="5637">
                  <c:v>3.0749090917470312E-3</c:v>
                </c:pt>
                <c:pt idx="5638">
                  <c:v>3.0743686607794416E-3</c:v>
                </c:pt>
                <c:pt idx="5639">
                  <c:v>3.0738286042937477E-3</c:v>
                </c:pt>
                <c:pt idx="5640">
                  <c:v>3.0732860299926648E-3</c:v>
                </c:pt>
                <c:pt idx="5641">
                  <c:v>3.0727395745062812E-3</c:v>
                </c:pt>
                <c:pt idx="5642">
                  <c:v>3.0721901690622892E-3</c:v>
                </c:pt>
                <c:pt idx="5643">
                  <c:v>3.0716405128584602E-3</c:v>
                </c:pt>
                <c:pt idx="5644">
                  <c:v>3.0710935519545797E-3</c:v>
                </c:pt>
                <c:pt idx="5645">
                  <c:v>3.0705508209095552E-3</c:v>
                </c:pt>
                <c:pt idx="5646">
                  <c:v>3.070011580601805E-3</c:v>
                </c:pt>
                <c:pt idx="5647">
                  <c:v>3.0694732365490252E-3</c:v>
                </c:pt>
                <c:pt idx="5648">
                  <c:v>3.0689328009762084E-3</c:v>
                </c:pt>
                <c:pt idx="5649">
                  <c:v>3.0683885747408205E-3</c:v>
                </c:pt>
                <c:pt idx="5650">
                  <c:v>3.0678411022429996E-3</c:v>
                </c:pt>
                <c:pt idx="5651">
                  <c:v>3.06729286257647E-3</c:v>
                </c:pt>
                <c:pt idx="5652">
                  <c:v>3.0667468721168496E-3</c:v>
                </c:pt>
                <c:pt idx="5653">
                  <c:v>3.0662049862644255E-3</c:v>
                </c:pt>
                <c:pt idx="5654">
                  <c:v>3.0656668564280056E-3</c:v>
                </c:pt>
                <c:pt idx="5655">
                  <c:v>3.065130128485602E-3</c:v>
                </c:pt>
                <c:pt idx="5656">
                  <c:v>3.0645917697296778E-3</c:v>
                </c:pt>
                <c:pt idx="5657">
                  <c:v>3.0640497763727795E-3</c:v>
                </c:pt>
                <c:pt idx="5658">
                  <c:v>3.0635043001957588E-3</c:v>
                </c:pt>
                <c:pt idx="5659">
                  <c:v>3.0629575607770717E-3</c:v>
                </c:pt>
                <c:pt idx="5660">
                  <c:v>3.0624125939978006E-3</c:v>
                </c:pt>
                <c:pt idx="5661">
                  <c:v>3.061871542498709E-3</c:v>
                </c:pt>
                <c:pt idx="5662">
                  <c:v>3.0613344507178057E-3</c:v>
                </c:pt>
                <c:pt idx="5663">
                  <c:v>3.0607992420476041E-3</c:v>
                </c:pt>
                <c:pt idx="5664">
                  <c:v>3.0602628897127681E-3</c:v>
                </c:pt>
                <c:pt idx="5665">
                  <c:v>3.059723121213239E-3</c:v>
                </c:pt>
                <c:pt idx="5666">
                  <c:v>3.0591796964996015E-3</c:v>
                </c:pt>
                <c:pt idx="5667">
                  <c:v>3.0586345408742032E-3</c:v>
                </c:pt>
                <c:pt idx="5668">
                  <c:v>3.0580906590178584E-3</c:v>
                </c:pt>
                <c:pt idx="5669">
                  <c:v>3.0575504427166997E-3</c:v>
                </c:pt>
                <c:pt idx="5670">
                  <c:v>3.0570143253778612E-3</c:v>
                </c:pt>
                <c:pt idx="5671">
                  <c:v>3.0564805401320813E-3</c:v>
                </c:pt>
                <c:pt idx="5672">
                  <c:v>3.0559461164720255E-3</c:v>
                </c:pt>
                <c:pt idx="5673">
                  <c:v>3.0554085532838587E-3</c:v>
                </c:pt>
                <c:pt idx="5674">
                  <c:v>3.0548672259890601E-3</c:v>
                </c:pt>
                <c:pt idx="5675">
                  <c:v>3.0543237360419933E-3</c:v>
                </c:pt>
                <c:pt idx="5676">
                  <c:v>3.0537810071642503E-3</c:v>
                </c:pt>
                <c:pt idx="5677">
                  <c:v>3.0532416383690871E-3</c:v>
                </c:pt>
                <c:pt idx="5678">
                  <c:v>3.0527064415367092E-3</c:v>
                </c:pt>
                <c:pt idx="5679">
                  <c:v>3.0521739863352631E-3</c:v>
                </c:pt>
                <c:pt idx="5680">
                  <c:v>3.0516414075000952E-3</c:v>
                </c:pt>
                <c:pt idx="5681">
                  <c:v>3.0511060188672238E-3</c:v>
                </c:pt>
                <c:pt idx="5682">
                  <c:v>3.0505668249657752E-3</c:v>
                </c:pt>
                <c:pt idx="5683">
                  <c:v>3.0500250794672401E-3</c:v>
                </c:pt>
                <c:pt idx="5684">
                  <c:v>3.0494835771409938E-3</c:v>
                </c:pt>
                <c:pt idx="5685">
                  <c:v>3.0489450792149891E-3</c:v>
                </c:pt>
                <c:pt idx="5686">
                  <c:v>3.0484107593391355E-3</c:v>
                </c:pt>
                <c:pt idx="5687">
                  <c:v>3.0478795446941412E-3</c:v>
                </c:pt>
                <c:pt idx="5688">
                  <c:v>3.0473487220688852E-3</c:v>
                </c:pt>
                <c:pt idx="5689">
                  <c:v>3.0468154665240846E-3</c:v>
                </c:pt>
                <c:pt idx="5690">
                  <c:v>3.0462784313889171E-3</c:v>
                </c:pt>
                <c:pt idx="5691">
                  <c:v>3.0457385046044434E-3</c:v>
                </c:pt>
                <c:pt idx="5692">
                  <c:v>3.0451983065437052E-3</c:v>
                </c:pt>
                <c:pt idx="5693">
                  <c:v>3.0446607133171408E-3</c:v>
                </c:pt>
                <c:pt idx="5694">
                  <c:v>3.044127237763576E-3</c:v>
                </c:pt>
                <c:pt idx="5695">
                  <c:v>3.043597179427756E-3</c:v>
                </c:pt>
                <c:pt idx="5696">
                  <c:v>3.0430680210393212E-3</c:v>
                </c:pt>
                <c:pt idx="5697">
                  <c:v>3.0425368470776157E-3</c:v>
                </c:pt>
                <c:pt idx="5698">
                  <c:v>3.0420019850412442E-3</c:v>
                </c:pt>
                <c:pt idx="5699">
                  <c:v>3.0414639454288605E-3</c:v>
                </c:pt>
                <c:pt idx="5700">
                  <c:v>3.0409251320561892E-3</c:v>
                </c:pt>
                <c:pt idx="5701">
                  <c:v>3.0403884870701492E-3</c:v>
                </c:pt>
                <c:pt idx="5702">
                  <c:v>3.0398558344651707E-3</c:v>
                </c:pt>
                <c:pt idx="5703">
                  <c:v>3.039326854682489E-3</c:v>
                </c:pt>
                <c:pt idx="5704">
                  <c:v>3.0387992666511573E-3</c:v>
                </c:pt>
                <c:pt idx="5705">
                  <c:v>3.0382701135646837E-3</c:v>
                </c:pt>
                <c:pt idx="5706">
                  <c:v>3.0377374276682701E-3</c:v>
                </c:pt>
                <c:pt idx="5707">
                  <c:v>3.0372013366838286E-3</c:v>
                </c:pt>
                <c:pt idx="5708">
                  <c:v>3.0366639896652068E-3</c:v>
                </c:pt>
                <c:pt idx="5709">
                  <c:v>3.0361283452610146E-3</c:v>
                </c:pt>
                <c:pt idx="5710">
                  <c:v>3.0355965056469551E-3</c:v>
                </c:pt>
                <c:pt idx="5711">
                  <c:v>3.0350685342854181E-3</c:v>
                </c:pt>
                <c:pt idx="5712">
                  <c:v>3.0345424222963605E-3</c:v>
                </c:pt>
                <c:pt idx="5713">
                  <c:v>3.0340152211559652E-3</c:v>
                </c:pt>
                <c:pt idx="5714">
                  <c:v>3.0334847030884199E-3</c:v>
                </c:pt>
                <c:pt idx="5715">
                  <c:v>3.0329506141177588E-3</c:v>
                </c:pt>
                <c:pt idx="5716">
                  <c:v>3.0324148148898359E-3</c:v>
                </c:pt>
                <c:pt idx="5717">
                  <c:v>3.0318802311603945E-3</c:v>
                </c:pt>
                <c:pt idx="5718">
                  <c:v>3.0313492059607086E-3</c:v>
                </c:pt>
                <c:pt idx="5719">
                  <c:v>3.0308221815097828E-3</c:v>
                </c:pt>
                <c:pt idx="5720">
                  <c:v>3.0302974522801044E-3</c:v>
                </c:pt>
                <c:pt idx="5721">
                  <c:v>3.0297721270455998E-3</c:v>
                </c:pt>
                <c:pt idx="5722">
                  <c:v>3.0292437572725867E-3</c:v>
                </c:pt>
                <c:pt idx="5723">
                  <c:v>3.0287117147073431E-3</c:v>
                </c:pt>
                <c:pt idx="5724">
                  <c:v>3.0281775430213154E-3</c:v>
                </c:pt>
                <c:pt idx="5725">
                  <c:v>3.0276440866431392E-3</c:v>
                </c:pt>
                <c:pt idx="5726">
                  <c:v>3.0271138884394484E-3</c:v>
                </c:pt>
                <c:pt idx="5727">
                  <c:v>3.0265877588562464E-3</c:v>
                </c:pt>
                <c:pt idx="5728">
                  <c:v>3.0260643215730795E-3</c:v>
                </c:pt>
                <c:pt idx="5729">
                  <c:v>3.0255407903131202E-3</c:v>
                </c:pt>
                <c:pt idx="5730">
                  <c:v>3.025014538391936E-3</c:v>
                </c:pt>
                <c:pt idx="5731">
                  <c:v>3.0244845768630018E-3</c:v>
                </c:pt>
                <c:pt idx="5732">
                  <c:v>3.0239521093692748E-3</c:v>
                </c:pt>
                <c:pt idx="5733">
                  <c:v>3.0234198523355622E-3</c:v>
                </c:pt>
                <c:pt idx="5734">
                  <c:v>3.022890504461603E-3</c:v>
                </c:pt>
                <c:pt idx="5735">
                  <c:v>3.0223652278534682E-3</c:v>
                </c:pt>
                <c:pt idx="5736">
                  <c:v>3.0218429955597387E-3</c:v>
                </c:pt>
                <c:pt idx="5737">
                  <c:v>3.0213211717598446E-3</c:v>
                </c:pt>
                <c:pt idx="5738">
                  <c:v>3.0207969968334292E-3</c:v>
                </c:pt>
                <c:pt idx="5739">
                  <c:v>3.0202691406136886E-3</c:v>
                </c:pt>
                <c:pt idx="5740">
                  <c:v>3.0197384495104975E-3</c:v>
                </c:pt>
                <c:pt idx="5741">
                  <c:v>3.0192074677867892E-3</c:v>
                </c:pt>
                <c:pt idx="5742">
                  <c:v>3.0186790037479809E-3</c:v>
                </c:pt>
                <c:pt idx="5743">
                  <c:v>3.0181545488813188E-3</c:v>
                </c:pt>
                <c:pt idx="5744">
                  <c:v>3.017633439786194E-3</c:v>
                </c:pt>
                <c:pt idx="5745">
                  <c:v>3.0171132337225496E-3</c:v>
                </c:pt>
                <c:pt idx="5746">
                  <c:v>3.0165910851830992E-3</c:v>
                </c:pt>
                <c:pt idx="5747">
                  <c:v>3.0160653477677092E-3</c:v>
                </c:pt>
                <c:pt idx="5748">
                  <c:v>3.0155364995353802E-3</c:v>
                </c:pt>
                <c:pt idx="5749">
                  <c:v>3.0150068716613475E-3</c:v>
                </c:pt>
                <c:pt idx="5750">
                  <c:v>3.0144793343905409E-3</c:v>
                </c:pt>
                <c:pt idx="5751">
                  <c:v>3.0139556810187844E-3</c:v>
                </c:pt>
                <c:pt idx="5752">
                  <c:v>3.0134356197122252E-3</c:v>
                </c:pt>
                <c:pt idx="5753">
                  <c:v>3.0129169398679491E-3</c:v>
                </c:pt>
                <c:pt idx="5754">
                  <c:v>3.0123967581774298E-3</c:v>
                </c:pt>
                <c:pt idx="5755">
                  <c:v>3.0118731420472242E-3</c:v>
                </c:pt>
                <c:pt idx="5756">
                  <c:v>3.0113461962887468E-3</c:v>
                </c:pt>
                <c:pt idx="5757">
                  <c:v>3.0108180019491476E-3</c:v>
                </c:pt>
                <c:pt idx="5758">
                  <c:v>3.0102914429127651E-3</c:v>
                </c:pt>
                <c:pt idx="5759">
                  <c:v>3.0097685819198499E-3</c:v>
                </c:pt>
                <c:pt idx="5760">
                  <c:v>3.009249500471324E-3</c:v>
                </c:pt>
                <c:pt idx="5761">
                  <c:v>3.0087322549712746E-3</c:v>
                </c:pt>
                <c:pt idx="5762">
                  <c:v>3.0082139726240187E-3</c:v>
                </c:pt>
                <c:pt idx="5763">
                  <c:v>3.0076924691945436E-3</c:v>
                </c:pt>
                <c:pt idx="5764">
                  <c:v>3.007167477600482E-3</c:v>
                </c:pt>
                <c:pt idx="5765">
                  <c:v>3.0066407961896803E-3</c:v>
                </c:pt>
                <c:pt idx="5766">
                  <c:v>3.0061152743598792E-3</c:v>
                </c:pt>
                <c:pt idx="5767">
                  <c:v>3.0055932077181018E-3</c:v>
                </c:pt>
                <c:pt idx="5768">
                  <c:v>3.0050750466426553E-3</c:v>
                </c:pt>
                <c:pt idx="5769">
                  <c:v>3.0045591446827506E-3</c:v>
                </c:pt>
                <c:pt idx="5770">
                  <c:v>3.004042687293164E-3</c:v>
                </c:pt>
                <c:pt idx="5771">
                  <c:v>3.0035232770484152E-3</c:v>
                </c:pt>
                <c:pt idx="5772">
                  <c:v>3.0030002825023978E-3</c:v>
                </c:pt>
                <c:pt idx="5773">
                  <c:v>3.0024751917061706E-3</c:v>
                </c:pt>
                <c:pt idx="5774">
                  <c:v>3.0019507724176296E-3</c:v>
                </c:pt>
                <c:pt idx="5775">
                  <c:v>3.0014295129621262E-3</c:v>
                </c:pt>
                <c:pt idx="5776">
                  <c:v>3.0009122220386476E-3</c:v>
                </c:pt>
                <c:pt idx="5777">
                  <c:v>3.0003975752861713E-3</c:v>
                </c:pt>
                <c:pt idx="5778">
                  <c:v>2.9998828627820768E-3</c:v>
                </c:pt>
                <c:pt idx="5779">
                  <c:v>2.9993655155892878E-3</c:v>
                </c:pt>
                <c:pt idx="5780">
                  <c:v>2.9988445514279637E-3</c:v>
                </c:pt>
                <c:pt idx="5781">
                  <c:v>2.998321125845969E-3</c:v>
                </c:pt>
                <c:pt idx="5782">
                  <c:v>2.9977978795568102E-3</c:v>
                </c:pt>
                <c:pt idx="5783">
                  <c:v>2.9972774505822052E-3</c:v>
                </c:pt>
                <c:pt idx="5784">
                  <c:v>2.9967609895115146E-3</c:v>
                </c:pt>
                <c:pt idx="5785">
                  <c:v>2.9962475134531577E-3</c:v>
                </c:pt>
                <c:pt idx="5786">
                  <c:v>2.9957344613543652E-3</c:v>
                </c:pt>
                <c:pt idx="5787">
                  <c:v>2.9952191369533657E-3</c:v>
                </c:pt>
                <c:pt idx="5788">
                  <c:v>2.9947002263914419E-3</c:v>
                </c:pt>
                <c:pt idx="5789">
                  <c:v>2.9941785362228792E-3</c:v>
                </c:pt>
                <c:pt idx="5790">
                  <c:v>2.9936565372014777E-3</c:v>
                </c:pt>
                <c:pt idx="5791">
                  <c:v>2.9931369718885232E-3</c:v>
                </c:pt>
                <c:pt idx="5792">
                  <c:v>2.9926213107817601E-3</c:v>
                </c:pt>
                <c:pt idx="5793">
                  <c:v>2.9921089259977449E-3</c:v>
                </c:pt>
                <c:pt idx="5794">
                  <c:v>2.9915974467577167E-3</c:v>
                </c:pt>
                <c:pt idx="5795">
                  <c:v>2.9910840954147848E-3</c:v>
                </c:pt>
                <c:pt idx="5796">
                  <c:v>2.9905672511437212E-3</c:v>
                </c:pt>
                <c:pt idx="5797">
                  <c:v>2.9900473609576431E-3</c:v>
                </c:pt>
                <c:pt idx="5798">
                  <c:v>2.98952668591736E-3</c:v>
                </c:pt>
                <c:pt idx="5799">
                  <c:v>2.9890080266006488E-3</c:v>
                </c:pt>
                <c:pt idx="5800">
                  <c:v>2.9884931462912452E-3</c:v>
                </c:pt>
                <c:pt idx="5801">
                  <c:v>2.9879817796347246E-3</c:v>
                </c:pt>
                <c:pt idx="5802">
                  <c:v>2.9874717840227497E-3</c:v>
                </c:pt>
                <c:pt idx="5803">
                  <c:v>2.9869603473371472E-3</c:v>
                </c:pt>
                <c:pt idx="5804">
                  <c:v>2.9864455713024571E-3</c:v>
                </c:pt>
                <c:pt idx="5805">
                  <c:v>2.985927538912192E-3</c:v>
                </c:pt>
                <c:pt idx="5806">
                  <c:v>2.985408265617408E-3</c:v>
                </c:pt>
                <c:pt idx="5807">
                  <c:v>2.9848905629077313E-3</c:v>
                </c:pt>
                <c:pt idx="5808">
                  <c:v>2.9843764550831452E-3</c:v>
                </c:pt>
                <c:pt idx="5809">
                  <c:v>2.983866040746185E-3</c:v>
                </c:pt>
                <c:pt idx="5810">
                  <c:v>2.9833574392466081E-3</c:v>
                </c:pt>
                <c:pt idx="5811">
                  <c:v>2.9828478510949292E-3</c:v>
                </c:pt>
                <c:pt idx="5812">
                  <c:v>2.982335134454468E-3</c:v>
                </c:pt>
                <c:pt idx="5813">
                  <c:v>2.9818190099141586E-3</c:v>
                </c:pt>
                <c:pt idx="5814">
                  <c:v>2.9813012157809053E-3</c:v>
                </c:pt>
                <c:pt idx="5815">
                  <c:v>2.980784527557677E-3</c:v>
                </c:pt>
                <c:pt idx="5816">
                  <c:v>2.9802711947104323E-3</c:v>
                </c:pt>
                <c:pt idx="5817">
                  <c:v>2.9797616751598434E-3</c:v>
                </c:pt>
                <c:pt idx="5818">
                  <c:v>2.9792543793649949E-3</c:v>
                </c:pt>
                <c:pt idx="5819">
                  <c:v>2.9787465669666368E-3</c:v>
                </c:pt>
                <c:pt idx="5820">
                  <c:v>2.9782358902289479E-3</c:v>
                </c:pt>
                <c:pt idx="5821">
                  <c:v>2.9777217149678601E-3</c:v>
                </c:pt>
                <c:pt idx="5822">
                  <c:v>2.9772054756821245E-3</c:v>
                </c:pt>
                <c:pt idx="5823">
                  <c:v>2.9766898659740861E-3</c:v>
                </c:pt>
                <c:pt idx="5824">
                  <c:v>2.9761773211740782E-3</c:v>
                </c:pt>
                <c:pt idx="5825">
                  <c:v>2.9756686479426612E-3</c:v>
                </c:pt>
                <c:pt idx="5826">
                  <c:v>2.9751625719164156E-3</c:v>
                </c:pt>
                <c:pt idx="5827">
                  <c:v>2.9746564570013612E-3</c:v>
                </c:pt>
                <c:pt idx="5828">
                  <c:v>2.9741477903404245E-3</c:v>
                </c:pt>
                <c:pt idx="5829">
                  <c:v>2.9736355964480742E-3</c:v>
                </c:pt>
                <c:pt idx="5830">
                  <c:v>2.9731209846250092E-3</c:v>
                </c:pt>
                <c:pt idx="5831">
                  <c:v>2.9726065223984145E-3</c:v>
                </c:pt>
                <c:pt idx="5832">
                  <c:v>2.9720947888919758E-3</c:v>
                </c:pt>
                <c:pt idx="5833">
                  <c:v>2.9715869232130178E-3</c:v>
                </c:pt>
                <c:pt idx="5834">
                  <c:v>2.9710819848026292E-3</c:v>
                </c:pt>
                <c:pt idx="5835">
                  <c:v>2.9705774848614456E-3</c:v>
                </c:pt>
                <c:pt idx="5836">
                  <c:v>2.9700707886010065E-3</c:v>
                </c:pt>
                <c:pt idx="5837">
                  <c:v>2.9695605982740709E-3</c:v>
                </c:pt>
                <c:pt idx="5838">
                  <c:v>2.9690476821794681E-3</c:v>
                </c:pt>
                <c:pt idx="5839">
                  <c:v>2.9685344400547406E-3</c:v>
                </c:pt>
                <c:pt idx="5840">
                  <c:v>2.9680235506984358E-3</c:v>
                </c:pt>
                <c:pt idx="5841">
                  <c:v>2.9675164639745466E-3</c:v>
                </c:pt>
                <c:pt idx="5842">
                  <c:v>2.9670125860494071E-3</c:v>
                </c:pt>
                <c:pt idx="5843">
                  <c:v>2.9665096156437985E-3</c:v>
                </c:pt>
                <c:pt idx="5844">
                  <c:v>2.966004840901996E-3</c:v>
                </c:pt>
                <c:pt idx="5845">
                  <c:v>2.9654966660604652E-3</c:v>
                </c:pt>
                <c:pt idx="5846">
                  <c:v>2.9649855084157477E-3</c:v>
                </c:pt>
                <c:pt idx="5847">
                  <c:v>2.9644735613344026E-3</c:v>
                </c:pt>
                <c:pt idx="5848">
                  <c:v>2.963963557874432E-3</c:v>
                </c:pt>
                <c:pt idx="5849">
                  <c:v>2.9634572319739445E-3</c:v>
                </c:pt>
                <c:pt idx="5850">
                  <c:v>2.9629543435711891E-3</c:v>
                </c:pt>
                <c:pt idx="5851">
                  <c:v>2.9624528156831187E-3</c:v>
                </c:pt>
                <c:pt idx="5852">
                  <c:v>2.9619499051652589E-3</c:v>
                </c:pt>
                <c:pt idx="5853">
                  <c:v>2.9614437472431682E-3</c:v>
                </c:pt>
                <c:pt idx="5854">
                  <c:v>2.9609344041326186E-3</c:v>
                </c:pt>
                <c:pt idx="5855">
                  <c:v>2.9604238279971836E-3</c:v>
                </c:pt>
                <c:pt idx="5856">
                  <c:v>2.9599147602073846E-3</c:v>
                </c:pt>
                <c:pt idx="5857">
                  <c:v>2.9594091875850877E-3</c:v>
                </c:pt>
                <c:pt idx="5858">
                  <c:v>2.9589072249439291E-3</c:v>
                </c:pt>
                <c:pt idx="5859">
                  <c:v>2.9584070523403674E-3</c:v>
                </c:pt>
                <c:pt idx="5860">
                  <c:v>2.9579059412655553E-3</c:v>
                </c:pt>
                <c:pt idx="5861">
                  <c:v>2.9574017911780446E-3</c:v>
                </c:pt>
                <c:pt idx="5862">
                  <c:v>2.9568943110758971E-3</c:v>
                </c:pt>
                <c:pt idx="5863">
                  <c:v>2.9563851813853995E-3</c:v>
                </c:pt>
                <c:pt idx="5864">
                  <c:v>2.9558771060795106E-3</c:v>
                </c:pt>
                <c:pt idx="5865">
                  <c:v>2.9553722897210392E-3</c:v>
                </c:pt>
                <c:pt idx="5866">
                  <c:v>2.9548711971894175E-3</c:v>
                </c:pt>
                <c:pt idx="5867">
                  <c:v>2.9543722937799897E-3</c:v>
                </c:pt>
                <c:pt idx="5868">
                  <c:v>2.9538729109250487E-3</c:v>
                </c:pt>
                <c:pt idx="5869">
                  <c:v>2.9533707492111561E-3</c:v>
                </c:pt>
                <c:pt idx="5870">
                  <c:v>2.9528651721435527E-3</c:v>
                </c:pt>
                <c:pt idx="5871">
                  <c:v>2.9523575626474092E-3</c:v>
                </c:pt>
                <c:pt idx="5872">
                  <c:v>2.9518505425829753E-3</c:v>
                </c:pt>
                <c:pt idx="5873">
                  <c:v>2.9513464957750669E-3</c:v>
                </c:pt>
                <c:pt idx="5874">
                  <c:v>2.9508462265747555E-3</c:v>
                </c:pt>
                <c:pt idx="5875">
                  <c:v>2.9503485087399692E-3</c:v>
                </c:pt>
                <c:pt idx="5876">
                  <c:v>2.9498507775823795E-3</c:v>
                </c:pt>
                <c:pt idx="5877">
                  <c:v>2.9493505747193996E-3</c:v>
                </c:pt>
                <c:pt idx="5878">
                  <c:v>2.9488469315740837E-3</c:v>
                </c:pt>
                <c:pt idx="5879">
                  <c:v>2.9483409129664826E-3</c:v>
                </c:pt>
                <c:pt idx="5880">
                  <c:v>2.9478350156593993E-3</c:v>
                </c:pt>
                <c:pt idx="5881">
                  <c:v>2.9473317615916475E-3</c:v>
                </c:pt>
                <c:pt idx="5882">
                  <c:v>2.9468322784301604E-3</c:v>
                </c:pt>
                <c:pt idx="5883">
                  <c:v>2.9463356662980363E-3</c:v>
                </c:pt>
                <c:pt idx="5884">
                  <c:v>2.9458395062381092E-3</c:v>
                </c:pt>
                <c:pt idx="5885">
                  <c:v>2.9453412231213085E-3</c:v>
                </c:pt>
                <c:pt idx="5886">
                  <c:v>2.9448395351152402E-3</c:v>
                </c:pt>
                <c:pt idx="5887">
                  <c:v>2.9443351737915369E-3</c:v>
                </c:pt>
                <c:pt idx="5888">
                  <c:v>2.9438304702617212E-3</c:v>
                </c:pt>
                <c:pt idx="5889">
                  <c:v>2.9433280414672574E-3</c:v>
                </c:pt>
                <c:pt idx="5890">
                  <c:v>2.9428293169877192E-3</c:v>
                </c:pt>
                <c:pt idx="5891">
                  <c:v>2.94233373563844E-3</c:v>
                </c:pt>
                <c:pt idx="5892">
                  <c:v>2.9418390632798596E-3</c:v>
                </c:pt>
                <c:pt idx="5893">
                  <c:v>2.9413426518578199E-3</c:v>
                </c:pt>
                <c:pt idx="5894">
                  <c:v>2.9408429301703725E-3</c:v>
                </c:pt>
                <c:pt idx="5895">
                  <c:v>2.940340287065444E-3</c:v>
                </c:pt>
                <c:pt idx="5896">
                  <c:v>2.9398368505350048E-3</c:v>
                </c:pt>
                <c:pt idx="5897">
                  <c:v>2.9393352881812306E-3</c:v>
                </c:pt>
                <c:pt idx="5898">
                  <c:v>2.9388373052439492E-3</c:v>
                </c:pt>
                <c:pt idx="5899">
                  <c:v>2.9383426858227801E-3</c:v>
                </c:pt>
                <c:pt idx="5900">
                  <c:v>2.9378494162896267E-3</c:v>
                </c:pt>
                <c:pt idx="5901">
                  <c:v>2.9373548203436802E-3</c:v>
                </c:pt>
                <c:pt idx="5902">
                  <c:v>2.9368570659201237E-3</c:v>
                </c:pt>
                <c:pt idx="5903">
                  <c:v>2.9363561954473842E-3</c:v>
                </c:pt>
                <c:pt idx="5904">
                  <c:v>2.9358541000132268E-3</c:v>
                </c:pt>
                <c:pt idx="5905">
                  <c:v>2.9353534530552777E-3</c:v>
                </c:pt>
                <c:pt idx="5906">
                  <c:v>2.9348562048478145E-3</c:v>
                </c:pt>
                <c:pt idx="5907">
                  <c:v>2.9343624855688428E-3</c:v>
                </c:pt>
                <c:pt idx="5908">
                  <c:v>2.9338705338369676E-3</c:v>
                </c:pt>
                <c:pt idx="5909">
                  <c:v>2.9333776898905137E-3</c:v>
                </c:pt>
                <c:pt idx="5910">
                  <c:v>2.9328818934176142E-3</c:v>
                </c:pt>
                <c:pt idx="5911">
                  <c:v>2.9323828425255652E-3</c:v>
                </c:pt>
                <c:pt idx="5912">
                  <c:v>2.9318821618287538E-3</c:v>
                </c:pt>
                <c:pt idx="5913">
                  <c:v>2.9313824860408735E-3</c:v>
                </c:pt>
                <c:pt idx="5914">
                  <c:v>2.9308859760161432E-3</c:v>
                </c:pt>
                <c:pt idx="5915">
                  <c:v>2.930393103040811E-3</c:v>
                </c:pt>
                <c:pt idx="5916">
                  <c:v>2.9299023852614242E-3</c:v>
                </c:pt>
                <c:pt idx="5917">
                  <c:v>2.929411223602948E-3</c:v>
                </c:pt>
                <c:pt idx="5918">
                  <c:v>2.9289173656557453E-3</c:v>
                </c:pt>
                <c:pt idx="5919">
                  <c:v>2.9284201730166259E-3</c:v>
                </c:pt>
                <c:pt idx="5920">
                  <c:v>2.9279209789305903E-3</c:v>
                </c:pt>
                <c:pt idx="5921">
                  <c:v>2.9274223358326011E-3</c:v>
                </c:pt>
                <c:pt idx="5922">
                  <c:v>2.9269265774774203E-3</c:v>
                </c:pt>
                <c:pt idx="5923">
                  <c:v>2.9264345056544162E-3</c:v>
                </c:pt>
                <c:pt idx="5924">
                  <c:v>2.9259449404478994E-3</c:v>
                </c:pt>
                <c:pt idx="5925">
                  <c:v>2.9254553862497774E-3</c:v>
                </c:pt>
                <c:pt idx="5926">
                  <c:v>2.9249634376056891E-3</c:v>
                </c:pt>
                <c:pt idx="5927">
                  <c:v>2.9244681329487769E-3</c:v>
                </c:pt>
                <c:pt idx="5928">
                  <c:v>2.9239704943079116E-3</c:v>
                </c:pt>
                <c:pt idx="5929">
                  <c:v>2.9234729500054262E-3</c:v>
                </c:pt>
                <c:pt idx="5930">
                  <c:v>2.9229779664446216E-3</c:v>
                </c:pt>
                <c:pt idx="5931">
                  <c:v>2.9224866598999842E-3</c:v>
                </c:pt>
                <c:pt idx="5932">
                  <c:v>2.9219981695986657E-3</c:v>
                </c:pt>
                <c:pt idx="5933">
                  <c:v>2.921510144112521E-3</c:v>
                </c:pt>
                <c:pt idx="5934">
                  <c:v>2.9210200662262132E-3</c:v>
                </c:pt>
                <c:pt idx="5935">
                  <c:v>2.9205266698255272E-3</c:v>
                </c:pt>
                <c:pt idx="5936">
                  <c:v>2.9200306512151657E-3</c:v>
                </c:pt>
                <c:pt idx="5937">
                  <c:v>2.9195342751733287E-3</c:v>
                </c:pt>
                <c:pt idx="5938">
                  <c:v>2.9190400986175802E-3</c:v>
                </c:pt>
                <c:pt idx="5939">
                  <c:v>2.9185495311862732E-3</c:v>
                </c:pt>
                <c:pt idx="5940">
                  <c:v>2.9180620430059832E-3</c:v>
                </c:pt>
                <c:pt idx="5941">
                  <c:v>2.9175754648138132E-3</c:v>
                </c:pt>
                <c:pt idx="5942">
                  <c:v>2.9170872104436639E-3</c:v>
                </c:pt>
                <c:pt idx="5943">
                  <c:v>2.9165957327674801E-3</c:v>
                </c:pt>
                <c:pt idx="5944">
                  <c:v>2.9161013933946198E-3</c:v>
                </c:pt>
                <c:pt idx="5945">
                  <c:v>2.915606257166524E-3</c:v>
                </c:pt>
                <c:pt idx="5946">
                  <c:v>2.9151129282139802E-3</c:v>
                </c:pt>
                <c:pt idx="5947">
                  <c:v>2.9146230837072697E-3</c:v>
                </c:pt>
                <c:pt idx="5948">
                  <c:v>2.9141365308287632E-3</c:v>
                </c:pt>
                <c:pt idx="5949">
                  <c:v>2.9136513171290602E-3</c:v>
                </c:pt>
                <c:pt idx="5950">
                  <c:v>2.9131648311034801E-3</c:v>
                </c:pt>
                <c:pt idx="5951">
                  <c:v>2.9126752726300552E-3</c:v>
                </c:pt>
                <c:pt idx="5952">
                  <c:v>2.9121826652930981E-3</c:v>
                </c:pt>
                <c:pt idx="5953">
                  <c:v>2.9116888412241372E-3</c:v>
                </c:pt>
                <c:pt idx="5954">
                  <c:v>2.9111964080288915E-3</c:v>
                </c:pt>
                <c:pt idx="5955">
                  <c:v>2.9107072803341992E-3</c:v>
                </c:pt>
                <c:pt idx="5956">
                  <c:v>2.9102216028772452E-3</c:v>
                </c:pt>
                <c:pt idx="5957">
                  <c:v>2.9097376707840168E-3</c:v>
                </c:pt>
                <c:pt idx="5958">
                  <c:v>2.9092528908939582E-3</c:v>
                </c:pt>
                <c:pt idx="5959">
                  <c:v>2.9087652420953006E-3</c:v>
                </c:pt>
                <c:pt idx="5960">
                  <c:v>2.9082744122689405E-3</c:v>
                </c:pt>
                <c:pt idx="5961">
                  <c:v>2.9077819721989849E-3</c:v>
                </c:pt>
                <c:pt idx="5962">
                  <c:v>2.9072904895211154E-3</c:v>
                </c:pt>
                <c:pt idx="5963">
                  <c:v>2.9068020825341405E-3</c:v>
                </c:pt>
                <c:pt idx="5964">
                  <c:v>2.9063172284089374E-3</c:v>
                </c:pt>
                <c:pt idx="5965">
                  <c:v>2.9058344962422482E-3</c:v>
                </c:pt>
                <c:pt idx="5966">
                  <c:v>2.905351354243922E-3</c:v>
                </c:pt>
                <c:pt idx="5967">
                  <c:v>2.9048655957362979E-3</c:v>
                </c:pt>
                <c:pt idx="5968">
                  <c:v>2.9043765807860765E-3</c:v>
                </c:pt>
                <c:pt idx="5969">
                  <c:v>2.9038855947708152E-3</c:v>
                </c:pt>
                <c:pt idx="5970">
                  <c:v>2.9033951229248292E-3</c:v>
                </c:pt>
                <c:pt idx="5971">
                  <c:v>2.9029074503164666E-3</c:v>
                </c:pt>
                <c:pt idx="5972">
                  <c:v>2.9024233759392041E-3</c:v>
                </c:pt>
                <c:pt idx="5973">
                  <c:v>2.9019417644858049E-3</c:v>
                </c:pt>
                <c:pt idx="5974">
                  <c:v>2.9014601871960011E-3</c:v>
                </c:pt>
                <c:pt idx="5975">
                  <c:v>2.9009762900537041E-3</c:v>
                </c:pt>
                <c:pt idx="5976">
                  <c:v>2.9004891185919679E-3</c:v>
                </c:pt>
                <c:pt idx="5977">
                  <c:v>2.8999996536647672E-3</c:v>
                </c:pt>
                <c:pt idx="5978">
                  <c:v>2.8995102573845543E-3</c:v>
                </c:pt>
                <c:pt idx="5979">
                  <c:v>2.8990233422076165E-3</c:v>
                </c:pt>
                <c:pt idx="5980">
                  <c:v>2.8985400130695418E-3</c:v>
                </c:pt>
                <c:pt idx="5981">
                  <c:v>2.8980594467927002E-3</c:v>
                </c:pt>
                <c:pt idx="5982">
                  <c:v>2.8975793572580412E-3</c:v>
                </c:pt>
                <c:pt idx="5983">
                  <c:v>2.8970972834834892E-3</c:v>
                </c:pt>
                <c:pt idx="5984">
                  <c:v>2.8966119748765392E-3</c:v>
                </c:pt>
                <c:pt idx="5985">
                  <c:v>2.896124093870783E-3</c:v>
                </c:pt>
                <c:pt idx="5986">
                  <c:v>2.8956358411107602E-3</c:v>
                </c:pt>
                <c:pt idx="5987">
                  <c:v>2.8951497152545202E-3</c:v>
                </c:pt>
                <c:pt idx="5988">
                  <c:v>2.8946671063360004E-3</c:v>
                </c:pt>
                <c:pt idx="5989">
                  <c:v>2.8941875145152016E-3</c:v>
                </c:pt>
                <c:pt idx="5990">
                  <c:v>2.8937088332349741E-3</c:v>
                </c:pt>
                <c:pt idx="5991">
                  <c:v>2.8932285363763789E-3</c:v>
                </c:pt>
                <c:pt idx="5992">
                  <c:v>2.8927451004096376E-3</c:v>
                </c:pt>
                <c:pt idx="5993">
                  <c:v>2.8922588608607997E-3</c:v>
                </c:pt>
                <c:pt idx="5994">
                  <c:v>2.8917718215535951E-3</c:v>
                </c:pt>
                <c:pt idx="5995">
                  <c:v>2.8912865250562982E-3</c:v>
                </c:pt>
                <c:pt idx="5996">
                  <c:v>2.8908046210803801E-3</c:v>
                </c:pt>
                <c:pt idx="5997">
                  <c:v>2.8903259388622137E-3</c:v>
                </c:pt>
                <c:pt idx="5998">
                  <c:v>2.8898485850443077E-3</c:v>
                </c:pt>
                <c:pt idx="5999">
                  <c:v>2.8893700109493196E-3</c:v>
                </c:pt>
                <c:pt idx="6000">
                  <c:v>2.8888884476548772E-3</c:v>
                </c:pt>
                <c:pt idx="6001">
                  <c:v>2.8884039007998478E-3</c:v>
                </c:pt>
                <c:pt idx="6002">
                  <c:v>2.8879181455914718E-3</c:v>
                </c:pt>
                <c:pt idx="6003">
                  <c:v>2.8874337258233637E-3</c:v>
                </c:pt>
                <c:pt idx="6004">
                  <c:v>2.8869525213459251E-3</c:v>
                </c:pt>
                <c:pt idx="6005">
                  <c:v>2.8864746906895502E-3</c:v>
                </c:pt>
                <c:pt idx="6006">
                  <c:v>2.8859985835182583E-3</c:v>
                </c:pt>
                <c:pt idx="6007">
                  <c:v>2.8855216712100344E-3</c:v>
                </c:pt>
                <c:pt idx="6008">
                  <c:v>2.8850419708580542E-3</c:v>
                </c:pt>
                <c:pt idx="6009">
                  <c:v>2.8845591607476436E-3</c:v>
                </c:pt>
                <c:pt idx="6010">
                  <c:v>2.8840747597313108E-3</c:v>
                </c:pt>
                <c:pt idx="6011">
                  <c:v>2.8835912704628605E-3</c:v>
                </c:pt>
                <c:pt idx="6012">
                  <c:v>2.8831107697991176E-3</c:v>
                </c:pt>
                <c:pt idx="6013">
                  <c:v>2.8826337403014854E-3</c:v>
                </c:pt>
                <c:pt idx="6014">
                  <c:v>2.8821588001959652E-3</c:v>
                </c:pt>
                <c:pt idx="6015">
                  <c:v>2.8816834828560992E-3</c:v>
                </c:pt>
                <c:pt idx="6016">
                  <c:v>2.8812056261090808E-3</c:v>
                </c:pt>
                <c:pt idx="6017">
                  <c:v>2.8807245888473627E-3</c:v>
                </c:pt>
                <c:pt idx="6018">
                  <c:v>2.8802416103171058E-3</c:v>
                </c:pt>
                <c:pt idx="6019">
                  <c:v>2.8797591106886978E-3</c:v>
                </c:pt>
                <c:pt idx="6020">
                  <c:v>2.8792793276785182E-3</c:v>
                </c:pt>
                <c:pt idx="6021">
                  <c:v>2.8788030572665063E-3</c:v>
                </c:pt>
                <c:pt idx="6022">
                  <c:v>2.8783292071092492E-3</c:v>
                </c:pt>
                <c:pt idx="6023">
                  <c:v>2.8778554131504534E-3</c:v>
                </c:pt>
                <c:pt idx="6024">
                  <c:v>2.8773793713762997E-3</c:v>
                </c:pt>
                <c:pt idx="6025">
                  <c:v>2.8769001344985568E-3</c:v>
                </c:pt>
                <c:pt idx="6026">
                  <c:v>2.8764186437431377E-3</c:v>
                </c:pt>
                <c:pt idx="6027">
                  <c:v>2.8759371971542476E-3</c:v>
                </c:pt>
                <c:pt idx="6028">
                  <c:v>2.875458154771558E-3</c:v>
                </c:pt>
                <c:pt idx="6029">
                  <c:v>2.8749826102506112E-3</c:v>
                </c:pt>
                <c:pt idx="6030">
                  <c:v>2.874509776565554E-3</c:v>
                </c:pt>
                <c:pt idx="6031">
                  <c:v>2.8740374307754152E-3</c:v>
                </c:pt>
                <c:pt idx="6032">
                  <c:v>2.8735631665129774E-3</c:v>
                </c:pt>
                <c:pt idx="6033">
                  <c:v>2.8730857485115891E-3</c:v>
                </c:pt>
                <c:pt idx="6034">
                  <c:v>2.8726058066681978E-3</c:v>
                </c:pt>
                <c:pt idx="6035">
                  <c:v>2.8721254796049635E-3</c:v>
                </c:pt>
                <c:pt idx="6036">
                  <c:v>2.8716472094189598E-3</c:v>
                </c:pt>
                <c:pt idx="6037">
                  <c:v>2.8711723668703652E-3</c:v>
                </c:pt>
                <c:pt idx="6038">
                  <c:v>2.8707004809315592E-3</c:v>
                </c:pt>
                <c:pt idx="6039">
                  <c:v>2.8702295056679704E-3</c:v>
                </c:pt>
                <c:pt idx="6040">
                  <c:v>2.8697569732360592E-3</c:v>
                </c:pt>
                <c:pt idx="6041">
                  <c:v>2.8692813832406402E-3</c:v>
                </c:pt>
                <c:pt idx="6042">
                  <c:v>2.8688030462273697E-3</c:v>
                </c:pt>
                <c:pt idx="6043">
                  <c:v>2.8683239070487086E-3</c:v>
                </c:pt>
                <c:pt idx="6044">
                  <c:v>2.8678464485469178E-3</c:v>
                </c:pt>
                <c:pt idx="6045">
                  <c:v>2.8673722935681151E-3</c:v>
                </c:pt>
                <c:pt idx="6046">
                  <c:v>2.8669012924212285E-3</c:v>
                </c:pt>
                <c:pt idx="6047">
                  <c:v>2.8664316088390612E-3</c:v>
                </c:pt>
                <c:pt idx="6048">
                  <c:v>2.865960755077732E-3</c:v>
                </c:pt>
                <c:pt idx="6049">
                  <c:v>2.8654869926940402E-3</c:v>
                </c:pt>
                <c:pt idx="6050">
                  <c:v>2.8650103102377442E-3</c:v>
                </c:pt>
                <c:pt idx="6051">
                  <c:v>2.8645324279404035E-3</c:v>
                </c:pt>
                <c:pt idx="6052">
                  <c:v>2.864055827725938E-3</c:v>
                </c:pt>
                <c:pt idx="6053">
                  <c:v>2.8635823555113911E-3</c:v>
                </c:pt>
                <c:pt idx="6054">
                  <c:v>2.8631121828914504E-3</c:v>
                </c:pt>
                <c:pt idx="6055">
                  <c:v>2.8626437121800608E-3</c:v>
                </c:pt>
                <c:pt idx="6056">
                  <c:v>2.8621744773106388E-3</c:v>
                </c:pt>
                <c:pt idx="6057">
                  <c:v>2.8617025326194137E-3</c:v>
                </c:pt>
                <c:pt idx="6058">
                  <c:v>2.8612275473948578E-3</c:v>
                </c:pt>
                <c:pt idx="6059">
                  <c:v>2.8607509903779398E-3</c:v>
                </c:pt>
                <c:pt idx="6060">
                  <c:v>2.8602753012554002E-3</c:v>
                </c:pt>
                <c:pt idx="6061">
                  <c:v>2.8598025165175894E-3</c:v>
                </c:pt>
                <c:pt idx="6062">
                  <c:v>2.8593331236489192E-3</c:v>
                </c:pt>
                <c:pt idx="6063">
                  <c:v>2.8588657882596211E-3</c:v>
                </c:pt>
                <c:pt idx="6064">
                  <c:v>2.8583981068484579E-3</c:v>
                </c:pt>
                <c:pt idx="6065">
                  <c:v>2.8579279605630012E-3</c:v>
                </c:pt>
                <c:pt idx="6066">
                  <c:v>2.8574547074562292E-3</c:v>
                </c:pt>
                <c:pt idx="6067">
                  <c:v>2.8569795423060412E-3</c:v>
                </c:pt>
                <c:pt idx="6068">
                  <c:v>2.8565048222719391E-3</c:v>
                </c:pt>
                <c:pt idx="6069">
                  <c:v>2.8560327390054542E-3</c:v>
                </c:pt>
                <c:pt idx="6070">
                  <c:v>2.8555640852711058E-3</c:v>
                </c:pt>
                <c:pt idx="6071">
                  <c:v>2.8550978101144092E-3</c:v>
                </c:pt>
                <c:pt idx="6072">
                  <c:v>2.8546316121234034E-3</c:v>
                </c:pt>
                <c:pt idx="6073">
                  <c:v>2.8541632359020755E-3</c:v>
                </c:pt>
                <c:pt idx="6074">
                  <c:v>2.8536917414096145E-3</c:v>
                </c:pt>
                <c:pt idx="6075">
                  <c:v>2.8532180317244991E-3</c:v>
                </c:pt>
                <c:pt idx="6076">
                  <c:v>2.8527443428797952E-3</c:v>
                </c:pt>
                <c:pt idx="6077">
                  <c:v>2.8522729839733467E-3</c:v>
                </c:pt>
                <c:pt idx="6078">
                  <c:v>2.8518050374442268E-3</c:v>
                </c:pt>
                <c:pt idx="6079">
                  <c:v>2.8513397510372034E-3</c:v>
                </c:pt>
                <c:pt idx="6080">
                  <c:v>2.8508749629429868E-3</c:v>
                </c:pt>
                <c:pt idx="6081">
                  <c:v>2.8504083198501009E-3</c:v>
                </c:pt>
                <c:pt idx="6082">
                  <c:v>2.8499386016226811E-3</c:v>
                </c:pt>
                <c:pt idx="6083">
                  <c:v>2.8494664068973402E-3</c:v>
                </c:pt>
                <c:pt idx="6084">
                  <c:v>2.8489938143008392E-3</c:v>
                </c:pt>
                <c:pt idx="6085">
                  <c:v>2.8485232110050055E-3</c:v>
                </c:pt>
                <c:pt idx="6086">
                  <c:v>2.8480559488207793E-3</c:v>
                </c:pt>
                <c:pt idx="6087">
                  <c:v>2.8475915843658526E-3</c:v>
                </c:pt>
                <c:pt idx="6088">
                  <c:v>2.8471281303284858E-3</c:v>
                </c:pt>
                <c:pt idx="6089">
                  <c:v>2.8466631754349562E-3</c:v>
                </c:pt>
                <c:pt idx="6090">
                  <c:v>2.8461952419723208E-3</c:v>
                </c:pt>
                <c:pt idx="6091">
                  <c:v>2.8457246165593769E-3</c:v>
                </c:pt>
                <c:pt idx="6092">
                  <c:v>2.8452531870413436E-3</c:v>
                </c:pt>
                <c:pt idx="6093">
                  <c:v>2.8447833783019467E-3</c:v>
                </c:pt>
                <c:pt idx="6094">
                  <c:v>2.8443167868987644E-3</c:v>
                </c:pt>
                <c:pt idx="6095">
                  <c:v>2.8438532832766091E-3</c:v>
                </c:pt>
                <c:pt idx="6096">
                  <c:v>2.8433910863380533E-3</c:v>
                </c:pt>
                <c:pt idx="6097">
                  <c:v>2.8429277674504017E-3</c:v>
                </c:pt>
                <c:pt idx="6098">
                  <c:v>2.8424616179509692E-3</c:v>
                </c:pt>
                <c:pt idx="6099">
                  <c:v>2.8419926101167481E-3</c:v>
                </c:pt>
                <c:pt idx="6100">
                  <c:v>2.8415224110729092E-3</c:v>
                </c:pt>
                <c:pt idx="6101">
                  <c:v>2.8410534427422002E-3</c:v>
                </c:pt>
                <c:pt idx="6102">
                  <c:v>2.84058751792451E-3</c:v>
                </c:pt>
                <c:pt idx="6103">
                  <c:v>2.8401248205851687E-3</c:v>
                </c:pt>
                <c:pt idx="6104">
                  <c:v>2.8396638038771893E-3</c:v>
                </c:pt>
                <c:pt idx="6105">
                  <c:v>2.8392020623821401E-3</c:v>
                </c:pt>
                <c:pt idx="6106">
                  <c:v>2.8387376867490452E-3</c:v>
                </c:pt>
                <c:pt idx="6107">
                  <c:v>2.8382703378382105E-3</c:v>
                </c:pt>
                <c:pt idx="6108">
                  <c:v>2.8378014360241313E-3</c:v>
                </c:pt>
                <c:pt idx="6109">
                  <c:v>2.8373333599638552E-3</c:v>
                </c:pt>
                <c:pt idx="6110">
                  <c:v>2.8368681068203427E-3</c:v>
                </c:pt>
                <c:pt idx="6111">
                  <c:v>2.836406168558563E-3</c:v>
                </c:pt>
                <c:pt idx="6112">
                  <c:v>2.8359462565003156E-3</c:v>
                </c:pt>
                <c:pt idx="6113">
                  <c:v>2.8354860283098132E-3</c:v>
                </c:pt>
                <c:pt idx="6114">
                  <c:v>2.8350234073115286E-3</c:v>
                </c:pt>
                <c:pt idx="6115">
                  <c:v>2.8345577510338212E-3</c:v>
                </c:pt>
                <c:pt idx="6116">
                  <c:v>2.8340902113799106E-3</c:v>
                </c:pt>
                <c:pt idx="6117">
                  <c:v>2.8336230844718552E-3</c:v>
                </c:pt>
                <c:pt idx="6118">
                  <c:v>2.8331585171383292E-3</c:v>
                </c:pt>
                <c:pt idx="6119">
                  <c:v>2.8326972987411992E-3</c:v>
                </c:pt>
                <c:pt idx="6120">
                  <c:v>2.8322384182061628E-3</c:v>
                </c:pt>
                <c:pt idx="6121">
                  <c:v>2.8317796347864352E-3</c:v>
                </c:pt>
                <c:pt idx="6122">
                  <c:v>2.8313187403686095E-3</c:v>
                </c:pt>
                <c:pt idx="6123">
                  <c:v>2.8308548022184152E-3</c:v>
                </c:pt>
                <c:pt idx="6124">
                  <c:v>2.8303886866848575E-3</c:v>
                </c:pt>
                <c:pt idx="6125">
                  <c:v>2.8299225697662202E-3</c:v>
                </c:pt>
                <c:pt idx="6126">
                  <c:v>2.8294587110402488E-3</c:v>
                </c:pt>
                <c:pt idx="6127">
                  <c:v>2.8289981817974006E-3</c:v>
                </c:pt>
                <c:pt idx="6128">
                  <c:v>2.8285402632310251E-3</c:v>
                </c:pt>
                <c:pt idx="6129">
                  <c:v>2.8280828526977943E-3</c:v>
                </c:pt>
                <c:pt idx="6130">
                  <c:v>2.8276236484396167E-3</c:v>
                </c:pt>
                <c:pt idx="6131">
                  <c:v>2.8271614452570794E-3</c:v>
                </c:pt>
                <c:pt idx="6132">
                  <c:v>2.8266968117475646E-3</c:v>
                </c:pt>
                <c:pt idx="6133">
                  <c:v>2.8262317684892655E-3</c:v>
                </c:pt>
                <c:pt idx="6134">
                  <c:v>2.8257686493043852E-3</c:v>
                </c:pt>
                <c:pt idx="6135">
                  <c:v>2.8253087873732151E-3</c:v>
                </c:pt>
                <c:pt idx="6136">
                  <c:v>2.8248517658427644E-3</c:v>
                </c:pt>
                <c:pt idx="6137">
                  <c:v>2.8243956541040512E-3</c:v>
                </c:pt>
                <c:pt idx="6138">
                  <c:v>2.8239380958105212E-3</c:v>
                </c:pt>
                <c:pt idx="6139">
                  <c:v>2.8234776354903158E-3</c:v>
                </c:pt>
                <c:pt idx="6140">
                  <c:v>2.8230145368420855E-3</c:v>
                </c:pt>
                <c:pt idx="6141">
                  <c:v>2.8225506325891287E-3</c:v>
                </c:pt>
                <c:pt idx="6142">
                  <c:v>2.822088291358384E-3</c:v>
                </c:pt>
                <c:pt idx="6143">
                  <c:v>2.8216290839795798E-3</c:v>
                </c:pt>
                <c:pt idx="6144">
                  <c:v>2.8211729001393236E-3</c:v>
                </c:pt>
                <c:pt idx="6145">
                  <c:v>2.8207180120664852E-3</c:v>
                </c:pt>
                <c:pt idx="6146">
                  <c:v>2.8202620484856812E-3</c:v>
                </c:pt>
                <c:pt idx="6147">
                  <c:v>2.8198033298371624E-3</c:v>
                </c:pt>
                <c:pt idx="6148">
                  <c:v>2.8193418129034212E-3</c:v>
                </c:pt>
                <c:pt idx="6149">
                  <c:v>2.8188791134970267E-3</c:v>
                </c:pt>
                <c:pt idx="6150">
                  <c:v>2.8184175953376292E-3</c:v>
                </c:pt>
                <c:pt idx="6151">
                  <c:v>2.8179590388983881E-3</c:v>
                </c:pt>
                <c:pt idx="6152">
                  <c:v>2.8175036398549289E-3</c:v>
                </c:pt>
                <c:pt idx="6153">
                  <c:v>2.8170499004620494E-3</c:v>
                </c:pt>
                <c:pt idx="6154">
                  <c:v>2.8165954741145387E-3</c:v>
                </c:pt>
                <c:pt idx="6155">
                  <c:v>2.8161384868743942E-3</c:v>
                </c:pt>
                <c:pt idx="6156">
                  <c:v>2.8156785917138887E-3</c:v>
                </c:pt>
                <c:pt idx="6157">
                  <c:v>2.8152171623147672E-3</c:v>
                </c:pt>
                <c:pt idx="6158">
                  <c:v>2.8147565181678752E-3</c:v>
                </c:pt>
                <c:pt idx="6159">
                  <c:v>2.8142986181130375E-3</c:v>
                </c:pt>
                <c:pt idx="6160">
                  <c:v>2.8138439581770003E-3</c:v>
                </c:pt>
                <c:pt idx="6161">
                  <c:v>2.8133912937892392E-3</c:v>
                </c:pt>
                <c:pt idx="6162">
                  <c:v>2.8129383418948836E-3</c:v>
                </c:pt>
                <c:pt idx="6163">
                  <c:v>2.812483066890875E-3</c:v>
                </c:pt>
                <c:pt idx="6164">
                  <c:v>2.8120248260770798E-3</c:v>
                </c:pt>
                <c:pt idx="6165">
                  <c:v>2.8115647300096199E-3</c:v>
                </c:pt>
                <c:pt idx="6166">
                  <c:v>2.8111050156705351E-3</c:v>
                </c:pt>
                <c:pt idx="6167">
                  <c:v>2.8106477862643252E-3</c:v>
                </c:pt>
                <c:pt idx="6168">
                  <c:v>2.8101938275768442E-3</c:v>
                </c:pt>
                <c:pt idx="6169">
                  <c:v>2.8097421669682587E-3</c:v>
                </c:pt>
                <c:pt idx="6170">
                  <c:v>2.80929062245438E-3</c:v>
                </c:pt>
                <c:pt idx="6171">
                  <c:v>2.8088370319163309E-3</c:v>
                </c:pt>
                <c:pt idx="6172">
                  <c:v>2.8083804699766853E-3</c:v>
                </c:pt>
                <c:pt idx="6173">
                  <c:v>2.8079217676131689E-3</c:v>
                </c:pt>
                <c:pt idx="6174">
                  <c:v>2.8074630426887892E-3</c:v>
                </c:pt>
                <c:pt idx="6175">
                  <c:v>2.8070065066321702E-3</c:v>
                </c:pt>
                <c:pt idx="6176">
                  <c:v>2.8065532196568542E-3</c:v>
                </c:pt>
                <c:pt idx="6177">
                  <c:v>2.8061024951390747E-3</c:v>
                </c:pt>
                <c:pt idx="6178">
                  <c:v>2.8056522877124212E-3</c:v>
                </c:pt>
                <c:pt idx="6179">
                  <c:v>2.8052003457240552E-3</c:v>
                </c:pt>
                <c:pt idx="6180">
                  <c:v>2.8047454787178882E-3</c:v>
                </c:pt>
                <c:pt idx="6181">
                  <c:v>2.8042882264205982E-3</c:v>
                </c:pt>
                <c:pt idx="6182">
                  <c:v>2.8038305532320502E-3</c:v>
                </c:pt>
                <c:pt idx="6183">
                  <c:v>2.8033747411432886E-3</c:v>
                </c:pt>
                <c:pt idx="6184">
                  <c:v>2.8029221050163691E-3</c:v>
                </c:pt>
                <c:pt idx="6185">
                  <c:v>2.8024722534604292E-3</c:v>
                </c:pt>
                <c:pt idx="6186">
                  <c:v>2.8020233107248918E-3</c:v>
                </c:pt>
                <c:pt idx="6187">
                  <c:v>2.8015729738080065E-3</c:v>
                </c:pt>
                <c:pt idx="6188">
                  <c:v>2.8011198090487207E-3</c:v>
                </c:pt>
                <c:pt idx="6189">
                  <c:v>2.8006640581875056E-3</c:v>
                </c:pt>
                <c:pt idx="6190">
                  <c:v>2.8002075006364219E-3</c:v>
                </c:pt>
                <c:pt idx="6191">
                  <c:v>2.7997524504044442E-3</c:v>
                </c:pt>
                <c:pt idx="6192">
                  <c:v>2.7993004531385252E-3</c:v>
                </c:pt>
                <c:pt idx="6193">
                  <c:v>2.7988514169133712E-3</c:v>
                </c:pt>
                <c:pt idx="6194">
                  <c:v>2.7984036655142814E-3</c:v>
                </c:pt>
                <c:pt idx="6195">
                  <c:v>2.7979548833344629E-3</c:v>
                </c:pt>
                <c:pt idx="6196">
                  <c:v>2.7975034192597057E-3</c:v>
                </c:pt>
                <c:pt idx="6197">
                  <c:v>2.7970492153203425E-3</c:v>
                </c:pt>
                <c:pt idx="6198">
                  <c:v>2.7965938377382048E-3</c:v>
                </c:pt>
                <c:pt idx="6199">
                  <c:v>2.7961395937605858E-3</c:v>
                </c:pt>
                <c:pt idx="6200">
                  <c:v>2.7956882322996042E-3</c:v>
                </c:pt>
                <c:pt idx="6201">
                  <c:v>2.795239960112396E-3</c:v>
                </c:pt>
                <c:pt idx="6202">
                  <c:v>2.7947933268883023E-3</c:v>
                </c:pt>
                <c:pt idx="6203">
                  <c:v>2.7943460430695012E-3</c:v>
                </c:pt>
                <c:pt idx="6204">
                  <c:v>2.7938962692602852E-3</c:v>
                </c:pt>
                <c:pt idx="6205">
                  <c:v>2.7934436510580452E-3</c:v>
                </c:pt>
                <c:pt idx="6206">
                  <c:v>2.7929895170575566E-3</c:v>
                </c:pt>
                <c:pt idx="6207">
                  <c:v>2.7925361293764652E-3</c:v>
                </c:pt>
                <c:pt idx="6208">
                  <c:v>2.7920854095022959E-3</c:v>
                </c:pt>
                <c:pt idx="6209">
                  <c:v>2.7916378571271865E-3</c:v>
                </c:pt>
                <c:pt idx="6210">
                  <c:v>2.7911922702499353E-3</c:v>
                </c:pt>
                <c:pt idx="6211">
                  <c:v>2.7907464232836267E-3</c:v>
                </c:pt>
                <c:pt idx="6212">
                  <c:v>2.7902983206308588E-3</c:v>
                </c:pt>
                <c:pt idx="6213">
                  <c:v>2.7898473196413609E-3</c:v>
                </c:pt>
                <c:pt idx="6214">
                  <c:v>2.7893944909889948E-3</c:v>
                </c:pt>
                <c:pt idx="6215">
                  <c:v>2.7889420143405491E-3</c:v>
                </c:pt>
                <c:pt idx="6216">
                  <c:v>2.788491950433741E-3</c:v>
                </c:pt>
                <c:pt idx="6217">
                  <c:v>2.7880450813180012E-3</c:v>
                </c:pt>
                <c:pt idx="6218">
                  <c:v>2.787600471402201E-3</c:v>
                </c:pt>
                <c:pt idx="6219">
                  <c:v>2.7871559956352092E-3</c:v>
                </c:pt>
                <c:pt idx="6220">
                  <c:v>2.7867095366497603E-3</c:v>
                </c:pt>
                <c:pt idx="6221">
                  <c:v>2.7862601764673469E-3</c:v>
                </c:pt>
                <c:pt idx="6222">
                  <c:v>2.7858087119957292E-3</c:v>
                </c:pt>
                <c:pt idx="6223">
                  <c:v>2.7853572047889315E-3</c:v>
                </c:pt>
                <c:pt idx="6224">
                  <c:v>2.7849078194487555E-3</c:v>
                </c:pt>
                <c:pt idx="6225">
                  <c:v>2.7844616051871476E-3</c:v>
                </c:pt>
                <c:pt idx="6226">
                  <c:v>2.7840179063508617E-3</c:v>
                </c:pt>
                <c:pt idx="6227">
                  <c:v>2.7835747330347748E-3</c:v>
                </c:pt>
                <c:pt idx="6228">
                  <c:v>2.7831298822949282E-3</c:v>
                </c:pt>
                <c:pt idx="6229">
                  <c:v>2.7826821782266056E-3</c:v>
                </c:pt>
                <c:pt idx="6230">
                  <c:v>2.7822321328043811E-3</c:v>
                </c:pt>
                <c:pt idx="6231">
                  <c:v>2.7817816560472392E-3</c:v>
                </c:pt>
                <c:pt idx="6232">
                  <c:v>2.7813329795785412E-3</c:v>
                </c:pt>
                <c:pt idx="6233">
                  <c:v>2.7808874002488593E-3</c:v>
                </c:pt>
                <c:pt idx="6234">
                  <c:v>2.7804445511083308E-3</c:v>
                </c:pt>
                <c:pt idx="6235">
                  <c:v>2.7800026094927052E-3</c:v>
                </c:pt>
                <c:pt idx="6236">
                  <c:v>2.7795593242202926E-3</c:v>
                </c:pt>
                <c:pt idx="6237">
                  <c:v>2.7791132830210469E-3</c:v>
                </c:pt>
                <c:pt idx="6238">
                  <c:v>2.7786647065968814E-3</c:v>
                </c:pt>
                <c:pt idx="6239">
                  <c:v>2.7782153227880009E-3</c:v>
                </c:pt>
                <c:pt idx="6240">
                  <c:v>2.7777673925642428E-3</c:v>
                </c:pt>
                <c:pt idx="6241">
                  <c:v>2.7773224369197452E-3</c:v>
                </c:pt>
                <c:pt idx="6242">
                  <c:v>2.7768803815020012E-3</c:v>
                </c:pt>
                <c:pt idx="6243">
                  <c:v>2.7764395999528859E-3</c:v>
                </c:pt>
                <c:pt idx="6244">
                  <c:v>2.7759978307077783E-3</c:v>
                </c:pt>
                <c:pt idx="6245">
                  <c:v>2.7755534504601792E-3</c:v>
                </c:pt>
                <c:pt idx="6246">
                  <c:v>2.7751063871963313E-3</c:v>
                </c:pt>
                <c:pt idx="6247">
                  <c:v>2.7746581592006593E-3</c:v>
                </c:pt>
                <c:pt idx="6248">
                  <c:v>2.7742110189146779E-3</c:v>
                </c:pt>
                <c:pt idx="6249">
                  <c:v>2.7737666844312812E-3</c:v>
                </c:pt>
                <c:pt idx="6250">
                  <c:v>2.7733253729902594E-3</c:v>
                </c:pt>
                <c:pt idx="6251">
                  <c:v>2.7728856801150477E-3</c:v>
                </c:pt>
                <c:pt idx="6252">
                  <c:v>2.7724453715952668E-3</c:v>
                </c:pt>
                <c:pt idx="6253">
                  <c:v>2.7720026417348909E-3</c:v>
                </c:pt>
                <c:pt idx="6254">
                  <c:v>2.7715571292439094E-3</c:v>
                </c:pt>
                <c:pt idx="6255">
                  <c:v>2.7711101191713111E-3</c:v>
                </c:pt>
                <c:pt idx="6256">
                  <c:v>2.7706638179872439E-3</c:v>
                </c:pt>
                <c:pt idx="6257">
                  <c:v>2.7702201107656409E-3</c:v>
                </c:pt>
                <c:pt idx="6258">
                  <c:v>2.7697795004888292E-3</c:v>
                </c:pt>
                <c:pt idx="6259">
                  <c:v>2.7693408262490058E-3</c:v>
                </c:pt>
                <c:pt idx="6260">
                  <c:v>2.7689019181827007E-3</c:v>
                </c:pt>
                <c:pt idx="6261">
                  <c:v>2.7684608196671635E-3</c:v>
                </c:pt>
                <c:pt idx="6262">
                  <c:v>2.7680168883637813E-3</c:v>
                </c:pt>
                <c:pt idx="6263">
                  <c:v>2.7675711564690707E-3</c:v>
                </c:pt>
                <c:pt idx="6264">
                  <c:v>2.7671257480902356E-3</c:v>
                </c:pt>
                <c:pt idx="6265">
                  <c:v>2.7666826826158192E-3</c:v>
                </c:pt>
                <c:pt idx="6266">
                  <c:v>2.7662427382107412E-3</c:v>
                </c:pt>
                <c:pt idx="6267">
                  <c:v>2.7658050150037739E-3</c:v>
                </c:pt>
                <c:pt idx="6268">
                  <c:v>2.7653674431171844E-3</c:v>
                </c:pt>
                <c:pt idx="6269">
                  <c:v>2.7649279487354105E-3</c:v>
                </c:pt>
                <c:pt idx="6270">
                  <c:v>2.7644856213132792E-3</c:v>
                </c:pt>
                <c:pt idx="6271">
                  <c:v>2.7640412249359892E-3</c:v>
                </c:pt>
                <c:pt idx="6272">
                  <c:v>2.7635967666047086E-3</c:v>
                </c:pt>
                <c:pt idx="6273">
                  <c:v>2.7631543653704503E-3</c:v>
                </c:pt>
                <c:pt idx="6274">
                  <c:v>2.7627150595218816E-3</c:v>
                </c:pt>
                <c:pt idx="6275">
                  <c:v>2.7622782232149179E-3</c:v>
                </c:pt>
                <c:pt idx="6276">
                  <c:v>2.7618419202599192E-3</c:v>
                </c:pt>
                <c:pt idx="6277">
                  <c:v>2.7614039950749885E-3</c:v>
                </c:pt>
                <c:pt idx="6278">
                  <c:v>2.7609632861163003E-3</c:v>
                </c:pt>
                <c:pt idx="6279">
                  <c:v>2.7605202786772968E-3</c:v>
                </c:pt>
                <c:pt idx="6280">
                  <c:v>2.7600768301239411E-3</c:v>
                </c:pt>
                <c:pt idx="6281">
                  <c:v>2.7596351231232068E-3</c:v>
                </c:pt>
                <c:pt idx="6282">
                  <c:v>2.7591964368148662E-3</c:v>
                </c:pt>
                <c:pt idx="6283">
                  <c:v>2.7587604277130601E-3</c:v>
                </c:pt>
                <c:pt idx="6284">
                  <c:v>2.7583253245366812E-3</c:v>
                </c:pt>
                <c:pt idx="6285">
                  <c:v>2.7578889264543152E-3</c:v>
                </c:pt>
                <c:pt idx="6286">
                  <c:v>2.7574498421773686E-3</c:v>
                </c:pt>
                <c:pt idx="6287">
                  <c:v>2.7570082722486052E-3</c:v>
                </c:pt>
                <c:pt idx="6288">
                  <c:v>2.756565894607745E-3</c:v>
                </c:pt>
                <c:pt idx="6289">
                  <c:v>2.7561249187068983E-3</c:v>
                </c:pt>
                <c:pt idx="6290">
                  <c:v>2.7556868414028877E-3</c:v>
                </c:pt>
                <c:pt idx="6291">
                  <c:v>2.7552516051370223E-3</c:v>
                </c:pt>
                <c:pt idx="6292">
                  <c:v>2.7548176317747151E-3</c:v>
                </c:pt>
                <c:pt idx="6293">
                  <c:v>2.7543827122266358E-3</c:v>
                </c:pt>
                <c:pt idx="6294">
                  <c:v>2.7539452503749294E-3</c:v>
                </c:pt>
                <c:pt idx="6295">
                  <c:v>2.7535051608373715E-3</c:v>
                </c:pt>
                <c:pt idx="6296">
                  <c:v>2.7530639155490142E-3</c:v>
                </c:pt>
                <c:pt idx="6297">
                  <c:v>2.7526237137507244E-3</c:v>
                </c:pt>
                <c:pt idx="6298">
                  <c:v>2.7521862434351937E-3</c:v>
                </c:pt>
                <c:pt idx="6299">
                  <c:v>2.7517517317543734E-3</c:v>
                </c:pt>
                <c:pt idx="6300">
                  <c:v>2.7513188185289451E-3</c:v>
                </c:pt>
                <c:pt idx="6301">
                  <c:v>2.7508853232589532E-3</c:v>
                </c:pt>
                <c:pt idx="6302">
                  <c:v>2.75044947313236E-3</c:v>
                </c:pt>
                <c:pt idx="6303">
                  <c:v>2.7500109004350596E-3</c:v>
                </c:pt>
                <c:pt idx="6304">
                  <c:v>2.7495708481497317E-3</c:v>
                </c:pt>
                <c:pt idx="6305">
                  <c:v>2.7491314687604451E-3</c:v>
                </c:pt>
                <c:pt idx="6306">
                  <c:v>2.7486946118355578E-3</c:v>
                </c:pt>
                <c:pt idx="6307">
                  <c:v>2.748260783292461E-3</c:v>
                </c:pt>
                <c:pt idx="6308">
                  <c:v>2.7478288619001067E-3</c:v>
                </c:pt>
                <c:pt idx="6309">
                  <c:v>2.7473967318393166E-3</c:v>
                </c:pt>
                <c:pt idx="6310">
                  <c:v>2.7469624744655792E-3</c:v>
                </c:pt>
                <c:pt idx="6311">
                  <c:v>2.746525447997865E-3</c:v>
                </c:pt>
                <c:pt idx="6312">
                  <c:v>2.7460866475032802E-3</c:v>
                </c:pt>
                <c:pt idx="6313">
                  <c:v>2.7456481432190198E-3</c:v>
                </c:pt>
                <c:pt idx="6314">
                  <c:v>2.7452119142642602E-3</c:v>
                </c:pt>
                <c:pt idx="6315">
                  <c:v>2.744778734782558E-3</c:v>
                </c:pt>
                <c:pt idx="6316">
                  <c:v>2.7443477393482192E-3</c:v>
                </c:pt>
                <c:pt idx="6317">
                  <c:v>2.7439169115637276E-3</c:v>
                </c:pt>
                <c:pt idx="6318">
                  <c:v>2.7434842200067451E-3</c:v>
                </c:pt>
                <c:pt idx="6319">
                  <c:v>2.7430487615927816E-3</c:v>
                </c:pt>
                <c:pt idx="6320">
                  <c:v>2.7426112687801998E-3</c:v>
                </c:pt>
                <c:pt idx="6321">
                  <c:v>2.7421736957068412E-3</c:v>
                </c:pt>
                <c:pt idx="6322">
                  <c:v>2.7417381171044434E-3</c:v>
                </c:pt>
                <c:pt idx="6323">
                  <c:v>2.7413055604196095E-3</c:v>
                </c:pt>
                <c:pt idx="6324">
                  <c:v>2.7408754285043369E-3</c:v>
                </c:pt>
                <c:pt idx="6325">
                  <c:v>2.7404458372054692E-3</c:v>
                </c:pt>
                <c:pt idx="6326">
                  <c:v>2.7400146770037511E-3</c:v>
                </c:pt>
                <c:pt idx="6327">
                  <c:v>2.7395808005271096E-3</c:v>
                </c:pt>
                <c:pt idx="6328">
                  <c:v>2.7391446674138076E-3</c:v>
                </c:pt>
                <c:pt idx="6329">
                  <c:v>2.7387080840383811E-3</c:v>
                </c:pt>
                <c:pt idx="6330">
                  <c:v>2.73827318547233E-3</c:v>
                </c:pt>
                <c:pt idx="6331">
                  <c:v>2.7378412334397744E-3</c:v>
                </c:pt>
                <c:pt idx="6332">
                  <c:v>2.7374119069835893E-3</c:v>
                </c:pt>
                <c:pt idx="6333">
                  <c:v>2.7369834845683352E-3</c:v>
                </c:pt>
                <c:pt idx="6334">
                  <c:v>2.7365538142957984E-3</c:v>
                </c:pt>
                <c:pt idx="6335">
                  <c:v>2.7361215254591452E-3</c:v>
                </c:pt>
                <c:pt idx="6336">
                  <c:v>2.7356867992832192E-3</c:v>
                </c:pt>
                <c:pt idx="6337">
                  <c:v>2.7352512654137081E-3</c:v>
                </c:pt>
                <c:pt idx="6338">
                  <c:v>2.7348170832515255E-3</c:v>
                </c:pt>
                <c:pt idx="6339">
                  <c:v>2.7343857260176806E-3</c:v>
                </c:pt>
                <c:pt idx="6340">
                  <c:v>2.7339571522029234E-3</c:v>
                </c:pt>
                <c:pt idx="6341">
                  <c:v>2.7335298303268448E-3</c:v>
                </c:pt>
                <c:pt idx="6342">
                  <c:v>2.7331016022654124E-3</c:v>
                </c:pt>
                <c:pt idx="6343">
                  <c:v>2.7326708984884412E-3</c:v>
                </c:pt>
                <c:pt idx="6344">
                  <c:v>2.7322376208900852E-3</c:v>
                </c:pt>
                <c:pt idx="6345">
                  <c:v>2.7318031965817445E-3</c:v>
                </c:pt>
                <c:pt idx="6346">
                  <c:v>2.7313697731501645E-3</c:v>
                </c:pt>
                <c:pt idx="6347">
                  <c:v>2.7309390091847401E-3</c:v>
                </c:pt>
                <c:pt idx="6348">
                  <c:v>2.730511141206119E-3</c:v>
                </c:pt>
                <c:pt idx="6349">
                  <c:v>2.7300848518559584E-3</c:v>
                </c:pt>
                <c:pt idx="6350">
                  <c:v>2.7296580127679549E-3</c:v>
                </c:pt>
                <c:pt idx="6351">
                  <c:v>2.7292288832241251E-3</c:v>
                </c:pt>
                <c:pt idx="6352">
                  <c:v>2.7287970895266251E-3</c:v>
                </c:pt>
                <c:pt idx="6353">
                  <c:v>2.7283638340125666E-3</c:v>
                </c:pt>
                <c:pt idx="6354">
                  <c:v>2.7279312167799749E-3</c:v>
                </c:pt>
                <c:pt idx="6355">
                  <c:v>2.7275010527701565E-3</c:v>
                </c:pt>
                <c:pt idx="6356">
                  <c:v>2.7270738504992817E-3</c:v>
                </c:pt>
                <c:pt idx="6357">
                  <c:v>2.7266485270531762E-3</c:v>
                </c:pt>
                <c:pt idx="6358">
                  <c:v>2.7262230190401612E-3</c:v>
                </c:pt>
                <c:pt idx="6359">
                  <c:v>2.7257954448305617E-3</c:v>
                </c:pt>
                <c:pt idx="6360">
                  <c:v>2.725365163431955E-3</c:v>
                </c:pt>
                <c:pt idx="6361">
                  <c:v>2.7249331340757892E-3</c:v>
                </c:pt>
                <c:pt idx="6362">
                  <c:v>2.7245013747556695E-3</c:v>
                </c:pt>
                <c:pt idx="6363">
                  <c:v>2.7240718253647043E-3</c:v>
                </c:pt>
                <c:pt idx="6364">
                  <c:v>2.7236452558991376E-3</c:v>
                </c:pt>
                <c:pt idx="6365">
                  <c:v>2.7232208341562212E-3</c:v>
                </c:pt>
                <c:pt idx="6366">
                  <c:v>2.7227965955889813E-3</c:v>
                </c:pt>
                <c:pt idx="6367">
                  <c:v>2.7223705500494114E-3</c:v>
                </c:pt>
                <c:pt idx="6368">
                  <c:v>2.7219418019343452E-3</c:v>
                </c:pt>
                <c:pt idx="6369">
                  <c:v>2.7215110532221726E-3</c:v>
                </c:pt>
                <c:pt idx="6370">
                  <c:v>2.721080206813132E-3</c:v>
                </c:pt>
                <c:pt idx="6371">
                  <c:v>2.7206512943085577E-3</c:v>
                </c:pt>
                <c:pt idx="6372">
                  <c:v>2.7202253323967453E-3</c:v>
                </c:pt>
                <c:pt idx="6373">
                  <c:v>2.7198017515589145E-3</c:v>
                </c:pt>
                <c:pt idx="6374">
                  <c:v>2.71937871806295E-3</c:v>
                </c:pt>
                <c:pt idx="6375">
                  <c:v>2.7189541671982002E-3</c:v>
                </c:pt>
                <c:pt idx="6376">
                  <c:v>2.7185269655768851E-3</c:v>
                </c:pt>
                <c:pt idx="6377">
                  <c:v>2.7180975481650074E-3</c:v>
                </c:pt>
                <c:pt idx="6378">
                  <c:v>2.7176676719437402E-3</c:v>
                </c:pt>
                <c:pt idx="6379">
                  <c:v>2.7172394257023173E-3</c:v>
                </c:pt>
                <c:pt idx="6380">
                  <c:v>2.7168140540386404E-3</c:v>
                </c:pt>
                <c:pt idx="6381">
                  <c:v>2.7163912576288079E-3</c:v>
                </c:pt>
                <c:pt idx="6382">
                  <c:v>2.7159693631083211E-3</c:v>
                </c:pt>
                <c:pt idx="6383">
                  <c:v>2.7155462661453979E-3</c:v>
                </c:pt>
                <c:pt idx="6384">
                  <c:v>2.7151206162249822E-3</c:v>
                </c:pt>
                <c:pt idx="6385">
                  <c:v>2.7146925760587093E-3</c:v>
                </c:pt>
                <c:pt idx="6386">
                  <c:v>2.7142637285429696E-3</c:v>
                </c:pt>
                <c:pt idx="6387">
                  <c:v>2.7138361844415053E-3</c:v>
                </c:pt>
                <c:pt idx="6388">
                  <c:v>2.7134113938273386E-3</c:v>
                </c:pt>
                <c:pt idx="6389">
                  <c:v>2.7129893305292397E-3</c:v>
                </c:pt>
                <c:pt idx="6390">
                  <c:v>2.7125685082124368E-3</c:v>
                </c:pt>
                <c:pt idx="6391">
                  <c:v>2.7121468182625223E-3</c:v>
                </c:pt>
                <c:pt idx="6392">
                  <c:v>2.7117227171535004E-3</c:v>
                </c:pt>
                <c:pt idx="6393">
                  <c:v>2.7112960946714284E-3</c:v>
                </c:pt>
                <c:pt idx="6394">
                  <c:v>2.7108683345703792E-3</c:v>
                </c:pt>
                <c:pt idx="6395">
                  <c:v>2.7104415342734402E-3</c:v>
                </c:pt>
                <c:pt idx="6396">
                  <c:v>2.7100173236424812E-3</c:v>
                </c:pt>
                <c:pt idx="6397">
                  <c:v>2.7095959480488603E-3</c:v>
                </c:pt>
                <c:pt idx="6398">
                  <c:v>2.7091761315368402E-3</c:v>
                </c:pt>
                <c:pt idx="6399">
                  <c:v>2.7087557963544786E-3</c:v>
                </c:pt>
                <c:pt idx="6400">
                  <c:v>2.7083332331127746E-3</c:v>
                </c:pt>
                <c:pt idx="6401">
                  <c:v>2.7079080625486466E-3</c:v>
                </c:pt>
                <c:pt idx="6402">
                  <c:v>2.7074814477184694E-3</c:v>
                </c:pt>
                <c:pt idx="6403">
                  <c:v>2.7070554378754602E-3</c:v>
                </c:pt>
                <c:pt idx="6404">
                  <c:v>2.7066318141841486E-3</c:v>
                </c:pt>
                <c:pt idx="6405">
                  <c:v>2.7062110874411876E-3</c:v>
                </c:pt>
                <c:pt idx="6406">
                  <c:v>2.7057922117433224E-3</c:v>
                </c:pt>
                <c:pt idx="6407">
                  <c:v>2.7053731745691491E-3</c:v>
                </c:pt>
                <c:pt idx="6408">
                  <c:v>2.7049521303721211E-3</c:v>
                </c:pt>
                <c:pt idx="6409">
                  <c:v>2.7045284391655554E-3</c:v>
                </c:pt>
                <c:pt idx="6410">
                  <c:v>2.7041030255871186E-3</c:v>
                </c:pt>
                <c:pt idx="6411">
                  <c:v>2.7036778569529524E-3</c:v>
                </c:pt>
                <c:pt idx="6412">
                  <c:v>2.7032548349386052E-3</c:v>
                </c:pt>
                <c:pt idx="6413">
                  <c:v>2.7028347252771459E-3</c:v>
                </c:pt>
                <c:pt idx="6414">
                  <c:v>2.7024167278154095E-3</c:v>
                </c:pt>
                <c:pt idx="6415">
                  <c:v>2.7019989282880946E-3</c:v>
                </c:pt>
                <c:pt idx="6416">
                  <c:v>2.7015793767405402E-3</c:v>
                </c:pt>
                <c:pt idx="6417">
                  <c:v>2.7011571850653927E-3</c:v>
                </c:pt>
                <c:pt idx="6418">
                  <c:v>2.7007330258612145E-3</c:v>
                </c:pt>
                <c:pt idx="6419">
                  <c:v>2.7003087523554741E-3</c:v>
                </c:pt>
                <c:pt idx="6420">
                  <c:v>2.6998863541672392E-3</c:v>
                </c:pt>
                <c:pt idx="6421">
                  <c:v>2.6994668373124891E-3</c:v>
                </c:pt>
                <c:pt idx="6422">
                  <c:v>2.6990496588786602E-3</c:v>
                </c:pt>
                <c:pt idx="6423">
                  <c:v>2.6986330340000816E-3</c:v>
                </c:pt>
                <c:pt idx="6424">
                  <c:v>2.6982149415641769E-3</c:v>
                </c:pt>
                <c:pt idx="6425">
                  <c:v>2.6977942619816034E-3</c:v>
                </c:pt>
                <c:pt idx="6426">
                  <c:v>2.697371406487948E-3</c:v>
                </c:pt>
                <c:pt idx="6427">
                  <c:v>2.696948084208917E-3</c:v>
                </c:pt>
                <c:pt idx="6428">
                  <c:v>2.6965263389185784E-3</c:v>
                </c:pt>
                <c:pt idx="6429">
                  <c:v>2.696107398372549E-3</c:v>
                </c:pt>
                <c:pt idx="6430">
                  <c:v>2.6956909840224587E-3</c:v>
                </c:pt>
                <c:pt idx="6431">
                  <c:v>2.6952754691599674E-3</c:v>
                </c:pt>
                <c:pt idx="6432">
                  <c:v>2.6948587957010698E-3</c:v>
                </c:pt>
                <c:pt idx="6433">
                  <c:v>2.6944396329419483E-3</c:v>
                </c:pt>
                <c:pt idx="6434">
                  <c:v>2.6940181258511232E-3</c:v>
                </c:pt>
                <c:pt idx="6435">
                  <c:v>2.6935958120612846E-3</c:v>
                </c:pt>
                <c:pt idx="6436">
                  <c:v>2.693174755062915E-3</c:v>
                </c:pt>
                <c:pt idx="6437">
                  <c:v>2.6927563822557055E-3</c:v>
                </c:pt>
                <c:pt idx="6438">
                  <c:v>2.6923406821263594E-3</c:v>
                </c:pt>
                <c:pt idx="6439">
                  <c:v>2.6919262120350148E-3</c:v>
                </c:pt>
                <c:pt idx="6440">
                  <c:v>2.6915109114734282E-3</c:v>
                </c:pt>
                <c:pt idx="6441">
                  <c:v>2.6910932623530471E-3</c:v>
                </c:pt>
                <c:pt idx="6442">
                  <c:v>2.6906731429396022E-3</c:v>
                </c:pt>
                <c:pt idx="6443">
                  <c:v>2.6902518950394352E-3</c:v>
                </c:pt>
                <c:pt idx="6444">
                  <c:v>2.689831567348836E-3</c:v>
                </c:pt>
                <c:pt idx="6445">
                  <c:v>2.689413761657516E-3</c:v>
                </c:pt>
                <c:pt idx="6446">
                  <c:v>2.6889987316938402E-3</c:v>
                </c:pt>
                <c:pt idx="6447">
                  <c:v>2.6885852415415154E-3</c:v>
                </c:pt>
                <c:pt idx="6448">
                  <c:v>2.6881712625985554E-3</c:v>
                </c:pt>
                <c:pt idx="6449">
                  <c:v>2.6877551160637649E-3</c:v>
                </c:pt>
                <c:pt idx="6450">
                  <c:v>2.6873364175068163E-3</c:v>
                </c:pt>
                <c:pt idx="6451">
                  <c:v>2.6869162920145459E-3</c:v>
                </c:pt>
                <c:pt idx="6452">
                  <c:v>2.6864967394806872E-3</c:v>
                </c:pt>
                <c:pt idx="6453">
                  <c:v>2.6860795081159656E-3</c:v>
                </c:pt>
                <c:pt idx="6454">
                  <c:v>2.6856651106961188E-3</c:v>
                </c:pt>
                <c:pt idx="6455">
                  <c:v>2.6852525370744352E-3</c:v>
                </c:pt>
                <c:pt idx="6456">
                  <c:v>2.6848398240996432E-3</c:v>
                </c:pt>
                <c:pt idx="6457">
                  <c:v>2.684425161406925E-3</c:v>
                </c:pt>
                <c:pt idx="6458">
                  <c:v>2.6840079102191682E-3</c:v>
                </c:pt>
                <c:pt idx="6459">
                  <c:v>2.6835889617728521E-3</c:v>
                </c:pt>
                <c:pt idx="6460">
                  <c:v>2.6831702342152049E-3</c:v>
                </c:pt>
                <c:pt idx="6461">
                  <c:v>2.6827535919792611E-3</c:v>
                </c:pt>
                <c:pt idx="6462">
                  <c:v>2.6823397964284654E-3</c:v>
                </c:pt>
                <c:pt idx="6463">
                  <c:v>2.6819280783329773E-3</c:v>
                </c:pt>
                <c:pt idx="6464">
                  <c:v>2.6815165721982863E-3</c:v>
                </c:pt>
                <c:pt idx="6465">
                  <c:v>2.6811033672184291E-3</c:v>
                </c:pt>
                <c:pt idx="6466">
                  <c:v>2.6806875827906696E-3</c:v>
                </c:pt>
                <c:pt idx="6467">
                  <c:v>2.6802698631893085E-3</c:v>
                </c:pt>
                <c:pt idx="6468">
                  <c:v>2.6798520134757417E-3</c:v>
                </c:pt>
                <c:pt idx="6469">
                  <c:v>2.6794359823959532E-3</c:v>
                </c:pt>
                <c:pt idx="6470">
                  <c:v>2.6790227653814311E-3</c:v>
                </c:pt>
                <c:pt idx="6471">
                  <c:v>2.6786118451447012E-3</c:v>
                </c:pt>
                <c:pt idx="6472">
                  <c:v>2.6782014841900551E-3</c:v>
                </c:pt>
                <c:pt idx="6473">
                  <c:v>2.6777897038339823E-3</c:v>
                </c:pt>
                <c:pt idx="6474">
                  <c:v>2.6773753981015453E-3</c:v>
                </c:pt>
                <c:pt idx="6475">
                  <c:v>2.6769589554008935E-3</c:v>
                </c:pt>
                <c:pt idx="6476">
                  <c:v>2.6765420384822201E-3</c:v>
                </c:pt>
                <c:pt idx="6477">
                  <c:v>2.6761266473276412E-3</c:v>
                </c:pt>
                <c:pt idx="6478">
                  <c:v>2.6757139931289095E-3</c:v>
                </c:pt>
                <c:pt idx="6479">
                  <c:v>2.6753038172916844E-3</c:v>
                </c:pt>
                <c:pt idx="6480">
                  <c:v>2.6748945383060527E-3</c:v>
                </c:pt>
                <c:pt idx="6481">
                  <c:v>2.6744841430632995E-3</c:v>
                </c:pt>
                <c:pt idx="6482">
                  <c:v>2.6740713202993639E-3</c:v>
                </c:pt>
                <c:pt idx="6483">
                  <c:v>2.6736561979768792E-3</c:v>
                </c:pt>
                <c:pt idx="6484">
                  <c:v>2.6732402698940337E-3</c:v>
                </c:pt>
                <c:pt idx="6485">
                  <c:v>2.6728255535838313E-3</c:v>
                </c:pt>
                <c:pt idx="6486">
                  <c:v>2.6724134542347772E-3</c:v>
                </c:pt>
                <c:pt idx="6487">
                  <c:v>2.6720039743409014E-3</c:v>
                </c:pt>
                <c:pt idx="6488">
                  <c:v>2.6715957135621409E-3</c:v>
                </c:pt>
                <c:pt idx="6489">
                  <c:v>2.671186658142621E-3</c:v>
                </c:pt>
                <c:pt idx="6490">
                  <c:v>2.6707753148806595E-3</c:v>
                </c:pt>
                <c:pt idx="6491">
                  <c:v>2.6703615510830702E-3</c:v>
                </c:pt>
                <c:pt idx="6492">
                  <c:v>2.6699466679639423E-3</c:v>
                </c:pt>
                <c:pt idx="6493">
                  <c:v>2.669532666878284E-3</c:v>
                </c:pt>
                <c:pt idx="6494">
                  <c:v>2.6691211221794523E-3</c:v>
                </c:pt>
                <c:pt idx="6495">
                  <c:v>2.668712295482197E-3</c:v>
                </c:pt>
                <c:pt idx="6496">
                  <c:v>2.6683049895989881E-3</c:v>
                </c:pt>
                <c:pt idx="6497">
                  <c:v>2.6678972236661995E-3</c:v>
                </c:pt>
                <c:pt idx="6498">
                  <c:v>2.6674873487521535E-3</c:v>
                </c:pt>
                <c:pt idx="6499">
                  <c:v>2.6670749756375007E-3</c:v>
                </c:pt>
                <c:pt idx="6500">
                  <c:v>2.6666611926999691E-3</c:v>
                </c:pt>
                <c:pt idx="6501">
                  <c:v>2.6662479519053844E-3</c:v>
                </c:pt>
                <c:pt idx="6502">
                  <c:v>2.665836969307504E-3</c:v>
                </c:pt>
                <c:pt idx="6503">
                  <c:v>2.6654287593759658E-3</c:v>
                </c:pt>
                <c:pt idx="6504">
                  <c:v>2.6650223465152258E-3</c:v>
                </c:pt>
                <c:pt idx="6505">
                  <c:v>2.6646158154984452E-3</c:v>
                </c:pt>
                <c:pt idx="6506">
                  <c:v>2.664207390270389E-3</c:v>
                </c:pt>
                <c:pt idx="6507">
                  <c:v>2.6637964334548891E-3</c:v>
                </c:pt>
                <c:pt idx="6508">
                  <c:v>2.6633838040327051E-3</c:v>
                </c:pt>
                <c:pt idx="6509">
                  <c:v>2.6629713724356232E-3</c:v>
                </c:pt>
                <c:pt idx="6510">
                  <c:v>2.6625609667970829E-3</c:v>
                </c:pt>
                <c:pt idx="6511">
                  <c:v>2.6621533440134492E-3</c:v>
                </c:pt>
                <c:pt idx="6512">
                  <c:v>2.6617477646967628E-3</c:v>
                </c:pt>
                <c:pt idx="6513">
                  <c:v>2.6613424106678792E-3</c:v>
                </c:pt>
                <c:pt idx="6514">
                  <c:v>2.6609354092597482E-3</c:v>
                </c:pt>
                <c:pt idx="6515">
                  <c:v>2.6605258873777064E-3</c:v>
                </c:pt>
                <c:pt idx="6516">
                  <c:v>2.6601144619849866E-3</c:v>
                </c:pt>
                <c:pt idx="6517">
                  <c:v>2.6597028914280012E-3</c:v>
                </c:pt>
                <c:pt idx="6518">
                  <c:v>2.6592930846512292E-3</c:v>
                </c:pt>
                <c:pt idx="6519">
                  <c:v>2.6588860265914492E-3</c:v>
                </c:pt>
                <c:pt idx="6520">
                  <c:v>2.6584812246449852E-3</c:v>
                </c:pt>
                <c:pt idx="6521">
                  <c:v>2.6580769872450384E-3</c:v>
                </c:pt>
                <c:pt idx="6522">
                  <c:v>2.6576713770080692E-3</c:v>
                </c:pt>
                <c:pt idx="6523">
                  <c:v>2.6572633013913854E-3</c:v>
                </c:pt>
                <c:pt idx="6524">
                  <c:v>2.6568531268414191E-3</c:v>
                </c:pt>
                <c:pt idx="6525">
                  <c:v>2.6564424711576526E-3</c:v>
                </c:pt>
                <c:pt idx="6526">
                  <c:v>2.6560332917114054E-3</c:v>
                </c:pt>
                <c:pt idx="6527">
                  <c:v>2.6556267834036864E-3</c:v>
                </c:pt>
                <c:pt idx="6528">
                  <c:v>2.6552227068068314E-3</c:v>
                </c:pt>
                <c:pt idx="6529">
                  <c:v>2.6548195242063611E-3</c:v>
                </c:pt>
                <c:pt idx="6530">
                  <c:v>2.6544152662405693E-3</c:v>
                </c:pt>
                <c:pt idx="6531">
                  <c:v>2.6540086407224636E-3</c:v>
                </c:pt>
                <c:pt idx="6532">
                  <c:v>2.6535997593146537E-3</c:v>
                </c:pt>
                <c:pt idx="6533">
                  <c:v>2.6531900733561911E-3</c:v>
                </c:pt>
                <c:pt idx="6534">
                  <c:v>2.6527815556924351E-3</c:v>
                </c:pt>
                <c:pt idx="6535">
                  <c:v>2.6523755897503612E-3</c:v>
                </c:pt>
                <c:pt idx="6536">
                  <c:v>2.6519721914092798E-3</c:v>
                </c:pt>
                <c:pt idx="6537">
                  <c:v>2.6515700012865215E-3</c:v>
                </c:pt>
                <c:pt idx="6538">
                  <c:v>2.6511670510724725E-3</c:v>
                </c:pt>
                <c:pt idx="6539">
                  <c:v>2.650761871917508E-3</c:v>
                </c:pt>
                <c:pt idx="6540">
                  <c:v>2.6503543207056202E-3</c:v>
                </c:pt>
                <c:pt idx="6541">
                  <c:v>2.649945659362554E-3</c:v>
                </c:pt>
                <c:pt idx="6542">
                  <c:v>2.6495378432384959E-3</c:v>
                </c:pt>
                <c:pt idx="6543">
                  <c:v>2.649132419867277E-3</c:v>
                </c:pt>
                <c:pt idx="6544">
                  <c:v>2.6487296583013005E-3</c:v>
                </c:pt>
                <c:pt idx="6545">
                  <c:v>2.6483283988215319E-3</c:v>
                </c:pt>
                <c:pt idx="6546">
                  <c:v>2.6479267069412483E-3</c:v>
                </c:pt>
                <c:pt idx="6547">
                  <c:v>2.6475229629020604E-3</c:v>
                </c:pt>
                <c:pt idx="6548">
                  <c:v>2.6471167730554679E-3</c:v>
                </c:pt>
                <c:pt idx="6549">
                  <c:v>2.6467091902816651E-3</c:v>
                </c:pt>
                <c:pt idx="6550">
                  <c:v>2.646302119998814E-3</c:v>
                </c:pt>
                <c:pt idx="6551">
                  <c:v>2.6458972468756019E-3</c:v>
                </c:pt>
                <c:pt idx="6552">
                  <c:v>2.6454950868054022E-3</c:v>
                </c:pt>
                <c:pt idx="6553">
                  <c:v>2.6450946975854696E-3</c:v>
                </c:pt>
                <c:pt idx="6554">
                  <c:v>2.6446942105197969E-3</c:v>
                </c:pt>
                <c:pt idx="6555">
                  <c:v>2.6442918830185892E-3</c:v>
                </c:pt>
                <c:pt idx="6556">
                  <c:v>2.6438870792861884E-3</c:v>
                </c:pt>
                <c:pt idx="6557">
                  <c:v>2.6434806271481699E-3</c:v>
                </c:pt>
                <c:pt idx="6558">
                  <c:v>2.643074350721742E-3</c:v>
                </c:pt>
                <c:pt idx="6559">
                  <c:v>2.6426700427528236E-3</c:v>
                </c:pt>
                <c:pt idx="6560">
                  <c:v>2.642268455581665E-3</c:v>
                </c:pt>
                <c:pt idx="6561">
                  <c:v>2.6418688786234682E-3</c:v>
                </c:pt>
                <c:pt idx="6562">
                  <c:v>2.6414695396121042E-3</c:v>
                </c:pt>
                <c:pt idx="6563">
                  <c:v>2.6410686030430386E-3</c:v>
                </c:pt>
                <c:pt idx="6564">
                  <c:v>2.6406652033281988E-3</c:v>
                </c:pt>
                <c:pt idx="6565">
                  <c:v>2.6402599310925041E-3</c:v>
                </c:pt>
                <c:pt idx="6566">
                  <c:v>2.6398544993653287E-3</c:v>
                </c:pt>
                <c:pt idx="6567">
                  <c:v>2.6394507783253935E-3</c:v>
                </c:pt>
                <c:pt idx="6568">
                  <c:v>2.639049742505924E-3</c:v>
                </c:pt>
                <c:pt idx="6569">
                  <c:v>2.6386509230837928E-3</c:v>
                </c:pt>
                <c:pt idx="6570">
                  <c:v>2.6382526730331737E-3</c:v>
                </c:pt>
                <c:pt idx="6571">
                  <c:v>2.6378530951796488E-3</c:v>
                </c:pt>
                <c:pt idx="6572">
                  <c:v>2.6374511102324146E-3</c:v>
                </c:pt>
                <c:pt idx="6573">
                  <c:v>2.637047063506539E-3</c:v>
                </c:pt>
                <c:pt idx="6574">
                  <c:v>2.6366425292228767E-3</c:v>
                </c:pt>
                <c:pt idx="6575">
                  <c:v>2.6362394232827477E-3</c:v>
                </c:pt>
                <c:pt idx="6576">
                  <c:v>2.6358389245642187E-3</c:v>
                </c:pt>
                <c:pt idx="6577">
                  <c:v>2.6354408120517342E-3</c:v>
                </c:pt>
                <c:pt idx="6578">
                  <c:v>2.6350435904754256E-3</c:v>
                </c:pt>
                <c:pt idx="6579">
                  <c:v>2.6346453330345567E-3</c:v>
                </c:pt>
                <c:pt idx="6580">
                  <c:v>2.6342447662652405E-3</c:v>
                </c:pt>
                <c:pt idx="6581">
                  <c:v>2.6338419862059785E-3</c:v>
                </c:pt>
                <c:pt idx="6582">
                  <c:v>2.6334384030606392E-3</c:v>
                </c:pt>
                <c:pt idx="6583">
                  <c:v>2.6330359462126388E-3</c:v>
                </c:pt>
                <c:pt idx="6584">
                  <c:v>2.6326359777653486E-3</c:v>
                </c:pt>
                <c:pt idx="6585">
                  <c:v>2.6322385263881113E-3</c:v>
                </c:pt>
                <c:pt idx="6586">
                  <c:v>2.6318422723637779E-3</c:v>
                </c:pt>
                <c:pt idx="6587">
                  <c:v>2.6314452915685627E-3</c:v>
                </c:pt>
                <c:pt idx="6588">
                  <c:v>2.631046138985097E-3</c:v>
                </c:pt>
                <c:pt idx="6589">
                  <c:v>2.6306446615869086E-3</c:v>
                </c:pt>
                <c:pt idx="6590">
                  <c:v>2.6302420832657767E-3</c:v>
                </c:pt>
                <c:pt idx="6591">
                  <c:v>2.6298403146565682E-3</c:v>
                </c:pt>
                <c:pt idx="6592">
                  <c:v>2.6294408770723269E-3</c:v>
                </c:pt>
                <c:pt idx="6593">
                  <c:v>2.6290440465750486E-3</c:v>
                </c:pt>
                <c:pt idx="6594">
                  <c:v>2.6286486997019682E-3</c:v>
                </c:pt>
                <c:pt idx="6595">
                  <c:v>2.6282529470300457E-3</c:v>
                </c:pt>
                <c:pt idx="6596">
                  <c:v>2.6278551972991554E-3</c:v>
                </c:pt>
                <c:pt idx="6597">
                  <c:v>2.627455052773803E-3</c:v>
                </c:pt>
                <c:pt idx="6598">
                  <c:v>2.6270535320018257E-3</c:v>
                </c:pt>
                <c:pt idx="6599">
                  <c:v>2.6266524951848464E-3</c:v>
                </c:pt>
                <c:pt idx="6600">
                  <c:v>2.6262535963541807E-3</c:v>
                </c:pt>
                <c:pt idx="6601">
                  <c:v>2.625857352571349E-3</c:v>
                </c:pt>
                <c:pt idx="6602">
                  <c:v>2.6254628539126345E-3</c:v>
                </c:pt>
                <c:pt idx="6603">
                  <c:v>2.6250682768692115E-3</c:v>
                </c:pt>
                <c:pt idx="6604">
                  <c:v>2.6246719114995094E-3</c:v>
                </c:pt>
                <c:pt idx="6605">
                  <c:v>2.6242731237566884E-3</c:v>
                </c:pt>
                <c:pt idx="6606">
                  <c:v>2.62387271136898E-3</c:v>
                </c:pt>
                <c:pt idx="6607">
                  <c:v>2.6234724534892596E-3</c:v>
                </c:pt>
                <c:pt idx="6608">
                  <c:v>2.6230741083586536E-3</c:v>
                </c:pt>
                <c:pt idx="6609">
                  <c:v>2.6226784236800227E-3</c:v>
                </c:pt>
                <c:pt idx="6610">
                  <c:v>2.6222847166738812E-3</c:v>
                </c:pt>
                <c:pt idx="6611">
                  <c:v>2.6218912596354354E-3</c:v>
                </c:pt>
                <c:pt idx="6612">
                  <c:v>2.6214962532784014E-3</c:v>
                </c:pt>
                <c:pt idx="6613">
                  <c:v>2.6210988395152205E-3</c:v>
                </c:pt>
                <c:pt idx="6614">
                  <c:v>2.6206995835666149E-3</c:v>
                </c:pt>
                <c:pt idx="6615">
                  <c:v>2.6203001544920297E-3</c:v>
                </c:pt>
                <c:pt idx="6616">
                  <c:v>2.6199023847057199E-3</c:v>
                </c:pt>
                <c:pt idx="6617">
                  <c:v>2.6195072384299612E-3</c:v>
                </c:pt>
                <c:pt idx="6618">
                  <c:v>2.6191142697551237E-3</c:v>
                </c:pt>
                <c:pt idx="6619">
                  <c:v>2.6187218748590859E-3</c:v>
                </c:pt>
                <c:pt idx="6620">
                  <c:v>2.6183281957223451E-3</c:v>
                </c:pt>
                <c:pt idx="6621">
                  <c:v>2.6179321661276285E-3</c:v>
                </c:pt>
                <c:pt idx="6622">
                  <c:v>2.6175341110552296E-3</c:v>
                </c:pt>
                <c:pt idx="6623">
                  <c:v>2.6171355624690666E-3</c:v>
                </c:pt>
                <c:pt idx="6624">
                  <c:v>2.6167383959025052E-3</c:v>
                </c:pt>
                <c:pt idx="6625">
                  <c:v>2.6163437744733402E-3</c:v>
                </c:pt>
                <c:pt idx="6626">
                  <c:v>2.6159514948547067E-3</c:v>
                </c:pt>
                <c:pt idx="6627">
                  <c:v>2.6155601029204671E-3</c:v>
                </c:pt>
                <c:pt idx="6628">
                  <c:v>2.6151677132853456E-3</c:v>
                </c:pt>
                <c:pt idx="6629">
                  <c:v>2.614773070862891E-3</c:v>
                </c:pt>
                <c:pt idx="6630">
                  <c:v>2.6143762567150896E-3</c:v>
                </c:pt>
                <c:pt idx="6631">
                  <c:v>2.6139786411853144E-3</c:v>
                </c:pt>
                <c:pt idx="6632">
                  <c:v>2.6135821113785389E-3</c:v>
                </c:pt>
                <c:pt idx="6633">
                  <c:v>2.6131880085009875E-3</c:v>
                </c:pt>
                <c:pt idx="6634">
                  <c:v>2.6127963734423809E-3</c:v>
                </c:pt>
                <c:pt idx="6635">
                  <c:v>2.6124059249075598E-3</c:v>
                </c:pt>
                <c:pt idx="6636">
                  <c:v>2.6120147817418156E-3</c:v>
                </c:pt>
                <c:pt idx="6637">
                  <c:v>2.6116215222547492E-3</c:v>
                </c:pt>
                <c:pt idx="6638">
                  <c:v>2.6112259839990181E-3</c:v>
                </c:pt>
                <c:pt idx="6639">
                  <c:v>2.6108293540398095E-3</c:v>
                </c:pt>
                <c:pt idx="6640">
                  <c:v>2.6104334995410618E-3</c:v>
                </c:pt>
                <c:pt idx="6641">
                  <c:v>2.6100399161761811E-3</c:v>
                </c:pt>
                <c:pt idx="6642">
                  <c:v>2.6096488866086181E-3</c:v>
                </c:pt>
                <c:pt idx="6643">
                  <c:v>2.6092593224654455E-3</c:v>
                </c:pt>
                <c:pt idx="6644">
                  <c:v>2.6088693781201482E-3</c:v>
                </c:pt>
                <c:pt idx="6645">
                  <c:v>2.608477490156331E-3</c:v>
                </c:pt>
                <c:pt idx="6646">
                  <c:v>2.6080832570768661E-3</c:v>
                </c:pt>
                <c:pt idx="6647">
                  <c:v>2.6076876642180452E-3</c:v>
                </c:pt>
                <c:pt idx="6648">
                  <c:v>2.6072925278491426E-3</c:v>
                </c:pt>
                <c:pt idx="6649">
                  <c:v>2.6068994720885282E-3</c:v>
                </c:pt>
                <c:pt idx="6650">
                  <c:v>2.6065090149238637E-3</c:v>
                </c:pt>
                <c:pt idx="6651">
                  <c:v>2.606120277639646E-3</c:v>
                </c:pt>
                <c:pt idx="6652">
                  <c:v>2.6057314806181412E-3</c:v>
                </c:pt>
                <c:pt idx="6653">
                  <c:v>2.6053409457746255E-3</c:v>
                </c:pt>
                <c:pt idx="6654">
                  <c:v>2.6049480409690217E-3</c:v>
                </c:pt>
                <c:pt idx="6655">
                  <c:v>2.6045535348488951E-3</c:v>
                </c:pt>
                <c:pt idx="6656">
                  <c:v>2.6041591629050883E-3</c:v>
                </c:pt>
                <c:pt idx="6657">
                  <c:v>2.6037666497280036E-3</c:v>
                </c:pt>
                <c:pt idx="6658">
                  <c:v>2.6033767383094293E-3</c:v>
                </c:pt>
                <c:pt idx="6659">
                  <c:v>2.602988772716185E-3</c:v>
                </c:pt>
                <c:pt idx="6660">
                  <c:v>2.602601068501726E-3</c:v>
                </c:pt>
                <c:pt idx="6661">
                  <c:v>2.6022118616845637E-3</c:v>
                </c:pt>
                <c:pt idx="6662">
                  <c:v>2.6018203016673069E-3</c:v>
                </c:pt>
                <c:pt idx="6663">
                  <c:v>2.6014269291636948E-3</c:v>
                </c:pt>
                <c:pt idx="6664">
                  <c:v>2.6010333705618004E-3</c:v>
                </c:pt>
                <c:pt idx="6665">
                  <c:v>2.6006414214797039E-3</c:v>
                </c:pt>
                <c:pt idx="6666">
                  <c:v>2.6002520359222942E-3</c:v>
                </c:pt>
                <c:pt idx="6667">
                  <c:v>2.5998647900610811E-3</c:v>
                </c:pt>
                <c:pt idx="6668">
                  <c:v>2.5994781219889529E-3</c:v>
                </c:pt>
                <c:pt idx="6669">
                  <c:v>2.5990902118222243E-3</c:v>
                </c:pt>
                <c:pt idx="6670">
                  <c:v>2.5987000062407998E-3</c:v>
                </c:pt>
                <c:pt idx="6671">
                  <c:v>2.5983078106545476E-3</c:v>
                </c:pt>
                <c:pt idx="6672">
                  <c:v>2.597915116043873E-3</c:v>
                </c:pt>
                <c:pt idx="6673">
                  <c:v>2.5975237586393389E-3</c:v>
                </c:pt>
                <c:pt idx="6674">
                  <c:v>2.5971348860558702E-3</c:v>
                </c:pt>
                <c:pt idx="6675">
                  <c:v>2.5967483119616942E-3</c:v>
                </c:pt>
                <c:pt idx="6676">
                  <c:v>2.5963626221211598E-3</c:v>
                </c:pt>
                <c:pt idx="6677">
                  <c:v>2.5959759714578642E-3</c:v>
                </c:pt>
                <c:pt idx="6678">
                  <c:v>2.5955871229253226E-3</c:v>
                </c:pt>
                <c:pt idx="6679">
                  <c:v>2.5951961432293252E-3</c:v>
                </c:pt>
                <c:pt idx="6680">
                  <c:v>2.5948043640805192E-3</c:v>
                </c:pt>
                <c:pt idx="6681">
                  <c:v>2.5944136314485192E-3</c:v>
                </c:pt>
                <c:pt idx="6682">
                  <c:v>2.5940252660576089E-3</c:v>
                </c:pt>
                <c:pt idx="6683">
                  <c:v>2.5936393204727811E-3</c:v>
                </c:pt>
                <c:pt idx="6684">
                  <c:v>2.5932545506234402E-3</c:v>
                </c:pt>
                <c:pt idx="6685">
                  <c:v>2.5928691171489839E-3</c:v>
                </c:pt>
                <c:pt idx="6686">
                  <c:v>2.5924816211949295E-3</c:v>
                </c:pt>
                <c:pt idx="6687">
                  <c:v>2.592091891360939E-3</c:v>
                </c:pt>
                <c:pt idx="6688">
                  <c:v>2.5917010790478152E-3</c:v>
                </c:pt>
                <c:pt idx="6689">
                  <c:v>2.5913110091499614E-3</c:v>
                </c:pt>
                <c:pt idx="6690">
                  <c:v>2.5909231522654019E-3</c:v>
                </c:pt>
                <c:pt idx="6691">
                  <c:v>2.5905377972696292E-3</c:v>
                </c:pt>
                <c:pt idx="6692">
                  <c:v>2.5901538897569612E-3</c:v>
                </c:pt>
                <c:pt idx="6693">
                  <c:v>2.5897696266744996E-3</c:v>
                </c:pt>
                <c:pt idx="6694">
                  <c:v>2.5893834718146102E-3</c:v>
                </c:pt>
                <c:pt idx="6695">
                  <c:v>2.5889950202280802E-3</c:v>
                </c:pt>
                <c:pt idx="6696">
                  <c:v>2.5886052251180552E-3</c:v>
                </c:pt>
                <c:pt idx="6697">
                  <c:v>2.588215860060509E-3</c:v>
                </c:pt>
                <c:pt idx="6698">
                  <c:v>2.5878285199631441E-3</c:v>
                </c:pt>
                <c:pt idx="6699">
                  <c:v>2.5874437235106802E-3</c:v>
                </c:pt>
                <c:pt idx="6700">
                  <c:v>2.5870606221656653E-3</c:v>
                </c:pt>
                <c:pt idx="6701">
                  <c:v>2.5866774789512692E-3</c:v>
                </c:pt>
                <c:pt idx="6702">
                  <c:v>2.586292646873069E-3</c:v>
                </c:pt>
                <c:pt idx="6703">
                  <c:v>2.5859054958455815E-3</c:v>
                </c:pt>
                <c:pt idx="6704">
                  <c:v>2.5855167664135259E-3</c:v>
                </c:pt>
                <c:pt idx="6705">
                  <c:v>2.585128151661566E-3</c:v>
                </c:pt>
                <c:pt idx="6706">
                  <c:v>2.5847413433564416E-3</c:v>
                </c:pt>
                <c:pt idx="6707">
                  <c:v>2.5843570797119617E-3</c:v>
                </c:pt>
                <c:pt idx="6708">
                  <c:v>2.5839747307196226E-3</c:v>
                </c:pt>
                <c:pt idx="6709">
                  <c:v>2.5835926539343849E-3</c:v>
                </c:pt>
                <c:pt idx="6710">
                  <c:v>2.5832091197956352E-3</c:v>
                </c:pt>
                <c:pt idx="6711">
                  <c:v>2.5828232851818752E-3</c:v>
                </c:pt>
                <c:pt idx="6712">
                  <c:v>2.5824356671620258E-3</c:v>
                </c:pt>
                <c:pt idx="6713">
                  <c:v>2.5820478507046205E-3</c:v>
                </c:pt>
                <c:pt idx="6714">
                  <c:v>2.5816615955682491E-3</c:v>
                </c:pt>
                <c:pt idx="6715">
                  <c:v>2.5812778456349847E-3</c:v>
                </c:pt>
                <c:pt idx="6716">
                  <c:v>2.5808961983580119E-3</c:v>
                </c:pt>
                <c:pt idx="6717">
                  <c:v>2.5805151325030235E-3</c:v>
                </c:pt>
                <c:pt idx="6718">
                  <c:v>2.5801328653367638E-3</c:v>
                </c:pt>
                <c:pt idx="6719">
                  <c:v>2.5797483562619954E-3</c:v>
                </c:pt>
                <c:pt idx="6720">
                  <c:v>2.5793618918518169E-3</c:v>
                </c:pt>
                <c:pt idx="6721">
                  <c:v>2.5789749233304411E-3</c:v>
                </c:pt>
                <c:pt idx="6722">
                  <c:v>2.5785892486550285E-3</c:v>
                </c:pt>
                <c:pt idx="6723">
                  <c:v>2.5782060001903052E-3</c:v>
                </c:pt>
                <c:pt idx="6724">
                  <c:v>2.5778250079341652E-3</c:v>
                </c:pt>
                <c:pt idx="6725">
                  <c:v>2.5774448963339345E-3</c:v>
                </c:pt>
                <c:pt idx="6726">
                  <c:v>2.5770638595526882E-3</c:v>
                </c:pt>
                <c:pt idx="6727">
                  <c:v>2.5766806782543052E-3</c:v>
                </c:pt>
                <c:pt idx="6728">
                  <c:v>2.5762954053830437E-3</c:v>
                </c:pt>
                <c:pt idx="6729">
                  <c:v>2.5759093351994562E-3</c:v>
                </c:pt>
                <c:pt idx="6730">
                  <c:v>2.5755242736421407E-3</c:v>
                </c:pt>
                <c:pt idx="6731">
                  <c:v>2.5751415213579112E-3</c:v>
                </c:pt>
                <c:pt idx="6732">
                  <c:v>2.5747611420651453E-3</c:v>
                </c:pt>
                <c:pt idx="6733">
                  <c:v>2.5743819277644908E-3</c:v>
                </c:pt>
                <c:pt idx="6734">
                  <c:v>2.5740020797547828E-3</c:v>
                </c:pt>
                <c:pt idx="6735">
                  <c:v>2.5736202215397666E-3</c:v>
                </c:pt>
                <c:pt idx="6736">
                  <c:v>2.5732361732134609E-3</c:v>
                </c:pt>
                <c:pt idx="6737">
                  <c:v>2.5728510516314692E-3</c:v>
                </c:pt>
                <c:pt idx="6738">
                  <c:v>2.5724666405786277E-3</c:v>
                </c:pt>
                <c:pt idx="6739">
                  <c:v>2.5720843861256211E-3</c:v>
                </c:pt>
                <c:pt idx="6740">
                  <c:v>2.5717045829884337E-3</c:v>
                </c:pt>
                <c:pt idx="6741">
                  <c:v>2.5713262096479757E-3</c:v>
                </c:pt>
                <c:pt idx="6742">
                  <c:v>2.570947504444285E-3</c:v>
                </c:pt>
                <c:pt idx="6743">
                  <c:v>2.570566957762505E-3</c:v>
                </c:pt>
                <c:pt idx="6744">
                  <c:v>2.5701841614957999E-3</c:v>
                </c:pt>
                <c:pt idx="6745">
                  <c:v>2.5698000377519527E-3</c:v>
                </c:pt>
                <c:pt idx="6746">
                  <c:v>2.5694163186096406E-3</c:v>
                </c:pt>
                <c:pt idx="6747">
                  <c:v>2.569034570446702E-3</c:v>
                </c:pt>
                <c:pt idx="6748">
                  <c:v>2.5686553124280487E-3</c:v>
                </c:pt>
                <c:pt idx="6749">
                  <c:v>2.5682777252032801E-3</c:v>
                </c:pt>
                <c:pt idx="6750">
                  <c:v>2.5679001132299212E-3</c:v>
                </c:pt>
                <c:pt idx="6751">
                  <c:v>2.567520859861202E-3</c:v>
                </c:pt>
                <c:pt idx="6752">
                  <c:v>2.5671393372047237E-3</c:v>
                </c:pt>
                <c:pt idx="6753">
                  <c:v>2.5667562586426901E-3</c:v>
                </c:pt>
                <c:pt idx="6754">
                  <c:v>2.566373276065429E-3</c:v>
                </c:pt>
                <c:pt idx="6755">
                  <c:v>2.5659920492167418E-3</c:v>
                </c:pt>
                <c:pt idx="6756">
                  <c:v>2.5656133114721818E-3</c:v>
                </c:pt>
                <c:pt idx="6757">
                  <c:v>2.5652364578617158E-3</c:v>
                </c:pt>
                <c:pt idx="6758">
                  <c:v>2.564859886729649E-3</c:v>
                </c:pt>
                <c:pt idx="6759">
                  <c:v>2.5644819020806983E-3</c:v>
                </c:pt>
                <c:pt idx="6760">
                  <c:v>2.5641016682512968E-3</c:v>
                </c:pt>
                <c:pt idx="6761">
                  <c:v>2.5637196794940404E-3</c:v>
                </c:pt>
                <c:pt idx="6762">
                  <c:v>2.5633374805654266E-3</c:v>
                </c:pt>
                <c:pt idx="6763">
                  <c:v>2.5629567962705902E-3</c:v>
                </c:pt>
                <c:pt idx="6764">
                  <c:v>2.5625785604642026E-3</c:v>
                </c:pt>
                <c:pt idx="6765">
                  <c:v>2.5622023911132867E-3</c:v>
                </c:pt>
                <c:pt idx="6766">
                  <c:v>2.561826806458483E-3</c:v>
                </c:pt>
                <c:pt idx="6767">
                  <c:v>2.5614500599639052E-3</c:v>
                </c:pt>
                <c:pt idx="6768">
                  <c:v>2.5610711235830182E-3</c:v>
                </c:pt>
                <c:pt idx="6769">
                  <c:v>2.5606902657564321E-3</c:v>
                </c:pt>
                <c:pt idx="6770">
                  <c:v>2.5603088991352982E-3</c:v>
                </c:pt>
                <c:pt idx="6771">
                  <c:v>2.5599287843987638E-3</c:v>
                </c:pt>
                <c:pt idx="6772">
                  <c:v>2.5595510389090415E-3</c:v>
                </c:pt>
                <c:pt idx="6773">
                  <c:v>2.5591755083553161E-3</c:v>
                </c:pt>
                <c:pt idx="6774">
                  <c:v>2.5588008547040401E-3</c:v>
                </c:pt>
                <c:pt idx="6775">
                  <c:v>2.5584253103241822E-3</c:v>
                </c:pt>
                <c:pt idx="6776">
                  <c:v>2.5580476732680706E-3</c:v>
                </c:pt>
                <c:pt idx="6777">
                  <c:v>2.5576679832883488E-3</c:v>
                </c:pt>
                <c:pt idx="6778">
                  <c:v>2.5572874983351862E-3</c:v>
                </c:pt>
                <c:pt idx="6779">
                  <c:v>2.5569079853832275E-3</c:v>
                </c:pt>
                <c:pt idx="6780">
                  <c:v>2.5565307253959881E-3</c:v>
                </c:pt>
                <c:pt idx="6781">
                  <c:v>2.5561557927454106E-3</c:v>
                </c:pt>
                <c:pt idx="6782">
                  <c:v>2.5557820143923336E-3</c:v>
                </c:pt>
                <c:pt idx="6783">
                  <c:v>2.5554076311987703E-3</c:v>
                </c:pt>
                <c:pt idx="6784">
                  <c:v>2.5550312885621851E-3</c:v>
                </c:pt>
                <c:pt idx="6785">
                  <c:v>2.5546527984986992E-3</c:v>
                </c:pt>
                <c:pt idx="6786">
                  <c:v>2.5542732443965812E-3</c:v>
                </c:pt>
                <c:pt idx="6787">
                  <c:v>2.553894370051598E-3</c:v>
                </c:pt>
                <c:pt idx="6788">
                  <c:v>2.5535175975393456E-3</c:v>
                </c:pt>
                <c:pt idx="6789">
                  <c:v>2.5531432270617452E-3</c:v>
                </c:pt>
                <c:pt idx="6790">
                  <c:v>2.5527702689457431E-3</c:v>
                </c:pt>
                <c:pt idx="6791">
                  <c:v>2.5523970017842616E-3</c:v>
                </c:pt>
                <c:pt idx="6792">
                  <c:v>2.5520219419573817E-3</c:v>
                </c:pt>
                <c:pt idx="6793">
                  <c:v>2.5516446784807482E-3</c:v>
                </c:pt>
                <c:pt idx="6794">
                  <c:v>2.5512661033659078E-3</c:v>
                </c:pt>
                <c:pt idx="6795">
                  <c:v>2.5508879083488596E-3</c:v>
                </c:pt>
                <c:pt idx="6796">
                  <c:v>2.550511631937698E-3</c:v>
                </c:pt>
                <c:pt idx="6797">
                  <c:v>2.5501377935724222E-3</c:v>
                </c:pt>
                <c:pt idx="6798">
                  <c:v>2.5497656021358055E-3</c:v>
                </c:pt>
                <c:pt idx="6799">
                  <c:v>2.5493934023552212E-3</c:v>
                </c:pt>
                <c:pt idx="6800">
                  <c:v>2.5490196072118412E-3</c:v>
                </c:pt>
                <c:pt idx="6801">
                  <c:v>2.5486435911360001E-3</c:v>
                </c:pt>
                <c:pt idx="6802">
                  <c:v>2.5482660412520274E-3</c:v>
                </c:pt>
                <c:pt idx="6803">
                  <c:v>2.5478885694253097E-3</c:v>
                </c:pt>
                <c:pt idx="6804">
                  <c:v>2.5475128041523407E-3</c:v>
                </c:pt>
                <c:pt idx="6805">
                  <c:v>2.5471394739162412E-3</c:v>
                </c:pt>
                <c:pt idx="6806">
                  <c:v>2.5467679979332314E-3</c:v>
                </c:pt>
                <c:pt idx="6807">
                  <c:v>2.5463968141674108E-3</c:v>
                </c:pt>
                <c:pt idx="6808">
                  <c:v>2.5460242593604646E-3</c:v>
                </c:pt>
                <c:pt idx="6809">
                  <c:v>2.5456495052854915E-3</c:v>
                </c:pt>
                <c:pt idx="6810">
                  <c:v>2.545273024175248E-3</c:v>
                </c:pt>
                <c:pt idx="6811">
                  <c:v>2.5448963217388413E-3</c:v>
                </c:pt>
                <c:pt idx="6812">
                  <c:v>2.5445210887049723E-3</c:v>
                </c:pt>
                <c:pt idx="6813">
                  <c:v>2.5441482489968635E-3</c:v>
                </c:pt>
                <c:pt idx="6814">
                  <c:v>2.5437774403575543E-3</c:v>
                </c:pt>
                <c:pt idx="6815">
                  <c:v>2.5434072193473802E-3</c:v>
                </c:pt>
                <c:pt idx="6816">
                  <c:v>2.5430358747059456E-3</c:v>
                </c:pt>
                <c:pt idx="6817">
                  <c:v>2.542662390767194E-3</c:v>
                </c:pt>
                <c:pt idx="6818">
                  <c:v>2.542287018515619E-3</c:v>
                </c:pt>
                <c:pt idx="6819">
                  <c:v>2.5419111331702222E-3</c:v>
                </c:pt>
                <c:pt idx="6820">
                  <c:v>2.5415364590947397E-3</c:v>
                </c:pt>
                <c:pt idx="6821">
                  <c:v>2.5411640988916764E-3</c:v>
                </c:pt>
                <c:pt idx="6822">
                  <c:v>2.5407939133289792E-3</c:v>
                </c:pt>
                <c:pt idx="6823">
                  <c:v>2.5404246007702802E-3</c:v>
                </c:pt>
                <c:pt idx="6824">
                  <c:v>2.5400544307910282E-3</c:v>
                </c:pt>
                <c:pt idx="6825">
                  <c:v>2.5396822185176039E-3</c:v>
                </c:pt>
                <c:pt idx="6826">
                  <c:v>2.539307991057475E-3</c:v>
                </c:pt>
                <c:pt idx="6827">
                  <c:v>2.5389329711489042E-3</c:v>
                </c:pt>
                <c:pt idx="6828">
                  <c:v>2.538558887834089E-3</c:v>
                </c:pt>
                <c:pt idx="6829">
                  <c:v>2.5381870027771695E-3</c:v>
                </c:pt>
                <c:pt idx="6830">
                  <c:v>2.5378174005250436E-3</c:v>
                </c:pt>
                <c:pt idx="6831">
                  <c:v>2.537448941928091E-3</c:v>
                </c:pt>
                <c:pt idx="6832">
                  <c:v>2.5370799063521412E-3</c:v>
                </c:pt>
                <c:pt idx="6833">
                  <c:v>2.5367089606364952E-3</c:v>
                </c:pt>
                <c:pt idx="6834">
                  <c:v>2.5363359091284867E-3</c:v>
                </c:pt>
                <c:pt idx="6835">
                  <c:v>2.5359618027875016E-3</c:v>
                </c:pt>
                <c:pt idx="6836">
                  <c:v>2.5355883465026383E-3</c:v>
                </c:pt>
                <c:pt idx="6837">
                  <c:v>2.5352169388716192E-3</c:v>
                </c:pt>
                <c:pt idx="6838">
                  <c:v>2.5348478852439673E-3</c:v>
                </c:pt>
                <c:pt idx="6839">
                  <c:v>2.5344802267903556E-3</c:v>
                </c:pt>
                <c:pt idx="6840">
                  <c:v>2.5341122812554168E-3</c:v>
                </c:pt>
                <c:pt idx="6841">
                  <c:v>2.5337425904338787E-3</c:v>
                </c:pt>
                <c:pt idx="6842">
                  <c:v>2.5333707407304853E-3</c:v>
                </c:pt>
                <c:pt idx="6843">
                  <c:v>2.5329975950224111E-3</c:v>
                </c:pt>
                <c:pt idx="6844">
                  <c:v>2.5326248058180792E-3</c:v>
                </c:pt>
                <c:pt idx="6845">
                  <c:v>2.5322538843960828E-3</c:v>
                </c:pt>
                <c:pt idx="6846">
                  <c:v>2.5318853502773915E-3</c:v>
                </c:pt>
                <c:pt idx="6847">
                  <c:v>2.5315184396598783E-3</c:v>
                </c:pt>
                <c:pt idx="6848">
                  <c:v>2.5311515364163407E-3</c:v>
                </c:pt>
                <c:pt idx="6849">
                  <c:v>2.5307830824583041E-3</c:v>
                </c:pt>
                <c:pt idx="6850">
                  <c:v>2.5304124546599882E-3</c:v>
                </c:pt>
                <c:pt idx="6851">
                  <c:v>2.5300403147584497E-3</c:v>
                </c:pt>
                <c:pt idx="6852">
                  <c:v>2.5296682357229812E-3</c:v>
                </c:pt>
                <c:pt idx="6853">
                  <c:v>2.5292978155541201E-3</c:v>
                </c:pt>
                <c:pt idx="6854">
                  <c:v>2.5289297777942397E-3</c:v>
                </c:pt>
                <c:pt idx="6855">
                  <c:v>2.5285635650259936E-3</c:v>
                </c:pt>
                <c:pt idx="6856">
                  <c:v>2.5281976537044697E-3</c:v>
                </c:pt>
                <c:pt idx="6857">
                  <c:v>2.5278304125063321E-3</c:v>
                </c:pt>
                <c:pt idx="6858">
                  <c:v>2.5274610206168602E-3</c:v>
                </c:pt>
                <c:pt idx="6859">
                  <c:v>2.5270899290147342E-3</c:v>
                </c:pt>
                <c:pt idx="6860">
                  <c:v>2.5267186054855652E-3</c:v>
                </c:pt>
                <c:pt idx="6861">
                  <c:v>2.5263487075304208E-3</c:v>
                </c:pt>
                <c:pt idx="6862">
                  <c:v>2.5259811492376726E-3</c:v>
                </c:pt>
                <c:pt idx="6863">
                  <c:v>2.5256155874172452E-3</c:v>
                </c:pt>
                <c:pt idx="6864">
                  <c:v>2.525250615834744E-3</c:v>
                </c:pt>
                <c:pt idx="6865">
                  <c:v>2.5248845576131018E-3</c:v>
                </c:pt>
                <c:pt idx="6866">
                  <c:v>2.5245164092987352E-3</c:v>
                </c:pt>
                <c:pt idx="6867">
                  <c:v>2.5241464050695995E-3</c:v>
                </c:pt>
                <c:pt idx="6868">
                  <c:v>2.5237758838129944E-3</c:v>
                </c:pt>
                <c:pt idx="6869">
                  <c:v>2.5234065345083687E-3</c:v>
                </c:pt>
                <c:pt idx="6870">
                  <c:v>2.5230394452367189E-3</c:v>
                </c:pt>
                <c:pt idx="6871">
                  <c:v>2.5226744912568407E-3</c:v>
                </c:pt>
                <c:pt idx="6872">
                  <c:v>2.5223104062475112E-3</c:v>
                </c:pt>
                <c:pt idx="6873">
                  <c:v>2.5219454960242467E-3</c:v>
                </c:pt>
                <c:pt idx="6874">
                  <c:v>2.5215785924803378E-3</c:v>
                </c:pt>
                <c:pt idx="6875">
                  <c:v>2.5212097106021092E-3</c:v>
                </c:pt>
                <c:pt idx="6876">
                  <c:v>2.5208400389750002E-3</c:v>
                </c:pt>
                <c:pt idx="6877">
                  <c:v>2.5204712697059323E-3</c:v>
                </c:pt>
                <c:pt idx="6878">
                  <c:v>2.5201046455338811E-3</c:v>
                </c:pt>
                <c:pt idx="6879">
                  <c:v>2.5197402607222896E-3</c:v>
                </c:pt>
                <c:pt idx="6880">
                  <c:v>2.5193770089790191E-3</c:v>
                </c:pt>
                <c:pt idx="6881">
                  <c:v>2.5190132071497592E-3</c:v>
                </c:pt>
                <c:pt idx="6882">
                  <c:v>2.5186475430760652E-3</c:v>
                </c:pt>
                <c:pt idx="6883">
                  <c:v>2.5182798138277036E-3</c:v>
                </c:pt>
                <c:pt idx="6884">
                  <c:v>2.5179110389359034E-3</c:v>
                </c:pt>
                <c:pt idx="6885">
                  <c:v>2.5175428854291664E-3</c:v>
                </c:pt>
                <c:pt idx="6886">
                  <c:v>2.5171767289299063E-3</c:v>
                </c:pt>
                <c:pt idx="6887">
                  <c:v>2.5168128796122227E-3</c:v>
                </c:pt>
                <c:pt idx="6888">
                  <c:v>2.5164504085249647E-3</c:v>
                </c:pt>
                <c:pt idx="6889">
                  <c:v>2.5160876715005841E-3</c:v>
                </c:pt>
                <c:pt idx="6890">
                  <c:v>2.5157232351851618E-3</c:v>
                </c:pt>
                <c:pt idx="6891">
                  <c:v>2.5153566836259582E-3</c:v>
                </c:pt>
                <c:pt idx="6892">
                  <c:v>2.5149888514924843E-3</c:v>
                </c:pt>
                <c:pt idx="6893">
                  <c:v>2.5146213531425207E-3</c:v>
                </c:pt>
                <c:pt idx="6894">
                  <c:v>2.5142556732463471E-3</c:v>
                </c:pt>
                <c:pt idx="6895">
                  <c:v>2.5138923312222031E-3</c:v>
                </c:pt>
                <c:pt idx="6896">
                  <c:v>2.5135305896991215E-3</c:v>
                </c:pt>
                <c:pt idx="6897">
                  <c:v>2.5131688706093776E-3</c:v>
                </c:pt>
                <c:pt idx="6898">
                  <c:v>2.5128056441185978E-3</c:v>
                </c:pt>
                <c:pt idx="6899">
                  <c:v>2.5124402896581181E-3</c:v>
                </c:pt>
                <c:pt idx="6900">
                  <c:v>2.5120734444156237E-3</c:v>
                </c:pt>
                <c:pt idx="6901">
                  <c:v>2.5117066435542288E-3</c:v>
                </c:pt>
                <c:pt idx="6902">
                  <c:v>2.5113414553066642E-3</c:v>
                </c:pt>
                <c:pt idx="6903">
                  <c:v>2.5109785982316002E-3</c:v>
                </c:pt>
                <c:pt idx="6904">
                  <c:v>2.5106175374893986E-3</c:v>
                </c:pt>
                <c:pt idx="6905">
                  <c:v>2.5102567869364776E-3</c:v>
                </c:pt>
                <c:pt idx="6906">
                  <c:v>2.5098947464075754E-3</c:v>
                </c:pt>
                <c:pt idx="6907">
                  <c:v>2.5095306024728093E-3</c:v>
                </c:pt>
                <c:pt idx="6908">
                  <c:v>2.5091647855932844E-3</c:v>
                </c:pt>
                <c:pt idx="6909">
                  <c:v>2.5087987267158052E-3</c:v>
                </c:pt>
                <c:pt idx="6910">
                  <c:v>2.5084340509357035E-3</c:v>
                </c:pt>
                <c:pt idx="6911">
                  <c:v>2.5080716626033517E-3</c:v>
                </c:pt>
                <c:pt idx="6912">
                  <c:v>2.5077112369140246E-3</c:v>
                </c:pt>
                <c:pt idx="6913">
                  <c:v>2.5073514037630851E-3</c:v>
                </c:pt>
                <c:pt idx="6914">
                  <c:v>2.5069905197933492E-3</c:v>
                </c:pt>
                <c:pt idx="6915">
                  <c:v>2.5066275935978779E-3</c:v>
                </c:pt>
                <c:pt idx="6916">
                  <c:v>2.5062628431721445E-3</c:v>
                </c:pt>
                <c:pt idx="6917">
                  <c:v>2.5058975721333251E-3</c:v>
                </c:pt>
                <c:pt idx="6918">
                  <c:v>2.5055334349776488E-3</c:v>
                </c:pt>
                <c:pt idx="6919">
                  <c:v>2.5051715054980866E-3</c:v>
                </c:pt>
                <c:pt idx="6920">
                  <c:v>2.5048116728798812E-3</c:v>
                </c:pt>
                <c:pt idx="6921">
                  <c:v>2.50445270507328E-3</c:v>
                </c:pt>
                <c:pt idx="6922">
                  <c:v>2.5040929431991059E-3</c:v>
                </c:pt>
                <c:pt idx="6923">
                  <c:v>2.5037312356174248E-3</c:v>
                </c:pt>
                <c:pt idx="6924">
                  <c:v>2.50336758569608E-3</c:v>
                </c:pt>
                <c:pt idx="6925">
                  <c:v>2.5030031488889677E-3</c:v>
                </c:pt>
                <c:pt idx="6926">
                  <c:v>2.5026395813320976E-3</c:v>
                </c:pt>
                <c:pt idx="6927">
                  <c:v>2.5022781072040873E-3</c:v>
                </c:pt>
                <c:pt idx="6928">
                  <c:v>2.5019188300455858E-3</c:v>
                </c:pt>
                <c:pt idx="6929">
                  <c:v>2.5015606754269677E-3</c:v>
                </c:pt>
                <c:pt idx="6930">
                  <c:v>2.5012019966838472E-3</c:v>
                </c:pt>
                <c:pt idx="6931">
                  <c:v>2.5008415022322187E-3</c:v>
                </c:pt>
                <c:pt idx="6932">
                  <c:v>2.5004789822385552E-3</c:v>
                </c:pt>
                <c:pt idx="6933">
                  <c:v>2.5001154257705245E-3</c:v>
                </c:pt>
                <c:pt idx="6934">
                  <c:v>2.4997524630071483E-3</c:v>
                </c:pt>
                <c:pt idx="6935">
                  <c:v>2.4993914470839529E-3</c:v>
                </c:pt>
                <c:pt idx="6936">
                  <c:v>2.4990326926913804E-3</c:v>
                </c:pt>
                <c:pt idx="6937">
                  <c:v>2.4986752998259207E-3</c:v>
                </c:pt>
                <c:pt idx="6938">
                  <c:v>2.4983176613797412E-3</c:v>
                </c:pt>
                <c:pt idx="6939">
                  <c:v>2.4979583683032132E-3</c:v>
                </c:pt>
                <c:pt idx="6940">
                  <c:v>2.4975970025274351E-3</c:v>
                </c:pt>
                <c:pt idx="6941">
                  <c:v>2.4972343714067219E-3</c:v>
                </c:pt>
                <c:pt idx="6942">
                  <c:v>2.4968720521889409E-3</c:v>
                </c:pt>
                <c:pt idx="6943">
                  <c:v>2.4965115035387717E-3</c:v>
                </c:pt>
                <c:pt idx="6944">
                  <c:v>2.4961532445979622E-3</c:v>
                </c:pt>
                <c:pt idx="6945">
                  <c:v>2.4957965635752986E-3</c:v>
                </c:pt>
                <c:pt idx="6946">
                  <c:v>2.4954399194137347E-3</c:v>
                </c:pt>
                <c:pt idx="6947">
                  <c:v>2.4950818098770692E-3</c:v>
                </c:pt>
                <c:pt idx="6948">
                  <c:v>2.4947216170594475E-3</c:v>
                </c:pt>
                <c:pt idx="6949">
                  <c:v>2.4943599544058888E-3</c:v>
                </c:pt>
                <c:pt idx="6950">
                  <c:v>2.4939983203260052E-3</c:v>
                </c:pt>
                <c:pt idx="6951">
                  <c:v>2.4936382539904622E-3</c:v>
                </c:pt>
                <c:pt idx="6952">
                  <c:v>2.4932804689363651E-3</c:v>
                </c:pt>
                <c:pt idx="6953">
                  <c:v>2.4929244521426806E-3</c:v>
                </c:pt>
                <c:pt idx="6954">
                  <c:v>2.4925687538150413E-3</c:v>
                </c:pt>
                <c:pt idx="6955">
                  <c:v>2.4922118041935744E-3</c:v>
                </c:pt>
                <c:pt idx="6956">
                  <c:v>2.4918527972032397E-3</c:v>
                </c:pt>
                <c:pt idx="6957">
                  <c:v>2.4914921434960476E-3</c:v>
                </c:pt>
                <c:pt idx="6958">
                  <c:v>2.4911312382271513E-3</c:v>
                </c:pt>
                <c:pt idx="6959">
                  <c:v>2.4907716748820614E-3</c:v>
                </c:pt>
                <c:pt idx="6960">
                  <c:v>2.4904143481703491E-3</c:v>
                </c:pt>
                <c:pt idx="6961">
                  <c:v>2.4900589510172201E-3</c:v>
                </c:pt>
                <c:pt idx="6962">
                  <c:v>2.4897041484099099E-3</c:v>
                </c:pt>
                <c:pt idx="6963">
                  <c:v>2.4893483296750643E-3</c:v>
                </c:pt>
                <c:pt idx="6964">
                  <c:v>2.4889905152887023E-3</c:v>
                </c:pt>
                <c:pt idx="6965">
                  <c:v>2.4886309076635289E-3</c:v>
                </c:pt>
                <c:pt idx="6966">
                  <c:v>2.4882707761710206E-3</c:v>
                </c:pt>
                <c:pt idx="6967">
                  <c:v>2.4879117416962324E-3</c:v>
                </c:pt>
                <c:pt idx="6968">
                  <c:v>2.4875548639730688E-3</c:v>
                </c:pt>
                <c:pt idx="6969">
                  <c:v>2.48720004557126E-3</c:v>
                </c:pt>
                <c:pt idx="6970">
                  <c:v>2.4868460877056605E-3</c:v>
                </c:pt>
                <c:pt idx="6971">
                  <c:v>2.4864913658978688E-3</c:v>
                </c:pt>
                <c:pt idx="6972">
                  <c:v>2.4861347446815257E-3</c:v>
                </c:pt>
                <c:pt idx="6973">
                  <c:v>2.4857762162882402E-3</c:v>
                </c:pt>
                <c:pt idx="6974">
                  <c:v>2.4854169040254893E-3</c:v>
                </c:pt>
                <c:pt idx="6975">
                  <c:v>2.4850584289911942E-3</c:v>
                </c:pt>
                <c:pt idx="6976">
                  <c:v>2.4847019971591857E-3</c:v>
                </c:pt>
                <c:pt idx="6977">
                  <c:v>2.4843477209263516E-3</c:v>
                </c:pt>
                <c:pt idx="6978">
                  <c:v>2.4839945567660766E-3</c:v>
                </c:pt>
                <c:pt idx="6979">
                  <c:v>2.4836408935465519E-3</c:v>
                </c:pt>
                <c:pt idx="6980">
                  <c:v>2.4832854598418092E-3</c:v>
                </c:pt>
                <c:pt idx="6981">
                  <c:v>2.4829280392732168E-3</c:v>
                </c:pt>
                <c:pt idx="6982">
                  <c:v>2.4825695913748241E-3</c:v>
                </c:pt>
                <c:pt idx="6983">
                  <c:v>2.4822117104537052E-3</c:v>
                </c:pt>
                <c:pt idx="6984">
                  <c:v>2.4818557276333982E-3</c:v>
                </c:pt>
                <c:pt idx="6985">
                  <c:v>2.481501961826337E-3</c:v>
                </c:pt>
                <c:pt idx="6986">
                  <c:v>2.4811495410798079E-3</c:v>
                </c:pt>
                <c:pt idx="6987">
                  <c:v>2.4807968943518482E-3</c:v>
                </c:pt>
                <c:pt idx="6988">
                  <c:v>2.4804426363658504E-3</c:v>
                </c:pt>
                <c:pt idx="6989">
                  <c:v>2.4800863471662309E-3</c:v>
                </c:pt>
                <c:pt idx="6990">
                  <c:v>2.4797288076523153E-3</c:v>
                </c:pt>
                <c:pt idx="6991">
                  <c:v>2.4793715589676497E-3</c:v>
                </c:pt>
                <c:pt idx="6992">
                  <c:v>2.4790160343562627E-3</c:v>
                </c:pt>
                <c:pt idx="6993">
                  <c:v>2.4786627525191511E-3</c:v>
                </c:pt>
                <c:pt idx="6994">
                  <c:v>2.4783110264247656E-3</c:v>
                </c:pt>
                <c:pt idx="6995">
                  <c:v>2.4779593510132186E-3</c:v>
                </c:pt>
                <c:pt idx="6996">
                  <c:v>2.4776062510102892E-3</c:v>
                </c:pt>
                <c:pt idx="6997">
                  <c:v>2.4772511112715711E-3</c:v>
                </c:pt>
                <c:pt idx="6998">
                  <c:v>2.4768945222762902E-3</c:v>
                </c:pt>
                <c:pt idx="6999">
                  <c:v>2.4765379466973685E-3</c:v>
                </c:pt>
                <c:pt idx="7000">
                  <c:v>2.4761828953275889E-3</c:v>
                </c:pt>
                <c:pt idx="7001">
                  <c:v>2.4758300766495036E-3</c:v>
                </c:pt>
                <c:pt idx="7002">
                  <c:v>2.4754789987299752E-3</c:v>
                </c:pt>
                <c:pt idx="7003">
                  <c:v>2.475128247107666E-3</c:v>
                </c:pt>
                <c:pt idx="7004">
                  <c:v>2.4747762816986602E-3</c:v>
                </c:pt>
                <c:pt idx="7005">
                  <c:v>2.47442230375032E-3</c:v>
                </c:pt>
                <c:pt idx="7006">
                  <c:v>2.4740667047872611E-3</c:v>
                </c:pt>
                <c:pt idx="7007">
                  <c:v>2.4737108451841159E-3</c:v>
                </c:pt>
                <c:pt idx="7008">
                  <c:v>2.4733562875876598E-3</c:v>
                </c:pt>
                <c:pt idx="7009">
                  <c:v>2.4730039171638827E-3</c:v>
                </c:pt>
                <c:pt idx="7010">
                  <c:v>2.4726534439377568E-3</c:v>
                </c:pt>
                <c:pt idx="7011">
                  <c:v>2.4723035669861606E-3</c:v>
                </c:pt>
                <c:pt idx="7012">
                  <c:v>2.4719527075102031E-3</c:v>
                </c:pt>
                <c:pt idx="7013">
                  <c:v>2.4715998977072212E-3</c:v>
                </c:pt>
                <c:pt idx="7014">
                  <c:v>2.471245324983537E-3</c:v>
                </c:pt>
                <c:pt idx="7015">
                  <c:v>2.4708902254538209E-3</c:v>
                </c:pt>
                <c:pt idx="7016">
                  <c:v>2.4705361872360459E-3</c:v>
                </c:pt>
                <c:pt idx="7017">
                  <c:v>2.4701842562296714E-3</c:v>
                </c:pt>
                <c:pt idx="7018">
                  <c:v>2.4698343478683038E-3</c:v>
                </c:pt>
                <c:pt idx="7019">
                  <c:v>2.4694852956597909E-3</c:v>
                </c:pt>
                <c:pt idx="7020">
                  <c:v>2.4691355086511376E-3</c:v>
                </c:pt>
                <c:pt idx="7021">
                  <c:v>2.4687838672630413E-3</c:v>
                </c:pt>
                <c:pt idx="7022">
                  <c:v>2.4684303530536412E-3</c:v>
                </c:pt>
                <c:pt idx="7023">
                  <c:v>2.4680760581344209E-3</c:v>
                </c:pt>
                <c:pt idx="7024">
                  <c:v>2.467722569467725E-3</c:v>
                </c:pt>
                <c:pt idx="7025">
                  <c:v>2.4673710751693004E-3</c:v>
                </c:pt>
                <c:pt idx="7026">
                  <c:v>2.4670216960888201E-3</c:v>
                </c:pt>
                <c:pt idx="7027">
                  <c:v>2.4666734186771641E-3</c:v>
                </c:pt>
                <c:pt idx="7028">
                  <c:v>2.4663246664090978E-3</c:v>
                </c:pt>
                <c:pt idx="7029">
                  <c:v>2.4659741876112626E-3</c:v>
                </c:pt>
                <c:pt idx="7030">
                  <c:v>2.4656217597026717E-3</c:v>
                </c:pt>
                <c:pt idx="7031">
                  <c:v>2.465268313580583E-3</c:v>
                </c:pt>
                <c:pt idx="7032">
                  <c:v>2.4649154086255052E-3</c:v>
                </c:pt>
                <c:pt idx="7033">
                  <c:v>2.464564354410731E-3</c:v>
                </c:pt>
                <c:pt idx="7034">
                  <c:v>2.4642154737895797E-3</c:v>
                </c:pt>
                <c:pt idx="7035">
                  <c:v>2.4638679219955626E-3</c:v>
                </c:pt>
                <c:pt idx="7036">
                  <c:v>2.4635201630916802E-3</c:v>
                </c:pt>
                <c:pt idx="7037">
                  <c:v>2.4631708350581552E-3</c:v>
                </c:pt>
                <c:pt idx="7038">
                  <c:v>2.4628195162711601E-3</c:v>
                </c:pt>
                <c:pt idx="7039">
                  <c:v>2.4624669620040241E-3</c:v>
                </c:pt>
                <c:pt idx="7040">
                  <c:v>2.4621146782680984E-3</c:v>
                </c:pt>
                <c:pt idx="7041">
                  <c:v>2.4617640734546802E-3</c:v>
                </c:pt>
                <c:pt idx="7042">
                  <c:v>2.4614156656685817E-3</c:v>
                </c:pt>
                <c:pt idx="7043">
                  <c:v>2.4610687918477292E-3</c:v>
                </c:pt>
                <c:pt idx="7044">
                  <c:v>2.4607219819499553E-3</c:v>
                </c:pt>
                <c:pt idx="7045">
                  <c:v>2.4603737870457728E-3</c:v>
                </c:pt>
                <c:pt idx="7046">
                  <c:v>2.4600235948441292E-3</c:v>
                </c:pt>
                <c:pt idx="7047">
                  <c:v>2.4596719736066958E-3</c:v>
                </c:pt>
                <c:pt idx="7048">
                  <c:v>2.4593203512522427E-3</c:v>
                </c:pt>
                <c:pt idx="7049">
                  <c:v>2.4589702108592042E-3</c:v>
                </c:pt>
                <c:pt idx="7050">
                  <c:v>2.4586222558269652E-3</c:v>
                </c:pt>
                <c:pt idx="7051">
                  <c:v>2.4582760146067487E-3</c:v>
                </c:pt>
                <c:pt idx="7052">
                  <c:v>2.4579301070885482E-3</c:v>
                </c:pt>
                <c:pt idx="7053">
                  <c:v>2.4575830221575255E-3</c:v>
                </c:pt>
                <c:pt idx="7054">
                  <c:v>2.4572339683485815E-3</c:v>
                </c:pt>
                <c:pt idx="7055">
                  <c:v>2.4568833187150647E-3</c:v>
                </c:pt>
                <c:pt idx="7056">
                  <c:v>2.4565323998277399E-3</c:v>
                </c:pt>
                <c:pt idx="7057">
                  <c:v>2.4561827442416652E-3</c:v>
                </c:pt>
                <c:pt idx="7058">
                  <c:v>2.4558352276766388E-3</c:v>
                </c:pt>
                <c:pt idx="7059">
                  <c:v>2.4554895766510602E-3</c:v>
                </c:pt>
                <c:pt idx="7060">
                  <c:v>2.4551445233638187E-3</c:v>
                </c:pt>
                <c:pt idx="7061">
                  <c:v>2.4547985201064213E-3</c:v>
                </c:pt>
                <c:pt idx="7062">
                  <c:v>2.4544506106381077E-3</c:v>
                </c:pt>
                <c:pt idx="7063">
                  <c:v>2.4541009679130026E-3</c:v>
                </c:pt>
                <c:pt idx="7064">
                  <c:v>2.4537507957435212E-3</c:v>
                </c:pt>
                <c:pt idx="7065">
                  <c:v>2.4534016502980012E-3</c:v>
                </c:pt>
                <c:pt idx="7066">
                  <c:v>2.4530545638616445E-3</c:v>
                </c:pt>
                <c:pt idx="7067">
                  <c:v>2.4527094642319402E-3</c:v>
                </c:pt>
                <c:pt idx="7068">
                  <c:v>2.4523652162717845E-3</c:v>
                </c:pt>
                <c:pt idx="7069">
                  <c:v>2.4520202617062292E-3</c:v>
                </c:pt>
                <c:pt idx="7070">
                  <c:v>2.4516734965630733E-3</c:v>
                </c:pt>
                <c:pt idx="7071">
                  <c:v>2.4513248921710596E-3</c:v>
                </c:pt>
                <c:pt idx="7072">
                  <c:v>2.4509755103628715E-3</c:v>
                </c:pt>
                <c:pt idx="7073">
                  <c:v>2.4506269048387708E-3</c:v>
                </c:pt>
                <c:pt idx="7074">
                  <c:v>2.450280246194501E-3</c:v>
                </c:pt>
                <c:pt idx="7075">
                  <c:v>2.4499356633457176E-3</c:v>
                </c:pt>
                <c:pt idx="7076">
                  <c:v>2.4495921718278189E-3</c:v>
                </c:pt>
                <c:pt idx="7077">
                  <c:v>2.4492482288261449E-3</c:v>
                </c:pt>
                <c:pt idx="7078">
                  <c:v>2.4489026020253963E-3</c:v>
                </c:pt>
                <c:pt idx="7079">
                  <c:v>2.4485550629701766E-3</c:v>
                </c:pt>
                <c:pt idx="7080">
                  <c:v>2.4482065147860602E-3</c:v>
                </c:pt>
                <c:pt idx="7081">
                  <c:v>2.4478584828413752E-3</c:v>
                </c:pt>
                <c:pt idx="7082">
                  <c:v>2.4475122556082691E-3</c:v>
                </c:pt>
                <c:pt idx="7083">
                  <c:v>2.4471681596125892E-3</c:v>
                </c:pt>
                <c:pt idx="7084">
                  <c:v>2.4468253764401717E-3</c:v>
                </c:pt>
                <c:pt idx="7085">
                  <c:v>2.4464824043298177E-3</c:v>
                </c:pt>
                <c:pt idx="7086">
                  <c:v>2.446137904017061E-3</c:v>
                </c:pt>
                <c:pt idx="7087">
                  <c:v>2.4457914524176074E-3</c:v>
                </c:pt>
                <c:pt idx="7088">
                  <c:v>2.4454437799779692E-3</c:v>
                </c:pt>
                <c:pt idx="7089">
                  <c:v>2.4450963585172397E-3</c:v>
                </c:pt>
                <c:pt idx="7090">
                  <c:v>2.444750572125406E-3</c:v>
                </c:pt>
                <c:pt idx="7091">
                  <c:v>2.4444069381641953E-3</c:v>
                </c:pt>
                <c:pt idx="7092">
                  <c:v>2.4440648167794636E-3</c:v>
                </c:pt>
                <c:pt idx="7093">
                  <c:v>2.4437227719999273E-3</c:v>
                </c:pt>
                <c:pt idx="7094">
                  <c:v>2.4433793806419037E-3</c:v>
                </c:pt>
                <c:pt idx="7095">
                  <c:v>2.4430340333532006E-3</c:v>
                </c:pt>
                <c:pt idx="7096">
                  <c:v>2.4426872768988205E-3</c:v>
                </c:pt>
                <c:pt idx="7097">
                  <c:v>2.4423405053929925E-3</c:v>
                </c:pt>
                <c:pt idx="7098">
                  <c:v>2.4419951748432971E-3</c:v>
                </c:pt>
                <c:pt idx="7099">
                  <c:v>2.4416519835416622E-3</c:v>
                </c:pt>
                <c:pt idx="7100">
                  <c:v>2.4413104796461292E-3</c:v>
                </c:pt>
                <c:pt idx="7101">
                  <c:v>2.4409693164494091E-3</c:v>
                </c:pt>
                <c:pt idx="7102">
                  <c:v>2.4406270111203255E-3</c:v>
                </c:pt>
                <c:pt idx="7103">
                  <c:v>2.4402827794445451E-3</c:v>
                </c:pt>
                <c:pt idx="7104">
                  <c:v>2.4399369766356601E-3</c:v>
                </c:pt>
                <c:pt idx="7105">
                  <c:v>2.4395908964040792E-3</c:v>
                </c:pt>
                <c:pt idx="7106">
                  <c:v>2.4392460419371282E-3</c:v>
                </c:pt>
                <c:pt idx="7107">
                  <c:v>2.4389032796057202E-3</c:v>
                </c:pt>
                <c:pt idx="7108">
                  <c:v>2.4385623518384052E-3</c:v>
                </c:pt>
                <c:pt idx="7109">
                  <c:v>2.4382220230213989E-3</c:v>
                </c:pt>
                <c:pt idx="7110">
                  <c:v>2.4378807757769586E-3</c:v>
                </c:pt>
                <c:pt idx="7111">
                  <c:v>2.4375376652690916E-3</c:v>
                </c:pt>
                <c:pt idx="7112">
                  <c:v>2.4371928505323983E-3</c:v>
                </c:pt>
                <c:pt idx="7113">
                  <c:v>2.4368475039990727E-3</c:v>
                </c:pt>
                <c:pt idx="7114">
                  <c:v>2.4365031506794052E-3</c:v>
                </c:pt>
                <c:pt idx="7115">
                  <c:v>2.4361608094603171E-3</c:v>
                </c:pt>
                <c:pt idx="7116">
                  <c:v>2.4358204200226668E-3</c:v>
                </c:pt>
                <c:pt idx="7117">
                  <c:v>2.4354808776788951E-3</c:v>
                </c:pt>
                <c:pt idx="7118">
                  <c:v>2.4351406560117013E-3</c:v>
                </c:pt>
                <c:pt idx="7119">
                  <c:v>2.4347986663822811E-3</c:v>
                </c:pt>
                <c:pt idx="7120">
                  <c:v>2.4344548703162752E-3</c:v>
                </c:pt>
                <c:pt idx="7121">
                  <c:v>2.4341103002530292E-3</c:v>
                </c:pt>
                <c:pt idx="7122">
                  <c:v>2.4337664774761012E-3</c:v>
                </c:pt>
                <c:pt idx="7123">
                  <c:v>2.4334245553909546E-3</c:v>
                </c:pt>
                <c:pt idx="7124">
                  <c:v>2.4330846706084536E-3</c:v>
                </c:pt>
                <c:pt idx="7125">
                  <c:v>2.4327458668866962E-3</c:v>
                </c:pt>
                <c:pt idx="7126">
                  <c:v>2.4324066342546174E-3</c:v>
                </c:pt>
                <c:pt idx="7127">
                  <c:v>2.4320657593705735E-3</c:v>
                </c:pt>
                <c:pt idx="7128">
                  <c:v>2.4317230082187952E-3</c:v>
                </c:pt>
                <c:pt idx="7129">
                  <c:v>2.4313792569877809E-3</c:v>
                </c:pt>
                <c:pt idx="7130">
                  <c:v>2.4310359979184048E-3</c:v>
                </c:pt>
                <c:pt idx="7131">
                  <c:v>2.4306944988185183E-3</c:v>
                </c:pt>
                <c:pt idx="7132">
                  <c:v>2.4303550896301548E-3</c:v>
                </c:pt>
                <c:pt idx="7133">
                  <c:v>2.4300169774872575E-3</c:v>
                </c:pt>
                <c:pt idx="7134">
                  <c:v>2.4296786939055387E-3</c:v>
                </c:pt>
                <c:pt idx="7135">
                  <c:v>2.4293389218883851E-3</c:v>
                </c:pt>
                <c:pt idx="7136">
                  <c:v>2.4289972370888403E-3</c:v>
                </c:pt>
                <c:pt idx="7137">
                  <c:v>2.4286543458972389E-3</c:v>
                </c:pt>
                <c:pt idx="7138">
                  <c:v>2.428311686849378E-3</c:v>
                </c:pt>
                <c:pt idx="7139">
                  <c:v>2.4279706202694614E-3</c:v>
                </c:pt>
                <c:pt idx="7140">
                  <c:v>2.4276316626373673E-3</c:v>
                </c:pt>
                <c:pt idx="7141">
                  <c:v>2.427294196572644E-3</c:v>
                </c:pt>
                <c:pt idx="7142">
                  <c:v>2.4269568192594889E-3</c:v>
                </c:pt>
                <c:pt idx="7143">
                  <c:v>2.4266181326786877E-3</c:v>
                </c:pt>
                <c:pt idx="7144">
                  <c:v>2.4262775304963809E-3</c:v>
                </c:pt>
                <c:pt idx="7145">
                  <c:v>2.4259355386755622E-3</c:v>
                </c:pt>
                <c:pt idx="7146">
                  <c:v>2.4255935184439108E-3</c:v>
                </c:pt>
                <c:pt idx="7147">
                  <c:v>2.4252528993624687E-3</c:v>
                </c:pt>
                <c:pt idx="7148">
                  <c:v>2.4249143745953723E-3</c:v>
                </c:pt>
                <c:pt idx="7149">
                  <c:v>2.4245775113547791E-3</c:v>
                </c:pt>
                <c:pt idx="7150">
                  <c:v>2.4242409954193444E-3</c:v>
                </c:pt>
                <c:pt idx="7151">
                  <c:v>2.4239033715768876E-3</c:v>
                </c:pt>
                <c:pt idx="7152">
                  <c:v>2.4235638628251179E-3</c:v>
                </c:pt>
                <c:pt idx="7153">
                  <c:v>2.4232228071458992E-3</c:v>
                </c:pt>
                <c:pt idx="7154">
                  <c:v>2.4228814663010611E-3</c:v>
                </c:pt>
                <c:pt idx="7155">
                  <c:v>2.4225413148119901E-3</c:v>
                </c:pt>
                <c:pt idx="7156">
                  <c:v>2.4222032097978487E-3</c:v>
                </c:pt>
                <c:pt idx="7157">
                  <c:v>2.4218669090360647E-3</c:v>
                </c:pt>
                <c:pt idx="7158">
                  <c:v>2.4215312081971329E-3</c:v>
                </c:pt>
                <c:pt idx="7159">
                  <c:v>2.4211946194979891E-3</c:v>
                </c:pt>
                <c:pt idx="7160">
                  <c:v>2.4208562093523682E-3</c:v>
                </c:pt>
                <c:pt idx="7161">
                  <c:v>2.4205161233877611E-3</c:v>
                </c:pt>
                <c:pt idx="7162">
                  <c:v>2.420175503546678E-3</c:v>
                </c:pt>
                <c:pt idx="7163">
                  <c:v>2.4198358444481372E-3</c:v>
                </c:pt>
                <c:pt idx="7164">
                  <c:v>2.4194981517926015E-3</c:v>
                </c:pt>
                <c:pt idx="7165">
                  <c:v>2.4191623766826212E-3</c:v>
                </c:pt>
                <c:pt idx="7166">
                  <c:v>2.4188274440056388E-3</c:v>
                </c:pt>
                <c:pt idx="7167">
                  <c:v>2.4184918584074996E-3</c:v>
                </c:pt>
                <c:pt idx="7168">
                  <c:v>2.418154546315227E-3</c:v>
                </c:pt>
                <c:pt idx="7169">
                  <c:v>2.4178154598607183E-3</c:v>
                </c:pt>
                <c:pt idx="7170">
                  <c:v>2.417475602944794E-3</c:v>
                </c:pt>
                <c:pt idx="7171">
                  <c:v>2.4171364652528652E-3</c:v>
                </c:pt>
                <c:pt idx="7172">
                  <c:v>2.4167991833217873E-3</c:v>
                </c:pt>
                <c:pt idx="7173">
                  <c:v>2.4164639011020035E-3</c:v>
                </c:pt>
                <c:pt idx="7174">
                  <c:v>2.4161296897424992E-3</c:v>
                </c:pt>
                <c:pt idx="7175">
                  <c:v>2.4157950712765052E-3</c:v>
                </c:pt>
                <c:pt idx="7176">
                  <c:v>2.4154588509616689E-3</c:v>
                </c:pt>
                <c:pt idx="7177">
                  <c:v>2.4151207895225192E-3</c:v>
                </c:pt>
                <c:pt idx="7178">
                  <c:v>2.4147817370158402E-3</c:v>
                </c:pt>
                <c:pt idx="7179">
                  <c:v>2.4144431534113392E-3</c:v>
                </c:pt>
                <c:pt idx="7180">
                  <c:v>2.4141062862775018E-3</c:v>
                </c:pt>
                <c:pt idx="7181">
                  <c:v>2.4137714687277783E-3</c:v>
                </c:pt>
                <c:pt idx="7182">
                  <c:v>2.4134379326682391E-3</c:v>
                </c:pt>
                <c:pt idx="7183">
                  <c:v>2.4131042420219382E-3</c:v>
                </c:pt>
                <c:pt idx="7184">
                  <c:v>2.4127691015861908E-3</c:v>
                </c:pt>
                <c:pt idx="7185">
                  <c:v>2.4124320859395709E-3</c:v>
                </c:pt>
                <c:pt idx="7186">
                  <c:v>2.4120938781595352E-3</c:v>
                </c:pt>
                <c:pt idx="7187">
                  <c:v>2.4117558843778598E-3</c:v>
                </c:pt>
                <c:pt idx="7188">
                  <c:v>2.4114194416731921E-3</c:v>
                </c:pt>
                <c:pt idx="7189">
                  <c:v>2.411085065512335E-3</c:v>
                </c:pt>
                <c:pt idx="7190">
                  <c:v>2.4107521602807808E-3</c:v>
                </c:pt>
                <c:pt idx="7191">
                  <c:v>2.4104193554327822E-3</c:v>
                </c:pt>
                <c:pt idx="7192">
                  <c:v>2.4100852775491644E-3</c:v>
                </c:pt>
                <c:pt idx="7193">
                  <c:v>2.4097493233882178E-3</c:v>
                </c:pt>
                <c:pt idx="7194">
                  <c:v>2.4094119987805593E-3</c:v>
                </c:pt>
                <c:pt idx="7195">
                  <c:v>2.4090746329548866E-3</c:v>
                </c:pt>
                <c:pt idx="7196">
                  <c:v>2.4087386296315202E-3</c:v>
                </c:pt>
                <c:pt idx="7197">
                  <c:v>2.4084046768301295E-3</c:v>
                </c:pt>
                <c:pt idx="7198">
                  <c:v>2.4080723601882458E-3</c:v>
                </c:pt>
                <c:pt idx="7199">
                  <c:v>2.4077403970841353E-3</c:v>
                </c:pt>
                <c:pt idx="7200">
                  <c:v>2.4074073592799156E-3</c:v>
                </c:pt>
                <c:pt idx="7201">
                  <c:v>2.4070724769448305E-3</c:v>
                </c:pt>
                <c:pt idx="7202">
                  <c:v>2.4067360714147001E-3</c:v>
                </c:pt>
                <c:pt idx="7203">
                  <c:v>2.4063993733839202E-3</c:v>
                </c:pt>
                <c:pt idx="7204">
                  <c:v>2.4060638293883965E-3</c:v>
                </c:pt>
                <c:pt idx="7205">
                  <c:v>2.4057302873925473E-3</c:v>
                </c:pt>
                <c:pt idx="7206">
                  <c:v>2.4053985199823016E-3</c:v>
                </c:pt>
                <c:pt idx="7207">
                  <c:v>2.4050673532398231E-3</c:v>
                </c:pt>
                <c:pt idx="7208">
                  <c:v>2.4047353282634185E-3</c:v>
                </c:pt>
                <c:pt idx="7209">
                  <c:v>2.4044015225635732E-3</c:v>
                </c:pt>
                <c:pt idx="7210">
                  <c:v>2.4040660688535642E-3</c:v>
                </c:pt>
                <c:pt idx="7211">
                  <c:v>2.4037300794465511E-3</c:v>
                </c:pt>
                <c:pt idx="7212">
                  <c:v>2.4033950193133964E-3</c:v>
                </c:pt>
                <c:pt idx="7213">
                  <c:v>2.4030618811757619E-3</c:v>
                </c:pt>
                <c:pt idx="7214">
                  <c:v>2.4027306271140391E-3</c:v>
                </c:pt>
                <c:pt idx="7215">
                  <c:v>2.4024002107460455E-3</c:v>
                </c:pt>
                <c:pt idx="7216">
                  <c:v>2.4020691670110826E-3</c:v>
                </c:pt>
                <c:pt idx="7217">
                  <c:v>2.4017364371405358E-3</c:v>
                </c:pt>
                <c:pt idx="7218">
                  <c:v>2.4014019642655611E-3</c:v>
                </c:pt>
                <c:pt idx="7219">
                  <c:v>2.4010667245739654E-3</c:v>
                </c:pt>
                <c:pt idx="7220">
                  <c:v>2.4007321769457602E-3</c:v>
                </c:pt>
                <c:pt idx="7221">
                  <c:v>2.4003994413630044E-3</c:v>
                </c:pt>
                <c:pt idx="7222">
                  <c:v>2.4000686687745852E-3</c:v>
                </c:pt>
                <c:pt idx="7223">
                  <c:v>2.3997389569172852E-3</c:v>
                </c:pt>
                <c:pt idx="7224">
                  <c:v>2.3994088590160731E-3</c:v>
                </c:pt>
                <c:pt idx="7225">
                  <c:v>2.3990771985632348E-3</c:v>
                </c:pt>
                <c:pt idx="7226">
                  <c:v>2.3987437313113692E-3</c:v>
                </c:pt>
                <c:pt idx="7227">
                  <c:v>2.3984092819630694E-3</c:v>
                </c:pt>
                <c:pt idx="7228">
                  <c:v>2.3980752790455726E-3</c:v>
                </c:pt>
                <c:pt idx="7229">
                  <c:v>2.3977429503015848E-3</c:v>
                </c:pt>
                <c:pt idx="7230">
                  <c:v>2.3974126317821542E-3</c:v>
                </c:pt>
                <c:pt idx="7231">
                  <c:v>2.3970835794167476E-3</c:v>
                </c:pt>
                <c:pt idx="7232">
                  <c:v>2.3967543886940397E-3</c:v>
                </c:pt>
                <c:pt idx="7233">
                  <c:v>2.3964237857447418E-3</c:v>
                </c:pt>
                <c:pt idx="7234">
                  <c:v>2.3960913442518631E-3</c:v>
                </c:pt>
                <c:pt idx="7235">
                  <c:v>2.3957577246970611E-3</c:v>
                </c:pt>
                <c:pt idx="7236">
                  <c:v>2.3954243016588639E-3</c:v>
                </c:pt>
                <c:pt idx="7237">
                  <c:v>2.3950923894757586E-3</c:v>
                </c:pt>
                <c:pt idx="7238">
                  <c:v>2.3947625024776202E-3</c:v>
                </c:pt>
                <c:pt idx="7239">
                  <c:v>2.3944340661332152E-3</c:v>
                </c:pt>
                <c:pt idx="7240">
                  <c:v>2.3941057413103886E-3</c:v>
                </c:pt>
                <c:pt idx="7241">
                  <c:v>2.3937761786419669E-3</c:v>
                </c:pt>
                <c:pt idx="7242">
                  <c:v>2.3934447780468212E-3</c:v>
                </c:pt>
                <c:pt idx="7243">
                  <c:v>2.3931120258686395E-3</c:v>
                </c:pt>
                <c:pt idx="7244">
                  <c:v>2.3927792201956931E-3</c:v>
                </c:pt>
                <c:pt idx="7245">
                  <c:v>2.3924477394954447E-3</c:v>
                </c:pt>
                <c:pt idx="7246">
                  <c:v>2.3921182666300591E-3</c:v>
                </c:pt>
                <c:pt idx="7247">
                  <c:v>2.3917904050564051E-3</c:v>
                </c:pt>
                <c:pt idx="7248">
                  <c:v>2.3914629028953271E-3</c:v>
                </c:pt>
                <c:pt idx="7249">
                  <c:v>2.3911343582578956E-3</c:v>
                </c:pt>
                <c:pt idx="7250">
                  <c:v>2.3908040084427416E-3</c:v>
                </c:pt>
                <c:pt idx="7251">
                  <c:v>2.3904721587036954E-3</c:v>
                </c:pt>
                <c:pt idx="7252">
                  <c:v>2.390140009519683E-3</c:v>
                </c:pt>
                <c:pt idx="7253">
                  <c:v>2.3898089801010027E-3</c:v>
                </c:pt>
                <c:pt idx="7254">
                  <c:v>2.3894799093539588E-3</c:v>
                </c:pt>
                <c:pt idx="7255">
                  <c:v>2.3891525841529242E-3</c:v>
                </c:pt>
                <c:pt idx="7256">
                  <c:v>2.3888258601482458E-3</c:v>
                </c:pt>
                <c:pt idx="7257">
                  <c:v>2.3884983066279316E-3</c:v>
                </c:pt>
                <c:pt idx="7258">
                  <c:v>2.3881690120485209E-3</c:v>
                </c:pt>
                <c:pt idx="7259">
                  <c:v>2.38783809668332E-3</c:v>
                </c:pt>
                <c:pt idx="7260">
                  <c:v>2.3875066440475112E-3</c:v>
                </c:pt>
                <c:pt idx="7261">
                  <c:v>2.3871760901839588E-3</c:v>
                </c:pt>
                <c:pt idx="7262">
                  <c:v>2.3868474150391967E-3</c:v>
                </c:pt>
                <c:pt idx="7263">
                  <c:v>2.3865205912448292E-3</c:v>
                </c:pt>
                <c:pt idx="7264">
                  <c:v>2.3861946003328896E-3</c:v>
                </c:pt>
                <c:pt idx="7265">
                  <c:v>2.3858680067904755E-3</c:v>
                </c:pt>
                <c:pt idx="7266">
                  <c:v>2.3855397663975946E-3</c:v>
                </c:pt>
                <c:pt idx="7267">
                  <c:v>2.385209813662205E-3</c:v>
                </c:pt>
                <c:pt idx="7268">
                  <c:v>2.3848790978565244E-3</c:v>
                </c:pt>
                <c:pt idx="7269">
                  <c:v>2.3845490478229883E-3</c:v>
                </c:pt>
                <c:pt idx="7270">
                  <c:v>2.3842207672950221E-3</c:v>
                </c:pt>
                <c:pt idx="7271">
                  <c:v>2.3838944138928272E-3</c:v>
                </c:pt>
                <c:pt idx="7272">
                  <c:v>2.3835691111653953E-3</c:v>
                </c:pt>
                <c:pt idx="7273">
                  <c:v>2.383243442742516E-3</c:v>
                </c:pt>
                <c:pt idx="7274">
                  <c:v>2.3829162499957989E-3</c:v>
                </c:pt>
                <c:pt idx="7275">
                  <c:v>2.382587283981575E-3</c:v>
                </c:pt>
                <c:pt idx="7276">
                  <c:v>2.3822573447988067E-3</c:v>
                </c:pt>
                <c:pt idx="7277">
                  <c:v>2.3819278303346993E-3</c:v>
                </c:pt>
                <c:pt idx="7278">
                  <c:v>2.3815999489086828E-3</c:v>
                </c:pt>
                <c:pt idx="7279">
                  <c:v>2.3812740392860094E-3</c:v>
                </c:pt>
                <c:pt idx="7280">
                  <c:v>2.3809493806968536E-3</c:v>
                </c:pt>
                <c:pt idx="7281">
                  <c:v>2.3806245993808752E-3</c:v>
                </c:pt>
                <c:pt idx="7282">
                  <c:v>2.3802984423541601E-3</c:v>
                </c:pt>
                <c:pt idx="7283">
                  <c:v>2.3799704825744781E-3</c:v>
                </c:pt>
                <c:pt idx="7284">
                  <c:v>2.3796413586195941E-3</c:v>
                </c:pt>
                <c:pt idx="7285">
                  <c:v>2.3793124143381274E-3</c:v>
                </c:pt>
                <c:pt idx="7286">
                  <c:v>2.3789849418195852E-3</c:v>
                </c:pt>
                <c:pt idx="7287">
                  <c:v>2.3786594541398589E-3</c:v>
                </c:pt>
                <c:pt idx="7288">
                  <c:v>2.3783353971925875E-3</c:v>
                </c:pt>
                <c:pt idx="7289">
                  <c:v>2.3780114624304492E-3</c:v>
                </c:pt>
                <c:pt idx="7290">
                  <c:v>2.3776863240060598E-3</c:v>
                </c:pt>
                <c:pt idx="7291">
                  <c:v>2.3773593850621791E-3</c:v>
                </c:pt>
                <c:pt idx="7292">
                  <c:v>2.3770311130780044E-3</c:v>
                </c:pt>
                <c:pt idx="7293">
                  <c:v>2.3767027758317951E-3</c:v>
                </c:pt>
                <c:pt idx="7294">
                  <c:v>2.3763757271089434E-3</c:v>
                </c:pt>
                <c:pt idx="7295">
                  <c:v>2.3760506446042625E-3</c:v>
                </c:pt>
                <c:pt idx="7296">
                  <c:v>2.3757271490098975E-3</c:v>
                </c:pt>
                <c:pt idx="7297">
                  <c:v>2.3754040183603612E-3</c:v>
                </c:pt>
                <c:pt idx="7298">
                  <c:v>2.3750798765087792E-3</c:v>
                </c:pt>
                <c:pt idx="7299">
                  <c:v>2.374753967839675E-3</c:v>
                </c:pt>
                <c:pt idx="7300">
                  <c:v>2.3744265820682888E-3</c:v>
                </c:pt>
                <c:pt idx="7301">
                  <c:v>2.3740988902818828E-3</c:v>
                </c:pt>
                <c:pt idx="7302">
                  <c:v>2.3737722850052192E-3</c:v>
                </c:pt>
                <c:pt idx="7303">
                  <c:v>2.3734475961828352E-3</c:v>
                </c:pt>
                <c:pt idx="7304">
                  <c:v>2.3731246244766452E-3</c:v>
                </c:pt>
                <c:pt idx="7305">
                  <c:v>2.3728022542897787E-3</c:v>
                </c:pt>
                <c:pt idx="7306">
                  <c:v>2.3724790824293258E-3</c:v>
                </c:pt>
                <c:pt idx="7307">
                  <c:v>2.3721542081492752E-3</c:v>
                </c:pt>
                <c:pt idx="7308">
                  <c:v>2.3718277397393075E-3</c:v>
                </c:pt>
                <c:pt idx="7309">
                  <c:v>2.3715007327202689E-3</c:v>
                </c:pt>
                <c:pt idx="7310">
                  <c:v>2.3711745949050811E-3</c:v>
                </c:pt>
                <c:pt idx="7311">
                  <c:v>2.3708502936649447E-3</c:v>
                </c:pt>
                <c:pt idx="7312">
                  <c:v>2.3705278117723584E-3</c:v>
                </c:pt>
                <c:pt idx="7313">
                  <c:v>2.3702061578849392E-3</c:v>
                </c:pt>
                <c:pt idx="7314">
                  <c:v>2.3698839253149394E-3</c:v>
                </c:pt>
                <c:pt idx="7315">
                  <c:v>2.3695600841409292E-3</c:v>
                </c:pt>
                <c:pt idx="7316">
                  <c:v>2.3692345606104123E-3</c:v>
                </c:pt>
                <c:pt idx="7317">
                  <c:v>2.3689082778502886E-3</c:v>
                </c:pt>
                <c:pt idx="7318">
                  <c:v>2.3685826354094435E-3</c:v>
                </c:pt>
                <c:pt idx="7319">
                  <c:v>2.3682587210714801E-3</c:v>
                </c:pt>
                <c:pt idx="7320">
                  <c:v>2.3679366988139925E-3</c:v>
                </c:pt>
                <c:pt idx="7321">
                  <c:v>2.3676157172489811E-3</c:v>
                </c:pt>
                <c:pt idx="7322">
                  <c:v>2.3672943896489262E-3</c:v>
                </c:pt>
                <c:pt idx="7323">
                  <c:v>2.3669715749184811E-3</c:v>
                </c:pt>
                <c:pt idx="7324">
                  <c:v>2.3666470196817067E-3</c:v>
                </c:pt>
                <c:pt idx="7325">
                  <c:v>2.3663215001587952E-3</c:v>
                </c:pt>
                <c:pt idx="7326">
                  <c:v>2.3659963843738734E-3</c:v>
                </c:pt>
                <c:pt idx="7327">
                  <c:v>2.3656728616150012E-3</c:v>
                </c:pt>
                <c:pt idx="7328">
                  <c:v>2.3653512731482591E-3</c:v>
                </c:pt>
                <c:pt idx="7329">
                  <c:v>2.3650309208067691E-3</c:v>
                </c:pt>
                <c:pt idx="7330">
                  <c:v>2.3647104607924796E-3</c:v>
                </c:pt>
                <c:pt idx="7331">
                  <c:v>2.3643886605710612E-3</c:v>
                </c:pt>
                <c:pt idx="7332">
                  <c:v>2.3640650925371405E-3</c:v>
                </c:pt>
                <c:pt idx="7333">
                  <c:v>2.3637403740323555E-3</c:v>
                </c:pt>
                <c:pt idx="7334">
                  <c:v>2.3634158189723715E-3</c:v>
                </c:pt>
                <c:pt idx="7335">
                  <c:v>2.3630926976750686E-3</c:v>
                </c:pt>
                <c:pt idx="7336">
                  <c:v>2.3627715218520655E-3</c:v>
                </c:pt>
                <c:pt idx="7337">
                  <c:v>2.3624517571863958E-3</c:v>
                </c:pt>
                <c:pt idx="7338">
                  <c:v>2.3621321249137029E-3</c:v>
                </c:pt>
                <c:pt idx="7339">
                  <c:v>2.3618113221892932E-3</c:v>
                </c:pt>
                <c:pt idx="7340">
                  <c:v>2.3614887554382785E-3</c:v>
                </c:pt>
                <c:pt idx="7341">
                  <c:v>2.3611648738757402E-3</c:v>
                </c:pt>
                <c:pt idx="7342">
                  <c:v>2.3608409157734162E-3</c:v>
                </c:pt>
                <c:pt idx="7343">
                  <c:v>2.3605182107888406E-3</c:v>
                </c:pt>
                <c:pt idx="7344">
                  <c:v>2.3601974314427414E-3</c:v>
                </c:pt>
                <c:pt idx="7345">
                  <c:v>2.3598782150993434E-3</c:v>
                </c:pt>
                <c:pt idx="7346">
                  <c:v>2.3595593689050482E-3</c:v>
                </c:pt>
                <c:pt idx="7347">
                  <c:v>2.3592395418660676E-3</c:v>
                </c:pt>
                <c:pt idx="7348">
                  <c:v>2.3589179854077982E-3</c:v>
                </c:pt>
                <c:pt idx="7349">
                  <c:v>2.3585949742306882E-3</c:v>
                </c:pt>
                <c:pt idx="7350">
                  <c:v>2.3582716508270809E-3</c:v>
                </c:pt>
                <c:pt idx="7351">
                  <c:v>2.3579493816571402E-3</c:v>
                </c:pt>
                <c:pt idx="7352">
                  <c:v>2.3576289877996408E-3</c:v>
                </c:pt>
                <c:pt idx="7353">
                  <c:v>2.3573102832216042E-3</c:v>
                </c:pt>
                <c:pt idx="7354">
                  <c:v>2.3569921802904597E-3</c:v>
                </c:pt>
                <c:pt idx="7355">
                  <c:v>2.3566733026819204E-3</c:v>
                </c:pt>
                <c:pt idx="7356">
                  <c:v>2.3563527603009792E-3</c:v>
                </c:pt>
                <c:pt idx="7357">
                  <c:v>2.3560306498929492E-3</c:v>
                </c:pt>
                <c:pt idx="7358">
                  <c:v>2.3557079997612437E-3</c:v>
                </c:pt>
                <c:pt idx="7359">
                  <c:v>2.3553861901656828E-3</c:v>
                </c:pt>
                <c:pt idx="7360">
                  <c:v>2.3550661760980947E-3</c:v>
                </c:pt>
                <c:pt idx="7361">
                  <c:v>2.3547479500772382E-3</c:v>
                </c:pt>
                <c:pt idx="7362">
                  <c:v>2.354430547124111E-3</c:v>
                </c:pt>
                <c:pt idx="7363">
                  <c:v>2.3541125886755738E-3</c:v>
                </c:pt>
                <c:pt idx="7364">
                  <c:v>2.3537930588642649E-3</c:v>
                </c:pt>
                <c:pt idx="7365">
                  <c:v>2.3534718760256394E-3</c:v>
                </c:pt>
                <c:pt idx="7366">
                  <c:v>2.3531499378858559E-3</c:v>
                </c:pt>
                <c:pt idx="7367">
                  <c:v>2.3528286154210977E-3</c:v>
                </c:pt>
                <c:pt idx="7368">
                  <c:v>2.3525089807568027E-3</c:v>
                </c:pt>
                <c:pt idx="7369">
                  <c:v>2.3521912039267292E-3</c:v>
                </c:pt>
                <c:pt idx="7370">
                  <c:v>2.3518744578821752E-3</c:v>
                </c:pt>
                <c:pt idx="7371">
                  <c:v>2.3515573847998194E-3</c:v>
                </c:pt>
                <c:pt idx="7372">
                  <c:v>2.3512388607799042E-3</c:v>
                </c:pt>
                <c:pt idx="7373">
                  <c:v>2.3509186282670946E-3</c:v>
                </c:pt>
                <c:pt idx="7374">
                  <c:v>2.3505974403028591E-3</c:v>
                </c:pt>
                <c:pt idx="7375">
                  <c:v>2.350276635800958E-3</c:v>
                </c:pt>
                <c:pt idx="7376">
                  <c:v>2.3499573853995514E-3</c:v>
                </c:pt>
                <c:pt idx="7377">
                  <c:v>2.3496400326616837E-3</c:v>
                </c:pt>
                <c:pt idx="7378">
                  <c:v>2.3493239013497292E-3</c:v>
                </c:pt>
                <c:pt idx="7379">
                  <c:v>2.3490076768640676E-3</c:v>
                </c:pt>
                <c:pt idx="7380">
                  <c:v>2.3486901466961431E-3</c:v>
                </c:pt>
                <c:pt idx="7381">
                  <c:v>2.3483708828315091E-3</c:v>
                </c:pt>
                <c:pt idx="7382">
                  <c:v>2.3480504820202982E-3</c:v>
                </c:pt>
                <c:pt idx="7383">
                  <c:v>2.3477302290168802E-3</c:v>
                </c:pt>
                <c:pt idx="7384">
                  <c:v>2.3474113728316724E-3</c:v>
                </c:pt>
                <c:pt idx="7385">
                  <c:v>2.3470944237076992E-3</c:v>
                </c:pt>
                <c:pt idx="7386">
                  <c:v>2.3467788665044258E-3</c:v>
                </c:pt>
                <c:pt idx="7387">
                  <c:v>2.3464634514641031E-3</c:v>
                </c:pt>
                <c:pt idx="7388">
                  <c:v>2.3461468982423138E-3</c:v>
                </c:pt>
                <c:pt idx="7389">
                  <c:v>2.3458286166004542E-3</c:v>
                </c:pt>
                <c:pt idx="7390">
                  <c:v>2.3455090380686142E-3</c:v>
                </c:pt>
                <c:pt idx="7391">
                  <c:v>2.3451893721897002E-3</c:v>
                </c:pt>
                <c:pt idx="7392">
                  <c:v>2.3448709250315186E-3</c:v>
                </c:pt>
                <c:pt idx="7393">
                  <c:v>2.3445543639368802E-3</c:v>
                </c:pt>
                <c:pt idx="7394">
                  <c:v>2.3442393423991599E-3</c:v>
                </c:pt>
                <c:pt idx="7395">
                  <c:v>2.3439246959006759E-3</c:v>
                </c:pt>
                <c:pt idx="7396">
                  <c:v>2.3436090980289812E-3</c:v>
                </c:pt>
                <c:pt idx="7397">
                  <c:v>2.3432918072042899E-3</c:v>
                </c:pt>
                <c:pt idx="7398">
                  <c:v>2.3429730836169453E-3</c:v>
                </c:pt>
                <c:pt idx="7399">
                  <c:v>2.3426540419351789E-3</c:v>
                </c:pt>
                <c:pt idx="7400">
                  <c:v>2.3423360231571992E-3</c:v>
                </c:pt>
                <c:pt idx="7401">
                  <c:v>2.3420198395914592E-3</c:v>
                </c:pt>
                <c:pt idx="7402">
                  <c:v>2.3417053180453959E-3</c:v>
                </c:pt>
                <c:pt idx="7403">
                  <c:v>2.3413913980880907E-3</c:v>
                </c:pt>
                <c:pt idx="7404">
                  <c:v>2.3410767296329423E-3</c:v>
                </c:pt>
                <c:pt idx="7405">
                  <c:v>2.3407604330915707E-3</c:v>
                </c:pt>
                <c:pt idx="7406">
                  <c:v>2.3404425940878083E-3</c:v>
                </c:pt>
                <c:pt idx="7407">
                  <c:v>2.3401242144589231E-3</c:v>
                </c:pt>
                <c:pt idx="7408">
                  <c:v>2.3398066475679843E-3</c:v>
                </c:pt>
                <c:pt idx="7409">
                  <c:v>2.3394908362196387E-3</c:v>
                </c:pt>
                <c:pt idx="7410">
                  <c:v>2.3391767822993916E-3</c:v>
                </c:pt>
                <c:pt idx="7411">
                  <c:v>2.3388635464545631E-3</c:v>
                </c:pt>
                <c:pt idx="7412">
                  <c:v>2.3385497775675812E-3</c:v>
                </c:pt>
                <c:pt idx="7413">
                  <c:v>2.3382344735859871E-3</c:v>
                </c:pt>
                <c:pt idx="7414">
                  <c:v>2.3379175452680448E-3</c:v>
                </c:pt>
                <c:pt idx="7415">
                  <c:v>2.3375998656587271E-3</c:v>
                </c:pt>
                <c:pt idx="7416">
                  <c:v>2.3372827778603248E-3</c:v>
                </c:pt>
                <c:pt idx="7417">
                  <c:v>2.3369673386247347E-3</c:v>
                </c:pt>
                <c:pt idx="7418">
                  <c:v>2.3366537237528707E-3</c:v>
                </c:pt>
                <c:pt idx="7419">
                  <c:v>2.3363411298358977E-3</c:v>
                </c:pt>
                <c:pt idx="7420">
                  <c:v>2.3360282272391398E-3</c:v>
                </c:pt>
                <c:pt idx="7421">
                  <c:v>2.3357139089294201E-3</c:v>
                </c:pt>
                <c:pt idx="7422">
                  <c:v>2.335397913414253E-3</c:v>
                </c:pt>
                <c:pt idx="7423">
                  <c:v>2.3350809712327446E-3</c:v>
                </c:pt>
                <c:pt idx="7424">
                  <c:v>2.3347643929174998E-3</c:v>
                </c:pt>
                <c:pt idx="7425">
                  <c:v>2.3344493308282165E-3</c:v>
                </c:pt>
                <c:pt idx="7426">
                  <c:v>2.3341361306302047E-3</c:v>
                </c:pt>
                <c:pt idx="7427">
                  <c:v>2.3338241373643456E-3</c:v>
                </c:pt>
                <c:pt idx="7428">
                  <c:v>2.3335120648896655E-3</c:v>
                </c:pt>
                <c:pt idx="7429">
                  <c:v>2.3331987203108586E-3</c:v>
                </c:pt>
                <c:pt idx="7430">
                  <c:v>2.332883675351091E-3</c:v>
                </c:pt>
                <c:pt idx="7431">
                  <c:v>2.3325675067914389E-3</c:v>
                </c:pt>
                <c:pt idx="7432">
                  <c:v>2.3322514709721146E-3</c:v>
                </c:pt>
                <c:pt idx="7433">
                  <c:v>2.3319367960473996E-3</c:v>
                </c:pt>
                <c:pt idx="7434">
                  <c:v>2.3316239906935187E-3</c:v>
                </c:pt>
                <c:pt idx="7435">
                  <c:v>2.331312558354543E-3</c:v>
                </c:pt>
                <c:pt idx="7436">
                  <c:v>2.3310012775276988E-3</c:v>
                </c:pt>
                <c:pt idx="7437">
                  <c:v>2.3306888898806193E-3</c:v>
                </c:pt>
                <c:pt idx="7438">
                  <c:v>2.3303748085606486E-3</c:v>
                </c:pt>
                <c:pt idx="7439">
                  <c:v>2.3300594479715889E-3</c:v>
                </c:pt>
                <c:pt idx="7440">
                  <c:v>2.3297439896802948E-3</c:v>
                </c:pt>
                <c:pt idx="7441">
                  <c:v>2.3294297166876819E-3</c:v>
                </c:pt>
                <c:pt idx="7442">
                  <c:v>2.3291172911574613E-3</c:v>
                </c:pt>
                <c:pt idx="7443">
                  <c:v>2.3288063821883852E-3</c:v>
                </c:pt>
                <c:pt idx="7444">
                  <c:v>2.3284958528479176E-3</c:v>
                </c:pt>
                <c:pt idx="7445">
                  <c:v>2.3281844007497195E-3</c:v>
                </c:pt>
                <c:pt idx="7446">
                  <c:v>2.3278712912616103E-3</c:v>
                </c:pt>
                <c:pt idx="7447">
                  <c:v>2.327556770550466E-3</c:v>
                </c:pt>
                <c:pt idx="7448">
                  <c:v>2.3272419262061646E-3</c:v>
                </c:pt>
                <c:pt idx="7449">
                  <c:v>2.3269280743498984E-3</c:v>
                </c:pt>
                <c:pt idx="7450">
                  <c:v>2.3266160186147635E-3</c:v>
                </c:pt>
                <c:pt idx="7451">
                  <c:v>2.3263055982008572E-3</c:v>
                </c:pt>
                <c:pt idx="7452">
                  <c:v>2.3259957791411496E-3</c:v>
                </c:pt>
                <c:pt idx="7453">
                  <c:v>2.3256852369745078E-3</c:v>
                </c:pt>
                <c:pt idx="7454">
                  <c:v>2.3253731024769709E-3</c:v>
                </c:pt>
                <c:pt idx="7455">
                  <c:v>2.3250594505579802E-3</c:v>
                </c:pt>
                <c:pt idx="7456">
                  <c:v>2.3247452573153205E-3</c:v>
                </c:pt>
                <c:pt idx="7457">
                  <c:v>2.3244318498520412E-3</c:v>
                </c:pt>
                <c:pt idx="7458">
                  <c:v>2.3241201589740933E-3</c:v>
                </c:pt>
                <c:pt idx="7459">
                  <c:v>2.3238101955684971E-3</c:v>
                </c:pt>
                <c:pt idx="7460">
                  <c:v>2.323501045196377E-3</c:v>
                </c:pt>
                <c:pt idx="7461">
                  <c:v>2.3231913835270466E-3</c:v>
                </c:pt>
                <c:pt idx="7462">
                  <c:v>2.3228802220890887E-3</c:v>
                </c:pt>
                <c:pt idx="7463">
                  <c:v>2.3225674643854001E-3</c:v>
                </c:pt>
                <c:pt idx="7464">
                  <c:v>2.3222539594754559E-3</c:v>
                </c:pt>
                <c:pt idx="7465">
                  <c:v>2.3219410232650558E-3</c:v>
                </c:pt>
                <c:pt idx="7466">
                  <c:v>2.321629697410585E-3</c:v>
                </c:pt>
                <c:pt idx="7467">
                  <c:v>2.3213201632025652E-3</c:v>
                </c:pt>
                <c:pt idx="7468">
                  <c:v>2.3210116401960615E-3</c:v>
                </c:pt>
                <c:pt idx="7469">
                  <c:v>2.3207028262514609E-3</c:v>
                </c:pt>
                <c:pt idx="7470">
                  <c:v>2.3203926308814249E-3</c:v>
                </c:pt>
                <c:pt idx="7471">
                  <c:v>2.320080788888422E-3</c:v>
                </c:pt>
                <c:pt idx="7472">
                  <c:v>2.3197680089627202E-3</c:v>
                </c:pt>
                <c:pt idx="7473">
                  <c:v>2.3194555739623436E-3</c:v>
                </c:pt>
                <c:pt idx="7474">
                  <c:v>2.3191446183304792E-3</c:v>
                </c:pt>
                <c:pt idx="7475">
                  <c:v>2.3188354896484728E-3</c:v>
                </c:pt>
                <c:pt idx="7476">
                  <c:v>2.3185275536072103E-3</c:v>
                </c:pt>
                <c:pt idx="7477">
                  <c:v>2.3182195518075652E-3</c:v>
                </c:pt>
                <c:pt idx="7478">
                  <c:v>2.3179103105661156E-3</c:v>
                </c:pt>
                <c:pt idx="7479">
                  <c:v>2.3175994014830881E-3</c:v>
                </c:pt>
                <c:pt idx="7480">
                  <c:v>2.3172873819715715E-3</c:v>
                </c:pt>
                <c:pt idx="7481">
                  <c:v>2.3169754806814506E-3</c:v>
                </c:pt>
                <c:pt idx="7482">
                  <c:v>2.3166649053497127E-3</c:v>
                </c:pt>
                <c:pt idx="7483">
                  <c:v>2.3163561629932377E-3</c:v>
                </c:pt>
                <c:pt idx="7484">
                  <c:v>2.3160487750693067E-3</c:v>
                </c:pt>
                <c:pt idx="7485">
                  <c:v>2.3157415476023186E-3</c:v>
                </c:pt>
                <c:pt idx="7486">
                  <c:v>2.3154332437973647E-3</c:v>
                </c:pt>
                <c:pt idx="7487">
                  <c:v>2.3151232802331792E-3</c:v>
                </c:pt>
                <c:pt idx="7488">
                  <c:v>2.314812054726661E-3</c:v>
                </c:pt>
                <c:pt idx="7489">
                  <c:v>2.3145007215973836E-3</c:v>
                </c:pt>
                <c:pt idx="7490">
                  <c:v>2.3141905412872397E-3</c:v>
                </c:pt>
                <c:pt idx="7491">
                  <c:v>2.3138821707822965E-3</c:v>
                </c:pt>
                <c:pt idx="7492">
                  <c:v>2.3135752942815202E-3</c:v>
                </c:pt>
                <c:pt idx="7493">
                  <c:v>2.3132688017105207E-3</c:v>
                </c:pt>
                <c:pt idx="7494">
                  <c:v>2.3129614141700386E-3</c:v>
                </c:pt>
                <c:pt idx="7495">
                  <c:v>2.3126524039272347E-3</c:v>
                </c:pt>
                <c:pt idx="7496">
                  <c:v>2.3123420035947215E-3</c:v>
                </c:pt>
                <c:pt idx="7497">
                  <c:v>2.3120312744058869E-3</c:v>
                </c:pt>
                <c:pt idx="7498">
                  <c:v>2.3117215081726317E-3</c:v>
                </c:pt>
                <c:pt idx="7499">
                  <c:v>2.3114134999471358E-3</c:v>
                </c:pt>
                <c:pt idx="7500">
                  <c:v>2.311107100890707E-3</c:v>
                </c:pt>
                <c:pt idx="7501">
                  <c:v>2.3108013027863155E-3</c:v>
                </c:pt>
                <c:pt idx="7502">
                  <c:v>2.3104948062041392E-3</c:v>
                </c:pt>
                <c:pt idx="7503">
                  <c:v>2.3101867521444822E-3</c:v>
                </c:pt>
                <c:pt idx="7504">
                  <c:v>2.3098772051945342E-3</c:v>
                </c:pt>
                <c:pt idx="7505">
                  <c:v>2.3095671164155402E-3</c:v>
                </c:pt>
                <c:pt idx="7506">
                  <c:v>2.309257787268221E-3</c:v>
                </c:pt>
                <c:pt idx="7507">
                  <c:v>2.3089501367447741E-3</c:v>
                </c:pt>
                <c:pt idx="7508">
                  <c:v>2.3086441843823491E-3</c:v>
                </c:pt>
                <c:pt idx="7509">
                  <c:v>2.3083390399665235E-3</c:v>
                </c:pt>
                <c:pt idx="7510">
                  <c:v>2.3080334053148461E-3</c:v>
                </c:pt>
                <c:pt idx="7511">
                  <c:v>2.3077263053081051E-3</c:v>
                </c:pt>
                <c:pt idx="7512">
                  <c:v>2.3074176365031488E-3</c:v>
                </c:pt>
                <c:pt idx="7513">
                  <c:v>2.3071082246466723E-3</c:v>
                </c:pt>
                <c:pt idx="7514">
                  <c:v>2.3067993591048878E-3</c:v>
                </c:pt>
                <c:pt idx="7515">
                  <c:v>2.3064920667100592E-3</c:v>
                </c:pt>
                <c:pt idx="7516">
                  <c:v>2.306186533975955E-3</c:v>
                </c:pt>
                <c:pt idx="7517">
                  <c:v>2.3058820027680345E-3</c:v>
                </c:pt>
                <c:pt idx="7518">
                  <c:v>2.3055771977694012E-3</c:v>
                </c:pt>
                <c:pt idx="7519">
                  <c:v>2.3052710447257411E-3</c:v>
                </c:pt>
                <c:pt idx="7520">
                  <c:v>2.3049632749568452E-3</c:v>
                </c:pt>
                <c:pt idx="7521">
                  <c:v>2.3046545759358552E-3</c:v>
                </c:pt>
                <c:pt idx="7522">
                  <c:v>2.3043462035310042E-3</c:v>
                </c:pt>
                <c:pt idx="7523">
                  <c:v>2.3040392746214583E-3</c:v>
                </c:pt>
                <c:pt idx="7524">
                  <c:v>2.3037341385268415E-3</c:v>
                </c:pt>
                <c:pt idx="7525">
                  <c:v>2.3034301809806176E-3</c:v>
                </c:pt>
                <c:pt idx="7526">
                  <c:v>2.3031261706310253E-3</c:v>
                </c:pt>
                <c:pt idx="7527">
                  <c:v>2.3028209526157841E-3</c:v>
                </c:pt>
                <c:pt idx="7528">
                  <c:v>2.3025140985448202E-3</c:v>
                </c:pt>
                <c:pt idx="7529">
                  <c:v>2.3022061470438517E-3</c:v>
                </c:pt>
                <c:pt idx="7530">
                  <c:v>2.3018982997736427E-3</c:v>
                </c:pt>
                <c:pt idx="7531">
                  <c:v>2.3015917444808498E-3</c:v>
                </c:pt>
                <c:pt idx="7532">
                  <c:v>2.3012869864356598E-3</c:v>
                </c:pt>
                <c:pt idx="7533">
                  <c:v>2.3009835645569974E-3</c:v>
                </c:pt>
                <c:pt idx="7534">
                  <c:v>2.3006803116913024E-3</c:v>
                </c:pt>
                <c:pt idx="7535">
                  <c:v>2.3003760121198414E-3</c:v>
                </c:pt>
                <c:pt idx="7536">
                  <c:v>2.3000700858943801E-3</c:v>
                </c:pt>
                <c:pt idx="7537">
                  <c:v>2.2997629147653758E-3</c:v>
                </c:pt>
                <c:pt idx="7538">
                  <c:v>2.2994556265109418E-3</c:v>
                </c:pt>
                <c:pt idx="7539">
                  <c:v>2.2991494595075651E-3</c:v>
                </c:pt>
                <c:pt idx="7540">
                  <c:v>2.2988450655674442E-3</c:v>
                </c:pt>
                <c:pt idx="7541">
                  <c:v>2.2985421435022242E-3</c:v>
                </c:pt>
                <c:pt idx="7542">
                  <c:v>2.2982396093919888E-3</c:v>
                </c:pt>
                <c:pt idx="7543">
                  <c:v>2.2979362073008167E-3</c:v>
                </c:pt>
                <c:pt idx="7544">
                  <c:v>2.2976312163461177E-3</c:v>
                </c:pt>
                <c:pt idx="7545">
                  <c:v>2.2973248560387181E-3</c:v>
                </c:pt>
                <c:pt idx="7546">
                  <c:v>2.2970181619542092E-3</c:v>
                </c:pt>
                <c:pt idx="7547">
                  <c:v>2.2967124021466092E-3</c:v>
                </c:pt>
                <c:pt idx="7548">
                  <c:v>2.2964083631810198E-3</c:v>
                </c:pt>
                <c:pt idx="7549">
                  <c:v>2.2961059077640216E-3</c:v>
                </c:pt>
                <c:pt idx="7550">
                  <c:v>2.2958040527376895E-3</c:v>
                </c:pt>
                <c:pt idx="7551">
                  <c:v>2.2955015231268189E-3</c:v>
                </c:pt>
                <c:pt idx="7552">
                  <c:v>2.2951974700178676E-3</c:v>
                </c:pt>
                <c:pt idx="7553">
                  <c:v>2.2948919480535036E-3</c:v>
                </c:pt>
                <c:pt idx="7554">
                  <c:v>2.2945858839385491E-3</c:v>
                </c:pt>
                <c:pt idx="7555">
                  <c:v>2.2942805540908892E-3</c:v>
                </c:pt>
                <c:pt idx="7556">
                  <c:v>2.2939768658703035E-3</c:v>
                </c:pt>
                <c:pt idx="7557">
                  <c:v>2.2936748471258789E-3</c:v>
                </c:pt>
                <c:pt idx="7558">
                  <c:v>2.2933736312008841E-3</c:v>
                </c:pt>
                <c:pt idx="7559">
                  <c:v>2.2930719454414598E-3</c:v>
                </c:pt>
                <c:pt idx="7560">
                  <c:v>2.2927688278566454E-3</c:v>
                </c:pt>
                <c:pt idx="7561">
                  <c:v>2.2924641683547652E-3</c:v>
                </c:pt>
                <c:pt idx="7562">
                  <c:v>2.2921587700202879E-3</c:v>
                </c:pt>
                <c:pt idx="7563">
                  <c:v>2.2918538963170145E-3</c:v>
                </c:pt>
                <c:pt idx="7564">
                  <c:v>2.2915505595180441E-3</c:v>
                </c:pt>
                <c:pt idx="7565">
                  <c:v>2.2912489511047371E-3</c:v>
                </c:pt>
                <c:pt idx="7566">
                  <c:v>2.2909483346210007E-3</c:v>
                </c:pt>
                <c:pt idx="7567">
                  <c:v>2.2906474609206851E-3</c:v>
                </c:pt>
                <c:pt idx="7568">
                  <c:v>2.2903452716774839E-3</c:v>
                </c:pt>
                <c:pt idx="7569">
                  <c:v>2.2900414949415682E-3</c:v>
                </c:pt>
                <c:pt idx="7570">
                  <c:v>2.2897367975795889E-3</c:v>
                </c:pt>
                <c:pt idx="7571">
                  <c:v>2.2894324091338779E-3</c:v>
                </c:pt>
                <c:pt idx="7572">
                  <c:v>2.2891294292630379E-3</c:v>
                </c:pt>
                <c:pt idx="7573">
                  <c:v>2.2888282088550874E-3</c:v>
                </c:pt>
                <c:pt idx="7574">
                  <c:v>2.2885281530990839E-3</c:v>
                </c:pt>
                <c:pt idx="7575">
                  <c:v>2.2882280570174661E-3</c:v>
                </c:pt>
                <c:pt idx="7576">
                  <c:v>2.2879267841887227E-3</c:v>
                </c:pt>
                <c:pt idx="7577">
                  <c:v>2.2876239063586014E-3</c:v>
                </c:pt>
                <c:pt idx="7578">
                  <c:v>2.2873199439264326E-3</c:v>
                </c:pt>
                <c:pt idx="7579">
                  <c:v>2.2870160722432741E-3</c:v>
                </c:pt>
                <c:pt idx="7580">
                  <c:v>2.2867134594808242E-3</c:v>
                </c:pt>
                <c:pt idx="7581">
                  <c:v>2.2864126090805011E-3</c:v>
                </c:pt>
                <c:pt idx="7582">
                  <c:v>2.2861130768899716E-3</c:v>
                </c:pt>
                <c:pt idx="7583">
                  <c:v>2.2858137218947452E-3</c:v>
                </c:pt>
                <c:pt idx="7584">
                  <c:v>2.2855133490035959E-3</c:v>
                </c:pt>
                <c:pt idx="7585">
                  <c:v>2.2852113817792706E-3</c:v>
                </c:pt>
                <c:pt idx="7586">
                  <c:v>2.2849081864083796E-3</c:v>
                </c:pt>
                <c:pt idx="7587">
                  <c:v>2.2846048648112434E-3</c:v>
                </c:pt>
                <c:pt idx="7588">
                  <c:v>2.2843026337785745E-3</c:v>
                </c:pt>
                <c:pt idx="7589">
                  <c:v>2.2840021399547837E-3</c:v>
                </c:pt>
                <c:pt idx="7590">
                  <c:v>2.2837030962937674E-3</c:v>
                </c:pt>
                <c:pt idx="7591">
                  <c:v>2.2834044443485169E-3</c:v>
                </c:pt>
                <c:pt idx="7592">
                  <c:v>2.2831049506376834E-3</c:v>
                </c:pt>
                <c:pt idx="7593">
                  <c:v>2.2828039010790182E-3</c:v>
                </c:pt>
                <c:pt idx="7594">
                  <c:v>2.2825015025180807E-3</c:v>
                </c:pt>
                <c:pt idx="7595">
                  <c:v>2.2821987655491541E-3</c:v>
                </c:pt>
                <c:pt idx="7596">
                  <c:v>2.2818969350037739E-3</c:v>
                </c:pt>
                <c:pt idx="7597">
                  <c:v>2.2815967890532172E-3</c:v>
                </c:pt>
                <c:pt idx="7598">
                  <c:v>2.2812982015483819E-3</c:v>
                </c:pt>
                <c:pt idx="7599">
                  <c:v>2.2810002137216311E-3</c:v>
                </c:pt>
                <c:pt idx="7600">
                  <c:v>2.2807015744925091E-3</c:v>
                </c:pt>
                <c:pt idx="7601">
                  <c:v>2.2804014448975585E-3</c:v>
                </c:pt>
                <c:pt idx="7602">
                  <c:v>2.2800998699987612E-3</c:v>
                </c:pt>
                <c:pt idx="7603">
                  <c:v>2.2797977528029108E-3</c:v>
                </c:pt>
                <c:pt idx="7604">
                  <c:v>2.2794963452667E-3</c:v>
                </c:pt>
                <c:pt idx="7605">
                  <c:v>2.2791965432955108E-3</c:v>
                </c:pt>
                <c:pt idx="7606">
                  <c:v>2.2788983827248151E-3</c:v>
                </c:pt>
                <c:pt idx="7607">
                  <c:v>2.2786010198104492E-3</c:v>
                </c:pt>
                <c:pt idx="7608">
                  <c:v>2.2783032068257499E-3</c:v>
                </c:pt>
                <c:pt idx="7609">
                  <c:v>2.2780039946890887E-3</c:v>
                </c:pt>
                <c:pt idx="7610">
                  <c:v>2.2777032669462054E-3</c:v>
                </c:pt>
                <c:pt idx="7611">
                  <c:v>2.2774018046487214E-3</c:v>
                </c:pt>
                <c:pt idx="7612">
                  <c:v>2.2771008459760889E-3</c:v>
                </c:pt>
                <c:pt idx="7613">
                  <c:v>2.2768013889011202E-3</c:v>
                </c:pt>
                <c:pt idx="7614">
                  <c:v>2.2765036296271851E-3</c:v>
                </c:pt>
                <c:pt idx="7615">
                  <c:v>2.2762068527655303E-3</c:v>
                </c:pt>
                <c:pt idx="7616">
                  <c:v>2.2759098347084152E-3</c:v>
                </c:pt>
                <c:pt idx="7617">
                  <c:v>2.2756115327599909E-3</c:v>
                </c:pt>
                <c:pt idx="7618">
                  <c:v>2.2753116719050753E-3</c:v>
                </c:pt>
                <c:pt idx="7619">
                  <c:v>2.2750108989941218E-3</c:v>
                </c:pt>
                <c:pt idx="7620">
                  <c:v>2.2747104178874275E-3</c:v>
                </c:pt>
                <c:pt idx="7621">
                  <c:v>2.2744113113576086E-3</c:v>
                </c:pt>
                <c:pt idx="7622">
                  <c:v>2.2741139316987489E-3</c:v>
                </c:pt>
                <c:pt idx="7623">
                  <c:v>2.2738177029881924E-3</c:v>
                </c:pt>
                <c:pt idx="7624">
                  <c:v>2.2735214459699352E-3</c:v>
                </c:pt>
                <c:pt idx="7625">
                  <c:v>2.2732240422929108E-3</c:v>
                </c:pt>
                <c:pt idx="7626">
                  <c:v>2.2729250639585592E-3</c:v>
                </c:pt>
                <c:pt idx="7627">
                  <c:v>2.272625013681901E-3</c:v>
                </c:pt>
                <c:pt idx="7628">
                  <c:v>2.2723250411628812E-3</c:v>
                </c:pt>
                <c:pt idx="7629">
                  <c:v>2.2720262954024116E-3</c:v>
                </c:pt>
                <c:pt idx="7630">
                  <c:v>2.2717292779357778E-3</c:v>
                </c:pt>
                <c:pt idx="7631">
                  <c:v>2.2714335610247052E-3</c:v>
                </c:pt>
                <c:pt idx="7632">
                  <c:v>2.2711380291319657E-3</c:v>
                </c:pt>
                <c:pt idx="7633">
                  <c:v>2.2708415073574612E-3</c:v>
                </c:pt>
                <c:pt idx="7634">
                  <c:v>2.2705434228094392E-3</c:v>
                </c:pt>
                <c:pt idx="7635">
                  <c:v>2.2702441265959592E-3</c:v>
                </c:pt>
                <c:pt idx="7636">
                  <c:v>2.2699446954418589E-3</c:v>
                </c:pt>
                <c:pt idx="7637">
                  <c:v>2.2696463250184407E-3</c:v>
                </c:pt>
                <c:pt idx="7638">
                  <c:v>2.2693496568104094E-3</c:v>
                </c:pt>
                <c:pt idx="7639">
                  <c:v>2.2690544174598201E-3</c:v>
                </c:pt>
                <c:pt idx="7640">
                  <c:v>2.26875957333248E-3</c:v>
                </c:pt>
                <c:pt idx="7641">
                  <c:v>2.2684639129071809E-3</c:v>
                </c:pt>
                <c:pt idx="7642">
                  <c:v>2.2681667288514812E-3</c:v>
                </c:pt>
                <c:pt idx="7643">
                  <c:v>2.2678682157666239E-3</c:v>
                </c:pt>
                <c:pt idx="7644">
                  <c:v>2.2675693599208359E-3</c:v>
                </c:pt>
                <c:pt idx="7645">
                  <c:v>2.2672713834432892E-3</c:v>
                </c:pt>
                <c:pt idx="7646">
                  <c:v>2.266975056203924E-3</c:v>
                </c:pt>
                <c:pt idx="7647">
                  <c:v>2.2666802628114125E-3</c:v>
                </c:pt>
                <c:pt idx="7648">
                  <c:v>2.2663860682408596E-3</c:v>
                </c:pt>
                <c:pt idx="7649">
                  <c:v>2.266091244762806E-3</c:v>
                </c:pt>
                <c:pt idx="7650">
                  <c:v>2.265794963229934E-3</c:v>
                </c:pt>
                <c:pt idx="7651">
                  <c:v>2.2654972594741284E-3</c:v>
                </c:pt>
                <c:pt idx="7652">
                  <c:v>2.2651990134412801E-3</c:v>
                </c:pt>
                <c:pt idx="7653">
                  <c:v>2.264901453191828E-3</c:v>
                </c:pt>
                <c:pt idx="7654">
                  <c:v>2.2646054633512279E-3</c:v>
                </c:pt>
                <c:pt idx="7655">
                  <c:v>2.2643110874279895E-3</c:v>
                </c:pt>
                <c:pt idx="7656">
                  <c:v>2.2640175039660097E-3</c:v>
                </c:pt>
                <c:pt idx="7657">
                  <c:v>2.2637234895823803E-3</c:v>
                </c:pt>
                <c:pt idx="7658">
                  <c:v>2.2634281078904306E-3</c:v>
                </c:pt>
                <c:pt idx="7659">
                  <c:v>2.2631312363483452E-3</c:v>
                </c:pt>
                <c:pt idx="7660">
                  <c:v>2.2628336345839142E-3</c:v>
                </c:pt>
                <c:pt idx="7661">
                  <c:v>2.2625365160918649E-3</c:v>
                </c:pt>
                <c:pt idx="7662">
                  <c:v>2.2622408647976532E-3</c:v>
                </c:pt>
                <c:pt idx="7663">
                  <c:v>2.2619468813907966E-3</c:v>
                </c:pt>
                <c:pt idx="7664">
                  <c:v>2.2616538709586882E-3</c:v>
                </c:pt>
                <c:pt idx="7665">
                  <c:v>2.2613606348187132E-3</c:v>
                </c:pt>
                <c:pt idx="7666">
                  <c:v>2.2610661456151158E-3</c:v>
                </c:pt>
                <c:pt idx="7667">
                  <c:v>2.2607701254630805E-3</c:v>
                </c:pt>
                <c:pt idx="7668">
                  <c:v>2.2604732017679164E-3</c:v>
                </c:pt>
                <c:pt idx="7669">
                  <c:v>2.2601765533320603E-3</c:v>
                </c:pt>
                <c:pt idx="7670">
                  <c:v>2.2598812463684474E-3</c:v>
                </c:pt>
                <c:pt idx="7671">
                  <c:v>2.2595876344220808E-3</c:v>
                </c:pt>
                <c:pt idx="7672">
                  <c:v>2.2592951599099691E-3</c:v>
                </c:pt>
                <c:pt idx="7673">
                  <c:v>2.2590026686650239E-3</c:v>
                </c:pt>
                <c:pt idx="7674">
                  <c:v>2.2587090600458691E-3</c:v>
                </c:pt>
                <c:pt idx="7675">
                  <c:v>2.2584139064236951E-3</c:v>
                </c:pt>
                <c:pt idx="7676">
                  <c:v>2.2581176933530681E-3</c:v>
                </c:pt>
                <c:pt idx="7677">
                  <c:v>2.2578215455212056E-3</c:v>
                </c:pt>
                <c:pt idx="7678">
                  <c:v>2.2575265931516256E-3</c:v>
                </c:pt>
                <c:pt idx="7679">
                  <c:v>2.2572333358008203E-3</c:v>
                </c:pt>
                <c:pt idx="7680">
                  <c:v>2.2569413616472822E-3</c:v>
                </c:pt>
                <c:pt idx="7681">
                  <c:v>2.2566495799894908E-3</c:v>
                </c:pt>
                <c:pt idx="7682">
                  <c:v>2.2563568356941065E-3</c:v>
                </c:pt>
                <c:pt idx="7683">
                  <c:v>2.2560625594461115E-3</c:v>
                </c:pt>
                <c:pt idx="7684">
                  <c:v>2.2557670877436692E-3</c:v>
                </c:pt>
                <c:pt idx="7685">
                  <c:v>2.2554714727579415E-3</c:v>
                </c:pt>
                <c:pt idx="7686">
                  <c:v>2.2551768894942346E-3</c:v>
                </c:pt>
                <c:pt idx="7687">
                  <c:v>2.2548839742876211E-3</c:v>
                </c:pt>
                <c:pt idx="7688">
                  <c:v>2.2545924670299786E-3</c:v>
                </c:pt>
                <c:pt idx="7689">
                  <c:v>2.2543013582603379E-3</c:v>
                </c:pt>
                <c:pt idx="7690">
                  <c:v>2.2540094579371426E-3</c:v>
                </c:pt>
                <c:pt idx="7691">
                  <c:v>2.2537160654264926E-3</c:v>
                </c:pt>
                <c:pt idx="7692">
                  <c:v>2.2534213634917252E-3</c:v>
                </c:pt>
                <c:pt idx="7693">
                  <c:v>2.2531263147095052E-3</c:v>
                </c:pt>
                <c:pt idx="7694">
                  <c:v>2.2528321190120031E-3</c:v>
                </c:pt>
                <c:pt idx="7695">
                  <c:v>2.2525395380596737E-3</c:v>
                </c:pt>
                <c:pt idx="7696">
                  <c:v>2.2522484668461113E-3</c:v>
                </c:pt>
                <c:pt idx="7697">
                  <c:v>2.2519579934621439E-3</c:v>
                </c:pt>
                <c:pt idx="7698">
                  <c:v>2.2516669130011827E-3</c:v>
                </c:pt>
                <c:pt idx="7699">
                  <c:v>2.2513744060000652E-3</c:v>
                </c:pt>
                <c:pt idx="7700">
                  <c:v>2.2510804993984448E-3</c:v>
                </c:pt>
                <c:pt idx="7701">
                  <c:v>2.2507860506983087E-3</c:v>
                </c:pt>
                <c:pt idx="7702">
                  <c:v>2.2504922646121675E-3</c:v>
                </c:pt>
                <c:pt idx="7703">
                  <c:v>2.2502000146568651E-3</c:v>
                </c:pt>
                <c:pt idx="7704">
                  <c:v>2.2499093517121017E-3</c:v>
                </c:pt>
                <c:pt idx="7705">
                  <c:v>2.2496194760055392E-3</c:v>
                </c:pt>
                <c:pt idx="7706">
                  <c:v>2.2493291879315093E-3</c:v>
                </c:pt>
                <c:pt idx="7707">
                  <c:v>2.249037563588538E-3</c:v>
                </c:pt>
                <c:pt idx="7708">
                  <c:v>2.2487444746118082E-3</c:v>
                </c:pt>
                <c:pt idx="7709">
                  <c:v>2.2484506597946589E-3</c:v>
                </c:pt>
                <c:pt idx="7710">
                  <c:v>2.2481573085290016E-3</c:v>
                </c:pt>
                <c:pt idx="7711">
                  <c:v>2.2478653909399691E-3</c:v>
                </c:pt>
                <c:pt idx="7712">
                  <c:v>2.2475751119767858E-3</c:v>
                </c:pt>
                <c:pt idx="7713">
                  <c:v>2.247285796631021E-3</c:v>
                </c:pt>
                <c:pt idx="7714">
                  <c:v>2.2469962705500353E-3</c:v>
                </c:pt>
                <c:pt idx="7715">
                  <c:v>2.2467055214349329E-3</c:v>
                </c:pt>
                <c:pt idx="7716">
                  <c:v>2.2464132687189066E-3</c:v>
                </c:pt>
                <c:pt idx="7717">
                  <c:v>2.246120120914285E-3</c:v>
                </c:pt>
                <c:pt idx="7718">
                  <c:v>2.245827232371381E-3</c:v>
                </c:pt>
                <c:pt idx="7719">
                  <c:v>2.2455356530613315E-3</c:v>
                </c:pt>
                <c:pt idx="7720">
                  <c:v>2.2452457376318392E-3</c:v>
                </c:pt>
                <c:pt idx="7721">
                  <c:v>2.2449569463091892E-3</c:v>
                </c:pt>
                <c:pt idx="7722">
                  <c:v>2.2446681494015202E-3</c:v>
                </c:pt>
                <c:pt idx="7723">
                  <c:v>2.2443782636258386E-3</c:v>
                </c:pt>
                <c:pt idx="7724">
                  <c:v>2.2440868618314055E-3</c:v>
                </c:pt>
                <c:pt idx="7725">
                  <c:v>2.2437944129188037E-3</c:v>
                </c:pt>
                <c:pt idx="7726">
                  <c:v>2.2435020171815063E-3</c:v>
                </c:pt>
                <c:pt idx="7727">
                  <c:v>2.2432107864486309E-3</c:v>
                </c:pt>
                <c:pt idx="7728">
                  <c:v>2.2429212182295106E-3</c:v>
                </c:pt>
                <c:pt idx="7729">
                  <c:v>2.242632916138815E-3</c:v>
                </c:pt>
                <c:pt idx="7730">
                  <c:v>2.2423448136889602E-3</c:v>
                </c:pt>
                <c:pt idx="7731">
                  <c:v>2.2420557751003495E-3</c:v>
                </c:pt>
                <c:pt idx="7732">
                  <c:v>2.2417652346628206E-3</c:v>
                </c:pt>
                <c:pt idx="7733">
                  <c:v>2.2414735147174383E-3</c:v>
                </c:pt>
                <c:pt idx="7734">
                  <c:v>2.2411816435036896E-3</c:v>
                </c:pt>
                <c:pt idx="7735">
                  <c:v>2.2408907758018678E-3</c:v>
                </c:pt>
                <c:pt idx="7736">
                  <c:v>2.2406015428092676E-3</c:v>
                </c:pt>
                <c:pt idx="7737">
                  <c:v>2.2403136972442956E-3</c:v>
                </c:pt>
                <c:pt idx="7738">
                  <c:v>2.2400262531995234E-3</c:v>
                </c:pt>
                <c:pt idx="7739">
                  <c:v>2.2397380416459599E-3</c:v>
                </c:pt>
                <c:pt idx="7740">
                  <c:v>2.2394483685964097E-3</c:v>
                </c:pt>
                <c:pt idx="7741">
                  <c:v>2.2391574053685008E-3</c:v>
                </c:pt>
                <c:pt idx="7742">
                  <c:v>2.2388660914620852E-3</c:v>
                </c:pt>
                <c:pt idx="7743">
                  <c:v>2.238575605103404E-3</c:v>
                </c:pt>
                <c:pt idx="7744">
                  <c:v>2.2382866998345405E-3</c:v>
                </c:pt>
                <c:pt idx="7745">
                  <c:v>2.2379992806744573E-3</c:v>
                </c:pt>
                <c:pt idx="7746">
                  <c:v>2.237712458222229E-3</c:v>
                </c:pt>
                <c:pt idx="7747">
                  <c:v>2.2374250498811954E-3</c:v>
                </c:pt>
                <c:pt idx="7748">
                  <c:v>2.237136245742336E-3</c:v>
                </c:pt>
                <c:pt idx="7749">
                  <c:v>2.2368460641787147E-3</c:v>
                </c:pt>
                <c:pt idx="7750">
                  <c:v>2.2365553408458909E-3</c:v>
                </c:pt>
                <c:pt idx="7751">
                  <c:v>2.2362652576410559E-3</c:v>
                </c:pt>
                <c:pt idx="7752">
                  <c:v>2.2359766771404372E-3</c:v>
                </c:pt>
                <c:pt idx="7753">
                  <c:v>2.2356896573042752E-3</c:v>
                </c:pt>
                <c:pt idx="7754">
                  <c:v>2.2354034194588808E-3</c:v>
                </c:pt>
                <c:pt idx="7755">
                  <c:v>2.2351167872258298E-3</c:v>
                </c:pt>
                <c:pt idx="7756">
                  <c:v>2.2348288489835604E-3</c:v>
                </c:pt>
                <c:pt idx="7757">
                  <c:v>2.2345394707987596E-3</c:v>
                </c:pt>
                <c:pt idx="7758">
                  <c:v>2.2342493712006906E-3</c:v>
                </c:pt>
                <c:pt idx="7759">
                  <c:v>2.2339597160434092E-3</c:v>
                </c:pt>
                <c:pt idx="7760">
                  <c:v>2.2336714618931192E-3</c:v>
                </c:pt>
                <c:pt idx="7761">
                  <c:v>2.2333848177411354E-3</c:v>
                </c:pt>
                <c:pt idx="7762">
                  <c:v>2.2330991279297051E-3</c:v>
                </c:pt>
                <c:pt idx="7763">
                  <c:v>2.2328132418587211E-3</c:v>
                </c:pt>
                <c:pt idx="7764">
                  <c:v>2.2325261620097002E-3</c:v>
                </c:pt>
                <c:pt idx="7765">
                  <c:v>2.2322376053136301E-3</c:v>
                </c:pt>
                <c:pt idx="7766">
                  <c:v>2.2319481619242428E-3</c:v>
                </c:pt>
                <c:pt idx="7767">
                  <c:v>2.2316589623271482E-3</c:v>
                </c:pt>
                <c:pt idx="7768">
                  <c:v>2.2313710405618232E-3</c:v>
                </c:pt>
                <c:pt idx="7769">
                  <c:v>2.2310847522369844E-3</c:v>
                </c:pt>
                <c:pt idx="7770">
                  <c:v>2.2307995748751296E-3</c:v>
                </c:pt>
                <c:pt idx="7771">
                  <c:v>2.2305144026644593E-3</c:v>
                </c:pt>
                <c:pt idx="7772">
                  <c:v>2.2302281693380335E-3</c:v>
                </c:pt>
                <c:pt idx="7773">
                  <c:v>2.2299404483261836E-3</c:v>
                </c:pt>
                <c:pt idx="7774">
                  <c:v>2.2296516923652051E-3</c:v>
                </c:pt>
                <c:pt idx="7775">
                  <c:v>2.2293629779550892E-3</c:v>
                </c:pt>
                <c:pt idx="7776">
                  <c:v>2.2290753989034047E-3</c:v>
                </c:pt>
                <c:pt idx="7777">
                  <c:v>2.2287894506081607E-3</c:v>
                </c:pt>
                <c:pt idx="7778">
                  <c:v>2.2285047516557568E-3</c:v>
                </c:pt>
                <c:pt idx="7779">
                  <c:v>2.2282202591695096E-3</c:v>
                </c:pt>
                <c:pt idx="7780">
                  <c:v>2.2279348563218307E-3</c:v>
                </c:pt>
                <c:pt idx="7781">
                  <c:v>2.2276479810325223E-3</c:v>
                </c:pt>
                <c:pt idx="7782">
                  <c:v>2.2273599419230278E-3</c:v>
                </c:pt>
                <c:pt idx="7783">
                  <c:v>2.2270717439041728E-3</c:v>
                </c:pt>
                <c:pt idx="7784">
                  <c:v>2.2267845219600606E-3</c:v>
                </c:pt>
                <c:pt idx="7785">
                  <c:v>2.2264989021638748E-3</c:v>
                </c:pt>
                <c:pt idx="7786">
                  <c:v>2.2262146496517666E-3</c:v>
                </c:pt>
                <c:pt idx="7787">
                  <c:v>2.2259308014691832E-3</c:v>
                </c:pt>
                <c:pt idx="7788">
                  <c:v>2.2256462091455281E-3</c:v>
                </c:pt>
                <c:pt idx="7789">
                  <c:v>2.2253601852881381E-3</c:v>
                </c:pt>
                <c:pt idx="7790">
                  <c:v>2.2250728901474027E-3</c:v>
                </c:pt>
                <c:pt idx="7791">
                  <c:v>2.2247852407420725E-3</c:v>
                </c:pt>
                <c:pt idx="7792">
                  <c:v>2.224498394069744E-3</c:v>
                </c:pt>
                <c:pt idx="7793">
                  <c:v>2.2242130956445414E-3</c:v>
                </c:pt>
                <c:pt idx="7794">
                  <c:v>2.2239292601637988E-3</c:v>
                </c:pt>
                <c:pt idx="7795">
                  <c:v>2.2236460201464892E-3</c:v>
                </c:pt>
                <c:pt idx="7796">
                  <c:v>2.2233622148074305E-3</c:v>
                </c:pt>
                <c:pt idx="7797">
                  <c:v>2.223077043663636E-3</c:v>
                </c:pt>
                <c:pt idx="7798">
                  <c:v>2.2227905168356638E-3</c:v>
                </c:pt>
                <c:pt idx="7799">
                  <c:v>2.2225034487112034E-3</c:v>
                </c:pt>
                <c:pt idx="7800">
                  <c:v>2.2222169988894446E-3</c:v>
                </c:pt>
                <c:pt idx="7801">
                  <c:v>2.221932019170939E-3</c:v>
                </c:pt>
                <c:pt idx="7802">
                  <c:v>2.2216485743165142E-3</c:v>
                </c:pt>
                <c:pt idx="7803">
                  <c:v>2.2213659061844646E-3</c:v>
                </c:pt>
                <c:pt idx="7804">
                  <c:v>2.2210828610895288E-3</c:v>
                </c:pt>
                <c:pt idx="7805">
                  <c:v>2.2207985394891282E-3</c:v>
                </c:pt>
                <c:pt idx="7806">
                  <c:v>2.2205128021263467E-3</c:v>
                </c:pt>
                <c:pt idx="7807">
                  <c:v>2.22022634781857E-3</c:v>
                </c:pt>
                <c:pt idx="7808">
                  <c:v>2.2199403194304275E-3</c:v>
                </c:pt>
                <c:pt idx="7809">
                  <c:v>2.2196556602050907E-3</c:v>
                </c:pt>
                <c:pt idx="7810">
                  <c:v>2.2193725829669692E-3</c:v>
                </c:pt>
                <c:pt idx="7811">
                  <c:v>2.2190904508732792E-3</c:v>
                </c:pt>
                <c:pt idx="7812">
                  <c:v>2.2188081365158768E-3</c:v>
                </c:pt>
                <c:pt idx="7813">
                  <c:v>2.2185246568869198E-3</c:v>
                </c:pt>
                <c:pt idx="7814">
                  <c:v>2.2182397265875695E-3</c:v>
                </c:pt>
                <c:pt idx="7815">
                  <c:v>2.2179539179299412E-3</c:v>
                </c:pt>
                <c:pt idx="7816">
                  <c:v>2.2176683381051436E-3</c:v>
                </c:pt>
                <c:pt idx="7817">
                  <c:v>2.2173840055232492E-3</c:v>
                </c:pt>
                <c:pt idx="7818">
                  <c:v>2.2171012766186767E-3</c:v>
                </c:pt>
                <c:pt idx="7819">
                  <c:v>2.2168196457138687E-3</c:v>
                </c:pt>
                <c:pt idx="7820">
                  <c:v>2.2165380302996002E-3</c:v>
                </c:pt>
                <c:pt idx="7821">
                  <c:v>2.2162553807914915E-3</c:v>
                </c:pt>
                <c:pt idx="7822">
                  <c:v>2.2159712712987146E-3</c:v>
                </c:pt>
                <c:pt idx="7823">
                  <c:v>2.2156861388668752E-3</c:v>
                </c:pt>
                <c:pt idx="7824">
                  <c:v>2.2154010367847316E-3</c:v>
                </c:pt>
                <c:pt idx="7825">
                  <c:v>2.2151170412013895E-3</c:v>
                </c:pt>
                <c:pt idx="7826">
                  <c:v>2.2148346453433245E-3</c:v>
                </c:pt>
                <c:pt idx="7827">
                  <c:v>2.2145534823196002E-3</c:v>
                </c:pt>
                <c:pt idx="7828">
                  <c:v>2.2142725322798233E-3</c:v>
                </c:pt>
                <c:pt idx="7829">
                  <c:v>2.2139906969572288E-3</c:v>
                </c:pt>
                <c:pt idx="7830">
                  <c:v>2.213707417924021E-3</c:v>
                </c:pt>
                <c:pt idx="7831">
                  <c:v>2.2134229905047208E-3</c:v>
                </c:pt>
                <c:pt idx="7832">
                  <c:v>2.2131383968661601E-3</c:v>
                </c:pt>
                <c:pt idx="7833">
                  <c:v>2.2128547526134817E-3</c:v>
                </c:pt>
                <c:pt idx="7834">
                  <c:v>2.2125726787109879E-3</c:v>
                </c:pt>
                <c:pt idx="7835">
                  <c:v>2.2122919523176409E-3</c:v>
                </c:pt>
                <c:pt idx="7836">
                  <c:v>2.2120116328495742E-3</c:v>
                </c:pt>
                <c:pt idx="7837">
                  <c:v>2.2117305919530004E-3</c:v>
                </c:pt>
                <c:pt idx="7838">
                  <c:v>2.2114481487770002E-3</c:v>
                </c:pt>
                <c:pt idx="7839">
                  <c:v>2.2111644528702607E-3</c:v>
                </c:pt>
                <c:pt idx="7840">
                  <c:v>2.2108803993477642E-3</c:v>
                </c:pt>
                <c:pt idx="7841">
                  <c:v>2.2105971244424966E-3</c:v>
                </c:pt>
                <c:pt idx="7842">
                  <c:v>2.2103153657301012E-3</c:v>
                </c:pt>
                <c:pt idx="7843">
                  <c:v>2.210035047251663E-3</c:v>
                </c:pt>
                <c:pt idx="7844">
                  <c:v>2.2097553228758392E-3</c:v>
                </c:pt>
                <c:pt idx="7845">
                  <c:v>2.2094750531444956E-3</c:v>
                </c:pt>
                <c:pt idx="7846">
                  <c:v>2.20919344687468E-3</c:v>
                </c:pt>
                <c:pt idx="7847">
                  <c:v>2.2089105062370502E-3</c:v>
                </c:pt>
                <c:pt idx="7848">
                  <c:v>2.2086270249120962E-3</c:v>
                </c:pt>
                <c:pt idx="7849">
                  <c:v>2.2083441407036051E-3</c:v>
                </c:pt>
                <c:pt idx="7850">
                  <c:v>2.2080626947981394E-3</c:v>
                </c:pt>
                <c:pt idx="7851">
                  <c:v>2.2077827584875576E-3</c:v>
                </c:pt>
                <c:pt idx="7852">
                  <c:v>2.2075035936132002E-3</c:v>
                </c:pt>
                <c:pt idx="7853">
                  <c:v>2.20722406866436E-3</c:v>
                </c:pt>
                <c:pt idx="7854">
                  <c:v>2.2069432959806452E-3</c:v>
                </c:pt>
                <c:pt idx="7855">
                  <c:v>2.2066611312171352E-3</c:v>
                </c:pt>
                <c:pt idx="7856">
                  <c:v>2.2063782540141814E-3</c:v>
                </c:pt>
                <c:pt idx="7857">
                  <c:v>2.2060957847794892E-3</c:v>
                </c:pt>
                <c:pt idx="7858">
                  <c:v>2.2058146536636952E-3</c:v>
                </c:pt>
                <c:pt idx="7859">
                  <c:v>2.2055350771235235E-3</c:v>
                </c:pt>
                <c:pt idx="7860">
                  <c:v>2.2052564366125452E-3</c:v>
                </c:pt>
                <c:pt idx="7861">
                  <c:v>2.2049776273704333E-3</c:v>
                </c:pt>
                <c:pt idx="7862">
                  <c:v>2.2046976806365352E-3</c:v>
                </c:pt>
                <c:pt idx="7863">
                  <c:v>2.2044163088475689E-3</c:v>
                </c:pt>
                <c:pt idx="7864">
                  <c:v>2.2041340669743557E-3</c:v>
                </c:pt>
                <c:pt idx="7865">
                  <c:v>2.2038520394668266E-3</c:v>
                </c:pt>
                <c:pt idx="7866">
                  <c:v>2.2035712294005568E-3</c:v>
                </c:pt>
                <c:pt idx="7867">
                  <c:v>2.2032919939062915E-3</c:v>
                </c:pt>
                <c:pt idx="7868">
                  <c:v>2.2030138436263083E-3</c:v>
                </c:pt>
                <c:pt idx="7869">
                  <c:v>2.2027357187935437E-3</c:v>
                </c:pt>
                <c:pt idx="7870">
                  <c:v>2.2024565861811412E-3</c:v>
                </c:pt>
                <c:pt idx="7871">
                  <c:v>2.2021760206700808E-3</c:v>
                </c:pt>
                <c:pt idx="7872">
                  <c:v>2.2018944440732992E-3</c:v>
                </c:pt>
                <c:pt idx="7873">
                  <c:v>2.2016128870332215E-3</c:v>
                </c:pt>
                <c:pt idx="7874">
                  <c:v>2.2013324083940667E-3</c:v>
                </c:pt>
                <c:pt idx="7875">
                  <c:v>2.201053499154444E-3</c:v>
                </c:pt>
                <c:pt idx="7876">
                  <c:v>2.2007758065118654E-3</c:v>
                </c:pt>
                <c:pt idx="7877">
                  <c:v>2.2004983330750258E-3</c:v>
                </c:pt>
                <c:pt idx="7878">
                  <c:v>2.2002199987573292E-3</c:v>
                </c:pt>
                <c:pt idx="7879">
                  <c:v>2.1999402488030958E-3</c:v>
                </c:pt>
                <c:pt idx="7880">
                  <c:v>2.1996593656485831E-3</c:v>
                </c:pt>
                <c:pt idx="7881">
                  <c:v>2.1993783092835078E-3</c:v>
                </c:pt>
                <c:pt idx="7882">
                  <c:v>2.199098176340101E-3</c:v>
                </c:pt>
                <c:pt idx="7883">
                  <c:v>2.1988195826904617E-3</c:v>
                </c:pt>
                <c:pt idx="7884">
                  <c:v>2.1985423171348483E-3</c:v>
                </c:pt>
                <c:pt idx="7885">
                  <c:v>2.1982654608956342E-3</c:v>
                </c:pt>
                <c:pt idx="7886">
                  <c:v>2.1979879053061861E-3</c:v>
                </c:pt>
                <c:pt idx="7887">
                  <c:v>2.1977089760044292E-3</c:v>
                </c:pt>
                <c:pt idx="7888">
                  <c:v>2.1974288121901792E-3</c:v>
                </c:pt>
                <c:pt idx="7889">
                  <c:v>2.1971482876343338E-3</c:v>
                </c:pt>
                <c:pt idx="7890">
                  <c:v>2.1968685182562971E-3</c:v>
                </c:pt>
                <c:pt idx="7891">
                  <c:v>2.1965902337822002E-3</c:v>
                </c:pt>
                <c:pt idx="7892">
                  <c:v>2.1963133672737202E-3</c:v>
                </c:pt>
                <c:pt idx="7893">
                  <c:v>2.1960370933966841E-3</c:v>
                </c:pt>
                <c:pt idx="7894">
                  <c:v>2.1957602935491799E-3</c:v>
                </c:pt>
                <c:pt idx="7895">
                  <c:v>2.1954821857240519E-3</c:v>
                </c:pt>
                <c:pt idx="7896">
                  <c:v>2.1952027644340419E-3</c:v>
                </c:pt>
                <c:pt idx="7897">
                  <c:v>2.1949228031956191E-3</c:v>
                </c:pt>
                <c:pt idx="7898">
                  <c:v>2.1946434185055146E-3</c:v>
                </c:pt>
                <c:pt idx="7899">
                  <c:v>2.1943654410951012E-3</c:v>
                </c:pt>
                <c:pt idx="7900">
                  <c:v>2.1940889485273221E-3</c:v>
                </c:pt>
                <c:pt idx="7901">
                  <c:v>2.1938132220950791E-3</c:v>
                </c:pt>
                <c:pt idx="7902">
                  <c:v>2.1935371519581472E-3</c:v>
                </c:pt>
                <c:pt idx="7903">
                  <c:v>2.1932598621458598E-3</c:v>
                </c:pt>
                <c:pt idx="7904">
                  <c:v>2.1929812034519659E-3</c:v>
                </c:pt>
                <c:pt idx="7905">
                  <c:v>2.1927018368576852E-3</c:v>
                </c:pt>
                <c:pt idx="7906">
                  <c:v>2.1924228608309949E-3</c:v>
                </c:pt>
                <c:pt idx="7907">
                  <c:v>2.1921451926553981E-3</c:v>
                </c:pt>
                <c:pt idx="7908">
                  <c:v>2.1918690522269631E-3</c:v>
                </c:pt>
                <c:pt idx="7909">
                  <c:v>2.1915938387934444E-3</c:v>
                </c:pt>
                <c:pt idx="7910">
                  <c:v>2.1913184697139399E-3</c:v>
                </c:pt>
                <c:pt idx="7911">
                  <c:v>2.1910419902179392E-3</c:v>
                </c:pt>
                <c:pt idx="7912">
                  <c:v>2.1907641107360692E-3</c:v>
                </c:pt>
                <c:pt idx="7913">
                  <c:v>2.1904853693822408E-3</c:v>
                </c:pt>
                <c:pt idx="7914">
                  <c:v>2.1902068284024895E-3</c:v>
                </c:pt>
                <c:pt idx="7915">
                  <c:v>2.189929475825342E-3</c:v>
                </c:pt>
                <c:pt idx="7916">
                  <c:v>2.189653669354411E-3</c:v>
                </c:pt>
                <c:pt idx="7917">
                  <c:v>2.1893789354870612E-3</c:v>
                </c:pt>
                <c:pt idx="7918">
                  <c:v>2.1891042366546255E-3</c:v>
                </c:pt>
                <c:pt idx="7919">
                  <c:v>2.1888285556709189E-3</c:v>
                </c:pt>
                <c:pt idx="7920">
                  <c:v>2.1885514682769311E-3</c:v>
                </c:pt>
                <c:pt idx="7921">
                  <c:v>2.1882733814960983E-3</c:v>
                </c:pt>
                <c:pt idx="7922">
                  <c:v>2.1879953038726209E-3</c:v>
                </c:pt>
                <c:pt idx="7923">
                  <c:v>2.1877182772903274E-3</c:v>
                </c:pt>
                <c:pt idx="7924">
                  <c:v>2.1874427904671049E-3</c:v>
                </c:pt>
                <c:pt idx="7925">
                  <c:v>2.1871685042690178E-3</c:v>
                </c:pt>
                <c:pt idx="7926">
                  <c:v>2.1868944432136992E-3</c:v>
                </c:pt>
                <c:pt idx="7927">
                  <c:v>2.1866195450239811E-3</c:v>
                </c:pt>
                <c:pt idx="7928">
                  <c:v>2.1863432586336396E-3</c:v>
                </c:pt>
                <c:pt idx="7929">
                  <c:v>2.1860658539855893E-3</c:v>
                </c:pt>
                <c:pt idx="7930">
                  <c:v>2.1857882694424056E-3</c:v>
                </c:pt>
                <c:pt idx="7931">
                  <c:v>2.1855115830584455E-3</c:v>
                </c:pt>
                <c:pt idx="7932">
                  <c:v>2.1852364056317041E-3</c:v>
                </c:pt>
                <c:pt idx="7933">
                  <c:v>2.1849625372351812E-3</c:v>
                </c:pt>
                <c:pt idx="7934">
                  <c:v>2.1846890803499915E-3</c:v>
                </c:pt>
                <c:pt idx="7935">
                  <c:v>2.1844149455788079E-3</c:v>
                </c:pt>
                <c:pt idx="7936">
                  <c:v>2.1841394649950996E-3</c:v>
                </c:pt>
                <c:pt idx="7937">
                  <c:v>2.1838627677906162E-3</c:v>
                </c:pt>
                <c:pt idx="7938">
                  <c:v>2.1835857069347799E-3</c:v>
                </c:pt>
                <c:pt idx="7939">
                  <c:v>2.1833093784721738E-3</c:v>
                </c:pt>
                <c:pt idx="7940">
                  <c:v>2.1830345043673378E-3</c:v>
                </c:pt>
                <c:pt idx="7941">
                  <c:v>2.1827610263907811E-3</c:v>
                </c:pt>
                <c:pt idx="7942">
                  <c:v>2.1824881394698825E-3</c:v>
                </c:pt>
                <c:pt idx="7943">
                  <c:v>2.1822147454012577E-3</c:v>
                </c:pt>
                <c:pt idx="7944">
                  <c:v>2.1819400712312091E-3</c:v>
                </c:pt>
                <c:pt idx="7945">
                  <c:v>2.1816641040961482E-3</c:v>
                </c:pt>
                <c:pt idx="7946">
                  <c:v>2.1813875978749331E-3</c:v>
                </c:pt>
                <c:pt idx="7947">
                  <c:v>2.1811116482318687E-3</c:v>
                </c:pt>
                <c:pt idx="7948">
                  <c:v>2.1808370755988992E-3</c:v>
                </c:pt>
                <c:pt idx="7949">
                  <c:v>2.180563963559758E-3</c:v>
                </c:pt>
                <c:pt idx="7950">
                  <c:v>2.1802916123437222E-3</c:v>
                </c:pt>
                <c:pt idx="7951">
                  <c:v>2.1800189332914759E-3</c:v>
                </c:pt>
                <c:pt idx="7952">
                  <c:v>2.1797450619334582E-3</c:v>
                </c:pt>
                <c:pt idx="7953">
                  <c:v>2.1794698444203603E-3</c:v>
                </c:pt>
                <c:pt idx="7954">
                  <c:v>2.1791939235759452E-3</c:v>
                </c:pt>
                <c:pt idx="7955">
                  <c:v>2.1789183764308602E-3</c:v>
                </c:pt>
                <c:pt idx="7956">
                  <c:v>2.1786441076217982E-3</c:v>
                </c:pt>
                <c:pt idx="7957">
                  <c:v>2.1783713402987212E-3</c:v>
                </c:pt>
                <c:pt idx="7958">
                  <c:v>2.1780994910172752E-3</c:v>
                </c:pt>
                <c:pt idx="7959">
                  <c:v>2.1778274987429096E-3</c:v>
                </c:pt>
                <c:pt idx="7960">
                  <c:v>2.1775544224440532E-3</c:v>
                </c:pt>
                <c:pt idx="7961">
                  <c:v>2.1772799706972598E-3</c:v>
                </c:pt>
                <c:pt idx="7962">
                  <c:v>2.1770046652284515E-3</c:v>
                </c:pt>
                <c:pt idx="7963">
                  <c:v>2.1767295466012812E-3</c:v>
                </c:pt>
                <c:pt idx="7964">
                  <c:v>2.1764555880779092E-3</c:v>
                </c:pt>
                <c:pt idx="7965">
                  <c:v>2.1761831478167288E-3</c:v>
                </c:pt>
                <c:pt idx="7966">
                  <c:v>2.1759117677204094E-3</c:v>
                </c:pt>
                <c:pt idx="7967">
                  <c:v>2.1756404318907067E-3</c:v>
                </c:pt>
                <c:pt idx="7968">
                  <c:v>2.1753681388733282E-3</c:v>
                </c:pt>
                <c:pt idx="7969">
                  <c:v>2.1750944653530402E-3</c:v>
                </c:pt>
                <c:pt idx="7970">
                  <c:v>2.1748198039925211E-3</c:v>
                </c:pt>
                <c:pt idx="7971">
                  <c:v>2.1745451417697235E-3</c:v>
                </c:pt>
                <c:pt idx="7972">
                  <c:v>2.1742715039436951E-3</c:v>
                </c:pt>
                <c:pt idx="7973">
                  <c:v>2.1739993769022267E-3</c:v>
                </c:pt>
                <c:pt idx="7974">
                  <c:v>2.1737284347737437E-3</c:v>
                </c:pt>
                <c:pt idx="7975">
                  <c:v>2.1734577234509811E-3</c:v>
                </c:pt>
                <c:pt idx="7976">
                  <c:v>2.1731861981052212E-3</c:v>
                </c:pt>
                <c:pt idx="7977">
                  <c:v>2.1729133113745692E-3</c:v>
                </c:pt>
                <c:pt idx="7978">
                  <c:v>2.1726393210905791E-3</c:v>
                </c:pt>
                <c:pt idx="7979">
                  <c:v>2.1723651445220912E-3</c:v>
                </c:pt>
                <c:pt idx="7980">
                  <c:v>2.1720918415302458E-3</c:v>
                </c:pt>
                <c:pt idx="7981">
                  <c:v>2.1718200178582887E-3</c:v>
                </c:pt>
                <c:pt idx="7982">
                  <c:v>2.1715494844956624E-3</c:v>
                </c:pt>
                <c:pt idx="7983">
                  <c:v>2.1712793646512952E-3</c:v>
                </c:pt>
                <c:pt idx="7984">
                  <c:v>2.1710085877905982E-3</c:v>
                </c:pt>
                <c:pt idx="7985">
                  <c:v>2.1707364923690092E-3</c:v>
                </c:pt>
                <c:pt idx="7986">
                  <c:v>2.1704631978994656E-3</c:v>
                </c:pt>
                <c:pt idx="7987">
                  <c:v>2.1701895370760853E-3</c:v>
                </c:pt>
                <c:pt idx="7988">
                  <c:v>2.1699165864952994E-3</c:v>
                </c:pt>
                <c:pt idx="7989">
                  <c:v>2.1696450604472752E-3</c:v>
                </c:pt>
                <c:pt idx="7990">
                  <c:v>2.1693749091104158E-3</c:v>
                </c:pt>
                <c:pt idx="7991">
                  <c:v>2.1691053471542612E-3</c:v>
                </c:pt>
                <c:pt idx="7992">
                  <c:v>2.1688352963288651E-3</c:v>
                </c:pt>
                <c:pt idx="7993">
                  <c:v>2.1685639926136992E-3</c:v>
                </c:pt>
                <c:pt idx="7994">
                  <c:v>2.1682914160403646E-3</c:v>
                </c:pt>
                <c:pt idx="7995">
                  <c:v>2.1680183013603411E-3</c:v>
                </c:pt>
                <c:pt idx="7996">
                  <c:v>2.1677457238669538E-3</c:v>
                </c:pt>
                <c:pt idx="7997">
                  <c:v>2.1674744938456002E-3</c:v>
                </c:pt>
                <c:pt idx="7998">
                  <c:v>2.1672047006594686E-3</c:v>
                </c:pt>
                <c:pt idx="7999">
                  <c:v>2.1669356629750117E-3</c:v>
                </c:pt>
                <c:pt idx="8000">
                  <c:v>2.1666663128380448E-3</c:v>
                </c:pt>
                <c:pt idx="8001">
                  <c:v>2.1663957970954415E-3</c:v>
                </c:pt>
                <c:pt idx="8002">
                  <c:v>2.1661239574648798E-3</c:v>
                </c:pt>
                <c:pt idx="8003">
                  <c:v>2.1658514190987777E-3</c:v>
                </c:pt>
                <c:pt idx="8004">
                  <c:v>2.1655792380785603E-3</c:v>
                </c:pt>
                <c:pt idx="8005">
                  <c:v>2.1653083066094795E-3</c:v>
                </c:pt>
                <c:pt idx="8006">
                  <c:v>2.165038850917221E-3</c:v>
                </c:pt>
                <c:pt idx="8007">
                  <c:v>2.1647703043942692E-3</c:v>
                </c:pt>
                <c:pt idx="8008">
                  <c:v>2.164501627113988E-3</c:v>
                </c:pt>
                <c:pt idx="8009">
                  <c:v>2.1642318915385868E-3</c:v>
                </c:pt>
                <c:pt idx="8010">
                  <c:v>2.163960804536162E-3</c:v>
                </c:pt>
                <c:pt idx="8011">
                  <c:v>2.1636888718987602E-3</c:v>
                </c:pt>
                <c:pt idx="8012">
                  <c:v>2.1634171130141891E-3</c:v>
                </c:pt>
                <c:pt idx="8013">
                  <c:v>2.163146486652015E-3</c:v>
                </c:pt>
                <c:pt idx="8014">
                  <c:v>2.1628773513125629E-3</c:v>
                </c:pt>
                <c:pt idx="8015">
                  <c:v>2.1626092638684451E-3</c:v>
                </c:pt>
                <c:pt idx="8016">
                  <c:v>2.1623412295793602E-3</c:v>
                </c:pt>
                <c:pt idx="8017">
                  <c:v>2.1620722624216254E-3</c:v>
                </c:pt>
                <c:pt idx="8018">
                  <c:v>2.1618019401033503E-3</c:v>
                </c:pt>
                <c:pt idx="8019">
                  <c:v>2.1615306413414028E-3</c:v>
                </c:pt>
                <c:pt idx="8020">
                  <c:v>2.161259332063846E-3</c:v>
                </c:pt>
                <c:pt idx="8021">
                  <c:v>2.1609890212320446E-3</c:v>
                </c:pt>
                <c:pt idx="8022">
                  <c:v>2.1607201928574744E-3</c:v>
                </c:pt>
                <c:pt idx="8023">
                  <c:v>2.1604525339380628E-3</c:v>
                </c:pt>
                <c:pt idx="8024">
                  <c:v>2.1601851112234799E-3</c:v>
                </c:pt>
                <c:pt idx="8025">
                  <c:v>2.1599168969819366E-3</c:v>
                </c:pt>
                <c:pt idx="8026">
                  <c:v>2.1596473475685202E-3</c:v>
                </c:pt>
                <c:pt idx="8027">
                  <c:v>2.1593767090727451E-3</c:v>
                </c:pt>
                <c:pt idx="8028">
                  <c:v>2.1591058781873997E-3</c:v>
                </c:pt>
                <c:pt idx="8029">
                  <c:v>2.1588358969547136E-3</c:v>
                </c:pt>
                <c:pt idx="8030">
                  <c:v>2.1585673660838682E-3</c:v>
                </c:pt>
                <c:pt idx="8031">
                  <c:v>2.1583001071363494E-3</c:v>
                </c:pt>
                <c:pt idx="8032">
                  <c:v>2.1580332635338082E-3</c:v>
                </c:pt>
                <c:pt idx="8033">
                  <c:v>2.1577657832087278E-3</c:v>
                </c:pt>
                <c:pt idx="8034">
                  <c:v>2.1574970109448192E-3</c:v>
                </c:pt>
                <c:pt idx="8035">
                  <c:v>2.15722705689425E-3</c:v>
                </c:pt>
                <c:pt idx="8036">
                  <c:v>2.1569567339861308E-3</c:v>
                </c:pt>
                <c:pt idx="8037">
                  <c:v>2.1566870997839142E-3</c:v>
                </c:pt>
                <c:pt idx="8038">
                  <c:v>2.1564188609897342E-3</c:v>
                </c:pt>
                <c:pt idx="8039">
                  <c:v>2.1561519758992111E-3</c:v>
                </c:pt>
                <c:pt idx="8040">
                  <c:v>2.1558856784205716E-3</c:v>
                </c:pt>
                <c:pt idx="8041">
                  <c:v>2.1556189098244677E-3</c:v>
                </c:pt>
                <c:pt idx="8042">
                  <c:v>2.1553509149049082E-3</c:v>
                </c:pt>
                <c:pt idx="8043">
                  <c:v>2.1550816668507587E-3</c:v>
                </c:pt>
                <c:pt idx="8044">
                  <c:v>2.1548118817808211E-3</c:v>
                </c:pt>
                <c:pt idx="8045">
                  <c:v>2.1545426150659987E-3</c:v>
                </c:pt>
                <c:pt idx="8046">
                  <c:v>2.1542746669951768E-3</c:v>
                </c:pt>
                <c:pt idx="8047">
                  <c:v>2.1540081324783935E-3</c:v>
                </c:pt>
                <c:pt idx="8048">
                  <c:v>2.1537423481355058E-3</c:v>
                </c:pt>
                <c:pt idx="8049">
                  <c:v>2.153476266254937E-3</c:v>
                </c:pt>
                <c:pt idx="8050">
                  <c:v>2.1532090448191012E-3</c:v>
                </c:pt>
                <c:pt idx="8051">
                  <c:v>2.1529405213150002E-3</c:v>
                </c:pt>
                <c:pt idx="8052">
                  <c:v>2.1526713036946637E-3</c:v>
                </c:pt>
                <c:pt idx="8053">
                  <c:v>2.1524024275645978E-3</c:v>
                </c:pt>
                <c:pt idx="8054">
                  <c:v>2.1521347729093151E-3</c:v>
                </c:pt>
                <c:pt idx="8055">
                  <c:v>2.1518685688588705E-3</c:v>
                </c:pt>
                <c:pt idx="8056">
                  <c:v>2.1516032651863236E-3</c:v>
                </c:pt>
                <c:pt idx="8057">
                  <c:v>2.1513378425886708E-3</c:v>
                </c:pt>
                <c:pt idx="8058">
                  <c:v>2.1510713867823952E-3</c:v>
                </c:pt>
                <c:pt idx="8059">
                  <c:v>2.1508036030668427E-3</c:v>
                </c:pt>
                <c:pt idx="8060">
                  <c:v>2.1505349817400126E-3</c:v>
                </c:pt>
                <c:pt idx="8061">
                  <c:v>2.1502665215057952E-3</c:v>
                </c:pt>
                <c:pt idx="8062">
                  <c:v>2.1499991669083353E-3</c:v>
                </c:pt>
                <c:pt idx="8063">
                  <c:v>2.1497332766821755E-3</c:v>
                </c:pt>
                <c:pt idx="8064">
                  <c:v>2.1494684222482839E-3</c:v>
                </c:pt>
                <c:pt idx="8065">
                  <c:v>2.1492036295265291E-3</c:v>
                </c:pt>
                <c:pt idx="8066">
                  <c:v>2.1489379276302049E-3</c:v>
                </c:pt>
                <c:pt idx="8067">
                  <c:v>2.1486708953661802E-3</c:v>
                </c:pt>
                <c:pt idx="8068">
                  <c:v>2.1484028979071412E-3</c:v>
                </c:pt>
                <c:pt idx="8069">
                  <c:v>2.1481348806326895E-3</c:v>
                </c:pt>
                <c:pt idx="8070">
                  <c:v>2.1478678365250891E-3</c:v>
                </c:pt>
                <c:pt idx="8071">
                  <c:v>2.1476022471765923E-3</c:v>
                </c:pt>
                <c:pt idx="8072">
                  <c:v>2.1473378120743995E-3</c:v>
                </c:pt>
                <c:pt idx="8073">
                  <c:v>2.1470736183221272E-3</c:v>
                </c:pt>
                <c:pt idx="8074">
                  <c:v>2.1468086549425091E-3</c:v>
                </c:pt>
                <c:pt idx="8075">
                  <c:v>2.1465423820182035E-3</c:v>
                </c:pt>
                <c:pt idx="8076">
                  <c:v>2.1462750342538567E-3</c:v>
                </c:pt>
                <c:pt idx="8077">
                  <c:v>2.1460074882685611E-3</c:v>
                </c:pt>
                <c:pt idx="8078">
                  <c:v>2.1457407686502469E-3</c:v>
                </c:pt>
                <c:pt idx="8079">
                  <c:v>2.1454754710956482E-3</c:v>
                </c:pt>
                <c:pt idx="8080">
                  <c:v>2.1452114274054298E-3</c:v>
                </c:pt>
                <c:pt idx="8081">
                  <c:v>2.1449478007142192E-3</c:v>
                </c:pt>
                <c:pt idx="8082">
                  <c:v>2.1446835570364258E-3</c:v>
                </c:pt>
                <c:pt idx="8083">
                  <c:v>2.1444180474301435E-3</c:v>
                </c:pt>
                <c:pt idx="8084">
                  <c:v>2.1441513729941581E-3</c:v>
                </c:pt>
                <c:pt idx="8085">
                  <c:v>2.1438843273876417E-3</c:v>
                </c:pt>
                <c:pt idx="8086">
                  <c:v>2.1436179495449041E-3</c:v>
                </c:pt>
                <c:pt idx="8087">
                  <c:v>2.1433529386655852E-3</c:v>
                </c:pt>
                <c:pt idx="8088">
                  <c:v>2.1430892608819323E-3</c:v>
                </c:pt>
                <c:pt idx="8089">
                  <c:v>2.1428261688524034E-3</c:v>
                </c:pt>
                <c:pt idx="8090">
                  <c:v>2.1425626229472682E-3</c:v>
                </c:pt>
                <c:pt idx="8091">
                  <c:v>2.1422978766583367E-3</c:v>
                </c:pt>
                <c:pt idx="8092">
                  <c:v>2.1420318965845652E-3</c:v>
                </c:pt>
                <c:pt idx="8093">
                  <c:v>2.1417653806917692E-3</c:v>
                </c:pt>
                <c:pt idx="8094">
                  <c:v>2.1414993648646002E-3</c:v>
                </c:pt>
                <c:pt idx="8095">
                  <c:v>2.1412346395427145E-3</c:v>
                </c:pt>
                <c:pt idx="8096">
                  <c:v>2.1409713049588279E-3</c:v>
                </c:pt>
                <c:pt idx="8097">
                  <c:v>2.1407087152170686E-3</c:v>
                </c:pt>
                <c:pt idx="8098">
                  <c:v>2.1404458423988815E-3</c:v>
                </c:pt>
                <c:pt idx="8099">
                  <c:v>2.1401818554451896E-3</c:v>
                </c:pt>
                <c:pt idx="8100">
                  <c:v>2.1399165878069394E-3</c:v>
                </c:pt>
                <c:pt idx="8101">
                  <c:v>2.1396506306923012E-3</c:v>
                </c:pt>
                <c:pt idx="8102">
                  <c:v>2.1393849996938909E-3</c:v>
                </c:pt>
                <c:pt idx="8103">
                  <c:v>2.1391205627814291E-3</c:v>
                </c:pt>
                <c:pt idx="8104">
                  <c:v>2.1388575518247752E-3</c:v>
                </c:pt>
                <c:pt idx="8105">
                  <c:v>2.1385954325352876E-3</c:v>
                </c:pt>
                <c:pt idx="8106">
                  <c:v>2.1383332057632017E-3</c:v>
                </c:pt>
                <c:pt idx="8107">
                  <c:v>2.1380699702452182E-3</c:v>
                </c:pt>
                <c:pt idx="8108">
                  <c:v>2.1378054298459301E-3</c:v>
                </c:pt>
                <c:pt idx="8109">
                  <c:v>2.1375400597952563E-3</c:v>
                </c:pt>
                <c:pt idx="8110">
                  <c:v>2.1372748385911889E-3</c:v>
                </c:pt>
                <c:pt idx="8111">
                  <c:v>2.1370106968131462E-3</c:v>
                </c:pt>
                <c:pt idx="8112">
                  <c:v>2.1367479933270032E-3</c:v>
                </c:pt>
                <c:pt idx="8113">
                  <c:v>2.1364863136938577E-3</c:v>
                </c:pt>
                <c:pt idx="8114">
                  <c:v>2.1362247040102402E-3</c:v>
                </c:pt>
                <c:pt idx="8115">
                  <c:v>2.1359622082400198E-3</c:v>
                </c:pt>
                <c:pt idx="8116">
                  <c:v>2.1356984063603808E-3</c:v>
                </c:pt>
                <c:pt idx="8117">
                  <c:v>2.1354336503886582E-3</c:v>
                </c:pt>
                <c:pt idx="8118">
                  <c:v>2.1351688656427682E-3</c:v>
                </c:pt>
                <c:pt idx="8119">
                  <c:v>2.1349050294367142E-3</c:v>
                </c:pt>
                <c:pt idx="8120">
                  <c:v>2.1346426209032376E-3</c:v>
                </c:pt>
                <c:pt idx="8121">
                  <c:v>2.1343813516510033E-3</c:v>
                </c:pt>
                <c:pt idx="8122">
                  <c:v>2.134120328649295E-3</c:v>
                </c:pt>
                <c:pt idx="8123">
                  <c:v>2.1338585573416852E-3</c:v>
                </c:pt>
                <c:pt idx="8124">
                  <c:v>2.1335955015469787E-3</c:v>
                </c:pt>
                <c:pt idx="8125">
                  <c:v>2.133331384930512E-3</c:v>
                </c:pt>
                <c:pt idx="8126">
                  <c:v>2.1330670645252846E-3</c:v>
                </c:pt>
                <c:pt idx="8127">
                  <c:v>2.1328035478199612E-3</c:v>
                </c:pt>
                <c:pt idx="8128">
                  <c:v>2.1325414255216222E-3</c:v>
                </c:pt>
                <c:pt idx="8129">
                  <c:v>2.1322805393481437E-3</c:v>
                </c:pt>
                <c:pt idx="8130">
                  <c:v>2.1320200716621602E-3</c:v>
                </c:pt>
                <c:pt idx="8131">
                  <c:v>2.1317590061850702E-3</c:v>
                </c:pt>
                <c:pt idx="8132">
                  <c:v>2.1314967001954915E-3</c:v>
                </c:pt>
                <c:pt idx="8133">
                  <c:v>2.1312332460357406E-3</c:v>
                </c:pt>
                <c:pt idx="8134">
                  <c:v>2.1309694185754043E-3</c:v>
                </c:pt>
                <c:pt idx="8135">
                  <c:v>2.1307062385127517E-3</c:v>
                </c:pt>
                <c:pt idx="8136">
                  <c:v>2.1304443976295352E-3</c:v>
                </c:pt>
                <c:pt idx="8137">
                  <c:v>2.1301838696235692E-3</c:v>
                </c:pt>
                <c:pt idx="8138">
                  <c:v>2.1299239254298752E-3</c:v>
                </c:pt>
                <c:pt idx="8139">
                  <c:v>2.1296635441087211E-3</c:v>
                </c:pt>
                <c:pt idx="8140">
                  <c:v>2.1294019877347212E-3</c:v>
                </c:pt>
                <c:pt idx="8141">
                  <c:v>2.1291392165610087E-3</c:v>
                </c:pt>
                <c:pt idx="8142">
                  <c:v>2.1288759108655251E-3</c:v>
                </c:pt>
                <c:pt idx="8143">
                  <c:v>2.1286130874709698E-3</c:v>
                </c:pt>
                <c:pt idx="8144">
                  <c:v>2.1283515271123079E-3</c:v>
                </c:pt>
                <c:pt idx="8145">
                  <c:v>2.1280913351287281E-3</c:v>
                </c:pt>
                <c:pt idx="8146">
                  <c:v>2.1278318826538885E-3</c:v>
                </c:pt>
                <c:pt idx="8147">
                  <c:v>2.1275721611250867E-3</c:v>
                </c:pt>
                <c:pt idx="8148">
                  <c:v>2.127311350268184E-3</c:v>
                </c:pt>
                <c:pt idx="8149">
                  <c:v>2.1270492796856486E-3</c:v>
                </c:pt>
                <c:pt idx="8150">
                  <c:v>2.1267865242843402E-3</c:v>
                </c:pt>
                <c:pt idx="8151">
                  <c:v>2.1265240800910591E-3</c:v>
                </c:pt>
                <c:pt idx="8152">
                  <c:v>2.126262803262201E-3</c:v>
                </c:pt>
                <c:pt idx="8153">
                  <c:v>2.1260029282492289E-3</c:v>
                </c:pt>
                <c:pt idx="8154">
                  <c:v>2.1257439362732571E-3</c:v>
                </c:pt>
                <c:pt idx="8155">
                  <c:v>2.1254848478804611E-3</c:v>
                </c:pt>
                <c:pt idx="8156">
                  <c:v>2.1252247745991862E-3</c:v>
                </c:pt>
                <c:pt idx="8157">
                  <c:v>2.1249634189877019E-3</c:v>
                </c:pt>
                <c:pt idx="8158">
                  <c:v>2.1247012416206346E-3</c:v>
                </c:pt>
                <c:pt idx="8159">
                  <c:v>2.1244392012544386E-3</c:v>
                </c:pt>
                <c:pt idx="8160">
                  <c:v>2.1241782147584016E-3</c:v>
                </c:pt>
                <c:pt idx="8161">
                  <c:v>2.1239186410314036E-3</c:v>
                </c:pt>
                <c:pt idx="8162">
                  <c:v>2.1236600793791984E-3</c:v>
                </c:pt>
                <c:pt idx="8163">
                  <c:v>2.1234015956054075E-3</c:v>
                </c:pt>
                <c:pt idx="8164">
                  <c:v>2.1231422482450467E-3</c:v>
                </c:pt>
                <c:pt idx="8165">
                  <c:v>2.1228816185134567E-3</c:v>
                </c:pt>
                <c:pt idx="8166">
                  <c:v>2.1226200456490991E-3</c:v>
                </c:pt>
                <c:pt idx="8167">
                  <c:v>2.1223584353810376E-3</c:v>
                </c:pt>
                <c:pt idx="8168">
                  <c:v>2.122097749657912E-3</c:v>
                </c:pt>
                <c:pt idx="8169">
                  <c:v>2.1218384651156752E-3</c:v>
                </c:pt>
                <c:pt idx="8170">
                  <c:v>2.1215803051282552E-3</c:v>
                </c:pt>
                <c:pt idx="8171">
                  <c:v>2.1213223960565852E-3</c:v>
                </c:pt>
                <c:pt idx="8172">
                  <c:v>2.1210637594399106E-3</c:v>
                </c:pt>
                <c:pt idx="8173">
                  <c:v>2.1208038628398292E-3</c:v>
                </c:pt>
                <c:pt idx="8174">
                  <c:v>2.1205429192167782E-3</c:v>
                </c:pt>
                <c:pt idx="8175">
                  <c:v>2.1202817664910511E-3</c:v>
                </c:pt>
                <c:pt idx="8176">
                  <c:v>2.1200213953977494E-3</c:v>
                </c:pt>
                <c:pt idx="8177">
                  <c:v>2.1197623916780917E-3</c:v>
                </c:pt>
                <c:pt idx="8178">
                  <c:v>2.11950460665586E-3</c:v>
                </c:pt>
                <c:pt idx="8179">
                  <c:v>2.1192472414509255E-3</c:v>
                </c:pt>
                <c:pt idx="8180">
                  <c:v>2.1189892971266496E-3</c:v>
                </c:pt>
                <c:pt idx="8181">
                  <c:v>2.1187301371281579E-3</c:v>
                </c:pt>
                <c:pt idx="8182">
                  <c:v>2.1184698453284184E-3</c:v>
                </c:pt>
                <c:pt idx="8183">
                  <c:v>2.1182091782735411E-3</c:v>
                </c:pt>
                <c:pt idx="8184">
                  <c:v>2.1179491388083082E-3</c:v>
                </c:pt>
                <c:pt idx="8185">
                  <c:v>2.1176904113804052E-3</c:v>
                </c:pt>
                <c:pt idx="8186">
                  <c:v>2.1174329769914099E-3</c:v>
                </c:pt>
                <c:pt idx="8187">
                  <c:v>2.1171761243932033E-3</c:v>
                </c:pt>
                <c:pt idx="8188">
                  <c:v>2.116918850937584E-3</c:v>
                </c:pt>
                <c:pt idx="8189">
                  <c:v>2.1166604271687537E-3</c:v>
                </c:pt>
                <c:pt idx="8190">
                  <c:v>2.1164008072295315E-3</c:v>
                </c:pt>
                <c:pt idx="8191">
                  <c:v>2.1161406541612871E-3</c:v>
                </c:pt>
                <c:pt idx="8192">
                  <c:v>2.1158809661373807E-3</c:v>
                </c:pt>
                <c:pt idx="8193">
                  <c:v>2.1156225143299872E-3</c:v>
                </c:pt>
                <c:pt idx="8194">
                  <c:v>2.1153654089763889E-3</c:v>
                </c:pt>
                <c:pt idx="8195">
                  <c:v>2.1151090377986201E-3</c:v>
                </c:pt>
                <c:pt idx="8196">
                  <c:v>2.1148524111647524E-3</c:v>
                </c:pt>
                <c:pt idx="8197">
                  <c:v>2.1145947194156386E-3</c:v>
                </c:pt>
                <c:pt idx="8198">
                  <c:v>2.114335788485841E-3</c:v>
                </c:pt>
                <c:pt idx="8199">
                  <c:v>2.1140761774098818E-3</c:v>
                </c:pt>
                <c:pt idx="8200">
                  <c:v>2.1138168630845115E-3</c:v>
                </c:pt>
                <c:pt idx="8201">
                  <c:v>2.1135586900499401E-3</c:v>
                </c:pt>
                <c:pt idx="8202">
                  <c:v>2.1133018951869816E-3</c:v>
                </c:pt>
                <c:pt idx="8203">
                  <c:v>2.1130459748111637E-3</c:v>
                </c:pt>
                <c:pt idx="8204">
                  <c:v>2.1127899687201452E-3</c:v>
                </c:pt>
                <c:pt idx="8205">
                  <c:v>2.1125330010105772E-3</c:v>
                </c:pt>
                <c:pt idx="8206">
                  <c:v>2.1122747730575198E-3</c:v>
                </c:pt>
                <c:pt idx="8207">
                  <c:v>2.1120157311803086E-3</c:v>
                </c:pt>
                <c:pt idx="8208">
                  <c:v>2.1117568148451894E-3</c:v>
                </c:pt>
                <c:pt idx="8209">
                  <c:v>2.1114989274598228E-3</c:v>
                </c:pt>
                <c:pt idx="8210">
                  <c:v>2.1112424278621478E-3</c:v>
                </c:pt>
                <c:pt idx="8211">
                  <c:v>2.1109869287196012E-3</c:v>
                </c:pt>
                <c:pt idx="8212">
                  <c:v>2.1107315150865518E-3</c:v>
                </c:pt>
                <c:pt idx="8213">
                  <c:v>2.1104752597965446E-3</c:v>
                </c:pt>
                <c:pt idx="8214">
                  <c:v>2.1102177453674298E-3</c:v>
                </c:pt>
                <c:pt idx="8215">
                  <c:v>2.1099592986233116E-3</c:v>
                </c:pt>
                <c:pt idx="8216">
                  <c:v>2.1097008061637676E-3</c:v>
                </c:pt>
                <c:pt idx="8217">
                  <c:v>2.109443214867376E-3</c:v>
                </c:pt>
                <c:pt idx="8218">
                  <c:v>2.1091869988387282E-3</c:v>
                </c:pt>
                <c:pt idx="8219">
                  <c:v>2.1089318928722506E-3</c:v>
                </c:pt>
                <c:pt idx="8220">
                  <c:v>2.1086770422600052E-3</c:v>
                </c:pt>
                <c:pt idx="8221">
                  <c:v>2.1084214843200607E-3</c:v>
                </c:pt>
                <c:pt idx="8222">
                  <c:v>2.1081646903617812E-3</c:v>
                </c:pt>
                <c:pt idx="8223">
                  <c:v>2.1079068629641759E-3</c:v>
                </c:pt>
                <c:pt idx="8224">
                  <c:v>2.1076488213944439E-3</c:v>
                </c:pt>
                <c:pt idx="8225">
                  <c:v>2.10739153997113E-3</c:v>
                </c:pt>
                <c:pt idx="8226">
                  <c:v>2.107135599494111E-3</c:v>
                </c:pt>
                <c:pt idx="8227">
                  <c:v>2.1068808605919759E-3</c:v>
                </c:pt>
                <c:pt idx="8228">
                  <c:v>2.1066265426848241E-3</c:v>
                </c:pt>
                <c:pt idx="8229">
                  <c:v>2.1063716638225543E-3</c:v>
                </c:pt>
                <c:pt idx="8230">
                  <c:v>2.1061155935627619E-3</c:v>
                </c:pt>
                <c:pt idx="8231">
                  <c:v>2.1058584075866037E-3</c:v>
                </c:pt>
                <c:pt idx="8232">
                  <c:v>2.1056008445691212E-3</c:v>
                </c:pt>
                <c:pt idx="8233">
                  <c:v>2.1053438898740251E-3</c:v>
                </c:pt>
                <c:pt idx="8234">
                  <c:v>2.1050882206978486E-3</c:v>
                </c:pt>
                <c:pt idx="8235">
                  <c:v>2.1048338250930212E-3</c:v>
                </c:pt>
                <c:pt idx="8236">
                  <c:v>2.1045800091822986E-3</c:v>
                </c:pt>
                <c:pt idx="8237">
                  <c:v>2.1043257882210798E-3</c:v>
                </c:pt>
                <c:pt idx="8238">
                  <c:v>2.1040704411117803E-3</c:v>
                </c:pt>
                <c:pt idx="8239">
                  <c:v>2.1038139161142192E-3</c:v>
                </c:pt>
                <c:pt idx="8240">
                  <c:v>2.1035568594709709E-3</c:v>
                </c:pt>
                <c:pt idx="8241">
                  <c:v>2.1033002511075811E-3</c:v>
                </c:pt>
                <c:pt idx="8242">
                  <c:v>2.1030448527727271E-3</c:v>
                </c:pt>
                <c:pt idx="8243">
                  <c:v>2.1027907794007026E-3</c:v>
                </c:pt>
                <c:pt idx="8244">
                  <c:v>2.1025374348742215E-3</c:v>
                </c:pt>
                <c:pt idx="8245">
                  <c:v>2.1022838480785609E-3</c:v>
                </c:pt>
                <c:pt idx="8246">
                  <c:v>2.1020292198030248E-3</c:v>
                </c:pt>
                <c:pt idx="8247">
                  <c:v>2.1017733724882411E-3</c:v>
                </c:pt>
                <c:pt idx="8248">
                  <c:v>2.1015168497124726E-3</c:v>
                </c:pt>
                <c:pt idx="8249">
                  <c:v>2.1012606096660201E-3</c:v>
                </c:pt>
                <c:pt idx="8250">
                  <c:v>2.1010054854657509E-3</c:v>
                </c:pt>
                <c:pt idx="8251">
                  <c:v>2.1007517162755594E-3</c:v>
                </c:pt>
                <c:pt idx="8252">
                  <c:v>2.1004988131027402E-3</c:v>
                </c:pt>
                <c:pt idx="8253">
                  <c:v>2.1002458345642768E-3</c:v>
                </c:pt>
                <c:pt idx="8254">
                  <c:v>2.0999919171068083E-3</c:v>
                </c:pt>
                <c:pt idx="8255">
                  <c:v>2.0997367610403597E-3</c:v>
                </c:pt>
                <c:pt idx="8256">
                  <c:v>2.0994807988166156E-3</c:v>
                </c:pt>
                <c:pt idx="8257">
                  <c:v>2.0992249510502236E-3</c:v>
                </c:pt>
                <c:pt idx="8258">
                  <c:v>2.0989701079299418E-3</c:v>
                </c:pt>
                <c:pt idx="8259">
                  <c:v>2.0987166281430853E-3</c:v>
                </c:pt>
                <c:pt idx="8260">
                  <c:v>2.0984641373476042E-3</c:v>
                </c:pt>
                <c:pt idx="8261">
                  <c:v>2.0982117394052232E-3</c:v>
                </c:pt>
                <c:pt idx="8262">
                  <c:v>2.0979585211820576E-3</c:v>
                </c:pt>
                <c:pt idx="8263">
                  <c:v>2.0977040665592452E-3</c:v>
                </c:pt>
                <c:pt idx="8264">
                  <c:v>2.0974486902998178E-3</c:v>
                </c:pt>
                <c:pt idx="8265">
                  <c:v>2.0971932603200587E-3</c:v>
                </c:pt>
                <c:pt idx="8266">
                  <c:v>2.0969387087164909E-3</c:v>
                </c:pt>
                <c:pt idx="8267">
                  <c:v>2.096685507030259E-3</c:v>
                </c:pt>
                <c:pt idx="8268">
                  <c:v>2.0964334011424881E-3</c:v>
                </c:pt>
                <c:pt idx="8269">
                  <c:v>2.0961815548291292E-3</c:v>
                </c:pt>
                <c:pt idx="8270">
                  <c:v>2.0959290208781992E-3</c:v>
                </c:pt>
                <c:pt idx="8271">
                  <c:v>2.0956752743500201E-3</c:v>
                </c:pt>
                <c:pt idx="8272">
                  <c:v>2.0954205077553002E-3</c:v>
                </c:pt>
                <c:pt idx="8273">
                  <c:v>2.0951655221545951E-3</c:v>
                </c:pt>
                <c:pt idx="8274">
                  <c:v>2.0949112757780251E-3</c:v>
                </c:pt>
                <c:pt idx="8275">
                  <c:v>2.0946583445096466E-3</c:v>
                </c:pt>
                <c:pt idx="8276">
                  <c:v>2.0944065979915617E-3</c:v>
                </c:pt>
                <c:pt idx="8277">
                  <c:v>2.0941552735003611E-3</c:v>
                </c:pt>
                <c:pt idx="8278">
                  <c:v>2.0939034057262302E-3</c:v>
                </c:pt>
                <c:pt idx="8279">
                  <c:v>2.0936503702853292E-3</c:v>
                </c:pt>
                <c:pt idx="8280">
                  <c:v>2.0933962349352644E-3</c:v>
                </c:pt>
                <c:pt idx="8281">
                  <c:v>2.0931417209191852E-3</c:v>
                </c:pt>
                <c:pt idx="8282">
                  <c:v>2.092887796482402E-3</c:v>
                </c:pt>
                <c:pt idx="8283">
                  <c:v>2.09263513165229E-3</c:v>
                </c:pt>
                <c:pt idx="8284">
                  <c:v>2.092383721287771E-3</c:v>
                </c:pt>
                <c:pt idx="8285">
                  <c:v>2.0921328884495618E-3</c:v>
                </c:pt>
                <c:pt idx="8286">
                  <c:v>2.0918816659191751E-3</c:v>
                </c:pt>
                <c:pt idx="8287">
                  <c:v>2.0916293408475236E-3</c:v>
                </c:pt>
                <c:pt idx="8288">
                  <c:v>2.0913758558309169E-3</c:v>
                </c:pt>
                <c:pt idx="8289">
                  <c:v>2.0911218407378917E-3</c:v>
                </c:pt>
                <c:pt idx="8290">
                  <c:v>2.0908682576369002E-3</c:v>
                </c:pt>
                <c:pt idx="8291">
                  <c:v>2.0906158589898793E-3</c:v>
                </c:pt>
                <c:pt idx="8292">
                  <c:v>2.0903647642342492E-3</c:v>
                </c:pt>
                <c:pt idx="8293">
                  <c:v>2.090114392998384E-3</c:v>
                </c:pt>
                <c:pt idx="8294">
                  <c:v>2.0898637922824553E-3</c:v>
                </c:pt>
                <c:pt idx="8295">
                  <c:v>2.0896121731611384E-3</c:v>
                </c:pt>
                <c:pt idx="8296">
                  <c:v>2.0893593547486001E-3</c:v>
                </c:pt>
                <c:pt idx="8297">
                  <c:v>2.0891058655703588E-3</c:v>
                </c:pt>
                <c:pt idx="8298">
                  <c:v>2.0888526455223803E-3</c:v>
                </c:pt>
                <c:pt idx="8299">
                  <c:v>2.0886005164868202E-3</c:v>
                </c:pt>
                <c:pt idx="8300">
                  <c:v>2.0883497197699812E-3</c:v>
                </c:pt>
                <c:pt idx="8301">
                  <c:v>2.0880997806805262E-3</c:v>
                </c:pt>
                <c:pt idx="8302">
                  <c:v>2.0878497762345611E-3</c:v>
                </c:pt>
                <c:pt idx="8303">
                  <c:v>2.0875988550153341E-3</c:v>
                </c:pt>
                <c:pt idx="8304">
                  <c:v>2.0873467163811036E-3</c:v>
                </c:pt>
                <c:pt idx="8305">
                  <c:v>2.0870937792917218E-3</c:v>
                </c:pt>
                <c:pt idx="8306">
                  <c:v>2.0868409459366614E-3</c:v>
                </c:pt>
                <c:pt idx="8307">
                  <c:v>2.0865890935227302E-3</c:v>
                </c:pt>
                <c:pt idx="8308">
                  <c:v>2.0863385805010809E-3</c:v>
                </c:pt>
                <c:pt idx="8309">
                  <c:v>2.086089045160429E-3</c:v>
                </c:pt>
                <c:pt idx="8310">
                  <c:v>2.0858396097389294E-3</c:v>
                </c:pt>
                <c:pt idx="8311">
                  <c:v>2.0855893748756298E-3</c:v>
                </c:pt>
                <c:pt idx="8312">
                  <c:v>2.0853379258727019E-3</c:v>
                </c:pt>
                <c:pt idx="8313">
                  <c:v>2.0850855657741241E-3</c:v>
                </c:pt>
                <c:pt idx="8314">
                  <c:v>2.0848331442465218E-3</c:v>
                </c:pt>
                <c:pt idx="8315">
                  <c:v>2.0845815788853909E-3</c:v>
                </c:pt>
                <c:pt idx="8316">
                  <c:v>2.084331338638684E-3</c:v>
                </c:pt>
                <c:pt idx="8317">
                  <c:v>2.0840821801509802E-3</c:v>
                </c:pt>
                <c:pt idx="8318">
                  <c:v>2.0838332852475992E-3</c:v>
                </c:pt>
                <c:pt idx="8319">
                  <c:v>2.0835837218853683E-3</c:v>
                </c:pt>
                <c:pt idx="8320">
                  <c:v>2.0833329688772022E-3</c:v>
                </c:pt>
                <c:pt idx="8321">
                  <c:v>2.0830812089686198E-3</c:v>
                </c:pt>
                <c:pt idx="8322">
                  <c:v>2.0828292254471189E-3</c:v>
                </c:pt>
                <c:pt idx="8323">
                  <c:v>2.0825779607742652E-3</c:v>
                </c:pt>
                <c:pt idx="8324">
                  <c:v>2.0823279859445362E-3</c:v>
                </c:pt>
                <c:pt idx="8325">
                  <c:v>2.0820791793316413E-3</c:v>
                </c:pt>
                <c:pt idx="8326">
                  <c:v>2.0818307956378297E-3</c:v>
                </c:pt>
                <c:pt idx="8327">
                  <c:v>2.0815818858562702E-3</c:v>
                </c:pt>
                <c:pt idx="8328">
                  <c:v>2.0813318316077562E-3</c:v>
                </c:pt>
                <c:pt idx="8329">
                  <c:v>2.0810806929858192E-3</c:v>
                </c:pt>
                <c:pt idx="8330">
                  <c:v>2.0808291742281668E-3</c:v>
                </c:pt>
                <c:pt idx="8331">
                  <c:v>2.080578226814774E-3</c:v>
                </c:pt>
                <c:pt idx="8332">
                  <c:v>2.0803285136850808E-3</c:v>
                </c:pt>
                <c:pt idx="8333">
                  <c:v>2.0800800362682594E-3</c:v>
                </c:pt>
                <c:pt idx="8334">
                  <c:v>2.0798321341428437E-3</c:v>
                </c:pt>
                <c:pt idx="8335">
                  <c:v>2.0795838572489492E-3</c:v>
                </c:pt>
                <c:pt idx="8336">
                  <c:v>2.0793345008778869E-3</c:v>
                </c:pt>
                <c:pt idx="8337">
                  <c:v>2.0790840021744613E-3</c:v>
                </c:pt>
                <c:pt idx="8338">
                  <c:v>2.0788329750454095E-3</c:v>
                </c:pt>
                <c:pt idx="8339">
                  <c:v>2.0785823640823609E-3</c:v>
                </c:pt>
                <c:pt idx="8340">
                  <c:v>2.0783329125947012E-3</c:v>
                </c:pt>
                <c:pt idx="8341">
                  <c:v>2.078084744336006E-3</c:v>
                </c:pt>
                <c:pt idx="8342">
                  <c:v>2.0778372942776013E-3</c:v>
                </c:pt>
                <c:pt idx="8343">
                  <c:v>2.0775896271431802E-3</c:v>
                </c:pt>
                <c:pt idx="8344">
                  <c:v>2.0773409641329302E-3</c:v>
                </c:pt>
                <c:pt idx="8345">
                  <c:v>2.0770911211958898E-3</c:v>
                </c:pt>
                <c:pt idx="8346">
                  <c:v>2.0768406121962771E-3</c:v>
                </c:pt>
                <c:pt idx="8347">
                  <c:v>2.0765903591365821E-3</c:v>
                </c:pt>
                <c:pt idx="8348">
                  <c:v>2.0763411728488474E-3</c:v>
                </c:pt>
                <c:pt idx="8349">
                  <c:v>2.0760932966465482E-3</c:v>
                </c:pt>
                <c:pt idx="8350">
                  <c:v>2.0758462697610287E-3</c:v>
                </c:pt>
                <c:pt idx="8351">
                  <c:v>2.0755991871989482E-3</c:v>
                </c:pt>
                <c:pt idx="8352">
                  <c:v>2.0753512094715426E-3</c:v>
                </c:pt>
                <c:pt idx="8353">
                  <c:v>2.0751020350939613E-3</c:v>
                </c:pt>
                <c:pt idx="8354">
                  <c:v>2.0748520698985187E-3</c:v>
                </c:pt>
                <c:pt idx="8355">
                  <c:v>2.0746021980641714E-3</c:v>
                </c:pt>
                <c:pt idx="8356">
                  <c:v>2.0743532840472342E-3</c:v>
                </c:pt>
                <c:pt idx="8357">
                  <c:v>2.0741056859809202E-3</c:v>
                </c:pt>
                <c:pt idx="8358">
                  <c:v>2.0738590544361782E-3</c:v>
                </c:pt>
                <c:pt idx="8359">
                  <c:v>2.0736125296086398E-3</c:v>
                </c:pt>
                <c:pt idx="8360">
                  <c:v>2.0733652256568601E-3</c:v>
                </c:pt>
                <c:pt idx="8361">
                  <c:v>2.0731167293586358E-3</c:v>
                </c:pt>
                <c:pt idx="8362">
                  <c:v>2.0728673323703807E-3</c:v>
                </c:pt>
                <c:pt idx="8363">
                  <c:v>2.0726178665304686E-3</c:v>
                </c:pt>
                <c:pt idx="8364">
                  <c:v>2.0723692352074391E-3</c:v>
                </c:pt>
                <c:pt idx="8365">
                  <c:v>2.0721219047287191E-3</c:v>
                </c:pt>
                <c:pt idx="8366">
                  <c:v>2.0718756421892488E-3</c:v>
                </c:pt>
                <c:pt idx="8367">
                  <c:v>2.0716296470414302E-3</c:v>
                </c:pt>
                <c:pt idx="8368">
                  <c:v>2.0713830021173371E-3</c:v>
                </c:pt>
                <c:pt idx="8369">
                  <c:v>2.0711351899825952E-3</c:v>
                </c:pt>
                <c:pt idx="8370">
                  <c:v>2.0708863839109942E-3</c:v>
                </c:pt>
                <c:pt idx="8371">
                  <c:v>2.0706373498381946E-3</c:v>
                </c:pt>
                <c:pt idx="8372">
                  <c:v>2.0703890147689692E-3</c:v>
                </c:pt>
                <c:pt idx="8373">
                  <c:v>2.0701419448350892E-3</c:v>
                </c:pt>
                <c:pt idx="8374">
                  <c:v>2.069896026869225E-3</c:v>
                </c:pt>
                <c:pt idx="8375">
                  <c:v>2.0696505325806741E-3</c:v>
                </c:pt>
                <c:pt idx="8376">
                  <c:v>2.0694045289370373E-3</c:v>
                </c:pt>
                <c:pt idx="8377">
                  <c:v>2.0691574035098838E-3</c:v>
                </c:pt>
                <c:pt idx="8378">
                  <c:v>2.0689092089797023E-3</c:v>
                </c:pt>
                <c:pt idx="8379">
                  <c:v>2.0686606329927198E-3</c:v>
                </c:pt>
                <c:pt idx="8380">
                  <c:v>2.0684126106075519E-3</c:v>
                </c:pt>
                <c:pt idx="8381">
                  <c:v>2.0681657977559818E-3</c:v>
                </c:pt>
                <c:pt idx="8382">
                  <c:v>2.0679202022092186E-3</c:v>
                </c:pt>
                <c:pt idx="8383">
                  <c:v>2.0676751796555792E-3</c:v>
                </c:pt>
                <c:pt idx="8384">
                  <c:v>2.0674297968359696E-3</c:v>
                </c:pt>
                <c:pt idx="8385">
                  <c:v>2.067183357075752E-3</c:v>
                </c:pt>
                <c:pt idx="8386">
                  <c:v>2.0669357922728955E-3</c:v>
                </c:pt>
                <c:pt idx="8387">
                  <c:v>2.0666877007725123E-3</c:v>
                </c:pt>
                <c:pt idx="8388">
                  <c:v>2.0664400100594608E-3</c:v>
                </c:pt>
                <c:pt idx="8389">
                  <c:v>2.0661934544225018E-3</c:v>
                </c:pt>
                <c:pt idx="8390">
                  <c:v>2.0659481617508278E-3</c:v>
                </c:pt>
                <c:pt idx="8391">
                  <c:v>2.0657035819680652E-3</c:v>
                </c:pt>
                <c:pt idx="8392">
                  <c:v>2.0654587971404752E-3</c:v>
                </c:pt>
                <c:pt idx="8393">
                  <c:v>2.0652130384370485E-3</c:v>
                </c:pt>
                <c:pt idx="8394">
                  <c:v>2.0649661187972551E-3</c:v>
                </c:pt>
                <c:pt idx="8395">
                  <c:v>2.0647185378037036E-3</c:v>
                </c:pt>
                <c:pt idx="8396">
                  <c:v>2.0644711999553886E-3</c:v>
                </c:pt>
                <c:pt idx="8397">
                  <c:v>2.0642249052149867E-3</c:v>
                </c:pt>
                <c:pt idx="8398">
                  <c:v>2.063979898773024E-3</c:v>
                </c:pt>
                <c:pt idx="8399">
                  <c:v>2.0637357334162866E-3</c:v>
                </c:pt>
                <c:pt idx="8400">
                  <c:v>2.0634915217445115E-3</c:v>
                </c:pt>
                <c:pt idx="8401">
                  <c:v>2.0632464359929851E-3</c:v>
                </c:pt>
                <c:pt idx="8402">
                  <c:v>2.0630001739379818E-3</c:v>
                </c:pt>
                <c:pt idx="8403">
                  <c:v>2.062753128637487E-3</c:v>
                </c:pt>
                <c:pt idx="8404">
                  <c:v>2.0625061666631485E-3</c:v>
                </c:pt>
                <c:pt idx="8405">
                  <c:v>2.0622601399469592E-3</c:v>
                </c:pt>
                <c:pt idx="8406">
                  <c:v>2.0620154062261477E-3</c:v>
                </c:pt>
                <c:pt idx="8407">
                  <c:v>2.0617716280159856E-3</c:v>
                </c:pt>
                <c:pt idx="8408">
                  <c:v>2.0615279630622212E-3</c:v>
                </c:pt>
                <c:pt idx="8409">
                  <c:v>2.0612835387955812E-3</c:v>
                </c:pt>
                <c:pt idx="8410">
                  <c:v>2.0610379435211045E-3</c:v>
                </c:pt>
                <c:pt idx="8411">
                  <c:v>2.0607914578288488E-3</c:v>
                </c:pt>
                <c:pt idx="8412">
                  <c:v>2.0605448961385992E-3</c:v>
                </c:pt>
                <c:pt idx="8413">
                  <c:v>2.0602991478593678E-3</c:v>
                </c:pt>
                <c:pt idx="8414">
                  <c:v>2.0600546766728093E-3</c:v>
                </c:pt>
                <c:pt idx="8415">
                  <c:v>2.0598112598209876E-3</c:v>
                </c:pt>
                <c:pt idx="8416">
                  <c:v>2.0595681139730184E-3</c:v>
                </c:pt>
                <c:pt idx="8417">
                  <c:v>2.0593243365499302E-3</c:v>
                </c:pt>
                <c:pt idx="8418">
                  <c:v>2.0590794138687367E-3</c:v>
                </c:pt>
                <c:pt idx="8419">
                  <c:v>2.0588335100156542E-3</c:v>
                </c:pt>
                <c:pt idx="8420">
                  <c:v>2.0585873739837682E-3</c:v>
                </c:pt>
                <c:pt idx="8421">
                  <c:v>2.0583419176249682E-3</c:v>
                </c:pt>
                <c:pt idx="8422">
                  <c:v>2.0580977022359313E-3</c:v>
                </c:pt>
                <c:pt idx="8423">
                  <c:v>2.0578546228442688E-3</c:v>
                </c:pt>
                <c:pt idx="8424">
                  <c:v>2.0576119677598002E-3</c:v>
                </c:pt>
                <c:pt idx="8425">
                  <c:v>2.0573688196043019E-3</c:v>
                </c:pt>
                <c:pt idx="8426">
                  <c:v>2.0571245718465285E-3</c:v>
                </c:pt>
                <c:pt idx="8427">
                  <c:v>2.0568792699964802E-3</c:v>
                </c:pt>
                <c:pt idx="8428">
                  <c:v>2.0566335855112241E-3</c:v>
                </c:pt>
                <c:pt idx="8429">
                  <c:v>2.0563884373630001E-3</c:v>
                </c:pt>
                <c:pt idx="8430">
                  <c:v>2.0561444745553032E-3</c:v>
                </c:pt>
                <c:pt idx="8431">
                  <c:v>2.0559017109807671E-3</c:v>
                </c:pt>
                <c:pt idx="8432">
                  <c:v>2.0556595180413685E-3</c:v>
                </c:pt>
                <c:pt idx="8433">
                  <c:v>2.0554169789302754E-3</c:v>
                </c:pt>
                <c:pt idx="8434">
                  <c:v>2.0551734049022142E-3</c:v>
                </c:pt>
                <c:pt idx="8435">
                  <c:v>2.0549287228060174E-3</c:v>
                </c:pt>
                <c:pt idx="8436">
                  <c:v>2.0546835158135792E-3</c:v>
                </c:pt>
                <c:pt idx="8437">
                  <c:v>2.0544386946634388E-3</c:v>
                </c:pt>
                <c:pt idx="8438">
                  <c:v>2.0541949847530452E-3</c:v>
                </c:pt>
                <c:pt idx="8439">
                  <c:v>2.0539525179332331E-3</c:v>
                </c:pt>
                <c:pt idx="8440">
                  <c:v>2.053710758700587E-3</c:v>
                </c:pt>
                <c:pt idx="8441">
                  <c:v>2.0534688060932027E-3</c:v>
                </c:pt>
                <c:pt idx="8442">
                  <c:v>2.0532259010953655E-3</c:v>
                </c:pt>
                <c:pt idx="8443">
                  <c:v>2.0529818537867602E-3</c:v>
                </c:pt>
                <c:pt idx="8444">
                  <c:v>2.05273714983691E-3</c:v>
                </c:pt>
                <c:pt idx="8445">
                  <c:v>2.0524926766207438E-3</c:v>
                </c:pt>
                <c:pt idx="8446">
                  <c:v>2.0522492234084327E-3</c:v>
                </c:pt>
                <c:pt idx="8447">
                  <c:v>2.0520070371425059E-3</c:v>
                </c:pt>
                <c:pt idx="8448">
                  <c:v>2.0517656838089007E-3</c:v>
                </c:pt>
                <c:pt idx="8449">
                  <c:v>2.0515242932137392E-3</c:v>
                </c:pt>
                <c:pt idx="8450">
                  <c:v>2.0512820491170205E-3</c:v>
                </c:pt>
                <c:pt idx="8451">
                  <c:v>2.0510386486559508E-3</c:v>
                </c:pt>
                <c:pt idx="8452">
                  <c:v>2.0507944724568652E-3</c:v>
                </c:pt>
                <c:pt idx="8453">
                  <c:v>2.0505503698762671E-3</c:v>
                </c:pt>
                <c:pt idx="8454">
                  <c:v>2.0503071805427443E-3</c:v>
                </c:pt>
                <c:pt idx="8455">
                  <c:v>2.050065261723061E-3</c:v>
                </c:pt>
                <c:pt idx="8456">
                  <c:v>2.0498242875491702E-3</c:v>
                </c:pt>
                <c:pt idx="8457">
                  <c:v>2.0495834329209116E-3</c:v>
                </c:pt>
                <c:pt idx="8458">
                  <c:v>2.0493418382996212E-3</c:v>
                </c:pt>
                <c:pt idx="8459">
                  <c:v>2.0490990935663842E-3</c:v>
                </c:pt>
                <c:pt idx="8460">
                  <c:v>2.0488554685562242E-3</c:v>
                </c:pt>
                <c:pt idx="8461">
                  <c:v>2.0486117606686328E-3</c:v>
                </c:pt>
                <c:pt idx="8462">
                  <c:v>2.0483688456139808E-3</c:v>
                </c:pt>
                <c:pt idx="8463">
                  <c:v>2.0481271844051178E-3</c:v>
                </c:pt>
                <c:pt idx="8464">
                  <c:v>2.0478865641373623E-3</c:v>
                </c:pt>
                <c:pt idx="8465">
                  <c:v>2.0476462182977199E-3</c:v>
                </c:pt>
                <c:pt idx="8466">
                  <c:v>2.0474052586168055E-3</c:v>
                </c:pt>
                <c:pt idx="8467">
                  <c:v>2.0471631751604858E-3</c:v>
                </c:pt>
                <c:pt idx="8468">
                  <c:v>2.0469201231025002E-3</c:v>
                </c:pt>
                <c:pt idx="8469">
                  <c:v>2.0466768348911687E-3</c:v>
                </c:pt>
                <c:pt idx="8470">
                  <c:v>2.0464342075217847E-3</c:v>
                </c:pt>
                <c:pt idx="8471">
                  <c:v>2.0461927974840428E-3</c:v>
                </c:pt>
                <c:pt idx="8472">
                  <c:v>2.0459525077450792E-3</c:v>
                </c:pt>
                <c:pt idx="8473">
                  <c:v>2.0457126428201438E-3</c:v>
                </c:pt>
                <c:pt idx="8474">
                  <c:v>2.0454723006731309E-3</c:v>
                </c:pt>
                <c:pt idx="8475">
                  <c:v>2.04523088061639E-3</c:v>
                </c:pt>
                <c:pt idx="8476">
                  <c:v>2.0449884212243642E-3</c:v>
                </c:pt>
                <c:pt idx="8477">
                  <c:v>2.0447455781555249E-3</c:v>
                </c:pt>
                <c:pt idx="8478">
                  <c:v>2.0445032546221806E-3</c:v>
                </c:pt>
                <c:pt idx="8479">
                  <c:v>2.0442620927780442E-3</c:v>
                </c:pt>
                <c:pt idx="8480">
                  <c:v>2.0440221124238657E-3</c:v>
                </c:pt>
                <c:pt idx="8481">
                  <c:v>2.043782700290586E-3</c:v>
                </c:pt>
                <c:pt idx="8482">
                  <c:v>2.0435429556841817E-3</c:v>
                </c:pt>
                <c:pt idx="8483">
                  <c:v>2.0433021976856611E-3</c:v>
                </c:pt>
                <c:pt idx="8484">
                  <c:v>2.0430603482856501E-3</c:v>
                </c:pt>
                <c:pt idx="8485">
                  <c:v>2.0428179758600691E-3</c:v>
                </c:pt>
                <c:pt idx="8486">
                  <c:v>2.0425759747519801E-3</c:v>
                </c:pt>
                <c:pt idx="8487">
                  <c:v>2.0423350615946224E-3</c:v>
                </c:pt>
                <c:pt idx="8488">
                  <c:v>2.0420953720324776E-3</c:v>
                </c:pt>
                <c:pt idx="8489">
                  <c:v>2.0418563847669092E-3</c:v>
                </c:pt>
                <c:pt idx="8490">
                  <c:v>2.041617215447052E-3</c:v>
                </c:pt>
                <c:pt idx="8491">
                  <c:v>2.0413771147218401E-3</c:v>
                </c:pt>
                <c:pt idx="8492">
                  <c:v>2.0411358899555892E-3</c:v>
                </c:pt>
                <c:pt idx="8493">
                  <c:v>2.0408940132623553E-3</c:v>
                </c:pt>
                <c:pt idx="8494">
                  <c:v>2.0406523552623452E-3</c:v>
                </c:pt>
                <c:pt idx="8495">
                  <c:v>2.0404116947063226E-3</c:v>
                </c:pt>
                <c:pt idx="8496">
                  <c:v>2.0401722801685136E-3</c:v>
                </c:pt>
                <c:pt idx="8497">
                  <c:v>2.0399336904883452E-3</c:v>
                </c:pt>
                <c:pt idx="8498">
                  <c:v>2.0396950723020895E-3</c:v>
                </c:pt>
                <c:pt idx="8499">
                  <c:v>2.0394556206994427E-3</c:v>
                </c:pt>
                <c:pt idx="8500">
                  <c:v>2.0392150322743785E-3</c:v>
                </c:pt>
                <c:pt idx="8501">
                  <c:v>2.0389736755538931E-3</c:v>
                </c:pt>
                <c:pt idx="8502">
                  <c:v>2.0387323830608453E-3</c:v>
                </c:pt>
                <c:pt idx="8503">
                  <c:v>2.0384919823362812E-3</c:v>
                </c:pt>
                <c:pt idx="8504">
                  <c:v>2.0382528301054565E-3</c:v>
                </c:pt>
                <c:pt idx="8505">
                  <c:v>2.0380146117992982E-3</c:v>
                </c:pt>
                <c:pt idx="8506">
                  <c:v>2.0377765190865219E-3</c:v>
                </c:pt>
                <c:pt idx="8507">
                  <c:v>2.0375377052232356E-3</c:v>
                </c:pt>
                <c:pt idx="8508">
                  <c:v>2.0372977617126604E-3</c:v>
                </c:pt>
                <c:pt idx="8509">
                  <c:v>2.037056947936542E-3</c:v>
                </c:pt>
                <c:pt idx="8510">
                  <c:v>2.0368160446613643E-3</c:v>
                </c:pt>
                <c:pt idx="8511">
                  <c:v>2.0365759141535585E-3</c:v>
                </c:pt>
                <c:pt idx="8512">
                  <c:v>2.0363370147360462E-3</c:v>
                </c:pt>
                <c:pt idx="8513">
                  <c:v>2.0360991430726457E-3</c:v>
                </c:pt>
                <c:pt idx="8514">
                  <c:v>2.0358615490805201E-3</c:v>
                </c:pt>
                <c:pt idx="8515">
                  <c:v>2.0356233585274489E-3</c:v>
                </c:pt>
                <c:pt idx="8516">
                  <c:v>2.0353840652242014E-3</c:v>
                </c:pt>
                <c:pt idx="8517">
                  <c:v>2.0351438156986307E-3</c:v>
                </c:pt>
                <c:pt idx="8518">
                  <c:v>2.0349033262408432E-3</c:v>
                </c:pt>
                <c:pt idx="8519">
                  <c:v>2.0346634792784337E-3</c:v>
                </c:pt>
                <c:pt idx="8520">
                  <c:v>2.0344248265229195E-3</c:v>
                </c:pt>
                <c:pt idx="8521">
                  <c:v>2.0341872786335323E-3</c:v>
                </c:pt>
                <c:pt idx="8522">
                  <c:v>2.0339501559470652E-3</c:v>
                </c:pt>
                <c:pt idx="8523">
                  <c:v>2.0337125714654058E-3</c:v>
                </c:pt>
                <c:pt idx="8524">
                  <c:v>2.0334739302910552E-3</c:v>
                </c:pt>
                <c:pt idx="8525">
                  <c:v>2.0332342642901493E-3</c:v>
                </c:pt>
                <c:pt idx="8526">
                  <c:v>2.0329942137020732E-3</c:v>
                </c:pt>
                <c:pt idx="8527">
                  <c:v>2.0327546662972954E-3</c:v>
                </c:pt>
                <c:pt idx="8528">
                  <c:v>2.0325162574574215E-3</c:v>
                </c:pt>
                <c:pt idx="8529">
                  <c:v>2.0322790126849899E-3</c:v>
                </c:pt>
                <c:pt idx="8530">
                  <c:v>2.0320423336662018E-3</c:v>
                </c:pt>
                <c:pt idx="8531">
                  <c:v>2.0318053354893197E-3</c:v>
                </c:pt>
                <c:pt idx="8532">
                  <c:v>2.0315673449600039E-3</c:v>
                </c:pt>
                <c:pt idx="8533">
                  <c:v>2.0313282793951951E-3</c:v>
                </c:pt>
                <c:pt idx="8534">
                  <c:v>2.0310886927411621E-3</c:v>
                </c:pt>
                <c:pt idx="8535">
                  <c:v>2.0308494632871508E-3</c:v>
                </c:pt>
                <c:pt idx="8536">
                  <c:v>2.0306112990270452E-3</c:v>
                </c:pt>
                <c:pt idx="8537">
                  <c:v>2.0303743392368341E-3</c:v>
                </c:pt>
                <c:pt idx="8538">
                  <c:v>2.0301380764652641E-3</c:v>
                </c:pt>
                <c:pt idx="8539">
                  <c:v>2.0299016426210256E-3</c:v>
                </c:pt>
                <c:pt idx="8540">
                  <c:v>2.0296642978702558E-3</c:v>
                </c:pt>
                <c:pt idx="8541">
                  <c:v>2.0294258470009846E-3</c:v>
                </c:pt>
                <c:pt idx="8542">
                  <c:v>2.0291867489188944E-3</c:v>
                </c:pt>
                <c:pt idx="8543">
                  <c:v>2.0289478578490072E-3</c:v>
                </c:pt>
                <c:pt idx="8544">
                  <c:v>2.0287099421921456E-3</c:v>
                </c:pt>
                <c:pt idx="8545">
                  <c:v>2.0284732520385452E-3</c:v>
                </c:pt>
                <c:pt idx="8546">
                  <c:v>2.0282373787456941E-3</c:v>
                </c:pt>
                <c:pt idx="8547">
                  <c:v>2.0280014854138382E-3</c:v>
                </c:pt>
                <c:pt idx="8548">
                  <c:v>2.0277647782717123E-3</c:v>
                </c:pt>
                <c:pt idx="8549">
                  <c:v>2.0275269534618411E-3</c:v>
                </c:pt>
                <c:pt idx="8550">
                  <c:v>2.0272883677343416E-3</c:v>
                </c:pt>
                <c:pt idx="8551">
                  <c:v>2.0270498371495762E-3</c:v>
                </c:pt>
                <c:pt idx="8552">
                  <c:v>2.0268121773720392E-3</c:v>
                </c:pt>
                <c:pt idx="8553">
                  <c:v>2.0265757445176863E-3</c:v>
                </c:pt>
                <c:pt idx="8554">
                  <c:v>2.0263402350082778E-3</c:v>
                </c:pt>
                <c:pt idx="8555">
                  <c:v>2.0261048569067117E-3</c:v>
                </c:pt>
                <c:pt idx="8556">
                  <c:v>2.0258687760335002E-3</c:v>
                </c:pt>
                <c:pt idx="8557">
                  <c:v>2.0256315855575672E-3</c:v>
                </c:pt>
                <c:pt idx="8558">
                  <c:v>2.0253935346999452E-3</c:v>
                </c:pt>
                <c:pt idx="8559">
                  <c:v>2.0251553879707352E-3</c:v>
                </c:pt>
                <c:pt idx="8560">
                  <c:v>2.024917994441041E-3</c:v>
                </c:pt>
                <c:pt idx="8561">
                  <c:v>2.0246818097245404E-3</c:v>
                </c:pt>
                <c:pt idx="8562">
                  <c:v>2.0244466397777187E-3</c:v>
                </c:pt>
                <c:pt idx="8563">
                  <c:v>2.0242117505708222E-3</c:v>
                </c:pt>
                <c:pt idx="8564">
                  <c:v>2.0239762816429883E-3</c:v>
                </c:pt>
                <c:pt idx="8565">
                  <c:v>2.0237397305448213E-3</c:v>
                </c:pt>
                <c:pt idx="8566">
                  <c:v>2.0235022354164502E-3</c:v>
                </c:pt>
                <c:pt idx="8567">
                  <c:v>2.0232644967656016E-3</c:v>
                </c:pt>
                <c:pt idx="8568">
                  <c:v>2.023027382733981E-3</c:v>
                </c:pt>
                <c:pt idx="8569">
                  <c:v>2.0227914402840422E-3</c:v>
                </c:pt>
                <c:pt idx="8570">
                  <c:v>2.0225565875277005E-3</c:v>
                </c:pt>
                <c:pt idx="8571">
                  <c:v>2.0223221602501946E-3</c:v>
                </c:pt>
                <c:pt idx="8572">
                  <c:v>2.022087286194798E-3</c:v>
                </c:pt>
                <c:pt idx="8573">
                  <c:v>2.0218513762010402E-3</c:v>
                </c:pt>
                <c:pt idx="8574">
                  <c:v>2.0216144556465376E-3</c:v>
                </c:pt>
                <c:pt idx="8575">
                  <c:v>2.0213771497204691E-3</c:v>
                </c:pt>
                <c:pt idx="8576">
                  <c:v>2.0211403310614242E-3</c:v>
                </c:pt>
                <c:pt idx="8577">
                  <c:v>2.0209046283556045E-3</c:v>
                </c:pt>
                <c:pt idx="8578">
                  <c:v>2.0206700726079895E-3</c:v>
                </c:pt>
                <c:pt idx="8579">
                  <c:v>2.0204360800969456E-3</c:v>
                </c:pt>
                <c:pt idx="8580">
                  <c:v>2.0202017813707954E-3</c:v>
                </c:pt>
                <c:pt idx="8581">
                  <c:v>2.0199665108600042E-3</c:v>
                </c:pt>
                <c:pt idx="8582">
                  <c:v>2.0197301813860815E-3</c:v>
                </c:pt>
                <c:pt idx="8583">
                  <c:v>2.0194933328213766E-3</c:v>
                </c:pt>
                <c:pt idx="8584">
                  <c:v>2.0192568277341743E-3</c:v>
                </c:pt>
                <c:pt idx="8585">
                  <c:v>2.019021365601564E-3</c:v>
                </c:pt>
                <c:pt idx="8586">
                  <c:v>2.0187870891745919E-3</c:v>
                </c:pt>
                <c:pt idx="8587">
                  <c:v>2.0185535045022752E-3</c:v>
                </c:pt>
                <c:pt idx="8588">
                  <c:v>2.018319759410699E-3</c:v>
                </c:pt>
                <c:pt idx="8589">
                  <c:v>2.0180851234385621E-3</c:v>
                </c:pt>
                <c:pt idx="8590">
                  <c:v>2.0178493989316836E-3</c:v>
                </c:pt>
                <c:pt idx="8591">
                  <c:v>2.0176130319243752E-3</c:v>
                </c:pt>
                <c:pt idx="8592">
                  <c:v>2.0173768605964426E-3</c:v>
                </c:pt>
                <c:pt idx="8593">
                  <c:v>2.0171416431646956E-3</c:v>
                </c:pt>
                <c:pt idx="8594">
                  <c:v>2.0169076311241547E-3</c:v>
                </c:pt>
                <c:pt idx="8595">
                  <c:v>2.0166744280247263E-3</c:v>
                </c:pt>
                <c:pt idx="8596">
                  <c:v>2.0164412130743502E-3</c:v>
                </c:pt>
                <c:pt idx="8597">
                  <c:v>2.0162072034541467E-3</c:v>
                </c:pt>
                <c:pt idx="8598">
                  <c:v>2.0159720949434047E-3</c:v>
                </c:pt>
                <c:pt idx="8599">
                  <c:v>2.0157362328280712E-3</c:v>
                </c:pt>
                <c:pt idx="8600">
                  <c:v>2.0155004170672665E-3</c:v>
                </c:pt>
                <c:pt idx="8601">
                  <c:v>2.0152654516551178E-3</c:v>
                </c:pt>
                <c:pt idx="8602">
                  <c:v>2.0150316920335715E-3</c:v>
                </c:pt>
                <c:pt idx="8603">
                  <c:v>2.0147988453164431E-3</c:v>
                </c:pt>
                <c:pt idx="8604">
                  <c:v>2.0145661355961478E-3</c:v>
                </c:pt>
                <c:pt idx="8605">
                  <c:v>2.0143327410327384E-3</c:v>
                </c:pt>
                <c:pt idx="8606">
                  <c:v>2.0140982565017779E-3</c:v>
                </c:pt>
                <c:pt idx="8607">
                  <c:v>2.0138629213473556E-3</c:v>
                </c:pt>
                <c:pt idx="8608">
                  <c:v>2.0136274841895093E-3</c:v>
                </c:pt>
                <c:pt idx="8609">
                  <c:v>2.0133927811467013E-3</c:v>
                </c:pt>
                <c:pt idx="8610">
                  <c:v>2.0131592651059615E-3</c:v>
                </c:pt>
                <c:pt idx="8611">
                  <c:v>2.012926751048963E-3</c:v>
                </c:pt>
                <c:pt idx="8612">
                  <c:v>2.0126945206323569E-3</c:v>
                </c:pt>
                <c:pt idx="8613">
                  <c:v>2.0124617269072992E-3</c:v>
                </c:pt>
                <c:pt idx="8614">
                  <c:v>2.0122278711580295E-3</c:v>
                </c:pt>
                <c:pt idx="8615">
                  <c:v>2.0119930833870842E-3</c:v>
                </c:pt>
                <c:pt idx="8616">
                  <c:v>2.0117580486852201E-3</c:v>
                </c:pt>
                <c:pt idx="8617">
                  <c:v>2.0115236211830341E-3</c:v>
                </c:pt>
                <c:pt idx="8618">
                  <c:v>2.0112903431236786E-3</c:v>
                </c:pt>
                <c:pt idx="8619">
                  <c:v>2.0110581398397583E-3</c:v>
                </c:pt>
                <c:pt idx="8620">
                  <c:v>2.0108263622023422E-3</c:v>
                </c:pt>
                <c:pt idx="8621">
                  <c:v>2.0105941524068451E-3</c:v>
                </c:pt>
                <c:pt idx="8622">
                  <c:v>2.0103609269769172E-3</c:v>
                </c:pt>
                <c:pt idx="8623">
                  <c:v>2.0101267050144423E-3</c:v>
                </c:pt>
                <c:pt idx="8624">
                  <c:v>2.0098920970167992E-3</c:v>
                </c:pt>
                <c:pt idx="8625">
                  <c:v>2.0096579607928912E-3</c:v>
                </c:pt>
                <c:pt idx="8626">
                  <c:v>2.0094249184093526E-3</c:v>
                </c:pt>
                <c:pt idx="8627">
                  <c:v>2.009193006180702E-3</c:v>
                </c:pt>
                <c:pt idx="8628">
                  <c:v>2.0089616546247252E-3</c:v>
                </c:pt>
                <c:pt idx="8629">
                  <c:v>2.0087300094359596E-3</c:v>
                </c:pt>
                <c:pt idx="8630">
                  <c:v>2.008497412571203E-3</c:v>
                </c:pt>
                <c:pt idx="8631">
                  <c:v>2.0082637725287612E-3</c:v>
                </c:pt>
                <c:pt idx="8632">
                  <c:v>2.0080296154527002E-3</c:v>
                </c:pt>
                <c:pt idx="8633">
                  <c:v>2.0077957885146209E-3</c:v>
                </c:pt>
                <c:pt idx="8634">
                  <c:v>2.0075629827951279E-3</c:v>
                </c:pt>
                <c:pt idx="8635">
                  <c:v>2.0073313443693848E-3</c:v>
                </c:pt>
                <c:pt idx="8636">
                  <c:v>2.0071003924494986E-3</c:v>
                </c:pt>
                <c:pt idx="8637">
                  <c:v>2.0068692904457383E-3</c:v>
                </c:pt>
                <c:pt idx="8638">
                  <c:v>2.0066373171275915E-3</c:v>
                </c:pt>
                <c:pt idx="8639">
                  <c:v>2.0064042725278022E-3</c:v>
                </c:pt>
                <c:pt idx="8640">
                  <c:v>2.0061705901365636E-3</c:v>
                </c:pt>
                <c:pt idx="8641">
                  <c:v>2.0059370924292116E-3</c:v>
                </c:pt>
                <c:pt idx="8642">
                  <c:v>2.0057045276011261E-3</c:v>
                </c:pt>
                <c:pt idx="8643">
                  <c:v>2.005473148444984E-3</c:v>
                </c:pt>
                <c:pt idx="8644">
                  <c:v>2.0052425703871342E-3</c:v>
                </c:pt>
                <c:pt idx="8645">
                  <c:v>2.005011988396279E-3</c:v>
                </c:pt>
                <c:pt idx="8646">
                  <c:v>2.0047806304234494E-3</c:v>
                </c:pt>
                <c:pt idx="8647">
                  <c:v>2.0045481919691208E-3</c:v>
                </c:pt>
                <c:pt idx="8648">
                  <c:v>2.0043150071586691E-3</c:v>
                </c:pt>
                <c:pt idx="8649">
                  <c:v>2.0040818602014973E-3</c:v>
                </c:pt>
                <c:pt idx="8650">
                  <c:v>2.0038495436229169E-3</c:v>
                </c:pt>
                <c:pt idx="8651">
                  <c:v>2.0036184121291966E-3</c:v>
                </c:pt>
                <c:pt idx="8652">
                  <c:v>2.0033881832362591E-3</c:v>
                </c:pt>
                <c:pt idx="8653">
                  <c:v>2.0031580967113955E-3</c:v>
                </c:pt>
                <c:pt idx="8654">
                  <c:v>2.0029273428342612E-3</c:v>
                </c:pt>
                <c:pt idx="8655">
                  <c:v>2.0026955182258941E-3</c:v>
                </c:pt>
                <c:pt idx="8656">
                  <c:v>2.0024628526284982E-3</c:v>
                </c:pt>
                <c:pt idx="8657">
                  <c:v>2.0022300791284449E-3</c:v>
                </c:pt>
                <c:pt idx="8658">
                  <c:v>2.0019980211285035E-3</c:v>
                </c:pt>
                <c:pt idx="8659">
                  <c:v>2.0017671287733728E-3</c:v>
                </c:pt>
                <c:pt idx="8660">
                  <c:v>2.0015372258106088E-3</c:v>
                </c:pt>
                <c:pt idx="8661">
                  <c:v>2.0013076092266612E-3</c:v>
                </c:pt>
                <c:pt idx="8662">
                  <c:v>2.0010774453315802E-3</c:v>
                </c:pt>
                <c:pt idx="8663">
                  <c:v>2.0008462391359247E-3</c:v>
                </c:pt>
                <c:pt idx="8664">
                  <c:v>2.0006141127470729E-3</c:v>
                </c:pt>
                <c:pt idx="8665">
                  <c:v>2.0003817361941155E-3</c:v>
                </c:pt>
                <c:pt idx="8666">
                  <c:v>2.0001499498646818E-3</c:v>
                </c:pt>
                <c:pt idx="8667">
                  <c:v>1.9999192913126855E-3</c:v>
                </c:pt>
                <c:pt idx="8668">
                  <c:v>1.9996896928668301E-3</c:v>
                </c:pt>
                <c:pt idx="8669">
                  <c:v>1.9994605201313137E-3</c:v>
                </c:pt>
                <c:pt idx="8670">
                  <c:v>1.9992309294718322E-3</c:v>
                </c:pt>
                <c:pt idx="8671">
                  <c:v>1.9990003430433658E-3</c:v>
                </c:pt>
                <c:pt idx="8672">
                  <c:v>1.9987687738780378E-3</c:v>
                </c:pt>
                <c:pt idx="8673">
                  <c:v>1.9985368181298481E-3</c:v>
                </c:pt>
                <c:pt idx="8674">
                  <c:v>1.9983053190725545E-3</c:v>
                </c:pt>
                <c:pt idx="8675">
                  <c:v>1.9980748922281961E-3</c:v>
                </c:pt>
                <c:pt idx="8676">
                  <c:v>1.9978455790342991E-3</c:v>
                </c:pt>
                <c:pt idx="8677">
                  <c:v>1.9976168239052489E-3</c:v>
                </c:pt>
                <c:pt idx="8678">
                  <c:v>1.9973877873758028E-3</c:v>
                </c:pt>
                <c:pt idx="8679">
                  <c:v>1.9971578188322887E-3</c:v>
                </c:pt>
                <c:pt idx="8680">
                  <c:v>1.9969268226162299E-3</c:v>
                </c:pt>
                <c:pt idx="8681">
                  <c:v>1.9966953114791963E-3</c:v>
                </c:pt>
                <c:pt idx="8682">
                  <c:v>1.9964641175120139E-3</c:v>
                </c:pt>
                <c:pt idx="8683">
                  <c:v>1.9962339235170905E-3</c:v>
                </c:pt>
                <c:pt idx="8684">
                  <c:v>1.996004878747828E-3</c:v>
                </c:pt>
                <c:pt idx="8685">
                  <c:v>1.9957765152520761E-3</c:v>
                </c:pt>
                <c:pt idx="8686">
                  <c:v>1.9955480116996558E-3</c:v>
                </c:pt>
                <c:pt idx="8687">
                  <c:v>1.9953186559517073E-3</c:v>
                </c:pt>
                <c:pt idx="8688">
                  <c:v>1.9950882458525435E-3</c:v>
                </c:pt>
                <c:pt idx="8689">
                  <c:v>1.9948572026659661E-3</c:v>
                </c:pt>
                <c:pt idx="8690">
                  <c:v>1.9946263334947047E-3</c:v>
                </c:pt>
                <c:pt idx="8691">
                  <c:v>1.9943963766718294E-3</c:v>
                </c:pt>
                <c:pt idx="8692">
                  <c:v>1.9941675861847598E-3</c:v>
                </c:pt>
                <c:pt idx="8693">
                  <c:v>1.9939395890294542E-3</c:v>
                </c:pt>
                <c:pt idx="8694">
                  <c:v>1.993711595597599E-3</c:v>
                </c:pt>
                <c:pt idx="8695">
                  <c:v>1.9934828444316327E-3</c:v>
                </c:pt>
                <c:pt idx="8696">
                  <c:v>1.9932530308341368E-3</c:v>
                </c:pt>
                <c:pt idx="8697">
                  <c:v>1.9930224780645728E-3</c:v>
                </c:pt>
                <c:pt idx="8698">
                  <c:v>1.9927919549247793E-3</c:v>
                </c:pt>
                <c:pt idx="8699">
                  <c:v>1.9925622426683743E-3</c:v>
                </c:pt>
                <c:pt idx="8700">
                  <c:v>1.9923336952071321E-3</c:v>
                </c:pt>
                <c:pt idx="8701">
                  <c:v>1.9921060401777491E-3</c:v>
                </c:pt>
                <c:pt idx="8702">
                  <c:v>1.9918785326771401E-3</c:v>
                </c:pt>
                <c:pt idx="8703">
                  <c:v>1.9916503748898932E-3</c:v>
                </c:pt>
                <c:pt idx="8704">
                  <c:v>1.9914211652189281E-3</c:v>
                </c:pt>
                <c:pt idx="8705">
                  <c:v>1.9911911240714066E-3</c:v>
                </c:pt>
                <c:pt idx="8706">
                  <c:v>1.9909609693468254E-3</c:v>
                </c:pt>
                <c:pt idx="8707">
                  <c:v>1.9907315119636376E-3</c:v>
                </c:pt>
                <c:pt idx="8708">
                  <c:v>1.9905031993101064E-3</c:v>
                </c:pt>
                <c:pt idx="8709">
                  <c:v>1.9902758636483157E-3</c:v>
                </c:pt>
                <c:pt idx="8710">
                  <c:v>1.9900488169475915E-3</c:v>
                </c:pt>
                <c:pt idx="8711">
                  <c:v>1.9898212385297954E-3</c:v>
                </c:pt>
                <c:pt idx="8712">
                  <c:v>1.9895926371235541E-3</c:v>
                </c:pt>
                <c:pt idx="8713">
                  <c:v>1.9893631271759521E-3</c:v>
                </c:pt>
                <c:pt idx="8714">
                  <c:v>1.9891333640000551E-3</c:v>
                </c:pt>
                <c:pt idx="8715">
                  <c:v>1.9889041745021047E-3</c:v>
                </c:pt>
                <c:pt idx="8716">
                  <c:v>1.9886760915771963E-3</c:v>
                </c:pt>
                <c:pt idx="8717">
                  <c:v>1.988449054332579E-3</c:v>
                </c:pt>
                <c:pt idx="8718">
                  <c:v>1.9882224427627301E-3</c:v>
                </c:pt>
                <c:pt idx="8719">
                  <c:v>1.9879954271285623E-3</c:v>
                </c:pt>
                <c:pt idx="8720">
                  <c:v>1.987767435163954E-3</c:v>
                </c:pt>
                <c:pt idx="8721">
                  <c:v>1.9875384740306256E-3</c:v>
                </c:pt>
                <c:pt idx="8722">
                  <c:v>1.9873091258779158E-3</c:v>
                </c:pt>
                <c:pt idx="8723">
                  <c:v>1.9870802197316279E-3</c:v>
                </c:pt>
                <c:pt idx="8724">
                  <c:v>1.9868523646433571E-3</c:v>
                </c:pt>
                <c:pt idx="8725">
                  <c:v>1.9866256069930865E-3</c:v>
                </c:pt>
                <c:pt idx="8726">
                  <c:v>1.9863994047586374E-3</c:v>
                </c:pt>
                <c:pt idx="8727">
                  <c:v>1.9861729330168266E-3</c:v>
                </c:pt>
                <c:pt idx="8728">
                  <c:v>1.9859455484880413E-3</c:v>
                </c:pt>
                <c:pt idx="8729">
                  <c:v>1.9857171515179559E-3</c:v>
                </c:pt>
                <c:pt idx="8730">
                  <c:v>1.985488241791942E-3</c:v>
                </c:pt>
                <c:pt idx="8731">
                  <c:v>1.9852596366278759E-3</c:v>
                </c:pt>
                <c:pt idx="8732">
                  <c:v>1.9850320106661059E-3</c:v>
                </c:pt>
                <c:pt idx="8733">
                  <c:v>1.9848055161975752E-3</c:v>
                </c:pt>
                <c:pt idx="8734">
                  <c:v>1.9845796977877141E-3</c:v>
                </c:pt>
                <c:pt idx="8735">
                  <c:v>1.9843537490496581E-3</c:v>
                </c:pt>
                <c:pt idx="8736">
                  <c:v>1.984126966799869E-3</c:v>
                </c:pt>
                <c:pt idx="8737">
                  <c:v>1.9838991468142707E-3</c:v>
                </c:pt>
                <c:pt idx="8738">
                  <c:v>1.983670698438896E-3</c:v>
                </c:pt>
                <c:pt idx="8739">
                  <c:v>1.9834424137271083E-3</c:v>
                </c:pt>
                <c:pt idx="8740">
                  <c:v>1.9832150213055294E-3</c:v>
                </c:pt>
                <c:pt idx="8741">
                  <c:v>1.9829887762572817E-3</c:v>
                </c:pt>
                <c:pt idx="8742">
                  <c:v>1.9827633168500529E-3</c:v>
                </c:pt>
                <c:pt idx="8743">
                  <c:v>1.9825378685695816E-3</c:v>
                </c:pt>
                <c:pt idx="8744">
                  <c:v>1.9823116803749821E-3</c:v>
                </c:pt>
                <c:pt idx="8745">
                  <c:v>1.9820844474486387E-3</c:v>
                </c:pt>
                <c:pt idx="8746">
                  <c:v>1.9818564824700441E-3</c:v>
                </c:pt>
                <c:pt idx="8747">
                  <c:v>1.9816285391666415E-3</c:v>
                </c:pt>
                <c:pt idx="8748">
                  <c:v>1.9814013877130143E-3</c:v>
                </c:pt>
                <c:pt idx="8749">
                  <c:v>1.9811753811703864E-3</c:v>
                </c:pt>
                <c:pt idx="8750">
                  <c:v>1.9809502570232495E-3</c:v>
                </c:pt>
                <c:pt idx="8751">
                  <c:v>1.9807252853621493E-3</c:v>
                </c:pt>
                <c:pt idx="8752">
                  <c:v>1.980499680066744E-3</c:v>
                </c:pt>
                <c:pt idx="8753">
                  <c:v>1.980273041356131E-3</c:v>
                </c:pt>
                <c:pt idx="8754">
                  <c:v>1.9800455805612897E-3</c:v>
                </c:pt>
                <c:pt idx="8755">
                  <c:v>1.979818000732284E-3</c:v>
                </c:pt>
                <c:pt idx="8756">
                  <c:v>1.9795911005292843E-3</c:v>
                </c:pt>
                <c:pt idx="8757">
                  <c:v>1.9793653245715574E-3</c:v>
                </c:pt>
                <c:pt idx="8758">
                  <c:v>1.9791405133919144E-3</c:v>
                </c:pt>
                <c:pt idx="8759">
                  <c:v>1.9789159936050853E-3</c:v>
                </c:pt>
                <c:pt idx="8760">
                  <c:v>1.9786909573035246E-3</c:v>
                </c:pt>
                <c:pt idx="8761">
                  <c:v>1.978464916924689E-3</c:v>
                </c:pt>
                <c:pt idx="8762">
                  <c:v>1.9782379794831186E-3</c:v>
                </c:pt>
                <c:pt idx="8763">
                  <c:v>1.9780107859119342E-3</c:v>
                </c:pt>
                <c:pt idx="8764">
                  <c:v>1.9777841498913157E-3</c:v>
                </c:pt>
                <c:pt idx="8765">
                  <c:v>1.9775585996883354E-3</c:v>
                </c:pt>
                <c:pt idx="8766">
                  <c:v>1.9773340809779625E-3</c:v>
                </c:pt>
                <c:pt idx="8767">
                  <c:v>1.9771099878115681E-3</c:v>
                </c:pt>
                <c:pt idx="8768">
                  <c:v>1.9768855040769554E-3</c:v>
                </c:pt>
                <c:pt idx="8769">
                  <c:v>1.9766600630346915E-3</c:v>
                </c:pt>
                <c:pt idx="8770">
                  <c:v>1.9764336661691677E-3</c:v>
                </c:pt>
                <c:pt idx="8771">
                  <c:v>1.9762068819543753E-3</c:v>
                </c:pt>
                <c:pt idx="8772">
                  <c:v>1.9759805254482552E-3</c:v>
                </c:pt>
                <c:pt idx="8773">
                  <c:v>1.9757551993051527E-3</c:v>
                </c:pt>
                <c:pt idx="8774">
                  <c:v>1.9755309546729497E-3</c:v>
                </c:pt>
                <c:pt idx="8775">
                  <c:v>1.9753072627689606E-3</c:v>
                </c:pt>
                <c:pt idx="8776">
                  <c:v>1.9750833129213424E-3</c:v>
                </c:pt>
                <c:pt idx="8777">
                  <c:v>1.9748584690906664E-3</c:v>
                </c:pt>
                <c:pt idx="8778">
                  <c:v>1.9746326277822169E-3</c:v>
                </c:pt>
                <c:pt idx="8779">
                  <c:v>1.9744062759323023E-3</c:v>
                </c:pt>
                <c:pt idx="8780">
                  <c:v>1.9741802163859221E-3</c:v>
                </c:pt>
                <c:pt idx="8781">
                  <c:v>1.9739551157354151E-3</c:v>
                </c:pt>
                <c:pt idx="8782">
                  <c:v>1.9737311291733806E-3</c:v>
                </c:pt>
                <c:pt idx="8783">
                  <c:v>1.9735078134737469E-3</c:v>
                </c:pt>
                <c:pt idx="8784">
                  <c:v>1.9732843768848173E-3</c:v>
                </c:pt>
                <c:pt idx="8785">
                  <c:v>1.9730601250446443E-3</c:v>
                </c:pt>
                <c:pt idx="8786">
                  <c:v>1.9728348517765297E-3</c:v>
                </c:pt>
                <c:pt idx="8787">
                  <c:v>1.9726089548084947E-3</c:v>
                </c:pt>
                <c:pt idx="8788">
                  <c:v>1.9723832114594041E-3</c:v>
                </c:pt>
                <c:pt idx="8789">
                  <c:v>1.9721583408021494E-3</c:v>
                </c:pt>
                <c:pt idx="8790">
                  <c:v>1.9719345989202951E-3</c:v>
                </c:pt>
                <c:pt idx="8791">
                  <c:v>1.9717116350639221E-3</c:v>
                </c:pt>
                <c:pt idx="8792">
                  <c:v>1.9714886894925199E-3</c:v>
                </c:pt>
                <c:pt idx="8793">
                  <c:v>1.9712650214108941E-3</c:v>
                </c:pt>
                <c:pt idx="8794">
                  <c:v>1.9710403259556191E-3</c:v>
                </c:pt>
                <c:pt idx="8795">
                  <c:v>1.9708149055039257E-3</c:v>
                </c:pt>
                <c:pt idx="8796">
                  <c:v>1.9705894990332058E-3</c:v>
                </c:pt>
                <c:pt idx="8797">
                  <c:v>1.9703648658274601E-3</c:v>
                </c:pt>
                <c:pt idx="8798">
                  <c:v>1.9701413580439299E-3</c:v>
                </c:pt>
                <c:pt idx="8799">
                  <c:v>1.9699187227499781E-3</c:v>
                </c:pt>
                <c:pt idx="8800">
                  <c:v>1.9696962447026661E-3</c:v>
                </c:pt>
                <c:pt idx="8801">
                  <c:v>1.9694731492716213E-3</c:v>
                </c:pt>
                <c:pt idx="8802">
                  <c:v>1.9692490385243683E-3</c:v>
                </c:pt>
                <c:pt idx="8803">
                  <c:v>1.9690241149668661E-3</c:v>
                </c:pt>
                <c:pt idx="8804">
                  <c:v>1.9687990671281843E-3</c:v>
                </c:pt>
                <c:pt idx="8805">
                  <c:v>1.9685746816309481E-3</c:v>
                </c:pt>
                <c:pt idx="8806">
                  <c:v>1.9683514003143352E-3</c:v>
                </c:pt>
                <c:pt idx="8807">
                  <c:v>1.9681290717455313E-3</c:v>
                </c:pt>
                <c:pt idx="8808">
                  <c:v>1.9679070368561861E-3</c:v>
                </c:pt>
                <c:pt idx="8809">
                  <c:v>1.9676845002738696E-3</c:v>
                </c:pt>
                <c:pt idx="8810">
                  <c:v>1.9674609781347757E-3</c:v>
                </c:pt>
                <c:pt idx="8811">
                  <c:v>1.9672365702415959E-3</c:v>
                </c:pt>
                <c:pt idx="8812">
                  <c:v>1.967011903474594E-3</c:v>
                </c:pt>
                <c:pt idx="8813">
                  <c:v>1.9667877785369847E-3</c:v>
                </c:pt>
                <c:pt idx="8814">
                  <c:v>1.9665647190989081E-3</c:v>
                </c:pt>
                <c:pt idx="8815">
                  <c:v>1.9663426771988728E-3</c:v>
                </c:pt>
                <c:pt idx="8816">
                  <c:v>1.9661210606207401E-3</c:v>
                </c:pt>
                <c:pt idx="8817">
                  <c:v>1.9658990666174864E-3</c:v>
                </c:pt>
                <c:pt idx="8818">
                  <c:v>1.9656761339245047E-3</c:v>
                </c:pt>
                <c:pt idx="8819">
                  <c:v>1.9654522585357296E-3</c:v>
                </c:pt>
                <c:pt idx="8820">
                  <c:v>1.9652279955700703E-3</c:v>
                </c:pt>
                <c:pt idx="8821">
                  <c:v>1.9650041463907843E-3</c:v>
                </c:pt>
                <c:pt idx="8822">
                  <c:v>1.9647813073273303E-3</c:v>
                </c:pt>
                <c:pt idx="8823">
                  <c:v>1.9645595341265124E-3</c:v>
                </c:pt>
                <c:pt idx="8824">
                  <c:v>1.9643383109302298E-3</c:v>
                </c:pt>
                <c:pt idx="8825">
                  <c:v>1.9641168410345468E-3</c:v>
                </c:pt>
                <c:pt idx="8826">
                  <c:v>1.963894495547703E-3</c:v>
                </c:pt>
                <c:pt idx="8827">
                  <c:v>1.9636711672849803E-3</c:v>
                </c:pt>
                <c:pt idx="8828">
                  <c:v>1.9634473307418637E-3</c:v>
                </c:pt>
                <c:pt idx="8829">
                  <c:v>1.9632237745828883E-3</c:v>
                </c:pt>
                <c:pt idx="8830">
                  <c:v>1.9630011574645061E-3</c:v>
                </c:pt>
                <c:pt idx="8831">
                  <c:v>1.9627796373497541E-3</c:v>
                </c:pt>
                <c:pt idx="8832">
                  <c:v>1.9625587829206772E-3</c:v>
                </c:pt>
                <c:pt idx="8833">
                  <c:v>1.9623378167604733E-3</c:v>
                </c:pt>
                <c:pt idx="8834">
                  <c:v>1.9621160531976111E-3</c:v>
                </c:pt>
                <c:pt idx="8835">
                  <c:v>1.9618932842143284E-3</c:v>
                </c:pt>
                <c:pt idx="8836">
                  <c:v>1.9616698962119463E-3</c:v>
                </c:pt>
                <c:pt idx="8837">
                  <c:v>1.96144665208159E-3</c:v>
                </c:pt>
                <c:pt idx="8838">
                  <c:v>1.9612242614919801E-3</c:v>
                </c:pt>
                <c:pt idx="8839">
                  <c:v>1.9610029814355234E-3</c:v>
                </c:pt>
                <c:pt idx="8840">
                  <c:v>1.9607824718636466E-3</c:v>
                </c:pt>
                <c:pt idx="8841">
                  <c:v>1.9605619874975941E-3</c:v>
                </c:pt>
                <c:pt idx="8842">
                  <c:v>1.960340797620524E-3</c:v>
                </c:pt>
                <c:pt idx="8843">
                  <c:v>1.9601185973945408E-3</c:v>
                </c:pt>
                <c:pt idx="8844">
                  <c:v>1.9598956791642141E-3</c:v>
                </c:pt>
                <c:pt idx="8845">
                  <c:v>1.9596727674727858E-3</c:v>
                </c:pt>
                <c:pt idx="8846">
                  <c:v>1.9594506108979561E-3</c:v>
                </c:pt>
                <c:pt idx="8847">
                  <c:v>1.9592295606420972E-3</c:v>
                </c:pt>
                <c:pt idx="8848">
                  <c:v>1.9590093730982687E-3</c:v>
                </c:pt>
                <c:pt idx="8849">
                  <c:v>1.9587893473715628E-3</c:v>
                </c:pt>
                <c:pt idx="8850">
                  <c:v>1.9585687201211163E-3</c:v>
                </c:pt>
                <c:pt idx="8851">
                  <c:v>1.9583470952931675E-3</c:v>
                </c:pt>
                <c:pt idx="8852">
                  <c:v>1.9581246668123452E-3</c:v>
                </c:pt>
                <c:pt idx="8853">
                  <c:v>1.9579021090064389E-3</c:v>
                </c:pt>
                <c:pt idx="8854">
                  <c:v>1.9576801966761665E-3</c:v>
                </c:pt>
                <c:pt idx="8855">
                  <c:v>1.9574593688709858E-3</c:v>
                </c:pt>
                <c:pt idx="8856">
                  <c:v>1.9572394819631182E-3</c:v>
                </c:pt>
                <c:pt idx="8857">
                  <c:v>1.9570198908815122E-3</c:v>
                </c:pt>
                <c:pt idx="8858">
                  <c:v>1.956799812558876E-3</c:v>
                </c:pt>
                <c:pt idx="8859">
                  <c:v>1.9565787668192314E-3</c:v>
                </c:pt>
                <c:pt idx="8860">
                  <c:v>1.9563568464673969E-3</c:v>
                </c:pt>
                <c:pt idx="8861">
                  <c:v>1.9561346646489973E-3</c:v>
                </c:pt>
                <c:pt idx="8862">
                  <c:v>1.9559130093334681E-3</c:v>
                </c:pt>
                <c:pt idx="8863">
                  <c:v>1.955692399625392E-3</c:v>
                </c:pt>
                <c:pt idx="8864">
                  <c:v>1.9554727937288836E-3</c:v>
                </c:pt>
                <c:pt idx="8865">
                  <c:v>1.9552536128448067E-3</c:v>
                </c:pt>
                <c:pt idx="8866">
                  <c:v>1.9550340673359181E-3</c:v>
                </c:pt>
                <c:pt idx="8867">
                  <c:v>1.9548136013607781E-3</c:v>
                </c:pt>
                <c:pt idx="8868">
                  <c:v>1.9545922056039321E-3</c:v>
                </c:pt>
                <c:pt idx="8869">
                  <c:v>1.9543704221406982E-3</c:v>
                </c:pt>
                <c:pt idx="8870">
                  <c:v>1.954149038906079E-3</c:v>
                </c:pt>
                <c:pt idx="8871">
                  <c:v>1.9539286459761477E-3</c:v>
                </c:pt>
                <c:pt idx="8872">
                  <c:v>1.953709303533134E-3</c:v>
                </c:pt>
                <c:pt idx="8873">
                  <c:v>1.9534905083373397E-3</c:v>
                </c:pt>
                <c:pt idx="8874">
                  <c:v>1.9532714773762769E-3</c:v>
                </c:pt>
                <c:pt idx="8875">
                  <c:v>1.9530515888148308E-3</c:v>
                </c:pt>
                <c:pt idx="8876">
                  <c:v>1.9528307319235905E-3</c:v>
                </c:pt>
                <c:pt idx="8877">
                  <c:v>1.9526093690568865E-3</c:v>
                </c:pt>
                <c:pt idx="8878">
                  <c:v>1.9523882749839785E-3</c:v>
                </c:pt>
                <c:pt idx="8879">
                  <c:v>1.9521681005354832E-3</c:v>
                </c:pt>
                <c:pt idx="8880">
                  <c:v>1.9519490063181725E-3</c:v>
                </c:pt>
                <c:pt idx="8881">
                  <c:v>1.9517305726302733E-3</c:v>
                </c:pt>
                <c:pt idx="8882">
                  <c:v>1.951512036097211E-3</c:v>
                </c:pt>
                <c:pt idx="8883">
                  <c:v>1.9512927196091861E-3</c:v>
                </c:pt>
                <c:pt idx="8884">
                  <c:v>1.9510724134150065E-3</c:v>
                </c:pt>
                <c:pt idx="8885">
                  <c:v>1.9508514928722434E-3</c:v>
                </c:pt>
                <c:pt idx="8886">
                  <c:v>1.9506307067432482E-3</c:v>
                </c:pt>
                <c:pt idx="8887">
                  <c:v>1.9504107554391109E-3</c:v>
                </c:pt>
                <c:pt idx="8888">
                  <c:v>1.9501918967729231E-3</c:v>
                </c:pt>
                <c:pt idx="8889">
                  <c:v>1.9499738011245181E-3</c:v>
                </c:pt>
                <c:pt idx="8890">
                  <c:v>1.9497557373729345E-3</c:v>
                </c:pt>
                <c:pt idx="8891">
                  <c:v>1.949536984715828E-3</c:v>
                </c:pt>
                <c:pt idx="8892">
                  <c:v>1.9493172384092347E-3</c:v>
                </c:pt>
                <c:pt idx="8893">
                  <c:v>1.9490967810268935E-3</c:v>
                </c:pt>
                <c:pt idx="8894">
                  <c:v>1.9488763229855578E-3</c:v>
                </c:pt>
                <c:pt idx="8895">
                  <c:v>1.9486566023369037E-3</c:v>
                </c:pt>
                <c:pt idx="8896">
                  <c:v>1.9484379692799683E-3</c:v>
                </c:pt>
                <c:pt idx="8897">
                  <c:v>1.9482201892838326E-3</c:v>
                </c:pt>
                <c:pt idx="8898">
                  <c:v>1.948002575491492E-3</c:v>
                </c:pt>
                <c:pt idx="8899">
                  <c:v>1.9477843756556341E-3</c:v>
                </c:pt>
                <c:pt idx="8900">
                  <c:v>1.9475651956296057E-3</c:v>
                </c:pt>
                <c:pt idx="8901">
                  <c:v>1.9473452209932173E-3</c:v>
                </c:pt>
                <c:pt idx="8902">
                  <c:v>1.9471251121842069E-3</c:v>
                </c:pt>
                <c:pt idx="8903">
                  <c:v>1.9469056323921331E-3</c:v>
                </c:pt>
                <c:pt idx="8904">
                  <c:v>1.9466872178683849E-3</c:v>
                </c:pt>
                <c:pt idx="8905">
                  <c:v>1.9464697325677685E-3</c:v>
                </c:pt>
                <c:pt idx="8906">
                  <c:v>1.9462525451054056E-3</c:v>
                </c:pt>
                <c:pt idx="8907">
                  <c:v>1.9460348844945715E-3</c:v>
                </c:pt>
                <c:pt idx="8908">
                  <c:v>1.9458162742353568E-3</c:v>
                </c:pt>
                <c:pt idx="8909">
                  <c:v>1.9455968003422581E-3</c:v>
                </c:pt>
                <c:pt idx="8910">
                  <c:v>1.9453770625359188E-3</c:v>
                </c:pt>
                <c:pt idx="8911">
                  <c:v>1.945157836289413E-3</c:v>
                </c:pt>
                <c:pt idx="8912">
                  <c:v>1.9449396361733244E-3</c:v>
                </c:pt>
                <c:pt idx="8913">
                  <c:v>1.9447224263656005E-3</c:v>
                </c:pt>
                <c:pt idx="8914">
                  <c:v>1.9445056411771387E-3</c:v>
                </c:pt>
                <c:pt idx="8915">
                  <c:v>1.9442885038311955E-3</c:v>
                </c:pt>
                <c:pt idx="8916">
                  <c:v>1.9440704638582368E-3</c:v>
                </c:pt>
                <c:pt idx="8917">
                  <c:v>1.9438515068087455E-3</c:v>
                </c:pt>
                <c:pt idx="8918">
                  <c:v>1.9436321620174175E-3</c:v>
                </c:pt>
                <c:pt idx="8919">
                  <c:v>1.9434132042509913E-3</c:v>
                </c:pt>
                <c:pt idx="8920">
                  <c:v>1.9431952174027937E-3</c:v>
                </c:pt>
                <c:pt idx="8921">
                  <c:v>1.942978265932213E-3</c:v>
                </c:pt>
                <c:pt idx="8922">
                  <c:v>1.9427618589201306E-3</c:v>
                </c:pt>
                <c:pt idx="8923">
                  <c:v>1.9425452267759688E-3</c:v>
                </c:pt>
                <c:pt idx="8924">
                  <c:v>1.9423277546315686E-3</c:v>
                </c:pt>
                <c:pt idx="8925">
                  <c:v>1.9421093283533749E-3</c:v>
                </c:pt>
                <c:pt idx="8926">
                  <c:v>1.941890398445942E-3</c:v>
                </c:pt>
                <c:pt idx="8927">
                  <c:v>1.9416717260612576E-3</c:v>
                </c:pt>
                <c:pt idx="8928">
                  <c:v>1.9414539543122858E-3</c:v>
                </c:pt>
                <c:pt idx="8929">
                  <c:v>1.9412372463271557E-3</c:v>
                </c:pt>
                <c:pt idx="8930">
                  <c:v>1.9410211937364921E-3</c:v>
                </c:pt>
                <c:pt idx="8931">
                  <c:v>1.9408050469226488E-3</c:v>
                </c:pt>
                <c:pt idx="8932">
                  <c:v>1.9405881372113619E-3</c:v>
                </c:pt>
                <c:pt idx="8933">
                  <c:v>1.9403702532216844E-3</c:v>
                </c:pt>
                <c:pt idx="8934">
                  <c:v>1.9401517595425432E-3</c:v>
                </c:pt>
                <c:pt idx="8935">
                  <c:v>1.9399333910987936E-3</c:v>
                </c:pt>
                <c:pt idx="8936">
                  <c:v>1.9397158391875418E-3</c:v>
                </c:pt>
                <c:pt idx="8937">
                  <c:v>1.9394993623577366E-3</c:v>
                </c:pt>
                <c:pt idx="8938">
                  <c:v>1.9392836411524185E-3</c:v>
                </c:pt>
                <c:pt idx="8939">
                  <c:v>1.9390679583122547E-3</c:v>
                </c:pt>
                <c:pt idx="8940">
                  <c:v>1.9388516027890261E-3</c:v>
                </c:pt>
                <c:pt idx="8941">
                  <c:v>1.9386342699982506E-3</c:v>
                </c:pt>
                <c:pt idx="8942">
                  <c:v>1.938416232997126E-3</c:v>
                </c:pt>
                <c:pt idx="8943">
                  <c:v>1.9381981883756316E-3</c:v>
                </c:pt>
                <c:pt idx="8944">
                  <c:v>1.9379808638357806E-3</c:v>
                </c:pt>
                <c:pt idx="8945">
                  <c:v>1.9377646085271139E-3</c:v>
                </c:pt>
                <c:pt idx="8946">
                  <c:v>1.9375491967523479E-3</c:v>
                </c:pt>
                <c:pt idx="8947">
                  <c:v>1.9373339553903151E-3</c:v>
                </c:pt>
                <c:pt idx="8948">
                  <c:v>1.9371181430956914E-3</c:v>
                </c:pt>
                <c:pt idx="8949">
                  <c:v>1.93690136765548E-3</c:v>
                </c:pt>
                <c:pt idx="8950">
                  <c:v>1.9366838065342574E-3</c:v>
                </c:pt>
                <c:pt idx="8951">
                  <c:v>1.9364661065828016E-3</c:v>
                </c:pt>
                <c:pt idx="8952">
                  <c:v>1.936249019585387E-3</c:v>
                </c:pt>
                <c:pt idx="8953">
                  <c:v>1.9360329789882861E-3</c:v>
                </c:pt>
                <c:pt idx="8954">
                  <c:v>1.9358178561130579E-3</c:v>
                </c:pt>
                <c:pt idx="8955">
                  <c:v>1.9356030329581138E-3</c:v>
                </c:pt>
                <c:pt idx="8956">
                  <c:v>1.9353877503979369E-3</c:v>
                </c:pt>
                <c:pt idx="8957">
                  <c:v>1.9351715355962469E-3</c:v>
                </c:pt>
                <c:pt idx="8958">
                  <c:v>1.9349544679784221E-3</c:v>
                </c:pt>
                <c:pt idx="8959">
                  <c:v>1.9347371341415405E-3</c:v>
                </c:pt>
                <c:pt idx="8960">
                  <c:v>1.9345202972941042E-3</c:v>
                </c:pt>
                <c:pt idx="8961">
                  <c:v>1.9343044675045383E-3</c:v>
                </c:pt>
                <c:pt idx="8962">
                  <c:v>1.9340896147386757E-3</c:v>
                </c:pt>
                <c:pt idx="8963">
                  <c:v>1.9338751861187437E-3</c:v>
                </c:pt>
                <c:pt idx="8964">
                  <c:v>1.9336604174852042E-3</c:v>
                </c:pt>
                <c:pt idx="8965">
                  <c:v>1.9334447636894941E-3</c:v>
                </c:pt>
                <c:pt idx="8966">
                  <c:v>1.9332282053178601E-3</c:v>
                </c:pt>
                <c:pt idx="8967">
                  <c:v>1.9330112592591663E-3</c:v>
                </c:pt>
                <c:pt idx="8968">
                  <c:v>1.932794687365512E-3</c:v>
                </c:pt>
                <c:pt idx="8969">
                  <c:v>1.9325790674172617E-3</c:v>
                </c:pt>
                <c:pt idx="8970">
                  <c:v>1.9323644679977963E-3</c:v>
                </c:pt>
                <c:pt idx="8971">
                  <c:v>1.9321504102189414E-3</c:v>
                </c:pt>
                <c:pt idx="8972">
                  <c:v>1.9319361376490141E-3</c:v>
                </c:pt>
                <c:pt idx="8973">
                  <c:v>1.9317210422985583E-3</c:v>
                </c:pt>
                <c:pt idx="8974">
                  <c:v>1.9315050067657913E-3</c:v>
                </c:pt>
                <c:pt idx="8975">
                  <c:v>1.9312884699888165E-3</c:v>
                </c:pt>
                <c:pt idx="8976">
                  <c:v>1.9310721797734329E-3</c:v>
                </c:pt>
                <c:pt idx="8977">
                  <c:v>1.9308567716212811E-3</c:v>
                </c:pt>
                <c:pt idx="8978">
                  <c:v>1.930642411063659E-3</c:v>
                </c:pt>
                <c:pt idx="8979">
                  <c:v>1.9304287007876743E-3</c:v>
                </c:pt>
                <c:pt idx="8980">
                  <c:v>1.9302149046544587E-3</c:v>
                </c:pt>
                <c:pt idx="8981">
                  <c:v>1.9300003623014526E-3</c:v>
                </c:pt>
                <c:pt idx="8982">
                  <c:v>1.9297848608180149E-3</c:v>
                </c:pt>
                <c:pt idx="8983">
                  <c:v>1.9295687542917037E-3</c:v>
                </c:pt>
                <c:pt idx="8984">
                  <c:v>1.9293527640938768E-3</c:v>
                </c:pt>
                <c:pt idx="8985">
                  <c:v>1.9291375725483343E-3</c:v>
                </c:pt>
                <c:pt idx="8986">
                  <c:v>1.9289234388583727E-3</c:v>
                </c:pt>
                <c:pt idx="8987">
                  <c:v>1.928710053472502E-3</c:v>
                </c:pt>
                <c:pt idx="8988">
                  <c:v>1.9284967127044137E-3</c:v>
                </c:pt>
                <c:pt idx="8989">
                  <c:v>1.9282827151030249E-3</c:v>
                </c:pt>
                <c:pt idx="8990">
                  <c:v>1.9280677563060914E-3</c:v>
                </c:pt>
                <c:pt idx="8991">
                  <c:v>1.9278521001013411E-3</c:v>
                </c:pt>
                <c:pt idx="8992">
                  <c:v>1.9276364295439617E-3</c:v>
                </c:pt>
                <c:pt idx="8993">
                  <c:v>1.927421462158838E-3</c:v>
                </c:pt>
                <c:pt idx="8994">
                  <c:v>1.9272075460021537E-3</c:v>
                </c:pt>
                <c:pt idx="8995">
                  <c:v>1.9269944639747809E-3</c:v>
                </c:pt>
                <c:pt idx="8996">
                  <c:v>1.9267815563972267E-3</c:v>
                </c:pt>
                <c:pt idx="8997">
                  <c:v>1.9265680926387923E-3</c:v>
                </c:pt>
                <c:pt idx="8998">
                  <c:v>1.9263536824450475E-3</c:v>
                </c:pt>
                <c:pt idx="8999">
                  <c:v>1.9261384953881313E-3</c:v>
                </c:pt>
                <c:pt idx="9000">
                  <c:v>1.9259231650270345E-3</c:v>
                </c:pt>
                <c:pt idx="9001">
                  <c:v>1.9257084319419982E-3</c:v>
                </c:pt>
                <c:pt idx="9002">
                  <c:v>1.9254947267682903E-3</c:v>
                </c:pt>
                <c:pt idx="9003">
                  <c:v>1.9252819279848286E-3</c:v>
                </c:pt>
                <c:pt idx="9004">
                  <c:v>1.9250694306783909E-3</c:v>
                </c:pt>
                <c:pt idx="9005">
                  <c:v>1.9248564873703743E-3</c:v>
                </c:pt>
                <c:pt idx="9006">
                  <c:v>1.9246426288749747E-3</c:v>
                </c:pt>
                <c:pt idx="9007">
                  <c:v>1.9244279282236516E-3</c:v>
                </c:pt>
                <c:pt idx="9008">
                  <c:v>1.924212959183299E-3</c:v>
                </c:pt>
                <c:pt idx="9009">
                  <c:v>1.9239984729242407E-3</c:v>
                </c:pt>
                <c:pt idx="9010">
                  <c:v>1.9237849750446461E-3</c:v>
                </c:pt>
                <c:pt idx="9011">
                  <c:v>1.9235724411180849E-3</c:v>
                </c:pt>
                <c:pt idx="9012">
                  <c:v>1.9233603307873511E-3</c:v>
                </c:pt>
                <c:pt idx="9013">
                  <c:v>1.9231478922726651E-3</c:v>
                </c:pt>
                <c:pt idx="9014">
                  <c:v>1.9229345856957864E-3</c:v>
                </c:pt>
                <c:pt idx="9015">
                  <c:v>1.9227203868432607E-3</c:v>
                </c:pt>
                <c:pt idx="9016">
                  <c:v>1.9225058004449485E-3</c:v>
                </c:pt>
                <c:pt idx="9017">
                  <c:v>1.9222915756858423E-3</c:v>
                </c:pt>
                <c:pt idx="9018">
                  <c:v>1.9220782843022656E-3</c:v>
                </c:pt>
                <c:pt idx="9019">
                  <c:v>1.9218659988533445E-3</c:v>
                </c:pt>
                <c:pt idx="9020">
                  <c:v>1.9216542522000363E-3</c:v>
                </c:pt>
                <c:pt idx="9021">
                  <c:v>1.9214423008130487E-3</c:v>
                </c:pt>
                <c:pt idx="9022">
                  <c:v>1.921229543494644E-3</c:v>
                </c:pt>
                <c:pt idx="9023">
                  <c:v>1.9210158597062616E-3</c:v>
                </c:pt>
                <c:pt idx="9024">
                  <c:v>1.9208016770951171E-3</c:v>
                </c:pt>
                <c:pt idx="9025">
                  <c:v>1.9205877303853029E-3</c:v>
                </c:pt>
                <c:pt idx="9026">
                  <c:v>1.9203746475715147E-3</c:v>
                </c:pt>
                <c:pt idx="9027">
                  <c:v>1.9201625964740858E-3</c:v>
                </c:pt>
                <c:pt idx="9028">
                  <c:v>1.9199511905683394E-3</c:v>
                </c:pt>
                <c:pt idx="9029">
                  <c:v>1.9197397069229561E-3</c:v>
                </c:pt>
                <c:pt idx="9030">
                  <c:v>1.9195274933655965E-3</c:v>
                </c:pt>
                <c:pt idx="9031">
                  <c:v>1.9193143355523581E-3</c:v>
                </c:pt>
                <c:pt idx="9032">
                  <c:v>1.9191005773293243E-3</c:v>
                </c:pt>
                <c:pt idx="9033">
                  <c:v>1.9188869267911406E-3</c:v>
                </c:pt>
                <c:pt idx="9034">
                  <c:v>1.9186740574262465E-3</c:v>
                </c:pt>
                <c:pt idx="9035">
                  <c:v>1.9184622290138171E-3</c:v>
                </c:pt>
                <c:pt idx="9036">
                  <c:v>1.918251141657388E-3</c:v>
                </c:pt>
                <c:pt idx="9037">
                  <c:v>1.9180401049624046E-3</c:v>
                </c:pt>
                <c:pt idx="9038">
                  <c:v>1.9178284269211201E-3</c:v>
                </c:pt>
                <c:pt idx="9039">
                  <c:v>1.9176158034537683E-3</c:v>
                </c:pt>
                <c:pt idx="9040">
                  <c:v>1.9174024893185686E-3</c:v>
                </c:pt>
                <c:pt idx="9041">
                  <c:v>1.917189154320465E-3</c:v>
                </c:pt>
                <c:pt idx="9042">
                  <c:v>1.9169765059760513E-3</c:v>
                </c:pt>
                <c:pt idx="9043">
                  <c:v>1.9167648912063505E-3</c:v>
                </c:pt>
                <c:pt idx="9044">
                  <c:v>1.9165541012818048E-3</c:v>
                </c:pt>
                <c:pt idx="9045">
                  <c:v>1.9163434896779328E-3</c:v>
                </c:pt>
                <c:pt idx="9046">
                  <c:v>1.9161323362954961E-3</c:v>
                </c:pt>
                <c:pt idx="9047">
                  <c:v>1.9159202528618241E-3</c:v>
                </c:pt>
                <c:pt idx="9048">
                  <c:v>1.9157074012730103E-3</c:v>
                </c:pt>
                <c:pt idx="9049">
                  <c:v>1.9154944020836884E-3</c:v>
                </c:pt>
                <c:pt idx="9050">
                  <c:v>1.9152819848667784E-3</c:v>
                </c:pt>
                <c:pt idx="9051">
                  <c:v>1.91507057744185E-3</c:v>
                </c:pt>
                <c:pt idx="9052">
                  <c:v>1.9148600652419163E-3</c:v>
                </c:pt>
                <c:pt idx="9053">
                  <c:v>1.9146498561549601E-3</c:v>
                </c:pt>
                <c:pt idx="9054">
                  <c:v>1.9144392141399221E-3</c:v>
                </c:pt>
                <c:pt idx="9055">
                  <c:v>1.9142276736476877E-3</c:v>
                </c:pt>
                <c:pt idx="9056">
                  <c:v>1.9140153015051065E-3</c:v>
                </c:pt>
                <c:pt idx="9057">
                  <c:v>1.9138026589345521E-3</c:v>
                </c:pt>
                <c:pt idx="9058">
                  <c:v>1.9135904852892421E-3</c:v>
                </c:pt>
                <c:pt idx="9059">
                  <c:v>1.9133792817292159E-3</c:v>
                </c:pt>
                <c:pt idx="9060">
                  <c:v>1.9131690292610388E-3</c:v>
                </c:pt>
                <c:pt idx="9061">
                  <c:v>1.9129591997651102E-3</c:v>
                </c:pt>
                <c:pt idx="9062">
                  <c:v>1.9127490536095318E-3</c:v>
                </c:pt>
                <c:pt idx="9063">
                  <c:v>1.9125380561361342E-3</c:v>
                </c:pt>
                <c:pt idx="9064">
                  <c:v>1.9123261784911676E-3</c:v>
                </c:pt>
                <c:pt idx="9065">
                  <c:v>1.912113913524626E-3</c:v>
                </c:pt>
                <c:pt idx="9066">
                  <c:v>1.9119019979959666E-3</c:v>
                </c:pt>
                <c:pt idx="9067">
                  <c:v>1.9116909976655823E-3</c:v>
                </c:pt>
                <c:pt idx="9068">
                  <c:v>1.9114809889247961E-3</c:v>
                </c:pt>
                <c:pt idx="9069">
                  <c:v>1.9112715161095253E-3</c:v>
                </c:pt>
                <c:pt idx="9070">
                  <c:v>1.9110618483425233E-3</c:v>
                </c:pt>
                <c:pt idx="9071">
                  <c:v>1.9108513911322267E-3</c:v>
                </c:pt>
                <c:pt idx="9072">
                  <c:v>1.9106400209303685E-3</c:v>
                </c:pt>
                <c:pt idx="9073">
                  <c:v>1.910428154361382E-3</c:v>
                </c:pt>
                <c:pt idx="9074">
                  <c:v>1.9102165133255196E-3</c:v>
                </c:pt>
                <c:pt idx="9075">
                  <c:v>1.910005718413231E-3</c:v>
                </c:pt>
                <c:pt idx="9076">
                  <c:v>1.9097959396235775E-3</c:v>
                </c:pt>
                <c:pt idx="9077">
                  <c:v>1.9095868009592124E-3</c:v>
                </c:pt>
                <c:pt idx="9078">
                  <c:v>1.9093775924318866E-3</c:v>
                </c:pt>
                <c:pt idx="9079">
                  <c:v>1.90916766994024E-3</c:v>
                </c:pt>
                <c:pt idx="9080">
                  <c:v>1.9089568178001321E-3</c:v>
                </c:pt>
                <c:pt idx="9081">
                  <c:v>1.9087453698688243E-3</c:v>
                </c:pt>
                <c:pt idx="9082">
                  <c:v>1.9085340212341181E-3</c:v>
                </c:pt>
                <c:pt idx="9083">
                  <c:v>1.9083234366843165E-3</c:v>
                </c:pt>
                <c:pt idx="9084">
                  <c:v>1.9081138764989679E-3</c:v>
                </c:pt>
                <c:pt idx="9085">
                  <c:v>1.9079050501932264E-3</c:v>
                </c:pt>
                <c:pt idx="9086">
                  <c:v>1.9076962803901013E-3</c:v>
                </c:pt>
                <c:pt idx="9087">
                  <c:v>1.9074868843746411E-3</c:v>
                </c:pt>
                <c:pt idx="9088">
                  <c:v>1.9072765584071561E-3</c:v>
                </c:pt>
                <c:pt idx="9089">
                  <c:v>1.9070655484496068E-3</c:v>
                </c:pt>
                <c:pt idx="9090">
                  <c:v>1.9068545113339582E-3</c:v>
                </c:pt>
                <c:pt idx="9091">
                  <c:v>1.9066441447337327E-3</c:v>
                </c:pt>
                <c:pt idx="9092">
                  <c:v>1.9064347943950901E-3</c:v>
                </c:pt>
                <c:pt idx="9093">
                  <c:v>1.9062262597359381E-3</c:v>
                </c:pt>
                <c:pt idx="9094">
                  <c:v>1.9060179071075925E-3</c:v>
                </c:pt>
                <c:pt idx="9095">
                  <c:v>1.9058090267630404E-3</c:v>
                </c:pt>
                <c:pt idx="9096">
                  <c:v>1.9055992324330481E-3</c:v>
                </c:pt>
                <c:pt idx="9097">
                  <c:v>1.9053886785477209E-3</c:v>
                </c:pt>
                <c:pt idx="9098">
                  <c:v>1.905177972937408E-3</c:v>
                </c:pt>
                <c:pt idx="9099">
                  <c:v>1.9049678343599457E-3</c:v>
                </c:pt>
                <c:pt idx="9100">
                  <c:v>1.904758687815632E-3</c:v>
                </c:pt>
                <c:pt idx="9101">
                  <c:v>1.904550425494295E-3</c:v>
                </c:pt>
                <c:pt idx="9102">
                  <c:v>1.9043424678054364E-3</c:v>
                </c:pt>
                <c:pt idx="9103">
                  <c:v>1.9041340899409482E-3</c:v>
                </c:pt>
                <c:pt idx="9104">
                  <c:v>1.9039248299739981E-3</c:v>
                </c:pt>
                <c:pt idx="9105">
                  <c:v>1.903714748710518E-3</c:v>
                </c:pt>
                <c:pt idx="9106">
                  <c:v>1.9035043951065168E-3</c:v>
                </c:pt>
                <c:pt idx="9107">
                  <c:v>1.9032944969140061E-3</c:v>
                </c:pt>
                <c:pt idx="9108">
                  <c:v>1.9030855508871606E-3</c:v>
                </c:pt>
                <c:pt idx="9109">
                  <c:v>1.9028775432961297E-3</c:v>
                </c:pt>
                <c:pt idx="9110">
                  <c:v>1.9026699579834201E-3</c:v>
                </c:pt>
                <c:pt idx="9111">
                  <c:v>1.9024620672386517E-3</c:v>
                </c:pt>
                <c:pt idx="9112">
                  <c:v>1.9022533415737847E-3</c:v>
                </c:pt>
                <c:pt idx="9113">
                  <c:v>1.9020437476492482E-3</c:v>
                </c:pt>
                <c:pt idx="9114">
                  <c:v>1.9018337667068522E-3</c:v>
                </c:pt>
                <c:pt idx="9115">
                  <c:v>1.9016241233163534E-3</c:v>
                </c:pt>
                <c:pt idx="9116">
                  <c:v>1.9014153773294401E-3</c:v>
                </c:pt>
                <c:pt idx="9117">
                  <c:v>1.9012076088306509E-3</c:v>
                </c:pt>
                <c:pt idx="9118">
                  <c:v>1.9010003733641021E-3</c:v>
                </c:pt>
                <c:pt idx="9119">
                  <c:v>1.9007929524603217E-3</c:v>
                </c:pt>
                <c:pt idx="9120">
                  <c:v>1.9005847582495841E-3</c:v>
                </c:pt>
                <c:pt idx="9121">
                  <c:v>1.9003756642969336E-3</c:v>
                </c:pt>
                <c:pt idx="9122">
                  <c:v>1.9001660764647501E-3</c:v>
                </c:pt>
                <c:pt idx="9123">
                  <c:v>1.8999567040811267E-3</c:v>
                </c:pt>
                <c:pt idx="9124">
                  <c:v>1.8997481604331068E-3</c:v>
                </c:pt>
                <c:pt idx="9125">
                  <c:v>1.8995406175919501E-3</c:v>
                </c:pt>
                <c:pt idx="9126">
                  <c:v>1.8993337098339154E-3</c:v>
                </c:pt>
                <c:pt idx="9127">
                  <c:v>1.8991267398558243E-3</c:v>
                </c:pt>
                <c:pt idx="9128">
                  <c:v>1.898919071510317E-3</c:v>
                </c:pt>
                <c:pt idx="9129">
                  <c:v>1.8987104878627219E-3</c:v>
                </c:pt>
                <c:pt idx="9130">
                  <c:v>1.8985013130271E-3</c:v>
                </c:pt>
                <c:pt idx="9131">
                  <c:v>1.8982922293476565E-3</c:v>
                </c:pt>
                <c:pt idx="9132">
                  <c:v>1.8980838930450084E-3</c:v>
                </c:pt>
                <c:pt idx="9133">
                  <c:v>1.8978765648265145E-3</c:v>
                </c:pt>
                <c:pt idx="9134">
                  <c:v>1.8976699633823165E-3</c:v>
                </c:pt>
                <c:pt idx="9135">
                  <c:v>1.8974634240856918E-3</c:v>
                </c:pt>
                <c:pt idx="9136">
                  <c:v>1.897256273366979E-3</c:v>
                </c:pt>
                <c:pt idx="9137">
                  <c:v>1.8970482078818373E-3</c:v>
                </c:pt>
                <c:pt idx="9138">
                  <c:v>1.8968394650225537E-3</c:v>
                </c:pt>
                <c:pt idx="9139">
                  <c:v>1.8966306889183961E-3</c:v>
                </c:pt>
                <c:pt idx="9140">
                  <c:v>1.8964225675615523E-3</c:v>
                </c:pt>
                <c:pt idx="9141">
                  <c:v>1.8962154454855585E-3</c:v>
                </c:pt>
                <c:pt idx="9142">
                  <c:v>1.8960091300400275E-3</c:v>
                </c:pt>
                <c:pt idx="9143">
                  <c:v>1.8958030001799081E-3</c:v>
                </c:pt>
                <c:pt idx="9144">
                  <c:v>1.8955963563352062E-3</c:v>
                </c:pt>
                <c:pt idx="9145">
                  <c:v>1.8953888142602471E-3</c:v>
                </c:pt>
                <c:pt idx="9146">
                  <c:v>1.895180521123137E-3</c:v>
                </c:pt>
                <c:pt idx="9147">
                  <c:v>1.8949720723027783E-3</c:v>
                </c:pt>
                <c:pt idx="9148">
                  <c:v>1.8947641759299442E-3</c:v>
                </c:pt>
                <c:pt idx="9149">
                  <c:v>1.8945572541830692E-3</c:v>
                </c:pt>
                <c:pt idx="9150">
                  <c:v>1.8943512058172867E-3</c:v>
                </c:pt>
                <c:pt idx="9151">
                  <c:v>1.8941454634912171E-3</c:v>
                </c:pt>
                <c:pt idx="9152">
                  <c:v>1.8939393134297425E-3</c:v>
                </c:pt>
                <c:pt idx="9153">
                  <c:v>1.8937322973133701E-3</c:v>
                </c:pt>
                <c:pt idx="9154">
                  <c:v>1.8935244701053081E-3</c:v>
                </c:pt>
                <c:pt idx="9155">
                  <c:v>1.8933163687660753E-3</c:v>
                </c:pt>
                <c:pt idx="9156">
                  <c:v>1.893108709657428E-3</c:v>
                </c:pt>
                <c:pt idx="9157">
                  <c:v>1.8929019851600113E-3</c:v>
                </c:pt>
                <c:pt idx="9158">
                  <c:v>1.8926961866432925E-3</c:v>
                </c:pt>
                <c:pt idx="9159">
                  <c:v>1.892490809643665E-3</c:v>
                </c:pt>
                <c:pt idx="9160">
                  <c:v>1.8922851381511414E-3</c:v>
                </c:pt>
                <c:pt idx="9161">
                  <c:v>1.892078647798287E-3</c:v>
                </c:pt>
                <c:pt idx="9162">
                  <c:v>1.8918713009094259E-3</c:v>
                </c:pt>
                <c:pt idx="9163">
                  <c:v>1.8916635673826244E-3</c:v>
                </c:pt>
                <c:pt idx="9164">
                  <c:v>1.8914561598281623E-3</c:v>
                </c:pt>
                <c:pt idx="9165">
                  <c:v>1.8912496322554581E-3</c:v>
                </c:pt>
                <c:pt idx="9166">
                  <c:v>1.8910440683076789E-3</c:v>
                </c:pt>
                <c:pt idx="9167">
                  <c:v>1.8908390344775029E-3</c:v>
                </c:pt>
                <c:pt idx="9168">
                  <c:v>1.8906338244648114E-3</c:v>
                </c:pt>
                <c:pt idx="9169">
                  <c:v>1.8904278569387368E-3</c:v>
                </c:pt>
                <c:pt idx="9170">
                  <c:v>1.8902210026965395E-3</c:v>
                </c:pt>
                <c:pt idx="9171">
                  <c:v>1.8900136570923261E-3</c:v>
                </c:pt>
                <c:pt idx="9172">
                  <c:v>1.889806517127546E-3</c:v>
                </c:pt>
                <c:pt idx="9173">
                  <c:v>1.8896001888849623E-3</c:v>
                </c:pt>
                <c:pt idx="9174">
                  <c:v>1.8893948464051321E-3</c:v>
                </c:pt>
                <c:pt idx="9175">
                  <c:v>1.8891901339910574E-3</c:v>
                </c:pt>
                <c:pt idx="9176">
                  <c:v>1.8889853667729995E-3</c:v>
                </c:pt>
                <c:pt idx="9177">
                  <c:v>1.8887799164427808E-3</c:v>
                </c:pt>
                <c:pt idx="9178">
                  <c:v>1.8885735649016976E-3</c:v>
                </c:pt>
                <c:pt idx="9179">
                  <c:v>1.8883666267595367E-3</c:v>
                </c:pt>
                <c:pt idx="9180">
                  <c:v>1.8881597718735303E-3</c:v>
                </c:pt>
                <c:pt idx="9181">
                  <c:v>1.8879536480265497E-3</c:v>
                </c:pt>
                <c:pt idx="9182">
                  <c:v>1.8877485162839423E-3</c:v>
                </c:pt>
                <c:pt idx="9183">
                  <c:v>1.8875441042807859E-3</c:v>
                </c:pt>
                <c:pt idx="9184">
                  <c:v>1.887339759879971E-3</c:v>
                </c:pt>
                <c:pt idx="9185">
                  <c:v>1.8871348185127046E-3</c:v>
                </c:pt>
                <c:pt idx="9186">
                  <c:v>1.8869289772828642E-3</c:v>
                </c:pt>
                <c:pt idx="9187">
                  <c:v>1.8867224652333505E-3</c:v>
                </c:pt>
                <c:pt idx="9188">
                  <c:v>1.8865159140541881E-3</c:v>
                </c:pt>
                <c:pt idx="9189">
                  <c:v>1.8863100022144881E-3</c:v>
                </c:pt>
                <c:pt idx="9190">
                  <c:v>1.8861050729993571E-3</c:v>
                </c:pt>
                <c:pt idx="9191">
                  <c:v>1.8859009414804639E-3</c:v>
                </c:pt>
                <c:pt idx="9192">
                  <c:v>1.885696998951192E-3</c:v>
                </c:pt>
                <c:pt idx="9193">
                  <c:v>1.8854925558470569E-3</c:v>
                </c:pt>
                <c:pt idx="9194">
                  <c:v>1.8852872299646628E-3</c:v>
                </c:pt>
                <c:pt idx="9195">
                  <c:v>1.8850811614082859E-3</c:v>
                </c:pt>
                <c:pt idx="9196">
                  <c:v>1.8848749333712116E-3</c:v>
                </c:pt>
                <c:pt idx="9197">
                  <c:v>1.884669243540968E-3</c:v>
                </c:pt>
                <c:pt idx="9198">
                  <c:v>1.8844645112725429E-3</c:v>
                </c:pt>
                <c:pt idx="9199">
                  <c:v>1.8842606417004781E-3</c:v>
                </c:pt>
                <c:pt idx="9200">
                  <c:v>1.8840570794670924E-3</c:v>
                </c:pt>
                <c:pt idx="9201">
                  <c:v>1.8838531216348771E-3</c:v>
                </c:pt>
                <c:pt idx="9202">
                  <c:v>1.8836483134761221E-3</c:v>
                </c:pt>
                <c:pt idx="9203">
                  <c:v>1.8834427042842845E-3</c:v>
                </c:pt>
                <c:pt idx="9204">
                  <c:v>1.8832368192881943E-3</c:v>
                </c:pt>
                <c:pt idx="9205">
                  <c:v>1.8830313636654941E-3</c:v>
                </c:pt>
                <c:pt idx="9206">
                  <c:v>1.8828268254557036E-3</c:v>
                </c:pt>
                <c:pt idx="9207">
                  <c:v>1.8826232009682665E-3</c:v>
                </c:pt>
                <c:pt idx="9208">
                  <c:v>1.8824199971722707E-3</c:v>
                </c:pt>
                <c:pt idx="9209">
                  <c:v>1.8822165095422065E-3</c:v>
                </c:pt>
                <c:pt idx="9210">
                  <c:v>1.8820122187820634E-3</c:v>
                </c:pt>
                <c:pt idx="9211">
                  <c:v>1.8818070830251418E-3</c:v>
                </c:pt>
                <c:pt idx="9212">
                  <c:v>1.8816015610832277E-3</c:v>
                </c:pt>
                <c:pt idx="9213">
                  <c:v>1.8813963538319121E-3</c:v>
                </c:pt>
                <c:pt idx="9214">
                  <c:v>1.8811920095039819E-3</c:v>
                </c:pt>
                <c:pt idx="9215">
                  <c:v>1.8809886151708582E-3</c:v>
                </c:pt>
                <c:pt idx="9216">
                  <c:v>1.8807857480210861E-3</c:v>
                </c:pt>
                <c:pt idx="9217">
                  <c:v>1.8805827136911804E-3</c:v>
                </c:pt>
                <c:pt idx="9218">
                  <c:v>1.8803789373073817E-3</c:v>
                </c:pt>
                <c:pt idx="9219">
                  <c:v>1.8801742870142677E-3</c:v>
                </c:pt>
                <c:pt idx="9220">
                  <c:v>1.8799691479045621E-3</c:v>
                </c:pt>
                <c:pt idx="9221">
                  <c:v>1.8797642048926819E-3</c:v>
                </c:pt>
                <c:pt idx="9222">
                  <c:v>1.8795600569545428E-3</c:v>
                </c:pt>
                <c:pt idx="9223">
                  <c:v>1.879356880000549E-3</c:v>
                </c:pt>
                <c:pt idx="9224">
                  <c:v>1.879154328120319E-3</c:v>
                </c:pt>
                <c:pt idx="9225">
                  <c:v>1.8789517286320525E-3</c:v>
                </c:pt>
                <c:pt idx="9226">
                  <c:v>1.8787484609540529E-3</c:v>
                </c:pt>
                <c:pt idx="9227">
                  <c:v>1.8785443059069896E-3</c:v>
                </c:pt>
                <c:pt idx="9228">
                  <c:v>1.8783395688287817E-3</c:v>
                </c:pt>
                <c:pt idx="9229">
                  <c:v>1.8781349073399901E-3</c:v>
                </c:pt>
                <c:pt idx="9230">
                  <c:v>1.8779309609131668E-3</c:v>
                </c:pt>
                <c:pt idx="9231">
                  <c:v>1.8777279909044401E-3</c:v>
                </c:pt>
                <c:pt idx="9232">
                  <c:v>1.8775257336701441E-3</c:v>
                </c:pt>
                <c:pt idx="9233">
                  <c:v>1.8773235493086576E-3</c:v>
                </c:pt>
                <c:pt idx="9234">
                  <c:v>1.8771207821104859E-3</c:v>
                </c:pt>
                <c:pt idx="9235">
                  <c:v>1.8769171296784306E-3</c:v>
                </c:pt>
                <c:pt idx="9236">
                  <c:v>1.8767128129200765E-3</c:v>
                </c:pt>
                <c:pt idx="9237">
                  <c:v>1.8765084513430862E-3</c:v>
                </c:pt>
                <c:pt idx="9238">
                  <c:v>1.8763047140484801E-3</c:v>
                </c:pt>
                <c:pt idx="9239">
                  <c:v>1.8761019430388495E-3</c:v>
                </c:pt>
                <c:pt idx="9240">
                  <c:v>1.8758999609042387E-3</c:v>
                </c:pt>
                <c:pt idx="9241">
                  <c:v>1.8756981710179401E-3</c:v>
                </c:pt>
                <c:pt idx="9242">
                  <c:v>1.8754958936532166E-3</c:v>
                </c:pt>
                <c:pt idx="9243">
                  <c:v>1.8752927486662774E-3</c:v>
                </c:pt>
                <c:pt idx="9244">
                  <c:v>1.8750888692900447E-3</c:v>
                </c:pt>
                <c:pt idx="9245">
                  <c:v>1.8748848267912603E-3</c:v>
                </c:pt>
                <c:pt idx="9246">
                  <c:v>1.8746813085939867E-3</c:v>
                </c:pt>
                <c:pt idx="9247">
                  <c:v>1.8744787312290961E-3</c:v>
                </c:pt>
                <c:pt idx="9248">
                  <c:v>1.8742770060300468E-3</c:v>
                </c:pt>
                <c:pt idx="9249">
                  <c:v>1.8740755893642412E-3</c:v>
                </c:pt>
                <c:pt idx="9250">
                  <c:v>1.8738737889407778E-3</c:v>
                </c:pt>
                <c:pt idx="9251">
                  <c:v>1.8736711536077443E-3</c:v>
                </c:pt>
                <c:pt idx="9252">
                  <c:v>1.8734677271566471E-3</c:v>
                </c:pt>
                <c:pt idx="9253">
                  <c:v>1.8732640233416632E-3</c:v>
                </c:pt>
                <c:pt idx="9254">
                  <c:v>1.8730607363576701E-3</c:v>
                </c:pt>
                <c:pt idx="9255">
                  <c:v>1.8728583499355719E-3</c:v>
                </c:pt>
                <c:pt idx="9256">
                  <c:v>1.8726568651702491E-3</c:v>
                </c:pt>
                <c:pt idx="9257">
                  <c:v>1.8724558002090939E-3</c:v>
                </c:pt>
                <c:pt idx="9258">
                  <c:v>1.8722544618001425E-3</c:v>
                </c:pt>
                <c:pt idx="9259">
                  <c:v>1.8720523356700281E-3</c:v>
                </c:pt>
                <c:pt idx="9260">
                  <c:v>1.8718493759016421E-3</c:v>
                </c:pt>
                <c:pt idx="9261">
                  <c:v>1.8716460304712111E-3</c:v>
                </c:pt>
                <c:pt idx="9262">
                  <c:v>1.8714429887391449E-3</c:v>
                </c:pt>
                <c:pt idx="9263">
                  <c:v>1.8712407932263673E-3</c:v>
                </c:pt>
                <c:pt idx="9264">
                  <c:v>1.8710395343063619E-3</c:v>
                </c:pt>
                <c:pt idx="9265">
                  <c:v>1.8708387996174841E-3</c:v>
                </c:pt>
                <c:pt idx="9266">
                  <c:v>1.8706379065057345E-3</c:v>
                </c:pt>
                <c:pt idx="9267">
                  <c:v>1.8704362864739221E-3</c:v>
                </c:pt>
                <c:pt idx="9268">
                  <c:v>1.8702338051253232E-3</c:v>
                </c:pt>
                <c:pt idx="9269">
                  <c:v>1.8700308375315495E-3</c:v>
                </c:pt>
                <c:pt idx="9270">
                  <c:v>1.8698280567538503E-3</c:v>
                </c:pt>
                <c:pt idx="9271">
                  <c:v>1.8696260547570707E-3</c:v>
                </c:pt>
                <c:pt idx="9272">
                  <c:v>1.8694250092253781E-3</c:v>
                </c:pt>
                <c:pt idx="9273">
                  <c:v>1.8692245838013671E-3</c:v>
                </c:pt>
                <c:pt idx="9274">
                  <c:v>1.8690241177515899E-3</c:v>
                </c:pt>
                <c:pt idx="9275">
                  <c:v>1.8688229981102256E-3</c:v>
                </c:pt>
                <c:pt idx="9276">
                  <c:v>1.8686210046977908E-3</c:v>
                </c:pt>
                <c:pt idx="9277">
                  <c:v>1.8684184338063367E-3</c:v>
                </c:pt>
                <c:pt idx="9278">
                  <c:v>1.868215931064019E-3</c:v>
                </c:pt>
                <c:pt idx="9279">
                  <c:v>1.8680141277579105E-3</c:v>
                </c:pt>
                <c:pt idx="9280">
                  <c:v>1.867813285470374E-3</c:v>
                </c:pt>
                <c:pt idx="9281">
                  <c:v>1.8676131490614422E-3</c:v>
                </c:pt>
                <c:pt idx="9282">
                  <c:v>1.8674130906170905E-3</c:v>
                </c:pt>
                <c:pt idx="9283">
                  <c:v>1.8672124631485269E-3</c:v>
                </c:pt>
                <c:pt idx="9284">
                  <c:v>1.8670109648059026E-3</c:v>
                </c:pt>
                <c:pt idx="9285">
                  <c:v>1.8668088085697085E-3</c:v>
                </c:pt>
                <c:pt idx="9286">
                  <c:v>1.8666066020156622E-3</c:v>
                </c:pt>
                <c:pt idx="9287">
                  <c:v>1.8664050050284464E-3</c:v>
                </c:pt>
                <c:pt idx="9288">
                  <c:v>1.8662043582958001E-3</c:v>
                </c:pt>
                <c:pt idx="9289">
                  <c:v>1.8660044917282125E-3</c:v>
                </c:pt>
                <c:pt idx="9290">
                  <c:v>1.8658048205268272E-3</c:v>
                </c:pt>
                <c:pt idx="9291">
                  <c:v>1.8656046746384951E-3</c:v>
                </c:pt>
                <c:pt idx="9292">
                  <c:v>1.8654036759950673E-3</c:v>
                </c:pt>
                <c:pt idx="9293">
                  <c:v>1.8652019511450684E-3</c:v>
                </c:pt>
                <c:pt idx="9294">
                  <c:v>1.8650000596812273E-3</c:v>
                </c:pt>
                <c:pt idx="9295">
                  <c:v>1.8647986789399541E-3</c:v>
                </c:pt>
                <c:pt idx="9296">
                  <c:v>1.8645982226282677E-3</c:v>
                </c:pt>
                <c:pt idx="9297">
                  <c:v>1.8643986081032223E-3</c:v>
                </c:pt>
                <c:pt idx="9298">
                  <c:v>1.8641993032053501E-3</c:v>
                </c:pt>
                <c:pt idx="9299">
                  <c:v>1.8639996261035948E-3</c:v>
                </c:pt>
                <c:pt idx="9300">
                  <c:v>1.8637991292053571E-3</c:v>
                </c:pt>
                <c:pt idx="9301">
                  <c:v>1.8635978509631199E-3</c:v>
                </c:pt>
                <c:pt idx="9302">
                  <c:v>1.8633962939067681E-3</c:v>
                </c:pt>
                <c:pt idx="9303">
                  <c:v>1.8631951414452633E-3</c:v>
                </c:pt>
                <c:pt idx="9304">
                  <c:v>1.8629948730333721E-3</c:v>
                </c:pt>
                <c:pt idx="9305">
                  <c:v>1.8627954944015345E-3</c:v>
                </c:pt>
                <c:pt idx="9306">
                  <c:v>1.862596534627651E-3</c:v>
                </c:pt>
                <c:pt idx="9307">
                  <c:v>1.8623973115272376E-3</c:v>
                </c:pt>
                <c:pt idx="9308">
                  <c:v>1.8621973158011568E-3</c:v>
                </c:pt>
                <c:pt idx="9309">
                  <c:v>1.8619964976182479E-3</c:v>
                </c:pt>
                <c:pt idx="9310">
                  <c:v>1.861795294363289E-3</c:v>
                </c:pt>
                <c:pt idx="9311">
                  <c:v>1.8615943840959083E-3</c:v>
                </c:pt>
                <c:pt idx="9312">
                  <c:v>1.8613943036891575E-3</c:v>
                </c:pt>
                <c:pt idx="9313">
                  <c:v>1.8611951466962979E-3</c:v>
                </c:pt>
                <c:pt idx="9314">
                  <c:v>1.8609965109659941E-3</c:v>
                </c:pt>
                <c:pt idx="9315">
                  <c:v>1.8607977253318829E-3</c:v>
                </c:pt>
                <c:pt idx="9316">
                  <c:v>1.8605982275940981E-3</c:v>
                </c:pt>
                <c:pt idx="9317">
                  <c:v>1.8603978809223108E-3</c:v>
                </c:pt>
                <c:pt idx="9318">
                  <c:v>1.8601970506009562E-3</c:v>
                </c:pt>
                <c:pt idx="9319">
                  <c:v>1.8599963980663956E-3</c:v>
                </c:pt>
                <c:pt idx="9320">
                  <c:v>1.859796508366525E-3</c:v>
                </c:pt>
                <c:pt idx="9321">
                  <c:v>1.8595975608664296E-3</c:v>
                </c:pt>
                <c:pt idx="9322">
                  <c:v>1.8593992285342944E-3</c:v>
                </c:pt>
                <c:pt idx="9323">
                  <c:v>1.8592008623512784E-3</c:v>
                </c:pt>
                <c:pt idx="9324">
                  <c:v>1.8590018568588175E-3</c:v>
                </c:pt>
                <c:pt idx="9325">
                  <c:v>1.8588019909548809E-3</c:v>
                </c:pt>
                <c:pt idx="9326">
                  <c:v>1.8586015521055625E-3</c:v>
                </c:pt>
                <c:pt idx="9327">
                  <c:v>1.8584011741848876E-3</c:v>
                </c:pt>
                <c:pt idx="9328">
                  <c:v>1.8582014804169335E-3</c:v>
                </c:pt>
                <c:pt idx="9329">
                  <c:v>1.858002732548167E-3</c:v>
                </c:pt>
                <c:pt idx="9330">
                  <c:v>1.8578046837307183E-3</c:v>
                </c:pt>
                <c:pt idx="9331">
                  <c:v>1.8576067177964221E-3</c:v>
                </c:pt>
                <c:pt idx="9332">
                  <c:v>1.8574081963412799E-3</c:v>
                </c:pt>
                <c:pt idx="9333">
                  <c:v>1.857208818109271E-3</c:v>
                </c:pt>
                <c:pt idx="9334">
                  <c:v>1.8570087883561584E-3</c:v>
                </c:pt>
                <c:pt idx="9335">
                  <c:v>1.8568087029699721E-3</c:v>
                </c:pt>
                <c:pt idx="9336">
                  <c:v>1.8566092127675999E-3</c:v>
                </c:pt>
                <c:pt idx="9337">
                  <c:v>1.8564106570913381E-3</c:v>
                </c:pt>
                <c:pt idx="9338">
                  <c:v>1.8562128729796474E-3</c:v>
                </c:pt>
                <c:pt idx="9339">
                  <c:v>1.8560152872158368E-3</c:v>
                </c:pt>
                <c:pt idx="9340">
                  <c:v>1.8558172392596861E-3</c:v>
                </c:pt>
                <c:pt idx="9341">
                  <c:v>1.8556183531334141E-3</c:v>
                </c:pt>
                <c:pt idx="9342">
                  <c:v>1.8554187488828511E-3</c:v>
                </c:pt>
                <c:pt idx="9343">
                  <c:v>1.8552189746728447E-3</c:v>
                </c:pt>
                <c:pt idx="9344">
                  <c:v>1.8550196979241502E-3</c:v>
                </c:pt>
                <c:pt idx="9345">
                  <c:v>1.8548213295210177E-3</c:v>
                </c:pt>
                <c:pt idx="9346">
                  <c:v>1.8546237926738561E-3</c:v>
                </c:pt>
                <c:pt idx="9347">
                  <c:v>1.8544265664507669E-3</c:v>
                </c:pt>
                <c:pt idx="9348">
                  <c:v>1.8542289792978963E-3</c:v>
                </c:pt>
                <c:pt idx="9349">
                  <c:v>1.85403058716509E-3</c:v>
                </c:pt>
                <c:pt idx="9350">
                  <c:v>1.8538314233239371E-3</c:v>
                </c:pt>
                <c:pt idx="9351">
                  <c:v>1.8536319793239961E-3</c:v>
                </c:pt>
                <c:pt idx="9352">
                  <c:v>1.8534329279806716E-3</c:v>
                </c:pt>
                <c:pt idx="9353">
                  <c:v>1.8532347445051661E-3</c:v>
                </c:pt>
                <c:pt idx="9354">
                  <c:v>1.8530374391179942E-3</c:v>
                </c:pt>
                <c:pt idx="9355">
                  <c:v>1.85284055158622E-3</c:v>
                </c:pt>
                <c:pt idx="9356">
                  <c:v>1.8526434105914712E-3</c:v>
                </c:pt>
                <c:pt idx="9357">
                  <c:v>1.8524455117608441E-3</c:v>
                </c:pt>
                <c:pt idx="9358">
                  <c:v>1.8522468014812892E-3</c:v>
                </c:pt>
                <c:pt idx="9359">
                  <c:v>1.8520477067839145E-3</c:v>
                </c:pt>
                <c:pt idx="9360">
                  <c:v>1.8518488946369762E-3</c:v>
                </c:pt>
                <c:pt idx="9361">
                  <c:v>1.8516508963288523E-3</c:v>
                </c:pt>
                <c:pt idx="9362">
                  <c:v>1.8514538084741139E-3</c:v>
                </c:pt>
                <c:pt idx="9363">
                  <c:v>1.8512572388985481E-3</c:v>
                </c:pt>
                <c:pt idx="9364">
                  <c:v>1.8510605277067759E-3</c:v>
                </c:pt>
                <c:pt idx="9365">
                  <c:v>1.8508631189181981E-3</c:v>
                </c:pt>
                <c:pt idx="9366">
                  <c:v>1.8506648733731261E-3</c:v>
                </c:pt>
                <c:pt idx="9367">
                  <c:v>1.8504661467965535E-3</c:v>
                </c:pt>
                <c:pt idx="9368">
                  <c:v>1.8502675892227726E-3</c:v>
                </c:pt>
                <c:pt idx="9369">
                  <c:v>1.8500697788752715E-3</c:v>
                </c:pt>
                <c:pt idx="9370">
                  <c:v>1.8498728967103553E-3</c:v>
                </c:pt>
                <c:pt idx="9371">
                  <c:v>1.8496766248005203E-3</c:v>
                </c:pt>
                <c:pt idx="9372">
                  <c:v>1.8494803256133058E-3</c:v>
                </c:pt>
                <c:pt idx="9373">
                  <c:v>1.8492834010908478E-3</c:v>
                </c:pt>
                <c:pt idx="9374">
                  <c:v>1.8490856292833942E-3</c:v>
                </c:pt>
                <c:pt idx="9375">
                  <c:v>1.848887289045057E-3</c:v>
                </c:pt>
                <c:pt idx="9376">
                  <c:v>1.8486890027281941E-3</c:v>
                </c:pt>
                <c:pt idx="9377">
                  <c:v>1.8484913856140551E-3</c:v>
                </c:pt>
                <c:pt idx="9378">
                  <c:v>1.8482946995534413E-3</c:v>
                </c:pt>
                <c:pt idx="9379">
                  <c:v>1.8480987057848057E-3</c:v>
                </c:pt>
                <c:pt idx="9380">
                  <c:v>1.8479027996499181E-3</c:v>
                </c:pt>
                <c:pt idx="9381">
                  <c:v>1.8477063511964701E-3</c:v>
                </c:pt>
                <c:pt idx="9382">
                  <c:v>1.847509059806719E-3</c:v>
                </c:pt>
                <c:pt idx="9383">
                  <c:v>1.8473111232084735E-3</c:v>
                </c:pt>
                <c:pt idx="9384">
                  <c:v>1.8471131258403271E-3</c:v>
                </c:pt>
                <c:pt idx="9385">
                  <c:v>1.8469157095968695E-3</c:v>
                </c:pt>
                <c:pt idx="9386">
                  <c:v>1.8467192124458861E-3</c:v>
                </c:pt>
                <c:pt idx="9387">
                  <c:v>1.8465234783668009E-3</c:v>
                </c:pt>
                <c:pt idx="9388">
                  <c:v>1.8463279454854491E-3</c:v>
                </c:pt>
                <c:pt idx="9389">
                  <c:v>1.8461319626173025E-3</c:v>
                </c:pt>
                <c:pt idx="9390">
                  <c:v>1.8459351558884935E-3</c:v>
                </c:pt>
                <c:pt idx="9391">
                  <c:v>1.8457376390186972E-3</c:v>
                </c:pt>
                <c:pt idx="9392">
                  <c:v>1.8455399489848521E-3</c:v>
                </c:pt>
                <c:pt idx="9393">
                  <c:v>1.8453427434603393E-3</c:v>
                </c:pt>
                <c:pt idx="9394">
                  <c:v>1.8451464305084971E-3</c:v>
                </c:pt>
                <c:pt idx="9395">
                  <c:v>1.844950939027768E-3</c:v>
                </c:pt>
                <c:pt idx="9396">
                  <c:v>1.8447557590743973E-3</c:v>
                </c:pt>
                <c:pt idx="9397">
                  <c:v>1.8445602291932396E-3</c:v>
                </c:pt>
                <c:pt idx="9398">
                  <c:v>1.8443639088592425E-3</c:v>
                </c:pt>
                <c:pt idx="9399">
                  <c:v>1.8441668263166297E-3</c:v>
                </c:pt>
                <c:pt idx="9400">
                  <c:v>1.8439694623723769E-3</c:v>
                </c:pt>
                <c:pt idx="9401">
                  <c:v>1.8437724794363945E-3</c:v>
                </c:pt>
                <c:pt idx="9402">
                  <c:v>1.8435763485088463E-3</c:v>
                </c:pt>
                <c:pt idx="9403">
                  <c:v>1.8433810841592181E-3</c:v>
                </c:pt>
                <c:pt idx="9404">
                  <c:v>1.8431862366085419E-3</c:v>
                </c:pt>
                <c:pt idx="9405">
                  <c:v>1.8429911452078303E-3</c:v>
                </c:pt>
                <c:pt idx="9406">
                  <c:v>1.8427953104627661E-3</c:v>
                </c:pt>
                <c:pt idx="9407">
                  <c:v>1.8425986751065921E-3</c:v>
                </c:pt>
                <c:pt idx="9408">
                  <c:v>1.8424016560483621E-3</c:v>
                </c:pt>
                <c:pt idx="9409">
                  <c:v>1.842204909369537E-3</c:v>
                </c:pt>
                <c:pt idx="9410">
                  <c:v>1.8420089608361958E-3</c:v>
                </c:pt>
                <c:pt idx="9411">
                  <c:v>1.8418139100094882E-3</c:v>
                </c:pt>
                <c:pt idx="9412">
                  <c:v>1.8416193744651681E-3</c:v>
                </c:pt>
                <c:pt idx="9413">
                  <c:v>1.8414247053673359E-3</c:v>
                </c:pt>
                <c:pt idx="9414">
                  <c:v>1.8412293528777322E-3</c:v>
                </c:pt>
                <c:pt idx="9415">
                  <c:v>1.8410331756082204E-3</c:v>
                </c:pt>
                <c:pt idx="9416">
                  <c:v>1.8408365199460196E-3</c:v>
                </c:pt>
                <c:pt idx="9417">
                  <c:v>1.8406400247409711E-3</c:v>
                </c:pt>
                <c:pt idx="9418">
                  <c:v>1.8404442614831417E-3</c:v>
                </c:pt>
                <c:pt idx="9419">
                  <c:v>1.8402494126333328E-3</c:v>
                </c:pt>
                <c:pt idx="9420">
                  <c:v>1.8400551691529457E-3</c:v>
                </c:pt>
                <c:pt idx="9421">
                  <c:v>1.8398609047731867E-3</c:v>
                </c:pt>
                <c:pt idx="9422">
                  <c:v>1.8396660287322163E-3</c:v>
                </c:pt>
                <c:pt idx="9423">
                  <c:v>1.8394703183047486E-3</c:v>
                </c:pt>
                <c:pt idx="9424">
                  <c:v>1.8392740439411362E-3</c:v>
                </c:pt>
                <c:pt idx="9425">
                  <c:v>1.8390778166989777E-3</c:v>
                </c:pt>
                <c:pt idx="9426">
                  <c:v>1.8388822440344882E-3</c:v>
                </c:pt>
                <c:pt idx="9427">
                  <c:v>1.8386875878453651E-3</c:v>
                </c:pt>
                <c:pt idx="9428">
                  <c:v>1.8384936172561382E-3</c:v>
                </c:pt>
                <c:pt idx="9429">
                  <c:v>1.8382997388884279E-3</c:v>
                </c:pt>
                <c:pt idx="9430">
                  <c:v>1.8381053311111095E-3</c:v>
                </c:pt>
                <c:pt idx="9431">
                  <c:v>1.8379100939872124E-3</c:v>
                </c:pt>
                <c:pt idx="9432">
                  <c:v>1.8377142179080395E-3</c:v>
                </c:pt>
                <c:pt idx="9433">
                  <c:v>1.8375182760951095E-3</c:v>
                </c:pt>
                <c:pt idx="9434">
                  <c:v>1.837322901663226E-3</c:v>
                </c:pt>
                <c:pt idx="9435">
                  <c:v>1.8371284311781643E-3</c:v>
                </c:pt>
                <c:pt idx="9436">
                  <c:v>1.8369347153784259E-3</c:v>
                </c:pt>
                <c:pt idx="9437">
                  <c:v>1.8367412034987285E-3</c:v>
                </c:pt>
                <c:pt idx="9438">
                  <c:v>1.8365472535562808E-3</c:v>
                </c:pt>
                <c:pt idx="9439">
                  <c:v>1.8363524937935526E-3</c:v>
                </c:pt>
                <c:pt idx="9440">
                  <c:v>1.8361570317756172E-3</c:v>
                </c:pt>
                <c:pt idx="9441">
                  <c:v>1.8359613935254918E-3</c:v>
                </c:pt>
                <c:pt idx="9442">
                  <c:v>1.8357662271338007E-3</c:v>
                </c:pt>
                <c:pt idx="9443">
                  <c:v>1.8355719378456601E-3</c:v>
                </c:pt>
                <c:pt idx="9444">
                  <c:v>1.8353784600868722E-3</c:v>
                </c:pt>
                <c:pt idx="9445">
                  <c:v>1.8351852946685238E-3</c:v>
                </c:pt>
                <c:pt idx="9446">
                  <c:v>1.8349917900594838E-3</c:v>
                </c:pt>
                <c:pt idx="9447">
                  <c:v>1.8347975092421803E-3</c:v>
                </c:pt>
                <c:pt idx="9448">
                  <c:v>1.8346024755824955E-3</c:v>
                </c:pt>
                <c:pt idx="9449">
                  <c:v>1.8344071593765783E-3</c:v>
                </c:pt>
                <c:pt idx="9450">
                  <c:v>1.8342122128126301E-3</c:v>
                </c:pt>
                <c:pt idx="9451">
                  <c:v>1.8340181027123698E-3</c:v>
                </c:pt>
                <c:pt idx="9452">
                  <c:v>1.8338248478572598E-3</c:v>
                </c:pt>
                <c:pt idx="9453">
                  <c:v>1.8336320086931835E-3</c:v>
                </c:pt>
                <c:pt idx="9454">
                  <c:v>1.8334389350482343E-3</c:v>
                </c:pt>
                <c:pt idx="9455">
                  <c:v>1.8332451322594441E-3</c:v>
                </c:pt>
                <c:pt idx="9456">
                  <c:v>1.8330505395306486E-3</c:v>
                </c:pt>
                <c:pt idx="9457">
                  <c:v>1.8328555638744716E-3</c:v>
                </c:pt>
                <c:pt idx="9458">
                  <c:v>1.8326608506854388E-3</c:v>
                </c:pt>
                <c:pt idx="9459">
                  <c:v>1.8324669202689867E-3</c:v>
                </c:pt>
                <c:pt idx="9460">
                  <c:v>1.8322738750216625E-3</c:v>
                </c:pt>
                <c:pt idx="9461">
                  <c:v>1.8320813420479348E-3</c:v>
                </c:pt>
                <c:pt idx="9462">
                  <c:v>1.8318886833647641E-3</c:v>
                </c:pt>
                <c:pt idx="9463">
                  <c:v>1.8316953552004898E-3</c:v>
                </c:pt>
                <c:pt idx="9464">
                  <c:v>1.831501214036173E-3</c:v>
                </c:pt>
                <c:pt idx="9465">
                  <c:v>1.8313065971371726E-3</c:v>
                </c:pt>
                <c:pt idx="9466">
                  <c:v>1.8311121323813311E-3</c:v>
                </c:pt>
                <c:pt idx="9467">
                  <c:v>1.8309183846147358E-3</c:v>
                </c:pt>
                <c:pt idx="9468">
                  <c:v>1.8307255377188988E-3</c:v>
                </c:pt>
                <c:pt idx="9469">
                  <c:v>1.8305332913344081E-3</c:v>
                </c:pt>
                <c:pt idx="9470">
                  <c:v>1.8303410302387491E-3</c:v>
                </c:pt>
                <c:pt idx="9471">
                  <c:v>1.8301481708632866E-3</c:v>
                </c:pt>
                <c:pt idx="9472">
                  <c:v>1.8299544897768371E-3</c:v>
                </c:pt>
                <c:pt idx="9473">
                  <c:v>1.8297602492286381E-3</c:v>
                </c:pt>
                <c:pt idx="9474">
                  <c:v>1.829566049202988E-3</c:v>
                </c:pt>
                <c:pt idx="9475">
                  <c:v>1.8293724894466656E-3</c:v>
                </c:pt>
                <c:pt idx="9476">
                  <c:v>1.8291798318489801E-3</c:v>
                </c:pt>
                <c:pt idx="9477">
                  <c:v>1.8289878532257717E-3</c:v>
                </c:pt>
                <c:pt idx="9478">
                  <c:v>1.8287959712538931E-3</c:v>
                </c:pt>
                <c:pt idx="9479">
                  <c:v>1.8286035724955378E-3</c:v>
                </c:pt>
                <c:pt idx="9480">
                  <c:v>1.8284103577352077E-3</c:v>
                </c:pt>
                <c:pt idx="9481">
                  <c:v>1.8282165102138498E-3</c:v>
                </c:pt>
                <c:pt idx="9482">
                  <c:v>1.8280225921626064E-3</c:v>
                </c:pt>
                <c:pt idx="9483">
                  <c:v>1.8278292280560873E-3</c:v>
                </c:pt>
                <c:pt idx="9484">
                  <c:v>1.8276367530320478E-3</c:v>
                </c:pt>
                <c:pt idx="9485">
                  <c:v>1.8274450244112562E-3</c:v>
                </c:pt>
                <c:pt idx="9486">
                  <c:v>1.8272535023093157E-3</c:v>
                </c:pt>
                <c:pt idx="9487">
                  <c:v>1.8270615537945426E-3</c:v>
                </c:pt>
                <c:pt idx="9488">
                  <c:v>1.8268688092370206E-3</c:v>
                </c:pt>
                <c:pt idx="9489">
                  <c:v>1.8266753702139867E-3</c:v>
                </c:pt>
                <c:pt idx="9490">
                  <c:v>1.8264817520227321E-3</c:v>
                </c:pt>
                <c:pt idx="9491">
                  <c:v>1.8262885933321791E-3</c:v>
                </c:pt>
                <c:pt idx="9492">
                  <c:v>1.8260962965726101E-3</c:v>
                </c:pt>
                <c:pt idx="9493">
                  <c:v>1.8259048015411381E-3</c:v>
                </c:pt>
                <c:pt idx="9494">
                  <c:v>1.8257136195761821E-3</c:v>
                </c:pt>
                <c:pt idx="9495">
                  <c:v>1.8255221088998371E-3</c:v>
                </c:pt>
                <c:pt idx="9496">
                  <c:v>1.8253298359839161E-3</c:v>
                </c:pt>
                <c:pt idx="9497">
                  <c:v>1.8251368194607794E-3</c:v>
                </c:pt>
                <c:pt idx="9498">
                  <c:v>1.8249435193415618E-3</c:v>
                </c:pt>
                <c:pt idx="9499">
                  <c:v>1.8247505777725746E-3</c:v>
                </c:pt>
                <c:pt idx="9500">
                  <c:v>1.8245584574295229E-3</c:v>
                </c:pt>
                <c:pt idx="9501">
                  <c:v>1.8243671811730175E-3</c:v>
                </c:pt>
                <c:pt idx="9502">
                  <c:v>1.8241763194504022E-3</c:v>
                </c:pt>
                <c:pt idx="9503">
                  <c:v>1.8239852323789221E-3</c:v>
                </c:pt>
                <c:pt idx="9504">
                  <c:v>1.8237934300801681E-3</c:v>
                </c:pt>
                <c:pt idx="9505">
                  <c:v>1.8236008483490521E-3</c:v>
                </c:pt>
                <c:pt idx="9506">
                  <c:v>1.8234078845216586E-3</c:v>
                </c:pt>
                <c:pt idx="9507">
                  <c:v>1.8232151735008673E-3</c:v>
                </c:pt>
                <c:pt idx="9508">
                  <c:v>1.8230232301922899E-3</c:v>
                </c:pt>
                <c:pt idx="9509">
                  <c:v>1.8228321597201678E-3</c:v>
                </c:pt>
                <c:pt idx="9510">
                  <c:v>1.8226415985021901E-3</c:v>
                </c:pt>
                <c:pt idx="9511">
                  <c:v>1.8224509192063349E-3</c:v>
                </c:pt>
                <c:pt idx="9512">
                  <c:v>1.8222595840529157E-3</c:v>
                </c:pt>
                <c:pt idx="9513">
                  <c:v>1.8220674474867273E-3</c:v>
                </c:pt>
                <c:pt idx="9514">
                  <c:v>1.8218748378614922E-3</c:v>
                </c:pt>
                <c:pt idx="9515">
                  <c:v>1.8216823722905665E-3</c:v>
                </c:pt>
                <c:pt idx="9516">
                  <c:v>1.8214906090640219E-3</c:v>
                </c:pt>
                <c:pt idx="9517">
                  <c:v>1.8212997334030915E-3</c:v>
                </c:pt>
                <c:pt idx="9518">
                  <c:v>1.821109453423388E-3</c:v>
                </c:pt>
                <c:pt idx="9519">
                  <c:v>1.8209191647363392E-3</c:v>
                </c:pt>
                <c:pt idx="9520">
                  <c:v>1.8207282908656117E-3</c:v>
                </c:pt>
                <c:pt idx="9521">
                  <c:v>1.8205366077413021E-3</c:v>
                </c:pt>
                <c:pt idx="9522">
                  <c:v>1.8203443696087705E-3</c:v>
                </c:pt>
                <c:pt idx="9523">
                  <c:v>1.8201521655951695E-3</c:v>
                </c:pt>
                <c:pt idx="9524">
                  <c:v>1.8199605878512189E-3</c:v>
                </c:pt>
                <c:pt idx="9525">
                  <c:v>1.8197698982047512E-3</c:v>
                </c:pt>
                <c:pt idx="9526">
                  <c:v>1.8195798809733283E-3</c:v>
                </c:pt>
                <c:pt idx="9527">
                  <c:v>1.8193899646698985E-3</c:v>
                </c:pt>
                <c:pt idx="9528">
                  <c:v>1.8191995439245841E-3</c:v>
                </c:pt>
                <c:pt idx="9529">
                  <c:v>1.8190083202822729E-3</c:v>
                </c:pt>
                <c:pt idx="9530">
                  <c:v>1.8188164700146461E-3</c:v>
                </c:pt>
                <c:pt idx="9531">
                  <c:v>1.8186245445837176E-3</c:v>
                </c:pt>
                <c:pt idx="9532">
                  <c:v>1.8184331599606083E-3</c:v>
                </c:pt>
                <c:pt idx="9533">
                  <c:v>1.8182426498304356E-3</c:v>
                </c:pt>
                <c:pt idx="9534">
                  <c:v>1.8180528779242762E-3</c:v>
                </c:pt>
                <c:pt idx="9535">
                  <c:v>1.817863315016326E-3</c:v>
                </c:pt>
                <c:pt idx="9536">
                  <c:v>1.8176733370784241E-3</c:v>
                </c:pt>
                <c:pt idx="9537">
                  <c:v>1.8174825766185331E-3</c:v>
                </c:pt>
                <c:pt idx="9538">
                  <c:v>1.8172911293881317E-3</c:v>
                </c:pt>
                <c:pt idx="9539">
                  <c:v>1.8170995001813423E-3</c:v>
                </c:pt>
                <c:pt idx="9540">
                  <c:v>1.816908318403031E-3</c:v>
                </c:pt>
                <c:pt idx="9541">
                  <c:v>1.8167179836727409E-3</c:v>
                </c:pt>
                <c:pt idx="9542">
                  <c:v>1.8165284410072225E-3</c:v>
                </c:pt>
                <c:pt idx="9543">
                  <c:v>1.816339212050398E-3</c:v>
                </c:pt>
                <c:pt idx="9544">
                  <c:v>1.8161496646104942E-3</c:v>
                </c:pt>
                <c:pt idx="9545">
                  <c:v>1.8159593686303801E-3</c:v>
                </c:pt>
                <c:pt idx="9546">
                  <c:v>1.8157683381494275E-3</c:v>
                </c:pt>
                <c:pt idx="9547">
                  <c:v>1.8155770231139915E-3</c:v>
                </c:pt>
                <c:pt idx="9548">
                  <c:v>1.815386055804244E-3</c:v>
                </c:pt>
                <c:pt idx="9549">
                  <c:v>1.8151958947823662E-3</c:v>
                </c:pt>
                <c:pt idx="9550">
                  <c:v>1.8150065668590912E-3</c:v>
                </c:pt>
                <c:pt idx="9551">
                  <c:v>1.8148176522655901E-3</c:v>
                </c:pt>
                <c:pt idx="9552">
                  <c:v>1.8146285212245119E-3</c:v>
                </c:pt>
                <c:pt idx="9553">
                  <c:v>1.8144386885955701E-3</c:v>
                </c:pt>
                <c:pt idx="9554">
                  <c:v>1.8142480868816866E-3</c:v>
                </c:pt>
                <c:pt idx="9555">
                  <c:v>1.8140571039566057E-3</c:v>
                </c:pt>
                <c:pt idx="9556">
                  <c:v>1.8138663644224381E-3</c:v>
                </c:pt>
                <c:pt idx="9557">
                  <c:v>1.8136763778450881E-3</c:v>
                </c:pt>
                <c:pt idx="9558">
                  <c:v>1.8134872519720445E-3</c:v>
                </c:pt>
                <c:pt idx="9559">
                  <c:v>1.8132986323243017E-3</c:v>
                </c:pt>
                <c:pt idx="9560">
                  <c:v>1.8131099020236201E-3</c:v>
                </c:pt>
                <c:pt idx="9561">
                  <c:v>1.8129205292088612E-3</c:v>
                </c:pt>
                <c:pt idx="9562">
                  <c:v>1.8127303663799921E-3</c:v>
                </c:pt>
                <c:pt idx="9563">
                  <c:v>1.8125397331839211E-3</c:v>
                </c:pt>
                <c:pt idx="9564">
                  <c:v>1.8123492361721521E-3</c:v>
                </c:pt>
                <c:pt idx="9565">
                  <c:v>1.812159427165255E-3</c:v>
                </c:pt>
                <c:pt idx="9566">
                  <c:v>1.8119704926458703E-3</c:v>
                </c:pt>
                <c:pt idx="9567">
                  <c:v>1.8117821490058685E-3</c:v>
                </c:pt>
                <c:pt idx="9568">
                  <c:v>1.8115938024832708E-3</c:v>
                </c:pt>
                <c:pt idx="9569">
                  <c:v>1.8114048835949795E-3</c:v>
                </c:pt>
                <c:pt idx="9570">
                  <c:v>1.8112151676970925E-3</c:v>
                </c:pt>
                <c:pt idx="9571">
                  <c:v>1.8110249012231181E-3</c:v>
                </c:pt>
                <c:pt idx="9572">
                  <c:v>1.8108346626541456E-3</c:v>
                </c:pt>
                <c:pt idx="9573">
                  <c:v>1.8106450366560788E-3</c:v>
                </c:pt>
                <c:pt idx="9574">
                  <c:v>1.8104562849441631E-3</c:v>
                </c:pt>
                <c:pt idx="9575">
                  <c:v>1.8102681991532111E-3</c:v>
                </c:pt>
                <c:pt idx="9576">
                  <c:v>1.8100802184183318E-3</c:v>
                </c:pt>
                <c:pt idx="9577">
                  <c:v>1.8098917453147154E-3</c:v>
                </c:pt>
                <c:pt idx="9578">
                  <c:v>1.8097024821848021E-3</c:v>
                </c:pt>
                <c:pt idx="9579">
                  <c:v>1.8095125985072387E-3</c:v>
                </c:pt>
                <c:pt idx="9580">
                  <c:v>1.8093226351907161E-3</c:v>
                </c:pt>
                <c:pt idx="9581">
                  <c:v>1.8091331998368943E-3</c:v>
                </c:pt>
                <c:pt idx="9582">
                  <c:v>1.8089446246549641E-3</c:v>
                </c:pt>
                <c:pt idx="9583">
                  <c:v>1.8087567796191051E-3</c:v>
                </c:pt>
                <c:pt idx="9584">
                  <c:v>1.8085691459451521E-3</c:v>
                </c:pt>
                <c:pt idx="9585">
                  <c:v>1.8083811083640033E-3</c:v>
                </c:pt>
                <c:pt idx="9586">
                  <c:v>1.8081923015307213E-3</c:v>
                </c:pt>
                <c:pt idx="9587">
                  <c:v>1.8080028155286569E-3</c:v>
                </c:pt>
                <c:pt idx="9588">
                  <c:v>1.8078131448658085E-3</c:v>
                </c:pt>
                <c:pt idx="9589">
                  <c:v>1.8076239098372947E-3</c:v>
                </c:pt>
                <c:pt idx="9590">
                  <c:v>1.8074355072566269E-3</c:v>
                </c:pt>
                <c:pt idx="9591">
                  <c:v>1.8072478872128753E-3</c:v>
                </c:pt>
                <c:pt idx="9592">
                  <c:v>1.8070605814391009E-3</c:v>
                </c:pt>
                <c:pt idx="9593">
                  <c:v>1.8068729671661789E-3</c:v>
                </c:pt>
                <c:pt idx="9594">
                  <c:v>1.8066846177893919E-3</c:v>
                </c:pt>
                <c:pt idx="9595">
                  <c:v>1.8064955428916665E-3</c:v>
                </c:pt>
                <c:pt idx="9596">
                  <c:v>1.8063061825692416E-3</c:v>
                </c:pt>
                <c:pt idx="9597">
                  <c:v>1.8061171594081031E-3</c:v>
                </c:pt>
                <c:pt idx="9598">
                  <c:v>1.8059289278892681E-3</c:v>
                </c:pt>
                <c:pt idx="9599">
                  <c:v>1.8057415186484189E-3</c:v>
                </c:pt>
                <c:pt idx="9600">
                  <c:v>1.8055545214883738E-3</c:v>
                </c:pt>
                <c:pt idx="9601">
                  <c:v>1.8053673165575061E-3</c:v>
                </c:pt>
                <c:pt idx="9602">
                  <c:v>1.8051794234077059E-3</c:v>
                </c:pt>
                <c:pt idx="9603">
                  <c:v>1.8049907713632513E-3</c:v>
                </c:pt>
                <c:pt idx="9604">
                  <c:v>1.8048017390443526E-3</c:v>
                </c:pt>
                <c:pt idx="9605">
                  <c:v>1.8046129409389313E-3</c:v>
                </c:pt>
                <c:pt idx="9606">
                  <c:v>1.8044248813324328E-3</c:v>
                </c:pt>
                <c:pt idx="9607">
                  <c:v>1.804237670494475E-3</c:v>
                </c:pt>
                <c:pt idx="9608">
                  <c:v>1.8040509628448013E-3</c:v>
                </c:pt>
                <c:pt idx="9609">
                  <c:v>1.8038641517662383E-3</c:v>
                </c:pt>
                <c:pt idx="9610">
                  <c:v>1.8036767112438081E-3</c:v>
                </c:pt>
                <c:pt idx="9611">
                  <c:v>1.8034884919212648E-3</c:v>
                </c:pt>
                <c:pt idx="9612">
                  <c:v>1.8032998049381161E-3</c:v>
                </c:pt>
                <c:pt idx="9613">
                  <c:v>1.8031112464820579E-3</c:v>
                </c:pt>
                <c:pt idx="9614">
                  <c:v>1.8029233619891521E-3</c:v>
                </c:pt>
                <c:pt idx="9615">
                  <c:v>1.8027363391278461E-3</c:v>
                </c:pt>
                <c:pt idx="9616">
                  <c:v>1.8025499023725953E-3</c:v>
                </c:pt>
                <c:pt idx="9617">
                  <c:v>1.802363468385595E-3</c:v>
                </c:pt>
                <c:pt idx="9618">
                  <c:v>1.8021764745796034E-3</c:v>
                </c:pt>
                <c:pt idx="9619">
                  <c:v>1.801988695799195E-3</c:v>
                </c:pt>
                <c:pt idx="9620">
                  <c:v>1.8018003708530209E-3</c:v>
                </c:pt>
                <c:pt idx="9621">
                  <c:v>1.8016120677821221E-3</c:v>
                </c:pt>
                <c:pt idx="9622">
                  <c:v>1.8014243638767432E-3</c:v>
                </c:pt>
                <c:pt idx="9623">
                  <c:v>1.8012375206904749E-3</c:v>
                </c:pt>
                <c:pt idx="9624">
                  <c:v>1.8010513369957893E-3</c:v>
                </c:pt>
                <c:pt idx="9625">
                  <c:v>1.8008652623411581E-3</c:v>
                </c:pt>
                <c:pt idx="9626">
                  <c:v>1.8006787071263223E-3</c:v>
                </c:pt>
                <c:pt idx="9627">
                  <c:v>1.8004913745268399E-3</c:v>
                </c:pt>
                <c:pt idx="9628">
                  <c:v>1.8003034273997465E-3</c:v>
                </c:pt>
                <c:pt idx="9629">
                  <c:v>1.8001153963111251E-3</c:v>
                </c:pt>
                <c:pt idx="9630">
                  <c:v>1.7999278806243883E-3</c:v>
                </c:pt>
                <c:pt idx="9631">
                  <c:v>1.7997412110509019E-3</c:v>
                </c:pt>
                <c:pt idx="9632">
                  <c:v>1.7995552636452599E-3</c:v>
                </c:pt>
                <c:pt idx="9633">
                  <c:v>1.7993695298532655E-3</c:v>
                </c:pt>
                <c:pt idx="9634">
                  <c:v>1.7991834030233898E-3</c:v>
                </c:pt>
                <c:pt idx="9635">
                  <c:v>1.7989965199660932E-3</c:v>
                </c:pt>
                <c:pt idx="9636">
                  <c:v>1.7988089652498085E-3</c:v>
                </c:pt>
                <c:pt idx="9637">
                  <c:v>1.7986212233081665E-3</c:v>
                </c:pt>
                <c:pt idx="9638">
                  <c:v>1.7984339054776029E-3</c:v>
                </c:pt>
                <c:pt idx="9639">
                  <c:v>1.7982474057709245E-3</c:v>
                </c:pt>
                <c:pt idx="9640">
                  <c:v>1.7980616792063024E-3</c:v>
                </c:pt>
                <c:pt idx="9641">
                  <c:v>1.7978762673949466E-3</c:v>
                </c:pt>
                <c:pt idx="9642">
                  <c:v>1.7976905568304121E-3</c:v>
                </c:pt>
                <c:pt idx="9643">
                  <c:v>1.7975041243414951E-3</c:v>
                </c:pt>
                <c:pt idx="9644">
                  <c:v>1.7973169751872632E-3</c:v>
                </c:pt>
                <c:pt idx="9645">
                  <c:v>1.7971295398232297E-3</c:v>
                </c:pt>
                <c:pt idx="9646">
                  <c:v>1.7969424313093053E-3</c:v>
                </c:pt>
                <c:pt idx="9647">
                  <c:v>1.7967561000777313E-3</c:v>
                </c:pt>
                <c:pt idx="9648">
                  <c:v>1.7965705804675464E-3</c:v>
                </c:pt>
                <c:pt idx="9649">
                  <c:v>1.7963854716463513E-3</c:v>
                </c:pt>
                <c:pt idx="9650">
                  <c:v>1.7962001635126394E-3</c:v>
                </c:pt>
                <c:pt idx="9651">
                  <c:v>1.79601418026484E-3</c:v>
                </c:pt>
                <c:pt idx="9652">
                  <c:v>1.7958274481586181E-3</c:v>
                </c:pt>
                <c:pt idx="9653">
                  <c:v>1.7956403367641461E-3</c:v>
                </c:pt>
                <c:pt idx="9654">
                  <c:v>1.7954534506374751E-3</c:v>
                </c:pt>
                <c:pt idx="9655">
                  <c:v>1.7952672888422315E-3</c:v>
                </c:pt>
                <c:pt idx="9656">
                  <c:v>1.7950819640720529E-3</c:v>
                </c:pt>
                <c:pt idx="9657">
                  <c:v>1.7948971394460963E-3</c:v>
                </c:pt>
                <c:pt idx="9658">
                  <c:v>1.7947122184199815E-3</c:v>
                </c:pt>
                <c:pt idx="9659">
                  <c:v>1.7945266807535844E-3</c:v>
                </c:pt>
                <c:pt idx="9660">
                  <c:v>1.7943403753201562E-3</c:v>
                </c:pt>
                <c:pt idx="9661">
                  <c:v>1.7941536049461883E-3</c:v>
                </c:pt>
                <c:pt idx="9662">
                  <c:v>1.793966955648952E-3</c:v>
                </c:pt>
                <c:pt idx="9663">
                  <c:v>1.793780966563685E-3</c:v>
                </c:pt>
                <c:pt idx="9664">
                  <c:v>1.7935958264714551E-3</c:v>
                </c:pt>
                <c:pt idx="9665">
                  <c:v>1.7934112677407581E-3</c:v>
                </c:pt>
                <c:pt idx="9666">
                  <c:v>1.7932267172601978E-3</c:v>
                </c:pt>
                <c:pt idx="9667">
                  <c:v>1.7930416192427781E-3</c:v>
                </c:pt>
                <c:pt idx="9668">
                  <c:v>1.7928557480818264E-3</c:v>
                </c:pt>
                <c:pt idx="9669">
                  <c:v>1.7926693351431144E-3</c:v>
                </c:pt>
                <c:pt idx="9670">
                  <c:v>1.7924829382289275E-3</c:v>
                </c:pt>
                <c:pt idx="9671">
                  <c:v>1.792297127360925E-3</c:v>
                </c:pt>
                <c:pt idx="9672">
                  <c:v>1.7921121638838531E-3</c:v>
                </c:pt>
                <c:pt idx="9673">
                  <c:v>1.7919278535330361E-3</c:v>
                </c:pt>
                <c:pt idx="9674">
                  <c:v>1.7917436560664691E-3</c:v>
                </c:pt>
                <c:pt idx="9675">
                  <c:v>1.7915589895902615E-3</c:v>
                </c:pt>
                <c:pt idx="9676">
                  <c:v>1.791373558147068E-3</c:v>
                </c:pt>
                <c:pt idx="9677">
                  <c:v>1.7911875181391757E-3</c:v>
                </c:pt>
                <c:pt idx="9678">
                  <c:v>1.7910013899956625E-3</c:v>
                </c:pt>
                <c:pt idx="9679">
                  <c:v>1.7908157649703677E-3</c:v>
                </c:pt>
                <c:pt idx="9680">
                  <c:v>1.7906309722560791E-3</c:v>
                </c:pt>
                <c:pt idx="9681">
                  <c:v>1.7904468938295928E-3</c:v>
                </c:pt>
                <c:pt idx="9682">
                  <c:v>1.7902630311601331E-3</c:v>
                </c:pt>
                <c:pt idx="9683">
                  <c:v>1.7900787860751729E-3</c:v>
                </c:pt>
                <c:pt idx="9684">
                  <c:v>1.7898937975479078E-3</c:v>
                </c:pt>
                <c:pt idx="9685">
                  <c:v>1.7897081447808634E-3</c:v>
                </c:pt>
                <c:pt idx="9686">
                  <c:v>1.7895223023399133E-3</c:v>
                </c:pt>
                <c:pt idx="9687">
                  <c:v>1.7893368727506501E-3</c:v>
                </c:pt>
                <c:pt idx="9688">
                  <c:v>1.7891522472311321E-3</c:v>
                </c:pt>
                <c:pt idx="9689">
                  <c:v>1.788968385589439E-3</c:v>
                </c:pt>
                <c:pt idx="9690">
                  <c:v>1.7887848391091E-3</c:v>
                </c:pt>
                <c:pt idx="9691">
                  <c:v>1.7886010033898061E-3</c:v>
                </c:pt>
                <c:pt idx="9692">
                  <c:v>1.788416458674686E-3</c:v>
                </c:pt>
                <c:pt idx="9693">
                  <c:v>1.7882312060278141E-3</c:v>
                </c:pt>
                <c:pt idx="9694">
                  <c:v>1.788045666468129E-3</c:v>
                </c:pt>
                <c:pt idx="9695">
                  <c:v>1.7878604436939631E-3</c:v>
                </c:pt>
                <c:pt idx="9696">
                  <c:v>1.7876759841210345E-3</c:v>
                </c:pt>
                <c:pt idx="9697">
                  <c:v>1.7874923256737344E-3</c:v>
                </c:pt>
                <c:pt idx="9698">
                  <c:v>1.7873090766827432E-3</c:v>
                </c:pt>
                <c:pt idx="9699">
                  <c:v>1.7871256366249106E-3</c:v>
                </c:pt>
                <c:pt idx="9700">
                  <c:v>1.7869415343000398E-3</c:v>
                </c:pt>
                <c:pt idx="9701">
                  <c:v>1.7867566930018751E-3</c:v>
                </c:pt>
                <c:pt idx="9702">
                  <c:v>1.7865714734489318E-3</c:v>
                </c:pt>
                <c:pt idx="9703">
                  <c:v>1.7863864704436754E-3</c:v>
                </c:pt>
                <c:pt idx="9704">
                  <c:v>1.7862021778857239E-3</c:v>
                </c:pt>
                <c:pt idx="9705">
                  <c:v>1.7860187107977144E-3</c:v>
                </c:pt>
                <c:pt idx="9706">
                  <c:v>1.785835740803942E-3</c:v>
                </c:pt>
                <c:pt idx="9707">
                  <c:v>1.7856526812487926E-3</c:v>
                </c:pt>
                <c:pt idx="9708">
                  <c:v>1.7854690175967281E-3</c:v>
                </c:pt>
                <c:pt idx="9709">
                  <c:v>1.7852845970335281E-3</c:v>
                </c:pt>
                <c:pt idx="9710">
                  <c:v>1.7850997142620081E-3</c:v>
                </c:pt>
                <c:pt idx="9711">
                  <c:v>1.7849149453180537E-3</c:v>
                </c:pt>
                <c:pt idx="9712">
                  <c:v>1.7847308231182736E-3</c:v>
                </c:pt>
                <c:pt idx="9713">
                  <c:v>1.7845475374857137E-3</c:v>
                </c:pt>
                <c:pt idx="9714">
                  <c:v>1.7843648284991901E-3</c:v>
                </c:pt>
                <c:pt idx="9715">
                  <c:v>1.7841821330805473E-3</c:v>
                </c:pt>
                <c:pt idx="9716">
                  <c:v>1.7839989021490802E-3</c:v>
                </c:pt>
                <c:pt idx="9717">
                  <c:v>1.7838149097050089E-3</c:v>
                </c:pt>
                <c:pt idx="9718">
                  <c:v>1.7836303798485311E-3</c:v>
                </c:pt>
                <c:pt idx="9719">
                  <c:v>1.7834458603396355E-3</c:v>
                </c:pt>
                <c:pt idx="9720">
                  <c:v>1.7832619140365805E-3</c:v>
                </c:pt>
                <c:pt idx="9721">
                  <c:v>1.783078802029844E-3</c:v>
                </c:pt>
                <c:pt idx="9722">
                  <c:v>1.7828963368474969E-3</c:v>
                </c:pt>
                <c:pt idx="9723">
                  <c:v>1.7827139882579351E-3</c:v>
                </c:pt>
                <c:pt idx="9724">
                  <c:v>1.7825311819577778E-3</c:v>
                </c:pt>
                <c:pt idx="9725">
                  <c:v>1.7823476228892761E-3</c:v>
                </c:pt>
                <c:pt idx="9726">
                  <c:v>1.7821634611622887E-3</c:v>
                </c:pt>
                <c:pt idx="9727">
                  <c:v>1.7819792072696578E-3</c:v>
                </c:pt>
                <c:pt idx="9728">
                  <c:v>1.7817954444816957E-3</c:v>
                </c:pt>
                <c:pt idx="9729">
                  <c:v>1.7816125004531524E-3</c:v>
                </c:pt>
                <c:pt idx="9730">
                  <c:v>1.7814302629290551E-3</c:v>
                </c:pt>
                <c:pt idx="9731">
                  <c:v>1.7812482432004435E-3</c:v>
                </c:pt>
                <c:pt idx="9732">
                  <c:v>1.7810658514380657E-3</c:v>
                </c:pt>
                <c:pt idx="9733">
                  <c:v>1.7808827287843403E-3</c:v>
                </c:pt>
                <c:pt idx="9734">
                  <c:v>1.7806989492207455E-3</c:v>
                </c:pt>
                <c:pt idx="9735">
                  <c:v>1.7805149776470471E-3</c:v>
                </c:pt>
                <c:pt idx="9736">
                  <c:v>1.7803314079227481E-3</c:v>
                </c:pt>
                <c:pt idx="9737">
                  <c:v>1.7801486284776508E-3</c:v>
                </c:pt>
                <c:pt idx="9738">
                  <c:v>1.7799666037744272E-3</c:v>
                </c:pt>
                <c:pt idx="9739">
                  <c:v>1.77978489456813E-3</c:v>
                </c:pt>
                <c:pt idx="9740">
                  <c:v>1.7796029054114116E-3</c:v>
                </c:pt>
                <c:pt idx="9741">
                  <c:v>1.7794202199422975E-3</c:v>
                </c:pt>
                <c:pt idx="9742">
                  <c:v>1.7792368351550525E-3</c:v>
                </c:pt>
                <c:pt idx="9743">
                  <c:v>1.7790531628311848E-3</c:v>
                </c:pt>
                <c:pt idx="9744">
                  <c:v>1.7788697974683791E-3</c:v>
                </c:pt>
                <c:pt idx="9745">
                  <c:v>1.7786871814979809E-3</c:v>
                </c:pt>
                <c:pt idx="9746">
                  <c:v>1.7785053563151587E-3</c:v>
                </c:pt>
                <c:pt idx="9747">
                  <c:v>1.7783239392170085E-3</c:v>
                </c:pt>
                <c:pt idx="9748">
                  <c:v>1.7781423390907226E-3</c:v>
                </c:pt>
                <c:pt idx="9749">
                  <c:v>1.7779600892926842E-3</c:v>
                </c:pt>
                <c:pt idx="9750">
                  <c:v>1.7777771102583119E-3</c:v>
                </c:pt>
                <c:pt idx="9751">
                  <c:v>1.7775937540478366E-3</c:v>
                </c:pt>
                <c:pt idx="9752">
                  <c:v>1.7774106058844519E-3</c:v>
                </c:pt>
                <c:pt idx="9753">
                  <c:v>1.7772281545608722E-3</c:v>
                </c:pt>
                <c:pt idx="9754">
                  <c:v>1.7770465173366004E-3</c:v>
                </c:pt>
                <c:pt idx="9755">
                  <c:v>1.776865374151726E-3</c:v>
                </c:pt>
                <c:pt idx="9756">
                  <c:v>1.7766841480594481E-3</c:v>
                </c:pt>
                <c:pt idx="9757">
                  <c:v>1.7765023301597113E-3</c:v>
                </c:pt>
                <c:pt idx="9758">
                  <c:v>1.7763197660311406E-3</c:v>
                </c:pt>
                <c:pt idx="9759">
                  <c:v>1.7761367424374043E-3</c:v>
                </c:pt>
                <c:pt idx="9760">
                  <c:v>1.7759538256176921E-3</c:v>
                </c:pt>
                <c:pt idx="9761">
                  <c:v>1.7757715423509005E-3</c:v>
                </c:pt>
                <c:pt idx="9762">
                  <c:v>1.7755900834337081E-3</c:v>
                </c:pt>
                <c:pt idx="9763">
                  <c:v>1.7754091964763102E-3</c:v>
                </c:pt>
                <c:pt idx="9764">
                  <c:v>1.7752283282450082E-3</c:v>
                </c:pt>
                <c:pt idx="9765">
                  <c:v>1.7750469362731941E-3</c:v>
                </c:pt>
                <c:pt idx="9766">
                  <c:v>1.7748647942239608E-3</c:v>
                </c:pt>
                <c:pt idx="9767">
                  <c:v>1.7746821191046277E-3</c:v>
                </c:pt>
                <c:pt idx="9768">
                  <c:v>1.7744994488248461E-3</c:v>
                </c:pt>
                <c:pt idx="9769">
                  <c:v>1.7743173391826243E-3</c:v>
                </c:pt>
                <c:pt idx="9770">
                  <c:v>1.7741360509705947E-3</c:v>
                </c:pt>
                <c:pt idx="9771">
                  <c:v>1.7739554033438514E-3</c:v>
                </c:pt>
                <c:pt idx="9772">
                  <c:v>1.7737748758868202E-3</c:v>
                </c:pt>
                <c:pt idx="9773">
                  <c:v>1.7735939017730126E-3</c:v>
                </c:pt>
                <c:pt idx="9774">
                  <c:v>1.7734121868752397E-3</c:v>
                </c:pt>
                <c:pt idx="9775">
                  <c:v>1.7732298751689933E-3</c:v>
                </c:pt>
                <c:pt idx="9776">
                  <c:v>1.7730474674068821E-3</c:v>
                </c:pt>
                <c:pt idx="9777">
                  <c:v>1.77286553899922E-3</c:v>
                </c:pt>
                <c:pt idx="9778">
                  <c:v>1.7726844160443841E-3</c:v>
                </c:pt>
                <c:pt idx="9779">
                  <c:v>1.772503991905877E-3</c:v>
                </c:pt>
                <c:pt idx="9780">
                  <c:v>1.7723237874997244E-3</c:v>
                </c:pt>
                <c:pt idx="9781">
                  <c:v>1.7721432212070014E-3</c:v>
                </c:pt>
                <c:pt idx="9782">
                  <c:v>1.7719619363449673E-3</c:v>
                </c:pt>
                <c:pt idx="9783">
                  <c:v>1.7717800018150244E-3</c:v>
                </c:pt>
                <c:pt idx="9784">
                  <c:v>1.7715978730475457E-3</c:v>
                </c:pt>
                <c:pt idx="9785">
                  <c:v>1.7714161353777143E-3</c:v>
                </c:pt>
                <c:pt idx="9786">
                  <c:v>1.7712351744540804E-3</c:v>
                </c:pt>
                <c:pt idx="9787">
                  <c:v>1.7710549592623841E-3</c:v>
                </c:pt>
                <c:pt idx="9788">
                  <c:v>1.7708750598332765E-3</c:v>
                </c:pt>
                <c:pt idx="9789">
                  <c:v>1.7706948895224023E-3</c:v>
                </c:pt>
                <c:pt idx="9790">
                  <c:v>1.7705140353431066E-3</c:v>
                </c:pt>
                <c:pt idx="9791">
                  <c:v>1.7703324903414377E-3</c:v>
                </c:pt>
                <c:pt idx="9792">
                  <c:v>1.7701506572557336E-3</c:v>
                </c:pt>
                <c:pt idx="9793">
                  <c:v>1.7699691215405172E-3</c:v>
                </c:pt>
                <c:pt idx="9794">
                  <c:v>1.7697883216747923E-3</c:v>
                </c:pt>
                <c:pt idx="9795">
                  <c:v>1.7696083024132721E-3</c:v>
                </c:pt>
                <c:pt idx="9796">
                  <c:v>1.7694286898276082E-3</c:v>
                </c:pt>
                <c:pt idx="9797">
                  <c:v>1.7692489020510408E-3</c:v>
                </c:pt>
                <c:pt idx="9798">
                  <c:v>1.7690684769522092E-3</c:v>
                </c:pt>
                <c:pt idx="9799">
                  <c:v>1.7688873322086089E-3</c:v>
                </c:pt>
                <c:pt idx="9800">
                  <c:v>1.7687058114108163E-3</c:v>
                </c:pt>
                <c:pt idx="9801">
                  <c:v>1.7685244903731679E-3</c:v>
                </c:pt>
                <c:pt idx="9802">
                  <c:v>1.7683438528378669E-3</c:v>
                </c:pt>
                <c:pt idx="9803">
                  <c:v>1.768164018211966E-3</c:v>
                </c:pt>
                <c:pt idx="9804">
                  <c:v>1.7679846745667555E-3</c:v>
                </c:pt>
                <c:pt idx="9805">
                  <c:v>1.7678052544884133E-3</c:v>
                </c:pt>
                <c:pt idx="9806">
                  <c:v>1.7676252546441635E-3</c:v>
                </c:pt>
                <c:pt idx="9807">
                  <c:v>1.7674445190833275E-3</c:v>
                </c:pt>
                <c:pt idx="9808">
                  <c:v>1.7672633268102566E-3</c:v>
                </c:pt>
                <c:pt idx="9809">
                  <c:v>1.7670822344479304E-3</c:v>
                </c:pt>
                <c:pt idx="9810">
                  <c:v>1.766901762717124E-3</c:v>
                </c:pt>
                <c:pt idx="9811">
                  <c:v>1.7667221033220795E-3</c:v>
                </c:pt>
                <c:pt idx="9812">
                  <c:v>1.766543011229998E-3</c:v>
                </c:pt>
                <c:pt idx="9813">
                  <c:v>1.7663639428672601E-3</c:v>
                </c:pt>
                <c:pt idx="9814">
                  <c:v>1.7661843622906643E-3</c:v>
                </c:pt>
                <c:pt idx="9815">
                  <c:v>1.7660040428802801E-3</c:v>
                </c:pt>
                <c:pt idx="9816">
                  <c:v>1.7658231947186801E-3</c:v>
                </c:pt>
                <c:pt idx="9817">
                  <c:v>1.7656423460527331E-3</c:v>
                </c:pt>
                <c:pt idx="9818">
                  <c:v>1.7654620457214381E-3</c:v>
                </c:pt>
                <c:pt idx="9819">
                  <c:v>1.7652825541777104E-3</c:v>
                </c:pt>
                <c:pt idx="9820">
                  <c:v>1.765103697042292E-3</c:v>
                </c:pt>
                <c:pt idx="9821">
                  <c:v>1.7649249635258355E-3</c:v>
                </c:pt>
                <c:pt idx="9822">
                  <c:v>1.7647457941672342E-3</c:v>
                </c:pt>
                <c:pt idx="9823">
                  <c:v>1.7645658957994679E-3</c:v>
                </c:pt>
                <c:pt idx="9824">
                  <c:v>1.7643854064175388E-3</c:v>
                </c:pt>
                <c:pt idx="9825">
                  <c:v>1.7642048172251184E-3</c:v>
                </c:pt>
                <c:pt idx="9826">
                  <c:v>1.764024695893724E-3</c:v>
                </c:pt>
                <c:pt idx="9827">
                  <c:v>1.7638453669480967E-3</c:v>
                </c:pt>
                <c:pt idx="9828">
                  <c:v>1.7636667292244164E-3</c:v>
                </c:pt>
                <c:pt idx="9829">
                  <c:v>1.763488313071649E-3</c:v>
                </c:pt>
                <c:pt idx="9830">
                  <c:v>1.7633095449508703E-3</c:v>
                </c:pt>
                <c:pt idx="9831">
                  <c:v>1.7631300703590481E-3</c:v>
                </c:pt>
                <c:pt idx="9832">
                  <c:v>1.7629499532545601E-3</c:v>
                </c:pt>
                <c:pt idx="9833">
                  <c:v>1.7627696397904441E-3</c:v>
                </c:pt>
                <c:pt idx="9834">
                  <c:v>1.7625897069163791E-3</c:v>
                </c:pt>
                <c:pt idx="9835">
                  <c:v>1.762410537507179E-3</c:v>
                </c:pt>
                <c:pt idx="9836">
                  <c:v>1.7622321049437643E-3</c:v>
                </c:pt>
                <c:pt idx="9837">
                  <c:v>1.7620539883411804E-3</c:v>
                </c:pt>
                <c:pt idx="9838">
                  <c:v>1.7618756097113153E-3</c:v>
                </c:pt>
                <c:pt idx="9839">
                  <c:v>1.7616965594229768E-3</c:v>
                </c:pt>
                <c:pt idx="9840">
                  <c:v>1.7615168266922323E-3</c:v>
                </c:pt>
                <c:pt idx="9841">
                  <c:v>1.7613368054037435E-3</c:v>
                </c:pt>
                <c:pt idx="9842">
                  <c:v>1.7611570721229551E-3</c:v>
                </c:pt>
                <c:pt idx="9843">
                  <c:v>1.7609780614085027E-3</c:v>
                </c:pt>
                <c:pt idx="9844">
                  <c:v>1.7607998212665653E-3</c:v>
                </c:pt>
                <c:pt idx="9845">
                  <c:v>1.760621986356269E-3</c:v>
                </c:pt>
                <c:pt idx="9846">
                  <c:v>1.7604439838961351E-3</c:v>
                </c:pt>
                <c:pt idx="9847">
                  <c:v>1.7602653562231241E-3</c:v>
                </c:pt>
                <c:pt idx="9848">
                  <c:v>1.7600860183543301E-3</c:v>
                </c:pt>
                <c:pt idx="9849">
                  <c:v>1.7599063055945387E-3</c:v>
                </c:pt>
                <c:pt idx="9850">
                  <c:v>1.7597267845159551E-3</c:v>
                </c:pt>
                <c:pt idx="9851">
                  <c:v>1.7595479338659015E-3</c:v>
                </c:pt>
                <c:pt idx="9852">
                  <c:v>1.7593698751123999E-3</c:v>
                </c:pt>
                <c:pt idx="9853">
                  <c:v>1.759192304277984E-3</c:v>
                </c:pt>
                <c:pt idx="9854">
                  <c:v>1.7590146633098701E-3</c:v>
                </c:pt>
                <c:pt idx="9855">
                  <c:v>1.7588364543754129E-3</c:v>
                </c:pt>
                <c:pt idx="9856">
                  <c:v>1.7586575200699798E-3</c:v>
                </c:pt>
                <c:pt idx="9857">
                  <c:v>1.7584781318138786E-3</c:v>
                </c:pt>
                <c:pt idx="9858">
                  <c:v>1.7582988367903303E-3</c:v>
                </c:pt>
                <c:pt idx="9859">
                  <c:v>1.7581201497402629E-3</c:v>
                </c:pt>
                <c:pt idx="9860">
                  <c:v>1.7579422632116033E-3</c:v>
                </c:pt>
                <c:pt idx="9861">
                  <c:v>1.7577649393586755E-3</c:v>
                </c:pt>
                <c:pt idx="9862">
                  <c:v>1.7575876440877024E-3</c:v>
                </c:pt>
                <c:pt idx="9863">
                  <c:v>1.7574098478898394E-3</c:v>
                </c:pt>
                <c:pt idx="9864">
                  <c:v>1.7572313239142597E-3</c:v>
                </c:pt>
                <c:pt idx="9865">
                  <c:v>1.757052275482643E-3</c:v>
                </c:pt>
                <c:pt idx="9866">
                  <c:v>1.7568732213622533E-3</c:v>
                </c:pt>
                <c:pt idx="9867">
                  <c:v>1.756694703532512E-3</c:v>
                </c:pt>
                <c:pt idx="9868">
                  <c:v>1.7565169820663378E-3</c:v>
                </c:pt>
                <c:pt idx="9869">
                  <c:v>1.7563398888930349E-3</c:v>
                </c:pt>
                <c:pt idx="9870">
                  <c:v>1.756162922663977E-3</c:v>
                </c:pt>
                <c:pt idx="9871">
                  <c:v>1.7559855311741475E-3</c:v>
                </c:pt>
                <c:pt idx="9872">
                  <c:v>1.7558074222449327E-3</c:v>
                </c:pt>
                <c:pt idx="9873">
                  <c:v>1.7556287280405883E-3</c:v>
                </c:pt>
                <c:pt idx="9874">
                  <c:v>1.7554499304028004E-3</c:v>
                </c:pt>
                <c:pt idx="9875">
                  <c:v>1.755271589382962E-3</c:v>
                </c:pt>
                <c:pt idx="9876">
                  <c:v>1.7550940279160297E-3</c:v>
                </c:pt>
                <c:pt idx="9877">
                  <c:v>1.7549171501690301E-3</c:v>
                </c:pt>
                <c:pt idx="9878">
                  <c:v>1.7547404957362607E-3</c:v>
                </c:pt>
                <c:pt idx="9879">
                  <c:v>1.7545634990311781E-3</c:v>
                </c:pt>
                <c:pt idx="9880">
                  <c:v>1.754385807734524E-3</c:v>
                </c:pt>
                <c:pt idx="9881">
                  <c:v>1.7542074809949995E-3</c:v>
                </c:pt>
                <c:pt idx="9882">
                  <c:v>1.7540289558757593E-3</c:v>
                </c:pt>
                <c:pt idx="9883">
                  <c:v>1.7538508010769319E-3</c:v>
                </c:pt>
                <c:pt idx="9884">
                  <c:v>1.7536733967075981E-3</c:v>
                </c:pt>
                <c:pt idx="9885">
                  <c:v>1.7534967204194778E-3</c:v>
                </c:pt>
                <c:pt idx="9886">
                  <c:v>1.7533203602254793E-3</c:v>
                </c:pt>
                <c:pt idx="9887">
                  <c:v>1.7531437466499844E-3</c:v>
                </c:pt>
                <c:pt idx="9888">
                  <c:v>1.752966473397303E-3</c:v>
                </c:pt>
                <c:pt idx="9889">
                  <c:v>1.7527885259683491E-3</c:v>
                </c:pt>
                <c:pt idx="9890">
                  <c:v>1.7526102895790564E-3</c:v>
                </c:pt>
                <c:pt idx="9891">
                  <c:v>1.7524323320565831E-3</c:v>
                </c:pt>
                <c:pt idx="9892">
                  <c:v>1.7522550840710245E-3</c:v>
                </c:pt>
                <c:pt idx="9893">
                  <c:v>1.7520785967750747E-3</c:v>
                </c:pt>
                <c:pt idx="9894">
                  <c:v>1.7519025132328311E-3</c:v>
                </c:pt>
                <c:pt idx="9895">
                  <c:v>1.75172626959082E-3</c:v>
                </c:pt>
                <c:pt idx="9896">
                  <c:v>1.7515494126108121E-3</c:v>
                </c:pt>
                <c:pt idx="9897">
                  <c:v>1.751371854744098E-3</c:v>
                </c:pt>
                <c:pt idx="9898">
                  <c:v>1.7511939231890437E-3</c:v>
                </c:pt>
                <c:pt idx="9899">
                  <c:v>1.7510161754387323E-3</c:v>
                </c:pt>
                <c:pt idx="9900">
                  <c:v>1.7508390853005671E-3</c:v>
                </c:pt>
                <c:pt idx="9901">
                  <c:v>1.7506627762196264E-3</c:v>
                </c:pt>
                <c:pt idx="9902">
                  <c:v>1.7504869519941724E-3</c:v>
                </c:pt>
                <c:pt idx="9903">
                  <c:v>1.7503110637643415E-3</c:v>
                </c:pt>
                <c:pt idx="9904">
                  <c:v>1.7501346191314763E-3</c:v>
                </c:pt>
                <c:pt idx="9905">
                  <c:v>1.7499574593099441E-3</c:v>
                </c:pt>
                <c:pt idx="9906">
                  <c:v>1.7497798483068823E-3</c:v>
                </c:pt>
                <c:pt idx="9907">
                  <c:v>1.7496023240382492E-3</c:v>
                </c:pt>
                <c:pt idx="9908">
                  <c:v>1.7494253953420872E-3</c:v>
                </c:pt>
                <c:pt idx="9909">
                  <c:v>1.7492492555483091E-3</c:v>
                </c:pt>
                <c:pt idx="9910">
                  <c:v>1.7490736738327544E-3</c:v>
                </c:pt>
                <c:pt idx="9911">
                  <c:v>1.7488981254053671E-3</c:v>
                </c:pt>
                <c:pt idx="9912">
                  <c:v>1.7487220871041497E-3</c:v>
                </c:pt>
                <c:pt idx="9913">
                  <c:v>1.7485453318976493E-3</c:v>
                </c:pt>
                <c:pt idx="9914">
                  <c:v>1.7483680565062818E-3</c:v>
                </c:pt>
                <c:pt idx="9915">
                  <c:v>1.7481907703967119E-3</c:v>
                </c:pt>
                <c:pt idx="9916">
                  <c:v>1.7480140087863807E-3</c:v>
                </c:pt>
                <c:pt idx="9917">
                  <c:v>1.7478380313295221E-3</c:v>
                </c:pt>
                <c:pt idx="9918">
                  <c:v>1.7476626761109683E-3</c:v>
                </c:pt>
                <c:pt idx="9919">
                  <c:v>1.7474874510416834E-3</c:v>
                </c:pt>
                <c:pt idx="9920">
                  <c:v>1.7473118110654543E-3</c:v>
                </c:pt>
                <c:pt idx="9921">
                  <c:v>1.7471354650190121E-3</c:v>
                </c:pt>
                <c:pt idx="9922">
                  <c:v>1.7469585393817182E-3</c:v>
                </c:pt>
                <c:pt idx="9923">
                  <c:v>1.7467815068157486E-3</c:v>
                </c:pt>
                <c:pt idx="9924">
                  <c:v>1.7466049198688444E-3</c:v>
                </c:pt>
                <c:pt idx="9925">
                  <c:v>1.746429099870995E-3</c:v>
                </c:pt>
                <c:pt idx="9926">
                  <c:v>1.7462539561820217E-3</c:v>
                </c:pt>
                <c:pt idx="9927">
                  <c:v>1.7460790374583901E-3</c:v>
                </c:pt>
                <c:pt idx="9928">
                  <c:v>1.745903785940866E-3</c:v>
                </c:pt>
                <c:pt idx="9929">
                  <c:v>1.7457278514972701E-3</c:v>
                </c:pt>
                <c:pt idx="9930">
                  <c:v>1.7455512885964002E-3</c:v>
                </c:pt>
                <c:pt idx="9931">
                  <c:v>1.7453745253945081E-3</c:v>
                </c:pt>
                <c:pt idx="9932">
                  <c:v>1.7451981224753639E-3</c:v>
                </c:pt>
                <c:pt idx="9933">
                  <c:v>1.7450224571907381E-3</c:v>
                </c:pt>
                <c:pt idx="9934">
                  <c:v>1.7448475113422276E-3</c:v>
                </c:pt>
                <c:pt idx="9935">
                  <c:v>1.7446728816584663E-3</c:v>
                </c:pt>
                <c:pt idx="9936">
                  <c:v>1.7444980070356426E-3</c:v>
                </c:pt>
                <c:pt idx="9937">
                  <c:v>1.7443224844934243E-3</c:v>
                </c:pt>
                <c:pt idx="9938">
                  <c:v>1.7441462959292104E-3</c:v>
                </c:pt>
                <c:pt idx="9939">
                  <c:v>1.7439698180706656E-3</c:v>
                </c:pt>
                <c:pt idx="9940">
                  <c:v>1.7437936101542433E-3</c:v>
                </c:pt>
                <c:pt idx="9941">
                  <c:v>1.7436180989932144E-3</c:v>
                </c:pt>
                <c:pt idx="9942">
                  <c:v>1.7434433387848501E-3</c:v>
                </c:pt>
                <c:pt idx="9943">
                  <c:v>1.7432689808201441E-3</c:v>
                </c:pt>
                <c:pt idx="9944">
                  <c:v>1.7430944700197583E-3</c:v>
                </c:pt>
                <c:pt idx="9945">
                  <c:v>1.7429193575271499E-3</c:v>
                </c:pt>
                <c:pt idx="9946">
                  <c:v>1.7427435533196541E-3</c:v>
                </c:pt>
                <c:pt idx="9947">
                  <c:v>1.7425673766641341E-3</c:v>
                </c:pt>
                <c:pt idx="9948">
                  <c:v>1.7423913761340463E-3</c:v>
                </c:pt>
                <c:pt idx="9949">
                  <c:v>1.7422160206511633E-3</c:v>
                </c:pt>
                <c:pt idx="9950">
                  <c:v>1.7420414355561464E-3</c:v>
                </c:pt>
                <c:pt idx="9951">
                  <c:v>1.7418673322519285E-3</c:v>
                </c:pt>
                <c:pt idx="9952">
                  <c:v>1.7416931709071366E-3</c:v>
                </c:pt>
                <c:pt idx="9953">
                  <c:v>1.7415184644919374E-3</c:v>
                </c:pt>
                <c:pt idx="9954">
                  <c:v>1.7413430529103265E-3</c:v>
                </c:pt>
                <c:pt idx="9955">
                  <c:v>1.7411671929228802E-3</c:v>
                </c:pt>
                <c:pt idx="9956">
                  <c:v>1.7409914133468924E-3</c:v>
                </c:pt>
                <c:pt idx="9957">
                  <c:v>1.7408162171933144E-3</c:v>
                </c:pt>
                <c:pt idx="9958">
                  <c:v>1.7406417985143239E-3</c:v>
                </c:pt>
                <c:pt idx="9959">
                  <c:v>1.7404679333458987E-3</c:v>
                </c:pt>
                <c:pt idx="9960">
                  <c:v>1.74029410602955E-3</c:v>
                </c:pt>
                <c:pt idx="9961">
                  <c:v>1.7401197996641403E-3</c:v>
                </c:pt>
                <c:pt idx="9962">
                  <c:v>1.7399447870860574E-3</c:v>
                </c:pt>
                <c:pt idx="9963">
                  <c:v>1.7397692585700037E-3</c:v>
                </c:pt>
                <c:pt idx="9964">
                  <c:v>1.7395937144569662E-3</c:v>
                </c:pt>
                <c:pt idx="9965">
                  <c:v>1.7394186832982261E-3</c:v>
                </c:pt>
                <c:pt idx="9966">
                  <c:v>1.7392444242922041E-3</c:v>
                </c:pt>
                <c:pt idx="9967">
                  <c:v>1.739070781530146E-3</c:v>
                </c:pt>
                <c:pt idx="9968">
                  <c:v>1.7388972720056325E-3</c:v>
                </c:pt>
                <c:pt idx="9969">
                  <c:v>1.7387233577060384E-3</c:v>
                </c:pt>
                <c:pt idx="9970">
                  <c:v>1.7385487485090945E-3</c:v>
                </c:pt>
                <c:pt idx="9971">
                  <c:v>1.7383735653512804E-3</c:v>
                </c:pt>
                <c:pt idx="9972">
                  <c:v>1.7381982718935748E-3</c:v>
                </c:pt>
                <c:pt idx="9973">
                  <c:v>1.7380234132941918E-3</c:v>
                </c:pt>
                <c:pt idx="9974">
                  <c:v>1.7378493092640055E-3</c:v>
                </c:pt>
                <c:pt idx="9975">
                  <c:v>1.7376758742211973E-3</c:v>
                </c:pt>
                <c:pt idx="9976">
                  <c:v>1.7375026657055761E-3</c:v>
                </c:pt>
                <c:pt idx="9977">
                  <c:v>1.7373291336626063E-3</c:v>
                </c:pt>
                <c:pt idx="9978">
                  <c:v>1.7371549301498238E-3</c:v>
                </c:pt>
                <c:pt idx="9979">
                  <c:v>1.7369801050823666E-3</c:v>
                </c:pt>
                <c:pt idx="9980">
                  <c:v>1.7368050778882576E-3</c:v>
                </c:pt>
                <c:pt idx="9981">
                  <c:v>1.7366304011653595E-3</c:v>
                </c:pt>
                <c:pt idx="9982">
                  <c:v>1.7364564495170062E-3</c:v>
                </c:pt>
                <c:pt idx="9983">
                  <c:v>1.7362832087770301E-3</c:v>
                </c:pt>
                <c:pt idx="9984">
                  <c:v>1.7361102842120661E-3</c:v>
                </c:pt>
                <c:pt idx="9985">
                  <c:v>1.7359371229523069E-3</c:v>
                </c:pt>
                <c:pt idx="9986">
                  <c:v>1.7357633253124638E-3</c:v>
                </c:pt>
                <c:pt idx="9987">
                  <c:v>1.7355888696949898E-3</c:v>
                </c:pt>
                <c:pt idx="9988">
                  <c:v>1.7354141245153379E-3</c:v>
                </c:pt>
                <c:pt idx="9989">
                  <c:v>1.7352396405637665E-3</c:v>
                </c:pt>
                <c:pt idx="9990">
                  <c:v>1.7350658408282736E-3</c:v>
                </c:pt>
                <c:pt idx="9991">
                  <c:v>1.7348927824516946E-3</c:v>
                </c:pt>
                <c:pt idx="9992">
                  <c:v>1.7347201247781914E-3</c:v>
                </c:pt>
                <c:pt idx="9993">
                  <c:v>1.7345473213519532E-3</c:v>
                </c:pt>
                <c:pt idx="9994">
                  <c:v>1.7343739276554353E-3</c:v>
                </c:pt>
                <c:pt idx="9995">
                  <c:v>1.7341998512811541E-3</c:v>
                </c:pt>
                <c:pt idx="9996">
                  <c:v>1.7340254037351355E-3</c:v>
                </c:pt>
                <c:pt idx="9997">
                  <c:v>1.733851124827218E-3</c:v>
                </c:pt>
                <c:pt idx="9998">
                  <c:v>1.7336774786470821E-3</c:v>
                </c:pt>
                <c:pt idx="9999">
                  <c:v>1.7335045923520978E-3</c:v>
                </c:pt>
                <c:pt idx="10000">
                  <c:v>1.7333321847829621E-3</c:v>
                </c:pt>
                <c:pt idx="10001">
                  <c:v>1.7331597249759785E-3</c:v>
                </c:pt>
                <c:pt idx="10002">
                  <c:v>1.7329867312059041E-3</c:v>
                </c:pt>
                <c:pt idx="10003">
                  <c:v>1.7328130421348463E-3</c:v>
                </c:pt>
                <c:pt idx="10004">
                  <c:v>1.7326389074391925E-3</c:v>
                </c:pt>
                <c:pt idx="10005">
                  <c:v>1.7324648470024818E-3</c:v>
                </c:pt>
                <c:pt idx="10006">
                  <c:v>1.7322913580830853E-3</c:v>
                </c:pt>
                <c:pt idx="10007">
                  <c:v>1.7321186353977606E-3</c:v>
                </c:pt>
                <c:pt idx="10008">
                  <c:v>1.7319464616852851E-3</c:v>
                </c:pt>
                <c:pt idx="10009">
                  <c:v>1.7317743302504758E-3</c:v>
                </c:pt>
                <c:pt idx="10010">
                  <c:v>1.7316017303685221E-3</c:v>
                </c:pt>
                <c:pt idx="10011">
                  <c:v>1.7314284347904141E-3</c:v>
                </c:pt>
                <c:pt idx="10012">
                  <c:v>1.7312546274967085E-3</c:v>
                </c:pt>
                <c:pt idx="10013">
                  <c:v>1.7310807998736706E-3</c:v>
                </c:pt>
                <c:pt idx="10014">
                  <c:v>1.7309074739005146E-3</c:v>
                </c:pt>
                <c:pt idx="10015">
                  <c:v>1.7307349082841495E-3</c:v>
                </c:pt>
                <c:pt idx="10016">
                  <c:v>1.7305629529770501E-3</c:v>
                </c:pt>
                <c:pt idx="10017">
                  <c:v>1.7303911338824541E-3</c:v>
                </c:pt>
                <c:pt idx="10018">
                  <c:v>1.7302189199280543E-3</c:v>
                </c:pt>
                <c:pt idx="10019">
                  <c:v>1.7300460220570581E-3</c:v>
                </c:pt>
                <c:pt idx="10020">
                  <c:v>1.7298725558013693E-3</c:v>
                </c:pt>
                <c:pt idx="10021">
                  <c:v>1.7296989759949381E-3</c:v>
                </c:pt>
                <c:pt idx="10022">
                  <c:v>1.7295258205184021E-3</c:v>
                </c:pt>
                <c:pt idx="10023">
                  <c:v>1.7293534074502635E-3</c:v>
                </c:pt>
                <c:pt idx="10024">
                  <c:v>1.7291816561362391E-3</c:v>
                </c:pt>
                <c:pt idx="10025">
                  <c:v>1.7290101328247963E-3</c:v>
                </c:pt>
                <c:pt idx="10026">
                  <c:v>1.7288382950459268E-3</c:v>
                </c:pt>
                <c:pt idx="10027">
                  <c:v>1.7286657970488504E-3</c:v>
                </c:pt>
                <c:pt idx="10028">
                  <c:v>1.7284926843179021E-3</c:v>
                </c:pt>
                <c:pt idx="10029">
                  <c:v>1.7283193677273341E-3</c:v>
                </c:pt>
                <c:pt idx="10030">
                  <c:v>1.7281463920169301E-3</c:v>
                </c:pt>
                <c:pt idx="10031">
                  <c:v>1.7279741290508258E-3</c:v>
                </c:pt>
                <c:pt idx="10032">
                  <c:v>1.7278025685807151E-3</c:v>
                </c:pt>
                <c:pt idx="10033">
                  <c:v>1.7276313242376503E-3</c:v>
                </c:pt>
                <c:pt idx="10034">
                  <c:v>1.72745985125091E-3</c:v>
                </c:pt>
                <c:pt idx="10035">
                  <c:v>1.72728775320986E-3</c:v>
                </c:pt>
                <c:pt idx="10036">
                  <c:v>1.7271150051274464E-3</c:v>
                </c:pt>
                <c:pt idx="10037">
                  <c:v>1.7269419672788445E-3</c:v>
                </c:pt>
                <c:pt idx="10038">
                  <c:v>1.7267691821495571E-3</c:v>
                </c:pt>
                <c:pt idx="10039">
                  <c:v>1.7265970689337288E-3</c:v>
                </c:pt>
                <c:pt idx="10040">
                  <c:v>1.7264256876235522E-3</c:v>
                </c:pt>
                <c:pt idx="10041">
                  <c:v>1.7262547054468142E-3</c:v>
                </c:pt>
                <c:pt idx="10042">
                  <c:v>1.7260835844238615E-3</c:v>
                </c:pt>
                <c:pt idx="10043">
                  <c:v>1.7259118843338727E-3</c:v>
                </c:pt>
                <c:pt idx="10044">
                  <c:v>1.7257395104710691E-3</c:v>
                </c:pt>
                <c:pt idx="10045">
                  <c:v>1.7255667667471144E-3</c:v>
                </c:pt>
                <c:pt idx="10046">
                  <c:v>1.725394184360886E-3</c:v>
                </c:pt>
                <c:pt idx="10047">
                  <c:v>1.7252222226228895E-3</c:v>
                </c:pt>
                <c:pt idx="10048">
                  <c:v>1.7250510104306221E-3</c:v>
                </c:pt>
                <c:pt idx="10049">
                  <c:v>1.7248802738997762E-3</c:v>
                </c:pt>
                <c:pt idx="10050">
                  <c:v>1.7247094907770464E-3</c:v>
                </c:pt>
                <c:pt idx="10051">
                  <c:v>1.7245381845785376E-3</c:v>
                </c:pt>
                <c:pt idx="10052">
                  <c:v>1.7243661927906907E-3</c:v>
                </c:pt>
                <c:pt idx="10053">
                  <c:v>1.7241937581641178E-3</c:v>
                </c:pt>
                <c:pt idx="10054">
                  <c:v>1.7240213918098407E-3</c:v>
                </c:pt>
                <c:pt idx="10055">
                  <c:v>1.7238495853069611E-3</c:v>
                </c:pt>
                <c:pt idx="10056">
                  <c:v>1.7236785339810497E-3</c:v>
                </c:pt>
                <c:pt idx="10057">
                  <c:v>1.7235080271203141E-3</c:v>
                </c:pt>
                <c:pt idx="10058">
                  <c:v>1.7233375668283591E-3</c:v>
                </c:pt>
                <c:pt idx="10059">
                  <c:v>1.7231666484735988E-3</c:v>
                </c:pt>
                <c:pt idx="10060">
                  <c:v>1.722995044766758E-3</c:v>
                </c:pt>
                <c:pt idx="10061">
                  <c:v>1.7228229335419286E-3</c:v>
                </c:pt>
                <c:pt idx="10062">
                  <c:v>1.7226507973977783E-3</c:v>
                </c:pt>
                <c:pt idx="10063">
                  <c:v>1.7224791518338446E-3</c:v>
                </c:pt>
                <c:pt idx="10064">
                  <c:v>1.7223082550312852E-3</c:v>
                </c:pt>
                <c:pt idx="10065">
                  <c:v>1.7221379626622645E-3</c:v>
                </c:pt>
                <c:pt idx="10066">
                  <c:v>1.7219678093706981E-3</c:v>
                </c:pt>
                <c:pt idx="10067">
                  <c:v>1.7217972709232721E-3</c:v>
                </c:pt>
                <c:pt idx="10068">
                  <c:v>1.7216260593519977E-3</c:v>
                </c:pt>
                <c:pt idx="10069">
                  <c:v>1.7214542849188937E-3</c:v>
                </c:pt>
                <c:pt idx="10070">
                  <c:v>1.7212823938010287E-3</c:v>
                </c:pt>
                <c:pt idx="10071">
                  <c:v>1.7211109167112519E-3</c:v>
                </c:pt>
                <c:pt idx="10072">
                  <c:v>1.7209401700833717E-3</c:v>
                </c:pt>
                <c:pt idx="10073">
                  <c:v>1.7207700780632589E-3</c:v>
                </c:pt>
                <c:pt idx="10074">
                  <c:v>1.7206002154373848E-3</c:v>
                </c:pt>
                <c:pt idx="10075">
                  <c:v>1.7204300472025197E-3</c:v>
                </c:pt>
                <c:pt idx="10076">
                  <c:v>1.7202592298008572E-3</c:v>
                </c:pt>
                <c:pt idx="10077">
                  <c:v>1.7200878044054922E-3</c:v>
                </c:pt>
                <c:pt idx="10078">
                  <c:v>1.7199161735072909E-3</c:v>
                </c:pt>
                <c:pt idx="10079">
                  <c:v>1.719744874113204E-3</c:v>
                </c:pt>
                <c:pt idx="10080">
                  <c:v>1.7195742753577858E-3</c:v>
                </c:pt>
                <c:pt idx="10081">
                  <c:v>1.7194043707993158E-3</c:v>
                </c:pt>
                <c:pt idx="10082">
                  <c:v>1.719234782263844E-3</c:v>
                </c:pt>
                <c:pt idx="10083">
                  <c:v>1.719064972947538E-3</c:v>
                </c:pt>
                <c:pt idx="10084">
                  <c:v>1.7188945496938981E-3</c:v>
                </c:pt>
                <c:pt idx="10085">
                  <c:v>1.7187234842289381E-3</c:v>
                </c:pt>
                <c:pt idx="10086">
                  <c:v>1.7185521288553285E-3</c:v>
                </c:pt>
                <c:pt idx="10087">
                  <c:v>1.7183810178923186E-3</c:v>
                </c:pt>
                <c:pt idx="10088">
                  <c:v>1.7182105667714711E-3</c:v>
                </c:pt>
                <c:pt idx="10089">
                  <c:v>1.7180408382408861E-3</c:v>
                </c:pt>
                <c:pt idx="10090">
                  <c:v>1.7178715072464802E-3</c:v>
                </c:pt>
                <c:pt idx="10091">
                  <c:v>1.7177020441405313E-3</c:v>
                </c:pt>
                <c:pt idx="10092">
                  <c:v>1.7175320129570724E-3</c:v>
                </c:pt>
                <c:pt idx="10093">
                  <c:v>1.7173613167760125E-3</c:v>
                </c:pt>
                <c:pt idx="10094">
                  <c:v>1.7171902520771098E-3</c:v>
                </c:pt>
                <c:pt idx="10095">
                  <c:v>1.7170193415976581E-3</c:v>
                </c:pt>
                <c:pt idx="10096">
                  <c:v>1.7168490399211893E-3</c:v>
                </c:pt>
                <c:pt idx="10097">
                  <c:v>1.7166794776111026E-3</c:v>
                </c:pt>
                <c:pt idx="10098">
                  <c:v>1.7165103878993041E-3</c:v>
                </c:pt>
                <c:pt idx="10099">
                  <c:v>1.7163412570890219E-3</c:v>
                </c:pt>
                <c:pt idx="10100">
                  <c:v>1.7161716138753287E-3</c:v>
                </c:pt>
                <c:pt idx="10101">
                  <c:v>1.7160012946332301E-3</c:v>
                </c:pt>
                <c:pt idx="10102">
                  <c:v>1.7158305353419921E-3</c:v>
                </c:pt>
                <c:pt idx="10103">
                  <c:v>1.7156598384978161E-3</c:v>
                </c:pt>
                <c:pt idx="10104">
                  <c:v>1.7154896900726958E-3</c:v>
                </c:pt>
                <c:pt idx="10105">
                  <c:v>1.7153202859470714E-3</c:v>
                </c:pt>
                <c:pt idx="10106">
                  <c:v>1.7151514218090855E-3</c:v>
                </c:pt>
                <c:pt idx="10107">
                  <c:v>1.7149826084001953E-3</c:v>
                </c:pt>
                <c:pt idx="10108">
                  <c:v>1.7148133471004759E-3</c:v>
                </c:pt>
                <c:pt idx="10109">
                  <c:v>1.7146434106237853E-3</c:v>
                </c:pt>
                <c:pt idx="10110">
                  <c:v>1.7144729708017871E-3</c:v>
                </c:pt>
                <c:pt idx="10111">
                  <c:v>1.7143025016088786E-3</c:v>
                </c:pt>
                <c:pt idx="10112">
                  <c:v>1.7141325121556386E-3</c:v>
                </c:pt>
                <c:pt idx="10113">
                  <c:v>1.7139632600646098E-3</c:v>
                </c:pt>
                <c:pt idx="10114">
                  <c:v>1.7137946065897659E-3</c:v>
                </c:pt>
                <c:pt idx="10115">
                  <c:v>1.7136260949505561E-3</c:v>
                </c:pt>
                <c:pt idx="10116">
                  <c:v>1.7134572076531827E-3</c:v>
                </c:pt>
                <c:pt idx="10117">
                  <c:v>1.7132876578406565E-3</c:v>
                </c:pt>
                <c:pt idx="10118">
                  <c:v>1.7131175506363329E-3</c:v>
                </c:pt>
                <c:pt idx="10119">
                  <c:v>1.7129473237266588E-3</c:v>
                </c:pt>
                <c:pt idx="10120">
                  <c:v>1.7127775007643748E-3</c:v>
                </c:pt>
                <c:pt idx="10121">
                  <c:v>1.7126083965271497E-3</c:v>
                </c:pt>
                <c:pt idx="10122">
                  <c:v>1.7124399398369579E-3</c:v>
                </c:pt>
                <c:pt idx="10123">
                  <c:v>1.7122717138515781E-3</c:v>
                </c:pt>
                <c:pt idx="10124">
                  <c:v>1.7121031909190767E-3</c:v>
                </c:pt>
                <c:pt idx="10125">
                  <c:v>1.7119340296753523E-3</c:v>
                </c:pt>
                <c:pt idx="10126">
                  <c:v>1.7117642670986218E-3</c:v>
                </c:pt>
                <c:pt idx="10127">
                  <c:v>1.7115942974627926E-3</c:v>
                </c:pt>
                <c:pt idx="10128">
                  <c:v>1.7114246501646695E-3</c:v>
                </c:pt>
                <c:pt idx="10129">
                  <c:v>1.7112556916192561E-3</c:v>
                </c:pt>
                <c:pt idx="10130">
                  <c:v>1.7110874190831243E-3</c:v>
                </c:pt>
                <c:pt idx="10131">
                  <c:v>1.7109194624118557E-3</c:v>
                </c:pt>
                <c:pt idx="10132">
                  <c:v>1.7107512926390618E-3</c:v>
                </c:pt>
                <c:pt idx="10133">
                  <c:v>1.7105825198417679E-3</c:v>
                </c:pt>
                <c:pt idx="10134">
                  <c:v>1.7104131125587462E-3</c:v>
                </c:pt>
                <c:pt idx="10135">
                  <c:v>1.7102434152839821E-3</c:v>
                </c:pt>
                <c:pt idx="10136">
                  <c:v>1.7100739543061173E-3</c:v>
                </c:pt>
                <c:pt idx="10137">
                  <c:v>1.7099051413251901E-3</c:v>
                </c:pt>
                <c:pt idx="10138">
                  <c:v>1.7097370417544283E-3</c:v>
                </c:pt>
                <c:pt idx="10139">
                  <c:v>1.709569338096394E-3</c:v>
                </c:pt>
                <c:pt idx="10140">
                  <c:v>1.7094015088940401E-3</c:v>
                </c:pt>
                <c:pt idx="10141">
                  <c:v>1.7092331223948301E-3</c:v>
                </c:pt>
                <c:pt idx="10142">
                  <c:v>1.7090640795459041E-3</c:v>
                </c:pt>
                <c:pt idx="10143">
                  <c:v>1.7088946695536381E-3</c:v>
                </c:pt>
                <c:pt idx="10144">
                  <c:v>1.7087254068399039E-3</c:v>
                </c:pt>
                <c:pt idx="10145">
                  <c:v>1.7085567413128342E-3</c:v>
                </c:pt>
                <c:pt idx="10146">
                  <c:v>1.7083888051297334E-3</c:v>
                </c:pt>
                <c:pt idx="10147">
                  <c:v>1.7082213384838067E-3</c:v>
                </c:pt>
                <c:pt idx="10148">
                  <c:v>1.7080538360842803E-3</c:v>
                </c:pt>
                <c:pt idx="10149">
                  <c:v>1.7078858317437545E-3</c:v>
                </c:pt>
                <c:pt idx="10150">
                  <c:v>1.7077171607879525E-3</c:v>
                </c:pt>
                <c:pt idx="10151">
                  <c:v>1.7075480525754702E-3</c:v>
                </c:pt>
                <c:pt idx="10152">
                  <c:v>1.7073790011419359E-3</c:v>
                </c:pt>
                <c:pt idx="10153">
                  <c:v>1.7072104869232236E-3</c:v>
                </c:pt>
                <c:pt idx="10154">
                  <c:v>1.7070427063025063E-3</c:v>
                </c:pt>
                <c:pt idx="10155">
                  <c:v>1.7068754612220348E-3</c:v>
                </c:pt>
                <c:pt idx="10156">
                  <c:v>1.7067082709038531E-3</c:v>
                </c:pt>
                <c:pt idx="10157">
                  <c:v>1.7065406426593939E-3</c:v>
                </c:pt>
                <c:pt idx="10158">
                  <c:v>1.7063723492475934E-3</c:v>
                </c:pt>
                <c:pt idx="10159">
                  <c:v>1.7062035566380231E-3</c:v>
                </c:pt>
                <c:pt idx="10160">
                  <c:v>1.7060347303405241E-3</c:v>
                </c:pt>
                <c:pt idx="10161">
                  <c:v>1.705866373165846E-3</c:v>
                </c:pt>
                <c:pt idx="10162">
                  <c:v>1.7056987421463304E-3</c:v>
                </c:pt>
                <c:pt idx="10163">
                  <c:v>1.705531703983396E-3</c:v>
                </c:pt>
                <c:pt idx="10164">
                  <c:v>1.7053648103105795E-3</c:v>
                </c:pt>
                <c:pt idx="10165">
                  <c:v>1.7051975502760284E-3</c:v>
                </c:pt>
                <c:pt idx="10166">
                  <c:v>1.7050296381548359E-3</c:v>
                </c:pt>
                <c:pt idx="10167">
                  <c:v>1.7048611740595281E-3</c:v>
                </c:pt>
                <c:pt idx="10168">
                  <c:v>1.7046925873484161E-3</c:v>
                </c:pt>
                <c:pt idx="10169">
                  <c:v>1.704524394719764E-3</c:v>
                </c:pt>
                <c:pt idx="10170">
                  <c:v>1.7043569092844591E-3</c:v>
                </c:pt>
                <c:pt idx="10171">
                  <c:v>1.7041900644197694E-3</c:v>
                </c:pt>
                <c:pt idx="10172">
                  <c:v>1.7040234514919541E-3</c:v>
                </c:pt>
                <c:pt idx="10173">
                  <c:v>1.70385655008715E-3</c:v>
                </c:pt>
                <c:pt idx="10174">
                  <c:v>1.7036890210350877E-3</c:v>
                </c:pt>
                <c:pt idx="10175">
                  <c:v>1.7035208972323742E-3</c:v>
                </c:pt>
                <c:pt idx="10176">
                  <c:v>1.7033525648985264E-3</c:v>
                </c:pt>
                <c:pt idx="10177">
                  <c:v>1.7031845459404443E-3</c:v>
                </c:pt>
                <c:pt idx="10178">
                  <c:v>1.7030172040639116E-3</c:v>
                </c:pt>
                <c:pt idx="10179">
                  <c:v>1.7028505401184715E-3</c:v>
                </c:pt>
                <c:pt idx="10180">
                  <c:v>1.7026841918276621E-3</c:v>
                </c:pt>
                <c:pt idx="10181">
                  <c:v>1.7025176379357148E-3</c:v>
                </c:pt>
                <c:pt idx="10182">
                  <c:v>1.7023504917324159E-3</c:v>
                </c:pt>
                <c:pt idx="10183">
                  <c:v>1.7021827186663387E-3</c:v>
                </c:pt>
                <c:pt idx="10184">
                  <c:v>1.7020146555826799E-3</c:v>
                </c:pt>
                <c:pt idx="10185">
                  <c:v>1.7018468208722731E-3</c:v>
                </c:pt>
                <c:pt idx="10186">
                  <c:v>1.7016796225346239E-3</c:v>
                </c:pt>
                <c:pt idx="10187">
                  <c:v>1.7015131285598086E-3</c:v>
                </c:pt>
                <c:pt idx="10188">
                  <c:v>1.7013470288493805E-3</c:v>
                </c:pt>
                <c:pt idx="10189">
                  <c:v>1.7011808099987465E-3</c:v>
                </c:pt>
                <c:pt idx="10190">
                  <c:v>1.7010140444277291E-3</c:v>
                </c:pt>
                <c:pt idx="10191">
                  <c:v>1.7008466310298961E-3</c:v>
                </c:pt>
                <c:pt idx="10192">
                  <c:v>1.7006788518929461E-3</c:v>
                </c:pt>
                <c:pt idx="10193">
                  <c:v>1.7005112132663961E-3</c:v>
                </c:pt>
                <c:pt idx="10194">
                  <c:v>1.7003441604338842E-3</c:v>
                </c:pt>
                <c:pt idx="10195">
                  <c:v>1.7001778270767807E-3</c:v>
                </c:pt>
                <c:pt idx="10196">
                  <c:v>1.7000119601984563E-3</c:v>
                </c:pt>
                <c:pt idx="10197">
                  <c:v>1.6998460627668129E-3</c:v>
                </c:pt>
                <c:pt idx="10198">
                  <c:v>1.6996796736514603E-3</c:v>
                </c:pt>
                <c:pt idx="10199">
                  <c:v>1.6995126271890661E-3</c:v>
                </c:pt>
                <c:pt idx="10200">
                  <c:v>1.6993451462645002E-3</c:v>
                </c:pt>
                <c:pt idx="10201">
                  <c:v>1.6991777166036827E-3</c:v>
                </c:pt>
                <c:pt idx="10202">
                  <c:v>1.6990108131762507E-3</c:v>
                </c:pt>
                <c:pt idx="10203">
                  <c:v>1.6988446328177081E-3</c:v>
                </c:pt>
                <c:pt idx="10204">
                  <c:v>1.6986789835822308E-3</c:v>
                </c:pt>
                <c:pt idx="10205">
                  <c:v>1.6985133930185808E-3</c:v>
                </c:pt>
                <c:pt idx="10206">
                  <c:v>1.6983473742906807E-3</c:v>
                </c:pt>
                <c:pt idx="10207">
                  <c:v>1.6981807002429165E-3</c:v>
                </c:pt>
                <c:pt idx="10208">
                  <c:v>1.6980135311196374E-3</c:v>
                </c:pt>
                <c:pt idx="10209">
                  <c:v>1.6978463241222564E-3</c:v>
                </c:pt>
                <c:pt idx="10210">
                  <c:v>1.6976795758492347E-3</c:v>
                </c:pt>
                <c:pt idx="10211">
                  <c:v>1.6975135427124157E-3</c:v>
                </c:pt>
                <c:pt idx="10212">
                  <c:v>1.6973480967297223E-3</c:v>
                </c:pt>
                <c:pt idx="10213">
                  <c:v>1.6971827977909563E-3</c:v>
                </c:pt>
                <c:pt idx="10214">
                  <c:v>1.6970171415904133E-3</c:v>
                </c:pt>
                <c:pt idx="10215">
                  <c:v>1.6968508435553464E-3</c:v>
                </c:pt>
                <c:pt idx="10216">
                  <c:v>1.6966839989119807E-3</c:v>
                </c:pt>
                <c:pt idx="10217">
                  <c:v>1.6965170288492895E-3</c:v>
                </c:pt>
                <c:pt idx="10218">
                  <c:v>1.6963504432146719E-3</c:v>
                </c:pt>
                <c:pt idx="10219">
                  <c:v>1.6961845534424105E-3</c:v>
                </c:pt>
                <c:pt idx="10220">
                  <c:v>1.6960192973474351E-3</c:v>
                </c:pt>
                <c:pt idx="10221">
                  <c:v>1.6958542743453499E-3</c:v>
                </c:pt>
                <c:pt idx="10222">
                  <c:v>1.6956889711493546E-3</c:v>
                </c:pt>
                <c:pt idx="10223">
                  <c:v>1.6955230507825561E-3</c:v>
                </c:pt>
                <c:pt idx="10224">
                  <c:v>1.6953565421702664E-3</c:v>
                </c:pt>
                <c:pt idx="10225">
                  <c:v>1.6951898236363446E-3</c:v>
                </c:pt>
                <c:pt idx="10226">
                  <c:v>1.6950234097157465E-3</c:v>
                </c:pt>
                <c:pt idx="10227">
                  <c:v>1.6948576614156153E-3</c:v>
                </c:pt>
                <c:pt idx="10228">
                  <c:v>1.6946925830759944E-3</c:v>
                </c:pt>
                <c:pt idx="10229">
                  <c:v>1.6945278201305634E-3</c:v>
                </c:pt>
                <c:pt idx="10230">
                  <c:v>1.6943628589098886E-3</c:v>
                </c:pt>
                <c:pt idx="10231">
                  <c:v>1.6941973158957904E-3</c:v>
                </c:pt>
                <c:pt idx="10232">
                  <c:v>1.6940311535408781E-3</c:v>
                </c:pt>
                <c:pt idx="10233">
                  <c:v>1.6938647011977761E-3</c:v>
                </c:pt>
                <c:pt idx="10234">
                  <c:v>1.6936984694895776E-3</c:v>
                </c:pt>
                <c:pt idx="10235">
                  <c:v>1.6935328627460345E-3</c:v>
                </c:pt>
                <c:pt idx="10236">
                  <c:v>1.6933679514483007E-3</c:v>
                </c:pt>
                <c:pt idx="10237">
                  <c:v>1.6932034327430316E-3</c:v>
                </c:pt>
                <c:pt idx="10238">
                  <c:v>1.6930388011427153E-3</c:v>
                </c:pt>
                <c:pt idx="10239">
                  <c:v>1.6928736331989196E-3</c:v>
                </c:pt>
                <c:pt idx="10240">
                  <c:v>1.6927078258285133E-3</c:v>
                </c:pt>
                <c:pt idx="10241">
                  <c:v>1.6925416541514931E-3</c:v>
                </c:pt>
                <c:pt idx="10242">
                  <c:v>1.6923756163850917E-3</c:v>
                </c:pt>
                <c:pt idx="10243">
                  <c:v>1.6922101532386869E-3</c:v>
                </c:pt>
                <c:pt idx="10244">
                  <c:v>1.6920453998499881E-3</c:v>
                </c:pt>
                <c:pt idx="10245">
                  <c:v>1.691881109885056E-3</c:v>
                </c:pt>
                <c:pt idx="10246">
                  <c:v>1.6917167944263173E-3</c:v>
                </c:pt>
                <c:pt idx="10247">
                  <c:v>1.6915519973407418E-3</c:v>
                </c:pt>
                <c:pt idx="10248">
                  <c:v>1.6913865520342363E-3</c:v>
                </c:pt>
                <c:pt idx="10249">
                  <c:v>1.6912206750613261E-3</c:v>
                </c:pt>
                <c:pt idx="10250">
                  <c:v>1.6910548439858554E-3</c:v>
                </c:pt>
                <c:pt idx="10251">
                  <c:v>1.6908895283799619E-3</c:v>
                </c:pt>
                <c:pt idx="10252">
                  <c:v>1.6907249254827614E-3</c:v>
                </c:pt>
                <c:pt idx="10253">
                  <c:v>1.6905608493216673E-3</c:v>
                </c:pt>
                <c:pt idx="10254">
                  <c:v>1.6903968356216943E-3</c:v>
                </c:pt>
                <c:pt idx="10255">
                  <c:v>1.6902324033216769E-3</c:v>
                </c:pt>
                <c:pt idx="10256">
                  <c:v>1.6900673253904253E-3</c:v>
                </c:pt>
                <c:pt idx="10257">
                  <c:v>1.6899017564804509E-3</c:v>
                </c:pt>
                <c:pt idx="10258">
                  <c:v>1.6897361456374661E-3</c:v>
                </c:pt>
                <c:pt idx="10259">
                  <c:v>1.6895709833336188E-3</c:v>
                </c:pt>
                <c:pt idx="10260">
                  <c:v>1.6894065253311842E-3</c:v>
                </c:pt>
                <c:pt idx="10261">
                  <c:v>1.6892426488369443E-3</c:v>
                </c:pt>
                <c:pt idx="10262">
                  <c:v>1.6890789218427082E-3</c:v>
                </c:pt>
                <c:pt idx="10263">
                  <c:v>1.6889148464948223E-3</c:v>
                </c:pt>
                <c:pt idx="10264">
                  <c:v>1.6887501393918274E-3</c:v>
                </c:pt>
                <c:pt idx="10265">
                  <c:v>1.6885848909949626E-3</c:v>
                </c:pt>
                <c:pt idx="10266">
                  <c:v>1.6884195144790885E-3</c:v>
                </c:pt>
                <c:pt idx="10267">
                  <c:v>1.6882545129424081E-3</c:v>
                </c:pt>
                <c:pt idx="10268">
                  <c:v>1.6880901961335293E-3</c:v>
                </c:pt>
                <c:pt idx="10269">
                  <c:v>1.6879265061904561E-3</c:v>
                </c:pt>
                <c:pt idx="10270">
                  <c:v>1.6877630504226141E-3</c:v>
                </c:pt>
                <c:pt idx="10271">
                  <c:v>1.687599322561431E-3</c:v>
                </c:pt>
                <c:pt idx="10272">
                  <c:v>1.6874349878224322E-3</c:v>
                </c:pt>
                <c:pt idx="10273">
                  <c:v>1.6872700712669683E-3</c:v>
                </c:pt>
                <c:pt idx="10274">
                  <c:v>1.6871049434784122E-3</c:v>
                </c:pt>
                <c:pt idx="10275">
                  <c:v>1.6869401117353031E-3</c:v>
                </c:pt>
                <c:pt idx="10276">
                  <c:v>1.6867759343570903E-3</c:v>
                </c:pt>
                <c:pt idx="10277">
                  <c:v>1.6866124190745883E-3</c:v>
                </c:pt>
                <c:pt idx="10278">
                  <c:v>1.6864492188774301E-3</c:v>
                </c:pt>
                <c:pt idx="10279">
                  <c:v>1.6862858275608166E-3</c:v>
                </c:pt>
                <c:pt idx="10280">
                  <c:v>1.6861218647777026E-3</c:v>
                </c:pt>
                <c:pt idx="10281">
                  <c:v>1.6859572900764753E-3</c:v>
                </c:pt>
                <c:pt idx="10282">
                  <c:v>1.6857924254696985E-3</c:v>
                </c:pt>
                <c:pt idx="10283">
                  <c:v>1.6856277739401371E-3</c:v>
                </c:pt>
                <c:pt idx="10284">
                  <c:v>1.6854637361783918E-3</c:v>
                </c:pt>
                <c:pt idx="10285">
                  <c:v>1.6853003850733621E-3</c:v>
                </c:pt>
                <c:pt idx="10286">
                  <c:v>1.6851374248665358E-3</c:v>
                </c:pt>
                <c:pt idx="10287">
                  <c:v>1.6849743578548992E-3</c:v>
                </c:pt>
                <c:pt idx="10288">
                  <c:v>1.6848107646815897E-3</c:v>
                </c:pt>
                <c:pt idx="10289">
                  <c:v>1.6846465403613827E-3</c:v>
                </c:pt>
                <c:pt idx="10290">
                  <c:v>1.6844819531940235E-3</c:v>
                </c:pt>
                <c:pt idx="10291">
                  <c:v>1.6843174935015132E-3</c:v>
                </c:pt>
                <c:pt idx="10292">
                  <c:v>1.6841535974685936E-3</c:v>
                </c:pt>
                <c:pt idx="10293">
                  <c:v>1.6839904016236215E-3</c:v>
                </c:pt>
                <c:pt idx="10294">
                  <c:v>1.6838276661514003E-3</c:v>
                </c:pt>
                <c:pt idx="10295">
                  <c:v>1.6836649101078221E-3</c:v>
                </c:pt>
                <c:pt idx="10296">
                  <c:v>1.6835016822984142E-3</c:v>
                </c:pt>
                <c:pt idx="10297">
                  <c:v>1.6833378152548352E-3</c:v>
                </c:pt>
                <c:pt idx="10298">
                  <c:v>1.6831735193411357E-3</c:v>
                </c:pt>
                <c:pt idx="10299">
                  <c:v>1.6830092641034861E-3</c:v>
                </c:pt>
                <c:pt idx="10300">
                  <c:v>1.682845513784237E-3</c:v>
                </c:pt>
                <c:pt idx="10301">
                  <c:v>1.682682465978987E-3</c:v>
                </c:pt>
                <c:pt idx="10302">
                  <c:v>1.6825199405531178E-3</c:v>
                </c:pt>
                <c:pt idx="10303">
                  <c:v>1.6823574812607151E-3</c:v>
                </c:pt>
                <c:pt idx="10304">
                  <c:v>1.6821946127392382E-3</c:v>
                </c:pt>
                <c:pt idx="10305">
                  <c:v>1.6820311081195017E-3</c:v>
                </c:pt>
                <c:pt idx="10306">
                  <c:v>1.6818671165922765E-3</c:v>
                </c:pt>
                <c:pt idx="10307">
                  <c:v>1.6817030791968729E-3</c:v>
                </c:pt>
                <c:pt idx="10308">
                  <c:v>1.6815394803635975E-3</c:v>
                </c:pt>
                <c:pt idx="10309">
                  <c:v>1.6813765751773182E-3</c:v>
                </c:pt>
                <c:pt idx="10310">
                  <c:v>1.6812142459092223E-3</c:v>
                </c:pt>
                <c:pt idx="10311">
                  <c:v>1.681052068502281E-3</c:v>
                </c:pt>
                <c:pt idx="10312">
                  <c:v>1.6808895514625855E-3</c:v>
                </c:pt>
                <c:pt idx="10313">
                  <c:v>1.6807264125780191E-3</c:v>
                </c:pt>
                <c:pt idx="10314">
                  <c:v>1.6805627376631535E-3</c:v>
                </c:pt>
                <c:pt idx="10315">
                  <c:v>1.6803989320304075E-3</c:v>
                </c:pt>
                <c:pt idx="10316">
                  <c:v>1.6802354921285623E-3</c:v>
                </c:pt>
                <c:pt idx="10317">
                  <c:v>1.6800727260122222E-3</c:v>
                </c:pt>
                <c:pt idx="10318">
                  <c:v>1.6799105800308527E-3</c:v>
                </c:pt>
                <c:pt idx="10319">
                  <c:v>1.6797486692357159E-3</c:v>
                </c:pt>
                <c:pt idx="10320">
                  <c:v>1.6795864942696968E-3</c:v>
                </c:pt>
                <c:pt idx="10321">
                  <c:v>1.6794237225392797E-3</c:v>
                </c:pt>
                <c:pt idx="10322">
                  <c:v>1.679260375346375E-3</c:v>
                </c:pt>
                <c:pt idx="10323">
                  <c:v>1.6790968156854907E-3</c:v>
                </c:pt>
                <c:pt idx="10324">
                  <c:v>1.6789335436919949E-3</c:v>
                </c:pt>
                <c:pt idx="10325">
                  <c:v>1.6787709150088747E-3</c:v>
                </c:pt>
                <c:pt idx="10326">
                  <c:v>1.6786089406606488E-3</c:v>
                </c:pt>
                <c:pt idx="10327">
                  <c:v>1.6784472810423194E-3</c:v>
                </c:pt>
                <c:pt idx="10328">
                  <c:v>1.6782854372943648E-3</c:v>
                </c:pt>
                <c:pt idx="10329">
                  <c:v>1.6781230322200382E-3</c:v>
                </c:pt>
                <c:pt idx="10330">
                  <c:v>1.6779600225526759E-3</c:v>
                </c:pt>
                <c:pt idx="10331">
                  <c:v>1.6777967231137475E-3</c:v>
                </c:pt>
                <c:pt idx="10332">
                  <c:v>1.6776336293704997E-3</c:v>
                </c:pt>
                <c:pt idx="10333">
                  <c:v>1.6774711384048217E-3</c:v>
                </c:pt>
                <c:pt idx="10334">
                  <c:v>1.6773093254323461E-3</c:v>
                </c:pt>
                <c:pt idx="10335">
                  <c:v>1.6771479016426405E-3</c:v>
                </c:pt>
                <c:pt idx="10336">
                  <c:v>1.6769863769874364E-3</c:v>
                </c:pt>
                <c:pt idx="10337">
                  <c:v>1.6768243361615402E-3</c:v>
                </c:pt>
                <c:pt idx="10338">
                  <c:v>1.6766616723502101E-3</c:v>
                </c:pt>
                <c:pt idx="10339">
                  <c:v>1.6764986471767955E-3</c:v>
                </c:pt>
                <c:pt idx="10340">
                  <c:v>1.6763357432022833E-3</c:v>
                </c:pt>
                <c:pt idx="10341">
                  <c:v>1.6761733921357898E-3</c:v>
                </c:pt>
                <c:pt idx="10342">
                  <c:v>1.6760117318325735E-3</c:v>
                </c:pt>
                <c:pt idx="10343">
                  <c:v>1.6758505288556847E-3</c:v>
                </c:pt>
                <c:pt idx="10344">
                  <c:v>1.6756893100964201E-3</c:v>
                </c:pt>
                <c:pt idx="10345">
                  <c:v>1.6755276292409176E-3</c:v>
                </c:pt>
                <c:pt idx="10346">
                  <c:v>1.6753653180013011E-3</c:v>
                </c:pt>
                <c:pt idx="10347">
                  <c:v>1.6752025806876431E-3</c:v>
                </c:pt>
                <c:pt idx="10348">
                  <c:v>1.6750398789697925E-3</c:v>
                </c:pt>
                <c:pt idx="10349">
                  <c:v>1.6748776718268827E-3</c:v>
                </c:pt>
                <c:pt idx="10350">
                  <c:v>1.6747161571654581E-3</c:v>
                </c:pt>
                <c:pt idx="10351">
                  <c:v>1.674555160556955E-3</c:v>
                </c:pt>
                <c:pt idx="10352">
                  <c:v>1.6743942336404603E-3</c:v>
                </c:pt>
                <c:pt idx="10353">
                  <c:v>1.6742329066771705E-3</c:v>
                </c:pt>
                <c:pt idx="10354">
                  <c:v>1.6740709529959913E-3</c:v>
                </c:pt>
                <c:pt idx="10355">
                  <c:v>1.6739085164528755E-3</c:v>
                </c:pt>
                <c:pt idx="10356">
                  <c:v>1.6737460302267914E-3</c:v>
                </c:pt>
                <c:pt idx="10357">
                  <c:v>1.6735839727891981E-3</c:v>
                </c:pt>
                <c:pt idx="10358">
                  <c:v>1.6734225985208084E-3</c:v>
                </c:pt>
                <c:pt idx="10359">
                  <c:v>1.6732617946359203E-3</c:v>
                </c:pt>
                <c:pt idx="10360">
                  <c:v>1.6731011448811437E-3</c:v>
                </c:pt>
                <c:pt idx="10361">
                  <c:v>1.6729401640316781E-3</c:v>
                </c:pt>
                <c:pt idx="10362">
                  <c:v>1.6727785710819371E-3</c:v>
                </c:pt>
                <c:pt idx="10363">
                  <c:v>1.6726164473150331E-3</c:v>
                </c:pt>
                <c:pt idx="10364">
                  <c:v>1.6724541903293179E-3</c:v>
                </c:pt>
                <c:pt idx="10365">
                  <c:v>1.6722922900220141E-3</c:v>
                </c:pt>
                <c:pt idx="10366">
                  <c:v>1.6721310527461081E-3</c:v>
                </c:pt>
                <c:pt idx="10367">
                  <c:v>1.6719704289538024E-3</c:v>
                </c:pt>
                <c:pt idx="10368">
                  <c:v>1.6718100412896166E-3</c:v>
                </c:pt>
                <c:pt idx="10369">
                  <c:v>1.671649397203212E-3</c:v>
                </c:pt>
                <c:pt idx="10370">
                  <c:v>1.6714881662900593E-3</c:v>
                </c:pt>
                <c:pt idx="10371">
                  <c:v>1.67132636619441E-3</c:v>
                </c:pt>
                <c:pt idx="10372">
                  <c:v>1.6711643524700672E-3</c:v>
                </c:pt>
                <c:pt idx="10373">
                  <c:v>1.6710026182202686E-3</c:v>
                </c:pt>
                <c:pt idx="10374">
                  <c:v>1.6708415164230278E-3</c:v>
                </c:pt>
                <c:pt idx="10375">
                  <c:v>1.6706810613020891E-3</c:v>
                </c:pt>
                <c:pt idx="10376">
                  <c:v>1.6705209205106944E-3</c:v>
                </c:pt>
                <c:pt idx="10377">
                  <c:v>1.6703606024176729E-3</c:v>
                </c:pt>
                <c:pt idx="10378">
                  <c:v>1.6701997329556415E-3</c:v>
                </c:pt>
                <c:pt idx="10379">
                  <c:v>1.6700382661296405E-3</c:v>
                </c:pt>
                <c:pt idx="10380">
                  <c:v>1.6698765097155571E-3</c:v>
                </c:pt>
                <c:pt idx="10381">
                  <c:v>1.6697149517874209E-3</c:v>
                </c:pt>
                <c:pt idx="10382">
                  <c:v>1.6695539858486369E-3</c:v>
                </c:pt>
                <c:pt idx="10383">
                  <c:v>1.669393689362828E-3</c:v>
                </c:pt>
                <c:pt idx="10384">
                  <c:v>1.6692337803243481E-3</c:v>
                </c:pt>
                <c:pt idx="10385">
                  <c:v>1.6690737762125431E-3</c:v>
                </c:pt>
                <c:pt idx="10386">
                  <c:v>1.6689132657344806E-3</c:v>
                </c:pt>
                <c:pt idx="10387">
                  <c:v>1.6687521403163025E-3</c:v>
                </c:pt>
                <c:pt idx="10388">
                  <c:v>1.6685906550454261E-3</c:v>
                </c:pt>
                <c:pt idx="10389">
                  <c:v>1.6684292848532915E-3</c:v>
                </c:pt>
                <c:pt idx="10390">
                  <c:v>1.6682684570217328E-3</c:v>
                </c:pt>
                <c:pt idx="10391">
                  <c:v>1.6681083106710663E-3</c:v>
                </c:pt>
                <c:pt idx="10392">
                  <c:v>1.6679486186054865E-3</c:v>
                </c:pt>
                <c:pt idx="10393">
                  <c:v>1.6677889154165469E-3</c:v>
                </c:pt>
                <c:pt idx="10394">
                  <c:v>1.6676287596138382E-3</c:v>
                </c:pt>
                <c:pt idx="10395">
                  <c:v>1.6674679821430144E-3</c:v>
                </c:pt>
                <c:pt idx="10396">
                  <c:v>1.6673067813933347E-3</c:v>
                </c:pt>
                <c:pt idx="10397">
                  <c:v>1.6671456112966345E-3</c:v>
                </c:pt>
                <c:pt idx="10398">
                  <c:v>1.666984925634398E-3</c:v>
                </c:pt>
                <c:pt idx="10399">
                  <c:v>1.6668249225801081E-3</c:v>
                </c:pt>
                <c:pt idx="10400">
                  <c:v>1.6666654332824756E-3</c:v>
                </c:pt>
                <c:pt idx="10401">
                  <c:v>1.6665060171247661E-3</c:v>
                </c:pt>
                <c:pt idx="10402">
                  <c:v>1.6663462099180957E-3</c:v>
                </c:pt>
                <c:pt idx="10403">
                  <c:v>1.6661857852244021E-3</c:v>
                </c:pt>
                <c:pt idx="10404">
                  <c:v>1.6660248816885471E-3</c:v>
                </c:pt>
                <c:pt idx="10405">
                  <c:v>1.6658639247720099E-3</c:v>
                </c:pt>
                <c:pt idx="10406">
                  <c:v>1.6657033870689586E-3</c:v>
                </c:pt>
                <c:pt idx="10407">
                  <c:v>1.6655435222303245E-3</c:v>
                </c:pt>
                <c:pt idx="10408">
                  <c:v>1.6653842222952397E-3</c:v>
                </c:pt>
                <c:pt idx="10409">
                  <c:v>1.665225078669684E-3</c:v>
                </c:pt>
                <c:pt idx="10410">
                  <c:v>1.665065612308964E-3</c:v>
                </c:pt>
                <c:pt idx="10411">
                  <c:v>1.6649055434303263E-3</c:v>
                </c:pt>
                <c:pt idx="10412">
                  <c:v>1.6647449488977391E-3</c:v>
                </c:pt>
                <c:pt idx="10413">
                  <c:v>1.6645842187405031E-3</c:v>
                </c:pt>
                <c:pt idx="10414">
                  <c:v>1.6644238364003632E-3</c:v>
                </c:pt>
                <c:pt idx="10415">
                  <c:v>1.6642641065217436E-3</c:v>
                </c:pt>
                <c:pt idx="10416">
                  <c:v>1.6641049835536194E-3</c:v>
                </c:pt>
                <c:pt idx="10417">
                  <c:v>1.6639460975885929E-3</c:v>
                </c:pt>
                <c:pt idx="10418">
                  <c:v>1.663786962780375E-3</c:v>
                </c:pt>
                <c:pt idx="10419">
                  <c:v>1.663627250910966E-3</c:v>
                </c:pt>
                <c:pt idx="10420">
                  <c:v>1.663466976066163E-3</c:v>
                </c:pt>
                <c:pt idx="10421">
                  <c:v>1.6633064865037843E-3</c:v>
                </c:pt>
                <c:pt idx="10422">
                  <c:v>1.6631462684038453E-3</c:v>
                </c:pt>
                <c:pt idx="10423">
                  <c:v>1.6629866720911065E-3</c:v>
                </c:pt>
                <c:pt idx="10424">
                  <c:v>1.6628277148966017E-3</c:v>
                </c:pt>
                <c:pt idx="10425">
                  <c:v>1.662669071588032E-3</c:v>
                </c:pt>
                <c:pt idx="10426">
                  <c:v>1.6625102576479781E-3</c:v>
                </c:pt>
                <c:pt idx="10427">
                  <c:v>1.6623509021174388E-3</c:v>
                </c:pt>
                <c:pt idx="10428">
                  <c:v>1.6621909563575761E-3</c:v>
                </c:pt>
                <c:pt idx="10429">
                  <c:v>1.6620307212408451E-3</c:v>
                </c:pt>
                <c:pt idx="10430">
                  <c:v>1.661870677567862E-3</c:v>
                </c:pt>
                <c:pt idx="10431">
                  <c:v>1.6617112152936149E-3</c:v>
                </c:pt>
                <c:pt idx="10432">
                  <c:v>1.6615524140531914E-3</c:v>
                </c:pt>
                <c:pt idx="10433">
                  <c:v>1.6613939985057429E-3</c:v>
                </c:pt>
                <c:pt idx="10434">
                  <c:v>1.6612354935336957E-3</c:v>
                </c:pt>
                <c:pt idx="10435">
                  <c:v>1.6610764918173941E-3</c:v>
                </c:pt>
                <c:pt idx="10436">
                  <c:v>1.6609168830922217E-3</c:v>
                </c:pt>
                <c:pt idx="10437">
                  <c:v>1.6607569160468957E-3</c:v>
                </c:pt>
                <c:pt idx="10438">
                  <c:v>1.6605970581119332E-3</c:v>
                </c:pt>
                <c:pt idx="10439">
                  <c:v>1.6604377321896738E-3</c:v>
                </c:pt>
                <c:pt idx="10440">
                  <c:v>1.6602790786055188E-3</c:v>
                </c:pt>
                <c:pt idx="10441">
                  <c:v>1.6601208762709319E-3</c:v>
                </c:pt>
                <c:pt idx="10442">
                  <c:v>1.6599626673453661E-3</c:v>
                </c:pt>
                <c:pt idx="10443">
                  <c:v>1.6598040151056485E-3</c:v>
                </c:pt>
                <c:pt idx="10444">
                  <c:v>1.6596447497822713E-3</c:v>
                </c:pt>
                <c:pt idx="10445">
                  <c:v>1.6594850639736858E-3</c:v>
                </c:pt>
                <c:pt idx="10446">
                  <c:v>1.6593254040090718E-3</c:v>
                </c:pt>
                <c:pt idx="10447">
                  <c:v>1.6591662185368161E-3</c:v>
                </c:pt>
                <c:pt idx="10448">
                  <c:v>1.6590077059547717E-3</c:v>
                </c:pt>
                <c:pt idx="10449">
                  <c:v>1.6588497028633205E-3</c:v>
                </c:pt>
                <c:pt idx="10450">
                  <c:v>1.6586917762520328E-3</c:v>
                </c:pt>
                <c:pt idx="10451">
                  <c:v>1.658533467409449E-3</c:v>
                </c:pt>
                <c:pt idx="10452">
                  <c:v>1.6583745501641521E-3</c:v>
                </c:pt>
                <c:pt idx="10453">
                  <c:v>1.6582151580705933E-3</c:v>
                </c:pt>
                <c:pt idx="10454">
                  <c:v>1.6580557090125449E-3</c:v>
                </c:pt>
                <c:pt idx="10455">
                  <c:v>1.6578966697870041E-3</c:v>
                </c:pt>
                <c:pt idx="10456">
                  <c:v>1.657738293290552E-3</c:v>
                </c:pt>
                <c:pt idx="10457">
                  <c:v>1.6575804762718541E-3</c:v>
                </c:pt>
                <c:pt idx="10458">
                  <c:v>1.6574228176551441E-3</c:v>
                </c:pt>
                <c:pt idx="10459">
                  <c:v>1.6572648444884261E-3</c:v>
                </c:pt>
                <c:pt idx="10460">
                  <c:v>1.6571062782271939E-3</c:v>
                </c:pt>
                <c:pt idx="10461">
                  <c:v>1.6569471914257979E-3</c:v>
                </c:pt>
                <c:pt idx="10462">
                  <c:v>1.6567879666862962E-3</c:v>
                </c:pt>
                <c:pt idx="10463">
                  <c:v>1.6566290810892041E-3</c:v>
                </c:pt>
                <c:pt idx="10464">
                  <c:v>1.6564708375641369E-3</c:v>
                </c:pt>
                <c:pt idx="10465">
                  <c:v>1.6563131944536159E-3</c:v>
                </c:pt>
                <c:pt idx="10466">
                  <c:v>1.6561557891563378E-3</c:v>
                </c:pt>
                <c:pt idx="10467">
                  <c:v>1.6559981424292783E-3</c:v>
                </c:pt>
                <c:pt idx="10468">
                  <c:v>1.6558399282381741E-3</c:v>
                </c:pt>
                <c:pt idx="10469">
                  <c:v>1.6556811572068393E-3</c:v>
                </c:pt>
                <c:pt idx="10470">
                  <c:v>1.6555221704386747E-3</c:v>
                </c:pt>
                <c:pt idx="10471">
                  <c:v>1.6553634472972381E-3</c:v>
                </c:pt>
                <c:pt idx="10472">
                  <c:v>1.6552053354659901E-3</c:v>
                </c:pt>
                <c:pt idx="10473">
                  <c:v>1.6550478552937392E-3</c:v>
                </c:pt>
                <c:pt idx="10474">
                  <c:v>1.6548906885221484E-3</c:v>
                </c:pt>
                <c:pt idx="10475">
                  <c:v>1.6547333576352207E-3</c:v>
                </c:pt>
                <c:pt idx="10476">
                  <c:v>1.6545754947613523E-3</c:v>
                </c:pt>
                <c:pt idx="10477">
                  <c:v>1.6544170486999274E-3</c:v>
                </c:pt>
                <c:pt idx="10478">
                  <c:v>1.6542583135588543E-3</c:v>
                </c:pt>
                <c:pt idx="10479">
                  <c:v>1.6540997629827616E-3</c:v>
                </c:pt>
                <c:pt idx="10480">
                  <c:v>1.6539417834080601E-3</c:v>
                </c:pt>
                <c:pt idx="10481">
                  <c:v>1.6537844565668858E-3</c:v>
                </c:pt>
                <c:pt idx="10482">
                  <c:v>1.6536275136465163E-3</c:v>
                </c:pt>
                <c:pt idx="10483">
                  <c:v>1.6534704868104442E-3</c:v>
                </c:pt>
                <c:pt idx="10484">
                  <c:v>1.6533129726736813E-3</c:v>
                </c:pt>
                <c:pt idx="10485">
                  <c:v>1.6531548593472611E-3</c:v>
                </c:pt>
                <c:pt idx="10486">
                  <c:v>1.6529963892551681E-3</c:v>
                </c:pt>
                <c:pt idx="10487">
                  <c:v>1.6528380224530683E-3</c:v>
                </c:pt>
                <c:pt idx="10488">
                  <c:v>1.6526801775109184E-3</c:v>
                </c:pt>
                <c:pt idx="10489">
                  <c:v>1.6525229959010001E-3</c:v>
                </c:pt>
                <c:pt idx="10490">
                  <c:v>1.6523662625113733E-3</c:v>
                </c:pt>
                <c:pt idx="10491">
                  <c:v>1.652209526939863E-3</c:v>
                </c:pt>
                <c:pt idx="10492">
                  <c:v>1.6520523571749901E-3</c:v>
                </c:pt>
                <c:pt idx="10493">
                  <c:v>1.6518945827818721E-3</c:v>
                </c:pt>
                <c:pt idx="10494">
                  <c:v>1.6517363906950241E-3</c:v>
                </c:pt>
                <c:pt idx="10495">
                  <c:v>1.6515782197734981E-3</c:v>
                </c:pt>
                <c:pt idx="10496">
                  <c:v>1.6514205135960882E-3</c:v>
                </c:pt>
                <c:pt idx="10497">
                  <c:v>1.6512634707438697E-3</c:v>
                </c:pt>
                <c:pt idx="10498">
                  <c:v>1.6511069331463615E-3</c:v>
                </c:pt>
                <c:pt idx="10499">
                  <c:v>1.6509504752644961E-3</c:v>
                </c:pt>
                <c:pt idx="10500">
                  <c:v>1.6507936437929489E-3</c:v>
                </c:pt>
                <c:pt idx="10501">
                  <c:v>1.6506362128593135E-3</c:v>
                </c:pt>
                <c:pt idx="10502">
                  <c:v>1.6504783110453773E-3</c:v>
                </c:pt>
                <c:pt idx="10503">
                  <c:v>1.6503203487939562E-3</c:v>
                </c:pt>
                <c:pt idx="10504">
                  <c:v>1.6501627871836294E-3</c:v>
                </c:pt>
                <c:pt idx="10505">
                  <c:v>1.6500058783330831E-3</c:v>
                </c:pt>
                <c:pt idx="10506">
                  <c:v>1.6498495235880196E-3</c:v>
                </c:pt>
                <c:pt idx="10507">
                  <c:v>1.6496933292529643E-3</c:v>
                </c:pt>
                <c:pt idx="10508">
                  <c:v>1.6495368283827511E-3</c:v>
                </c:pt>
                <c:pt idx="10509">
                  <c:v>1.6493797436857331E-3</c:v>
                </c:pt>
                <c:pt idx="10510">
                  <c:v>1.6492221435133445E-3</c:v>
                </c:pt>
                <c:pt idx="10511">
                  <c:v>1.6490644031791153E-3</c:v>
                </c:pt>
                <c:pt idx="10512">
                  <c:v>1.6489069934949203E-3</c:v>
                </c:pt>
                <c:pt idx="10513">
                  <c:v>1.6487502156698353E-3</c:v>
                </c:pt>
                <c:pt idx="10514">
                  <c:v>1.6485940318393501E-3</c:v>
                </c:pt>
                <c:pt idx="10515">
                  <c:v>1.6484380865694661E-3</c:v>
                </c:pt>
                <c:pt idx="10516">
                  <c:v>1.6482819071215943E-3</c:v>
                </c:pt>
                <c:pt idx="10517">
                  <c:v>1.6481251696418603E-3</c:v>
                </c:pt>
                <c:pt idx="10518">
                  <c:v>1.6479678813861687E-3</c:v>
                </c:pt>
                <c:pt idx="10519">
                  <c:v>1.6478103764418451E-3</c:v>
                </c:pt>
                <c:pt idx="10520">
                  <c:v>1.647653127460697E-3</c:v>
                </c:pt>
                <c:pt idx="10521">
                  <c:v>1.6474964794970443E-3</c:v>
                </c:pt>
                <c:pt idx="10522">
                  <c:v>1.6473404558303407E-3</c:v>
                </c:pt>
                <c:pt idx="10523">
                  <c:v>1.6471847450389241E-3</c:v>
                </c:pt>
                <c:pt idx="10524">
                  <c:v>1.6470288764980534E-3</c:v>
                </c:pt>
                <c:pt idx="10525">
                  <c:v>1.6468724854025313E-3</c:v>
                </c:pt>
                <c:pt idx="10526">
                  <c:v>1.6467155180698852E-3</c:v>
                </c:pt>
                <c:pt idx="10527">
                  <c:v>1.6465582619791504E-3</c:v>
                </c:pt>
                <c:pt idx="10528">
                  <c:v>1.6464011837340324E-3</c:v>
                </c:pt>
                <c:pt idx="10529">
                  <c:v>1.6462446662820552E-3</c:v>
                </c:pt>
                <c:pt idx="10530">
                  <c:v>1.6460887933800387E-3</c:v>
                </c:pt>
                <c:pt idx="10531">
                  <c:v>1.6459333026098328E-3</c:v>
                </c:pt>
                <c:pt idx="10532">
                  <c:v>1.645777733296514E-3</c:v>
                </c:pt>
                <c:pt idx="10533">
                  <c:v>1.6456216859514958E-3</c:v>
                </c:pt>
                <c:pt idx="10534">
                  <c:v>1.6454650471260368E-3</c:v>
                </c:pt>
                <c:pt idx="10535">
                  <c:v>1.6453080531101921E-3</c:v>
                </c:pt>
                <c:pt idx="10536">
                  <c:v>1.6451511567082051E-3</c:v>
                </c:pt>
                <c:pt idx="10537">
                  <c:v>1.6449947722042199E-3</c:v>
                </c:pt>
                <c:pt idx="10538">
                  <c:v>1.644839042160952E-3</c:v>
                </c:pt>
                <c:pt idx="10539">
                  <c:v>1.644683757315422E-3</c:v>
                </c:pt>
                <c:pt idx="10540">
                  <c:v>1.6445284745769723E-3</c:v>
                </c:pt>
                <c:pt idx="10541">
                  <c:v>1.6443727665911602E-3</c:v>
                </c:pt>
                <c:pt idx="10542">
                  <c:v>1.6442164623058893E-3</c:v>
                </c:pt>
                <c:pt idx="10543">
                  <c:v>1.6440597431156086E-3</c:v>
                </c:pt>
                <c:pt idx="10544">
                  <c:v>1.6439030405389339E-3</c:v>
                </c:pt>
                <c:pt idx="10545">
                  <c:v>1.6437467931476363E-3</c:v>
                </c:pt>
                <c:pt idx="10546">
                  <c:v>1.6435911996662514E-3</c:v>
                </c:pt>
                <c:pt idx="10547">
                  <c:v>1.6434361072338022E-3</c:v>
                </c:pt>
                <c:pt idx="10548">
                  <c:v>1.6432810976505661E-3</c:v>
                </c:pt>
                <c:pt idx="10549">
                  <c:v>1.6431257229471961E-3</c:v>
                </c:pt>
                <c:pt idx="10550">
                  <c:v>1.6429697575814953E-3</c:v>
                </c:pt>
                <c:pt idx="10551">
                  <c:v>1.6428133252774713E-3</c:v>
                </c:pt>
                <c:pt idx="10552">
                  <c:v>1.6426568291707827E-3</c:v>
                </c:pt>
                <c:pt idx="10553">
                  <c:v>1.642500724698957E-3</c:v>
                </c:pt>
                <c:pt idx="10554">
                  <c:v>1.6423452631802646E-3</c:v>
                </c:pt>
                <c:pt idx="10555">
                  <c:v>1.6421903504477691E-3</c:v>
                </c:pt>
                <c:pt idx="10556">
                  <c:v>1.6420356000512635E-3</c:v>
                </c:pt>
                <c:pt idx="10557">
                  <c:v>1.6418805509680764E-3</c:v>
                </c:pt>
                <c:pt idx="10558">
                  <c:v>1.6417249271732481E-3</c:v>
                </c:pt>
                <c:pt idx="10559">
                  <c:v>1.6415687929193579E-3</c:v>
                </c:pt>
                <c:pt idx="10560">
                  <c:v>1.6414125163670696E-3</c:v>
                </c:pt>
                <c:pt idx="10561">
                  <c:v>1.6412565621504085E-3</c:v>
                </c:pt>
                <c:pt idx="10562">
                  <c:v>1.6411012297528893E-3</c:v>
                </c:pt>
                <c:pt idx="10563">
                  <c:v>1.640946485004946E-3</c:v>
                </c:pt>
                <c:pt idx="10564">
                  <c:v>1.6407919795041281E-3</c:v>
                </c:pt>
                <c:pt idx="10565">
                  <c:v>1.6406372469192903E-3</c:v>
                </c:pt>
                <c:pt idx="10566">
                  <c:v>1.6404819655732768E-3</c:v>
                </c:pt>
                <c:pt idx="10567">
                  <c:v>1.6403261394456945E-3</c:v>
                </c:pt>
                <c:pt idx="10568">
                  <c:v>1.6401700957430106E-3</c:v>
                </c:pt>
                <c:pt idx="10569">
                  <c:v>1.640014300507993E-3</c:v>
                </c:pt>
                <c:pt idx="10570">
                  <c:v>1.6398590961782102E-3</c:v>
                </c:pt>
                <c:pt idx="10571">
                  <c:v>1.6397045088788955E-3</c:v>
                </c:pt>
                <c:pt idx="10572">
                  <c:v>1.6395502338908679E-3</c:v>
                </c:pt>
                <c:pt idx="10573">
                  <c:v>1.6393958073726523E-3</c:v>
                </c:pt>
                <c:pt idx="10574">
                  <c:v>1.6392408675645052E-3</c:v>
                </c:pt>
                <c:pt idx="10575">
                  <c:v>1.6390853583797813E-3</c:v>
                </c:pt>
                <c:pt idx="10576">
                  <c:v>1.6389295608012734E-3</c:v>
                </c:pt>
                <c:pt idx="10577">
                  <c:v>1.6387739345045337E-3</c:v>
                </c:pt>
                <c:pt idx="10578">
                  <c:v>1.638618858977661E-3</c:v>
                </c:pt>
                <c:pt idx="10579">
                  <c:v>1.6384644199318418E-3</c:v>
                </c:pt>
                <c:pt idx="10580">
                  <c:v>1.638310361213027E-3</c:v>
                </c:pt>
                <c:pt idx="10581">
                  <c:v>1.6381562291907308E-3</c:v>
                </c:pt>
                <c:pt idx="10582">
                  <c:v>1.6380016282350033E-3</c:v>
                </c:pt>
                <c:pt idx="10583">
                  <c:v>1.6378464433999503E-3</c:v>
                </c:pt>
                <c:pt idx="10584">
                  <c:v>1.6376909049695357E-3</c:v>
                </c:pt>
                <c:pt idx="10585">
                  <c:v>1.6375354586174601E-3</c:v>
                </c:pt>
                <c:pt idx="10586">
                  <c:v>1.6373805143880685E-3</c:v>
                </c:pt>
                <c:pt idx="10587">
                  <c:v>1.6372262158796604E-3</c:v>
                </c:pt>
                <c:pt idx="10588">
                  <c:v>1.6370723595536512E-3</c:v>
                </c:pt>
                <c:pt idx="10589">
                  <c:v>1.6369185095066519E-3</c:v>
                </c:pt>
                <c:pt idx="10590">
                  <c:v>1.6367642429873448E-3</c:v>
                </c:pt>
                <c:pt idx="10591">
                  <c:v>1.636609388373142E-3</c:v>
                </c:pt>
                <c:pt idx="10592">
                  <c:v>1.6364541216393202E-3</c:v>
                </c:pt>
                <c:pt idx="10593">
                  <c:v>1.6362988670910509E-3</c:v>
                </c:pt>
                <c:pt idx="10594">
                  <c:v>1.6361440583546603E-3</c:v>
                </c:pt>
                <c:pt idx="10595">
                  <c:v>1.6359898942596921E-3</c:v>
                </c:pt>
                <c:pt idx="10596">
                  <c:v>1.6358362270379638E-3</c:v>
                </c:pt>
                <c:pt idx="10597">
                  <c:v>1.6356826456998355E-3</c:v>
                </c:pt>
                <c:pt idx="10598">
                  <c:v>1.6355287075429546E-3</c:v>
                </c:pt>
                <c:pt idx="10599">
                  <c:v>1.635374187385391E-3</c:v>
                </c:pt>
                <c:pt idx="10600">
                  <c:v>1.6352192042054421E-3</c:v>
                </c:pt>
                <c:pt idx="10601">
                  <c:v>1.6350641539625401E-3</c:v>
                </c:pt>
                <c:pt idx="10602">
                  <c:v>1.6349094865292511E-3</c:v>
                </c:pt>
                <c:pt idx="10603">
                  <c:v>1.6347554524018357E-3</c:v>
                </c:pt>
                <c:pt idx="10604">
                  <c:v>1.6346019617937263E-3</c:v>
                </c:pt>
                <c:pt idx="10605">
                  <c:v>1.6344486353678613E-3</c:v>
                </c:pt>
                <c:pt idx="10606">
                  <c:v>1.6342950179413045E-3</c:v>
                </c:pt>
                <c:pt idx="10607">
                  <c:v>1.6341408347687973E-3</c:v>
                </c:pt>
                <c:pt idx="10608">
                  <c:v>1.6339861461055112E-3</c:v>
                </c:pt>
                <c:pt idx="10609">
                  <c:v>1.633831313091916E-3</c:v>
                </c:pt>
                <c:pt idx="10610">
                  <c:v>1.6336767942734163E-3</c:v>
                </c:pt>
                <c:pt idx="10611">
                  <c:v>1.6335228874034629E-3</c:v>
                </c:pt>
                <c:pt idx="10612">
                  <c:v>1.6333695619118863E-3</c:v>
                </c:pt>
                <c:pt idx="10613">
                  <c:v>1.6332164762950341E-3</c:v>
                </c:pt>
                <c:pt idx="10614">
                  <c:v>1.6330631705340321E-3</c:v>
                </c:pt>
                <c:pt idx="10615">
                  <c:v>1.6329093251243806E-3</c:v>
                </c:pt>
                <c:pt idx="10616">
                  <c:v>1.6327549408586414E-3</c:v>
                </c:pt>
                <c:pt idx="10617">
                  <c:v>1.6326003381946313E-3</c:v>
                </c:pt>
                <c:pt idx="10618">
                  <c:v>1.6324459766668415E-3</c:v>
                </c:pt>
                <c:pt idx="10619">
                  <c:v>1.632292196108609E-3</c:v>
                </c:pt>
                <c:pt idx="10620">
                  <c:v>1.6321390254083825E-3</c:v>
                </c:pt>
                <c:pt idx="10621">
                  <c:v>1.6319861664182483E-3</c:v>
                </c:pt>
                <c:pt idx="10622">
                  <c:v>1.6318331619741453E-3</c:v>
                </c:pt>
                <c:pt idx="10623">
                  <c:v>1.6316796533407561E-3</c:v>
                </c:pt>
                <c:pt idx="10624">
                  <c:v>1.6315255821029481E-3</c:v>
                </c:pt>
                <c:pt idx="10625">
                  <c:v>1.6313712228768445E-3</c:v>
                </c:pt>
                <c:pt idx="10626">
                  <c:v>1.6312170285203874E-3</c:v>
                </c:pt>
                <c:pt idx="10627">
                  <c:v>1.6310633750915317E-3</c:v>
                </c:pt>
                <c:pt idx="10628">
                  <c:v>1.6309103501874202E-3</c:v>
                </c:pt>
                <c:pt idx="10629">
                  <c:v>1.6307577037906345E-3</c:v>
                </c:pt>
                <c:pt idx="10630">
                  <c:v>1.6306049892003825E-3</c:v>
                </c:pt>
                <c:pt idx="10631">
                  <c:v>1.6304518146079143E-3</c:v>
                </c:pt>
                <c:pt idx="10632">
                  <c:v>1.6302980636310708E-3</c:v>
                </c:pt>
                <c:pt idx="10633">
                  <c:v>1.6301439606725336E-3</c:v>
                </c:pt>
                <c:pt idx="10634">
                  <c:v>1.629989944393954E-3</c:v>
                </c:pt>
                <c:pt idx="10635">
                  <c:v>1.6298364206452157E-3</c:v>
                </c:pt>
                <c:pt idx="10636">
                  <c:v>1.6296835340071031E-3</c:v>
                </c:pt>
                <c:pt idx="10637">
                  <c:v>1.6295310865436681E-3</c:v>
                </c:pt>
                <c:pt idx="10638">
                  <c:v>1.6293786494171701E-3</c:v>
                </c:pt>
                <c:pt idx="10639">
                  <c:v>1.6292258044262806E-3</c:v>
                </c:pt>
                <c:pt idx="10640">
                  <c:v>1.6290723794231067E-3</c:v>
                </c:pt>
                <c:pt idx="10641">
                  <c:v>1.6289185450818206E-3</c:v>
                </c:pt>
                <c:pt idx="10642">
                  <c:v>1.6287647186185121E-3</c:v>
                </c:pt>
                <c:pt idx="10643">
                  <c:v>1.6286113287746961E-3</c:v>
                </c:pt>
                <c:pt idx="10644">
                  <c:v>1.6284585744477643E-3</c:v>
                </c:pt>
                <c:pt idx="10645">
                  <c:v>1.6283063128483541E-3</c:v>
                </c:pt>
                <c:pt idx="10646">
                  <c:v>1.6281541400704216E-3</c:v>
                </c:pt>
                <c:pt idx="10647">
                  <c:v>1.6280016186107492E-3</c:v>
                </c:pt>
                <c:pt idx="10648">
                  <c:v>1.6278485236766083E-3</c:v>
                </c:pt>
                <c:pt idx="10649">
                  <c:v>1.627694969609944E-3</c:v>
                </c:pt>
                <c:pt idx="10650">
                  <c:v>1.6275413453221295E-3</c:v>
                </c:pt>
                <c:pt idx="10651">
                  <c:v>1.6273880951955132E-3</c:v>
                </c:pt>
                <c:pt idx="10652">
                  <c:v>1.6272354688836913E-3</c:v>
                </c:pt>
                <c:pt idx="10653">
                  <c:v>1.6270833808761063E-3</c:v>
                </c:pt>
                <c:pt idx="10654">
                  <c:v>1.6269314588196167E-3</c:v>
                </c:pt>
                <c:pt idx="10655">
                  <c:v>1.6267792532896369E-3</c:v>
                </c:pt>
                <c:pt idx="10656">
                  <c:v>1.626626490832904E-3</c:v>
                </c:pt>
                <c:pt idx="10657">
                  <c:v>1.6264732278061609E-3</c:v>
                </c:pt>
                <c:pt idx="10658">
                  <c:v>1.6263198184594523E-3</c:v>
                </c:pt>
                <c:pt idx="10659">
                  <c:v>1.6261667153371121E-3</c:v>
                </c:pt>
                <c:pt idx="10660">
                  <c:v>1.6260142144586113E-3</c:v>
                </c:pt>
                <c:pt idx="10661">
                  <c:v>1.6258622887600201E-3</c:v>
                </c:pt>
                <c:pt idx="10662">
                  <c:v>1.6257106035067149E-3</c:v>
                </c:pt>
                <c:pt idx="10663">
                  <c:v>1.6255587048986616E-3</c:v>
                </c:pt>
                <c:pt idx="10664">
                  <c:v>1.6254062755995679E-3</c:v>
                </c:pt>
                <c:pt idx="10665">
                  <c:v>1.6252533133018993E-3</c:v>
                </c:pt>
                <c:pt idx="10666">
                  <c:v>1.6251001318441493E-3</c:v>
                </c:pt>
                <c:pt idx="10667">
                  <c:v>1.6249471843513129E-3</c:v>
                </c:pt>
                <c:pt idx="10668">
                  <c:v>1.6247948080652681E-3</c:v>
                </c:pt>
                <c:pt idx="10669">
                  <c:v>1.6246430345572271E-3</c:v>
                </c:pt>
                <c:pt idx="10670">
                  <c:v>1.6244915721222778E-3</c:v>
                </c:pt>
                <c:pt idx="10671">
                  <c:v>1.624339970169972E-3</c:v>
                </c:pt>
                <c:pt idx="10672">
                  <c:v>1.6241878729684502E-3</c:v>
                </c:pt>
                <c:pt idx="10673">
                  <c:v>1.6240352198476653E-3</c:v>
                </c:pt>
                <c:pt idx="10674">
                  <c:v>1.6238822791837628E-3</c:v>
                </c:pt>
                <c:pt idx="10675">
                  <c:v>1.6237294971254207E-3</c:v>
                </c:pt>
                <c:pt idx="10676">
                  <c:v>1.6235772463295624E-3</c:v>
                </c:pt>
                <c:pt idx="10677">
                  <c:v>1.6234256162127461E-3</c:v>
                </c:pt>
                <c:pt idx="10678">
                  <c:v>1.6232743627696E-3</c:v>
                </c:pt>
                <c:pt idx="10679">
                  <c:v>1.623123046116612E-3</c:v>
                </c:pt>
                <c:pt idx="10680">
                  <c:v>1.6229712782291417E-3</c:v>
                </c:pt>
                <c:pt idx="10681">
                  <c:v>1.6228189413479528E-3</c:v>
                </c:pt>
                <c:pt idx="10682">
                  <c:v>1.6226662541163881E-3</c:v>
                </c:pt>
                <c:pt idx="10683">
                  <c:v>1.6225136483001088E-3</c:v>
                </c:pt>
                <c:pt idx="10684">
                  <c:v>1.6223615255993428E-3</c:v>
                </c:pt>
                <c:pt idx="10685">
                  <c:v>1.6222100315257686E-3</c:v>
                </c:pt>
                <c:pt idx="10686">
                  <c:v>1.6220589736272359E-3</c:v>
                </c:pt>
                <c:pt idx="10687">
                  <c:v>1.6219079300124541E-3</c:v>
                </c:pt>
                <c:pt idx="10688">
                  <c:v>1.6217564869777038E-3</c:v>
                </c:pt>
                <c:pt idx="10689">
                  <c:v>1.6216044718936318E-3</c:v>
                </c:pt>
                <c:pt idx="10690">
                  <c:v>1.6214520502485623E-3</c:v>
                </c:pt>
                <c:pt idx="10691">
                  <c:v>1.6212996322912667E-3</c:v>
                </c:pt>
                <c:pt idx="10692">
                  <c:v>1.6211476419381442E-3</c:v>
                </c:pt>
                <c:pt idx="10693">
                  <c:v>1.6209962781185041E-3</c:v>
                </c:pt>
                <c:pt idx="10694">
                  <c:v>1.6208454029106388E-3</c:v>
                </c:pt>
                <c:pt idx="10695">
                  <c:v>1.6206946193681681E-3</c:v>
                </c:pt>
                <c:pt idx="10696">
                  <c:v>1.6205434951202884E-3</c:v>
                </c:pt>
                <c:pt idx="10697">
                  <c:v>1.6203918057913316E-3</c:v>
                </c:pt>
                <c:pt idx="10698">
                  <c:v>1.6202396611936531E-3</c:v>
                </c:pt>
                <c:pt idx="10699">
                  <c:v>1.6200874433159515E-3</c:v>
                </c:pt>
                <c:pt idx="10700">
                  <c:v>1.6199355911238516E-3</c:v>
                </c:pt>
                <c:pt idx="10701">
                  <c:v>1.6197843534085463E-3</c:v>
                </c:pt>
                <c:pt idx="10702">
                  <c:v>1.6196336488336711E-3</c:v>
                </c:pt>
                <c:pt idx="10703">
                  <c:v>1.6194831119035332E-3</c:v>
                </c:pt>
                <c:pt idx="10704">
                  <c:v>1.619332298871948E-3</c:v>
                </c:pt>
                <c:pt idx="10705">
                  <c:v>1.6191809375892682E-3</c:v>
                </c:pt>
                <c:pt idx="10706">
                  <c:v>1.619029080610246E-3</c:v>
                </c:pt>
                <c:pt idx="10707">
                  <c:v>1.6188770754215426E-3</c:v>
                </c:pt>
                <c:pt idx="10708">
                  <c:v>1.6187253686523607E-3</c:v>
                </c:pt>
                <c:pt idx="10709">
                  <c:v>1.6185742545847921E-3</c:v>
                </c:pt>
                <c:pt idx="10710">
                  <c:v>1.6184237095704021E-3</c:v>
                </c:pt>
                <c:pt idx="10711">
                  <c:v>1.6182734055165554E-3</c:v>
                </c:pt>
                <c:pt idx="10712">
                  <c:v>1.6181228947504177E-3</c:v>
                </c:pt>
                <c:pt idx="10713">
                  <c:v>1.6179718620991331E-3</c:v>
                </c:pt>
                <c:pt idx="10714">
                  <c:v>1.617820302239766E-3</c:v>
                </c:pt>
                <c:pt idx="10715">
                  <c:v>1.6176685225179411E-3</c:v>
                </c:pt>
                <c:pt idx="10716">
                  <c:v>1.6175169697461042E-3</c:v>
                </c:pt>
                <c:pt idx="10717">
                  <c:v>1.6173659785875762E-3</c:v>
                </c:pt>
                <c:pt idx="10718">
                  <c:v>1.6172155832179737E-3</c:v>
                </c:pt>
                <c:pt idx="10719">
                  <c:v>1.6170654982500367E-3</c:v>
                </c:pt>
                <c:pt idx="10720">
                  <c:v>1.6169152795650818E-3</c:v>
                </c:pt>
                <c:pt idx="10721">
                  <c:v>1.6167645744137519E-3</c:v>
                </c:pt>
                <c:pt idx="10722">
                  <c:v>1.6166133199427524E-3</c:v>
                </c:pt>
                <c:pt idx="10723">
                  <c:v>1.6164617784120321E-3</c:v>
                </c:pt>
                <c:pt idx="10724">
                  <c:v>1.6163103893672886E-3</c:v>
                </c:pt>
                <c:pt idx="10725">
                  <c:v>1.6161595220932148E-3</c:v>
                </c:pt>
                <c:pt idx="10726">
                  <c:v>1.6160092677611495E-3</c:v>
                </c:pt>
                <c:pt idx="10727">
                  <c:v>1.6158593882560355E-3</c:v>
                </c:pt>
                <c:pt idx="10728">
                  <c:v>1.6157094504013901E-3</c:v>
                </c:pt>
                <c:pt idx="10729">
                  <c:v>1.6155590699200736E-3</c:v>
                </c:pt>
                <c:pt idx="10730">
                  <c:v>1.6154081277331813E-3</c:v>
                </c:pt>
                <c:pt idx="10731">
                  <c:v>1.6152568368439319E-3</c:v>
                </c:pt>
                <c:pt idx="10732">
                  <c:v>1.6151056222356507E-3</c:v>
                </c:pt>
                <c:pt idx="10733">
                  <c:v>1.6149548815032064E-3</c:v>
                </c:pt>
                <c:pt idx="10734">
                  <c:v>1.6148047610390721E-3</c:v>
                </c:pt>
                <c:pt idx="10735">
                  <c:v>1.6146550737588367E-3</c:v>
                </c:pt>
                <c:pt idx="10736">
                  <c:v>1.6145054046009188E-3</c:v>
                </c:pt>
                <c:pt idx="10737">
                  <c:v>1.6143553443075396E-3</c:v>
                </c:pt>
                <c:pt idx="10738">
                  <c:v>1.6142047198103406E-3</c:v>
                </c:pt>
                <c:pt idx="10739">
                  <c:v>1.6140536915243775E-3</c:v>
                </c:pt>
                <c:pt idx="10740">
                  <c:v>1.6139026628503421E-3</c:v>
                </c:pt>
                <c:pt idx="10741">
                  <c:v>1.6137520529382993E-3</c:v>
                </c:pt>
                <c:pt idx="10742">
                  <c:v>1.6136020607147945E-3</c:v>
                </c:pt>
                <c:pt idx="10743">
                  <c:v>1.6134525530171367E-3</c:v>
                </c:pt>
                <c:pt idx="10744">
                  <c:v>1.6133031397373974E-3</c:v>
                </c:pt>
                <c:pt idx="10745">
                  <c:v>1.6131533935714601E-3</c:v>
                </c:pt>
                <c:pt idx="10746">
                  <c:v>1.6130030905875865E-3</c:v>
                </c:pt>
                <c:pt idx="10747">
                  <c:v>1.6128523361726905E-3</c:v>
                </c:pt>
                <c:pt idx="10748">
                  <c:v>1.6127015055155723E-3</c:v>
                </c:pt>
                <c:pt idx="10749">
                  <c:v>1.6125510322374061E-3</c:v>
                </c:pt>
                <c:pt idx="10750">
                  <c:v>1.6124011642480725E-3</c:v>
                </c:pt>
                <c:pt idx="10751">
                  <c:v>1.6122518242860458E-3</c:v>
                </c:pt>
                <c:pt idx="10752">
                  <c:v>1.612102653589289E-3</c:v>
                </c:pt>
                <c:pt idx="10753">
                  <c:v>1.6119532140115691E-3</c:v>
                </c:pt>
                <c:pt idx="10754">
                  <c:v>1.6118032347176821E-3</c:v>
                </c:pt>
                <c:pt idx="10755">
                  <c:v>1.6116527645545452E-3</c:v>
                </c:pt>
                <c:pt idx="10756">
                  <c:v>1.6115021443696212E-3</c:v>
                </c:pt>
                <c:pt idx="10757">
                  <c:v>1.6113518149614651E-3</c:v>
                </c:pt>
                <c:pt idx="10758">
                  <c:v>1.6112020688718849E-3</c:v>
                </c:pt>
                <c:pt idx="10759">
                  <c:v>1.6110528857794044E-3</c:v>
                </c:pt>
                <c:pt idx="10760">
                  <c:v>1.6109039441091863E-3</c:v>
                </c:pt>
                <c:pt idx="10761">
                  <c:v>1.6107548022256271E-3</c:v>
                </c:pt>
                <c:pt idx="10762">
                  <c:v>1.6106051471141741E-3</c:v>
                </c:pt>
                <c:pt idx="10763">
                  <c:v>1.6104549705190569E-3</c:v>
                </c:pt>
                <c:pt idx="10764">
                  <c:v>1.6103045734166769E-3</c:v>
                </c:pt>
                <c:pt idx="10765">
                  <c:v>1.6101543964020593E-3</c:v>
                </c:pt>
                <c:pt idx="10766">
                  <c:v>1.6100047715730313E-3</c:v>
                </c:pt>
                <c:pt idx="10767">
                  <c:v>1.6098557356333154E-3</c:v>
                </c:pt>
                <c:pt idx="10768">
                  <c:v>1.6097070093906891E-3</c:v>
                </c:pt>
                <c:pt idx="10769">
                  <c:v>1.6095581550983613E-3</c:v>
                </c:pt>
                <c:pt idx="10770">
                  <c:v>1.6094088229685797E-3</c:v>
                </c:pt>
                <c:pt idx="10771">
                  <c:v>1.6092589480345063E-3</c:v>
                </c:pt>
                <c:pt idx="10772">
                  <c:v>1.6091087865609511E-3</c:v>
                </c:pt>
                <c:pt idx="10773">
                  <c:v>1.6089587715947614E-3</c:v>
                </c:pt>
                <c:pt idx="10774">
                  <c:v>1.6088092690770921E-3</c:v>
                </c:pt>
                <c:pt idx="10775">
                  <c:v>1.6086603718711726E-3</c:v>
                </c:pt>
                <c:pt idx="10776">
                  <c:v>1.6085118476332403E-3</c:v>
                </c:pt>
                <c:pt idx="10777">
                  <c:v>1.6083632697858367E-3</c:v>
                </c:pt>
                <c:pt idx="10778">
                  <c:v>1.6082142577630047E-3</c:v>
                </c:pt>
                <c:pt idx="10779">
                  <c:v>1.6080646912220739E-3</c:v>
                </c:pt>
                <c:pt idx="10780">
                  <c:v>1.6079147776425144E-3</c:v>
                </c:pt>
                <c:pt idx="10781">
                  <c:v>1.6077649353367913E-3</c:v>
                </c:pt>
                <c:pt idx="10782">
                  <c:v>1.6076155578380463E-3</c:v>
                </c:pt>
                <c:pt idx="10783">
                  <c:v>1.6074667923710283E-3</c:v>
                </c:pt>
                <c:pt idx="10784">
                  <c:v>1.6073184571055985E-3</c:v>
                </c:pt>
                <c:pt idx="10785">
                  <c:v>1.6071701436955695E-3</c:v>
                </c:pt>
                <c:pt idx="10786">
                  <c:v>1.6070214472781558E-3</c:v>
                </c:pt>
                <c:pt idx="10787">
                  <c:v>1.6068721943871499E-3</c:v>
                </c:pt>
                <c:pt idx="10788">
                  <c:v>1.6067225404742412E-3</c:v>
                </c:pt>
                <c:pt idx="10789">
                  <c:v>1.6065728822088473E-3</c:v>
                </c:pt>
                <c:pt idx="10790">
                  <c:v>1.6064236340325823E-3</c:v>
                </c:pt>
                <c:pt idx="10791">
                  <c:v>1.6062749948357001E-3</c:v>
                </c:pt>
                <c:pt idx="10792">
                  <c:v>1.6061268361085034E-3</c:v>
                </c:pt>
                <c:pt idx="10793">
                  <c:v>1.6059787744627527E-3</c:v>
                </c:pt>
                <c:pt idx="10794">
                  <c:v>1.6058303875964189E-3</c:v>
                </c:pt>
                <c:pt idx="10795">
                  <c:v>1.6056814520475251E-3</c:v>
                </c:pt>
                <c:pt idx="10796">
                  <c:v>1.6055320688791981E-3</c:v>
                </c:pt>
                <c:pt idx="10797">
                  <c:v>1.6053826066005647E-3</c:v>
                </c:pt>
                <c:pt idx="10798">
                  <c:v>1.6052334935593544E-3</c:v>
                </c:pt>
                <c:pt idx="10799">
                  <c:v>1.6050849767660666E-3</c:v>
                </c:pt>
                <c:pt idx="10800">
                  <c:v>1.6049369829371101E-3</c:v>
                </c:pt>
                <c:pt idx="10801">
                  <c:v>1.6047891599229828E-3</c:v>
                </c:pt>
                <c:pt idx="10802">
                  <c:v>1.6046410751001841E-3</c:v>
                </c:pt>
                <c:pt idx="10803">
                  <c:v>1.6044924589582489E-3</c:v>
                </c:pt>
                <c:pt idx="10804">
                  <c:v>1.6043433567279801E-3</c:v>
                </c:pt>
                <c:pt idx="10805">
                  <c:v>1.6041941027392923E-3</c:v>
                </c:pt>
                <c:pt idx="10806">
                  <c:v>1.6040451320429678E-3</c:v>
                </c:pt>
                <c:pt idx="10807">
                  <c:v>1.6038967354381191E-3</c:v>
                </c:pt>
                <c:pt idx="10808">
                  <c:v>1.6037488958439781E-3</c:v>
                </c:pt>
                <c:pt idx="10809">
                  <c:v>1.6036012980819542E-3</c:v>
                </c:pt>
                <c:pt idx="10810">
                  <c:v>1.6034535064653392E-3</c:v>
                </c:pt>
                <c:pt idx="10811">
                  <c:v>1.6033052101324678E-3</c:v>
                </c:pt>
                <c:pt idx="10812">
                  <c:v>1.603156397975185E-3</c:v>
                </c:pt>
                <c:pt idx="10813">
                  <c:v>1.603007364721641E-3</c:v>
                </c:pt>
                <c:pt idx="10814">
                  <c:v>1.6028585448427599E-3</c:v>
                </c:pt>
                <c:pt idx="10815">
                  <c:v>1.6027102678840381E-3</c:v>
                </c:pt>
                <c:pt idx="10816">
                  <c:v>1.6025625730030507E-3</c:v>
                </c:pt>
                <c:pt idx="10817">
                  <c:v>1.6024151870826786E-3</c:v>
                </c:pt>
                <c:pt idx="10818">
                  <c:v>1.6022676786500898E-3</c:v>
                </c:pt>
                <c:pt idx="10819">
                  <c:v>1.6021197008582288E-3</c:v>
                </c:pt>
                <c:pt idx="10820">
                  <c:v>1.6019711866945862E-3</c:v>
                </c:pt>
                <c:pt idx="10821">
                  <c:v>1.6018223865471777E-3</c:v>
                </c:pt>
                <c:pt idx="10822">
                  <c:v>1.6016737270661344E-3</c:v>
                </c:pt>
                <c:pt idx="10823">
                  <c:v>1.6015255708775485E-3</c:v>
                </c:pt>
                <c:pt idx="10824">
                  <c:v>1.601378012475306E-3</c:v>
                </c:pt>
                <c:pt idx="10825">
                  <c:v>1.6012308251706978E-3</c:v>
                </c:pt>
                <c:pt idx="10826">
                  <c:v>1.6010835888793579E-3</c:v>
                </c:pt>
                <c:pt idx="10827">
                  <c:v>1.6009359267106474E-3</c:v>
                </c:pt>
                <c:pt idx="10828">
                  <c:v>1.6007877171123313E-3</c:v>
                </c:pt>
                <c:pt idx="10829">
                  <c:v>1.6006391621539461E-3</c:v>
                </c:pt>
                <c:pt idx="10830">
                  <c:v>1.6004906735862757E-3</c:v>
                </c:pt>
                <c:pt idx="10831">
                  <c:v>1.6003426409239077E-3</c:v>
                </c:pt>
                <c:pt idx="10832">
                  <c:v>1.6001952121767059E-3</c:v>
                </c:pt>
                <c:pt idx="10833">
                  <c:v>1.6000482106580058E-3</c:v>
                </c:pt>
                <c:pt idx="10834">
                  <c:v>1.5999012346249442E-3</c:v>
                </c:pt>
                <c:pt idx="10835">
                  <c:v>1.5997538835595836E-3</c:v>
                </c:pt>
                <c:pt idx="10836">
                  <c:v>1.5996059836376401E-3</c:v>
                </c:pt>
                <c:pt idx="10837">
                  <c:v>1.5994576854548603E-3</c:v>
                </c:pt>
                <c:pt idx="10838">
                  <c:v>1.5993093790637757E-3</c:v>
                </c:pt>
                <c:pt idx="10839">
                  <c:v>1.5991614742545748E-3</c:v>
                </c:pt>
                <c:pt idx="10840">
                  <c:v>1.599014169848775E-3</c:v>
                </c:pt>
                <c:pt idx="10841">
                  <c:v>1.5988673418861634E-3</c:v>
                </c:pt>
                <c:pt idx="10842">
                  <c:v>1.5987206135819061E-3</c:v>
                </c:pt>
                <c:pt idx="10843">
                  <c:v>1.5985735675724895E-3</c:v>
                </c:pt>
                <c:pt idx="10844">
                  <c:v>1.5984259808905505E-3</c:v>
                </c:pt>
                <c:pt idx="10845">
                  <c:v>1.5982779503746821E-3</c:v>
                </c:pt>
                <c:pt idx="10846">
                  <c:v>1.5981298379719999E-3</c:v>
                </c:pt>
                <c:pt idx="10847">
                  <c:v>1.5979820668266663E-3</c:v>
                </c:pt>
                <c:pt idx="10848">
                  <c:v>1.5978348830324946E-3</c:v>
                </c:pt>
                <c:pt idx="10849">
                  <c:v>1.5976882171892914E-3</c:v>
                </c:pt>
                <c:pt idx="10850">
                  <c:v>1.5975417236414689E-3</c:v>
                </c:pt>
                <c:pt idx="10851">
                  <c:v>1.5973949752124698E-3</c:v>
                </c:pt>
                <c:pt idx="10852">
                  <c:v>1.597247703726149E-3</c:v>
                </c:pt>
                <c:pt idx="10853">
                  <c:v>1.597099950886752E-3</c:v>
                </c:pt>
                <c:pt idx="10854">
                  <c:v>1.5969520446256016E-3</c:v>
                </c:pt>
                <c:pt idx="10855">
                  <c:v>1.5968044143271263E-3</c:v>
                </c:pt>
                <c:pt idx="10856">
                  <c:v>1.5966573490458688E-3</c:v>
                </c:pt>
                <c:pt idx="10857">
                  <c:v>1.5965108348575704E-3</c:v>
                </c:pt>
                <c:pt idx="10858">
                  <c:v>1.5963645628610146E-3</c:v>
                </c:pt>
                <c:pt idx="10859">
                  <c:v>1.5962181032316682E-3</c:v>
                </c:pt>
                <c:pt idx="10860">
                  <c:v>1.5960711472550457E-3</c:v>
                </c:pt>
                <c:pt idx="10861">
                  <c:v>1.5959236810489928E-3</c:v>
                </c:pt>
                <c:pt idx="10862">
                  <c:v>1.5957759932117288E-3</c:v>
                </c:pt>
                <c:pt idx="10863">
                  <c:v>1.5956285121816721E-3</c:v>
                </c:pt>
                <c:pt idx="10864">
                  <c:v>1.5954815649653466E-3</c:v>
                </c:pt>
                <c:pt idx="10865">
                  <c:v>1.595335193101731E-3</c:v>
                </c:pt>
                <c:pt idx="10866">
                  <c:v>1.5951891294316057E-3</c:v>
                </c:pt>
                <c:pt idx="10867">
                  <c:v>1.5950429486599729E-3</c:v>
                </c:pt>
                <c:pt idx="10868">
                  <c:v>1.5948963068596381E-3</c:v>
                </c:pt>
                <c:pt idx="10869">
                  <c:v>1.5947491350385076E-3</c:v>
                </c:pt>
                <c:pt idx="10870">
                  <c:v>1.5946016778234625E-3</c:v>
                </c:pt>
                <c:pt idx="10871">
                  <c:v>1.5944543555681133E-3</c:v>
                </c:pt>
                <c:pt idx="10872">
                  <c:v>1.5943075276117287E-3</c:v>
                </c:pt>
                <c:pt idx="10873">
                  <c:v>1.5941612900193466E-3</c:v>
                </c:pt>
                <c:pt idx="10874">
                  <c:v>1.5940154216436255E-3</c:v>
                </c:pt>
                <c:pt idx="10875">
                  <c:v>1.5938695087894491E-3</c:v>
                </c:pt>
                <c:pt idx="10876">
                  <c:v>1.5937231782059884E-3</c:v>
                </c:pt>
                <c:pt idx="10877">
                  <c:v>1.5935763071841878E-3</c:v>
                </c:pt>
                <c:pt idx="10878">
                  <c:v>1.5934290924948277E-3</c:v>
                </c:pt>
                <c:pt idx="10879">
                  <c:v>1.5932819394340269E-3</c:v>
                </c:pt>
                <c:pt idx="10880">
                  <c:v>1.5931352335404223E-3</c:v>
                </c:pt>
                <c:pt idx="10881">
                  <c:v>1.5929891235632648E-3</c:v>
                </c:pt>
                <c:pt idx="10882">
                  <c:v>1.5928434378510807E-3</c:v>
                </c:pt>
                <c:pt idx="10883">
                  <c:v>1.5926977811545691E-3</c:v>
                </c:pt>
                <c:pt idx="10884">
                  <c:v>1.5925517572510941E-3</c:v>
                </c:pt>
                <c:pt idx="10885">
                  <c:v>1.592405191996957E-3</c:v>
                </c:pt>
                <c:pt idx="10886">
                  <c:v>1.5922582312368012E-3</c:v>
                </c:pt>
                <c:pt idx="10887">
                  <c:v>1.592111258518333E-3</c:v>
                </c:pt>
                <c:pt idx="10888">
                  <c:v>1.5919646790364919E-3</c:v>
                </c:pt>
                <c:pt idx="10889">
                  <c:v>1.5918186915127297E-3</c:v>
                </c:pt>
                <c:pt idx="10890">
                  <c:v>1.5916731764352406E-3</c:v>
                </c:pt>
                <c:pt idx="10891">
                  <c:v>1.5915277635086828E-3</c:v>
                </c:pt>
                <c:pt idx="10892">
                  <c:v>1.5913820402454861E-3</c:v>
                </c:pt>
                <c:pt idx="10893">
                  <c:v>1.5912357841968603E-3</c:v>
                </c:pt>
                <c:pt idx="10894">
                  <c:v>1.5910890880737431E-3</c:v>
                </c:pt>
                <c:pt idx="10895">
                  <c:v>1.5909423073764621E-3</c:v>
                </c:pt>
                <c:pt idx="10896">
                  <c:v>1.5907958601142746E-3</c:v>
                </c:pt>
                <c:pt idx="10897">
                  <c:v>1.5906499914478669E-3</c:v>
                </c:pt>
                <c:pt idx="10898">
                  <c:v>1.5905046357680861E-3</c:v>
                </c:pt>
                <c:pt idx="10899">
                  <c:v>1.5903594537971977E-3</c:v>
                </c:pt>
                <c:pt idx="10900">
                  <c:v>1.5902140237311002E-3</c:v>
                </c:pt>
                <c:pt idx="10901">
                  <c:v>1.5900680787369211E-3</c:v>
                </c:pt>
                <c:pt idx="10902">
                  <c:v>1.5899216570796958E-3</c:v>
                </c:pt>
                <c:pt idx="10903">
                  <c:v>1.5897750804086301E-3</c:v>
                </c:pt>
                <c:pt idx="10904">
                  <c:v>1.5896287725217901E-3</c:v>
                </c:pt>
                <c:pt idx="10905">
                  <c:v>1.5894830207276122E-3</c:v>
                </c:pt>
                <c:pt idx="10906">
                  <c:v>1.589337814176353E-3</c:v>
                </c:pt>
                <c:pt idx="10907">
                  <c:v>1.5891928501277981E-3</c:v>
                </c:pt>
                <c:pt idx="10908">
                  <c:v>1.5890477045344775E-3</c:v>
                </c:pt>
                <c:pt idx="10909">
                  <c:v>1.5889020708230598E-3</c:v>
                </c:pt>
                <c:pt idx="10910">
                  <c:v>1.588755932413819E-3</c:v>
                </c:pt>
                <c:pt idx="10911">
                  <c:v>1.5886095718907751E-3</c:v>
                </c:pt>
                <c:pt idx="10912">
                  <c:v>1.5884634117497589E-3</c:v>
                </c:pt>
                <c:pt idx="10913">
                  <c:v>1.5883177764717267E-3</c:v>
                </c:pt>
                <c:pt idx="10914">
                  <c:v>1.5881727099065909E-3</c:v>
                </c:pt>
                <c:pt idx="10915">
                  <c:v>1.5880279507383139E-3</c:v>
                </c:pt>
                <c:pt idx="10916">
                  <c:v>1.5878830797554889E-3</c:v>
                </c:pt>
                <c:pt idx="10917">
                  <c:v>1.5877377559299639E-3</c:v>
                </c:pt>
                <c:pt idx="10918">
                  <c:v>1.587591908354352E-3</c:v>
                </c:pt>
                <c:pt idx="10919">
                  <c:v>1.5874457760075953E-3</c:v>
                </c:pt>
                <c:pt idx="10920">
                  <c:v>1.5872997730449695E-3</c:v>
                </c:pt>
                <c:pt idx="10921">
                  <c:v>1.5871542555469711E-3</c:v>
                </c:pt>
                <c:pt idx="10922">
                  <c:v>1.5870093210919502E-3</c:v>
                </c:pt>
                <c:pt idx="10923">
                  <c:v>1.5868647539627031E-3</c:v>
                </c:pt>
                <c:pt idx="10924">
                  <c:v>1.5867201467516642E-3</c:v>
                </c:pt>
                <c:pt idx="10925">
                  <c:v>1.586575129812604E-3</c:v>
                </c:pt>
                <c:pt idx="10926">
                  <c:v>1.5864295793308759E-3</c:v>
                </c:pt>
                <c:pt idx="10927">
                  <c:v>1.5862836868872029E-3</c:v>
                </c:pt>
                <c:pt idx="10928">
                  <c:v>1.5861378514279456E-3</c:v>
                </c:pt>
                <c:pt idx="10929">
                  <c:v>1.5859924545578701E-3</c:v>
                </c:pt>
                <c:pt idx="10930">
                  <c:v>1.5858476457211827E-3</c:v>
                </c:pt>
                <c:pt idx="10931">
                  <c:v>1.5857032581958559E-3</c:v>
                </c:pt>
                <c:pt idx="10932">
                  <c:v>1.5855589031185449E-3</c:v>
                </c:pt>
                <c:pt idx="10933">
                  <c:v>1.5854141885131101E-3</c:v>
                </c:pt>
                <c:pt idx="10934">
                  <c:v>1.5852689399538113E-3</c:v>
                </c:pt>
                <c:pt idx="10935">
                  <c:v>1.5851232986366609E-3</c:v>
                </c:pt>
                <c:pt idx="10936">
                  <c:v>1.5849776417143702E-3</c:v>
                </c:pt>
                <c:pt idx="10937">
                  <c:v>1.5848323698418926E-3</c:v>
                </c:pt>
                <c:pt idx="10938">
                  <c:v>1.5846876816103482E-3</c:v>
                </c:pt>
                <c:pt idx="10939">
                  <c:v>1.5845434618576128E-3</c:v>
                </c:pt>
                <c:pt idx="10940">
                  <c:v>1.5843993466663005E-3</c:v>
                </c:pt>
                <c:pt idx="10941">
                  <c:v>1.5842549283632159E-3</c:v>
                </c:pt>
                <c:pt idx="10942">
                  <c:v>1.5841099850411441E-3</c:v>
                </c:pt>
                <c:pt idx="10943">
                  <c:v>1.5839646053779858E-3</c:v>
                </c:pt>
                <c:pt idx="10944">
                  <c:v>1.5838191385401173E-3</c:v>
                </c:pt>
                <c:pt idx="10945">
                  <c:v>1.5836739974694038E-3</c:v>
                </c:pt>
                <c:pt idx="10946">
                  <c:v>1.5835294263776749E-3</c:v>
                </c:pt>
                <c:pt idx="10947">
                  <c:v>1.583385363356759E-3</c:v>
                </c:pt>
                <c:pt idx="10948">
                  <c:v>1.5832414753930901E-3</c:v>
                </c:pt>
                <c:pt idx="10949">
                  <c:v>1.5830973459818056E-3</c:v>
                </c:pt>
                <c:pt idx="10950">
                  <c:v>1.5829527096417261E-3</c:v>
                </c:pt>
                <c:pt idx="10951">
                  <c:v>1.5828076012838735E-3</c:v>
                </c:pt>
                <c:pt idx="10952">
                  <c:v>1.5826623363892867E-3</c:v>
                </c:pt>
                <c:pt idx="10953">
                  <c:v>1.5825173332482808E-3</c:v>
                </c:pt>
                <c:pt idx="10954">
                  <c:v>1.5823728774221177E-3</c:v>
                </c:pt>
                <c:pt idx="10955">
                  <c:v>1.5822289610555715E-3</c:v>
                </c:pt>
                <c:pt idx="10956">
                  <c:v>1.5820852874555643E-3</c:v>
                </c:pt>
                <c:pt idx="10957">
                  <c:v>1.5819414382680921E-3</c:v>
                </c:pt>
                <c:pt idx="10958">
                  <c:v>1.5817971090547058E-3</c:v>
                </c:pt>
                <c:pt idx="10959">
                  <c:v>1.5816522806125861E-3</c:v>
                </c:pt>
                <c:pt idx="10960">
                  <c:v>1.5815072296248393E-3</c:v>
                </c:pt>
                <c:pt idx="10961">
                  <c:v>1.5813623727328947E-3</c:v>
                </c:pt>
                <c:pt idx="10962">
                  <c:v>1.5812180319057041E-3</c:v>
                </c:pt>
                <c:pt idx="10963">
                  <c:v>1.5810742532354259E-3</c:v>
                </c:pt>
                <c:pt idx="10964">
                  <c:v>1.5809307811370321E-3</c:v>
                </c:pt>
                <c:pt idx="10965">
                  <c:v>1.5807872023901901E-3</c:v>
                </c:pt>
                <c:pt idx="10966">
                  <c:v>1.5806431788450597E-3</c:v>
                </c:pt>
                <c:pt idx="10967">
                  <c:v>1.5804986377415506E-3</c:v>
                </c:pt>
                <c:pt idx="10968">
                  <c:v>1.5803538125213166E-3</c:v>
                </c:pt>
                <c:pt idx="10969">
                  <c:v>1.5802091112376783E-3</c:v>
                </c:pt>
                <c:pt idx="10970">
                  <c:v>1.5800648867401741E-3</c:v>
                </c:pt>
                <c:pt idx="10971">
                  <c:v>1.5799212380641218E-3</c:v>
                </c:pt>
                <c:pt idx="10972">
                  <c:v>1.5797779548138724E-3</c:v>
                </c:pt>
                <c:pt idx="10973">
                  <c:v>1.5796346357694858E-3</c:v>
                </c:pt>
                <c:pt idx="10974">
                  <c:v>1.5794909148546341E-3</c:v>
                </c:pt>
                <c:pt idx="10975">
                  <c:v>1.579346667198854E-3</c:v>
                </c:pt>
                <c:pt idx="10976">
                  <c:v>1.5792020792990383E-3</c:v>
                </c:pt>
                <c:pt idx="10977">
                  <c:v>1.5790575438546239E-3</c:v>
                </c:pt>
                <c:pt idx="10978">
                  <c:v>1.578913438578043E-3</c:v>
                </c:pt>
                <c:pt idx="10979">
                  <c:v>1.5787699135653859E-3</c:v>
                </c:pt>
                <c:pt idx="10980">
                  <c:v>1.5786268069206692E-3</c:v>
                </c:pt>
                <c:pt idx="10981">
                  <c:v>1.5784837360610727E-3</c:v>
                </c:pt>
                <c:pt idx="10982">
                  <c:v>1.5783403132088468E-3</c:v>
                </c:pt>
                <c:pt idx="10983">
                  <c:v>1.5781963636924033E-3</c:v>
                </c:pt>
                <c:pt idx="10984">
                  <c:v>1.5780520241592752E-3</c:v>
                </c:pt>
                <c:pt idx="10985">
                  <c:v>1.5779076654746701E-3</c:v>
                </c:pt>
                <c:pt idx="10986">
                  <c:v>1.5777636838080933E-3</c:v>
                </c:pt>
                <c:pt idx="10987">
                  <c:v>1.5776202775910934E-3</c:v>
                </c:pt>
                <c:pt idx="10988">
                  <c:v>1.5774773359147818E-3</c:v>
                </c:pt>
                <c:pt idx="10989">
                  <c:v>1.5773345011304521E-3</c:v>
                </c:pt>
                <c:pt idx="10990">
                  <c:v>1.5771913703186867E-3</c:v>
                </c:pt>
                <c:pt idx="10991">
                  <c:v>1.5770477221360461E-3</c:v>
                </c:pt>
                <c:pt idx="10992">
                  <c:v>1.576903641319698E-3</c:v>
                </c:pt>
                <c:pt idx="10993">
                  <c:v>1.5767594708125761E-3</c:v>
                </c:pt>
                <c:pt idx="10994">
                  <c:v>1.5766156185556051E-3</c:v>
                </c:pt>
                <c:pt idx="10995">
                  <c:v>1.576472327796721E-3</c:v>
                </c:pt>
                <c:pt idx="10996">
                  <c:v>1.5763295402407838E-3</c:v>
                </c:pt>
                <c:pt idx="10997">
                  <c:v>1.5761869290271803E-3</c:v>
                </c:pt>
                <c:pt idx="10998">
                  <c:v>1.5760440828782639E-3</c:v>
                </c:pt>
                <c:pt idx="10999">
                  <c:v>1.575900737672376E-3</c:v>
                </c:pt>
                <c:pt idx="11000">
                  <c:v>1.5757569250496887E-3</c:v>
                </c:pt>
                <c:pt idx="11001">
                  <c:v>1.5756129544346642E-3</c:v>
                </c:pt>
                <c:pt idx="11002">
                  <c:v>1.5754692386870063E-3</c:v>
                </c:pt>
                <c:pt idx="11003">
                  <c:v>1.5753260616202217E-3</c:v>
                </c:pt>
                <c:pt idx="11004">
                  <c:v>1.5751834182955156E-3</c:v>
                </c:pt>
                <c:pt idx="11005">
                  <c:v>1.5750410179555415E-3</c:v>
                </c:pt>
                <c:pt idx="11006">
                  <c:v>1.5748984478576821E-3</c:v>
                </c:pt>
                <c:pt idx="11007">
                  <c:v>1.5747554056918262E-3</c:v>
                </c:pt>
                <c:pt idx="11008">
                  <c:v>1.5746118697046805E-3</c:v>
                </c:pt>
                <c:pt idx="11009">
                  <c:v>1.574468110789231E-3</c:v>
                </c:pt>
                <c:pt idx="11010">
                  <c:v>1.5743245398191295E-3</c:v>
                </c:pt>
                <c:pt idx="11011">
                  <c:v>1.5741814762649541E-3</c:v>
                </c:pt>
                <c:pt idx="11012">
                  <c:v>1.574038968394226E-3</c:v>
                </c:pt>
                <c:pt idx="11013">
                  <c:v>1.5738967662431201E-3</c:v>
                </c:pt>
                <c:pt idx="11014">
                  <c:v>1.5737544624916681E-3</c:v>
                </c:pt>
                <c:pt idx="11015">
                  <c:v>1.5736117218476189E-3</c:v>
                </c:pt>
                <c:pt idx="11016">
                  <c:v>1.573468469759164E-3</c:v>
                </c:pt>
                <c:pt idx="11017">
                  <c:v>1.5733249342388762E-3</c:v>
                </c:pt>
                <c:pt idx="11018">
                  <c:v>1.5731815173326373E-3</c:v>
                </c:pt>
                <c:pt idx="11019">
                  <c:v>1.5730385686866417E-3</c:v>
                </c:pt>
                <c:pt idx="11020">
                  <c:v>1.5728961887384021E-3</c:v>
                </c:pt>
                <c:pt idx="11021">
                  <c:v>1.5727541723075285E-3</c:v>
                </c:pt>
                <c:pt idx="11022">
                  <c:v>1.5726121242639036E-3</c:v>
                </c:pt>
                <c:pt idx="11023">
                  <c:v>1.5724696820666063E-3</c:v>
                </c:pt>
                <c:pt idx="11024">
                  <c:v>1.5723267198377844E-3</c:v>
                </c:pt>
                <c:pt idx="11025">
                  <c:v>1.5721834190943389E-3</c:v>
                </c:pt>
                <c:pt idx="11026">
                  <c:v>1.5720401663896172E-3</c:v>
                </c:pt>
                <c:pt idx="11027">
                  <c:v>1.5718973355847263E-3</c:v>
                </c:pt>
                <c:pt idx="11028">
                  <c:v>1.5717550773858455E-3</c:v>
                </c:pt>
                <c:pt idx="11029">
                  <c:v>1.5716132346219761E-3</c:v>
                </c:pt>
                <c:pt idx="11030">
                  <c:v>1.5714714308874809E-3</c:v>
                </c:pt>
                <c:pt idx="11031">
                  <c:v>1.5713292825555558E-3</c:v>
                </c:pt>
                <c:pt idx="11032">
                  <c:v>1.5711866147438626E-3</c:v>
                </c:pt>
                <c:pt idx="11033">
                  <c:v>1.5710435596492118E-3</c:v>
                </c:pt>
                <c:pt idx="11034">
                  <c:v>1.5709004819547956E-3</c:v>
                </c:pt>
                <c:pt idx="11035">
                  <c:v>1.5707577733982759E-3</c:v>
                </c:pt>
                <c:pt idx="11036">
                  <c:v>1.5706156322233785E-3</c:v>
                </c:pt>
                <c:pt idx="11037">
                  <c:v>1.5704739516802784E-3</c:v>
                </c:pt>
                <c:pt idx="11038">
                  <c:v>1.5703323802818984E-3</c:v>
                </c:pt>
                <c:pt idx="11039">
                  <c:v>1.5701905198029684E-3</c:v>
                </c:pt>
                <c:pt idx="11040">
                  <c:v>1.5700481494851024E-3</c:v>
                </c:pt>
                <c:pt idx="11041">
                  <c:v>1.5699053502149598E-3</c:v>
                </c:pt>
                <c:pt idx="11042">
                  <c:v>1.5697624588202445E-3</c:v>
                </c:pt>
                <c:pt idx="11043">
                  <c:v>1.569619878306274E-3</c:v>
                </c:pt>
                <c:pt idx="11044">
                  <c:v>1.5694778509427563E-3</c:v>
                </c:pt>
                <c:pt idx="11045">
                  <c:v>1.5693363219617962E-3</c:v>
                </c:pt>
                <c:pt idx="11046">
                  <c:v>1.5691949705467013E-3</c:v>
                </c:pt>
                <c:pt idx="11047">
                  <c:v>1.5690533905763538E-3</c:v>
                </c:pt>
                <c:pt idx="11048">
                  <c:v>1.5689113192958761E-3</c:v>
                </c:pt>
                <c:pt idx="11049">
                  <c:v>1.568768785155696E-3</c:v>
                </c:pt>
                <c:pt idx="11050">
                  <c:v>1.5686260916329489E-3</c:v>
                </c:pt>
                <c:pt idx="11051">
                  <c:v>1.5684836462325877E-3</c:v>
                </c:pt>
                <c:pt idx="11052">
                  <c:v>1.5683417310200722E-3</c:v>
                </c:pt>
                <c:pt idx="11053">
                  <c:v>1.5682003438969763E-3</c:v>
                </c:pt>
                <c:pt idx="11054">
                  <c:v>1.5680591999325899E-3</c:v>
                </c:pt>
                <c:pt idx="11055">
                  <c:v>1.567917891915082E-3</c:v>
                </c:pt>
                <c:pt idx="11056">
                  <c:v>1.5677761196558821E-3</c:v>
                </c:pt>
                <c:pt idx="11057">
                  <c:v>1.5676338589220421E-3</c:v>
                </c:pt>
                <c:pt idx="11058">
                  <c:v>1.5674913749248601E-3</c:v>
                </c:pt>
                <c:pt idx="11059">
                  <c:v>1.5673490728552065E-3</c:v>
                </c:pt>
                <c:pt idx="11060">
                  <c:v>1.5672072696990428E-3</c:v>
                </c:pt>
                <c:pt idx="11061">
                  <c:v>1.567066015834014E-3</c:v>
                </c:pt>
                <c:pt idx="11062">
                  <c:v>1.5669250668101941E-3</c:v>
                </c:pt>
                <c:pt idx="11063">
                  <c:v>1.5667840211188624E-3</c:v>
                </c:pt>
                <c:pt idx="11064">
                  <c:v>1.5666425463047324E-3</c:v>
                </c:pt>
                <c:pt idx="11065">
                  <c:v>1.5665005660836435E-3</c:v>
                </c:pt>
                <c:pt idx="11066">
                  <c:v>1.5663583031449236E-3</c:v>
                </c:pt>
                <c:pt idx="11067">
                  <c:v>1.5662161536197608E-3</c:v>
                </c:pt>
                <c:pt idx="11068">
                  <c:v>1.5660744639783802E-3</c:v>
                </c:pt>
                <c:pt idx="11069">
                  <c:v>1.5659333360072221E-3</c:v>
                </c:pt>
                <c:pt idx="11070">
                  <c:v>1.5657925696372463E-3</c:v>
                </c:pt>
                <c:pt idx="11071">
                  <c:v>1.5656517757321145E-3</c:v>
                </c:pt>
                <c:pt idx="11072">
                  <c:v>1.5655105952523517E-3</c:v>
                </c:pt>
                <c:pt idx="11073">
                  <c:v>1.5653689013596581E-3</c:v>
                </c:pt>
                <c:pt idx="11074">
                  <c:v>1.5652268706925201E-3</c:v>
                </c:pt>
                <c:pt idx="11075">
                  <c:v>1.5650848837570259E-3</c:v>
                </c:pt>
                <c:pt idx="11076">
                  <c:v>1.5649433106034881E-3</c:v>
                </c:pt>
                <c:pt idx="11077">
                  <c:v>1.5648023025075621E-3</c:v>
                </c:pt>
                <c:pt idx="11078">
                  <c:v>1.5646617069244976E-3</c:v>
                </c:pt>
                <c:pt idx="11079">
                  <c:v>1.5645211535245606E-3</c:v>
                </c:pt>
                <c:pt idx="11080">
                  <c:v>1.5643802627850621E-3</c:v>
                </c:pt>
                <c:pt idx="11081">
                  <c:v>1.5642388596469005E-3</c:v>
                </c:pt>
                <c:pt idx="11082">
                  <c:v>1.5640970719517702E-3</c:v>
                </c:pt>
                <c:pt idx="11083">
                  <c:v>1.5639552583041007E-3</c:v>
                </c:pt>
                <c:pt idx="11084">
                  <c:v>1.5638138060626121E-3</c:v>
                </c:pt>
                <c:pt idx="11085">
                  <c:v>1.563672913255923E-3</c:v>
                </c:pt>
                <c:pt idx="11086">
                  <c:v>1.5635324772012302E-3</c:v>
                </c:pt>
                <c:pt idx="11087">
                  <c:v>1.563392152468221E-3</c:v>
                </c:pt>
                <c:pt idx="11088">
                  <c:v>1.5632515454670661E-3</c:v>
                </c:pt>
                <c:pt idx="11089">
                  <c:v>1.563110436044936E-3</c:v>
                </c:pt>
                <c:pt idx="11090">
                  <c:v>1.5629689013260529E-3</c:v>
                </c:pt>
                <c:pt idx="11091">
                  <c:v>1.5628272721288845E-3</c:v>
                </c:pt>
                <c:pt idx="11092">
                  <c:v>1.5626859465874068E-3</c:v>
                </c:pt>
                <c:pt idx="11093">
                  <c:v>1.5625451659794702E-3</c:v>
                </c:pt>
                <c:pt idx="11094">
                  <c:v>1.5624048789806121E-3</c:v>
                </c:pt>
                <c:pt idx="11095">
                  <c:v>1.5622647707113821E-3</c:v>
                </c:pt>
                <c:pt idx="11096">
                  <c:v>1.5621244401376197E-3</c:v>
                </c:pt>
                <c:pt idx="11097">
                  <c:v>1.5619836258779886E-3</c:v>
                </c:pt>
                <c:pt idx="11098">
                  <c:v>1.5618423532723362E-3</c:v>
                </c:pt>
                <c:pt idx="11099">
                  <c:v>1.5617009199574321E-3</c:v>
                </c:pt>
                <c:pt idx="11100">
                  <c:v>1.5615597281579661E-3</c:v>
                </c:pt>
                <c:pt idx="11101">
                  <c:v>1.5614190581915237E-3</c:v>
                </c:pt>
                <c:pt idx="11102">
                  <c:v>1.561278910725781E-3</c:v>
                </c:pt>
                <c:pt idx="11103">
                  <c:v>1.5611390065498995E-3</c:v>
                </c:pt>
                <c:pt idx="11104">
                  <c:v>1.5609989439036949E-3</c:v>
                </c:pt>
                <c:pt idx="11105">
                  <c:v>1.5608584247131176E-3</c:v>
                </c:pt>
                <c:pt idx="11106">
                  <c:v>1.5607174223345487E-3</c:v>
                </c:pt>
                <c:pt idx="11107">
                  <c:v>1.5605761964037439E-3</c:v>
                </c:pt>
                <c:pt idx="11108">
                  <c:v>1.5604351465122537E-3</c:v>
                </c:pt>
                <c:pt idx="11109">
                  <c:v>1.5602945871752445E-3</c:v>
                </c:pt>
                <c:pt idx="11110">
                  <c:v>1.5601545708169833E-3</c:v>
                </c:pt>
                <c:pt idx="11111">
                  <c:v>1.5600148583963258E-3</c:v>
                </c:pt>
                <c:pt idx="11112">
                  <c:v>1.5598750541284201E-3</c:v>
                </c:pt>
                <c:pt idx="11113">
                  <c:v>1.5597348283743952E-3</c:v>
                </c:pt>
                <c:pt idx="11114">
                  <c:v>1.559594103175514E-3</c:v>
                </c:pt>
                <c:pt idx="11115">
                  <c:v>1.5594530960014261E-3</c:v>
                </c:pt>
                <c:pt idx="11116">
                  <c:v>1.5593121971595649E-3</c:v>
                </c:pt>
                <c:pt idx="11117">
                  <c:v>1.5591717499714049E-3</c:v>
                </c:pt>
                <c:pt idx="11118">
                  <c:v>1.5590318575204477E-3</c:v>
                </c:pt>
                <c:pt idx="11119">
                  <c:v>1.5588923247473738E-3</c:v>
                </c:pt>
                <c:pt idx="11120">
                  <c:v>1.5587527684154999E-3</c:v>
                </c:pt>
                <c:pt idx="11121">
                  <c:v>1.5586128329530648E-3</c:v>
                </c:pt>
                <c:pt idx="11122">
                  <c:v>1.5584723906070484E-3</c:v>
                </c:pt>
                <c:pt idx="11123">
                  <c:v>1.5583316132367978E-3</c:v>
                </c:pt>
                <c:pt idx="11124">
                  <c:v>1.5581908753980684E-3</c:v>
                </c:pt>
                <c:pt idx="11125">
                  <c:v>1.5580505433703811E-3</c:v>
                </c:pt>
                <c:pt idx="11126">
                  <c:v>1.5579107689594805E-3</c:v>
                </c:pt>
                <c:pt idx="11127">
                  <c:v>1.5577714041503361E-3</c:v>
                </c:pt>
                <c:pt idx="11128">
                  <c:v>1.557632084589803E-3</c:v>
                </c:pt>
                <c:pt idx="11129">
                  <c:v>1.5574924348131555E-3</c:v>
                </c:pt>
                <c:pt idx="11130">
                  <c:v>1.5573522796174699E-3</c:v>
                </c:pt>
                <c:pt idx="11131">
                  <c:v>1.5572117425827021E-3</c:v>
                </c:pt>
                <c:pt idx="11132">
                  <c:v>1.5570711763358011E-3</c:v>
                </c:pt>
                <c:pt idx="11133">
                  <c:v>1.5569309639085723E-3</c:v>
                </c:pt>
                <c:pt idx="11134">
                  <c:v>1.5567913030881649E-3</c:v>
                </c:pt>
                <c:pt idx="11135">
                  <c:v>1.5566520951689469E-3</c:v>
                </c:pt>
                <c:pt idx="11136">
                  <c:v>1.5565130006745741E-3</c:v>
                </c:pt>
                <c:pt idx="11137">
                  <c:v>1.556373630592901E-3</c:v>
                </c:pt>
                <c:pt idx="11138">
                  <c:v>1.556233765396332E-3</c:v>
                </c:pt>
                <c:pt idx="11139">
                  <c:v>1.5560934785326661E-3</c:v>
                </c:pt>
                <c:pt idx="11140">
                  <c:v>1.5559530949150276E-3</c:v>
                </c:pt>
                <c:pt idx="11141">
                  <c:v>1.5558130078691984E-3</c:v>
                </c:pt>
                <c:pt idx="11142">
                  <c:v>1.5556734576682263E-3</c:v>
                </c:pt>
                <c:pt idx="11143">
                  <c:v>1.5555343963492606E-3</c:v>
                </c:pt>
                <c:pt idx="11144">
                  <c:v>1.5553955148655777E-3</c:v>
                </c:pt>
                <c:pt idx="11145">
                  <c:v>1.5552564172016106E-3</c:v>
                </c:pt>
                <c:pt idx="11146">
                  <c:v>1.5551168433557969E-3</c:v>
                </c:pt>
                <c:pt idx="11147">
                  <c:v>1.5549768156346659E-3</c:v>
                </c:pt>
                <c:pt idx="11148">
                  <c:v>1.554836625939358E-3</c:v>
                </c:pt>
                <c:pt idx="11149">
                  <c:v>1.5546966712875175E-3</c:v>
                </c:pt>
                <c:pt idx="11150">
                  <c:v>1.5545572302493435E-3</c:v>
                </c:pt>
                <c:pt idx="11151">
                  <c:v>1.5544183061862078E-3</c:v>
                </c:pt>
                <c:pt idx="11152">
                  <c:v>1.5542796255026161E-3</c:v>
                </c:pt>
                <c:pt idx="11153">
                  <c:v>1.5541407918122695E-3</c:v>
                </c:pt>
                <c:pt idx="11154">
                  <c:v>1.5540015091484048E-3</c:v>
                </c:pt>
                <c:pt idx="11155">
                  <c:v>1.5538617485240434E-3</c:v>
                </c:pt>
                <c:pt idx="11156">
                  <c:v>1.5537217641032621E-3</c:v>
                </c:pt>
                <c:pt idx="11157">
                  <c:v>1.5535819499602349E-3</c:v>
                </c:pt>
                <c:pt idx="11158">
                  <c:v>1.5534426181532301E-3</c:v>
                </c:pt>
                <c:pt idx="11159">
                  <c:v>1.5533038230911961E-3</c:v>
                </c:pt>
                <c:pt idx="11160">
                  <c:v>1.5531653310390241E-3</c:v>
                </c:pt>
                <c:pt idx="11161">
                  <c:v>1.553026751849914E-3</c:v>
                </c:pt>
                <c:pt idx="11162">
                  <c:v>1.5528877586809147E-3</c:v>
                </c:pt>
                <c:pt idx="11163">
                  <c:v>1.5527482719549781E-3</c:v>
                </c:pt>
                <c:pt idx="11164">
                  <c:v>1.5526085040233955E-3</c:v>
                </c:pt>
                <c:pt idx="11165">
                  <c:v>1.5524688394591036E-3</c:v>
                </c:pt>
                <c:pt idx="11166">
                  <c:v>1.5523296184617821E-3</c:v>
                </c:pt>
                <c:pt idx="11167">
                  <c:v>1.5521909453615772E-3</c:v>
                </c:pt>
                <c:pt idx="11168">
                  <c:v>1.5520526300094621E-3</c:v>
                </c:pt>
                <c:pt idx="11169">
                  <c:v>1.5519142949760665E-3</c:v>
                </c:pt>
                <c:pt idx="11170">
                  <c:v>1.5517755881240204E-3</c:v>
                </c:pt>
                <c:pt idx="11171">
                  <c:v>1.5516363808300035E-3</c:v>
                </c:pt>
                <c:pt idx="11172">
                  <c:v>1.5514968402712843E-3</c:v>
                </c:pt>
                <c:pt idx="11173">
                  <c:v>1.5513573351483467E-3</c:v>
                </c:pt>
                <c:pt idx="11174">
                  <c:v>1.5512182280094061E-3</c:v>
                </c:pt>
                <c:pt idx="11175">
                  <c:v>1.5510796711521121E-3</c:v>
                </c:pt>
                <c:pt idx="11176">
                  <c:v>1.5509415209967428E-3</c:v>
                </c:pt>
                <c:pt idx="11177">
                  <c:v>1.5508034190693941E-3</c:v>
                </c:pt>
                <c:pt idx="11178">
                  <c:v>1.5506649939178061E-3</c:v>
                </c:pt>
                <c:pt idx="11179">
                  <c:v>1.5505260702271121E-3</c:v>
                </c:pt>
                <c:pt idx="11180">
                  <c:v>1.5503867674068227E-3</c:v>
                </c:pt>
                <c:pt idx="11181">
                  <c:v>1.5502474322055971E-3</c:v>
                </c:pt>
                <c:pt idx="11182">
                  <c:v>1.550108443379669E-3</c:v>
                </c:pt>
                <c:pt idx="11183">
                  <c:v>1.5499699984492753E-3</c:v>
                </c:pt>
                <c:pt idx="11184">
                  <c:v>1.5498320025980825E-3</c:v>
                </c:pt>
                <c:pt idx="11185">
                  <c:v>1.5496941222030481E-3</c:v>
                </c:pt>
                <c:pt idx="11186">
                  <c:v>1.5495559727728117E-3</c:v>
                </c:pt>
                <c:pt idx="11187">
                  <c:v>1.5494173354239534E-3</c:v>
                </c:pt>
                <c:pt idx="11188">
                  <c:v>1.5492782800118681E-3</c:v>
                </c:pt>
                <c:pt idx="11189">
                  <c:v>1.5491391256460569E-3</c:v>
                </c:pt>
                <c:pt idx="11190">
                  <c:v>1.5490002609063267E-3</c:v>
                </c:pt>
                <c:pt idx="11191">
                  <c:v>1.5488619250485208E-3</c:v>
                </c:pt>
                <c:pt idx="11192">
                  <c:v>1.5487240733915435E-3</c:v>
                </c:pt>
                <c:pt idx="11193">
                  <c:v>1.5485864026190221E-3</c:v>
                </c:pt>
                <c:pt idx="11194">
                  <c:v>1.5484485216667964E-3</c:v>
                </c:pt>
                <c:pt idx="11195">
                  <c:v>1.5483101719187898E-3</c:v>
                </c:pt>
                <c:pt idx="11196">
                  <c:v>1.5481713727236381E-3</c:v>
                </c:pt>
                <c:pt idx="11197">
                  <c:v>1.5480324103494137E-3</c:v>
                </c:pt>
                <c:pt idx="11198">
                  <c:v>1.5478936766786422E-3</c:v>
                </c:pt>
                <c:pt idx="11199">
                  <c:v>1.5477554485350215E-3</c:v>
                </c:pt>
                <c:pt idx="11200">
                  <c:v>1.5476177319029374E-3</c:v>
                </c:pt>
                <c:pt idx="11201">
                  <c:v>1.5474802586999299E-3</c:v>
                </c:pt>
                <c:pt idx="11202">
                  <c:v>1.5473426378371899E-3</c:v>
                </c:pt>
                <c:pt idx="11203">
                  <c:v>1.547204575447818E-3</c:v>
                </c:pt>
                <c:pt idx="11204">
                  <c:v>1.547066040267083E-3</c:v>
                </c:pt>
                <c:pt idx="11205">
                  <c:v>1.5469272810890459E-3</c:v>
                </c:pt>
                <c:pt idx="11206">
                  <c:v>1.5467886865509661E-3</c:v>
                </c:pt>
                <c:pt idx="11207">
                  <c:v>1.5466505662682039E-3</c:v>
                </c:pt>
                <c:pt idx="11208">
                  <c:v>1.5465129765740427E-3</c:v>
                </c:pt>
                <c:pt idx="11209">
                  <c:v>1.5463756889387843E-3</c:v>
                </c:pt>
                <c:pt idx="11210">
                  <c:v>1.5462383187694912E-3</c:v>
                </c:pt>
                <c:pt idx="11211">
                  <c:v>1.5461005419987093E-3</c:v>
                </c:pt>
                <c:pt idx="11212">
                  <c:v>1.545962277485884E-3</c:v>
                </c:pt>
                <c:pt idx="11213">
                  <c:v>1.5458237325630621E-3</c:v>
                </c:pt>
                <c:pt idx="11214">
                  <c:v>1.5456852861562835E-3</c:v>
                </c:pt>
                <c:pt idx="11215">
                  <c:v>1.5455472753701811E-3</c:v>
                </c:pt>
                <c:pt idx="11216">
                  <c:v>1.545409805732441E-3</c:v>
                </c:pt>
                <c:pt idx="11217">
                  <c:v>1.5452726919071441E-3</c:v>
                </c:pt>
                <c:pt idx="11218">
                  <c:v>1.5451355621816053E-3</c:v>
                </c:pt>
                <c:pt idx="11219">
                  <c:v>1.5449980678198681E-3</c:v>
                </c:pt>
                <c:pt idx="11220">
                  <c:v>1.5448600793714841E-3</c:v>
                </c:pt>
                <c:pt idx="11221">
                  <c:v>1.5447217594265919E-3</c:v>
                </c:pt>
                <c:pt idx="11222">
                  <c:v>1.5445834709236033E-3</c:v>
                </c:pt>
                <c:pt idx="11223">
                  <c:v>1.5444455727184692E-3</c:v>
                </c:pt>
                <c:pt idx="11224">
                  <c:v>1.5443082175636107E-3</c:v>
                </c:pt>
                <c:pt idx="11225">
                  <c:v>1.5441712662223677E-3</c:v>
                </c:pt>
                <c:pt idx="11226">
                  <c:v>1.5440343660046449E-3</c:v>
                </c:pt>
                <c:pt idx="11227">
                  <c:v>1.5438971494257292E-3</c:v>
                </c:pt>
                <c:pt idx="11228">
                  <c:v>1.5437594410896963E-3</c:v>
                </c:pt>
                <c:pt idx="11229">
                  <c:v>1.5436213563248358E-3</c:v>
                </c:pt>
                <c:pt idx="11230">
                  <c:v>1.5434832360988113E-3</c:v>
                </c:pt>
                <c:pt idx="11231">
                  <c:v>1.5433454549428191E-3</c:v>
                </c:pt>
                <c:pt idx="11232">
                  <c:v>1.5432082100855786E-3</c:v>
                </c:pt>
                <c:pt idx="11233">
                  <c:v>1.5430714105142641E-3</c:v>
                </c:pt>
                <c:pt idx="11234">
                  <c:v>1.5429347283604281E-3</c:v>
                </c:pt>
                <c:pt idx="11235">
                  <c:v>1.5427977835975051E-3</c:v>
                </c:pt>
                <c:pt idx="11236">
                  <c:v>1.5426603580044518E-3</c:v>
                </c:pt>
                <c:pt idx="11237">
                  <c:v>1.5425225179263246E-3</c:v>
                </c:pt>
                <c:pt idx="11238">
                  <c:v>1.5423845767686757E-3</c:v>
                </c:pt>
                <c:pt idx="11239">
                  <c:v>1.5422469184265073E-3</c:v>
                </c:pt>
                <c:pt idx="11240">
                  <c:v>1.5421097811267174E-3</c:v>
                </c:pt>
                <c:pt idx="11241">
                  <c:v>1.5419731233919706E-3</c:v>
                </c:pt>
                <c:pt idx="11242">
                  <c:v>1.5418366475359654E-3</c:v>
                </c:pt>
                <c:pt idx="11243">
                  <c:v>1.5416999673798361E-3</c:v>
                </c:pt>
                <c:pt idx="11244">
                  <c:v>1.5415628256983131E-3</c:v>
                </c:pt>
                <c:pt idx="11245">
                  <c:v>1.5414252389557221E-3</c:v>
                </c:pt>
                <c:pt idx="11246">
                  <c:v>1.5412874878874881E-3</c:v>
                </c:pt>
                <c:pt idx="11247">
                  <c:v>1.5411499593117617E-3</c:v>
                </c:pt>
                <c:pt idx="11248">
                  <c:v>1.5410129283068919E-3</c:v>
                </c:pt>
                <c:pt idx="11249">
                  <c:v>1.5408764034113656E-3</c:v>
                </c:pt>
                <c:pt idx="11250">
                  <c:v>1.5407401219555659E-3</c:v>
                </c:pt>
                <c:pt idx="11251">
                  <c:v>1.5406036980731266E-3</c:v>
                </c:pt>
                <c:pt idx="11252">
                  <c:v>1.5404668399893841E-3</c:v>
                </c:pt>
                <c:pt idx="11253">
                  <c:v>1.5403295142258353E-3</c:v>
                </c:pt>
                <c:pt idx="11254">
                  <c:v>1.5401919643060675E-3</c:v>
                </c:pt>
                <c:pt idx="11255">
                  <c:v>1.5400545735094219E-3</c:v>
                </c:pt>
                <c:pt idx="11256">
                  <c:v>1.5399176490223641E-3</c:v>
                </c:pt>
                <c:pt idx="11257">
                  <c:v>1.5397812490437501E-3</c:v>
                </c:pt>
                <c:pt idx="11258">
                  <c:v>1.5396451501508222E-3</c:v>
                </c:pt>
                <c:pt idx="11259">
                  <c:v>1.5395089732218325E-3</c:v>
                </c:pt>
                <c:pt idx="11260">
                  <c:v>1.5393723969444485E-3</c:v>
                </c:pt>
                <c:pt idx="11261">
                  <c:v>1.5392353386680553E-3</c:v>
                </c:pt>
                <c:pt idx="11262">
                  <c:v>1.5390980008023801E-3</c:v>
                </c:pt>
                <c:pt idx="11263">
                  <c:v>1.5389607567125301E-3</c:v>
                </c:pt>
                <c:pt idx="11264">
                  <c:v>1.5388239404346481E-3</c:v>
                </c:pt>
                <c:pt idx="11265">
                  <c:v>1.5386876586461961E-3</c:v>
                </c:pt>
                <c:pt idx="11266">
                  <c:v>1.5385517307292364E-3</c:v>
                </c:pt>
                <c:pt idx="11267">
                  <c:v>1.5384157905988843E-3</c:v>
                </c:pt>
                <c:pt idx="11268">
                  <c:v>1.538279492887998E-3</c:v>
                </c:pt>
                <c:pt idx="11269">
                  <c:v>1.5381427073609421E-3</c:v>
                </c:pt>
                <c:pt idx="11270">
                  <c:v>1.5380055921135705E-3</c:v>
                </c:pt>
                <c:pt idx="11271">
                  <c:v>1.5378685044136501E-3</c:v>
                </c:pt>
                <c:pt idx="11272">
                  <c:v>1.5377317994634133E-3</c:v>
                </c:pt>
                <c:pt idx="11273">
                  <c:v>1.5375956304340495E-3</c:v>
                </c:pt>
                <c:pt idx="11274">
                  <c:v>1.5374598623417301E-3</c:v>
                </c:pt>
                <c:pt idx="11275">
                  <c:v>1.5373241481865642E-3</c:v>
                </c:pt>
                <c:pt idx="11276">
                  <c:v>1.5371881244071225E-3</c:v>
                </c:pt>
                <c:pt idx="11277">
                  <c:v>1.5370516155563505E-3</c:v>
                </c:pt>
                <c:pt idx="11278">
                  <c:v>1.5369147329685252E-3</c:v>
                </c:pt>
                <c:pt idx="11279">
                  <c:v>1.5367778119256433E-3</c:v>
                </c:pt>
                <c:pt idx="11280">
                  <c:v>1.5366412227836885E-3</c:v>
                </c:pt>
                <c:pt idx="11281">
                  <c:v>1.5365051624561465E-3</c:v>
                </c:pt>
                <c:pt idx="11282">
                  <c:v>1.5363695436498021E-3</c:v>
                </c:pt>
                <c:pt idx="11283">
                  <c:v>1.5362340441540947E-3</c:v>
                </c:pt>
                <c:pt idx="11284">
                  <c:v>1.5360982883521317E-3</c:v>
                </c:pt>
                <c:pt idx="11285">
                  <c:v>1.5359620587027181E-3</c:v>
                </c:pt>
                <c:pt idx="11286">
                  <c:v>1.5358254181207162E-3</c:v>
                </c:pt>
                <c:pt idx="11287">
                  <c:v>1.5356886744054389E-3</c:v>
                </c:pt>
                <c:pt idx="11288">
                  <c:v>1.5355522068272629E-3</c:v>
                </c:pt>
                <c:pt idx="11289">
                  <c:v>1.5354162525729651E-3</c:v>
                </c:pt>
                <c:pt idx="11290">
                  <c:v>1.535280773292826E-3</c:v>
                </c:pt>
                <c:pt idx="11291">
                  <c:v>1.5351454768323663E-3</c:v>
                </c:pt>
                <c:pt idx="11292">
                  <c:v>1.5350099818330256E-3</c:v>
                </c:pt>
                <c:pt idx="11293">
                  <c:v>1.5348740324651359E-3</c:v>
                </c:pt>
                <c:pt idx="11294">
                  <c:v>1.5347376423806025E-3</c:v>
                </c:pt>
                <c:pt idx="11295">
                  <c:v>1.5346010868805731E-3</c:v>
                </c:pt>
                <c:pt idx="11296">
                  <c:v>1.5344647477882861E-3</c:v>
                </c:pt>
                <c:pt idx="11297">
                  <c:v>1.5343288984382961E-3</c:v>
                </c:pt>
                <c:pt idx="11298">
                  <c:v>1.5341935498559213E-3</c:v>
                </c:pt>
                <c:pt idx="11299">
                  <c:v>1.534058444686244E-3</c:v>
                </c:pt>
                <c:pt idx="11300">
                  <c:v>1.5339232022116619E-3</c:v>
                </c:pt>
                <c:pt idx="11301">
                  <c:v>1.5337875327419038E-3</c:v>
                </c:pt>
                <c:pt idx="11302">
                  <c:v>1.5336514006470841E-3</c:v>
                </c:pt>
                <c:pt idx="11303">
                  <c:v>1.5335150442777814E-3</c:v>
                </c:pt>
                <c:pt idx="11304">
                  <c:v>1.5333788416330161E-3</c:v>
                </c:pt>
                <c:pt idx="11305">
                  <c:v>1.5332430974844219E-3</c:v>
                </c:pt>
                <c:pt idx="11306">
                  <c:v>1.5331078718391245E-3</c:v>
                </c:pt>
                <c:pt idx="11307">
                  <c:v>1.532972946284914E-3</c:v>
                </c:pt>
                <c:pt idx="11308">
                  <c:v>1.5328379470900921E-3</c:v>
                </c:pt>
                <c:pt idx="11309">
                  <c:v>1.5327025556772238E-3</c:v>
                </c:pt>
                <c:pt idx="11310">
                  <c:v>1.5325666879375385E-3</c:v>
                </c:pt>
                <c:pt idx="11311">
                  <c:v>1.5324305414534268E-3</c:v>
                </c:pt>
                <c:pt idx="11312">
                  <c:v>1.5322944841133751E-3</c:v>
                </c:pt>
                <c:pt idx="11313">
                  <c:v>1.5321588469113822E-3</c:v>
                </c:pt>
                <c:pt idx="11314">
                  <c:v>1.5320237376281881E-3</c:v>
                </c:pt>
                <c:pt idx="11315">
                  <c:v>1.5318889802708093E-3</c:v>
                </c:pt>
                <c:pt idx="11316">
                  <c:v>1.5317542142949431E-3</c:v>
                </c:pt>
                <c:pt idx="11317">
                  <c:v>1.5316190976699851E-3</c:v>
                </c:pt>
                <c:pt idx="11318">
                  <c:v>1.5314834994158977E-3</c:v>
                </c:pt>
                <c:pt idx="11319">
                  <c:v>1.5313475732250594E-3</c:v>
                </c:pt>
                <c:pt idx="11320">
                  <c:v>1.5312116707842866E-3</c:v>
                </c:pt>
                <c:pt idx="11321">
                  <c:v>1.5310761436801341E-3</c:v>
                </c:pt>
                <c:pt idx="11322">
                  <c:v>1.5309411454676107E-3</c:v>
                </c:pt>
                <c:pt idx="11323">
                  <c:v>1.5308065453275117E-3</c:v>
                </c:pt>
                <c:pt idx="11324">
                  <c:v>1.5306720018583859E-3</c:v>
                </c:pt>
                <c:pt idx="11325">
                  <c:v>1.5305371553783725E-3</c:v>
                </c:pt>
                <c:pt idx="11326">
                  <c:v>1.5304018304183032E-3</c:v>
                </c:pt>
                <c:pt idx="11327">
                  <c:v>1.5302661344036663E-3</c:v>
                </c:pt>
                <c:pt idx="11328">
                  <c:v>1.5301303970242975E-3</c:v>
                </c:pt>
                <c:pt idx="11329">
                  <c:v>1.5299949845100609E-3</c:v>
                </c:pt>
                <c:pt idx="11330">
                  <c:v>1.5298600934362462E-3</c:v>
                </c:pt>
                <c:pt idx="11331">
                  <c:v>1.5297256401473388E-3</c:v>
                </c:pt>
                <c:pt idx="11332">
                  <c:v>1.5295913079958292E-3</c:v>
                </c:pt>
                <c:pt idx="11333">
                  <c:v>1.529456725720233E-3</c:v>
                </c:pt>
                <c:pt idx="11334">
                  <c:v>1.5293216764759577E-3</c:v>
                </c:pt>
                <c:pt idx="11335">
                  <c:v>1.5291862198260333E-3</c:v>
                </c:pt>
                <c:pt idx="11336">
                  <c:v>1.5290506580592251E-3</c:v>
                </c:pt>
                <c:pt idx="11337">
                  <c:v>1.5289153658805108E-3</c:v>
                </c:pt>
                <c:pt idx="11338">
                  <c:v>1.5287805794259662E-3</c:v>
                </c:pt>
                <c:pt idx="11339">
                  <c:v>1.5286462633990541E-3</c:v>
                </c:pt>
                <c:pt idx="11340">
                  <c:v>1.5285121310809264E-3</c:v>
                </c:pt>
                <c:pt idx="11341">
                  <c:v>1.5283778058693956E-3</c:v>
                </c:pt>
                <c:pt idx="11342">
                  <c:v>1.5282430333347994E-3</c:v>
                </c:pt>
                <c:pt idx="11343">
                  <c:v>1.5281078243867287E-3</c:v>
                </c:pt>
                <c:pt idx="11344">
                  <c:v>1.5279724489884155E-3</c:v>
                </c:pt>
                <c:pt idx="11345">
                  <c:v>1.5278372840365373E-3</c:v>
                </c:pt>
                <c:pt idx="11346">
                  <c:v>1.5277026011236341E-3</c:v>
                </c:pt>
                <c:pt idx="11347">
                  <c:v>1.5275684136962348E-3</c:v>
                </c:pt>
                <c:pt idx="11348">
                  <c:v>1.5274344696180333E-3</c:v>
                </c:pt>
                <c:pt idx="11349">
                  <c:v>1.5273003932477901E-3</c:v>
                </c:pt>
                <c:pt idx="11350">
                  <c:v>1.5271658969715869E-3</c:v>
                </c:pt>
                <c:pt idx="11351">
                  <c:v>1.5270309430690521E-3</c:v>
                </c:pt>
                <c:pt idx="11352">
                  <c:v>1.5268957648131298E-3</c:v>
                </c:pt>
                <c:pt idx="11353">
                  <c:v>1.5267607349987368E-3</c:v>
                </c:pt>
                <c:pt idx="11354">
                  <c:v>1.5266261559968132E-3</c:v>
                </c:pt>
                <c:pt idx="11355">
                  <c:v>1.5264920895668712E-3</c:v>
                </c:pt>
                <c:pt idx="11356">
                  <c:v>1.526358322212936E-3</c:v>
                </c:pt>
                <c:pt idx="11357">
                  <c:v>1.5262244855136673E-3</c:v>
                </c:pt>
                <c:pt idx="11358">
                  <c:v>1.5260902636063387E-3</c:v>
                </c:pt>
                <c:pt idx="11359">
                  <c:v>1.5259555709746901E-3</c:v>
                </c:pt>
                <c:pt idx="11360">
                  <c:v>1.5258206004666102E-3</c:v>
                </c:pt>
                <c:pt idx="11361">
                  <c:v>1.525685714576813E-3</c:v>
                </c:pt>
                <c:pt idx="11362">
                  <c:v>1.5255512412832132E-3</c:v>
                </c:pt>
                <c:pt idx="11363">
                  <c:v>1.5254172894246581E-3</c:v>
                </c:pt>
                <c:pt idx="11364">
                  <c:v>1.5252836875420239E-3</c:v>
                </c:pt>
                <c:pt idx="11365">
                  <c:v>1.5251500805460541E-3</c:v>
                </c:pt>
                <c:pt idx="11366">
                  <c:v>1.5250161297107251E-3</c:v>
                </c:pt>
                <c:pt idx="11367">
                  <c:v>1.5248817033512254E-3</c:v>
                </c:pt>
                <c:pt idx="11368">
                  <c:v>1.5247469508453233E-3</c:v>
                </c:pt>
                <c:pt idx="11369">
                  <c:v>1.5246122183868573E-3</c:v>
                </c:pt>
                <c:pt idx="11370">
                  <c:v>1.5244778539842746E-3</c:v>
                </c:pt>
                <c:pt idx="11371">
                  <c:v>1.5243440115424939E-3</c:v>
                </c:pt>
                <c:pt idx="11372">
                  <c:v>1.5242105643206725E-3</c:v>
                </c:pt>
                <c:pt idx="11373">
                  <c:v>1.5240771764257566E-3</c:v>
                </c:pt>
                <c:pt idx="11374">
                  <c:v>1.5239434920124076E-3</c:v>
                </c:pt>
                <c:pt idx="11375">
                  <c:v>1.523809335617386E-3</c:v>
                </c:pt>
                <c:pt idx="11376">
                  <c:v>1.52367481084076E-3</c:v>
                </c:pt>
                <c:pt idx="11377">
                  <c:v>1.5235402418718742E-3</c:v>
                </c:pt>
                <c:pt idx="11378">
                  <c:v>1.5234059908627961E-3</c:v>
                </c:pt>
                <c:pt idx="11379">
                  <c:v>1.5232722540285302E-3</c:v>
                </c:pt>
                <c:pt idx="11380">
                  <c:v>1.5231389512711409E-3</c:v>
                </c:pt>
                <c:pt idx="11381">
                  <c:v>1.5230057714132445E-3</c:v>
                </c:pt>
                <c:pt idx="11382">
                  <c:v>1.5228723474953081E-3</c:v>
                </c:pt>
                <c:pt idx="11383">
                  <c:v>1.5227384633854767E-3</c:v>
                </c:pt>
                <c:pt idx="11384">
                  <c:v>1.5226041753714401E-3</c:v>
                </c:pt>
                <c:pt idx="11385">
                  <c:v>1.5224697803252561E-3</c:v>
                </c:pt>
                <c:pt idx="11386">
                  <c:v>1.5223356484447461E-3</c:v>
                </c:pt>
                <c:pt idx="11387">
                  <c:v>1.5222020148052571E-3</c:v>
                </c:pt>
                <c:pt idx="11388">
                  <c:v>1.522068847090793E-3</c:v>
                </c:pt>
                <c:pt idx="11389">
                  <c:v>1.5219358639237939E-3</c:v>
                </c:pt>
                <c:pt idx="11390">
                  <c:v>1.521802693395625E-3</c:v>
                </c:pt>
                <c:pt idx="11391">
                  <c:v>1.5216690824805671E-3</c:v>
                </c:pt>
                <c:pt idx="11392">
                  <c:v>1.5215350394143883E-3</c:v>
                </c:pt>
                <c:pt idx="11393">
                  <c:v>1.521400828916841E-3</c:v>
                </c:pt>
                <c:pt idx="11394">
                  <c:v>1.5212668230251162E-3</c:v>
                </c:pt>
                <c:pt idx="11395">
                  <c:v>1.5211332915919071E-3</c:v>
                </c:pt>
                <c:pt idx="11396">
                  <c:v>1.5210002504208759E-3</c:v>
                </c:pt>
                <c:pt idx="11397">
                  <c:v>1.5208674525002423E-3</c:v>
                </c:pt>
                <c:pt idx="11398">
                  <c:v>1.5207345271939521E-3</c:v>
                </c:pt>
                <c:pt idx="11399">
                  <c:v>1.5206011889562785E-3</c:v>
                </c:pt>
                <c:pt idx="11400">
                  <c:v>1.5204673980357161E-3</c:v>
                </c:pt>
                <c:pt idx="11401">
                  <c:v>1.520333382720994E-3</c:v>
                </c:pt>
                <c:pt idx="11402">
                  <c:v>1.5201995106777881E-3</c:v>
                </c:pt>
                <c:pt idx="11403">
                  <c:v>1.5200660818905139E-3</c:v>
                </c:pt>
                <c:pt idx="11404">
                  <c:v>1.5199331598166037E-3</c:v>
                </c:pt>
                <c:pt idx="11405">
                  <c:v>1.5198005357839766E-3</c:v>
                </c:pt>
                <c:pt idx="11406">
                  <c:v>1.5196678466034101E-3</c:v>
                </c:pt>
                <c:pt idx="11407">
                  <c:v>1.5195347791067861E-3</c:v>
                </c:pt>
                <c:pt idx="11408">
                  <c:v>1.5194012464196914E-3</c:v>
                </c:pt>
                <c:pt idx="11409">
                  <c:v>1.5192674367464265E-3</c:v>
                </c:pt>
                <c:pt idx="11410">
                  <c:v>1.5191337072691558E-3</c:v>
                </c:pt>
                <c:pt idx="11411">
                  <c:v>1.519000382975678E-3</c:v>
                </c:pt>
                <c:pt idx="11412">
                  <c:v>1.5188675737188879E-3</c:v>
                </c:pt>
                <c:pt idx="11413">
                  <c:v>1.5187351124844428E-3</c:v>
                </c:pt>
                <c:pt idx="11414">
                  <c:v>1.5186026495541461E-3</c:v>
                </c:pt>
                <c:pt idx="11415">
                  <c:v>1.518469849474982E-3</c:v>
                </c:pt>
                <c:pt idx="11416">
                  <c:v>1.5183365798959187E-3</c:v>
                </c:pt>
                <c:pt idx="11417">
                  <c:v>1.5182029859669829E-3</c:v>
                </c:pt>
                <c:pt idx="11418">
                  <c:v>1.5180694084753381E-3</c:v>
                </c:pt>
                <c:pt idx="11419">
                  <c:v>1.5179361918884673E-3</c:v>
                </c:pt>
                <c:pt idx="11420">
                  <c:v>1.5178034904282849E-3</c:v>
                </c:pt>
                <c:pt idx="11421">
                  <c:v>1.5176711813479063E-3</c:v>
                </c:pt>
                <c:pt idx="11422">
                  <c:v>1.5175389341744241E-3</c:v>
                </c:pt>
                <c:pt idx="11423">
                  <c:v>1.5174063968565281E-3</c:v>
                </c:pt>
                <c:pt idx="11424">
                  <c:v>1.5172733939640532E-3</c:v>
                </c:pt>
                <c:pt idx="11425">
                  <c:v>1.517140025353165E-3</c:v>
                </c:pt>
                <c:pt idx="11426">
                  <c:v>1.5170066098025761E-3</c:v>
                </c:pt>
                <c:pt idx="11427">
                  <c:v>1.5168735054342541E-3</c:v>
                </c:pt>
                <c:pt idx="11428">
                  <c:v>1.5167409080815454E-3</c:v>
                </c:pt>
                <c:pt idx="11429">
                  <c:v>1.5166087411257931E-3</c:v>
                </c:pt>
                <c:pt idx="11430">
                  <c:v>1.5164766987686329E-3</c:v>
                </c:pt>
                <c:pt idx="11431">
                  <c:v>1.5163444182998761E-3</c:v>
                </c:pt>
                <c:pt idx="11432">
                  <c:v>1.5162116843158359E-3</c:v>
                </c:pt>
                <c:pt idx="11433">
                  <c:v>1.5160785499036468E-3</c:v>
                </c:pt>
                <c:pt idx="11434">
                  <c:v>1.5159453066105901E-3</c:v>
                </c:pt>
                <c:pt idx="11435">
                  <c:v>1.5158123201847037E-3</c:v>
                </c:pt>
                <c:pt idx="11436">
                  <c:v>1.515679824631054E-3</c:v>
                </c:pt>
                <c:pt idx="11437">
                  <c:v>1.5155477905432501E-3</c:v>
                </c:pt>
                <c:pt idx="11438">
                  <c:v>1.5154159417926044E-3</c:v>
                </c:pt>
                <c:pt idx="11439">
                  <c:v>1.5152839111022183E-3</c:v>
                </c:pt>
                <c:pt idx="11440">
                  <c:v>1.5151514468538542E-3</c:v>
                </c:pt>
                <c:pt idx="11441">
                  <c:v>1.515018554676336E-3</c:v>
                </c:pt>
                <c:pt idx="11442">
                  <c:v>1.5148854941383809E-3</c:v>
                </c:pt>
                <c:pt idx="11443">
                  <c:v>1.5147526324837683E-3</c:v>
                </c:pt>
                <c:pt idx="11444">
                  <c:v>1.5146202378276872E-3</c:v>
                </c:pt>
                <c:pt idx="11445">
                  <c:v>1.5144883282684613E-3</c:v>
                </c:pt>
                <c:pt idx="11446">
                  <c:v>1.5143566618266422E-3</c:v>
                </c:pt>
                <c:pt idx="11447">
                  <c:v>1.5142248728014221E-3</c:v>
                </c:pt>
                <c:pt idx="11448">
                  <c:v>1.5140926777069581E-3</c:v>
                </c:pt>
                <c:pt idx="11449">
                  <c:v>1.5139600348185139E-3</c:v>
                </c:pt>
                <c:pt idx="11450">
                  <c:v>1.5138271675320745E-3</c:v>
                </c:pt>
                <c:pt idx="11451">
                  <c:v>1.5136944384576039E-3</c:v>
                </c:pt>
                <c:pt idx="11452">
                  <c:v>1.5135621452071805E-3</c:v>
                </c:pt>
                <c:pt idx="11453">
                  <c:v>1.5134303528831097E-3</c:v>
                </c:pt>
                <c:pt idx="11454">
                  <c:v>1.5132988575467601E-3</c:v>
                </c:pt>
                <c:pt idx="11455">
                  <c:v>1.5131673011642061E-3</c:v>
                </c:pt>
                <c:pt idx="11456">
                  <c:v>1.5130353732419521E-3</c:v>
                </c:pt>
                <c:pt idx="11457">
                  <c:v>1.512902985595457E-3</c:v>
                </c:pt>
                <c:pt idx="11458">
                  <c:v>1.5127703218744055E-3</c:v>
                </c:pt>
                <c:pt idx="11459">
                  <c:v>1.5126377340282482E-3</c:v>
                </c:pt>
                <c:pt idx="11460">
                  <c:v>1.5125055440802805E-3</c:v>
                </c:pt>
                <c:pt idx="11461">
                  <c:v>1.5123738628546341E-3</c:v>
                </c:pt>
                <c:pt idx="11462">
                  <c:v>1.5122425276946085E-3</c:v>
                </c:pt>
                <c:pt idx="11463">
                  <c:v>1.5121111941706097E-3</c:v>
                </c:pt>
                <c:pt idx="11464">
                  <c:v>1.5119795300713881E-3</c:v>
                </c:pt>
                <c:pt idx="11465">
                  <c:v>1.5118474024171341E-3</c:v>
                </c:pt>
                <c:pt idx="11466">
                  <c:v>1.5117149522151758E-3</c:v>
                </c:pt>
                <c:pt idx="11467">
                  <c:v>1.511582514930688E-3</c:v>
                </c:pt>
                <c:pt idx="11468">
                  <c:v>1.5114504315268387E-3</c:v>
                </c:pt>
                <c:pt idx="11469">
                  <c:v>1.5113188565105751E-3</c:v>
                </c:pt>
                <c:pt idx="11470">
                  <c:v>1.5111876710464805E-3</c:v>
                </c:pt>
                <c:pt idx="11471">
                  <c:v>1.5110565499951705E-3</c:v>
                </c:pt>
                <c:pt idx="11472">
                  <c:v>1.5109251450574315E-3</c:v>
                </c:pt>
                <c:pt idx="11473">
                  <c:v>1.5107932808625319E-3</c:v>
                </c:pt>
                <c:pt idx="11474">
                  <c:v>1.510661053602392E-3</c:v>
                </c:pt>
                <c:pt idx="11475">
                  <c:v>1.5105287767332618E-3</c:v>
                </c:pt>
                <c:pt idx="11476">
                  <c:v>1.5103968043939503E-3</c:v>
                </c:pt>
                <c:pt idx="11477">
                  <c:v>1.510265332015544E-3</c:v>
                </c:pt>
                <c:pt idx="11478">
                  <c:v>1.5101342863821437E-3</c:v>
                </c:pt>
                <c:pt idx="11479">
                  <c:v>1.5100033669850827E-3</c:v>
                </c:pt>
                <c:pt idx="11480">
                  <c:v>1.5098722153116559E-3</c:v>
                </c:pt>
                <c:pt idx="11481">
                  <c:v>1.5097406167011965E-3</c:v>
                </c:pt>
                <c:pt idx="11482">
                  <c:v>1.5096086211133521E-3</c:v>
                </c:pt>
                <c:pt idx="11483">
                  <c:v>1.5094765148607708E-3</c:v>
                </c:pt>
                <c:pt idx="11484">
                  <c:v>1.5093446592980982E-3</c:v>
                </c:pt>
                <c:pt idx="11485">
                  <c:v>1.5092132873511519E-3</c:v>
                </c:pt>
                <c:pt idx="11486">
                  <c:v>1.5090823724538153E-3</c:v>
                </c:pt>
                <c:pt idx="11487">
                  <c:v>1.5089516436356941E-3</c:v>
                </c:pt>
                <c:pt idx="11488">
                  <c:v>1.508820738190838E-3</c:v>
                </c:pt>
                <c:pt idx="11489">
                  <c:v>1.5086894059116605E-3</c:v>
                </c:pt>
                <c:pt idx="11490">
                  <c:v>1.5085576498853105E-3</c:v>
                </c:pt>
                <c:pt idx="11491">
                  <c:v>1.5084257246201001E-3</c:v>
                </c:pt>
                <c:pt idx="11492">
                  <c:v>1.5082939926312662E-3</c:v>
                </c:pt>
                <c:pt idx="11493">
                  <c:v>1.5081627202992048E-3</c:v>
                </c:pt>
                <c:pt idx="11494">
                  <c:v>1.5080319279558484E-3</c:v>
                </c:pt>
                <c:pt idx="11495">
                  <c:v>1.5079013785638069E-3</c:v>
                </c:pt>
                <c:pt idx="11496">
                  <c:v>1.5077707112888265E-3</c:v>
                </c:pt>
                <c:pt idx="11497">
                  <c:v>1.5076396446964313E-3</c:v>
                </c:pt>
                <c:pt idx="11498">
                  <c:v>1.5075081351451367E-3</c:v>
                </c:pt>
                <c:pt idx="11499">
                  <c:v>1.5073764012278061E-3</c:v>
                </c:pt>
                <c:pt idx="11500">
                  <c:v>1.507244800570898E-3</c:v>
                </c:pt>
                <c:pt idx="11501">
                  <c:v>1.5071136284283977E-3</c:v>
                </c:pt>
                <c:pt idx="11502">
                  <c:v>1.5069829514957258E-3</c:v>
                </c:pt>
                <c:pt idx="11503">
                  <c:v>1.5068525704791662E-3</c:v>
                </c:pt>
                <c:pt idx="11504">
                  <c:v>1.5067221324246481E-3</c:v>
                </c:pt>
                <c:pt idx="11505">
                  <c:v>1.5065913294933951E-3</c:v>
                </c:pt>
                <c:pt idx="11506">
                  <c:v>1.5064600722375387E-3</c:v>
                </c:pt>
                <c:pt idx="11507">
                  <c:v>1.5063285398392663E-3</c:v>
                </c:pt>
                <c:pt idx="11508">
                  <c:v>1.5061970790936029E-3</c:v>
                </c:pt>
                <c:pt idx="11509">
                  <c:v>1.5060660090848469E-3</c:v>
                </c:pt>
                <c:pt idx="11510">
                  <c:v>1.5059354415666861E-3</c:v>
                </c:pt>
                <c:pt idx="11511">
                  <c:v>1.5058052181546858E-3</c:v>
                </c:pt>
                <c:pt idx="11512">
                  <c:v>1.5056749996270281E-3</c:v>
                </c:pt>
                <c:pt idx="11513">
                  <c:v>1.5055444569832821E-3</c:v>
                </c:pt>
                <c:pt idx="11514">
                  <c:v>1.5054134566512781E-3</c:v>
                </c:pt>
                <c:pt idx="11515">
                  <c:v>1.5052821355788248E-3</c:v>
                </c:pt>
                <c:pt idx="11516">
                  <c:v>1.5051508239921809E-3</c:v>
                </c:pt>
                <c:pt idx="11517">
                  <c:v>1.5050198593864401E-3</c:v>
                </c:pt>
                <c:pt idx="11518">
                  <c:v>1.5048893965225881E-3</c:v>
                </c:pt>
                <c:pt idx="11519">
                  <c:v>1.5047593203959331E-3</c:v>
                </c:pt>
                <c:pt idx="11520">
                  <c:v>1.5046293111156564E-3</c:v>
                </c:pt>
                <c:pt idx="11521">
                  <c:v>1.5044990240933155E-3</c:v>
                </c:pt>
                <c:pt idx="11522">
                  <c:v>1.5043682840430617E-3</c:v>
                </c:pt>
                <c:pt idx="11523">
                  <c:v>1.5042371835705184E-3</c:v>
                </c:pt>
                <c:pt idx="11524">
                  <c:v>1.5041060308958929E-3</c:v>
                </c:pt>
                <c:pt idx="11525">
                  <c:v>1.5039751762211655E-3</c:v>
                </c:pt>
                <c:pt idx="11526">
                  <c:v>1.5038448145552601E-3</c:v>
                </c:pt>
                <c:pt idx="11527">
                  <c:v>1.5037148760102181E-3</c:v>
                </c:pt>
                <c:pt idx="11528">
                  <c:v>1.503585065279458E-3</c:v>
                </c:pt>
                <c:pt idx="11529">
                  <c:v>1.503455027996778E-3</c:v>
                </c:pt>
                <c:pt idx="11530">
                  <c:v>1.5033245502586879E-3</c:v>
                </c:pt>
                <c:pt idx="11531">
                  <c:v>1.5031936789687862E-3</c:v>
                </c:pt>
                <c:pt idx="11532">
                  <c:v>1.5030626952934258E-3</c:v>
                </c:pt>
                <c:pt idx="11533">
                  <c:v>1.5029319562494354E-3</c:v>
                </c:pt>
                <c:pt idx="11534">
                  <c:v>1.5028016936748342E-3</c:v>
                </c:pt>
                <c:pt idx="11535">
                  <c:v>1.502671883776064E-3</c:v>
                </c:pt>
                <c:pt idx="11536">
                  <c:v>1.5025422606522946E-3</c:v>
                </c:pt>
                <c:pt idx="11537">
                  <c:v>1.5024124661086853E-3</c:v>
                </c:pt>
                <c:pt idx="11538">
                  <c:v>1.5022822513510771E-3</c:v>
                </c:pt>
                <c:pt idx="11539">
                  <c:v>1.5021516169887266E-3</c:v>
                </c:pt>
                <c:pt idx="11540">
                  <c:v>1.5020208125583101E-3</c:v>
                </c:pt>
                <c:pt idx="11541">
                  <c:v>1.5018901959103419E-3</c:v>
                </c:pt>
                <c:pt idx="11542">
                  <c:v>1.5017600316933411E-3</c:v>
                </c:pt>
                <c:pt idx="11543">
                  <c:v>1.501630342413314E-3</c:v>
                </c:pt>
                <c:pt idx="11544">
                  <c:v>1.5015008958864781E-3</c:v>
                </c:pt>
                <c:pt idx="11545">
                  <c:v>1.5013713360775662E-3</c:v>
                </c:pt>
                <c:pt idx="11546">
                  <c:v>1.5012413835948737E-3</c:v>
                </c:pt>
                <c:pt idx="11547">
                  <c:v>1.5011109929352643E-3</c:v>
                </c:pt>
                <c:pt idx="11548">
                  <c:v>1.5009803779762198E-3</c:v>
                </c:pt>
                <c:pt idx="11549">
                  <c:v>1.5008498914316759E-3</c:v>
                </c:pt>
                <c:pt idx="11550">
                  <c:v>1.5007198262117607E-3</c:v>
                </c:pt>
                <c:pt idx="11551">
                  <c:v>1.5005902505545508E-3</c:v>
                </c:pt>
                <c:pt idx="11552">
                  <c:v>1.5004609697245978E-3</c:v>
                </c:pt>
                <c:pt idx="11553">
                  <c:v>1.5003316357735479E-3</c:v>
                </c:pt>
                <c:pt idx="11554">
                  <c:v>1.5002019434975427E-3</c:v>
                </c:pt>
                <c:pt idx="11555">
                  <c:v>1.500071802230986E-3</c:v>
                </c:pt>
                <c:pt idx="11556">
                  <c:v>1.4999413867738201E-3</c:v>
                </c:pt>
                <c:pt idx="11557">
                  <c:v>1.4998110388435841E-3</c:v>
                </c:pt>
                <c:pt idx="11558">
                  <c:v>1.4996810746108233E-3</c:v>
                </c:pt>
                <c:pt idx="11559">
                  <c:v>1.4995516067181781E-3</c:v>
                </c:pt>
                <c:pt idx="11560">
                  <c:v>1.499422480970016E-3</c:v>
                </c:pt>
                <c:pt idx="11561">
                  <c:v>1.4992933632728645E-3</c:v>
                </c:pt>
                <c:pt idx="11562">
                  <c:v>1.4991639278065423E-3</c:v>
                </c:pt>
                <c:pt idx="11563">
                  <c:v>1.4990340404418925E-3</c:v>
                </c:pt>
                <c:pt idx="11564">
                  <c:v>1.4989038341486269E-3</c:v>
                </c:pt>
                <c:pt idx="11565">
                  <c:v>1.4987736339956243E-3</c:v>
                </c:pt>
                <c:pt idx="11566">
                  <c:v>1.4986437740456748E-3</c:v>
                </c:pt>
                <c:pt idx="11567">
                  <c:v>1.498514409283686E-3</c:v>
                </c:pt>
                <c:pt idx="11568">
                  <c:v>1.4983854284567409E-3</c:v>
                </c:pt>
                <c:pt idx="11569">
                  <c:v>1.4982565168392508E-3</c:v>
                </c:pt>
                <c:pt idx="11570">
                  <c:v>1.4981273335127178E-3</c:v>
                </c:pt>
                <c:pt idx="11571">
                  <c:v>1.4979977033008861E-3</c:v>
                </c:pt>
                <c:pt idx="11572">
                  <c:v>1.4978677152992755E-3</c:v>
                </c:pt>
                <c:pt idx="11573">
                  <c:v>1.4977376725768612E-3</c:v>
                </c:pt>
                <c:pt idx="11574">
                  <c:v>1.4976079214443934E-3</c:v>
                </c:pt>
                <c:pt idx="11575">
                  <c:v>1.4974786564694537E-3</c:v>
                </c:pt>
                <c:pt idx="11576">
                  <c:v>1.4973498110188801E-3</c:v>
                </c:pt>
                <c:pt idx="11577">
                  <c:v>1.497221094902298E-3</c:v>
                </c:pt>
                <c:pt idx="11578">
                  <c:v>1.4970921578497101E-3</c:v>
                </c:pt>
                <c:pt idx="11579">
                  <c:v>1.4969627867284841E-3</c:v>
                </c:pt>
                <c:pt idx="11580">
                  <c:v>1.4968330254559166E-3</c:v>
                </c:pt>
                <c:pt idx="11581">
                  <c:v>1.4967031501386941E-3</c:v>
                </c:pt>
                <c:pt idx="11582">
                  <c:v>1.4965735135104863E-3</c:v>
                </c:pt>
                <c:pt idx="11583">
                  <c:v>1.4964443463134987E-3</c:v>
                </c:pt>
                <c:pt idx="11584">
                  <c:v>1.4963156274605631E-3</c:v>
                </c:pt>
                <c:pt idx="11585">
                  <c:v>1.4961870960334127E-3</c:v>
                </c:pt>
                <c:pt idx="11586">
                  <c:v>1.4960583982894706E-3</c:v>
                </c:pt>
                <c:pt idx="11587">
                  <c:v>1.4959292868504538E-3</c:v>
                </c:pt>
                <c:pt idx="11588">
                  <c:v>1.4957997599099591E-3</c:v>
                </c:pt>
                <c:pt idx="11589">
                  <c:v>1.4956700621200601E-3</c:v>
                </c:pt>
                <c:pt idx="11590">
                  <c:v>1.4955405467292641E-3</c:v>
                </c:pt>
                <c:pt idx="11591">
                  <c:v>1.4954114766573931E-3</c:v>
                </c:pt>
                <c:pt idx="11592">
                  <c:v>1.4952828765264275E-3</c:v>
                </c:pt>
                <c:pt idx="11593">
                  <c:v>1.4951545189194929E-3</c:v>
                </c:pt>
                <c:pt idx="11594">
                  <c:v>1.4950260525339518E-3</c:v>
                </c:pt>
                <c:pt idx="11595">
                  <c:v>1.4948972000121139E-3</c:v>
                </c:pt>
                <c:pt idx="11596">
                  <c:v>1.4947679140429441E-3</c:v>
                </c:pt>
                <c:pt idx="11597">
                  <c:v>1.4946384038744861E-3</c:v>
                </c:pt>
                <c:pt idx="11598">
                  <c:v>1.4945090173778999E-3</c:v>
                </c:pt>
                <c:pt idx="11599">
                  <c:v>1.4943800451337093E-3</c:v>
                </c:pt>
                <c:pt idx="11600">
                  <c:v>1.4942515568734781E-3</c:v>
                </c:pt>
                <c:pt idx="11601">
                  <c:v>1.494123362335086E-3</c:v>
                </c:pt>
                <c:pt idx="11602">
                  <c:v>1.4939951185031564E-3</c:v>
                </c:pt>
                <c:pt idx="11603">
                  <c:v>1.4938665227890249E-3</c:v>
                </c:pt>
                <c:pt idx="11604">
                  <c:v>1.4937374833537964E-3</c:v>
                </c:pt>
                <c:pt idx="11605">
                  <c:v>1.4936081706986403E-3</c:v>
                </c:pt>
                <c:pt idx="11606">
                  <c:v>1.493478921539127E-3</c:v>
                </c:pt>
                <c:pt idx="11607">
                  <c:v>1.4933500491570823E-3</c:v>
                </c:pt>
                <c:pt idx="11608">
                  <c:v>1.4932216670446358E-3</c:v>
                </c:pt>
                <c:pt idx="11609">
                  <c:v>1.4930936251131989E-3</c:v>
                </c:pt>
                <c:pt idx="11610">
                  <c:v>1.4929655943197149E-3</c:v>
                </c:pt>
                <c:pt idx="11611">
                  <c:v>1.4928372519939623E-3</c:v>
                </c:pt>
                <c:pt idx="11612">
                  <c:v>1.4927084634842583E-3</c:v>
                </c:pt>
                <c:pt idx="11613">
                  <c:v>1.4925793578618115E-3</c:v>
                </c:pt>
                <c:pt idx="11614">
                  <c:v>1.4924502551181835E-3</c:v>
                </c:pt>
                <c:pt idx="11615">
                  <c:v>1.4923214859191639E-3</c:v>
                </c:pt>
                <c:pt idx="11616">
                  <c:v>1.4921932054443997E-3</c:v>
                </c:pt>
                <c:pt idx="11617">
                  <c:v>1.4920653061154801E-3</c:v>
                </c:pt>
                <c:pt idx="11618">
                  <c:v>1.4919374782902941E-3</c:v>
                </c:pt>
                <c:pt idx="11619">
                  <c:v>1.4918093846800261E-3</c:v>
                </c:pt>
                <c:pt idx="11620">
                  <c:v>1.4916808502419081E-3</c:v>
                </c:pt>
                <c:pt idx="11621">
                  <c:v>1.4915519606358849E-3</c:v>
                </c:pt>
                <c:pt idx="11622">
                  <c:v>1.4914230138628533E-3</c:v>
                </c:pt>
                <c:pt idx="11623">
                  <c:v>1.4912943523873331E-3</c:v>
                </c:pt>
                <c:pt idx="11624">
                  <c:v>1.4911661703170701E-3</c:v>
                </c:pt>
                <c:pt idx="11625">
                  <c:v>1.4910384042021425E-3</c:v>
                </c:pt>
                <c:pt idx="11626">
                  <c:v>1.4909107688841801E-3</c:v>
                </c:pt>
                <c:pt idx="11627">
                  <c:v>1.4907829181398753E-3</c:v>
                </c:pt>
                <c:pt idx="11628">
                  <c:v>1.4906546396204882E-3</c:v>
                </c:pt>
                <c:pt idx="11629">
                  <c:v>1.4905259743252573E-3</c:v>
                </c:pt>
                <c:pt idx="11630">
                  <c:v>1.4903971933861164E-3</c:v>
                </c:pt>
                <c:pt idx="11631">
                  <c:v>1.490268645307384E-3</c:v>
                </c:pt>
                <c:pt idx="11632">
                  <c:v>1.4901405597278876E-3</c:v>
                </c:pt>
                <c:pt idx="11633">
                  <c:v>1.4900129182021911E-3</c:v>
                </c:pt>
                <c:pt idx="11634">
                  <c:v>1.4898854647093247E-3</c:v>
                </c:pt>
                <c:pt idx="11635">
                  <c:v>1.4897578499011048E-3</c:v>
                </c:pt>
                <c:pt idx="11636">
                  <c:v>1.4896298278171518E-3</c:v>
                </c:pt>
                <c:pt idx="11637">
                  <c:v>1.4895013942962541E-3</c:v>
                </c:pt>
                <c:pt idx="11638">
                  <c:v>1.4893727891911101E-3</c:v>
                </c:pt>
                <c:pt idx="11639">
                  <c:v>1.4892443612099489E-3</c:v>
                </c:pt>
                <c:pt idx="11640">
                  <c:v>1.4891163715473163E-3</c:v>
                </c:pt>
                <c:pt idx="11641">
                  <c:v>1.4889888468843911E-3</c:v>
                </c:pt>
                <c:pt idx="11642">
                  <c:v>1.4888615644863387E-3</c:v>
                </c:pt>
                <c:pt idx="11643">
                  <c:v>1.4887341777178595E-3</c:v>
                </c:pt>
                <c:pt idx="11644">
                  <c:v>1.4886064112464121E-3</c:v>
                </c:pt>
                <c:pt idx="11645">
                  <c:v>1.4884782160055161E-3</c:v>
                </c:pt>
                <c:pt idx="11646">
                  <c:v>1.488349796697982E-3</c:v>
                </c:pt>
                <c:pt idx="11647">
                  <c:v>1.4882214964206904E-3</c:v>
                </c:pt>
                <c:pt idx="11648">
                  <c:v>1.488093603438844E-3</c:v>
                </c:pt>
                <c:pt idx="11649">
                  <c:v>1.4879661889295459E-3</c:v>
                </c:pt>
                <c:pt idx="11650">
                  <c:v>1.4878390670208571E-3</c:v>
                </c:pt>
                <c:pt idx="11651">
                  <c:v>1.4877118995588721E-3</c:v>
                </c:pt>
                <c:pt idx="11652">
                  <c:v>1.4875843865505213E-3</c:v>
                </c:pt>
                <c:pt idx="11653">
                  <c:v>1.4874564350268763E-3</c:v>
                </c:pt>
                <c:pt idx="11654">
                  <c:v>1.4873282112721038E-3</c:v>
                </c:pt>
                <c:pt idx="11655">
                  <c:v>1.4872000470739371E-3</c:v>
                </c:pt>
                <c:pt idx="11656">
                  <c:v>1.4870722528503319E-3</c:v>
                </c:pt>
                <c:pt idx="11657">
                  <c:v>1.4869449429044525E-3</c:v>
                </c:pt>
                <c:pt idx="11658">
                  <c:v>1.4868179711747455E-3</c:v>
                </c:pt>
                <c:pt idx="11659">
                  <c:v>1.4866910135920366E-3</c:v>
                </c:pt>
                <c:pt idx="11660">
                  <c:v>1.486563750606172E-3</c:v>
                </c:pt>
                <c:pt idx="11661">
                  <c:v>1.4864360470763331E-3</c:v>
                </c:pt>
                <c:pt idx="11662">
                  <c:v>1.4863080282532426E-3</c:v>
                </c:pt>
                <c:pt idx="11663">
                  <c:v>1.4861800091296206E-3</c:v>
                </c:pt>
                <c:pt idx="11664">
                  <c:v>1.4860523170091926E-3</c:v>
                </c:pt>
                <c:pt idx="11665">
                  <c:v>1.4859251072379916E-3</c:v>
                </c:pt>
                <c:pt idx="11666">
                  <c:v>1.4857982758365361E-3</c:v>
                </c:pt>
                <c:pt idx="11667">
                  <c:v>1.4856715181659379E-3</c:v>
                </c:pt>
                <c:pt idx="11668">
                  <c:v>1.485544500527372E-3</c:v>
                </c:pt>
                <c:pt idx="11669">
                  <c:v>1.4854170480346747E-3</c:v>
                </c:pt>
                <c:pt idx="11670">
                  <c:v>1.4852892429851258E-3</c:v>
                </c:pt>
                <c:pt idx="11671">
                  <c:v>1.4851613783931513E-3</c:v>
                </c:pt>
                <c:pt idx="11672">
                  <c:v>1.4850337929213509E-3</c:v>
                </c:pt>
                <c:pt idx="11673">
                  <c:v>1.4849066801997707E-3</c:v>
                </c:pt>
                <c:pt idx="11674">
                  <c:v>1.4847799798918359E-3</c:v>
                </c:pt>
                <c:pt idx="11675">
                  <c:v>1.4846534117885345E-3</c:v>
                </c:pt>
                <c:pt idx="11676">
                  <c:v>1.4845266336644958E-3</c:v>
                </c:pt>
                <c:pt idx="11677">
                  <c:v>1.4843994339673982E-3</c:v>
                </c:pt>
                <c:pt idx="11678">
                  <c:v>1.4842718508450629E-3</c:v>
                </c:pt>
                <c:pt idx="11679">
                  <c:v>1.4841441505379709E-3</c:v>
                </c:pt>
                <c:pt idx="11680">
                  <c:v>1.4840166773740584E-3</c:v>
                </c:pt>
                <c:pt idx="11681">
                  <c:v>1.483889659881628E-3</c:v>
                </c:pt>
                <c:pt idx="11682">
                  <c:v>1.4837630821938337E-3</c:v>
                </c:pt>
                <c:pt idx="11683">
                  <c:v>1.4836366931033898E-3</c:v>
                </c:pt>
                <c:pt idx="11684">
                  <c:v>1.4835101475995521E-3</c:v>
                </c:pt>
                <c:pt idx="11685">
                  <c:v>1.4833832011415997E-3</c:v>
                </c:pt>
                <c:pt idx="11686">
                  <c:v>1.4832558472728629E-3</c:v>
                </c:pt>
                <c:pt idx="11687">
                  <c:v>1.4831283211302793E-3</c:v>
                </c:pt>
                <c:pt idx="11688">
                  <c:v>1.4830009669424581E-3</c:v>
                </c:pt>
                <c:pt idx="11689">
                  <c:v>1.482874044182302E-3</c:v>
                </c:pt>
                <c:pt idx="11690">
                  <c:v>1.4827475815348109E-3</c:v>
                </c:pt>
                <c:pt idx="11691">
                  <c:v>1.4826213608639608E-3</c:v>
                </c:pt>
                <c:pt idx="11692">
                  <c:v>1.4824950401376813E-3</c:v>
                </c:pt>
                <c:pt idx="11693">
                  <c:v>1.4823683460395581E-3</c:v>
                </c:pt>
                <c:pt idx="11694">
                  <c:v>1.4822412277988488E-3</c:v>
                </c:pt>
                <c:pt idx="11695">
                  <c:v>1.4821138856556111E-3</c:v>
                </c:pt>
                <c:pt idx="11696">
                  <c:v>1.4819866579997793E-3</c:v>
                </c:pt>
                <c:pt idx="11697">
                  <c:v>1.4818598307955275E-3</c:v>
                </c:pt>
                <c:pt idx="11698">
                  <c:v>1.4817334766187144E-3</c:v>
                </c:pt>
                <c:pt idx="11699">
                  <c:v>1.4816074139061587E-3</c:v>
                </c:pt>
                <c:pt idx="11700">
                  <c:v>1.4814813092951919E-3</c:v>
                </c:pt>
                <c:pt idx="11701">
                  <c:v>1.4813548653688441E-3</c:v>
                </c:pt>
                <c:pt idx="11702">
                  <c:v>1.481227988070306E-3</c:v>
                </c:pt>
                <c:pt idx="11703">
                  <c:v>1.4811008395467929E-3</c:v>
                </c:pt>
                <c:pt idx="11704">
                  <c:v>1.4809737467310242E-3</c:v>
                </c:pt>
                <c:pt idx="11705">
                  <c:v>1.4808470172017008E-3</c:v>
                </c:pt>
                <c:pt idx="11706">
                  <c:v>1.4807207660356085E-3</c:v>
                </c:pt>
                <c:pt idx="11707">
                  <c:v>1.4805948511198899E-3</c:v>
                </c:pt>
                <c:pt idx="11708">
                  <c:v>1.4804689532841753E-3</c:v>
                </c:pt>
                <c:pt idx="11709">
                  <c:v>1.4803427560687039E-3</c:v>
                </c:pt>
                <c:pt idx="11710">
                  <c:v>1.4802161238760651E-3</c:v>
                </c:pt>
                <c:pt idx="11711">
                  <c:v>1.4800891782127564E-3</c:v>
                </c:pt>
                <c:pt idx="11712">
                  <c:v>1.4799622291497921E-3</c:v>
                </c:pt>
                <c:pt idx="11713">
                  <c:v>1.4798356006632961E-3</c:v>
                </c:pt>
                <c:pt idx="11714">
                  <c:v>1.4797094482381639E-3</c:v>
                </c:pt>
                <c:pt idx="11715">
                  <c:v>1.4795836714198965E-3</c:v>
                </c:pt>
                <c:pt idx="11716">
                  <c:v>1.4794579704941007E-3</c:v>
                </c:pt>
                <c:pt idx="11717">
                  <c:v>1.4793320153127381E-3</c:v>
                </c:pt>
                <c:pt idx="11718">
                  <c:v>1.4792056311686631E-3</c:v>
                </c:pt>
                <c:pt idx="11719">
                  <c:v>1.479078897067792E-3</c:v>
                </c:pt>
                <c:pt idx="11720">
                  <c:v>1.4789521011181249E-3</c:v>
                </c:pt>
                <c:pt idx="11721">
                  <c:v>1.4788255782240385E-3</c:v>
                </c:pt>
                <c:pt idx="11722">
                  <c:v>1.4786995215206901E-3</c:v>
                </c:pt>
                <c:pt idx="11723">
                  <c:v>1.4785738737164334E-3</c:v>
                </c:pt>
                <c:pt idx="11724">
                  <c:v>1.478448359470623E-3</c:v>
                </c:pt>
                <c:pt idx="11725">
                  <c:v>1.4783226405077861E-3</c:v>
                </c:pt>
                <c:pt idx="11726">
                  <c:v>1.4781965060839425E-3</c:v>
                </c:pt>
                <c:pt idx="11727">
                  <c:v>1.4780699915607294E-3</c:v>
                </c:pt>
                <c:pt idx="11728">
                  <c:v>1.477943358368796E-3</c:v>
                </c:pt>
                <c:pt idx="11729">
                  <c:v>1.4778169467118674E-3</c:v>
                </c:pt>
                <c:pt idx="11730">
                  <c:v>1.4776909840010161E-3</c:v>
                </c:pt>
                <c:pt idx="11731">
                  <c:v>1.4775654568862661E-3</c:v>
                </c:pt>
                <c:pt idx="11732">
                  <c:v>1.477440118892052E-3</c:v>
                </c:pt>
                <c:pt idx="11733">
                  <c:v>1.4773146292890241E-3</c:v>
                </c:pt>
                <c:pt idx="11734">
                  <c:v>1.4771887449575337E-3</c:v>
                </c:pt>
                <c:pt idx="11735">
                  <c:v>1.4770624572034798E-3</c:v>
                </c:pt>
                <c:pt idx="11736">
                  <c:v>1.4769359965299341E-3</c:v>
                </c:pt>
                <c:pt idx="11737">
                  <c:v>1.4768097027455761E-3</c:v>
                </c:pt>
                <c:pt idx="11738">
                  <c:v>1.476683833605533E-3</c:v>
                </c:pt>
                <c:pt idx="11739">
                  <c:v>1.4765584197445093E-3</c:v>
                </c:pt>
                <c:pt idx="11740">
                  <c:v>1.476433247543792E-3</c:v>
                </c:pt>
                <c:pt idx="11741">
                  <c:v>1.4763079795114533E-3</c:v>
                </c:pt>
                <c:pt idx="11742">
                  <c:v>1.4761823443381035E-3</c:v>
                </c:pt>
                <c:pt idx="11743">
                  <c:v>1.4760562895986731E-3</c:v>
                </c:pt>
                <c:pt idx="11744">
                  <c:v>1.4759300111512903E-3</c:v>
                </c:pt>
                <c:pt idx="11745">
                  <c:v>1.4758038427451219E-3</c:v>
                </c:pt>
                <c:pt idx="11746">
                  <c:v>1.4756780680575761E-3</c:v>
                </c:pt>
                <c:pt idx="11747">
                  <c:v>1.4755527610176783E-3</c:v>
                </c:pt>
                <c:pt idx="11748">
                  <c:v>1.4754277442912468E-3</c:v>
                </c:pt>
                <c:pt idx="11749">
                  <c:v>1.4753026892378261E-3</c:v>
                </c:pt>
                <c:pt idx="11750">
                  <c:v>1.4751773009971541E-3</c:v>
                </c:pt>
                <c:pt idx="11751">
                  <c:v>1.4750514844656421E-3</c:v>
                </c:pt>
                <c:pt idx="11752">
                  <c:v>1.4749253977319118E-3</c:v>
                </c:pt>
                <c:pt idx="11753">
                  <c:v>1.4747993629452341E-3</c:v>
                </c:pt>
                <c:pt idx="11754">
                  <c:v>1.4746736848694349E-3</c:v>
                </c:pt>
                <c:pt idx="11755">
                  <c:v>1.4745484793185209E-3</c:v>
                </c:pt>
                <c:pt idx="11756">
                  <c:v>1.4744236080516161E-3</c:v>
                </c:pt>
                <c:pt idx="11757">
                  <c:v>1.4742987567233927E-3</c:v>
                </c:pt>
                <c:pt idx="11758">
                  <c:v>1.4741736119351901E-3</c:v>
                </c:pt>
                <c:pt idx="11759">
                  <c:v>1.4740480376646203E-3</c:v>
                </c:pt>
                <c:pt idx="11760">
                  <c:v>1.4739221517486511E-3</c:v>
                </c:pt>
                <c:pt idx="11761">
                  <c:v>1.4737962594122379E-3</c:v>
                </c:pt>
                <c:pt idx="11762">
                  <c:v>1.4736706813379518E-3</c:v>
                </c:pt>
                <c:pt idx="11763">
                  <c:v>1.4735455731228829E-3</c:v>
                </c:pt>
                <c:pt idx="11764">
                  <c:v>1.473420837765119E-3</c:v>
                </c:pt>
                <c:pt idx="11765">
                  <c:v>1.473296180397496E-3</c:v>
                </c:pt>
                <c:pt idx="11766">
                  <c:v>1.4731712743841279E-3</c:v>
                </c:pt>
                <c:pt idx="11767">
                  <c:v>1.4730459452185361E-3</c:v>
                </c:pt>
                <c:pt idx="11768">
                  <c:v>1.4729202686850447E-3</c:v>
                </c:pt>
                <c:pt idx="11769">
                  <c:v>1.4727945280637517E-3</c:v>
                </c:pt>
                <c:pt idx="11770">
                  <c:v>1.4726690545439221E-3</c:v>
                </c:pt>
                <c:pt idx="11771">
                  <c:v>1.4725440407491988E-3</c:v>
                </c:pt>
                <c:pt idx="11772">
                  <c:v>1.4724194323660102E-3</c:v>
                </c:pt>
                <c:pt idx="11773">
                  <c:v>1.4722949588425807E-3</c:v>
                </c:pt>
                <c:pt idx="11774">
                  <c:v>1.4721702858060204E-3</c:v>
                </c:pt>
                <c:pt idx="11775">
                  <c:v>1.4720452033321443E-3</c:v>
                </c:pt>
                <c:pt idx="11776">
                  <c:v>1.4719197440601099E-3</c:v>
                </c:pt>
                <c:pt idx="11777">
                  <c:v>1.4717941646908541E-3</c:v>
                </c:pt>
                <c:pt idx="11778">
                  <c:v>1.4716688013551892E-3</c:v>
                </c:pt>
                <c:pt idx="11779">
                  <c:v>1.4715438803407164E-3</c:v>
                </c:pt>
                <c:pt idx="11780">
                  <c:v>1.471419390753975E-3</c:v>
                </c:pt>
                <c:pt idx="11781">
                  <c:v>1.4712950907707833E-3</c:v>
                </c:pt>
                <c:pt idx="11782">
                  <c:v>1.4711706438880325E-3</c:v>
                </c:pt>
                <c:pt idx="11783">
                  <c:v>1.4710458084082403E-3</c:v>
                </c:pt>
                <c:pt idx="11784">
                  <c:v>1.4709205734565552E-3</c:v>
                </c:pt>
                <c:pt idx="11785">
                  <c:v>1.4707951649824693E-3</c:v>
                </c:pt>
                <c:pt idx="11786">
                  <c:v>1.4706699184334306E-3</c:v>
                </c:pt>
                <c:pt idx="11787">
                  <c:v>1.4705450898508576E-3</c:v>
                </c:pt>
                <c:pt idx="11788">
                  <c:v>1.4704207117663709E-3</c:v>
                </c:pt>
                <c:pt idx="11789">
                  <c:v>1.4702965749986473E-3</c:v>
                </c:pt>
                <c:pt idx="11790">
                  <c:v>1.4701723465338767E-3</c:v>
                </c:pt>
                <c:pt idx="11791">
                  <c:v>1.4700477570605201E-3</c:v>
                </c:pt>
                <c:pt idx="11792">
                  <c:v>1.4699227525478977E-3</c:v>
                </c:pt>
                <c:pt idx="11793">
                  <c:v>1.4697975245514074E-3</c:v>
                </c:pt>
                <c:pt idx="11794">
                  <c:v>1.4696724022444428E-3</c:v>
                </c:pt>
                <c:pt idx="11795">
                  <c:v>1.4695476670319621E-3</c:v>
                </c:pt>
                <c:pt idx="11796">
                  <c:v>1.4694233941516799E-3</c:v>
                </c:pt>
                <c:pt idx="11797">
                  <c:v>1.4692994104202614E-3</c:v>
                </c:pt>
                <c:pt idx="11798">
                  <c:v>1.4691753918516981E-3</c:v>
                </c:pt>
                <c:pt idx="11799">
                  <c:v>1.4690510461231221E-3</c:v>
                </c:pt>
                <c:pt idx="11800">
                  <c:v>1.4689262771241903E-3</c:v>
                </c:pt>
                <c:pt idx="11801">
                  <c:v>1.4688012389617411E-3</c:v>
                </c:pt>
                <c:pt idx="11802">
                  <c:v>1.4686762490718015E-3</c:v>
                </c:pt>
                <c:pt idx="11803">
                  <c:v>1.4685516094275501E-3</c:v>
                </c:pt>
                <c:pt idx="11804">
                  <c:v>1.4684274365447403E-3</c:v>
                </c:pt>
                <c:pt idx="11805">
                  <c:v>1.4683035959794221E-3</c:v>
                </c:pt>
                <c:pt idx="11806">
                  <c:v>1.4681797781388541E-3</c:v>
                </c:pt>
                <c:pt idx="11807">
                  <c:v>1.4680556726564921E-3</c:v>
                </c:pt>
                <c:pt idx="11808">
                  <c:v>1.4679311431156938E-3</c:v>
                </c:pt>
                <c:pt idx="11809">
                  <c:v>1.4678063037570019E-3</c:v>
                </c:pt>
                <c:pt idx="11810">
                  <c:v>1.4676814550335991E-3</c:v>
                </c:pt>
                <c:pt idx="11811">
                  <c:v>1.4675569143681561E-3</c:v>
                </c:pt>
                <c:pt idx="11812">
                  <c:v>1.4674328374440324E-3</c:v>
                </c:pt>
                <c:pt idx="11813">
                  <c:v>1.4673091306411121E-3</c:v>
                </c:pt>
                <c:pt idx="11814">
                  <c:v>1.4671855038636118E-3</c:v>
                </c:pt>
                <c:pt idx="11815">
                  <c:v>1.4670616339496135E-3</c:v>
                </c:pt>
                <c:pt idx="11816">
                  <c:v>1.4669373466143201E-3</c:v>
                </c:pt>
                <c:pt idx="11817">
                  <c:v>1.4668127144887228E-3</c:v>
                </c:pt>
                <c:pt idx="11818">
                  <c:v>1.4666880161020481E-3</c:v>
                </c:pt>
                <c:pt idx="11819">
                  <c:v>1.4665635789709401E-3</c:v>
                </c:pt>
                <c:pt idx="11820">
                  <c:v>1.466439595191547E-3</c:v>
                </c:pt>
                <c:pt idx="11821">
                  <c:v>1.4663160133629341E-3</c:v>
                </c:pt>
                <c:pt idx="11822">
                  <c:v>1.4661925676442541E-3</c:v>
                </c:pt>
                <c:pt idx="11823">
                  <c:v>1.4660689275185575E-3</c:v>
                </c:pt>
                <c:pt idx="11824">
                  <c:v>1.4659448838924118E-3</c:v>
                </c:pt>
                <c:pt idx="11825">
                  <c:v>1.4658204667448065E-3</c:v>
                </c:pt>
                <c:pt idx="11826">
                  <c:v>1.4656959281254835E-3</c:v>
                </c:pt>
                <c:pt idx="11827">
                  <c:v>1.4655716001429218E-3</c:v>
                </c:pt>
                <c:pt idx="11828">
                  <c:v>1.4654477079553442E-3</c:v>
                </c:pt>
                <c:pt idx="11829">
                  <c:v>1.4653242430668818E-3</c:v>
                </c:pt>
                <c:pt idx="11830">
                  <c:v>1.4652009682259175E-3</c:v>
                </c:pt>
                <c:pt idx="11831">
                  <c:v>1.4650775511013238E-3</c:v>
                </c:pt>
                <c:pt idx="11832">
                  <c:v>1.464953751418568E-3</c:v>
                </c:pt>
                <c:pt idx="11833">
                  <c:v>1.4648295561774259E-3</c:v>
                </c:pt>
                <c:pt idx="11834">
                  <c:v>1.4647051868525432E-3</c:v>
                </c:pt>
                <c:pt idx="11835">
                  <c:v>1.4645809745878571E-3</c:v>
                </c:pt>
                <c:pt idx="11836">
                  <c:v>1.4644571737153301E-3</c:v>
                </c:pt>
                <c:pt idx="11837">
                  <c:v>1.4643338186119568E-3</c:v>
                </c:pt>
                <c:pt idx="11838">
                  <c:v>1.4642107044554593E-3</c:v>
                </c:pt>
                <c:pt idx="11839">
                  <c:v>1.4640875026492154E-3</c:v>
                </c:pt>
                <c:pt idx="11840">
                  <c:v>1.4639639458702035E-3</c:v>
                </c:pt>
                <c:pt idx="11841">
                  <c:v>1.4638399785297121E-3</c:v>
                </c:pt>
                <c:pt idx="11842">
                  <c:v>1.4637157879579556E-3</c:v>
                </c:pt>
                <c:pt idx="11843">
                  <c:v>1.4635916988165439E-3</c:v>
                </c:pt>
                <c:pt idx="11844">
                  <c:v>1.46346799025222E-3</c:v>
                </c:pt>
                <c:pt idx="11845">
                  <c:v>1.4633447387680241E-3</c:v>
                </c:pt>
                <c:pt idx="11846">
                  <c:v>1.4632217752549178E-3</c:v>
                </c:pt>
                <c:pt idx="11847">
                  <c:v>1.463098780314724E-3</c:v>
                </c:pt>
                <c:pt idx="11848">
                  <c:v>1.4629754641427943E-3</c:v>
                </c:pt>
                <c:pt idx="11849">
                  <c:v>1.462851729661043E-3</c:v>
                </c:pt>
                <c:pt idx="11850">
                  <c:v>1.4627277270696717E-3</c:v>
                </c:pt>
                <c:pt idx="11851">
                  <c:v>1.4626037691605469E-3</c:v>
                </c:pt>
                <c:pt idx="11852">
                  <c:v>1.4624801551401409E-3</c:v>
                </c:pt>
                <c:pt idx="11853">
                  <c:v>1.4623570021914667E-3</c:v>
                </c:pt>
                <c:pt idx="11854">
                  <c:v>1.4622341795939501E-3</c:v>
                </c:pt>
                <c:pt idx="11855">
                  <c:v>1.4621113824363199E-3</c:v>
                </c:pt>
                <c:pt idx="11856">
                  <c:v>1.4619883033554592E-3</c:v>
                </c:pt>
                <c:pt idx="11857">
                  <c:v>1.4618648055703578E-3</c:v>
                </c:pt>
                <c:pt idx="11858">
                  <c:v>1.4617409997966881E-3</c:v>
                </c:pt>
                <c:pt idx="11859">
                  <c:v>1.4616171817887983E-3</c:v>
                </c:pt>
                <c:pt idx="11860">
                  <c:v>1.4614936657426738E-3</c:v>
                </c:pt>
                <c:pt idx="11861">
                  <c:v>1.4613706074028418E-3</c:v>
                </c:pt>
                <c:pt idx="11862">
                  <c:v>1.4612479164616437E-3</c:v>
                </c:pt>
                <c:pt idx="11863">
                  <c:v>1.46112530752023E-3</c:v>
                </c:pt>
                <c:pt idx="11864">
                  <c:v>1.4610024608530546E-3</c:v>
                </c:pt>
                <c:pt idx="11865">
                  <c:v>1.4608792024172494E-3</c:v>
                </c:pt>
                <c:pt idx="11866">
                  <c:v>1.4607556017572725E-3</c:v>
                </c:pt>
                <c:pt idx="11867">
                  <c:v>1.4606319327271147E-3</c:v>
                </c:pt>
                <c:pt idx="11868">
                  <c:v>1.4605085192126561E-3</c:v>
                </c:pt>
                <c:pt idx="11869">
                  <c:v>1.4603855527671381E-3</c:v>
                </c:pt>
                <c:pt idx="11870">
                  <c:v>1.4602629848383122E-3</c:v>
                </c:pt>
                <c:pt idx="11871">
                  <c:v>1.4601405542197271E-3</c:v>
                </c:pt>
                <c:pt idx="11872">
                  <c:v>1.4600179342044637E-3</c:v>
                </c:pt>
                <c:pt idx="11873">
                  <c:v>1.4598949165403059E-3</c:v>
                </c:pt>
                <c:pt idx="11874">
                  <c:v>1.4597715286069845E-3</c:v>
                </c:pt>
                <c:pt idx="11875">
                  <c:v>1.4596480178800911E-3</c:v>
                </c:pt>
                <c:pt idx="11876">
                  <c:v>1.4595247124955418E-3</c:v>
                </c:pt>
                <c:pt idx="11877">
                  <c:v>1.459401836476694E-3</c:v>
                </c:pt>
                <c:pt idx="11878">
                  <c:v>1.459279383667643E-3</c:v>
                </c:pt>
                <c:pt idx="11879">
                  <c:v>1.4591571213120674E-3</c:v>
                </c:pt>
                <c:pt idx="11880">
                  <c:v>1.4590347211974077E-3</c:v>
                </c:pt>
                <c:pt idx="11881">
                  <c:v>1.4589119444726175E-3</c:v>
                </c:pt>
                <c:pt idx="11882">
                  <c:v>1.4587887760661624E-3</c:v>
                </c:pt>
                <c:pt idx="11883">
                  <c:v>1.4586654330550057E-3</c:v>
                </c:pt>
                <c:pt idx="11884">
                  <c:v>1.4585422423363901E-3</c:v>
                </c:pt>
                <c:pt idx="11885">
                  <c:v>1.4584194565372942E-3</c:v>
                </c:pt>
                <c:pt idx="11886">
                  <c:v>1.458297111829717E-3</c:v>
                </c:pt>
                <c:pt idx="11887">
                  <c:v>1.4581750076736485E-3</c:v>
                </c:pt>
                <c:pt idx="11888">
                  <c:v>1.4580528198297191E-3</c:v>
                </c:pt>
                <c:pt idx="11889">
                  <c:v>1.4579302829540218E-3</c:v>
                </c:pt>
                <c:pt idx="11890">
                  <c:v>1.4578073399462287E-3</c:v>
                </c:pt>
                <c:pt idx="11891">
                  <c:v>1.4576841739874181E-3</c:v>
                </c:pt>
                <c:pt idx="11892">
                  <c:v>1.4575611052902321E-3</c:v>
                </c:pt>
                <c:pt idx="11893">
                  <c:v>1.4574384107574766E-3</c:v>
                </c:pt>
                <c:pt idx="11894">
                  <c:v>1.45731616811523E-3</c:v>
                </c:pt>
                <c:pt idx="11895">
                  <c:v>1.4571942122537337E-3</c:v>
                </c:pt>
                <c:pt idx="11896">
                  <c:v>1.4570722282971791E-3</c:v>
                </c:pt>
                <c:pt idx="11897">
                  <c:v>1.4569499289400691E-3</c:v>
                </c:pt>
                <c:pt idx="11898">
                  <c:v>1.4568272161745884E-3</c:v>
                </c:pt>
                <c:pt idx="11899">
                  <c:v>1.4567042363679858E-3</c:v>
                </c:pt>
                <c:pt idx="11900">
                  <c:v>1.4565812977357108E-3</c:v>
                </c:pt>
                <c:pt idx="11901">
                  <c:v>1.4564586967413526E-3</c:v>
                </c:pt>
                <c:pt idx="11902">
                  <c:v>1.4563365512015509E-3</c:v>
                </c:pt>
                <c:pt idx="11903">
                  <c:v>1.456214734047124E-3</c:v>
                </c:pt>
                <c:pt idx="11904">
                  <c:v>1.456092944978411E-3</c:v>
                </c:pt>
                <c:pt idx="11905">
                  <c:v>1.4559708796073442E-3</c:v>
                </c:pt>
                <c:pt idx="11906">
                  <c:v>1.4558484008175881E-3</c:v>
                </c:pt>
                <c:pt idx="11907">
                  <c:v>1.4557256158700099E-3</c:v>
                </c:pt>
                <c:pt idx="11908">
                  <c:v>1.455602815891726E-3</c:v>
                </c:pt>
                <c:pt idx="11909">
                  <c:v>1.4554803118849002E-3</c:v>
                </c:pt>
                <c:pt idx="11910">
                  <c:v>1.4553582596307953E-3</c:v>
                </c:pt>
                <c:pt idx="11911">
                  <c:v>1.4552365720663671E-3</c:v>
                </c:pt>
                <c:pt idx="11912">
                  <c:v>1.4551149684166847E-3</c:v>
                </c:pt>
                <c:pt idx="11913">
                  <c:v>1.4549931323553521E-3</c:v>
                </c:pt>
                <c:pt idx="11914">
                  <c:v>1.454870890101146E-3</c:v>
                </c:pt>
                <c:pt idx="11915">
                  <c:v>1.4547483081772841E-3</c:v>
                </c:pt>
                <c:pt idx="11916">
                  <c:v>1.4546256558367581E-3</c:v>
                </c:pt>
                <c:pt idx="11917">
                  <c:v>1.4545032533759602E-3</c:v>
                </c:pt>
                <c:pt idx="11918">
                  <c:v>1.4543812917903905E-3</c:v>
                </c:pt>
                <c:pt idx="11919">
                  <c:v>1.4542597253138867E-3</c:v>
                </c:pt>
                <c:pt idx="11920">
                  <c:v>1.4541382972993631E-3</c:v>
                </c:pt>
                <c:pt idx="11921">
                  <c:v>1.4540166848046761E-3</c:v>
                </c:pt>
                <c:pt idx="11922">
                  <c:v>1.4538946804288058E-3</c:v>
                </c:pt>
                <c:pt idx="11923">
                  <c:v>1.4537723090117913E-3</c:v>
                </c:pt>
                <c:pt idx="11924">
                  <c:v>1.45364981353064E-3</c:v>
                </c:pt>
                <c:pt idx="11925">
                  <c:v>1.453527518197728E-3</c:v>
                </c:pt>
                <c:pt idx="11926">
                  <c:v>1.453405645896426E-3</c:v>
                </c:pt>
                <c:pt idx="11927">
                  <c:v>1.4532841927544691E-3</c:v>
                </c:pt>
                <c:pt idx="11928">
                  <c:v>1.4531629304350541E-3</c:v>
                </c:pt>
                <c:pt idx="11929">
                  <c:v>1.4530415347916515E-3</c:v>
                </c:pt>
                <c:pt idx="11930">
                  <c:v>1.4529197683968735E-3</c:v>
                </c:pt>
                <c:pt idx="11931">
                  <c:v>1.4527976141607581E-3</c:v>
                </c:pt>
                <c:pt idx="11932">
                  <c:v>1.4526752848382709E-3</c:v>
                </c:pt>
                <c:pt idx="11933">
                  <c:v>1.4525531031358173E-3</c:v>
                </c:pt>
                <c:pt idx="11934">
                  <c:v>1.4524313199800122E-3</c:v>
                </c:pt>
                <c:pt idx="11935">
                  <c:v>1.4523099732887124E-3</c:v>
                </c:pt>
                <c:pt idx="11936">
                  <c:v>1.4521888667289296E-3</c:v>
                </c:pt>
                <c:pt idx="11937">
                  <c:v>1.4520676803595461E-3</c:v>
                </c:pt>
                <c:pt idx="11938">
                  <c:v>1.4519461508063561E-3</c:v>
                </c:pt>
                <c:pt idx="11939">
                  <c:v>1.4518242195026485E-3</c:v>
                </c:pt>
                <c:pt idx="11940">
                  <c:v>1.4517020655549515E-3</c:v>
                </c:pt>
                <c:pt idx="11941">
                  <c:v>1.4515800047886704E-3</c:v>
                </c:pt>
                <c:pt idx="11942">
                  <c:v>1.4514583118769321E-3</c:v>
                </c:pt>
                <c:pt idx="11943">
                  <c:v>1.4513370657275942E-3</c:v>
                </c:pt>
                <c:pt idx="11944">
                  <c:v>1.4512161051567125E-3</c:v>
                </c:pt>
                <c:pt idx="11945">
                  <c:v>1.4510951197464889E-3</c:v>
                </c:pt>
                <c:pt idx="11946">
                  <c:v>1.4509738246716326E-3</c:v>
                </c:pt>
                <c:pt idx="11947">
                  <c:v>1.4508521210316449E-3</c:v>
                </c:pt>
                <c:pt idx="11948">
                  <c:v>1.4507301514329457E-3</c:v>
                </c:pt>
                <c:pt idx="11949">
                  <c:v>1.4506082195812101E-3</c:v>
                </c:pt>
                <c:pt idx="11950">
                  <c:v>1.4504866192206801E-3</c:v>
                </c:pt>
                <c:pt idx="11951">
                  <c:v>1.4503654687689591E-3</c:v>
                </c:pt>
                <c:pt idx="11952">
                  <c:v>1.4502446447377082E-3</c:v>
                </c:pt>
                <c:pt idx="11953">
                  <c:v>1.4501238513702607E-3</c:v>
                </c:pt>
                <c:pt idx="11954">
                  <c:v>1.4500027872255581E-3</c:v>
                </c:pt>
                <c:pt idx="11955">
                  <c:v>1.4498813148801424E-3</c:v>
                </c:pt>
                <c:pt idx="11956">
                  <c:v>1.4497595382086921E-3</c:v>
                </c:pt>
                <c:pt idx="11957">
                  <c:v>1.4496377437813901E-3</c:v>
                </c:pt>
                <c:pt idx="11958">
                  <c:v>1.4495162394390288E-3</c:v>
                </c:pt>
                <c:pt idx="11959">
                  <c:v>1.4493951809759333E-3</c:v>
                </c:pt>
                <c:pt idx="11960">
                  <c:v>1.4492744845072882E-3</c:v>
                </c:pt>
                <c:pt idx="11961">
                  <c:v>1.449153873810312E-3</c:v>
                </c:pt>
                <c:pt idx="11962">
                  <c:v>1.449033035921136E-3</c:v>
                </c:pt>
                <c:pt idx="11963">
                  <c:v>1.4489117973391598E-3</c:v>
                </c:pt>
                <c:pt idx="11964">
                  <c:v>1.4487902216303301E-3</c:v>
                </c:pt>
                <c:pt idx="11965">
                  <c:v>1.4486685735194491E-3</c:v>
                </c:pt>
                <c:pt idx="11966">
                  <c:v>1.4485471697541592E-3</c:v>
                </c:pt>
                <c:pt idx="11967">
                  <c:v>1.4484262007578932E-3</c:v>
                </c:pt>
                <c:pt idx="11968">
                  <c:v>1.4483056234893721E-3</c:v>
                </c:pt>
                <c:pt idx="11969">
                  <c:v>1.4481851857872507E-3</c:v>
                </c:pt>
                <c:pt idx="11970">
                  <c:v>1.4480645684295163E-3</c:v>
                </c:pt>
                <c:pt idx="11971">
                  <c:v>1.447943564875927E-3</c:v>
                </c:pt>
                <c:pt idx="11972">
                  <c:v>1.4478221974850518E-3</c:v>
                </c:pt>
                <c:pt idx="11973">
                  <c:v>1.4477007048094832E-3</c:v>
                </c:pt>
                <c:pt idx="11974">
                  <c:v>1.4475794071862941E-3</c:v>
                </c:pt>
                <c:pt idx="11975">
                  <c:v>1.4474585263541295E-3</c:v>
                </c:pt>
                <c:pt idx="11976">
                  <c:v>1.4473380606693021E-3</c:v>
                </c:pt>
                <c:pt idx="11977">
                  <c:v>1.4472177861401985E-3</c:v>
                </c:pt>
                <c:pt idx="11978">
                  <c:v>1.447097382634571E-3</c:v>
                </c:pt>
                <c:pt idx="11979">
                  <c:v>1.4469766141486891E-3</c:v>
                </c:pt>
                <c:pt idx="11980">
                  <c:v>1.4468554616257835E-3</c:v>
                </c:pt>
                <c:pt idx="11981">
                  <c:v>1.4467341335729889E-3</c:v>
                </c:pt>
                <c:pt idx="11982">
                  <c:v>1.4466129485608908E-3</c:v>
                </c:pt>
                <c:pt idx="11983">
                  <c:v>1.4464921558205441E-3</c:v>
                </c:pt>
                <c:pt idx="11984">
                  <c:v>1.4463717949676123E-3</c:v>
                </c:pt>
                <c:pt idx="11985">
                  <c:v>1.4462516738023767E-3</c:v>
                </c:pt>
                <c:pt idx="11986">
                  <c:v>1.4461314766240161E-3</c:v>
                </c:pt>
                <c:pt idx="11987">
                  <c:v>1.4460109420184153E-3</c:v>
                </c:pt>
                <c:pt idx="11988">
                  <c:v>1.4458900099967482E-3</c:v>
                </c:pt>
                <c:pt idx="11989">
                  <c:v>1.4457688556639699E-3</c:v>
                </c:pt>
                <c:pt idx="11990">
                  <c:v>1.4456477905190278E-3</c:v>
                </c:pt>
                <c:pt idx="11991">
                  <c:v>1.4455270870196019E-3</c:v>
                </c:pt>
                <c:pt idx="11992">
                  <c:v>1.4454068252150755E-3</c:v>
                </c:pt>
                <c:pt idx="11993">
                  <c:v>1.4452868477753021E-3</c:v>
                </c:pt>
                <c:pt idx="11994">
                  <c:v>1.4451668486772985E-3</c:v>
                </c:pt>
                <c:pt idx="11995">
                  <c:v>1.4450465455570927E-3</c:v>
                </c:pt>
                <c:pt idx="11996">
                  <c:v>1.4449258386576231E-3</c:v>
                </c:pt>
                <c:pt idx="11997">
                  <c:v>1.4448048668951883E-3</c:v>
                </c:pt>
                <c:pt idx="11998">
                  <c:v>1.4446839295310975E-3</c:v>
                </c:pt>
                <c:pt idx="11999">
                  <c:v>1.4445633176136173E-3</c:v>
                </c:pt>
                <c:pt idx="12000">
                  <c:v>1.444443150129473E-3</c:v>
                </c:pt>
                <c:pt idx="12001">
                  <c:v>1.4443233071021078E-3</c:v>
                </c:pt>
                <c:pt idx="12002">
                  <c:v>1.4442034972504678E-3</c:v>
                </c:pt>
                <c:pt idx="12003">
                  <c:v>1.4440834220527045E-3</c:v>
                </c:pt>
                <c:pt idx="12004">
                  <c:v>1.4439629438056931E-3</c:v>
                </c:pt>
                <c:pt idx="12005">
                  <c:v>1.4438421630650997E-3</c:v>
                </c:pt>
                <c:pt idx="12006">
                  <c:v>1.4437213619132301E-3</c:v>
                </c:pt>
                <c:pt idx="12007">
                  <c:v>1.4436008450615361E-3</c:v>
                </c:pt>
                <c:pt idx="12008">
                  <c:v>1.4434807682944502E-3</c:v>
                </c:pt>
                <c:pt idx="12009">
                  <c:v>1.4433610508403718E-3</c:v>
                </c:pt>
                <c:pt idx="12010">
                  <c:v>1.4432414209582618E-3</c:v>
                </c:pt>
                <c:pt idx="12011">
                  <c:v>1.4431215690105833E-3</c:v>
                </c:pt>
                <c:pt idx="12012">
                  <c:v>1.4430013217957684E-3</c:v>
                </c:pt>
                <c:pt idx="12013">
                  <c:v>1.4428807399850445E-3</c:v>
                </c:pt>
                <c:pt idx="12014">
                  <c:v>1.4427600838465221E-3</c:v>
                </c:pt>
                <c:pt idx="12015">
                  <c:v>1.4426396666192341E-3</c:v>
                </c:pt>
                <c:pt idx="12016">
                  <c:v>1.4425196781408084E-3</c:v>
                </c:pt>
                <c:pt idx="12017">
                  <c:v>1.4424000780349259E-3</c:v>
                </c:pt>
                <c:pt idx="12018">
                  <c:v>1.4422806185537124E-3</c:v>
                </c:pt>
                <c:pt idx="12019">
                  <c:v>1.4421609841513833E-3</c:v>
                </c:pt>
                <c:pt idx="12020">
                  <c:v>1.4420409691575204E-3</c:v>
                </c:pt>
                <c:pt idx="12021">
                  <c:v>1.4419205935062281E-3</c:v>
                </c:pt>
                <c:pt idx="12022">
                  <c:v>1.4418000913983852E-3</c:v>
                </c:pt>
                <c:pt idx="12023">
                  <c:v>1.4416797793433181E-3</c:v>
                </c:pt>
                <c:pt idx="12024">
                  <c:v>1.4415598779305321E-3</c:v>
                </c:pt>
                <c:pt idx="12025">
                  <c:v>1.4414403876911049E-3</c:v>
                </c:pt>
                <c:pt idx="12026">
                  <c:v>1.4413210889057081E-3</c:v>
                </c:pt>
                <c:pt idx="12027">
                  <c:v>1.4412016654054424E-3</c:v>
                </c:pt>
                <c:pt idx="12028">
                  <c:v>1.4410818826099362E-3</c:v>
                </c:pt>
                <c:pt idx="12029">
                  <c:v>1.4409617195460581E-3</c:v>
                </c:pt>
                <c:pt idx="12030">
                  <c:v>1.4408413805459279E-3</c:v>
                </c:pt>
                <c:pt idx="12031">
                  <c:v>1.4407211800983395E-3</c:v>
                </c:pt>
                <c:pt idx="12032">
                  <c:v>1.4406013657438021E-3</c:v>
                </c:pt>
                <c:pt idx="12033">
                  <c:v>1.4404819787488814E-3</c:v>
                </c:pt>
                <c:pt idx="12034">
                  <c:v>1.4403628309747737E-3</c:v>
                </c:pt>
                <c:pt idx="12035">
                  <c:v>1.4402436109039293E-3</c:v>
                </c:pt>
                <c:pt idx="12036">
                  <c:v>1.4401240590727221E-3</c:v>
                </c:pt>
                <c:pt idx="12037">
                  <c:v>1.4400041141133509E-3</c:v>
                </c:pt>
                <c:pt idx="12038">
                  <c:v>1.4398839472008161E-3</c:v>
                </c:pt>
                <c:pt idx="12039">
                  <c:v>1.4397638655672866E-3</c:v>
                </c:pt>
                <c:pt idx="12040">
                  <c:v>1.4396441394692143E-3</c:v>
                </c:pt>
                <c:pt idx="12041">
                  <c:v>1.4395248500582698E-3</c:v>
                </c:pt>
                <c:pt idx="12042">
                  <c:v>1.4394058437875289E-3</c:v>
                </c:pt>
                <c:pt idx="12043">
                  <c:v>1.4392868189666739E-3</c:v>
                </c:pt>
                <c:pt idx="12044">
                  <c:v>1.4391674956743278E-3</c:v>
                </c:pt>
                <c:pt idx="12045">
                  <c:v>1.4390477733320461E-3</c:v>
                </c:pt>
                <c:pt idx="12046">
                  <c:v>1.4389277872352453E-3</c:v>
                </c:pt>
                <c:pt idx="12047">
                  <c:v>1.4388078322651841E-3</c:v>
                </c:pt>
                <c:pt idx="12048">
                  <c:v>1.4386881967973391E-3</c:v>
                </c:pt>
                <c:pt idx="12049">
                  <c:v>1.4385690003565221E-3</c:v>
                </c:pt>
                <c:pt idx="12050">
                  <c:v>1.4384501264103206E-3</c:v>
                </c:pt>
                <c:pt idx="12051">
                  <c:v>1.4383312880870758E-3</c:v>
                </c:pt>
                <c:pt idx="12052">
                  <c:v>1.4382121897566881E-3</c:v>
                </c:pt>
                <c:pt idx="12053">
                  <c:v>1.4380926934630541E-3</c:v>
                </c:pt>
                <c:pt idx="12054">
                  <c:v>1.4379728965085901E-3</c:v>
                </c:pt>
                <c:pt idx="12055">
                  <c:v>1.4378530765555501E-3</c:v>
                </c:pt>
                <c:pt idx="12056">
                  <c:v>1.437733535217691E-3</c:v>
                </c:pt>
                <c:pt idx="12057">
                  <c:v>1.4376144282472901E-3</c:v>
                </c:pt>
                <c:pt idx="12058">
                  <c:v>1.4374956779223077E-3</c:v>
                </c:pt>
                <c:pt idx="12059">
                  <c:v>1.437377016914306E-3</c:v>
                </c:pt>
                <c:pt idx="12060">
                  <c:v>1.4372581388763905E-3</c:v>
                </c:pt>
                <c:pt idx="12061">
                  <c:v>1.4371388709237831E-3</c:v>
                </c:pt>
                <c:pt idx="12062">
                  <c:v>1.4370192708942568E-3</c:v>
                </c:pt>
                <c:pt idx="12063">
                  <c:v>1.4368995946694098E-3</c:v>
                </c:pt>
                <c:pt idx="12064">
                  <c:v>1.4367801520192441E-3</c:v>
                </c:pt>
                <c:pt idx="12065">
                  <c:v>1.436661132182319E-3</c:v>
                </c:pt>
                <c:pt idx="12066">
                  <c:v>1.4365424973886941E-3</c:v>
                </c:pt>
                <c:pt idx="12067">
                  <c:v>1.4364240042330381E-3</c:v>
                </c:pt>
                <c:pt idx="12068">
                  <c:v>1.4363053408024897E-3</c:v>
                </c:pt>
                <c:pt idx="12069">
                  <c:v>1.4361863023051322E-3</c:v>
                </c:pt>
                <c:pt idx="12070">
                  <c:v>1.4360669063063305E-3</c:v>
                </c:pt>
                <c:pt idx="12071">
                  <c:v>1.4359473827265847E-3</c:v>
                </c:pt>
                <c:pt idx="12072">
                  <c:v>1.435828044294304E-3</c:v>
                </c:pt>
                <c:pt idx="12073">
                  <c:v>1.435709110445788E-3</c:v>
                </c:pt>
                <c:pt idx="12074">
                  <c:v>1.4355905838342601E-3</c:v>
                </c:pt>
                <c:pt idx="12075">
                  <c:v>1.4354722489411593E-3</c:v>
                </c:pt>
                <c:pt idx="12076">
                  <c:v>1.4353537935108142E-3</c:v>
                </c:pt>
                <c:pt idx="12077">
                  <c:v>1.435234984385654E-3</c:v>
                </c:pt>
                <c:pt idx="12078">
                  <c:v>1.4351157987255061E-3</c:v>
                </c:pt>
                <c:pt idx="12079">
                  <c:v>1.4349964367588201E-3</c:v>
                </c:pt>
                <c:pt idx="12080">
                  <c:v>1.4348772089458417E-3</c:v>
                </c:pt>
                <c:pt idx="12081">
                  <c:v>1.4347583611416456E-3</c:v>
                </c:pt>
                <c:pt idx="12082">
                  <c:v>1.4346399362178941E-3</c:v>
                </c:pt>
                <c:pt idx="12083">
                  <c:v>1.4345217500257939E-3</c:v>
                </c:pt>
                <c:pt idx="12084">
                  <c:v>1.4344034951749758E-3</c:v>
                </c:pt>
                <c:pt idx="12085">
                  <c:v>1.4342849141425955E-3</c:v>
                </c:pt>
                <c:pt idx="12086">
                  <c:v>1.434165944224002E-3</c:v>
                </c:pt>
                <c:pt idx="12087">
                  <c:v>1.4340467527344319E-3</c:v>
                </c:pt>
                <c:pt idx="12088">
                  <c:v>1.4339276426979851E-3</c:v>
                </c:pt>
                <c:pt idx="12089">
                  <c:v>1.4338088821840757E-3</c:v>
                </c:pt>
                <c:pt idx="12090">
                  <c:v>1.433690553408378E-3</c:v>
                </c:pt>
                <c:pt idx="12091">
                  <c:v>1.4335725065380213E-3</c:v>
                </c:pt>
                <c:pt idx="12092">
                  <c:v>1.4334544441542603E-3</c:v>
                </c:pt>
                <c:pt idx="12093">
                  <c:v>1.4333360887597206E-3</c:v>
                </c:pt>
                <c:pt idx="12094">
                  <c:v>1.4332173389888427E-3</c:v>
                </c:pt>
                <c:pt idx="12095">
                  <c:v>1.4330983265840181E-3</c:v>
                </c:pt>
                <c:pt idx="12096">
                  <c:v>1.4329793421096538E-3</c:v>
                </c:pt>
                <c:pt idx="12097">
                  <c:v>1.4328606712913721E-3</c:v>
                </c:pt>
                <c:pt idx="12098">
                  <c:v>1.4327424341619281E-3</c:v>
                </c:pt>
                <c:pt idx="12099">
                  <c:v>1.4326245175667405E-3</c:v>
                </c:pt>
                <c:pt idx="12100">
                  <c:v>1.4325066389785587E-3</c:v>
                </c:pt>
                <c:pt idx="12101">
                  <c:v>1.4323885056318039E-3</c:v>
                </c:pt>
                <c:pt idx="12102">
                  <c:v>1.4322699793433528E-3</c:v>
                </c:pt>
                <c:pt idx="12103">
                  <c:v>1.4321511542267913E-3</c:v>
                </c:pt>
                <c:pt idx="12104">
                  <c:v>1.4320323035908961E-3</c:v>
                </c:pt>
                <c:pt idx="12105">
                  <c:v>1.4319137259830481E-3</c:v>
                </c:pt>
                <c:pt idx="12106">
                  <c:v>1.4317955771017301E-3</c:v>
                </c:pt>
                <c:pt idx="12107">
                  <c:v>1.4316777822121658E-3</c:v>
                </c:pt>
                <c:pt idx="12108">
                  <c:v>1.4315600783306323E-3</c:v>
                </c:pt>
                <c:pt idx="12109">
                  <c:v>1.4314421623656101E-3</c:v>
                </c:pt>
                <c:pt idx="12110">
                  <c:v>1.4313238617663544E-3</c:v>
                </c:pt>
                <c:pt idx="12111">
                  <c:v>1.4312052315971053E-3</c:v>
                </c:pt>
                <c:pt idx="12112">
                  <c:v>1.431086523421833E-3</c:v>
                </c:pt>
                <c:pt idx="12113">
                  <c:v>1.430968043580544E-3</c:v>
                </c:pt>
                <c:pt idx="12114">
                  <c:v>1.4308499806999959E-3</c:v>
                </c:pt>
                <c:pt idx="12115">
                  <c:v>1.43073229955928E-3</c:v>
                </c:pt>
                <c:pt idx="12116">
                  <c:v>1.4306147610260124E-3</c:v>
                </c:pt>
                <c:pt idx="12117">
                  <c:v>1.4304970567775744E-3</c:v>
                </c:pt>
                <c:pt idx="12118">
                  <c:v>1.4303789829088031E-3</c:v>
                </c:pt>
                <c:pt idx="12119">
                  <c:v>1.4302605546708017E-3</c:v>
                </c:pt>
                <c:pt idx="12120">
                  <c:v>1.4301419977737566E-3</c:v>
                </c:pt>
                <c:pt idx="12121">
                  <c:v>1.4300236212112423E-3</c:v>
                </c:pt>
                <c:pt idx="12122">
                  <c:v>1.4299056432626118E-3</c:v>
                </c:pt>
                <c:pt idx="12123">
                  <c:v>1.4297880686518032E-3</c:v>
                </c:pt>
                <c:pt idx="12124">
                  <c:v>1.4296706859908549E-3</c:v>
                </c:pt>
                <c:pt idx="12125">
                  <c:v>1.4295531868879761E-3</c:v>
                </c:pt>
                <c:pt idx="12126">
                  <c:v>1.4294353396076141E-3</c:v>
                </c:pt>
                <c:pt idx="12127">
                  <c:v>1.4293171194907429E-3</c:v>
                </c:pt>
                <c:pt idx="12128">
                  <c:v>1.429198722732117E-3</c:v>
                </c:pt>
                <c:pt idx="12129">
                  <c:v>1.4290804558158279E-3</c:v>
                </c:pt>
                <c:pt idx="12130">
                  <c:v>1.4289625629167922E-3</c:v>
                </c:pt>
                <c:pt idx="12131">
                  <c:v>1.4288450884670301E-3</c:v>
                </c:pt>
                <c:pt idx="12132">
                  <c:v>1.4287278522382043E-3</c:v>
                </c:pt>
                <c:pt idx="12133">
                  <c:v>1.4286105509119526E-3</c:v>
                </c:pt>
                <c:pt idx="12134">
                  <c:v>1.4284929288964569E-3</c:v>
                </c:pt>
                <c:pt idx="12135">
                  <c:v>1.4283749221913461E-3</c:v>
                </c:pt>
                <c:pt idx="12136">
                  <c:v>1.4282566943209041E-3</c:v>
                </c:pt>
                <c:pt idx="12137">
                  <c:v>1.4281385441588883E-3</c:v>
                </c:pt>
                <c:pt idx="12138">
                  <c:v>1.4280207376018161E-3</c:v>
                </c:pt>
                <c:pt idx="12139">
                  <c:v>1.4279033578920338E-3</c:v>
                </c:pt>
                <c:pt idx="12140">
                  <c:v>1.4277862588429377E-3</c:v>
                </c:pt>
                <c:pt idx="12141">
                  <c:v>1.4276691472473234E-3</c:v>
                </c:pt>
                <c:pt idx="12142">
                  <c:v>1.4275517480132839E-3</c:v>
                </c:pt>
                <c:pt idx="12143">
                  <c:v>1.4274339590215801E-3</c:v>
                </c:pt>
                <c:pt idx="12144">
                  <c:v>1.4273159085280817E-3</c:v>
                </c:pt>
                <c:pt idx="12145">
                  <c:v>1.4271978828424279E-3</c:v>
                </c:pt>
                <c:pt idx="12146">
                  <c:v>1.427080165063136E-3</c:v>
                </c:pt>
                <c:pt idx="12147">
                  <c:v>1.4269628757015219E-3</c:v>
                </c:pt>
                <c:pt idx="12148">
                  <c:v>1.4268459049159468E-3</c:v>
                </c:pt>
                <c:pt idx="12149">
                  <c:v>1.4267289744596197E-3</c:v>
                </c:pt>
                <c:pt idx="12150">
                  <c:v>1.4266117944046139E-3</c:v>
                </c:pt>
                <c:pt idx="12151">
                  <c:v>1.4264942263660161E-3</c:v>
                </c:pt>
                <c:pt idx="12152">
                  <c:v>1.4263763613316474E-3</c:v>
                </c:pt>
                <c:pt idx="12153">
                  <c:v>1.4262584683222555E-3</c:v>
                </c:pt>
                <c:pt idx="12154">
                  <c:v>1.4261408428497121E-3</c:v>
                </c:pt>
                <c:pt idx="12155">
                  <c:v>1.4260236405377561E-3</c:v>
                </c:pt>
                <c:pt idx="12156">
                  <c:v>1.4259067895778738E-3</c:v>
                </c:pt>
                <c:pt idx="12157">
                  <c:v>1.4257900312643818E-3</c:v>
                </c:pt>
                <c:pt idx="12158">
                  <c:v>1.4256730657263548E-3</c:v>
                </c:pt>
                <c:pt idx="12159">
                  <c:v>1.4255557207637174E-3</c:v>
                </c:pt>
                <c:pt idx="12160">
                  <c:v>1.4254380487258487E-3</c:v>
                </c:pt>
                <c:pt idx="12161">
                  <c:v>1.4253202969267121E-3</c:v>
                </c:pt>
                <c:pt idx="12162">
                  <c:v>1.4252027683148607E-3</c:v>
                </c:pt>
                <c:pt idx="12163">
                  <c:v>1.42508565089294E-3</c:v>
                </c:pt>
                <c:pt idx="12164">
                  <c:v>1.4249689119329861E-3</c:v>
                </c:pt>
                <c:pt idx="12165">
                  <c:v>1.4248523165072415E-3</c:v>
                </c:pt>
                <c:pt idx="12166">
                  <c:v>1.4247355598412763E-3</c:v>
                </c:pt>
                <c:pt idx="12167">
                  <c:v>1.4246184389245255E-3</c:v>
                </c:pt>
                <c:pt idx="12168">
                  <c:v>1.4245009667471532E-3</c:v>
                </c:pt>
                <c:pt idx="12169">
                  <c:v>1.4243833648777252E-3</c:v>
                </c:pt>
                <c:pt idx="12170">
                  <c:v>1.4242659386204041E-3</c:v>
                </c:pt>
                <c:pt idx="12171">
                  <c:v>1.424148905094198E-3</c:v>
                </c:pt>
                <c:pt idx="12172">
                  <c:v>1.424032271043419E-3</c:v>
                </c:pt>
                <c:pt idx="12173">
                  <c:v>1.4239158291419183E-3</c:v>
                </c:pt>
                <c:pt idx="12174">
                  <c:v>1.4237992748131539E-3</c:v>
                </c:pt>
                <c:pt idx="12175">
                  <c:v>1.4236823777426021E-3</c:v>
                </c:pt>
                <c:pt idx="12176">
                  <c:v>1.423565111499463E-3</c:v>
                </c:pt>
                <c:pt idx="12177">
                  <c:v>1.4234476683134829E-3</c:v>
                </c:pt>
                <c:pt idx="12178">
                  <c:v>1.4233303507440998E-3</c:v>
                </c:pt>
                <c:pt idx="12179">
                  <c:v>1.42321340129152E-3</c:v>
                </c:pt>
                <c:pt idx="12180">
                  <c:v>1.4230968659044079E-3</c:v>
                </c:pt>
                <c:pt idx="12181">
                  <c:v>1.4229805682066906E-3</c:v>
                </c:pt>
                <c:pt idx="12182">
                  <c:v>1.422864208897711E-3</c:v>
                </c:pt>
                <c:pt idx="12183">
                  <c:v>1.4227475343069071E-3</c:v>
                </c:pt>
                <c:pt idx="12184">
                  <c:v>1.4226304791783049E-3</c:v>
                </c:pt>
                <c:pt idx="12185">
                  <c:v>1.4225132033126905E-3</c:v>
                </c:pt>
                <c:pt idx="12186">
                  <c:v>1.4223960014902619E-3</c:v>
                </c:pt>
                <c:pt idx="12187">
                  <c:v>1.4222791374487911E-3</c:v>
                </c:pt>
                <c:pt idx="12188">
                  <c:v>1.4221626954208329E-3</c:v>
                </c:pt>
                <c:pt idx="12189">
                  <c:v>1.4220465327996195E-3</c:v>
                </c:pt>
                <c:pt idx="12190">
                  <c:v>1.4219303605304378E-3</c:v>
                </c:pt>
                <c:pt idx="12191">
                  <c:v>1.4218139059084815E-3</c:v>
                </c:pt>
                <c:pt idx="12192">
                  <c:v>1.4216970660933961E-3</c:v>
                </c:pt>
                <c:pt idx="12193">
                  <c:v>1.4215799659196874E-3</c:v>
                </c:pt>
                <c:pt idx="12194">
                  <c:v>1.4214628875032686E-3</c:v>
                </c:pt>
                <c:pt idx="12195">
                  <c:v>1.4213461113380863E-3</c:v>
                </c:pt>
                <c:pt idx="12196">
                  <c:v>1.4212297583854256E-3</c:v>
                </c:pt>
                <c:pt idx="12197">
                  <c:v>1.4211137220529778E-3</c:v>
                </c:pt>
                <c:pt idx="12198">
                  <c:v>1.4209977283116486E-3</c:v>
                </c:pt>
                <c:pt idx="12199">
                  <c:v>1.4208814900445379E-3</c:v>
                </c:pt>
                <c:pt idx="12200">
                  <c:v>1.4207648686894378E-3</c:v>
                </c:pt>
                <c:pt idx="12201">
                  <c:v>1.4206479521702321E-3</c:v>
                </c:pt>
                <c:pt idx="12202">
                  <c:v>1.4205310052838661E-3</c:v>
                </c:pt>
                <c:pt idx="12203">
                  <c:v>1.4204143205372801E-3</c:v>
                </c:pt>
                <c:pt idx="12204">
                  <c:v>1.4202980534590976E-3</c:v>
                </c:pt>
                <c:pt idx="12205">
                  <c:v>1.4201821351073405E-3</c:v>
                </c:pt>
                <c:pt idx="12206">
                  <c:v>1.4200663109888885E-3</c:v>
                </c:pt>
                <c:pt idx="12207">
                  <c:v>1.4199502844190733E-3</c:v>
                </c:pt>
                <c:pt idx="12208">
                  <c:v>1.419833883564589E-3</c:v>
                </c:pt>
                <c:pt idx="12209">
                  <c:v>1.4197171581173955E-3</c:v>
                </c:pt>
                <c:pt idx="12210">
                  <c:v>1.4196003512078332E-3</c:v>
                </c:pt>
                <c:pt idx="12211">
                  <c:v>1.4194837624309771E-3</c:v>
                </c:pt>
                <c:pt idx="12212">
                  <c:v>1.4193675791535729E-3</c:v>
                </c:pt>
                <c:pt idx="12213">
                  <c:v>1.419251771085686E-3</c:v>
                </c:pt>
                <c:pt idx="12214">
                  <c:v>1.4191361074371359E-3</c:v>
                </c:pt>
                <c:pt idx="12215">
                  <c:v>1.4190202869402248E-3</c:v>
                </c:pt>
                <c:pt idx="12216">
                  <c:v>1.4189041074864597E-3</c:v>
                </c:pt>
                <c:pt idx="12217">
                  <c:v>1.418787579857201E-3</c:v>
                </c:pt>
                <c:pt idx="12218">
                  <c:v>1.4186709215468208E-3</c:v>
                </c:pt>
                <c:pt idx="12219">
                  <c:v>1.4185544342148286E-3</c:v>
                </c:pt>
                <c:pt idx="12220">
                  <c:v>1.4184383338167509E-3</c:v>
                </c:pt>
                <c:pt idx="12221">
                  <c:v>1.4183226290680961E-3</c:v>
                </c:pt>
                <c:pt idx="12222">
                  <c:v>1.4182071166369903E-3</c:v>
                </c:pt>
                <c:pt idx="12223">
                  <c:v>1.4180914957143188E-3</c:v>
                </c:pt>
                <c:pt idx="12224">
                  <c:v>1.4179755374053281E-3</c:v>
                </c:pt>
                <c:pt idx="12225">
                  <c:v>1.4178592135534918E-3</c:v>
                </c:pt>
                <c:pt idx="12226">
                  <c:v>1.417742712490876E-3</c:v>
                </c:pt>
                <c:pt idx="12227">
                  <c:v>1.4176263329030076E-3</c:v>
                </c:pt>
                <c:pt idx="12228">
                  <c:v>1.4175103156209279E-3</c:v>
                </c:pt>
                <c:pt idx="12229">
                  <c:v>1.4173947080672678E-3</c:v>
                </c:pt>
                <c:pt idx="12230">
                  <c:v>1.4172793376513088E-3</c:v>
                </c:pt>
                <c:pt idx="12231">
                  <c:v>1.4171639090367442E-3</c:v>
                </c:pt>
                <c:pt idx="12232">
                  <c:v>1.417048170464344E-3</c:v>
                </c:pt>
                <c:pt idx="12233">
                  <c:v>1.4169320554617841E-3</c:v>
                </c:pt>
                <c:pt idx="12234">
                  <c:v>1.4168157201724725E-3</c:v>
                </c:pt>
                <c:pt idx="12235">
                  <c:v>1.4166994553388719E-3</c:v>
                </c:pt>
                <c:pt idx="12236">
                  <c:v>1.4165835225541121E-3</c:v>
                </c:pt>
                <c:pt idx="12237">
                  <c:v>1.4164680070054298E-3</c:v>
                </c:pt>
                <c:pt idx="12238">
                  <c:v>1.4163527696007421E-3</c:v>
                </c:pt>
                <c:pt idx="12239">
                  <c:v>1.416237525379794E-3</c:v>
                </c:pt>
                <c:pt idx="12240">
                  <c:v>1.4161220040066027E-3</c:v>
                </c:pt>
                <c:pt idx="12241">
                  <c:v>1.4160061019514575E-3</c:v>
                </c:pt>
                <c:pt idx="12242">
                  <c:v>1.415889940691351E-3</c:v>
                </c:pt>
                <c:pt idx="12243">
                  <c:v>1.4157737982084518E-3</c:v>
                </c:pt>
                <c:pt idx="12244">
                  <c:v>1.4156579524145061E-3</c:v>
                </c:pt>
                <c:pt idx="12245">
                  <c:v>1.4155425246929199E-3</c:v>
                </c:pt>
                <c:pt idx="12246">
                  <c:v>1.4154274116383561E-3</c:v>
                </c:pt>
                <c:pt idx="12247">
                  <c:v>1.4153123433777541E-3</c:v>
                </c:pt>
                <c:pt idx="12248">
                  <c:v>1.4151970355789302E-3</c:v>
                </c:pt>
                <c:pt idx="12249">
                  <c:v>1.4150813495261926E-3</c:v>
                </c:pt>
                <c:pt idx="12250">
                  <c:v>1.4149653701400105E-3</c:v>
                </c:pt>
                <c:pt idx="12251">
                  <c:v>1.4148493580566695E-3</c:v>
                </c:pt>
                <c:pt idx="12252">
                  <c:v>1.4147336028083332E-3</c:v>
                </c:pt>
                <c:pt idx="12253">
                  <c:v>1.4146182598088011E-3</c:v>
                </c:pt>
                <c:pt idx="12254">
                  <c:v>1.4145032629241038E-3</c:v>
                </c:pt>
                <c:pt idx="12255">
                  <c:v>1.4143883618094261E-3</c:v>
                </c:pt>
                <c:pt idx="12256">
                  <c:v>1.4142732629324273E-3</c:v>
                </c:pt>
                <c:pt idx="12257">
                  <c:v>1.4141577948421468E-3</c:v>
                </c:pt>
                <c:pt idx="12258">
                  <c:v>1.4140420046293318E-3</c:v>
                </c:pt>
                <c:pt idx="12259">
                  <c:v>1.4139261313059134E-3</c:v>
                </c:pt>
                <c:pt idx="12260">
                  <c:v>1.4138104711509461E-3</c:v>
                </c:pt>
                <c:pt idx="12261">
                  <c:v>1.4136952108839138E-3</c:v>
                </c:pt>
                <c:pt idx="12262">
                  <c:v>1.413580322599216E-3</c:v>
                </c:pt>
                <c:pt idx="12263">
                  <c:v>1.4134655795783983E-3</c:v>
                </c:pt>
                <c:pt idx="12264">
                  <c:v>1.4133506840196279E-3</c:v>
                </c:pt>
                <c:pt idx="12265">
                  <c:v>1.4132354347235851E-3</c:v>
                </c:pt>
                <c:pt idx="12266">
                  <c:v>1.4131198403138201E-3</c:v>
                </c:pt>
                <c:pt idx="12267">
                  <c:v>1.4130041142767175E-3</c:v>
                </c:pt>
                <c:pt idx="12268">
                  <c:v>1.4128885546712115E-3</c:v>
                </c:pt>
                <c:pt idx="12269">
                  <c:v>1.4127733762864961E-3</c:v>
                </c:pt>
                <c:pt idx="12270">
                  <c:v>1.4126585897612171E-3</c:v>
                </c:pt>
                <c:pt idx="12271">
                  <c:v>1.4125439956914607E-3</c:v>
                </c:pt>
                <c:pt idx="12272">
                  <c:v>1.4124292969884726E-3</c:v>
                </c:pt>
                <c:pt idx="12273">
                  <c:v>1.4123142661758121E-3</c:v>
                </c:pt>
                <c:pt idx="12274">
                  <c:v>1.4121988734162186E-3</c:v>
                </c:pt>
                <c:pt idx="12275">
                  <c:v>1.4120833032101221E-3</c:v>
                </c:pt>
                <c:pt idx="12276">
                  <c:v>1.4119678504190898E-3</c:v>
                </c:pt>
                <c:pt idx="12277">
                  <c:v>1.4118527542106921E-3</c:v>
                </c:pt>
                <c:pt idx="12278">
                  <c:v>1.4117380634397941E-3</c:v>
                </c:pt>
                <c:pt idx="12279">
                  <c:v>1.4116236092354478E-3</c:v>
                </c:pt>
                <c:pt idx="12280">
                  <c:v>1.4115091001731439E-3</c:v>
                </c:pt>
                <c:pt idx="12281">
                  <c:v>1.4113942863951108E-3</c:v>
                </c:pt>
                <c:pt idx="12282">
                  <c:v>1.4112791002509029E-3</c:v>
                </c:pt>
                <c:pt idx="12283">
                  <c:v>1.4111636942914238E-3</c:v>
                </c:pt>
                <c:pt idx="12284">
                  <c:v>1.4110483552763201E-3</c:v>
                </c:pt>
                <c:pt idx="12285">
                  <c:v>1.4109333426681279E-3</c:v>
                </c:pt>
                <c:pt idx="12286">
                  <c:v>1.4108187425740993E-3</c:v>
                </c:pt>
                <c:pt idx="12287">
                  <c:v>1.4107044193529658E-3</c:v>
                </c:pt>
                <c:pt idx="12288">
                  <c:v>1.4105900920818998E-3</c:v>
                </c:pt>
                <c:pt idx="12289">
                  <c:v>1.4104754927755649E-3</c:v>
                </c:pt>
                <c:pt idx="12290">
                  <c:v>1.4103605172458488E-3</c:v>
                </c:pt>
                <c:pt idx="12291">
                  <c:v>1.4102452836748133E-3</c:v>
                </c:pt>
                <c:pt idx="12292">
                  <c:v>1.4101300659698601E-3</c:v>
                </c:pt>
                <c:pt idx="12293">
                  <c:v>1.4100151394826586E-3</c:v>
                </c:pt>
                <c:pt idx="12294">
                  <c:v>1.4099006259916213E-3</c:v>
                </c:pt>
                <c:pt idx="12295">
                  <c:v>1.4097864252173682E-3</c:v>
                </c:pt>
                <c:pt idx="12296">
                  <c:v>1.4096722713822117E-3</c:v>
                </c:pt>
                <c:pt idx="12297">
                  <c:v>1.4095578829126315E-3</c:v>
                </c:pt>
                <c:pt idx="12298">
                  <c:v>1.4094431209626373E-3</c:v>
                </c:pt>
                <c:pt idx="12299">
                  <c:v>1.4093280675085661E-3</c:v>
                </c:pt>
                <c:pt idx="12300">
                  <c:v>1.4092129790880641E-3</c:v>
                </c:pt>
                <c:pt idx="12301">
                  <c:v>1.4090981422883253E-3</c:v>
                </c:pt>
                <c:pt idx="12302">
                  <c:v>1.4089837123891871E-3</c:v>
                </c:pt>
                <c:pt idx="12303">
                  <c:v>1.4088696260074335E-3</c:v>
                </c:pt>
                <c:pt idx="12304">
                  <c:v>1.4087556368833582E-3</c:v>
                </c:pt>
                <c:pt idx="12305">
                  <c:v>1.4086414546035119E-3</c:v>
                </c:pt>
                <c:pt idx="12306">
                  <c:v>1.4085269081143016E-3</c:v>
                </c:pt>
                <c:pt idx="12307">
                  <c:v>1.4084120419603332E-3</c:v>
                </c:pt>
                <c:pt idx="12308">
                  <c:v>1.4082970910991319E-3</c:v>
                </c:pt>
                <c:pt idx="12309">
                  <c:v>1.4081823485306781E-3</c:v>
                </c:pt>
                <c:pt idx="12310">
                  <c:v>1.4080680003163131E-3</c:v>
                </c:pt>
                <c:pt idx="12311">
                  <c:v>1.4079540208821479E-3</c:v>
                </c:pt>
                <c:pt idx="12312">
                  <c:v>1.407840187516856E-3</c:v>
                </c:pt>
                <c:pt idx="12313">
                  <c:v>1.4077262058441809E-3</c:v>
                </c:pt>
                <c:pt idx="12314">
                  <c:v>1.407611875580706E-3</c:v>
                </c:pt>
                <c:pt idx="12315">
                  <c:v>1.4074972032420898E-3</c:v>
                </c:pt>
                <c:pt idx="12316">
                  <c:v>1.4073823983716685E-3</c:v>
                </c:pt>
                <c:pt idx="12317">
                  <c:v>1.4072677554712221E-3</c:v>
                </c:pt>
                <c:pt idx="12318">
                  <c:v>1.4071534881611061E-3</c:v>
                </c:pt>
                <c:pt idx="12319">
                  <c:v>1.4070396089560127E-3</c:v>
                </c:pt>
                <c:pt idx="12320">
                  <c:v>1.4069259223150321E-3</c:v>
                </c:pt>
                <c:pt idx="12321">
                  <c:v>1.4068121348233288E-3</c:v>
                </c:pt>
                <c:pt idx="12322">
                  <c:v>1.4066980204211208E-3</c:v>
                </c:pt>
                <c:pt idx="12323">
                  <c:v>1.4065835476344088E-3</c:v>
                </c:pt>
                <c:pt idx="12324">
                  <c:v>1.406468897196828E-3</c:v>
                </c:pt>
                <c:pt idx="12325">
                  <c:v>1.4063543601950984E-3</c:v>
                </c:pt>
                <c:pt idx="12326">
                  <c:v>1.4062401741391343E-3</c:v>
                </c:pt>
                <c:pt idx="12327">
                  <c:v>1.406126389275294E-3</c:v>
                </c:pt>
                <c:pt idx="12328">
                  <c:v>1.4060128403880639E-3</c:v>
                </c:pt>
                <c:pt idx="12329">
                  <c:v>1.4058992399130139E-3</c:v>
                </c:pt>
                <c:pt idx="12330">
                  <c:v>1.4057853398839041E-3</c:v>
                </c:pt>
                <c:pt idx="12331">
                  <c:v>1.4056710715095047E-3</c:v>
                </c:pt>
                <c:pt idx="12332">
                  <c:v>1.4055565838118427E-3</c:v>
                </c:pt>
                <c:pt idx="12333">
                  <c:v>1.4054421596217468E-3</c:v>
                </c:pt>
                <c:pt idx="12334">
                  <c:v>1.4053280562851833E-3</c:v>
                </c:pt>
                <c:pt idx="12335">
                  <c:v>1.4052143607956021E-3</c:v>
                </c:pt>
                <c:pt idx="12336">
                  <c:v>1.4051009408999448E-3</c:v>
                </c:pt>
                <c:pt idx="12337">
                  <c:v>1.4049875196566824E-3</c:v>
                </c:pt>
                <c:pt idx="12338">
                  <c:v>1.4048738314130981E-3</c:v>
                </c:pt>
                <c:pt idx="12339">
                  <c:v>1.4047597713528468E-3</c:v>
                </c:pt>
                <c:pt idx="12340">
                  <c:v>1.4046454544244021E-3</c:v>
                </c:pt>
                <c:pt idx="12341">
                  <c:v>1.4045311505183581E-3</c:v>
                </c:pt>
                <c:pt idx="12342">
                  <c:v>1.4044171324482707E-3</c:v>
                </c:pt>
                <c:pt idx="12343">
                  <c:v>1.4043035223611701E-3</c:v>
                </c:pt>
                <c:pt idx="12344">
                  <c:v>1.4041902230437686E-3</c:v>
                </c:pt>
                <c:pt idx="12345">
                  <c:v>1.404076972754184E-3</c:v>
                </c:pt>
                <c:pt idx="12346">
                  <c:v>1.4039634926518059E-3</c:v>
                </c:pt>
                <c:pt idx="12347">
                  <c:v>1.4038496437828378E-3</c:v>
                </c:pt>
                <c:pt idx="12348">
                  <c:v>1.403735505237598E-3</c:v>
                </c:pt>
                <c:pt idx="12349">
                  <c:v>1.4036213295159938E-3</c:v>
                </c:pt>
                <c:pt idx="12350">
                  <c:v>1.4035074002897543E-3</c:v>
                </c:pt>
                <c:pt idx="12351">
                  <c:v>1.4033938726861644E-3</c:v>
                </c:pt>
                <c:pt idx="12352">
                  <c:v>1.4032806860166407E-3</c:v>
                </c:pt>
                <c:pt idx="12353">
                  <c:v>1.4031675980445747E-3</c:v>
                </c:pt>
                <c:pt idx="12354">
                  <c:v>1.4030543214423761E-3</c:v>
                </c:pt>
                <c:pt idx="12355">
                  <c:v>1.4029406855683639E-3</c:v>
                </c:pt>
                <c:pt idx="12356">
                  <c:v>1.402826732474869E-3</c:v>
                </c:pt>
                <c:pt idx="12357">
                  <c:v>1.4027126931279142E-3</c:v>
                </c:pt>
                <c:pt idx="12358">
                  <c:v>1.4025988572848318E-3</c:v>
                </c:pt>
                <c:pt idx="12359">
                  <c:v>1.4024854103383455E-3</c:v>
                </c:pt>
                <c:pt idx="12360">
                  <c:v>1.4023723289948295E-3</c:v>
                </c:pt>
                <c:pt idx="12361">
                  <c:v>1.4022593944866101E-3</c:v>
                </c:pt>
                <c:pt idx="12362">
                  <c:v>1.4021463158233243E-3</c:v>
                </c:pt>
                <c:pt idx="12363">
                  <c:v>1.4020328936438042E-3</c:v>
                </c:pt>
                <c:pt idx="12364">
                  <c:v>1.4019191324046618E-3</c:v>
                </c:pt>
                <c:pt idx="12365">
                  <c:v>1.4018052377699538E-3</c:v>
                </c:pt>
                <c:pt idx="12366">
                  <c:v>1.4016915007270868E-3</c:v>
                </c:pt>
                <c:pt idx="12367">
                  <c:v>1.4015781337253055E-3</c:v>
                </c:pt>
                <c:pt idx="12368">
                  <c:v>1.4014651511093535E-3</c:v>
                </c:pt>
                <c:pt idx="12369">
                  <c:v>1.4013523611374921E-3</c:v>
                </c:pt>
                <c:pt idx="12370">
                  <c:v>1.4012394740231357E-3</c:v>
                </c:pt>
                <c:pt idx="12371">
                  <c:v>1.401126265121341E-3</c:v>
                </c:pt>
                <c:pt idx="12372">
                  <c:v>1.4010127013643361E-3</c:v>
                </c:pt>
                <c:pt idx="12373">
                  <c:v>1.4008989597825421E-3</c:v>
                </c:pt>
                <c:pt idx="12374">
                  <c:v>1.4007853277362256E-3</c:v>
                </c:pt>
                <c:pt idx="12375">
                  <c:v>1.400672041083572E-3</c:v>
                </c:pt>
                <c:pt idx="12376">
                  <c:v>1.400559151422614E-3</c:v>
                </c:pt>
                <c:pt idx="12377">
                  <c:v>1.4004464971301498E-3</c:v>
                </c:pt>
                <c:pt idx="12378">
                  <c:v>1.4003337944509982E-3</c:v>
                </c:pt>
                <c:pt idx="12379">
                  <c:v>1.4002207973004138E-3</c:v>
                </c:pt>
                <c:pt idx="12380">
                  <c:v>1.4001074357829061E-3</c:v>
                </c:pt>
                <c:pt idx="12381">
                  <c:v>1.3999938554539546E-3</c:v>
                </c:pt>
                <c:pt idx="12382">
                  <c:v>1.3998803352687442E-3</c:v>
                </c:pt>
                <c:pt idx="12383">
                  <c:v>1.3997671304706511E-3</c:v>
                </c:pt>
                <c:pt idx="12384">
                  <c:v>1.3996543289062817E-3</c:v>
                </c:pt>
                <c:pt idx="12385">
                  <c:v>1.3995418016494261E-3</c:v>
                </c:pt>
                <c:pt idx="12386">
                  <c:v>1.3994292756846678E-3</c:v>
                </c:pt>
                <c:pt idx="12387">
                  <c:v>1.3993164876740223E-3</c:v>
                </c:pt>
                <c:pt idx="12388">
                  <c:v>1.3992033322022901E-3</c:v>
                </c:pt>
                <c:pt idx="12389">
                  <c:v>1.3990899210445042E-3</c:v>
                </c:pt>
                <c:pt idx="12390">
                  <c:v>1.3989765201314185E-3</c:v>
                </c:pt>
                <c:pt idx="12391">
                  <c:v>1.3988633997602279E-3</c:v>
                </c:pt>
                <c:pt idx="12392">
                  <c:v>1.3987506824209041E-3</c:v>
                </c:pt>
                <c:pt idx="12393">
                  <c:v>1.3986382739075913E-3</c:v>
                </c:pt>
                <c:pt idx="12394">
                  <c:v>1.398525916455679E-3</c:v>
                </c:pt>
                <c:pt idx="12395">
                  <c:v>1.398413333931949E-3</c:v>
                </c:pt>
                <c:pt idx="12396">
                  <c:v>1.3983003872966933E-3</c:v>
                </c:pt>
                <c:pt idx="12397">
                  <c:v>1.3981871528111222E-3</c:v>
                </c:pt>
                <c:pt idx="12398">
                  <c:v>1.3980738789972763E-3</c:v>
                </c:pt>
                <c:pt idx="12399">
                  <c:v>1.3979608466405176E-3</c:v>
                </c:pt>
                <c:pt idx="12400">
                  <c:v>1.3978482106975941E-3</c:v>
                </c:pt>
                <c:pt idx="12401">
                  <c:v>1.3977359131196081E-3</c:v>
                </c:pt>
                <c:pt idx="12402">
                  <c:v>1.3976237156321024E-3</c:v>
                </c:pt>
                <c:pt idx="12403">
                  <c:v>1.3975113339607325E-3</c:v>
                </c:pt>
                <c:pt idx="12404">
                  <c:v>1.3973985978897741E-3</c:v>
                </c:pt>
                <c:pt idx="12405">
                  <c:v>1.3972855470320681E-3</c:v>
                </c:pt>
                <c:pt idx="12406">
                  <c:v>1.3971724084238693E-3</c:v>
                </c:pt>
                <c:pt idx="12407">
                  <c:v>1.3970594686158215E-3</c:v>
                </c:pt>
                <c:pt idx="12408">
                  <c:v>1.3969469123219541E-3</c:v>
                </c:pt>
                <c:pt idx="12409">
                  <c:v>1.3968347184785497E-3</c:v>
                </c:pt>
                <c:pt idx="12410">
                  <c:v>1.3967226721992821E-3</c:v>
                </c:pt>
                <c:pt idx="12411">
                  <c:v>1.3966104858405331E-3</c:v>
                </c:pt>
                <c:pt idx="12412">
                  <c:v>1.3964979609694145E-3</c:v>
                </c:pt>
                <c:pt idx="12413">
                  <c:v>1.3963851000312892E-3</c:v>
                </c:pt>
                <c:pt idx="12414">
                  <c:v>1.3962721048734971E-3</c:v>
                </c:pt>
                <c:pt idx="12415">
                  <c:v>1.3961592630112375E-3</c:v>
                </c:pt>
                <c:pt idx="12416">
                  <c:v>1.39604678572064E-3</c:v>
                </c:pt>
                <c:pt idx="12417">
                  <c:v>1.3959346891315261E-3</c:v>
                </c:pt>
                <c:pt idx="12418">
                  <c:v>1.395822785238683E-3</c:v>
                </c:pt>
                <c:pt idx="12419">
                  <c:v>1.3957107878387923E-3</c:v>
                </c:pt>
                <c:pt idx="12420">
                  <c:v>1.3955984736997054E-3</c:v>
                </c:pt>
                <c:pt idx="12421">
                  <c:v>1.3954858082019072E-3</c:v>
                </c:pt>
                <c:pt idx="12422">
                  <c:v>1.3953729647350141E-3</c:v>
                </c:pt>
                <c:pt idx="12423">
                  <c:v>1.3952602269804361E-3</c:v>
                </c:pt>
                <c:pt idx="12424">
                  <c:v>1.3951478291507234E-3</c:v>
                </c:pt>
                <c:pt idx="12425">
                  <c:v>1.3950358241566431E-3</c:v>
                </c:pt>
                <c:pt idx="12426">
                  <c:v>1.39492405390539E-3</c:v>
                </c:pt>
                <c:pt idx="12427">
                  <c:v>1.3948122384009741E-3</c:v>
                </c:pt>
                <c:pt idx="12428">
                  <c:v>1.3947001334301435E-3</c:v>
                </c:pt>
                <c:pt idx="12429">
                  <c:v>1.3945876680287379E-3</c:v>
                </c:pt>
                <c:pt idx="12430">
                  <c:v>1.394474984346896E-3</c:v>
                </c:pt>
                <c:pt idx="12431">
                  <c:v>1.3943623575163881E-3</c:v>
                </c:pt>
                <c:pt idx="12432">
                  <c:v>1.394250040691977E-3</c:v>
                </c:pt>
                <c:pt idx="12433">
                  <c:v>1.3941381225412105E-3</c:v>
                </c:pt>
                <c:pt idx="12434">
                  <c:v>1.3940264774045343E-3</c:v>
                </c:pt>
                <c:pt idx="12435">
                  <c:v>1.3939148361383981E-3</c:v>
                </c:pt>
                <c:pt idx="12436">
                  <c:v>1.3938029377017218E-3</c:v>
                </c:pt>
                <c:pt idx="12437">
                  <c:v>1.3936906761091211E-3</c:v>
                </c:pt>
                <c:pt idx="12438">
                  <c:v>1.3935781600211525E-3</c:v>
                </c:pt>
                <c:pt idx="12439">
                  <c:v>1.393465651464748E-3</c:v>
                </c:pt>
                <c:pt idx="12440">
                  <c:v>1.3933534182423157E-3</c:v>
                </c:pt>
                <c:pt idx="12441">
                  <c:v>1.3932415831617241E-3</c:v>
                </c:pt>
                <c:pt idx="12442">
                  <c:v>1.3931300549670804E-3</c:v>
                </c:pt>
                <c:pt idx="12443">
                  <c:v>1.3930185798135075E-3</c:v>
                </c:pt>
                <c:pt idx="12444">
                  <c:v>1.3929068842499321E-3</c:v>
                </c:pt>
                <c:pt idx="12445">
                  <c:v>1.3927948291720413E-3</c:v>
                </c:pt>
                <c:pt idx="12446">
                  <c:v>1.3926824880676663E-3</c:v>
                </c:pt>
                <c:pt idx="12447">
                  <c:v>1.3925701055398313E-3</c:v>
                </c:pt>
                <c:pt idx="12448">
                  <c:v>1.3924579595163073E-3</c:v>
                </c:pt>
                <c:pt idx="12449">
                  <c:v>1.3923462047658265E-3</c:v>
                </c:pt>
                <c:pt idx="12450">
                  <c:v>1.3922347858253505E-3</c:v>
                </c:pt>
                <c:pt idx="12451">
                  <c:v>1.3921234683227301E-3</c:v>
                </c:pt>
                <c:pt idx="12452">
                  <c:v>1.3920119710046403E-3</c:v>
                </c:pt>
                <c:pt idx="12453">
                  <c:v>1.3919001240949235E-3</c:v>
                </c:pt>
                <c:pt idx="12454">
                  <c:v>1.3917879648185868E-3</c:v>
                </c:pt>
                <c:pt idx="12455">
                  <c:v>1.3916757163427371E-3</c:v>
                </c:pt>
                <c:pt idx="12456">
                  <c:v>1.3915636620468361E-3</c:v>
                </c:pt>
                <c:pt idx="12457">
                  <c:v>1.3914519859565715E-3</c:v>
                </c:pt>
                <c:pt idx="12458">
                  <c:v>1.3913406691887797E-3</c:v>
                </c:pt>
                <c:pt idx="12459">
                  <c:v>1.3912295006773252E-3</c:v>
                </c:pt>
                <c:pt idx="12460">
                  <c:v>1.3911181960867367E-3</c:v>
                </c:pt>
                <c:pt idx="12461">
                  <c:v>1.3910065579181181E-3</c:v>
                </c:pt>
                <c:pt idx="12462">
                  <c:v>1.3908945866523221E-3</c:v>
                </c:pt>
                <c:pt idx="12463">
                  <c:v>1.3907824803814479E-3</c:v>
                </c:pt>
                <c:pt idx="12464">
                  <c:v>1.3906705231900051E-3</c:v>
                </c:pt>
                <c:pt idx="12465">
                  <c:v>1.3905589251792753E-3</c:v>
                </c:pt>
                <c:pt idx="12466">
                  <c:v>1.3904477042201296E-3</c:v>
                </c:pt>
                <c:pt idx="12467">
                  <c:v>1.3903366759824181E-3</c:v>
                </c:pt>
                <c:pt idx="12468">
                  <c:v>1.3902255578017908E-3</c:v>
                </c:pt>
                <c:pt idx="12469">
                  <c:v>1.3901141278566537E-3</c:v>
                </c:pt>
                <c:pt idx="12470">
                  <c:v>1.3900023500168584E-3</c:v>
                </c:pt>
                <c:pt idx="12471">
                  <c:v>1.3898903940924346E-3</c:v>
                </c:pt>
                <c:pt idx="12472">
                  <c:v>1.3897785401328641E-3</c:v>
                </c:pt>
                <c:pt idx="12473">
                  <c:v>1.3896670207111351E-3</c:v>
                </c:pt>
                <c:pt idx="12474">
                  <c:v>1.3895558900127935E-3</c:v>
                </c:pt>
                <c:pt idx="12475">
                  <c:v>1.389444993414682E-3</c:v>
                </c:pt>
                <c:pt idx="12476">
                  <c:v>1.3893340546307198E-3</c:v>
                </c:pt>
                <c:pt idx="12477">
                  <c:v>1.3892228313090889E-3</c:v>
                </c:pt>
                <c:pt idx="12478">
                  <c:v>1.3891112514517654E-3</c:v>
                </c:pt>
                <c:pt idx="12479">
                  <c:v>1.3889994538635439E-3</c:v>
                </c:pt>
                <c:pt idx="12480">
                  <c:v>1.3888877099042215E-3</c:v>
                </c:pt>
                <c:pt idx="12481">
                  <c:v>1.3887762706537891E-3</c:v>
                </c:pt>
                <c:pt idx="12482">
                  <c:v>1.3886652255693521E-3</c:v>
                </c:pt>
                <c:pt idx="12483">
                  <c:v>1.388554452199008E-3</c:v>
                </c:pt>
                <c:pt idx="12484">
                  <c:v>1.3884436852176533E-3</c:v>
                </c:pt>
                <c:pt idx="12485">
                  <c:v>1.3883326658634691E-3</c:v>
                </c:pt>
                <c:pt idx="12486">
                  <c:v>1.388221287608838E-3</c:v>
                </c:pt>
                <c:pt idx="12487">
                  <c:v>1.3881096560575961E-3</c:v>
                </c:pt>
                <c:pt idx="12488">
                  <c:v>1.3879980293879685E-3</c:v>
                </c:pt>
                <c:pt idx="12489">
                  <c:v>1.3878866729289121E-3</c:v>
                </c:pt>
                <c:pt idx="12490">
                  <c:v>1.3877757097818561E-3</c:v>
                </c:pt>
                <c:pt idx="12491">
                  <c:v>1.3876650515845421E-3</c:v>
                </c:pt>
                <c:pt idx="12492">
                  <c:v>1.3875544483552371E-3</c:v>
                </c:pt>
                <c:pt idx="12493">
                  <c:v>1.3874436293000894E-3</c:v>
                </c:pt>
                <c:pt idx="12494">
                  <c:v>1.3873324552708065E-3</c:v>
                </c:pt>
                <c:pt idx="12495">
                  <c:v>1.3872209970365163E-3</c:v>
                </c:pt>
                <c:pt idx="12496">
                  <c:v>1.3871094953390268E-3</c:v>
                </c:pt>
                <c:pt idx="12497">
                  <c:v>1.3869982252769383E-3</c:v>
                </c:pt>
                <c:pt idx="12498">
                  <c:v>1.3868873414140794E-3</c:v>
                </c:pt>
                <c:pt idx="12499">
                  <c:v>1.3867767908205199E-3</c:v>
                </c:pt>
                <c:pt idx="12500">
                  <c:v>1.3866663429675742E-3</c:v>
                </c:pt>
                <c:pt idx="12501">
                  <c:v>1.3865557195912052E-3</c:v>
                </c:pt>
                <c:pt idx="12502">
                  <c:v>1.3864447513678841E-3</c:v>
                </c:pt>
                <c:pt idx="12503">
                  <c:v>1.3863334731854071E-3</c:v>
                </c:pt>
                <c:pt idx="12504">
                  <c:v>1.3862221044013371E-3</c:v>
                </c:pt>
                <c:pt idx="12505">
                  <c:v>1.3861109252588939E-3</c:v>
                </c:pt>
                <c:pt idx="12506">
                  <c:v>1.3860001190861553E-3</c:v>
                </c:pt>
                <c:pt idx="12507">
                  <c:v>1.3858896691322704E-3</c:v>
                </c:pt>
                <c:pt idx="12508">
                  <c:v>1.3857793680912159E-3</c:v>
                </c:pt>
                <c:pt idx="12509">
                  <c:v>1.3856689348975962E-3</c:v>
                </c:pt>
                <c:pt idx="12510">
                  <c:v>1.3855581729919208E-3</c:v>
                </c:pt>
                <c:pt idx="12511">
                  <c:v>1.3854470809362531E-3</c:v>
                </c:pt>
                <c:pt idx="12512">
                  <c:v>1.3853358531277767E-3</c:v>
                </c:pt>
                <c:pt idx="12513">
                  <c:v>1.3852247702612695E-3</c:v>
                </c:pt>
                <c:pt idx="12514">
                  <c:v>1.3851140412616605E-3</c:v>
                </c:pt>
                <c:pt idx="12515">
                  <c:v>1.3850036856978161E-3</c:v>
                </c:pt>
                <c:pt idx="12516">
                  <c:v>1.3848935228543329E-3</c:v>
                </c:pt>
                <c:pt idx="12517">
                  <c:v>1.3847832735621457E-3</c:v>
                </c:pt>
                <c:pt idx="12518">
                  <c:v>1.3846727174078581E-3</c:v>
                </c:pt>
                <c:pt idx="12519">
                  <c:v>1.3845618167908551E-3</c:v>
                </c:pt>
                <c:pt idx="12520">
                  <c:v>1.3844507380016769E-3</c:v>
                </c:pt>
                <c:pt idx="12521">
                  <c:v>1.3843397575039875E-3</c:v>
                </c:pt>
                <c:pt idx="12522">
                  <c:v>1.3842291062375303E-3</c:v>
                </c:pt>
                <c:pt idx="12523">
                  <c:v>1.3841188396254537E-3</c:v>
                </c:pt>
                <c:pt idx="12524">
                  <c:v>1.3840088064546426E-3</c:v>
                </c:pt>
                <c:pt idx="12525">
                  <c:v>1.3838987341004451E-3</c:v>
                </c:pt>
                <c:pt idx="12526">
                  <c:v>1.3837883820624179E-3</c:v>
                </c:pt>
                <c:pt idx="12527">
                  <c:v>1.3836776773426247E-3</c:v>
                </c:pt>
                <c:pt idx="12528">
                  <c:v>1.3835667554593738E-3</c:v>
                </c:pt>
                <c:pt idx="12529">
                  <c:v>1.3834558840510808E-3</c:v>
                </c:pt>
                <c:pt idx="12530">
                  <c:v>1.3833453121368281E-3</c:v>
                </c:pt>
                <c:pt idx="12531">
                  <c:v>1.3832351299326153E-3</c:v>
                </c:pt>
                <c:pt idx="12532">
                  <c:v>1.3831252181362662E-3</c:v>
                </c:pt>
                <c:pt idx="12533">
                  <c:v>1.3830153151886901E-3</c:v>
                </c:pt>
                <c:pt idx="12534">
                  <c:v>1.3829051645897494E-3</c:v>
                </c:pt>
                <c:pt idx="12535">
                  <c:v>1.3827946592968204E-3</c:v>
                </c:pt>
                <c:pt idx="12536">
                  <c:v>1.3826839019137069E-3</c:v>
                </c:pt>
                <c:pt idx="12537">
                  <c:v>1.382573146824056E-3</c:v>
                </c:pt>
                <c:pt idx="12538">
                  <c:v>1.3824626569045701E-3</c:v>
                </c:pt>
                <c:pt idx="12539">
                  <c:v>1.3823525555265231E-3</c:v>
                </c:pt>
                <c:pt idx="12540">
                  <c:v>1.3822427571660693E-3</c:v>
                </c:pt>
                <c:pt idx="12541">
                  <c:v>1.3821330156490101E-3</c:v>
                </c:pt>
                <c:pt idx="12542">
                  <c:v>1.3820230628140181E-3</c:v>
                </c:pt>
                <c:pt idx="12543">
                  <c:v>1.3819127594889391E-3</c:v>
                </c:pt>
                <c:pt idx="12544">
                  <c:v>1.3818021737777143E-3</c:v>
                </c:pt>
                <c:pt idx="12545">
                  <c:v>1.381691542617748E-3</c:v>
                </c:pt>
                <c:pt idx="12546">
                  <c:v>1.3815811383066003E-3</c:v>
                </c:pt>
                <c:pt idx="12547">
                  <c:v>1.3814711151867373E-3</c:v>
                </c:pt>
                <c:pt idx="12548">
                  <c:v>1.3813614228097208E-3</c:v>
                </c:pt>
                <c:pt idx="12549">
                  <c:v>1.3812518344325469E-3</c:v>
                </c:pt>
                <c:pt idx="12550">
                  <c:v>1.3811420747490328E-3</c:v>
                </c:pt>
                <c:pt idx="12551">
                  <c:v>1.3810319749010046E-3</c:v>
                </c:pt>
                <c:pt idx="12552">
                  <c:v>1.3809215674885575E-3</c:v>
                </c:pt>
                <c:pt idx="12553">
                  <c:v>1.3808110681182309E-3</c:v>
                </c:pt>
                <c:pt idx="12554">
                  <c:v>1.3807007539315449E-3</c:v>
                </c:pt>
                <c:pt idx="12555">
                  <c:v>1.3805908075500866E-3</c:v>
                </c:pt>
                <c:pt idx="12556">
                  <c:v>1.3804812143080442E-3</c:v>
                </c:pt>
                <c:pt idx="12557">
                  <c:v>1.3803717706004897E-3</c:v>
                </c:pt>
                <c:pt idx="12558">
                  <c:v>1.3802621985946155E-3</c:v>
                </c:pt>
                <c:pt idx="12559">
                  <c:v>1.3801523026753877E-3</c:v>
                </c:pt>
                <c:pt idx="12560">
                  <c:v>1.3800420795308684E-3</c:v>
                </c:pt>
                <c:pt idx="12561">
                  <c:v>1.3799317199225613E-3</c:v>
                </c:pt>
                <c:pt idx="12562">
                  <c:v>1.3798215011958481E-3</c:v>
                </c:pt>
                <c:pt idx="12563">
                  <c:v>1.3797116310980389E-3</c:v>
                </c:pt>
                <c:pt idx="12564">
                  <c:v>1.3796021308539028E-3</c:v>
                </c:pt>
                <c:pt idx="12565">
                  <c:v>1.3794928233035189E-3</c:v>
                </c:pt>
                <c:pt idx="12566">
                  <c:v>1.3793834327301521E-3</c:v>
                </c:pt>
                <c:pt idx="12567">
                  <c:v>1.3792737401260319E-3</c:v>
                </c:pt>
                <c:pt idx="12568">
                  <c:v>1.3791637064593445E-3</c:v>
                </c:pt>
                <c:pt idx="12569">
                  <c:v>1.3790534945601275E-3</c:v>
                </c:pt>
                <c:pt idx="12570">
                  <c:v>1.3789433773516984E-3</c:v>
                </c:pt>
                <c:pt idx="12571">
                  <c:v>1.3788335841468647E-3</c:v>
                </c:pt>
                <c:pt idx="12572">
                  <c:v>1.3787241715700828E-3</c:v>
                </c:pt>
                <c:pt idx="12573">
                  <c:v>1.3786149917598258E-3</c:v>
                </c:pt>
                <c:pt idx="12574">
                  <c:v>1.3785057757051487E-3</c:v>
                </c:pt>
                <c:pt idx="12575">
                  <c:v>1.3783962847468542E-3</c:v>
                </c:pt>
                <c:pt idx="12576">
                  <c:v>1.378286444920283E-3</c:v>
                </c:pt>
                <c:pt idx="12577">
                  <c:v>1.3781763885149822E-3</c:v>
                </c:pt>
                <c:pt idx="12578">
                  <c:v>1.3780663794977712E-3</c:v>
                </c:pt>
                <c:pt idx="12579">
                  <c:v>1.3779566648406459E-3</c:v>
                </c:pt>
                <c:pt idx="12580">
                  <c:v>1.3778473354885406E-3</c:v>
                </c:pt>
                <c:pt idx="12581">
                  <c:v>1.3777382752322819E-3</c:v>
                </c:pt>
                <c:pt idx="12582">
                  <c:v>1.3776292262271277E-3</c:v>
                </c:pt>
                <c:pt idx="12583">
                  <c:v>1.3775199342171886E-3</c:v>
                </c:pt>
                <c:pt idx="12584">
                  <c:v>1.3774102916714063E-3</c:v>
                </c:pt>
                <c:pt idx="12585">
                  <c:v>1.3773003982490799E-3</c:v>
                </c:pt>
                <c:pt idx="12586">
                  <c:v>1.3771905045925829E-3</c:v>
                </c:pt>
                <c:pt idx="12587">
                  <c:v>1.3770808711473118E-3</c:v>
                </c:pt>
                <c:pt idx="12588">
                  <c:v>1.3769716215312848E-3</c:v>
                </c:pt>
                <c:pt idx="12589">
                  <c:v>1.3768626730049746E-3</c:v>
                </c:pt>
                <c:pt idx="12590">
                  <c:v>1.376753783147048E-3</c:v>
                </c:pt>
                <c:pt idx="12591">
                  <c:v>1.3766446864042381E-3</c:v>
                </c:pt>
                <c:pt idx="12592">
                  <c:v>1.3765352436000721E-3</c:v>
                </c:pt>
                <c:pt idx="12593">
                  <c:v>1.3764255202257884E-3</c:v>
                </c:pt>
                <c:pt idx="12594">
                  <c:v>1.3763157494702325E-3</c:v>
                </c:pt>
                <c:pt idx="12595">
                  <c:v>1.3762062008576541E-3</c:v>
                </c:pt>
                <c:pt idx="12596">
                  <c:v>1.3760970284933077E-3</c:v>
                </c:pt>
                <c:pt idx="12597">
                  <c:v>1.3759881843595895E-3</c:v>
                </c:pt>
                <c:pt idx="12598">
                  <c:v>1.3758794454424039E-3</c:v>
                </c:pt>
                <c:pt idx="12599">
                  <c:v>1.3757705393624621E-3</c:v>
                </c:pt>
                <c:pt idx="12600">
                  <c:v>1.3756612977391322E-3</c:v>
                </c:pt>
                <c:pt idx="12601">
                  <c:v>1.3755517509333941E-3</c:v>
                </c:pt>
                <c:pt idx="12602">
                  <c:v>1.3754421108582088E-3</c:v>
                </c:pt>
                <c:pt idx="12603">
                  <c:v>1.375332651587464E-3</c:v>
                </c:pt>
                <c:pt idx="12604">
                  <c:v>1.3752235550277465E-3</c:v>
                </c:pt>
                <c:pt idx="12605">
                  <c:v>1.3751148085520081E-3</c:v>
                </c:pt>
                <c:pt idx="12606">
                  <c:v>1.3750062121984754E-3</c:v>
                </c:pt>
                <c:pt idx="12607">
                  <c:v>1.3748974913299337E-3</c:v>
                </c:pt>
                <c:pt idx="12608">
                  <c:v>1.3747884512805709E-3</c:v>
                </c:pt>
                <c:pt idx="12609">
                  <c:v>1.3746790869082744E-3</c:v>
                </c:pt>
                <c:pt idx="12610">
                  <c:v>1.374569585397042E-3</c:v>
                </c:pt>
                <c:pt idx="12611">
                  <c:v>1.3744602207825939E-3</c:v>
                </c:pt>
                <c:pt idx="12612">
                  <c:v>1.3743511996336098E-3</c:v>
                </c:pt>
                <c:pt idx="12613">
                  <c:v>1.3742425447895513E-3</c:v>
                </c:pt>
                <c:pt idx="12614">
                  <c:v>1.3741340825878421E-3</c:v>
                </c:pt>
                <c:pt idx="12615">
                  <c:v>1.3740255407217465E-3</c:v>
                </c:pt>
                <c:pt idx="12616">
                  <c:v>1.3739167015863617E-3</c:v>
                </c:pt>
                <c:pt idx="12617">
                  <c:v>1.3738075247571218E-3</c:v>
                </c:pt>
                <c:pt idx="12618">
                  <c:v>1.3736981696614104E-3</c:v>
                </c:pt>
                <c:pt idx="12619">
                  <c:v>1.3735889057269676E-3</c:v>
                </c:pt>
                <c:pt idx="12620">
                  <c:v>1.3734799606461043E-3</c:v>
                </c:pt>
                <c:pt idx="12621">
                  <c:v>1.3733713922091178E-3</c:v>
                </c:pt>
                <c:pt idx="12622">
                  <c:v>1.3732630558486725E-3</c:v>
                </c:pt>
                <c:pt idx="12623">
                  <c:v>1.3731546861205583E-3</c:v>
                </c:pt>
                <c:pt idx="12624">
                  <c:v>1.3730460461967207E-3</c:v>
                </c:pt>
                <c:pt idx="12625">
                  <c:v>1.3729370611781408E-3</c:v>
                </c:pt>
                <c:pt idx="12626">
                  <c:v>1.3728278601822905E-3</c:v>
                </c:pt>
                <c:pt idx="12627">
                  <c:v>1.3727187035533401E-3</c:v>
                </c:pt>
                <c:pt idx="12628">
                  <c:v>1.3726098362299521E-3</c:v>
                </c:pt>
                <c:pt idx="12629">
                  <c:v>1.3725013498568218E-3</c:v>
                </c:pt>
                <c:pt idx="12630">
                  <c:v>1.3723931312620854E-3</c:v>
                </c:pt>
                <c:pt idx="12631">
                  <c:v>1.3722849262645593E-3</c:v>
                </c:pt>
                <c:pt idx="12632">
                  <c:v>1.3721764828352829E-3</c:v>
                </c:pt>
                <c:pt idx="12633">
                  <c:v>1.3720676929806501E-3</c:v>
                </c:pt>
                <c:pt idx="12634">
                  <c:v>1.3719586534699439E-3</c:v>
                </c:pt>
                <c:pt idx="12635">
                  <c:v>1.3718496112566133E-3</c:v>
                </c:pt>
                <c:pt idx="12636">
                  <c:v>1.3717408243755749E-3</c:v>
                </c:pt>
                <c:pt idx="12637">
                  <c:v>1.3716324166690983E-3</c:v>
                </c:pt>
                <c:pt idx="12638">
                  <c:v>1.3715243081289239E-3</c:v>
                </c:pt>
                <c:pt idx="12639">
                  <c:v>1.3714162600328133E-3</c:v>
                </c:pt>
                <c:pt idx="12640">
                  <c:v>1.3713080094114062E-3</c:v>
                </c:pt>
                <c:pt idx="12641">
                  <c:v>1.3711994171028798E-3</c:v>
                </c:pt>
                <c:pt idx="12642">
                  <c:v>1.3710905460371902E-3</c:v>
                </c:pt>
                <c:pt idx="12643">
                  <c:v>1.3709816257095181E-3</c:v>
                </c:pt>
                <c:pt idx="12644">
                  <c:v>1.370872922898284E-3</c:v>
                </c:pt>
                <c:pt idx="12645">
                  <c:v>1.3707645914560257E-3</c:v>
                </c:pt>
                <c:pt idx="12646">
                  <c:v>1.3706565857464648E-3</c:v>
                </c:pt>
                <c:pt idx="12647">
                  <c:v>1.370548686428592E-3</c:v>
                </c:pt>
                <c:pt idx="12648">
                  <c:v>1.3704406240193923E-3</c:v>
                </c:pt>
                <c:pt idx="12649">
                  <c:v>1.3703322306276161E-3</c:v>
                </c:pt>
                <c:pt idx="12650">
                  <c:v>1.3702235344226251E-3</c:v>
                </c:pt>
                <c:pt idx="12651">
                  <c:v>1.3701147436803024E-3</c:v>
                </c:pt>
                <c:pt idx="12652">
                  <c:v>1.3700061294405366E-3</c:v>
                </c:pt>
                <c:pt idx="12653">
                  <c:v>1.3698978728867103E-3</c:v>
                </c:pt>
                <c:pt idx="12654">
                  <c:v>1.3697899633852543E-3</c:v>
                </c:pt>
                <c:pt idx="12655">
                  <c:v>1.3696822045606335E-3</c:v>
                </c:pt>
                <c:pt idx="12656">
                  <c:v>1.3695743249347407E-3</c:v>
                </c:pt>
                <c:pt idx="12657">
                  <c:v>1.3694661307954701E-3</c:v>
                </c:pt>
                <c:pt idx="12658">
                  <c:v>1.3693576152134321E-3</c:v>
                </c:pt>
                <c:pt idx="12659">
                  <c:v>1.3692489618522406E-3</c:v>
                </c:pt>
                <c:pt idx="12660">
                  <c:v>1.369140441477106E-3</c:v>
                </c:pt>
                <c:pt idx="12661">
                  <c:v>1.3690322594772941E-3</c:v>
                </c:pt>
                <c:pt idx="12662">
                  <c:v>1.3689244402666581E-3</c:v>
                </c:pt>
                <c:pt idx="12663">
                  <c:v>1.3688168136228901E-3</c:v>
                </c:pt>
                <c:pt idx="12664">
                  <c:v>1.3687091106074881E-3</c:v>
                </c:pt>
                <c:pt idx="12665">
                  <c:v>1.3686011150156E-3</c:v>
                </c:pt>
                <c:pt idx="12666">
                  <c:v>1.3684927850674215E-3</c:v>
                </c:pt>
                <c:pt idx="12667">
                  <c:v>1.3683842768445341E-3</c:v>
                </c:pt>
                <c:pt idx="12668">
                  <c:v>1.3682758563231456E-3</c:v>
                </c:pt>
                <c:pt idx="12669">
                  <c:v>1.3681677495816058E-3</c:v>
                </c:pt>
                <c:pt idx="12670">
                  <c:v>1.3680600155413782E-3</c:v>
                </c:pt>
                <c:pt idx="12671">
                  <c:v>1.367952512872994E-3</c:v>
                </c:pt>
                <c:pt idx="12672">
                  <c:v>1.3678449796527634E-3</c:v>
                </c:pt>
                <c:pt idx="12673">
                  <c:v>1.3677371808736029E-3</c:v>
                </c:pt>
                <c:pt idx="12674">
                  <c:v>1.3676290407338141E-3</c:v>
                </c:pt>
                <c:pt idx="12675">
                  <c:v>1.3675206852343342E-3</c:v>
                </c:pt>
                <c:pt idx="12676">
                  <c:v>1.3674123711449181E-3</c:v>
                </c:pt>
                <c:pt idx="12677">
                  <c:v>1.3673043413845781E-3</c:v>
                </c:pt>
                <c:pt idx="12678">
                  <c:v>1.3671966882692615E-3</c:v>
                </c:pt>
                <c:pt idx="12679">
                  <c:v>1.3670893016098204E-3</c:v>
                </c:pt>
                <c:pt idx="12680">
                  <c:v>1.3669819308386563E-3</c:v>
                </c:pt>
                <c:pt idx="12681">
                  <c:v>1.366874326136555E-3</c:v>
                </c:pt>
                <c:pt idx="12682">
                  <c:v>1.3667663790725801E-3</c:v>
                </c:pt>
                <c:pt idx="12683">
                  <c:v>1.3666581835794307E-3</c:v>
                </c:pt>
                <c:pt idx="12684">
                  <c:v>1.3665499829731383E-3</c:v>
                </c:pt>
                <c:pt idx="12685">
                  <c:v>1.3664420328987365E-3</c:v>
                </c:pt>
                <c:pt idx="12686">
                  <c:v>1.3663344574008842E-3</c:v>
                </c:pt>
                <c:pt idx="12687">
                  <c:v>1.3662271791505536E-3</c:v>
                </c:pt>
                <c:pt idx="12688">
                  <c:v>1.3661199630717567E-3</c:v>
                </c:pt>
                <c:pt idx="12689">
                  <c:v>1.3660125487551166E-3</c:v>
                </c:pt>
                <c:pt idx="12690">
                  <c:v>1.3659047970719148E-3</c:v>
                </c:pt>
                <c:pt idx="12691">
                  <c:v>1.3657967684412241E-3</c:v>
                </c:pt>
                <c:pt idx="12692">
                  <c:v>1.3656886887185101E-3</c:v>
                </c:pt>
                <c:pt idx="12693">
                  <c:v>1.3655808219634686E-3</c:v>
                </c:pt>
                <c:pt idx="12694">
                  <c:v>1.3654733217610296E-3</c:v>
                </c:pt>
                <c:pt idx="12695">
                  <c:v>1.3653661448075995E-3</c:v>
                </c:pt>
                <c:pt idx="12696">
                  <c:v>1.3652590753804421E-3</c:v>
                </c:pt>
                <c:pt idx="12697">
                  <c:v>1.3651518468626089E-3</c:v>
                </c:pt>
                <c:pt idx="12698">
                  <c:v>1.3650442918636083E-3</c:v>
                </c:pt>
                <c:pt idx="12699">
                  <c:v>1.3649364364077738E-3</c:v>
                </c:pt>
                <c:pt idx="12700">
                  <c:v>1.364828485189378E-3</c:v>
                </c:pt>
                <c:pt idx="12701">
                  <c:v>1.3647207062474601E-3</c:v>
                </c:pt>
                <c:pt idx="12702">
                  <c:v>1.364613280034426E-3</c:v>
                </c:pt>
                <c:pt idx="12703">
                  <c:v>1.3645061978657985E-3</c:v>
                </c:pt>
                <c:pt idx="12704">
                  <c:v>1.3643992668963827E-3</c:v>
                </c:pt>
                <c:pt idx="12705">
                  <c:v>1.364292218771188E-3</c:v>
                </c:pt>
                <c:pt idx="12706">
                  <c:v>1.3641848607360498E-3</c:v>
                </c:pt>
                <c:pt idx="12707">
                  <c:v>1.3640771841162433E-3</c:v>
                </c:pt>
                <c:pt idx="12708">
                  <c:v>1.3639693691110751E-3</c:v>
                </c:pt>
                <c:pt idx="12709">
                  <c:v>1.3638616832539318E-3</c:v>
                </c:pt>
                <c:pt idx="12710">
                  <c:v>1.3637543307540429E-3</c:v>
                </c:pt>
                <c:pt idx="12711">
                  <c:v>1.3636473375602165E-3</c:v>
                </c:pt>
                <c:pt idx="12712">
                  <c:v>1.3635405368343514E-3</c:v>
                </c:pt>
                <c:pt idx="12713">
                  <c:v>1.3634336629651E-3</c:v>
                </c:pt>
                <c:pt idx="12714">
                  <c:v>1.3633265011446221E-3</c:v>
                </c:pt>
                <c:pt idx="12715">
                  <c:v>1.3632190082746201E-3</c:v>
                </c:pt>
                <c:pt idx="12716">
                  <c:v>1.3631113371466261E-3</c:v>
                </c:pt>
                <c:pt idx="12717">
                  <c:v>1.3630037503287282E-3</c:v>
                </c:pt>
                <c:pt idx="12718">
                  <c:v>1.3628964722919121E-3</c:v>
                </c:pt>
                <c:pt idx="12719">
                  <c:v>1.3627895630549368E-3</c:v>
                </c:pt>
                <c:pt idx="12720">
                  <c:v>1.3626828844709347E-3</c:v>
                </c:pt>
                <c:pt idx="12721">
                  <c:v>1.362576178091188E-3</c:v>
                </c:pt>
                <c:pt idx="12722">
                  <c:v>1.3624692107194662E-3</c:v>
                </c:pt>
                <c:pt idx="12723">
                  <c:v>1.3623619056822881E-3</c:v>
                </c:pt>
                <c:pt idx="12724">
                  <c:v>1.362254385918574E-3</c:v>
                </c:pt>
                <c:pt idx="12725">
                  <c:v>1.3621469046710911E-3</c:v>
                </c:pt>
                <c:pt idx="12726">
                  <c:v>1.3620397028528449E-3</c:v>
                </c:pt>
                <c:pt idx="12727">
                  <c:v>1.3619328734232629E-3</c:v>
                </c:pt>
                <c:pt idx="12728">
                  <c:v>1.3618263091223002E-3</c:v>
                </c:pt>
                <c:pt idx="12729">
                  <c:v>1.3617197629468181E-3</c:v>
                </c:pt>
                <c:pt idx="12730">
                  <c:v>1.3616129872702583E-3</c:v>
                </c:pt>
                <c:pt idx="12731">
                  <c:v>1.3615058732489602E-3</c:v>
                </c:pt>
                <c:pt idx="12732">
                  <c:v>1.3613985120314121E-3</c:v>
                </c:pt>
                <c:pt idx="12733">
                  <c:v>1.361291143346923E-3</c:v>
                </c:pt>
                <c:pt idx="12734">
                  <c:v>1.3611840204710408E-3</c:v>
                </c:pt>
                <c:pt idx="12735">
                  <c:v>1.3610772676295221E-3</c:v>
                </c:pt>
                <c:pt idx="12736">
                  <c:v>1.3609708101215427E-3</c:v>
                </c:pt>
                <c:pt idx="12737">
                  <c:v>1.3608644164654251E-3</c:v>
                </c:pt>
                <c:pt idx="12738">
                  <c:v>1.3607578287881175E-3</c:v>
                </c:pt>
                <c:pt idx="12739">
                  <c:v>1.3606509080119099E-3</c:v>
                </c:pt>
                <c:pt idx="12740">
                  <c:v>1.3605437120943801E-3</c:v>
                </c:pt>
                <c:pt idx="12741">
                  <c:v>1.3604364633043361E-3</c:v>
                </c:pt>
                <c:pt idx="12742">
                  <c:v>1.3603294230095681E-3</c:v>
                </c:pt>
                <c:pt idx="12743">
                  <c:v>1.3602227445128916E-3</c:v>
                </c:pt>
                <c:pt idx="12744">
                  <c:v>1.3601163867958137E-3</c:v>
                </c:pt>
                <c:pt idx="12745">
                  <c:v>1.3600101376999576E-3</c:v>
                </c:pt>
                <c:pt idx="12746">
                  <c:v>1.3599037334445969E-3</c:v>
                </c:pt>
                <c:pt idx="12747">
                  <c:v>1.3597970071510261E-3</c:v>
                </c:pt>
                <c:pt idx="12748">
                  <c:v>1.3596899827441268E-3</c:v>
                </c:pt>
                <c:pt idx="12749">
                  <c:v>1.3595828613911253E-3</c:v>
                </c:pt>
                <c:pt idx="12750">
                  <c:v>1.3594759081628968E-3</c:v>
                </c:pt>
                <c:pt idx="12751">
                  <c:v>1.359369302773404E-3</c:v>
                </c:pt>
                <c:pt idx="12752">
                  <c:v>1.3592630384438341E-3</c:v>
                </c:pt>
                <c:pt idx="12753">
                  <c:v>1.3591569258043913E-3</c:v>
                </c:pt>
                <c:pt idx="12754">
                  <c:v>1.3590506995877557E-3</c:v>
                </c:pt>
                <c:pt idx="12755">
                  <c:v>1.3589441680015861E-3</c:v>
                </c:pt>
                <c:pt idx="12756">
                  <c:v>1.3588373206669525E-3</c:v>
                </c:pt>
                <c:pt idx="12757">
                  <c:v>1.3587303343739606E-3</c:v>
                </c:pt>
                <c:pt idx="12758">
                  <c:v>1.3586234734621935E-3</c:v>
                </c:pt>
                <c:pt idx="12759">
                  <c:v>1.3585169409604822E-3</c:v>
                </c:pt>
                <c:pt idx="12760">
                  <c:v>1.3584107643140014E-3</c:v>
                </c:pt>
                <c:pt idx="12761">
                  <c:v>1.3583047800138281E-3</c:v>
                </c:pt>
                <c:pt idx="12762">
                  <c:v>1.3581987257352917E-3</c:v>
                </c:pt>
                <c:pt idx="12763">
                  <c:v>1.3580923880643621E-3</c:v>
                </c:pt>
                <c:pt idx="12764">
                  <c:v>1.3579857226201908E-3</c:v>
                </c:pt>
                <c:pt idx="12765">
                  <c:v>1.3578788789590001E-3</c:v>
                </c:pt>
                <c:pt idx="12766">
                  <c:v>1.3577721162835125E-3</c:v>
                </c:pt>
                <c:pt idx="12767">
                  <c:v>1.3576656574640178E-3</c:v>
                </c:pt>
                <c:pt idx="12768">
                  <c:v>1.3575595635834626E-3</c:v>
                </c:pt>
                <c:pt idx="12769">
                  <c:v>1.3574536996233241E-3</c:v>
                </c:pt>
                <c:pt idx="12770">
                  <c:v>1.3573478105650813E-3</c:v>
                </c:pt>
                <c:pt idx="12771">
                  <c:v>1.3572416650131603E-3</c:v>
                </c:pt>
                <c:pt idx="12772">
                  <c:v>1.3571351854524661E-3</c:v>
                </c:pt>
                <c:pt idx="12773">
                  <c:v>1.3570284918134321E-3</c:v>
                </c:pt>
                <c:pt idx="12774">
                  <c:v>1.3569218338585238E-3</c:v>
                </c:pt>
                <c:pt idx="12775">
                  <c:v>1.3568154505083467E-3</c:v>
                </c:pt>
                <c:pt idx="12776">
                  <c:v>1.3567094353386217E-3</c:v>
                </c:pt>
                <c:pt idx="12777">
                  <c:v>1.356603683965905E-3</c:v>
                </c:pt>
                <c:pt idx="12778">
                  <c:v>1.3564979529031111E-3</c:v>
                </c:pt>
                <c:pt idx="12779">
                  <c:v>1.356391996699404E-3</c:v>
                </c:pt>
                <c:pt idx="12780">
                  <c:v>1.356285706122385E-3</c:v>
                </c:pt>
                <c:pt idx="12781">
                  <c:v>1.3561791695877172E-3</c:v>
                </c:pt>
                <c:pt idx="12782">
                  <c:v>1.3560726232877962E-3</c:v>
                </c:pt>
                <c:pt idx="12783">
                  <c:v>1.3559663181489318E-3</c:v>
                </c:pt>
                <c:pt idx="12784">
                  <c:v>1.3558603785572461E-3</c:v>
                </c:pt>
                <c:pt idx="12785">
                  <c:v>1.3557547323901045E-3</c:v>
                </c:pt>
                <c:pt idx="12786">
                  <c:v>1.3556491517090559E-3</c:v>
                </c:pt>
                <c:pt idx="12787">
                  <c:v>1.3555433811539006E-3</c:v>
                </c:pt>
                <c:pt idx="12788">
                  <c:v>1.355437281715405E-3</c:v>
                </c:pt>
                <c:pt idx="12789">
                  <c:v>1.3553309089380859E-3</c:v>
                </c:pt>
                <c:pt idx="12790">
                  <c:v>1.3552244815561935E-3</c:v>
                </c:pt>
                <c:pt idx="12791">
                  <c:v>1.35511825827214E-3</c:v>
                </c:pt>
                <c:pt idx="12792">
                  <c:v>1.3550123920925727E-3</c:v>
                </c:pt>
                <c:pt idx="12793">
                  <c:v>1.3549068442374557E-3</c:v>
                </c:pt>
                <c:pt idx="12794">
                  <c:v>1.3548014060598041E-3</c:v>
                </c:pt>
                <c:pt idx="12795">
                  <c:v>1.3546958165856593E-3</c:v>
                </c:pt>
                <c:pt idx="12796">
                  <c:v>1.3545899094586763E-3</c:v>
                </c:pt>
                <c:pt idx="12797">
                  <c:v>1.3544837065489971E-3</c:v>
                </c:pt>
                <c:pt idx="12798">
                  <c:v>1.3543774055503417E-3</c:v>
                </c:pt>
                <c:pt idx="12799">
                  <c:v>1.3542712685977658E-3</c:v>
                </c:pt>
                <c:pt idx="12800">
                  <c:v>1.3541654746596168E-3</c:v>
                </c:pt>
                <c:pt idx="12801">
                  <c:v>1.3540600188201865E-3</c:v>
                </c:pt>
                <c:pt idx="12802">
                  <c:v>1.3539547151311493E-3</c:v>
                </c:pt>
                <c:pt idx="12803">
                  <c:v>1.3538493013778509E-3</c:v>
                </c:pt>
                <c:pt idx="12804">
                  <c:v>1.3537435867334521E-3</c:v>
                </c:pt>
                <c:pt idx="12805">
                  <c:v>1.3536375591550369E-3</c:v>
                </c:pt>
                <c:pt idx="12806">
                  <c:v>1.3535313920776018E-3</c:v>
                </c:pt>
                <c:pt idx="12807">
                  <c:v>1.3534253466844798E-3</c:v>
                </c:pt>
                <c:pt idx="12808">
                  <c:v>1.3533196248239044E-3</c:v>
                </c:pt>
                <c:pt idx="12809">
                  <c:v>1.3532142553996638E-3</c:v>
                </c:pt>
                <c:pt idx="12810">
                  <c:v>1.353109078177992E-3</c:v>
                </c:pt>
                <c:pt idx="12811">
                  <c:v>1.3530038340809555E-3</c:v>
                </c:pt>
                <c:pt idx="12812">
                  <c:v>1.3528983110850741E-3</c:v>
                </c:pt>
                <c:pt idx="12813">
                  <c:v>1.3527924635620492E-3</c:v>
                </c:pt>
                <c:pt idx="12814">
                  <c:v>1.3526864378865619E-3</c:v>
                </c:pt>
                <c:pt idx="12815">
                  <c:v>1.3525804899380462E-3</c:v>
                </c:pt>
                <c:pt idx="12816">
                  <c:v>1.352474840992876E-3</c:v>
                </c:pt>
                <c:pt idx="12817">
                  <c:v>1.3523695531657777E-3</c:v>
                </c:pt>
                <c:pt idx="12818">
                  <c:v>1.3522644945133801E-3</c:v>
                </c:pt>
                <c:pt idx="12819">
                  <c:v>1.3521594134031961E-3</c:v>
                </c:pt>
                <c:pt idx="12820">
                  <c:v>1.3520540802301661E-3</c:v>
                </c:pt>
                <c:pt idx="12821">
                  <c:v>1.3519484166670541E-3</c:v>
                </c:pt>
                <c:pt idx="12822">
                  <c:v>1.3518425396883084E-3</c:v>
                </c:pt>
                <c:pt idx="12823">
                  <c:v>1.3517366956220358E-3</c:v>
                </c:pt>
                <c:pt idx="12824">
                  <c:v>1.3516311214099783E-3</c:v>
                </c:pt>
                <c:pt idx="12825">
                  <c:v>1.3515259112176893E-3</c:v>
                </c:pt>
                <c:pt idx="12826">
                  <c:v>1.3514209634867464E-3</c:v>
                </c:pt>
                <c:pt idx="12827">
                  <c:v>1.3513160381985285E-3</c:v>
                </c:pt>
                <c:pt idx="12828">
                  <c:v>1.3512108920610943E-3</c:v>
                </c:pt>
                <c:pt idx="12829">
                  <c:v>1.3511054154766728E-3</c:v>
                </c:pt>
                <c:pt idx="12830">
                  <c:v>1.3509996941785064E-3</c:v>
                </c:pt>
                <c:pt idx="12831">
                  <c:v>1.3508939608711259E-3</c:v>
                </c:pt>
                <c:pt idx="12832">
                  <c:v>1.3507884641516385E-3</c:v>
                </c:pt>
                <c:pt idx="12833">
                  <c:v>1.3506833285463044E-3</c:v>
                </c:pt>
                <c:pt idx="12834">
                  <c:v>1.3505784844616785E-3</c:v>
                </c:pt>
                <c:pt idx="12835">
                  <c:v>1.3504737074522561E-3</c:v>
                </c:pt>
                <c:pt idx="12836">
                  <c:v>1.3503687446475574E-3</c:v>
                </c:pt>
                <c:pt idx="12837">
                  <c:v>1.3502634571237121E-3</c:v>
                </c:pt>
                <c:pt idx="12838">
                  <c:v>1.3501578980596545E-3</c:v>
                </c:pt>
                <c:pt idx="12839">
                  <c:v>1.3500522827063681E-3</c:v>
                </c:pt>
                <c:pt idx="12840">
                  <c:v>1.3499468671270421E-3</c:v>
                </c:pt>
                <c:pt idx="12841">
                  <c:v>1.3498418040185833E-3</c:v>
                </c:pt>
                <c:pt idx="12842">
                  <c:v>1.3497370567936715E-3</c:v>
                </c:pt>
                <c:pt idx="12843">
                  <c:v>1.3496324202646635E-3</c:v>
                </c:pt>
                <c:pt idx="12844">
                  <c:v>1.3495276362352499E-3</c:v>
                </c:pt>
                <c:pt idx="12845">
                  <c:v>1.3494225388816969E-3</c:v>
                </c:pt>
                <c:pt idx="12846">
                  <c:v>1.3493171480631805E-3</c:v>
                </c:pt>
                <c:pt idx="12847">
                  <c:v>1.3492116580525544E-3</c:v>
                </c:pt>
                <c:pt idx="12848">
                  <c:v>1.3491063280809301E-3</c:v>
                </c:pt>
                <c:pt idx="12849">
                  <c:v>1.3490013363641976E-3</c:v>
                </c:pt>
                <c:pt idx="12850">
                  <c:v>1.3488966798081241E-3</c:v>
                </c:pt>
                <c:pt idx="12851">
                  <c:v>1.3487921758328092E-3</c:v>
                </c:pt>
                <c:pt idx="12852">
                  <c:v>1.3486875652417654E-3</c:v>
                </c:pt>
                <c:pt idx="12853">
                  <c:v>1.3485826581770501E-3</c:v>
                </c:pt>
                <c:pt idx="12854">
                  <c:v>1.3484774409711579E-3</c:v>
                </c:pt>
                <c:pt idx="12855">
                  <c:v>1.3483720837571356E-3</c:v>
                </c:pt>
                <c:pt idx="12856">
                  <c:v>1.3482668445990262E-3</c:v>
                </c:pt>
                <c:pt idx="12857">
                  <c:v>1.3481619241644941E-3</c:v>
                </c:pt>
                <c:pt idx="12858">
                  <c:v>1.3480573527790312E-3</c:v>
                </c:pt>
                <c:pt idx="12859">
                  <c:v>1.3479529734308981E-3</c:v>
                </c:pt>
                <c:pt idx="12860">
                  <c:v>1.3478485302496101E-3</c:v>
                </c:pt>
                <c:pt idx="12861">
                  <c:v>1.3477438125988101E-3</c:v>
                </c:pt>
                <c:pt idx="12862">
                  <c:v>1.3476387736370927E-3</c:v>
                </c:pt>
                <c:pt idx="12863">
                  <c:v>1.3475335566103821E-3</c:v>
                </c:pt>
                <c:pt idx="12864">
                  <c:v>1.3474284141162941E-3</c:v>
                </c:pt>
                <c:pt idx="12865">
                  <c:v>1.3473235658440941E-3</c:v>
                </c:pt>
                <c:pt idx="12866">
                  <c:v>1.3472190749086682E-3</c:v>
                </c:pt>
                <c:pt idx="12867">
                  <c:v>1.3471148123895061E-3</c:v>
                </c:pt>
                <c:pt idx="12868">
                  <c:v>1.3470105299967453E-3</c:v>
                </c:pt>
                <c:pt idx="12869">
                  <c:v>1.3469059999056251E-3</c:v>
                </c:pt>
                <c:pt idx="12870">
                  <c:v>1.3468011430055903E-3</c:v>
                </c:pt>
                <c:pt idx="12871">
                  <c:v>1.3466960733666301E-3</c:v>
                </c:pt>
                <c:pt idx="12872">
                  <c:v>1.3465910339277405E-3</c:v>
                </c:pt>
                <c:pt idx="12873">
                  <c:v>1.3464862596652347E-3</c:v>
                </c:pt>
                <c:pt idx="12874">
                  <c:v>1.3463818453086681E-3</c:v>
                </c:pt>
                <c:pt idx="12875">
                  <c:v>1.3462776920740501E-3</c:v>
                </c:pt>
                <c:pt idx="12876">
                  <c:v>1.3461735633644241E-3</c:v>
                </c:pt>
                <c:pt idx="12877">
                  <c:v>1.3460692180300019E-3</c:v>
                </c:pt>
                <c:pt idx="12878">
                  <c:v>1.3459645461304359E-3</c:v>
                </c:pt>
                <c:pt idx="12879">
                  <c:v>1.3458596307659991E-3</c:v>
                </c:pt>
                <c:pt idx="12880">
                  <c:v>1.3457547012015526E-3</c:v>
                </c:pt>
                <c:pt idx="12881">
                  <c:v>1.3456500037248779E-3</c:v>
                </c:pt>
                <c:pt idx="12882">
                  <c:v>1.3455456629827395E-3</c:v>
                </c:pt>
                <c:pt idx="12883">
                  <c:v>1.3454416118627761E-3</c:v>
                </c:pt>
                <c:pt idx="12884">
                  <c:v>1.3453376293630277E-3</c:v>
                </c:pt>
                <c:pt idx="12885">
                  <c:v>1.3452334650797561E-3</c:v>
                </c:pt>
                <c:pt idx="12886">
                  <c:v>1.3451289801909409E-3</c:v>
                </c:pt>
                <c:pt idx="12887">
                  <c:v>1.3450242255564535E-3</c:v>
                </c:pt>
                <c:pt idx="12888">
                  <c:v>1.3449194129944164E-3</c:v>
                </c:pt>
                <c:pt idx="12889">
                  <c:v>1.3448147959547161E-3</c:v>
                </c:pt>
                <c:pt idx="12890">
                  <c:v>1.3447105268113012E-3</c:v>
                </c:pt>
                <c:pt idx="12891">
                  <c:v>1.3446065711247761E-3</c:v>
                </c:pt>
                <c:pt idx="12892">
                  <c:v>1.3445027271156524E-3</c:v>
                </c:pt>
                <c:pt idx="12893">
                  <c:v>1.3443987393365428E-3</c:v>
                </c:pt>
                <c:pt idx="12894">
                  <c:v>1.3442944425061693E-3</c:v>
                </c:pt>
                <c:pt idx="12895">
                  <c:v>1.3441898545156535E-3</c:v>
                </c:pt>
                <c:pt idx="12896">
                  <c:v>1.3440851662687285E-3</c:v>
                </c:pt>
                <c:pt idx="12897">
                  <c:v>1.3439806341239715E-3</c:v>
                </c:pt>
                <c:pt idx="12898">
                  <c:v>1.3438764355383341E-3</c:v>
                </c:pt>
                <c:pt idx="12899">
                  <c:v>1.3437725691982396E-3</c:v>
                </c:pt>
                <c:pt idx="12900">
                  <c:v>1.3436688558401135E-3</c:v>
                </c:pt>
                <c:pt idx="12901">
                  <c:v>1.3435650392516225E-3</c:v>
                </c:pt>
                <c:pt idx="12902">
                  <c:v>1.3434609305468938E-3</c:v>
                </c:pt>
                <c:pt idx="12903">
                  <c:v>1.3433565144723399E-3</c:v>
                </c:pt>
                <c:pt idx="12904">
                  <c:v>1.3432519579112947E-3</c:v>
                </c:pt>
                <c:pt idx="12905">
                  <c:v>1.3431475158449777E-3</c:v>
                </c:pt>
                <c:pt idx="12906">
                  <c:v>1.3430433877606911E-3</c:v>
                </c:pt>
                <c:pt idx="12907">
                  <c:v>1.3429396053694458E-3</c:v>
                </c:pt>
                <c:pt idx="12908">
                  <c:v>1.3428360148294465E-3</c:v>
                </c:pt>
                <c:pt idx="12909">
                  <c:v>1.3427323634389152E-3</c:v>
                </c:pt>
                <c:pt idx="12910">
                  <c:v>1.3426284419450231E-3</c:v>
                </c:pt>
                <c:pt idx="12911">
                  <c:v>1.3425242023268873E-3</c:v>
                </c:pt>
                <c:pt idx="12912">
                  <c:v>1.3424197847534888E-3</c:v>
                </c:pt>
                <c:pt idx="12913">
                  <c:v>1.3423154385814645E-3</c:v>
                </c:pt>
                <c:pt idx="12914">
                  <c:v>1.3422113819198602E-3</c:v>
                </c:pt>
                <c:pt idx="12915">
                  <c:v>1.3421076788527899E-3</c:v>
                </c:pt>
                <c:pt idx="12916">
                  <c:v>1.3420042034313164E-3</c:v>
                </c:pt>
                <c:pt idx="12917">
                  <c:v>1.3419007106653855E-3</c:v>
                </c:pt>
                <c:pt idx="12918">
                  <c:v>1.341796974500426E-3</c:v>
                </c:pt>
                <c:pt idx="12919">
                  <c:v>1.3416929150706464E-3</c:v>
                </c:pt>
                <c:pt idx="12920">
                  <c:v>1.3415886435921411E-3</c:v>
                </c:pt>
                <c:pt idx="12921">
                  <c:v>1.341484399659321E-3</c:v>
                </c:pt>
                <c:pt idx="12922">
                  <c:v>1.3413804162965121E-3</c:v>
                </c:pt>
                <c:pt idx="12923">
                  <c:v>1.3412767887720227E-3</c:v>
                </c:pt>
                <c:pt idx="12924">
                  <c:v>1.341173421026676E-3</c:v>
                </c:pt>
                <c:pt idx="12925">
                  <c:v>1.3410700798390648E-3</c:v>
                </c:pt>
                <c:pt idx="12926">
                  <c:v>1.3409665261849965E-3</c:v>
                </c:pt>
                <c:pt idx="12927">
                  <c:v>1.3408626498037633E-3</c:v>
                </c:pt>
                <c:pt idx="12928">
                  <c:v>1.3407585312111402E-3</c:v>
                </c:pt>
                <c:pt idx="12929">
                  <c:v>1.3406543962797641E-3</c:v>
                </c:pt>
                <c:pt idx="12930">
                  <c:v>1.3405504890078124E-3</c:v>
                </c:pt>
                <c:pt idx="12931">
                  <c:v>1.3404469341433789E-3</c:v>
                </c:pt>
                <c:pt idx="12932">
                  <c:v>1.3403436670080435E-3</c:v>
                </c:pt>
                <c:pt idx="12933">
                  <c:v>1.3402404699947689E-3</c:v>
                </c:pt>
                <c:pt idx="12934">
                  <c:v>1.3401370951438966E-3</c:v>
                </c:pt>
                <c:pt idx="12935">
                  <c:v>1.3400334037512115E-3</c:v>
                </c:pt>
                <c:pt idx="12936">
                  <c:v>1.3399294444031424E-3</c:v>
                </c:pt>
                <c:pt idx="12937">
                  <c:v>1.3398254255345321E-3</c:v>
                </c:pt>
                <c:pt idx="12938">
                  <c:v>1.3397215980075386E-3</c:v>
                </c:pt>
                <c:pt idx="12939">
                  <c:v>1.3396181138603967E-3</c:v>
                </c:pt>
                <c:pt idx="12940">
                  <c:v>1.339514940757736E-3</c:v>
                </c:pt>
                <c:pt idx="12941">
                  <c:v>1.3394118802778881E-3</c:v>
                </c:pt>
                <c:pt idx="12942">
                  <c:v>1.3393086796939981E-3</c:v>
                </c:pt>
                <c:pt idx="12943">
                  <c:v>1.3392051742767903E-3</c:v>
                </c:pt>
                <c:pt idx="12944">
                  <c:v>1.3391013799912898E-3</c:v>
                </c:pt>
                <c:pt idx="12945">
                  <c:v>1.3389974844229863E-3</c:v>
                </c:pt>
                <c:pt idx="12946">
                  <c:v>1.3388937410890201E-3</c:v>
                </c:pt>
                <c:pt idx="12947">
                  <c:v>1.3387903266811271E-3</c:v>
                </c:pt>
                <c:pt idx="12948">
                  <c:v>1.3386872416264136E-3</c:v>
                </c:pt>
                <c:pt idx="12949">
                  <c:v>1.3385843099264993E-3</c:v>
                </c:pt>
                <c:pt idx="12950">
                  <c:v>1.3384812783195741E-3</c:v>
                </c:pt>
                <c:pt idx="12951">
                  <c:v>1.3383779588947873E-3</c:v>
                </c:pt>
                <c:pt idx="12952">
                  <c:v>1.3382743348502142E-3</c:v>
                </c:pt>
                <c:pt idx="12953">
                  <c:v>1.3381705698707589E-3</c:v>
                </c:pt>
                <c:pt idx="12954">
                  <c:v>1.3380669158907709E-3</c:v>
                </c:pt>
                <c:pt idx="12955">
                  <c:v>1.3379635712175741E-3</c:v>
                </c:pt>
                <c:pt idx="12956">
                  <c:v>1.3378605689123321E-3</c:v>
                </c:pt>
                <c:pt idx="12957">
                  <c:v>1.3377577582519753E-3</c:v>
                </c:pt>
                <c:pt idx="12958">
                  <c:v>1.3376548896652529E-3</c:v>
                </c:pt>
                <c:pt idx="12959">
                  <c:v>1.3375517552792083E-3</c:v>
                </c:pt>
                <c:pt idx="12960">
                  <c:v>1.3374483059263552E-3</c:v>
                </c:pt>
                <c:pt idx="12961">
                  <c:v>1.3373446787495768E-3</c:v>
                </c:pt>
                <c:pt idx="12962">
                  <c:v>1.3372411199047988E-3</c:v>
                </c:pt>
                <c:pt idx="12963">
                  <c:v>1.3371378459277831E-3</c:v>
                </c:pt>
                <c:pt idx="12964">
                  <c:v>1.3370349218416353E-3</c:v>
                </c:pt>
                <c:pt idx="12965">
                  <c:v>1.3369322246186285E-3</c:v>
                </c:pt>
                <c:pt idx="12966">
                  <c:v>1.3368295125264073E-3</c:v>
                </c:pt>
                <c:pt idx="12967">
                  <c:v>1.3367265612703773E-3</c:v>
                </c:pt>
                <c:pt idx="12968">
                  <c:v>1.3366232902570058E-3</c:v>
                </c:pt>
                <c:pt idx="12969">
                  <c:v>1.3365198078981401E-3</c:v>
                </c:pt>
                <c:pt idx="12970">
                  <c:v>1.336416350487419E-3</c:v>
                </c:pt>
                <c:pt idx="12971">
                  <c:v>1.336313149110534E-3</c:v>
                </c:pt>
                <c:pt idx="12972">
                  <c:v>1.3362102995499441E-3</c:v>
                </c:pt>
                <c:pt idx="12973">
                  <c:v>1.3361077084225628E-3</c:v>
                </c:pt>
                <c:pt idx="12974">
                  <c:v>1.3360051458372044E-3</c:v>
                </c:pt>
                <c:pt idx="12975">
                  <c:v>1.3359023748787783E-3</c:v>
                </c:pt>
                <c:pt idx="12976">
                  <c:v>1.3357992849878657E-3</c:v>
                </c:pt>
                <c:pt idx="12977">
                  <c:v>1.3356959541433527E-3</c:v>
                </c:pt>
                <c:pt idx="12978">
                  <c:v>1.3355926048723341E-3</c:v>
                </c:pt>
                <c:pt idx="12979">
                  <c:v>1.3354894789028321E-3</c:v>
                </c:pt>
                <c:pt idx="12980">
                  <c:v>1.3353867010656923E-3</c:v>
                </c:pt>
                <c:pt idx="12981">
                  <c:v>1.3352842090701787E-3</c:v>
                </c:pt>
                <c:pt idx="12982">
                  <c:v>1.3351817886563533E-3</c:v>
                </c:pt>
                <c:pt idx="12983">
                  <c:v>1.3350791942861881E-3</c:v>
                </c:pt>
                <c:pt idx="12984">
                  <c:v>1.3349762873887804E-3</c:v>
                </c:pt>
                <c:pt idx="12985">
                  <c:v>1.3348731143218947E-3</c:v>
                </c:pt>
                <c:pt idx="12986">
                  <c:v>1.3347698801857801E-3</c:v>
                </c:pt>
                <c:pt idx="12987">
                  <c:v>1.3346668332801961E-3</c:v>
                </c:pt>
                <c:pt idx="12988">
                  <c:v>1.3345641252952931E-3</c:v>
                </c:pt>
                <c:pt idx="12989">
                  <c:v>1.3344617259566738E-3</c:v>
                </c:pt>
                <c:pt idx="12990">
                  <c:v>1.3343594401510365E-3</c:v>
                </c:pt>
                <c:pt idx="12991">
                  <c:v>1.3342570178440137E-3</c:v>
                </c:pt>
                <c:pt idx="12992">
                  <c:v>1.3341542948674702E-3</c:v>
                </c:pt>
                <c:pt idx="12993">
                  <c:v>1.3340512853015761E-3</c:v>
                </c:pt>
                <c:pt idx="12994">
                  <c:v>1.3339481734635282E-3</c:v>
                </c:pt>
                <c:pt idx="12995">
                  <c:v>1.3338452100596335E-3</c:v>
                </c:pt>
                <c:pt idx="12996">
                  <c:v>1.3337425710105194E-3</c:v>
                </c:pt>
                <c:pt idx="12997">
                  <c:v>1.3336402584448197E-3</c:v>
                </c:pt>
                <c:pt idx="12998">
                  <c:v>1.3335380995790507E-3</c:v>
                </c:pt>
                <c:pt idx="12999">
                  <c:v>1.3334358440688287E-3</c:v>
                </c:pt>
                <c:pt idx="13000">
                  <c:v>1.3333333049809601E-3</c:v>
                </c:pt>
                <c:pt idx="13001">
                  <c:v>1.3332304640021901E-3</c:v>
                </c:pt>
                <c:pt idx="13002">
                  <c:v>1.3331274816693601E-3</c:v>
                </c:pt>
                <c:pt idx="13003">
                  <c:v>1.333024606905421E-3</c:v>
                </c:pt>
                <c:pt idx="13004">
                  <c:v>1.3329220368382617E-3</c:v>
                </c:pt>
                <c:pt idx="13005">
                  <c:v>1.3328198058445509E-3</c:v>
                </c:pt>
                <c:pt idx="13006">
                  <c:v>1.33271776626969E-3</c:v>
                </c:pt>
                <c:pt idx="13007">
                  <c:v>1.332615671635321E-3</c:v>
                </c:pt>
                <c:pt idx="13008">
                  <c:v>1.3325133154445641E-3</c:v>
                </c:pt>
                <c:pt idx="13009">
                  <c:v>1.3324106474154607E-3</c:v>
                </c:pt>
                <c:pt idx="13010">
                  <c:v>1.3323078017148139E-3</c:v>
                </c:pt>
                <c:pt idx="13011">
                  <c:v>1.3322050213374226E-3</c:v>
                </c:pt>
                <c:pt idx="13012">
                  <c:v>1.3321025212527952E-3</c:v>
                </c:pt>
                <c:pt idx="13013">
                  <c:v>1.3320003673934573E-3</c:v>
                </c:pt>
                <c:pt idx="13014">
                  <c:v>1.3318984396034621E-3</c:v>
                </c:pt>
                <c:pt idx="13015">
                  <c:v>1.3317964993666668E-3</c:v>
                </c:pt>
                <c:pt idx="13016">
                  <c:v>1.331694324138267E-3</c:v>
                </c:pt>
                <c:pt idx="13017">
                  <c:v>1.3315918326238449E-3</c:v>
                </c:pt>
                <c:pt idx="13018">
                  <c:v>1.3314891304797032E-3</c:v>
                </c:pt>
                <c:pt idx="13019">
                  <c:v>1.3313864507418693E-3</c:v>
                </c:pt>
                <c:pt idx="13020">
                  <c:v>1.3312840225706765E-3</c:v>
                </c:pt>
                <c:pt idx="13021">
                  <c:v>1.3311819422387394E-3</c:v>
                </c:pt>
                <c:pt idx="13022">
                  <c:v>1.3310801189912401E-3</c:v>
                </c:pt>
                <c:pt idx="13023">
                  <c:v>1.3309783262225802E-3</c:v>
                </c:pt>
                <c:pt idx="13024">
                  <c:v>1.3308763291104261E-3</c:v>
                </c:pt>
                <c:pt idx="13025">
                  <c:v>1.3307740168177933E-3</c:v>
                </c:pt>
                <c:pt idx="13026">
                  <c:v>1.3306714648333004E-3</c:v>
                </c:pt>
                <c:pt idx="13027">
                  <c:v>1.3305688923844418E-3</c:v>
                </c:pt>
                <c:pt idx="13028">
                  <c:v>1.3304665389484477E-3</c:v>
                </c:pt>
                <c:pt idx="13029">
                  <c:v>1.3303645294207485E-3</c:v>
                </c:pt>
                <c:pt idx="13030">
                  <c:v>1.3302628038529274E-3</c:v>
                </c:pt>
                <c:pt idx="13031">
                  <c:v>1.3301611512851279E-3</c:v>
                </c:pt>
                <c:pt idx="13032">
                  <c:v>1.330059328578736E-3</c:v>
                </c:pt>
                <c:pt idx="13033">
                  <c:v>1.3299571973112315E-3</c:v>
                </c:pt>
                <c:pt idx="13034">
                  <c:v>1.3298548016555597E-3</c:v>
                </c:pt>
                <c:pt idx="13035">
                  <c:v>1.3297523434253533E-3</c:v>
                </c:pt>
                <c:pt idx="13036">
                  <c:v>1.3296500683829533E-3</c:v>
                </c:pt>
                <c:pt idx="13037">
                  <c:v>1.3295481278584533E-3</c:v>
                </c:pt>
                <c:pt idx="13038">
                  <c:v>1.3294464935962413E-3</c:v>
                </c:pt>
                <c:pt idx="13039">
                  <c:v>1.3293449737427384E-3</c:v>
                </c:pt>
                <c:pt idx="13040">
                  <c:v>1.3292433209283864E-3</c:v>
                </c:pt>
                <c:pt idx="13041">
                  <c:v>1.3291413715550181E-3</c:v>
                </c:pt>
                <c:pt idx="13042">
                  <c:v>1.3290391378582701E-3</c:v>
                </c:pt>
                <c:pt idx="13043">
                  <c:v>1.3289368009361921E-3</c:v>
                </c:pt>
                <c:pt idx="13044">
                  <c:v>1.3288346087145259E-3</c:v>
                </c:pt>
                <c:pt idx="13045">
                  <c:v>1.3287327363371037E-3</c:v>
                </c:pt>
                <c:pt idx="13046">
                  <c:v>1.3286311875957721E-3</c:v>
                </c:pt>
                <c:pt idx="13047">
                  <c:v>1.3285297928724838E-3</c:v>
                </c:pt>
                <c:pt idx="13048">
                  <c:v>1.3284283047076231E-3</c:v>
                </c:pt>
                <c:pt idx="13049">
                  <c:v>1.3283265371481421E-3</c:v>
                </c:pt>
                <c:pt idx="13050">
                  <c:v>1.3282244704056043E-3</c:v>
                </c:pt>
                <c:pt idx="13051">
                  <c:v>1.3281222619183296E-3</c:v>
                </c:pt>
                <c:pt idx="13052">
                  <c:v>1.3280201576327895E-3</c:v>
                </c:pt>
                <c:pt idx="13053">
                  <c:v>1.327918353498168E-3</c:v>
                </c:pt>
                <c:pt idx="13054">
                  <c:v>1.32781688517279E-3</c:v>
                </c:pt>
                <c:pt idx="13055">
                  <c:v>1.3277156080211021E-3</c:v>
                </c:pt>
                <c:pt idx="13056">
                  <c:v>1.3276142786205545E-3</c:v>
                </c:pt>
                <c:pt idx="13057">
                  <c:v>1.3275126918464541E-3</c:v>
                </c:pt>
                <c:pt idx="13058">
                  <c:v>1.3274107963338181E-3</c:v>
                </c:pt>
                <c:pt idx="13059">
                  <c:v>1.3273087233224088E-3</c:v>
                </c:pt>
                <c:pt idx="13060">
                  <c:v>1.327206712684992E-3</c:v>
                </c:pt>
                <c:pt idx="13061">
                  <c:v>1.3271049778318573E-3</c:v>
                </c:pt>
                <c:pt idx="13062">
                  <c:v>1.3270035855760748E-3</c:v>
                </c:pt>
                <c:pt idx="13063">
                  <c:v>1.326902418584902E-3</c:v>
                </c:pt>
                <c:pt idx="13064">
                  <c:v>1.3268012415175621E-3</c:v>
                </c:pt>
                <c:pt idx="13065">
                  <c:v>1.3266998335688754E-3</c:v>
                </c:pt>
                <c:pt idx="13066">
                  <c:v>1.3265981127697541E-3</c:v>
                </c:pt>
                <c:pt idx="13067">
                  <c:v>1.3264961820687801E-3</c:v>
                </c:pt>
                <c:pt idx="13068">
                  <c:v>1.3263942712868561E-3</c:v>
                </c:pt>
                <c:pt idx="13069">
                  <c:v>1.3262926076721994E-3</c:v>
                </c:pt>
                <c:pt idx="13070">
                  <c:v>1.3261912879640894E-3</c:v>
                </c:pt>
                <c:pt idx="13071">
                  <c:v>1.3260902239891155E-3</c:v>
                </c:pt>
                <c:pt idx="13072">
                  <c:v>1.3259891923833181E-3</c:v>
                </c:pt>
                <c:pt idx="13073">
                  <c:v>1.3258879604008957E-3</c:v>
                </c:pt>
                <c:pt idx="13074">
                  <c:v>1.3257864169478521E-3</c:v>
                </c:pt>
                <c:pt idx="13075">
                  <c:v>1.3256846350683637E-3</c:v>
                </c:pt>
                <c:pt idx="13076">
                  <c:v>1.325582830735531E-3</c:v>
                </c:pt>
                <c:pt idx="13077">
                  <c:v>1.325481241194891E-3</c:v>
                </c:pt>
                <c:pt idx="13078">
                  <c:v>1.3253799913888471E-3</c:v>
                </c:pt>
                <c:pt idx="13079">
                  <c:v>1.32527902366681E-3</c:v>
                </c:pt>
                <c:pt idx="13080">
                  <c:v>1.3251781303227285E-3</c:v>
                </c:pt>
                <c:pt idx="13081">
                  <c:v>1.3250770705953905E-3</c:v>
                </c:pt>
                <c:pt idx="13082">
                  <c:v>1.3249757062253453E-3</c:v>
                </c:pt>
                <c:pt idx="13083">
                  <c:v>1.3248740792437183E-3</c:v>
                </c:pt>
                <c:pt idx="13084">
                  <c:v>1.3247723882246422E-3</c:v>
                </c:pt>
                <c:pt idx="13085">
                  <c:v>1.3246708764177947E-3</c:v>
                </c:pt>
                <c:pt idx="13086">
                  <c:v>1.3245696947816021E-3</c:v>
                </c:pt>
                <c:pt idx="13087">
                  <c:v>1.324468817037876E-3</c:v>
                </c:pt>
                <c:pt idx="13088">
                  <c:v>1.3243680545449482E-3</c:v>
                </c:pt>
                <c:pt idx="13089">
                  <c:v>1.3242671625707174E-3</c:v>
                </c:pt>
                <c:pt idx="13090">
                  <c:v>1.3241659780954661E-3</c:v>
                </c:pt>
                <c:pt idx="13091">
                  <c:v>1.3240645115498561E-3</c:v>
                </c:pt>
                <c:pt idx="13092">
                  <c:v>1.3239629408610845E-3</c:v>
                </c:pt>
                <c:pt idx="13093">
                  <c:v>1.3238615112041675E-3</c:v>
                </c:pt>
                <c:pt idx="13094">
                  <c:v>1.3237603969407821E-3</c:v>
                </c:pt>
                <c:pt idx="13095">
                  <c:v>1.3236596034884075E-3</c:v>
                </c:pt>
                <c:pt idx="13096">
                  <c:v>1.323558964345884E-3</c:v>
                </c:pt>
                <c:pt idx="13097">
                  <c:v>1.32345823490609E-3</c:v>
                </c:pt>
                <c:pt idx="13098">
                  <c:v>1.3233572301983964E-3</c:v>
                </c:pt>
                <c:pt idx="13099">
                  <c:v>1.3232559289946203E-3</c:v>
                </c:pt>
                <c:pt idx="13100">
                  <c:v>1.3231544856831801E-3</c:v>
                </c:pt>
                <c:pt idx="13101">
                  <c:v>1.3230531432685808E-3</c:v>
                </c:pt>
                <c:pt idx="13102">
                  <c:v>1.322952096522159E-3</c:v>
                </c:pt>
                <c:pt idx="13103">
                  <c:v>1.3228513823507206E-3</c:v>
                </c:pt>
                <c:pt idx="13104">
                  <c:v>1.3227508590892406E-3</c:v>
                </c:pt>
                <c:pt idx="13105">
                  <c:v>1.3226502863344369E-3</c:v>
                </c:pt>
                <c:pt idx="13106">
                  <c:v>1.3225494603297818E-3</c:v>
                </c:pt>
                <c:pt idx="13107">
                  <c:v>1.3224483286580345E-3</c:v>
                </c:pt>
                <c:pt idx="13108">
                  <c:v>1.3223470196801225E-3</c:v>
                </c:pt>
                <c:pt idx="13109">
                  <c:v>1.3222457701852525E-3</c:v>
                </c:pt>
                <c:pt idx="13110">
                  <c:v>1.32214479203157E-3</c:v>
                </c:pt>
                <c:pt idx="13111">
                  <c:v>1.3220441528844719E-3</c:v>
                </c:pt>
                <c:pt idx="13112">
                  <c:v>1.3219437381867547E-3</c:v>
                </c:pt>
                <c:pt idx="13113">
                  <c:v>1.321843315732744E-3</c:v>
                </c:pt>
                <c:pt idx="13114">
                  <c:v>1.3217426664467388E-3</c:v>
                </c:pt>
                <c:pt idx="13115">
                  <c:v>1.321641707710586E-3</c:v>
                </c:pt>
                <c:pt idx="13116">
                  <c:v>1.321540539812106E-3</c:v>
                </c:pt>
                <c:pt idx="13117">
                  <c:v>1.3214393893988907E-3</c:v>
                </c:pt>
                <c:pt idx="13118">
                  <c:v>1.3213384818202213E-3</c:v>
                </c:pt>
                <c:pt idx="13119">
                  <c:v>1.3212379142591461E-3</c:v>
                </c:pt>
                <c:pt idx="13120">
                  <c:v>1.3211376010776241E-3</c:v>
                </c:pt>
                <c:pt idx="13121">
                  <c:v>1.321037322110105E-3</c:v>
                </c:pt>
                <c:pt idx="13122">
                  <c:v>1.3209368466711743E-3</c:v>
                </c:pt>
                <c:pt idx="13123">
                  <c:v>1.3208360634299463E-3</c:v>
                </c:pt>
                <c:pt idx="13124">
                  <c:v>1.3207350430310607E-3</c:v>
                </c:pt>
                <c:pt idx="13125">
                  <c:v>1.320633998237658E-3</c:v>
                </c:pt>
                <c:pt idx="13126">
                  <c:v>1.3205331640826342E-3</c:v>
                </c:pt>
                <c:pt idx="13127">
                  <c:v>1.3204326655381197E-3</c:v>
                </c:pt>
                <c:pt idx="13128">
                  <c:v>1.3203324472077314E-3</c:v>
                </c:pt>
                <c:pt idx="13129">
                  <c:v>1.3202323045937159E-3</c:v>
                </c:pt>
                <c:pt idx="13130">
                  <c:v>1.3201319992904887E-3</c:v>
                </c:pt>
                <c:pt idx="13131">
                  <c:v>1.3200313932159001E-3</c:v>
                </c:pt>
                <c:pt idx="13132">
                  <c:v>1.3199305263014317E-3</c:v>
                </c:pt>
                <c:pt idx="13133">
                  <c:v>1.3198295939280968E-3</c:v>
                </c:pt>
                <c:pt idx="13134">
                  <c:v>1.3197288368573261E-3</c:v>
                </c:pt>
                <c:pt idx="13135">
                  <c:v>1.3196284056646774E-3</c:v>
                </c:pt>
                <c:pt idx="13136">
                  <c:v>1.3195282760088271E-3</c:v>
                </c:pt>
                <c:pt idx="13137">
                  <c:v>1.3194282624129914E-3</c:v>
                </c:pt>
                <c:pt idx="13138">
                  <c:v>1.3193281227554961E-3</c:v>
                </c:pt>
                <c:pt idx="13139">
                  <c:v>1.3192276946032981E-3</c:v>
                </c:pt>
                <c:pt idx="13140">
                  <c:v>1.3191269866207921E-3</c:v>
                </c:pt>
                <c:pt idx="13141">
                  <c:v>1.319026173611814E-3</c:v>
                </c:pt>
                <c:pt idx="13142">
                  <c:v>1.3189254980301357E-3</c:v>
                </c:pt>
                <c:pt idx="13143">
                  <c:v>1.3188251334501533E-3</c:v>
                </c:pt>
                <c:pt idx="13144">
                  <c:v>1.3187250868781821E-3</c:v>
                </c:pt>
                <c:pt idx="13145">
                  <c:v>1.3186251948821821E-3</c:v>
                </c:pt>
                <c:pt idx="13146">
                  <c:v>1.3185252156757822E-3</c:v>
                </c:pt>
                <c:pt idx="13147">
                  <c:v>1.3184249652727661E-3</c:v>
                </c:pt>
                <c:pt idx="13148">
                  <c:v>1.318324421039902E-3</c:v>
                </c:pt>
                <c:pt idx="13149">
                  <c:v>1.3182237343635477E-3</c:v>
                </c:pt>
                <c:pt idx="13150">
                  <c:v>1.318123145340162E-3</c:v>
                </c:pt>
                <c:pt idx="13151">
                  <c:v>1.3180228475643341E-3</c:v>
                </c:pt>
                <c:pt idx="13152">
                  <c:v>1.3179228791588668E-3</c:v>
                </c:pt>
                <c:pt idx="13153">
                  <c:v>1.3178231013815935E-3</c:v>
                </c:pt>
                <c:pt idx="13154">
                  <c:v>1.3177232768124712E-3</c:v>
                </c:pt>
                <c:pt idx="13155">
                  <c:v>1.3176232030590158E-3</c:v>
                </c:pt>
                <c:pt idx="13156">
                  <c:v>1.3175228266818536E-3</c:v>
                </c:pt>
                <c:pt idx="13157">
                  <c:v>1.3174222732103879E-3</c:v>
                </c:pt>
                <c:pt idx="13158">
                  <c:v>1.3173217763881857E-3</c:v>
                </c:pt>
                <c:pt idx="13159">
                  <c:v>1.3172215465284177E-3</c:v>
                </c:pt>
                <c:pt idx="13160">
                  <c:v>1.3171216521211562E-3</c:v>
                </c:pt>
                <c:pt idx="13161">
                  <c:v>1.3170219813379361E-3</c:v>
                </c:pt>
                <c:pt idx="13162">
                  <c:v>1.3169223050685701E-3</c:v>
                </c:pt>
                <c:pt idx="13163">
                  <c:v>1.3168224059566551E-3</c:v>
                </c:pt>
                <c:pt idx="13164">
                  <c:v>1.3167222007600225E-3</c:v>
                </c:pt>
                <c:pt idx="13165">
                  <c:v>1.3166217871517943E-3</c:v>
                </c:pt>
                <c:pt idx="13166">
                  <c:v>1.3165213886474638E-3</c:v>
                </c:pt>
                <c:pt idx="13167">
                  <c:v>1.3164212287104559E-3</c:v>
                </c:pt>
                <c:pt idx="13168">
                  <c:v>1.3163214049452746E-3</c:v>
                </c:pt>
                <c:pt idx="13169">
                  <c:v>1.316221834204045E-3</c:v>
                </c:pt>
                <c:pt idx="13170">
                  <c:v>1.316122299477052E-3</c:v>
                </c:pt>
                <c:pt idx="13171">
                  <c:v>1.3160225721233136E-3</c:v>
                </c:pt>
                <c:pt idx="13172">
                  <c:v>1.3159225405945704E-3</c:v>
                </c:pt>
                <c:pt idx="13173">
                  <c:v>1.3158222731800319E-3</c:v>
                </c:pt>
                <c:pt idx="13174">
                  <c:v>1.3157219794766722E-3</c:v>
                </c:pt>
                <c:pt idx="13175">
                  <c:v>1.3156218923235014E-3</c:v>
                </c:pt>
                <c:pt idx="13176">
                  <c:v>1.3155221367057003E-3</c:v>
                </c:pt>
                <c:pt idx="13177">
                  <c:v>1.3154226594382441E-3</c:v>
                </c:pt>
                <c:pt idx="13178">
                  <c:v>1.315323259186898E-3</c:v>
                </c:pt>
                <c:pt idx="13179">
                  <c:v>1.3152236998802047E-3</c:v>
                </c:pt>
                <c:pt idx="13180">
                  <c:v>1.3151238436270888E-3</c:v>
                </c:pt>
                <c:pt idx="13181">
                  <c:v>1.3150237283007721E-3</c:v>
                </c:pt>
                <c:pt idx="13182">
                  <c:v>1.3149235461347565E-3</c:v>
                </c:pt>
                <c:pt idx="13183">
                  <c:v>1.3148235354263891E-3</c:v>
                </c:pt>
                <c:pt idx="13184">
                  <c:v>1.3147238463574859E-3</c:v>
                </c:pt>
                <c:pt idx="13185">
                  <c:v>1.3146244564838441E-3</c:v>
                </c:pt>
                <c:pt idx="13186">
                  <c:v>1.3145251834473237E-3</c:v>
                </c:pt>
                <c:pt idx="13187">
                  <c:v>1.3144257877099818E-3</c:v>
                </c:pt>
                <c:pt idx="13188">
                  <c:v>1.3143261074333161E-3</c:v>
                </c:pt>
                <c:pt idx="13189">
                  <c:v>1.3142261495534468E-3</c:v>
                </c:pt>
                <c:pt idx="13190">
                  <c:v>1.3141260857975155E-3</c:v>
                </c:pt>
                <c:pt idx="13191">
                  <c:v>1.3140261559271521E-3</c:v>
                </c:pt>
                <c:pt idx="13192">
                  <c:v>1.3139265327246049E-3</c:v>
                </c:pt>
                <c:pt idx="13193">
                  <c:v>1.3138272247489855E-3</c:v>
                </c:pt>
                <c:pt idx="13194">
                  <c:v>1.3137280715904459E-3</c:v>
                </c:pt>
                <c:pt idx="13195">
                  <c:v>1.3136288342519701E-3</c:v>
                </c:pt>
                <c:pt idx="13196">
                  <c:v>1.3135293297335923E-3</c:v>
                </c:pt>
                <c:pt idx="13197">
                  <c:v>1.3134295340310321E-3</c:v>
                </c:pt>
                <c:pt idx="13198">
                  <c:v>1.3133295955755249E-3</c:v>
                </c:pt>
                <c:pt idx="13199">
                  <c:v>1.3132297515890518E-3</c:v>
                </c:pt>
                <c:pt idx="13200">
                  <c:v>1.3131301944906081E-3</c:v>
                </c:pt>
                <c:pt idx="13201">
                  <c:v>1.3130309635872221E-3</c:v>
                </c:pt>
                <c:pt idx="13202">
                  <c:v>1.3129319230127581E-3</c:v>
                </c:pt>
                <c:pt idx="13203">
                  <c:v>1.3128328382948941E-3</c:v>
                </c:pt>
                <c:pt idx="13204">
                  <c:v>1.3127335084009901E-3</c:v>
                </c:pt>
                <c:pt idx="13205">
                  <c:v>1.3126338788989563E-3</c:v>
                </c:pt>
                <c:pt idx="13206">
                  <c:v>1.3125340725332166E-3</c:v>
                </c:pt>
                <c:pt idx="13207">
                  <c:v>1.3124343200390102E-3</c:v>
                </c:pt>
                <c:pt idx="13208">
                  <c:v>1.3123348301917472E-3</c:v>
                </c:pt>
                <c:pt idx="13209">
                  <c:v>1.3122356722791652E-3</c:v>
                </c:pt>
                <c:pt idx="13210">
                  <c:v>1.3121367371555727E-3</c:v>
                </c:pt>
                <c:pt idx="13211">
                  <c:v>1.3120377987672269E-3</c:v>
                </c:pt>
                <c:pt idx="13212">
                  <c:v>1.3119386414668761E-3</c:v>
                </c:pt>
                <c:pt idx="13213">
                  <c:v>1.311839181412794E-3</c:v>
                </c:pt>
                <c:pt idx="13214">
                  <c:v>1.3117395137086502E-3</c:v>
                </c:pt>
                <c:pt idx="13215">
                  <c:v>1.3116398587783937E-3</c:v>
                </c:pt>
                <c:pt idx="13216">
                  <c:v>1.3115404382126321E-3</c:v>
                </c:pt>
                <c:pt idx="13217">
                  <c:v>1.3114413500155066E-3</c:v>
                </c:pt>
                <c:pt idx="13218">
                  <c:v>1.3113425134849901E-3</c:v>
                </c:pt>
                <c:pt idx="13219">
                  <c:v>1.3112437147252873E-3</c:v>
                </c:pt>
                <c:pt idx="13220">
                  <c:v>1.311144727123942E-3</c:v>
                </c:pt>
                <c:pt idx="13221">
                  <c:v>1.3110454389344461E-3</c:v>
                </c:pt>
                <c:pt idx="13222">
                  <c:v>1.3109459161338185E-3</c:v>
                </c:pt>
                <c:pt idx="13223">
                  <c:v>1.3108463651959187E-3</c:v>
                </c:pt>
                <c:pt idx="13224">
                  <c:v>1.3107470167845402E-3</c:v>
                </c:pt>
                <c:pt idx="13225">
                  <c:v>1.3106479958816058E-3</c:v>
                </c:pt>
                <c:pt idx="13226">
                  <c:v>1.3105492514714628E-3</c:v>
                </c:pt>
                <c:pt idx="13227">
                  <c:v>1.3104505853393433E-3</c:v>
                </c:pt>
                <c:pt idx="13228">
                  <c:v>1.3103517637265772E-3</c:v>
                </c:pt>
                <c:pt idx="13229">
                  <c:v>1.3102526489466013E-3</c:v>
                </c:pt>
                <c:pt idx="13230">
                  <c:v>1.3101532768549401E-3</c:v>
                </c:pt>
                <c:pt idx="13231">
                  <c:v>1.3100538365824511E-3</c:v>
                </c:pt>
                <c:pt idx="13232">
                  <c:v>1.3099545639862805E-3</c:v>
                </c:pt>
                <c:pt idx="13233">
                  <c:v>1.3098556088439967E-3</c:v>
                </c:pt>
                <c:pt idx="13234">
                  <c:v>1.3097569505695341E-3</c:v>
                </c:pt>
                <c:pt idx="13235">
                  <c:v>1.3096584098779222E-3</c:v>
                </c:pt>
                <c:pt idx="13236">
                  <c:v>1.3095597497885985E-3</c:v>
                </c:pt>
                <c:pt idx="13237">
                  <c:v>1.309460809065136E-3</c:v>
                </c:pt>
                <c:pt idx="13238">
                  <c:v>1.309361592952636E-3</c:v>
                </c:pt>
                <c:pt idx="13239">
                  <c:v>1.309262270147437E-3</c:v>
                </c:pt>
                <c:pt idx="13240">
                  <c:v>1.3091630777477441E-3</c:v>
                </c:pt>
                <c:pt idx="13241">
                  <c:v>1.3090641877390478E-3</c:v>
                </c:pt>
                <c:pt idx="13242">
                  <c:v>1.3089656101979239E-3</c:v>
                </c:pt>
                <c:pt idx="13243">
                  <c:v>1.3088671876906089E-3</c:v>
                </c:pt>
                <c:pt idx="13244">
                  <c:v>1.3087686839784666E-3</c:v>
                </c:pt>
                <c:pt idx="13245">
                  <c:v>1.308669917049427E-3</c:v>
                </c:pt>
                <c:pt idx="13246">
                  <c:v>1.3085708615614288E-3</c:v>
                </c:pt>
                <c:pt idx="13247">
                  <c:v>1.3084716630367651E-3</c:v>
                </c:pt>
                <c:pt idx="13248">
                  <c:v>1.3083725558559742E-3</c:v>
                </c:pt>
                <c:pt idx="13249">
                  <c:v>1.3082737312638028E-3</c:v>
                </c:pt>
                <c:pt idx="13250">
                  <c:v>1.3081752297204026E-3</c:v>
                </c:pt>
                <c:pt idx="13251">
                  <c:v>1.3080769181896541E-3</c:v>
                </c:pt>
                <c:pt idx="13252">
                  <c:v>1.3079785651119479E-3</c:v>
                </c:pt>
                <c:pt idx="13253">
                  <c:v>1.3078799708101775E-3</c:v>
                </c:pt>
                <c:pt idx="13254">
                  <c:v>1.3077810798883646E-3</c:v>
                </c:pt>
                <c:pt idx="13255">
                  <c:v>1.3076820123515888E-3</c:v>
                </c:pt>
                <c:pt idx="13256">
                  <c:v>1.3075829959636172E-3</c:v>
                </c:pt>
                <c:pt idx="13257">
                  <c:v>1.3074842379692875E-3</c:v>
                </c:pt>
                <c:pt idx="13258">
                  <c:v>1.3073858084276541E-3</c:v>
                </c:pt>
                <c:pt idx="13259">
                  <c:v>1.3072876008306188E-3</c:v>
                </c:pt>
                <c:pt idx="13260">
                  <c:v>1.3071893921424139E-3</c:v>
                </c:pt>
                <c:pt idx="13261">
                  <c:v>1.3070909684148521E-3</c:v>
                </c:pt>
                <c:pt idx="13262">
                  <c:v>1.306992245230491E-3</c:v>
                </c:pt>
                <c:pt idx="13263">
                  <c:v>1.3068933151680023E-3</c:v>
                </c:pt>
                <c:pt idx="13264">
                  <c:v>1.3067943955997199E-3</c:v>
                </c:pt>
                <c:pt idx="13265">
                  <c:v>1.3066957062564141E-3</c:v>
                </c:pt>
                <c:pt idx="13266">
                  <c:v>1.3065973455205803E-3</c:v>
                </c:pt>
                <c:pt idx="13267">
                  <c:v>1.3064992350924906E-3</c:v>
                </c:pt>
                <c:pt idx="13268">
                  <c:v>1.306401164149031E-3</c:v>
                </c:pt>
                <c:pt idx="13269">
                  <c:v>1.3063029080905213E-3</c:v>
                </c:pt>
                <c:pt idx="13270">
                  <c:v>1.3062043549907703E-3</c:v>
                </c:pt>
                <c:pt idx="13271">
                  <c:v>1.3061055685570765E-3</c:v>
                </c:pt>
                <c:pt idx="13272">
                  <c:v>1.306006752182597E-3</c:v>
                </c:pt>
                <c:pt idx="13273">
                  <c:v>1.3059081343743423E-3</c:v>
                </c:pt>
                <c:pt idx="13274">
                  <c:v>1.3058098400951538E-3</c:v>
                </c:pt>
                <c:pt idx="13275">
                  <c:v>1.3057118204575521E-3</c:v>
                </c:pt>
                <c:pt idx="13276">
                  <c:v>1.3056138803228441E-3</c:v>
                </c:pt>
                <c:pt idx="13277">
                  <c:v>1.3055157882240764E-3</c:v>
                </c:pt>
                <c:pt idx="13278">
                  <c:v>1.3054174066922438E-3</c:v>
                </c:pt>
                <c:pt idx="13279">
                  <c:v>1.3053187696049531E-3</c:v>
                </c:pt>
                <c:pt idx="13280">
                  <c:v>1.3052200630345261E-3</c:v>
                </c:pt>
                <c:pt idx="13281">
                  <c:v>1.3051215204215596E-3</c:v>
                </c:pt>
                <c:pt idx="13282">
                  <c:v>1.30502329112918E-3</c:v>
                </c:pt>
                <c:pt idx="13283">
                  <c:v>1.3049253563912561E-3</c:v>
                </c:pt>
                <c:pt idx="13284">
                  <c:v>1.3048275399512575E-3</c:v>
                </c:pt>
                <c:pt idx="13285">
                  <c:v>1.3047296073599318E-3</c:v>
                </c:pt>
                <c:pt idx="13286">
                  <c:v>1.3046313979902593E-3</c:v>
                </c:pt>
                <c:pt idx="13287">
                  <c:v>1.3045329154327654E-3</c:v>
                </c:pt>
                <c:pt idx="13288">
                  <c:v>1.3044343253981168E-3</c:v>
                </c:pt>
                <c:pt idx="13289">
                  <c:v>1.3043358623494503E-3</c:v>
                </c:pt>
                <c:pt idx="13290">
                  <c:v>1.3042376974711507E-3</c:v>
                </c:pt>
                <c:pt idx="13291">
                  <c:v>1.3041398423226361E-3</c:v>
                </c:pt>
                <c:pt idx="13292">
                  <c:v>1.3040421424008787E-3</c:v>
                </c:pt>
                <c:pt idx="13293">
                  <c:v>1.303944364195076E-3</c:v>
                </c:pt>
                <c:pt idx="13294">
                  <c:v>1.3038463266824964E-3</c:v>
                </c:pt>
                <c:pt idx="13295">
                  <c:v>1.3037480032158841E-3</c:v>
                </c:pt>
                <c:pt idx="13296">
                  <c:v>1.3036495364539839E-3</c:v>
                </c:pt>
                <c:pt idx="13297">
                  <c:v>1.3035511579684695E-3</c:v>
                </c:pt>
                <c:pt idx="13298">
                  <c:v>1.303453057831333E-3</c:v>
                </c:pt>
                <c:pt idx="13299">
                  <c:v>1.3033552776253903E-3</c:v>
                </c:pt>
                <c:pt idx="13300">
                  <c:v>1.3032576870993255E-3</c:v>
                </c:pt>
                <c:pt idx="13301">
                  <c:v>1.3031600575717163E-3</c:v>
                </c:pt>
                <c:pt idx="13302">
                  <c:v>1.3030621907166209E-3</c:v>
                </c:pt>
                <c:pt idx="13303">
                  <c:v>1.3029640302023267E-3</c:v>
                </c:pt>
                <c:pt idx="13304">
                  <c:v>1.3028656933394718E-3</c:v>
                </c:pt>
                <c:pt idx="13305">
                  <c:v>1.302767404956613E-3</c:v>
                </c:pt>
                <c:pt idx="13306">
                  <c:v>1.3026693707752913E-3</c:v>
                </c:pt>
                <c:pt idx="13307">
                  <c:v>1.3025716616000401E-3</c:v>
                </c:pt>
                <c:pt idx="13308">
                  <c:v>1.3024741735160454E-3</c:v>
                </c:pt>
                <c:pt idx="13309">
                  <c:v>1.3023766864676209E-3</c:v>
                </c:pt>
                <c:pt idx="13310">
                  <c:v>1.3022789881955118E-3</c:v>
                </c:pt>
                <c:pt idx="13311">
                  <c:v>1.3021809937299113E-3</c:v>
                </c:pt>
                <c:pt idx="13312">
                  <c:v>1.3020827931681123E-3</c:v>
                </c:pt>
                <c:pt idx="13313">
                  <c:v>1.3019846008701678E-3</c:v>
                </c:pt>
                <c:pt idx="13314">
                  <c:v>1.3018866347199211E-3</c:v>
                </c:pt>
                <c:pt idx="13315">
                  <c:v>1.301788993457446E-3</c:v>
                </c:pt>
                <c:pt idx="13316">
                  <c:v>1.3016916011425838E-3</c:v>
                </c:pt>
                <c:pt idx="13317">
                  <c:v>1.3015942499842602E-3</c:v>
                </c:pt>
                <c:pt idx="13318">
                  <c:v>1.3014967173799526E-3</c:v>
                </c:pt>
                <c:pt idx="13319">
                  <c:v>1.3013988912419321E-3</c:v>
                </c:pt>
                <c:pt idx="13320">
                  <c:v>1.3013008330494181E-3</c:v>
                </c:pt>
                <c:pt idx="13321">
                  <c:v>1.3012027431566029E-3</c:v>
                </c:pt>
                <c:pt idx="13322">
                  <c:v>1.3011048479319967E-3</c:v>
                </c:pt>
                <c:pt idx="13323">
                  <c:v>1.3010072723039505E-3</c:v>
                </c:pt>
                <c:pt idx="13324">
                  <c:v>1.3009099694727153E-3</c:v>
                </c:pt>
                <c:pt idx="13325">
                  <c:v>1.3008127473330248E-3</c:v>
                </c:pt>
                <c:pt idx="13326">
                  <c:v>1.3007153766887722E-3</c:v>
                </c:pt>
                <c:pt idx="13327">
                  <c:v>1.300617720301131E-3</c:v>
                </c:pt>
                <c:pt idx="13328">
                  <c:v>1.3005198101088441E-3</c:v>
                </c:pt>
                <c:pt idx="13329">
                  <c:v>1.3004218291691261E-3</c:v>
                </c:pt>
                <c:pt idx="13330">
                  <c:v>1.3003240085293429E-3</c:v>
                </c:pt>
                <c:pt idx="13331">
                  <c:v>1.3002264971283758E-3</c:v>
                </c:pt>
                <c:pt idx="13332">
                  <c:v>1.300129277982516E-3</c:v>
                </c:pt>
                <c:pt idx="13333">
                  <c:v>1.3000321778197065E-3</c:v>
                </c:pt>
                <c:pt idx="13334">
                  <c:v>1.2999349646962935E-3</c:v>
                </c:pt>
                <c:pt idx="13335">
                  <c:v>1.2998374786016033E-3</c:v>
                </c:pt>
                <c:pt idx="13336">
                  <c:v>1.299739721507376E-3</c:v>
                </c:pt>
                <c:pt idx="13337">
                  <c:v>1.2996418561829978E-3</c:v>
                </c:pt>
                <c:pt idx="13338">
                  <c:v>1.2995441144845281E-3</c:v>
                </c:pt>
                <c:pt idx="13339">
                  <c:v>1.2994466667910981E-3</c:v>
                </c:pt>
                <c:pt idx="13340">
                  <c:v>1.2993495261110714E-3</c:v>
                </c:pt>
                <c:pt idx="13341">
                  <c:v>1.2992525408275588E-3</c:v>
                </c:pt>
                <c:pt idx="13342">
                  <c:v>1.2991554801274681E-3</c:v>
                </c:pt>
                <c:pt idx="13343">
                  <c:v>1.2990581639786588E-3</c:v>
                </c:pt>
                <c:pt idx="13344">
                  <c:v>1.2989605644605944E-3</c:v>
                </c:pt>
                <c:pt idx="13345">
                  <c:v>1.2988628214130622E-3</c:v>
                </c:pt>
                <c:pt idx="13346">
                  <c:v>1.298765163631045E-3</c:v>
                </c:pt>
                <c:pt idx="13347">
                  <c:v>1.2986677800153681E-3</c:v>
                </c:pt>
                <c:pt idx="13348">
                  <c:v>1.2985707132417354E-3</c:v>
                </c:pt>
                <c:pt idx="13349">
                  <c:v>1.2984738357991661E-3</c:v>
                </c:pt>
                <c:pt idx="13350">
                  <c:v>1.2983769218504288E-3</c:v>
                </c:pt>
                <c:pt idx="13351">
                  <c:v>1.298279774416241E-3</c:v>
                </c:pt>
                <c:pt idx="13352">
                  <c:v>1.2981823362567763E-3</c:v>
                </c:pt>
                <c:pt idx="13353">
                  <c:v>1.2980847220322661E-3</c:v>
                </c:pt>
                <c:pt idx="13354">
                  <c:v>1.2979871536718253E-3</c:v>
                </c:pt>
                <c:pt idx="13355">
                  <c:v>1.2978898353810213E-3</c:v>
                </c:pt>
                <c:pt idx="13356">
                  <c:v>1.2977928386846021E-3</c:v>
                </c:pt>
                <c:pt idx="13357">
                  <c:v>1.2976960622174878E-3</c:v>
                </c:pt>
                <c:pt idx="13358">
                  <c:v>1.2975992888667697E-3</c:v>
                </c:pt>
                <c:pt idx="13359">
                  <c:v>1.297502308051998E-3</c:v>
                </c:pt>
                <c:pt idx="13360">
                  <c:v>1.2974050342738303E-3</c:v>
                </c:pt>
                <c:pt idx="13361">
                  <c:v>1.2973075551909921E-3</c:v>
                </c:pt>
                <c:pt idx="13362">
                  <c:v>1.2972100821900261E-3</c:v>
                </c:pt>
                <c:pt idx="13363">
                  <c:v>1.2971128313206621E-3</c:v>
                </c:pt>
                <c:pt idx="13364">
                  <c:v>1.2970159016602791E-3</c:v>
                </c:pt>
                <c:pt idx="13365">
                  <c:v>1.2969192195863303E-3</c:v>
                </c:pt>
                <c:pt idx="13366">
                  <c:v>1.2968225802998099E-3</c:v>
                </c:pt>
                <c:pt idx="13367">
                  <c:v>1.2967257631798141E-3</c:v>
                </c:pt>
                <c:pt idx="13368">
                  <c:v>1.2966286559947349E-3</c:v>
                </c:pt>
                <c:pt idx="13369">
                  <c:v>1.2965313180366362E-3</c:v>
                </c:pt>
                <c:pt idx="13370">
                  <c:v>1.2964339466618013E-3</c:v>
                </c:pt>
                <c:pt idx="13371">
                  <c:v>1.2963367661183831E-3</c:v>
                </c:pt>
                <c:pt idx="13372">
                  <c:v>1.2962399012852218E-3</c:v>
                </c:pt>
                <c:pt idx="13373">
                  <c:v>1.2961433074106161E-3</c:v>
                </c:pt>
                <c:pt idx="13374">
                  <c:v>1.2960467953807785E-3</c:v>
                </c:pt>
                <c:pt idx="13375">
                  <c:v>1.2959501382497581E-3</c:v>
                </c:pt>
                <c:pt idx="13376">
                  <c:v>1.2958531990212207E-3</c:v>
                </c:pt>
                <c:pt idx="13377">
                  <c:v>1.2957560077333063E-3</c:v>
                </c:pt>
                <c:pt idx="13378">
                  <c:v>1.2956587444708351E-3</c:v>
                </c:pt>
                <c:pt idx="13379">
                  <c:v>1.295561637911046E-3</c:v>
                </c:pt>
                <c:pt idx="13380">
                  <c:v>1.2954648365590365E-3</c:v>
                </c:pt>
                <c:pt idx="13381">
                  <c:v>1.2953683251768025E-3</c:v>
                </c:pt>
                <c:pt idx="13382">
                  <c:v>1.2952719334334646E-3</c:v>
                </c:pt>
                <c:pt idx="13383">
                  <c:v>1.2951754318655537E-3</c:v>
                </c:pt>
                <c:pt idx="13384">
                  <c:v>1.2950786610854647E-3</c:v>
                </c:pt>
                <c:pt idx="13385">
                  <c:v>1.2949816214812273E-3</c:v>
                </c:pt>
                <c:pt idx="13386">
                  <c:v>1.2948844729245429E-3</c:v>
                </c:pt>
                <c:pt idx="13387">
                  <c:v>1.2947874446920663E-3</c:v>
                </c:pt>
                <c:pt idx="13388">
                  <c:v>1.2946907063537613E-3</c:v>
                </c:pt>
                <c:pt idx="13389">
                  <c:v>1.2945942723337021E-3</c:v>
                </c:pt>
                <c:pt idx="13390">
                  <c:v>1.2944979938573293E-3</c:v>
                </c:pt>
                <c:pt idx="13391">
                  <c:v>1.294401642779504E-3</c:v>
                </c:pt>
                <c:pt idx="13392">
                  <c:v>1.2943050400597367E-3</c:v>
                </c:pt>
                <c:pt idx="13393">
                  <c:v>1.2942081565355072E-3</c:v>
                </c:pt>
                <c:pt idx="13394">
                  <c:v>1.2941111292714632E-3</c:v>
                </c:pt>
                <c:pt idx="13395">
                  <c:v>1.2940141843176089E-3</c:v>
                </c:pt>
                <c:pt idx="13396">
                  <c:v>1.2939175094053706E-3</c:v>
                </c:pt>
                <c:pt idx="13397">
                  <c:v>1.2938211482741071E-3</c:v>
                </c:pt>
                <c:pt idx="13398">
                  <c:v>1.2937249761095699E-3</c:v>
                </c:pt>
                <c:pt idx="13399">
                  <c:v>1.293628769885114E-3</c:v>
                </c:pt>
                <c:pt idx="13400">
                  <c:v>1.2935323339636044E-3</c:v>
                </c:pt>
                <c:pt idx="13401">
                  <c:v>1.2934356102240468E-3</c:v>
                </c:pt>
                <c:pt idx="13402">
                  <c:v>1.2933387107196197E-3</c:v>
                </c:pt>
                <c:pt idx="13403">
                  <c:v>1.2932418545151939E-3</c:v>
                </c:pt>
                <c:pt idx="13404">
                  <c:v>1.2931452443077115E-3</c:v>
                </c:pt>
                <c:pt idx="13405">
                  <c:v>1.2930489523174543E-3</c:v>
                </c:pt>
                <c:pt idx="13406">
                  <c:v>1.2929528796863153E-3</c:v>
                </c:pt>
                <c:pt idx="13407">
                  <c:v>1.292856812207332E-3</c:v>
                </c:pt>
                <c:pt idx="13408">
                  <c:v>1.2927605409688431E-3</c:v>
                </c:pt>
                <c:pt idx="13409">
                  <c:v>1.2926639799642062E-3</c:v>
                </c:pt>
                <c:pt idx="13410">
                  <c:v>1.2925672144556801E-3</c:v>
                </c:pt>
                <c:pt idx="13411">
                  <c:v>1.2924704528944233E-3</c:v>
                </c:pt>
                <c:pt idx="13412">
                  <c:v>1.2923739095088453E-3</c:v>
                </c:pt>
                <c:pt idx="13413">
                  <c:v>1.2922776836938247E-3</c:v>
                </c:pt>
                <c:pt idx="13414">
                  <c:v>1.292181704103263E-3</c:v>
                </c:pt>
                <c:pt idx="13415">
                  <c:v>1.2920857688908055E-3</c:v>
                </c:pt>
                <c:pt idx="13416">
                  <c:v>1.2919896594017783E-3</c:v>
                </c:pt>
                <c:pt idx="13417">
                  <c:v>1.2918932632779358E-3</c:v>
                </c:pt>
                <c:pt idx="13418">
                  <c:v>1.291796637664305E-3</c:v>
                </c:pt>
                <c:pt idx="13419">
                  <c:v>1.2916999769596986E-3</c:v>
                </c:pt>
                <c:pt idx="13420">
                  <c:v>1.2916035033098893E-3</c:v>
                </c:pt>
                <c:pt idx="13421">
                  <c:v>1.2915073415295879E-3</c:v>
                </c:pt>
                <c:pt idx="13422">
                  <c:v>1.2914114488762334E-3</c:v>
                </c:pt>
                <c:pt idx="13423">
                  <c:v>1.2913156391861646E-3</c:v>
                </c:pt>
                <c:pt idx="13424">
                  <c:v>1.2912196877431599E-3</c:v>
                </c:pt>
                <c:pt idx="13425">
                  <c:v>1.2911234578052938E-3</c:v>
                </c:pt>
                <c:pt idx="13426">
                  <c:v>1.2910269775476785E-3</c:v>
                </c:pt>
                <c:pt idx="13427">
                  <c:v>1.2909304241247482E-3</c:v>
                </c:pt>
                <c:pt idx="13428">
                  <c:v>1.2908340238664553E-3</c:v>
                </c:pt>
                <c:pt idx="13429">
                  <c:v>1.2907379248349054E-3</c:v>
                </c:pt>
                <c:pt idx="13430">
                  <c:v>1.2906421135017536E-3</c:v>
                </c:pt>
                <c:pt idx="13431">
                  <c:v>1.2905464224347567E-3</c:v>
                </c:pt>
                <c:pt idx="13432">
                  <c:v>1.2904506246254905E-3</c:v>
                </c:pt>
                <c:pt idx="13433">
                  <c:v>1.2903545613158983E-3</c:v>
                </c:pt>
                <c:pt idx="13434">
                  <c:v>1.2902582313446156E-3</c:v>
                </c:pt>
                <c:pt idx="13435">
                  <c:v>1.2901617917286301E-3</c:v>
                </c:pt>
                <c:pt idx="13436">
                  <c:v>1.2900654691924461E-3</c:v>
                </c:pt>
                <c:pt idx="13437">
                  <c:v>1.2899694324932081E-3</c:v>
                </c:pt>
                <c:pt idx="13438">
                  <c:v>1.2898736974381242E-3</c:v>
                </c:pt>
                <c:pt idx="13439">
                  <c:v>1.2897781180518681E-3</c:v>
                </c:pt>
                <c:pt idx="13440">
                  <c:v>1.2896824688279026E-3</c:v>
                </c:pt>
                <c:pt idx="13441">
                  <c:v>1.2895865717182872E-3</c:v>
                </c:pt>
                <c:pt idx="13442">
                  <c:v>1.2894903963491338E-3</c:v>
                </c:pt>
                <c:pt idx="13443">
                  <c:v>1.289394077053072E-3</c:v>
                </c:pt>
                <c:pt idx="13444">
                  <c:v>1.2892978371663961E-3</c:v>
                </c:pt>
                <c:pt idx="13445">
                  <c:v>1.2892018632529941E-3</c:v>
                </c:pt>
                <c:pt idx="13446">
                  <c:v>1.2891062000873351E-3</c:v>
                </c:pt>
                <c:pt idx="13447">
                  <c:v>1.2890107255089467E-3</c:v>
                </c:pt>
                <c:pt idx="13448">
                  <c:v>1.2889152192687267E-3</c:v>
                </c:pt>
                <c:pt idx="13449">
                  <c:v>1.2888194870670257E-3</c:v>
                </c:pt>
                <c:pt idx="13450">
                  <c:v>1.2887234699281271E-3</c:v>
                </c:pt>
                <c:pt idx="13451">
                  <c:v>1.2886272773406596E-3</c:v>
                </c:pt>
                <c:pt idx="13452">
                  <c:v>1.2885311255400253E-3</c:v>
                </c:pt>
                <c:pt idx="13453">
                  <c:v>1.2884352157218641E-3</c:v>
                </c:pt>
                <c:pt idx="13454">
                  <c:v>1.2883396207778921E-3</c:v>
                </c:pt>
                <c:pt idx="13455">
                  <c:v>1.2882442443149173E-3</c:v>
                </c:pt>
                <c:pt idx="13456">
                  <c:v>1.2881488749957543E-3</c:v>
                </c:pt>
                <c:pt idx="13457">
                  <c:v>1.2880533055673875E-3</c:v>
                </c:pt>
                <c:pt idx="13458">
                  <c:v>1.2879574495376941E-3</c:v>
                </c:pt>
                <c:pt idx="13459">
                  <c:v>1.2878613898137613E-3</c:v>
                </c:pt>
                <c:pt idx="13460">
                  <c:v>1.2877653319489644E-3</c:v>
                </c:pt>
                <c:pt idx="13461">
                  <c:v>1.2876694883630609E-3</c:v>
                </c:pt>
                <c:pt idx="13462">
                  <c:v>1.2875739587491514E-3</c:v>
                </c:pt>
                <c:pt idx="13463">
                  <c:v>1.287478673997111E-3</c:v>
                </c:pt>
                <c:pt idx="13464">
                  <c:v>1.2873834351744807E-3</c:v>
                </c:pt>
                <c:pt idx="13465">
                  <c:v>1.2872880255775372E-3</c:v>
                </c:pt>
                <c:pt idx="13466">
                  <c:v>1.287192332738154E-3</c:v>
                </c:pt>
                <c:pt idx="13467">
                  <c:v>1.2870964116937589E-3</c:v>
                </c:pt>
                <c:pt idx="13468">
                  <c:v>1.287000453925464E-3</c:v>
                </c:pt>
                <c:pt idx="13469">
                  <c:v>1.2869046794944778E-3</c:v>
                </c:pt>
                <c:pt idx="13470">
                  <c:v>1.2868092131371716E-3</c:v>
                </c:pt>
                <c:pt idx="13471">
                  <c:v>1.2867140140819246E-3</c:v>
                </c:pt>
                <c:pt idx="13472">
                  <c:v>1.2866188990745381E-3</c:v>
                </c:pt>
                <c:pt idx="13473">
                  <c:v>1.2865236456082901E-3</c:v>
                </c:pt>
                <c:pt idx="13474">
                  <c:v>1.2864281172072251E-3</c:v>
                </c:pt>
                <c:pt idx="13475">
                  <c:v>1.2863323402202713E-3</c:v>
                </c:pt>
                <c:pt idx="13476">
                  <c:v>1.2862364889128241E-3</c:v>
                </c:pt>
                <c:pt idx="13477">
                  <c:v>1.2861407872901429E-3</c:v>
                </c:pt>
                <c:pt idx="13478">
                  <c:v>1.2860453829624282E-3</c:v>
                </c:pt>
                <c:pt idx="13479">
                  <c:v>1.2859502640756701E-3</c:v>
                </c:pt>
                <c:pt idx="13480">
                  <c:v>1.2858552660543841E-3</c:v>
                </c:pt>
                <c:pt idx="13481">
                  <c:v>1.2857601643203698E-3</c:v>
                </c:pt>
                <c:pt idx="13482">
                  <c:v>1.2856648007512901E-3</c:v>
                </c:pt>
                <c:pt idx="13483">
                  <c:v>1.2855691726701179E-3</c:v>
                </c:pt>
                <c:pt idx="13484">
                  <c:v>1.2854734342813096E-3</c:v>
                </c:pt>
                <c:pt idx="13485">
                  <c:v>1.2853778097841701E-3</c:v>
                </c:pt>
                <c:pt idx="13486">
                  <c:v>1.2852824671195587E-3</c:v>
                </c:pt>
                <c:pt idx="13487">
                  <c:v>1.2851874234459234E-3</c:v>
                </c:pt>
                <c:pt idx="13488">
                  <c:v>1.2850925355447635E-3</c:v>
                </c:pt>
                <c:pt idx="13489">
                  <c:v>1.2849975805191887E-3</c:v>
                </c:pt>
                <c:pt idx="13490">
                  <c:v>1.2849023813145581E-3</c:v>
                </c:pt>
                <c:pt idx="13491">
                  <c:v>1.2848069063756231E-3</c:v>
                </c:pt>
                <c:pt idx="13492">
                  <c:v>1.2847112873453075E-3</c:v>
                </c:pt>
                <c:pt idx="13493">
                  <c:v>1.2846157448770949E-3</c:v>
                </c:pt>
                <c:pt idx="13494">
                  <c:v>1.284520464369314E-3</c:v>
                </c:pt>
                <c:pt idx="13495">
                  <c:v>1.2844254916035641E-3</c:v>
                </c:pt>
                <c:pt idx="13496">
                  <c:v>1.284330707030981E-3</c:v>
                </c:pt>
                <c:pt idx="13497">
                  <c:v>1.2842358931473921E-3</c:v>
                </c:pt>
                <c:pt idx="13498">
                  <c:v>1.284140856985941E-3</c:v>
                </c:pt>
                <c:pt idx="13499">
                  <c:v>1.2840455387419815E-3</c:v>
                </c:pt>
                <c:pt idx="13500">
                  <c:v>1.2839500453814393E-3</c:v>
                </c:pt>
                <c:pt idx="13501">
                  <c:v>1.2838545903444618E-3</c:v>
                </c:pt>
                <c:pt idx="13502">
                  <c:v>1.2837593733328067E-3</c:v>
                </c:pt>
                <c:pt idx="13503">
                  <c:v>1.2836644678859918E-3</c:v>
                </c:pt>
                <c:pt idx="13504">
                  <c:v>1.2835697800344763E-3</c:v>
                </c:pt>
                <c:pt idx="13505">
                  <c:v>1.2834751012751181E-3</c:v>
                </c:pt>
                <c:pt idx="13506">
                  <c:v>1.2833802260035702E-3</c:v>
                </c:pt>
                <c:pt idx="13507">
                  <c:v>1.2832850672634421E-3</c:v>
                </c:pt>
                <c:pt idx="13508">
                  <c:v>1.283189705647246E-3</c:v>
                </c:pt>
                <c:pt idx="13509">
                  <c:v>1.2830943438475839E-3</c:v>
                </c:pt>
                <c:pt idx="13510">
                  <c:v>1.2829991924882286E-3</c:v>
                </c:pt>
                <c:pt idx="13511">
                  <c:v>1.282904351541606E-3</c:v>
                </c:pt>
                <c:pt idx="13512">
                  <c:v>1.2828097540938741E-3</c:v>
                </c:pt>
                <c:pt idx="13513">
                  <c:v>1.2827152040882858E-3</c:v>
                </c:pt>
                <c:pt idx="13514">
                  <c:v>1.2826204867568641E-3</c:v>
                </c:pt>
                <c:pt idx="13515">
                  <c:v>1.2825254895380321E-3</c:v>
                </c:pt>
                <c:pt idx="13516">
                  <c:v>1.2824302654002404E-3</c:v>
                </c:pt>
                <c:pt idx="13517">
                  <c:v>1.282335002946132E-3</c:v>
                </c:pt>
                <c:pt idx="13518">
                  <c:v>1.2822399201699527E-3</c:v>
                </c:pt>
                <c:pt idx="13519">
                  <c:v>1.2821451417159276E-3</c:v>
                </c:pt>
                <c:pt idx="13520">
                  <c:v>1.2820506287458647E-3</c:v>
                </c:pt>
                <c:pt idx="13521">
                  <c:v>1.2819562008750209E-3</c:v>
                </c:pt>
                <c:pt idx="13522">
                  <c:v>1.2818616377861438E-3</c:v>
                </c:pt>
                <c:pt idx="13523">
                  <c:v>1.2817668032804857E-3</c:v>
                </c:pt>
                <c:pt idx="13524">
                  <c:v>1.2816717219169221E-3</c:v>
                </c:pt>
                <c:pt idx="13525">
                  <c:v>1.2815765651125223E-3</c:v>
                </c:pt>
                <c:pt idx="13526">
                  <c:v>1.281481554570154E-3</c:v>
                </c:pt>
                <c:pt idx="13527">
                  <c:v>1.2813868374395247E-3</c:v>
                </c:pt>
                <c:pt idx="13528">
                  <c:v>1.2812924035062951E-3</c:v>
                </c:pt>
                <c:pt idx="13529">
                  <c:v>1.2811980910105453E-3</c:v>
                </c:pt>
                <c:pt idx="13530">
                  <c:v>1.2811036777797759E-3</c:v>
                </c:pt>
                <c:pt idx="13531">
                  <c:v>1.2810090063333241E-3</c:v>
                </c:pt>
                <c:pt idx="13532">
                  <c:v>1.2809140725115041E-3</c:v>
                </c:pt>
                <c:pt idx="13533">
                  <c:v>1.2808190277477601E-3</c:v>
                </c:pt>
                <c:pt idx="13534">
                  <c:v>1.2807240937428332E-3</c:v>
                </c:pt>
                <c:pt idx="13535">
                  <c:v>1.2806294376180257E-3</c:v>
                </c:pt>
                <c:pt idx="13536">
                  <c:v>1.280535077851737E-3</c:v>
                </c:pt>
                <c:pt idx="13537">
                  <c:v>1.2804408739406569E-3</c:v>
                </c:pt>
                <c:pt idx="13538">
                  <c:v>1.2803466055689289E-3</c:v>
                </c:pt>
                <c:pt idx="13539">
                  <c:v>1.2802520966757808E-3</c:v>
                </c:pt>
                <c:pt idx="13540">
                  <c:v>1.2801573145539826E-3</c:v>
                </c:pt>
                <c:pt idx="13541">
                  <c:v>1.280062388198428E-3</c:v>
                </c:pt>
                <c:pt idx="13542">
                  <c:v>1.2799675356102056E-3</c:v>
                </c:pt>
                <c:pt idx="13543">
                  <c:v>1.2798729410242109E-3</c:v>
                </c:pt>
                <c:pt idx="13544">
                  <c:v>1.2797786512017729E-3</c:v>
                </c:pt>
                <c:pt idx="13545">
                  <c:v>1.2796845491641936E-3</c:v>
                </c:pt>
                <c:pt idx="13546">
                  <c:v>1.2795904201200481E-3</c:v>
                </c:pt>
                <c:pt idx="13547">
                  <c:v>1.2794960724304878E-3</c:v>
                </c:pt>
                <c:pt idx="13548">
                  <c:v>1.2794014454872511E-3</c:v>
                </c:pt>
                <c:pt idx="13549">
                  <c:v>1.2793066437746454E-3</c:v>
                </c:pt>
                <c:pt idx="13550">
                  <c:v>1.2792118779712995E-3</c:v>
                </c:pt>
                <c:pt idx="13551">
                  <c:v>1.279117346292476E-3</c:v>
                </c:pt>
                <c:pt idx="13552">
                  <c:v>1.2790231229024473E-3</c:v>
                </c:pt>
                <c:pt idx="13553">
                  <c:v>1.2789291162147722E-3</c:v>
                </c:pt>
                <c:pt idx="13554">
                  <c:v>1.2788351205251453E-3</c:v>
                </c:pt>
                <c:pt idx="13555">
                  <c:v>1.2787409318678732E-3</c:v>
                </c:pt>
                <c:pt idx="13556">
                  <c:v>1.2786464628431013E-3</c:v>
                </c:pt>
                <c:pt idx="13557">
                  <c:v>1.2785517917686025E-3</c:v>
                </c:pt>
                <c:pt idx="13558">
                  <c:v>1.2784571185126908E-3</c:v>
                </c:pt>
                <c:pt idx="13559">
                  <c:v>1.278362651915696E-3</c:v>
                </c:pt>
                <c:pt idx="13560">
                  <c:v>1.2782684922109824E-3</c:v>
                </c:pt>
                <c:pt idx="13561">
                  <c:v>1.2781745746420041E-3</c:v>
                </c:pt>
                <c:pt idx="13562">
                  <c:v>1.2780807059900891E-3</c:v>
                </c:pt>
                <c:pt idx="13563">
                  <c:v>1.2779866734079859E-3</c:v>
                </c:pt>
                <c:pt idx="13564">
                  <c:v>1.2778923642565989E-3</c:v>
                </c:pt>
                <c:pt idx="13565">
                  <c:v>1.2777978294733789E-3</c:v>
                </c:pt>
                <c:pt idx="13566">
                  <c:v>1.2777032548210753E-3</c:v>
                </c:pt>
                <c:pt idx="13567">
                  <c:v>1.277608856244467E-3</c:v>
                </c:pt>
                <c:pt idx="13568">
                  <c:v>1.2775147582821476E-3</c:v>
                </c:pt>
                <c:pt idx="13569">
                  <c:v>1.2774209239925993E-3</c:v>
                </c:pt>
                <c:pt idx="13570">
                  <c:v>1.2773271758211211E-3</c:v>
                </c:pt>
                <c:pt idx="13571">
                  <c:v>1.2772332956200918E-3</c:v>
                </c:pt>
                <c:pt idx="13572">
                  <c:v>1.2771391474788827E-3</c:v>
                </c:pt>
                <c:pt idx="13573">
                  <c:v>1.2770447542017893E-3</c:v>
                </c:pt>
                <c:pt idx="13574">
                  <c:v>1.2769502843975884E-3</c:v>
                </c:pt>
                <c:pt idx="13575">
                  <c:v>1.2768559574888325E-3</c:v>
                </c:pt>
                <c:pt idx="13576">
                  <c:v>1.2767619201564241E-3</c:v>
                </c:pt>
                <c:pt idx="13577">
                  <c:v>1.2766681637917051E-3</c:v>
                </c:pt>
                <c:pt idx="13578">
                  <c:v>1.2765745294097961E-3</c:v>
                </c:pt>
                <c:pt idx="13579">
                  <c:v>1.2764807972196564E-3</c:v>
                </c:pt>
                <c:pt idx="13580">
                  <c:v>1.2763868103879861E-3</c:v>
                </c:pt>
                <c:pt idx="13581">
                  <c:v>1.2762925633048486E-3</c:v>
                </c:pt>
                <c:pt idx="13582">
                  <c:v>1.2761982046734822E-3</c:v>
                </c:pt>
                <c:pt idx="13583">
                  <c:v>1.2761039537223641E-3</c:v>
                </c:pt>
                <c:pt idx="13584">
                  <c:v>1.276009976750179E-3</c:v>
                </c:pt>
                <c:pt idx="13585">
                  <c:v>1.2759162935246176E-3</c:v>
                </c:pt>
                <c:pt idx="13586">
                  <c:v>1.2758227662166021E-3</c:v>
                </c:pt>
                <c:pt idx="13587">
                  <c:v>1.2757291770630799E-3</c:v>
                </c:pt>
                <c:pt idx="13588">
                  <c:v>1.2756353509975477E-3</c:v>
                </c:pt>
                <c:pt idx="13589">
                  <c:v>1.2755412541896104E-3</c:v>
                </c:pt>
                <c:pt idx="13590">
                  <c:v>1.2754470130270684E-3</c:v>
                </c:pt>
                <c:pt idx="13591">
                  <c:v>1.2753528428886389E-3</c:v>
                </c:pt>
                <c:pt idx="13592">
                  <c:v>1.275258926848014E-3</c:v>
                </c:pt>
                <c:pt idx="13593">
                  <c:v>1.2751653126194169E-3</c:v>
                </c:pt>
                <c:pt idx="13594">
                  <c:v>1.2750718857535881E-3</c:v>
                </c:pt>
                <c:pt idx="13595">
                  <c:v>1.2749784341401246E-3</c:v>
                </c:pt>
                <c:pt idx="13596">
                  <c:v>1.2748847674633422E-3</c:v>
                </c:pt>
                <c:pt idx="13597">
                  <c:v>1.2747908243361077E-3</c:v>
                </c:pt>
                <c:pt idx="13598">
                  <c:v>1.2746967068014642E-3</c:v>
                </c:pt>
                <c:pt idx="13599">
                  <c:v>1.2746026228098169E-3</c:v>
                </c:pt>
                <c:pt idx="13600">
                  <c:v>1.2745087690973701E-3</c:v>
                </c:pt>
                <c:pt idx="13601">
                  <c:v>1.274415220430568E-3</c:v>
                </c:pt>
                <c:pt idx="13602">
                  <c:v>1.2743218875662181E-3</c:v>
                </c:pt>
                <c:pt idx="13603">
                  <c:v>1.274228567564186E-3</c:v>
                </c:pt>
                <c:pt idx="13604">
                  <c:v>1.274135058087444E-3</c:v>
                </c:pt>
                <c:pt idx="13605">
                  <c:v>1.2740412713129804E-3</c:v>
                </c:pt>
                <c:pt idx="13606">
                  <c:v>1.2739472833229678E-3</c:v>
                </c:pt>
                <c:pt idx="13607">
                  <c:v>1.27385329119737E-3</c:v>
                </c:pt>
                <c:pt idx="13608">
                  <c:v>1.2737595020055725E-3</c:v>
                </c:pt>
                <c:pt idx="13609">
                  <c:v>1.273666016223896E-3</c:v>
                </c:pt>
                <c:pt idx="13610">
                  <c:v>1.273572771214797E-3</c:v>
                </c:pt>
                <c:pt idx="13611">
                  <c:v>1.2734795765606641E-3</c:v>
                </c:pt>
                <c:pt idx="13612">
                  <c:v>1.2733862213200181E-3</c:v>
                </c:pt>
                <c:pt idx="13613">
                  <c:v>1.2732925927917821E-3</c:v>
                </c:pt>
                <c:pt idx="13614">
                  <c:v>1.2731987399197109E-3</c:v>
                </c:pt>
                <c:pt idx="13615">
                  <c:v>1.2731048456646348E-3</c:v>
                </c:pt>
                <c:pt idx="13616">
                  <c:v>1.273011123939178E-3</c:v>
                </c:pt>
                <c:pt idx="13617">
                  <c:v>1.2729176991632307E-3</c:v>
                </c:pt>
                <c:pt idx="13618">
                  <c:v>1.2728245362558061E-3</c:v>
                </c:pt>
                <c:pt idx="13619">
                  <c:v>1.2727314604534881E-3</c:v>
                </c:pt>
                <c:pt idx="13620">
                  <c:v>1.2726382557586753E-3</c:v>
                </c:pt>
                <c:pt idx="13621">
                  <c:v>1.2725447865594198E-3</c:v>
                </c:pt>
                <c:pt idx="13622">
                  <c:v>1.2724510739402345E-3</c:v>
                </c:pt>
                <c:pt idx="13623">
                  <c:v>1.2723572837410125E-3</c:v>
                </c:pt>
                <c:pt idx="13624">
                  <c:v>1.2722636331258111E-3</c:v>
                </c:pt>
                <c:pt idx="13625">
                  <c:v>1.2721702682987315E-3</c:v>
                </c:pt>
                <c:pt idx="13626">
                  <c:v>1.2720771822234099E-3</c:v>
                </c:pt>
                <c:pt idx="13627">
                  <c:v>1.271984218650163E-3</c:v>
                </c:pt>
                <c:pt idx="13628">
                  <c:v>1.2718911601454698E-3</c:v>
                </c:pt>
                <c:pt idx="13629">
                  <c:v>1.2717978505288221E-3</c:v>
                </c:pt>
                <c:pt idx="13630">
                  <c:v>1.2717042827717758E-3</c:v>
                </c:pt>
                <c:pt idx="13631">
                  <c:v>1.2716106028875737E-3</c:v>
                </c:pt>
                <c:pt idx="13632">
                  <c:v>1.2715170276583494E-3</c:v>
                </c:pt>
                <c:pt idx="13633">
                  <c:v>1.2714237225573122E-3</c:v>
                </c:pt>
                <c:pt idx="13634">
                  <c:v>1.2713307086114321E-3</c:v>
                </c:pt>
                <c:pt idx="13635">
                  <c:v>1.2712378506255263E-3</c:v>
                </c:pt>
                <c:pt idx="13636">
                  <c:v>1.2711449333615229E-3</c:v>
                </c:pt>
                <c:pt idx="13637">
                  <c:v>1.2710517827474279E-3</c:v>
                </c:pt>
                <c:pt idx="13638">
                  <c:v>1.2709583638578991E-3</c:v>
                </c:pt>
                <c:pt idx="13639">
                  <c:v>1.2708648005138824E-3</c:v>
                </c:pt>
                <c:pt idx="13640">
                  <c:v>1.2707713055013731E-3</c:v>
                </c:pt>
                <c:pt idx="13641">
                  <c:v>1.270678060735185E-3</c:v>
                </c:pt>
                <c:pt idx="13642">
                  <c:v>1.2705851148561993E-3</c:v>
                </c:pt>
                <c:pt idx="13643">
                  <c:v>1.2704923559044778E-3</c:v>
                </c:pt>
                <c:pt idx="13644">
                  <c:v>1.2703995744194061E-3</c:v>
                </c:pt>
                <c:pt idx="13645">
                  <c:v>1.2703065814035569E-3</c:v>
                </c:pt>
                <c:pt idx="13646">
                  <c:v>1.2702133147151091E-3</c:v>
                </c:pt>
                <c:pt idx="13647">
                  <c:v>1.2701198739955659E-3</c:v>
                </c:pt>
                <c:pt idx="13648">
                  <c:v>1.2700264644998583E-3</c:v>
                </c:pt>
                <c:pt idx="13649">
                  <c:v>1.2699332814926159E-3</c:v>
                </c:pt>
                <c:pt idx="13650">
                  <c:v>1.2698404003203669E-3</c:v>
                </c:pt>
                <c:pt idx="13651">
                  <c:v>1.2697477340440353E-3</c:v>
                </c:pt>
                <c:pt idx="13652">
                  <c:v>1.2696550824534769E-3</c:v>
                </c:pt>
                <c:pt idx="13653">
                  <c:v>1.269562244830364E-3</c:v>
                </c:pt>
                <c:pt idx="13654">
                  <c:v>1.2694691329483622E-3</c:v>
                </c:pt>
                <c:pt idx="13655">
                  <c:v>1.2693758206925141E-3</c:v>
                </c:pt>
                <c:pt idx="13656">
                  <c:v>1.2692825023898101E-3</c:v>
                </c:pt>
                <c:pt idx="13657">
                  <c:v>1.2691893833511271E-3</c:v>
                </c:pt>
                <c:pt idx="13658">
                  <c:v>1.2690965642782168E-3</c:v>
                </c:pt>
                <c:pt idx="13659">
                  <c:v>1.2690039846149181E-3</c:v>
                </c:pt>
                <c:pt idx="13660">
                  <c:v>1.2689114567082131E-3</c:v>
                </c:pt>
                <c:pt idx="13661">
                  <c:v>1.2688187715075476E-3</c:v>
                </c:pt>
                <c:pt idx="13662">
                  <c:v>1.2687258162650461E-3</c:v>
                </c:pt>
                <c:pt idx="13663">
                  <c:v>1.2686326379673497E-3</c:v>
                </c:pt>
                <c:pt idx="13664">
                  <c:v>1.2685394168107942E-3</c:v>
                </c:pt>
                <c:pt idx="13665">
                  <c:v>1.2684463646929884E-3</c:v>
                </c:pt>
                <c:pt idx="13666">
                  <c:v>1.2683536059023821E-3</c:v>
                </c:pt>
                <c:pt idx="13667">
                  <c:v>1.2682611071831061E-3</c:v>
                </c:pt>
                <c:pt idx="13668">
                  <c:v>1.2681686965248207E-3</c:v>
                </c:pt>
                <c:pt idx="13669">
                  <c:v>1.2680761600605433E-3</c:v>
                </c:pt>
                <c:pt idx="13670">
                  <c:v>1.2679833624872521E-3</c:v>
                </c:pt>
                <c:pt idx="13671">
                  <c:v>1.2678903232038261E-3</c:v>
                </c:pt>
                <c:pt idx="13672">
                  <c:v>1.2677972053200656E-3</c:v>
                </c:pt>
                <c:pt idx="13673">
                  <c:v>1.267704223763134E-3</c:v>
                </c:pt>
                <c:pt idx="13674">
                  <c:v>1.2676115242525366E-3</c:v>
                </c:pt>
                <c:pt idx="13675">
                  <c:v>1.2675191012915408E-3</c:v>
                </c:pt>
                <c:pt idx="13676">
                  <c:v>1.2674268013264003E-3</c:v>
                </c:pt>
                <c:pt idx="13677">
                  <c:v>1.2673344092574508E-3</c:v>
                </c:pt>
                <c:pt idx="13678">
                  <c:v>1.2672417695621945E-3</c:v>
                </c:pt>
                <c:pt idx="13679">
                  <c:v>1.2671488738248422E-3</c:v>
                </c:pt>
                <c:pt idx="13680">
                  <c:v>1.2670558654081121E-3</c:v>
                </c:pt>
                <c:pt idx="13681">
                  <c:v>1.2669629586734427E-3</c:v>
                </c:pt>
                <c:pt idx="13682">
                  <c:v>1.2668703182659297E-3</c:v>
                </c:pt>
                <c:pt idx="13683">
                  <c:v>1.2667779664423419E-3</c:v>
                </c:pt>
                <c:pt idx="13684">
                  <c:v>1.2666857706017762E-3</c:v>
                </c:pt>
                <c:pt idx="13685">
                  <c:v>1.2665935180036143E-3</c:v>
                </c:pt>
                <c:pt idx="13686">
                  <c:v>1.2665010355705404E-3</c:v>
                </c:pt>
                <c:pt idx="13687">
                  <c:v>1.2664082873098418E-3</c:v>
                </c:pt>
                <c:pt idx="13688">
                  <c:v>1.2663153945152467E-3</c:v>
                </c:pt>
                <c:pt idx="13689">
                  <c:v>1.2662225674092272E-3</c:v>
                </c:pt>
                <c:pt idx="13690">
                  <c:v>1.2661299867501561E-3</c:v>
                </c:pt>
                <c:pt idx="13691">
                  <c:v>1.2660377020798502E-3</c:v>
                </c:pt>
                <c:pt idx="13692">
                  <c:v>1.2659456038883682E-3</c:v>
                </c:pt>
                <c:pt idx="13693">
                  <c:v>1.26585348533397E-3</c:v>
                </c:pt>
                <c:pt idx="13694">
                  <c:v>1.2657611587325358E-3</c:v>
                </c:pt>
                <c:pt idx="13695">
                  <c:v>1.2656685612112814E-3</c:v>
                </c:pt>
                <c:pt idx="13696">
                  <c:v>1.2655757900491198E-3</c:v>
                </c:pt>
                <c:pt idx="13697">
                  <c:v>1.2654830478379009E-3</c:v>
                </c:pt>
                <c:pt idx="13698">
                  <c:v>1.2653905283781003E-3</c:v>
                </c:pt>
                <c:pt idx="13699">
                  <c:v>1.2652983075747638E-3</c:v>
                </c:pt>
                <c:pt idx="13700">
                  <c:v>1.2652063007544546E-3</c:v>
                </c:pt>
                <c:pt idx="13701">
                  <c:v>1.265114310403357E-3</c:v>
                </c:pt>
                <c:pt idx="13702">
                  <c:v>1.2650221374118941E-3</c:v>
                </c:pt>
                <c:pt idx="13703">
                  <c:v>1.2649296931697958E-3</c:v>
                </c:pt>
                <c:pt idx="13704">
                  <c:v>1.2648370494027462E-3</c:v>
                </c:pt>
                <c:pt idx="13705">
                  <c:v>1.2647443977196568E-3</c:v>
                </c:pt>
                <c:pt idx="13706">
                  <c:v>1.2646519416852492E-3</c:v>
                </c:pt>
                <c:pt idx="13707">
                  <c:v>1.2645597822095488E-3</c:v>
                </c:pt>
                <c:pt idx="13708">
                  <c:v>1.2644678607809105E-3</c:v>
                </c:pt>
                <c:pt idx="13709">
                  <c:v>1.2643759924749125E-3</c:v>
                </c:pt>
                <c:pt idx="13710">
                  <c:v>1.2642839701172586E-3</c:v>
                </c:pt>
                <c:pt idx="13711">
                  <c:v>1.2641916809280349E-3</c:v>
                </c:pt>
                <c:pt idx="13712">
                  <c:v>1.264099169972707E-3</c:v>
                </c:pt>
                <c:pt idx="13713">
                  <c:v>1.2640066147199221E-3</c:v>
                </c:pt>
                <c:pt idx="13714">
                  <c:v>1.2639142250693194E-3</c:v>
                </c:pt>
                <c:pt idx="13715">
                  <c:v>1.2638221251655081E-3</c:v>
                </c:pt>
                <c:pt idx="13716">
                  <c:v>1.2637302835429279E-3</c:v>
                </c:pt>
                <c:pt idx="13717">
                  <c:v>1.2636385309067544E-3</c:v>
                </c:pt>
                <c:pt idx="13718">
                  <c:v>1.2635466555013671E-3</c:v>
                </c:pt>
                <c:pt idx="13719">
                  <c:v>1.2634545223426741E-3</c:v>
                </c:pt>
                <c:pt idx="13720">
                  <c:v>1.2633621491773921E-3</c:v>
                </c:pt>
                <c:pt idx="13721">
                  <c:v>1.2632696964234038E-3</c:v>
                </c:pt>
                <c:pt idx="13722">
                  <c:v>1.2631773767923264E-3</c:v>
                </c:pt>
                <c:pt idx="13723">
                  <c:v>1.2630853355115907E-3</c:v>
                </c:pt>
                <c:pt idx="13724">
                  <c:v>1.262993568592007E-3</c:v>
                </c:pt>
                <c:pt idx="13725">
                  <c:v>1.2629019251371683E-3</c:v>
                </c:pt>
                <c:pt idx="13726">
                  <c:v>1.262810192357874E-3</c:v>
                </c:pt>
                <c:pt idx="13727">
                  <c:v>1.2627182153946313E-3</c:v>
                </c:pt>
                <c:pt idx="13728">
                  <c:v>1.2626259844748255E-3</c:v>
                </c:pt>
                <c:pt idx="13729">
                  <c:v>1.2625336403495355E-3</c:v>
                </c:pt>
                <c:pt idx="13730">
                  <c:v>1.262441394984838E-3</c:v>
                </c:pt>
                <c:pt idx="13731">
                  <c:v>1.2623494121951962E-3</c:v>
                </c:pt>
                <c:pt idx="13732">
                  <c:v>1.2622577154383305E-3</c:v>
                </c:pt>
                <c:pt idx="13733">
                  <c:v>1.2621661746686429E-3</c:v>
                </c:pt>
                <c:pt idx="13734">
                  <c:v>1.2620745796158434E-3</c:v>
                </c:pt>
                <c:pt idx="13735">
                  <c:v>1.261982758197206E-3</c:v>
                </c:pt>
                <c:pt idx="13736">
                  <c:v>1.2618906733797878E-3</c:v>
                </c:pt>
                <c:pt idx="13737">
                  <c:v>1.2617984439689701E-3</c:v>
                </c:pt>
                <c:pt idx="13738">
                  <c:v>1.2617062776525878E-3</c:v>
                </c:pt>
                <c:pt idx="13739">
                  <c:v>1.2616143540351038E-3</c:v>
                </c:pt>
                <c:pt idx="13740">
                  <c:v>1.2615227235340681E-3</c:v>
                </c:pt>
                <c:pt idx="13741">
                  <c:v>1.261431279050821E-3</c:v>
                </c:pt>
                <c:pt idx="13742">
                  <c:v>1.2613398163320915E-3</c:v>
                </c:pt>
                <c:pt idx="13743">
                  <c:v>1.2612481490020362E-3</c:v>
                </c:pt>
                <c:pt idx="13744">
                  <c:v>1.2611562134800731E-3</c:v>
                </c:pt>
                <c:pt idx="13745">
                  <c:v>1.2610641047209081E-3</c:v>
                </c:pt>
                <c:pt idx="13746">
                  <c:v>1.2609720226851341E-3</c:v>
                </c:pt>
                <c:pt idx="13747">
                  <c:v>1.2608801597165944E-3</c:v>
                </c:pt>
                <c:pt idx="13748">
                  <c:v>1.2607885922577217E-3</c:v>
                </c:pt>
                <c:pt idx="13749">
                  <c:v>1.2606972378629308E-3</c:v>
                </c:pt>
                <c:pt idx="13750">
                  <c:v>1.2606059016815364E-3</c:v>
                </c:pt>
                <c:pt idx="13751">
                  <c:v>1.2605143862027865E-3</c:v>
                </c:pt>
                <c:pt idx="13752">
                  <c:v>1.2604226024514539E-3</c:v>
                </c:pt>
                <c:pt idx="13753">
                  <c:v>1.2603306200309461E-3</c:v>
                </c:pt>
                <c:pt idx="13754">
                  <c:v>1.2602386278664861E-3</c:v>
                </c:pt>
                <c:pt idx="13755">
                  <c:v>1.2601468277888776E-3</c:v>
                </c:pt>
                <c:pt idx="13756">
                  <c:v>1.2600553208997813E-3</c:v>
                </c:pt>
                <c:pt idx="13757">
                  <c:v>1.259964050695716E-3</c:v>
                </c:pt>
                <c:pt idx="13758">
                  <c:v>1.2598728349455406E-3</c:v>
                </c:pt>
                <c:pt idx="13759">
                  <c:v>1.2597814683365477E-3</c:v>
                </c:pt>
                <c:pt idx="13760">
                  <c:v>1.2596898380712361E-3</c:v>
                </c:pt>
                <c:pt idx="13761">
                  <c:v>1.2595979873291378E-3</c:v>
                </c:pt>
                <c:pt idx="13762">
                  <c:v>1.2595060908875413E-3</c:v>
                </c:pt>
                <c:pt idx="13763">
                  <c:v>1.2594143566649154E-3</c:v>
                </c:pt>
                <c:pt idx="13764">
                  <c:v>1.2593229086499877E-3</c:v>
                </c:pt>
                <c:pt idx="13765">
                  <c:v>1.2592317171333718E-3</c:v>
                </c:pt>
                <c:pt idx="13766">
                  <c:v>1.2591406154987361E-3</c:v>
                </c:pt>
                <c:pt idx="13767">
                  <c:v>1.2590493940828279E-3</c:v>
                </c:pt>
                <c:pt idx="13768">
                  <c:v>1.2589579182301022E-3</c:v>
                </c:pt>
                <c:pt idx="13769">
                  <c:v>1.258866204068004E-3</c:v>
                </c:pt>
                <c:pt idx="13770">
                  <c:v>1.2587744093600821E-3</c:v>
                </c:pt>
                <c:pt idx="13771">
                  <c:v>1.2586827446235077E-3</c:v>
                </c:pt>
                <c:pt idx="13772">
                  <c:v>1.2585913545864161E-3</c:v>
                </c:pt>
                <c:pt idx="13773">
                  <c:v>1.2585002367356941E-3</c:v>
                </c:pt>
                <c:pt idx="13774">
                  <c:v>1.2584092427942789E-3</c:v>
                </c:pt>
                <c:pt idx="13775">
                  <c:v>1.2583181622603259E-3</c:v>
                </c:pt>
                <c:pt idx="13776">
                  <c:v>1.2582268409420982E-3</c:v>
                </c:pt>
                <c:pt idx="13777">
                  <c:v>1.258135267740114E-3</c:v>
                </c:pt>
                <c:pt idx="13778">
                  <c:v>1.2580435808320679E-3</c:v>
                </c:pt>
                <c:pt idx="13779">
                  <c:v>1.2579519898136481E-3</c:v>
                </c:pt>
                <c:pt idx="13780">
                  <c:v>1.2578606576664098E-3</c:v>
                </c:pt>
                <c:pt idx="13781">
                  <c:v>1.257769609020722E-3</c:v>
                </c:pt>
                <c:pt idx="13782">
                  <c:v>1.257678716347952E-3</c:v>
                </c:pt>
                <c:pt idx="13783">
                  <c:v>1.2575877718213424E-3</c:v>
                </c:pt>
                <c:pt idx="13784">
                  <c:v>1.2574966043525924E-3</c:v>
                </c:pt>
                <c:pt idx="13785">
                  <c:v>1.257405175895049E-3</c:v>
                </c:pt>
                <c:pt idx="13786">
                  <c:v>1.2573136028040297E-3</c:v>
                </c:pt>
                <c:pt idx="13787">
                  <c:v>1.2572220902611986E-3</c:v>
                </c:pt>
                <c:pt idx="13788">
                  <c:v>1.2571308167197281E-3</c:v>
                </c:pt>
                <c:pt idx="13789">
                  <c:v>1.2570398334482526E-3</c:v>
                </c:pt>
                <c:pt idx="13790">
                  <c:v>1.2569490357213313E-3</c:v>
                </c:pt>
                <c:pt idx="13791">
                  <c:v>1.256858221844147E-3</c:v>
                </c:pt>
                <c:pt idx="13792">
                  <c:v>1.2567672067440422E-3</c:v>
                </c:pt>
                <c:pt idx="13793">
                  <c:v>1.2566759261553729E-3</c:v>
                </c:pt>
                <c:pt idx="13794">
                  <c:v>1.2565844727462647E-3</c:v>
                </c:pt>
                <c:pt idx="13795">
                  <c:v>1.2564930438775201E-3</c:v>
                </c:pt>
                <c:pt idx="13796">
                  <c:v>1.2564018304438266E-3</c:v>
                </c:pt>
                <c:pt idx="13797">
                  <c:v>1.2563109094043861E-3</c:v>
                </c:pt>
                <c:pt idx="13798">
                  <c:v>1.256220200504293E-3</c:v>
                </c:pt>
                <c:pt idx="13799">
                  <c:v>1.2561295115232696E-3</c:v>
                </c:pt>
                <c:pt idx="13800">
                  <c:v>1.2560386465395481E-3</c:v>
                </c:pt>
                <c:pt idx="13801">
                  <c:v>1.2559475162314101E-3</c:v>
                </c:pt>
                <c:pt idx="13802">
                  <c:v>1.2558561881164643E-3</c:v>
                </c:pt>
                <c:pt idx="13803">
                  <c:v>1.2557648484701038E-3</c:v>
                </c:pt>
                <c:pt idx="13804">
                  <c:v>1.2556736974014438E-3</c:v>
                </c:pt>
                <c:pt idx="13805">
                  <c:v>1.255582836187444E-3</c:v>
                </c:pt>
                <c:pt idx="13806">
                  <c:v>1.2554922102972058E-3</c:v>
                </c:pt>
                <c:pt idx="13807">
                  <c:v>1.2554016401579338E-3</c:v>
                </c:pt>
                <c:pt idx="13808">
                  <c:v>1.2553109223040861E-3</c:v>
                </c:pt>
                <c:pt idx="13809">
                  <c:v>1.2552199439345721E-3</c:v>
                </c:pt>
                <c:pt idx="13810">
                  <c:v>1.2551287463776592E-3</c:v>
                </c:pt>
                <c:pt idx="13811">
                  <c:v>1.2550375017549766E-3</c:v>
                </c:pt>
                <c:pt idx="13812">
                  <c:v>1.2549464160205343E-3</c:v>
                </c:pt>
                <c:pt idx="13813">
                  <c:v>1.254855612995458E-3</c:v>
                </c:pt>
                <c:pt idx="13814">
                  <c:v>1.2547650646930143E-3</c:v>
                </c:pt>
                <c:pt idx="13815">
                  <c:v>1.2546746071389059E-3</c:v>
                </c:pt>
                <c:pt idx="13816">
                  <c:v>1.2545840327434423E-3</c:v>
                </c:pt>
                <c:pt idx="13817">
                  <c:v>1.2544932071889732E-3</c:v>
                </c:pt>
                <c:pt idx="13818">
                  <c:v>1.2544021450159588E-3</c:v>
                </c:pt>
                <c:pt idx="13819">
                  <c:v>1.2543110013705689E-3</c:v>
                </c:pt>
                <c:pt idx="13820">
                  <c:v>1.2542199845964189E-3</c:v>
                </c:pt>
                <c:pt idx="13821">
                  <c:v>1.2541292389153986E-3</c:v>
                </c:pt>
                <c:pt idx="13822">
                  <c:v>1.2540387632595737E-3</c:v>
                </c:pt>
                <c:pt idx="13823">
                  <c:v>1.2539484119338381E-3</c:v>
                </c:pt>
                <c:pt idx="13824">
                  <c:v>1.2538579767008603E-3</c:v>
                </c:pt>
                <c:pt idx="13825">
                  <c:v>1.2537673040412375E-3</c:v>
                </c:pt>
                <c:pt idx="13826">
                  <c:v>1.2536763815579582E-3</c:v>
                </c:pt>
                <c:pt idx="13827">
                  <c:v>1.253585344892962E-3</c:v>
                </c:pt>
                <c:pt idx="13828">
                  <c:v>1.2534944012962681E-3</c:v>
                </c:pt>
                <c:pt idx="13829">
                  <c:v>1.2534037129143798E-3</c:v>
                </c:pt>
                <c:pt idx="13830">
                  <c:v>1.2533133055225841E-3</c:v>
                </c:pt>
                <c:pt idx="13831">
                  <c:v>1.2532230540714926E-3</c:v>
                </c:pt>
                <c:pt idx="13832">
                  <c:v>1.2531327531514205E-3</c:v>
                </c:pt>
                <c:pt idx="13833">
                  <c:v>1.2530422326682221E-3</c:v>
                </c:pt>
                <c:pt idx="13834">
                  <c:v>1.2529514535874859E-3</c:v>
                </c:pt>
                <c:pt idx="13835">
                  <c:v>1.25286052985215E-3</c:v>
                </c:pt>
                <c:pt idx="13836">
                  <c:v>1.2527696641657601E-3</c:v>
                </c:pt>
                <c:pt idx="13837">
                  <c:v>1.2526790338329441E-3</c:v>
                </c:pt>
                <c:pt idx="13838">
                  <c:v>1.2525886909492581E-3</c:v>
                </c:pt>
                <c:pt idx="13839">
                  <c:v>1.25249853312507E-3</c:v>
                </c:pt>
                <c:pt idx="13840">
                  <c:v>1.2524083611944021E-3</c:v>
                </c:pt>
                <c:pt idx="13841">
                  <c:v>1.252317991382668E-3</c:v>
                </c:pt>
                <c:pt idx="13842">
                  <c:v>1.2522273587613386E-3</c:v>
                </c:pt>
                <c:pt idx="13843">
                  <c:v>1.2521365537490321E-3</c:v>
                </c:pt>
                <c:pt idx="13844">
                  <c:v>1.252045771137755E-3</c:v>
                </c:pt>
                <c:pt idx="13845">
                  <c:v>1.2519552003805213E-3</c:v>
                </c:pt>
                <c:pt idx="13846">
                  <c:v>1.2518649189331198E-3</c:v>
                </c:pt>
                <c:pt idx="13847">
                  <c:v>1.251774848694836E-3</c:v>
                </c:pt>
                <c:pt idx="13848">
                  <c:v>1.2516848000435261E-3</c:v>
                </c:pt>
                <c:pt idx="13849">
                  <c:v>1.251594578636562E-3</c:v>
                </c:pt>
                <c:pt idx="13850">
                  <c:v>1.2515040948238281E-3</c:v>
                </c:pt>
                <c:pt idx="13851">
                  <c:v>1.2514134140729609E-3</c:v>
                </c:pt>
                <c:pt idx="13852">
                  <c:v>1.2513227200428841E-3</c:v>
                </c:pt>
                <c:pt idx="13853">
                  <c:v>1.2512322111331671E-3</c:v>
                </c:pt>
                <c:pt idx="13854">
                  <c:v>1.2511419887801453E-3</c:v>
                </c:pt>
                <c:pt idx="13855">
                  <c:v>1.2510520003905185E-3</c:v>
                </c:pt>
                <c:pt idx="13856">
                  <c:v>1.2509620690154841E-3</c:v>
                </c:pt>
                <c:pt idx="13857">
                  <c:v>1.2508719930222733E-3</c:v>
                </c:pt>
                <c:pt idx="13858">
                  <c:v>1.2507816596199095E-3</c:v>
                </c:pt>
                <c:pt idx="13859">
                  <c:v>1.2506911083194137E-3</c:v>
                </c:pt>
                <c:pt idx="13860">
                  <c:v>1.2506005086219336E-3</c:v>
                </c:pt>
                <c:pt idx="13861">
                  <c:v>1.2505100645335788E-3</c:v>
                </c:pt>
                <c:pt idx="13862">
                  <c:v>1.2504198996964447E-3</c:v>
                </c:pt>
                <c:pt idx="13863">
                  <c:v>1.2503299878135481E-3</c:v>
                </c:pt>
                <c:pt idx="13864">
                  <c:v>1.2502401675167955E-3</c:v>
                </c:pt>
                <c:pt idx="13865">
                  <c:v>1.2501502332713549E-3</c:v>
                </c:pt>
                <c:pt idx="13866">
                  <c:v>1.2500600511065813E-3</c:v>
                </c:pt>
                <c:pt idx="13867">
                  <c:v>1.2499696340075898E-3</c:v>
                </c:pt>
                <c:pt idx="13868">
                  <c:v>1.249879134539614E-3</c:v>
                </c:pt>
                <c:pt idx="13869">
                  <c:v>1.2497887588933541E-3</c:v>
                </c:pt>
                <c:pt idx="13870">
                  <c:v>1.2496986507777258E-3</c:v>
                </c:pt>
                <c:pt idx="13871">
                  <c:v>1.2496088105396698E-3</c:v>
                </c:pt>
                <c:pt idx="13872">
                  <c:v>1.2495190950292598E-3</c:v>
                </c:pt>
                <c:pt idx="13873">
                  <c:v>1.2494292982510964E-3</c:v>
                </c:pt>
                <c:pt idx="13874">
                  <c:v>1.2493392673624546E-3</c:v>
                </c:pt>
                <c:pt idx="13875">
                  <c:v>1.2492489886976061E-3</c:v>
                </c:pt>
                <c:pt idx="13876">
                  <c:v>1.2491585953997321E-3</c:v>
                </c:pt>
                <c:pt idx="13877">
                  <c:v>1.2490682923975878E-3</c:v>
                </c:pt>
                <c:pt idx="13878">
                  <c:v>1.2489782410006821E-3</c:v>
                </c:pt>
                <c:pt idx="13879">
                  <c:v>1.2488884681020153E-3</c:v>
                </c:pt>
                <c:pt idx="13880">
                  <c:v>1.248798851094343E-3</c:v>
                </c:pt>
                <c:pt idx="13881">
                  <c:v>1.2487091869589481E-3</c:v>
                </c:pt>
                <c:pt idx="13882">
                  <c:v>1.2486193065953781E-3</c:v>
                </c:pt>
                <c:pt idx="13883">
                  <c:v>1.2485291700069781E-3</c:v>
                </c:pt>
                <c:pt idx="13884">
                  <c:v>1.2484388887612889E-3</c:v>
                </c:pt>
                <c:pt idx="13885">
                  <c:v>1.248348663111485E-3</c:v>
                </c:pt>
                <c:pt idx="13886">
                  <c:v>1.2482586692164537E-3</c:v>
                </c:pt>
                <c:pt idx="13887">
                  <c:v>1.2481689599750114E-3</c:v>
                </c:pt>
                <c:pt idx="13888">
                  <c:v>1.2480794352965428E-3</c:v>
                </c:pt>
                <c:pt idx="13889">
                  <c:v>1.2479898985147115E-3</c:v>
                </c:pt>
                <c:pt idx="13890">
                  <c:v>1.247900167147812E-3</c:v>
                </c:pt>
                <c:pt idx="13891">
                  <c:v>1.2478101756261961E-3</c:v>
                </c:pt>
                <c:pt idx="13892">
                  <c:v>1.2477200121553604E-3</c:v>
                </c:pt>
                <c:pt idx="13893">
                  <c:v>1.2476298689890759E-3</c:v>
                </c:pt>
                <c:pt idx="13894">
                  <c:v>1.2475399341462376E-3</c:v>
                </c:pt>
                <c:pt idx="13895">
                  <c:v>1.2474502855594218E-3</c:v>
                </c:pt>
                <c:pt idx="13896">
                  <c:v>1.2473608472462487E-3</c:v>
                </c:pt>
                <c:pt idx="13897">
                  <c:v>1.2472714321509213E-3</c:v>
                </c:pt>
                <c:pt idx="13898">
                  <c:v>1.2471818475001239E-3</c:v>
                </c:pt>
                <c:pt idx="13899">
                  <c:v>1.2470920033330263E-3</c:v>
                </c:pt>
                <c:pt idx="13900">
                  <c:v>1.2470019631024821E-3</c:v>
                </c:pt>
                <c:pt idx="13901">
                  <c:v>1.2469119078838415E-3</c:v>
                </c:pt>
                <c:pt idx="13902">
                  <c:v>1.2468220343791866E-3</c:v>
                </c:pt>
                <c:pt idx="13903">
                  <c:v>1.246732444168707E-3</c:v>
                </c:pt>
                <c:pt idx="13904">
                  <c:v>1.2466430865622957E-3</c:v>
                </c:pt>
                <c:pt idx="13905">
                  <c:v>1.2465537872013341E-3</c:v>
                </c:pt>
                <c:pt idx="13906">
                  <c:v>1.2464643462715501E-3</c:v>
                </c:pt>
                <c:pt idx="13907">
                  <c:v>1.2463746510054095E-3</c:v>
                </c:pt>
                <c:pt idx="13908">
                  <c:v>1.2462847391300979E-3</c:v>
                </c:pt>
                <c:pt idx="13909">
                  <c:v>1.2461947775609318E-3</c:v>
                </c:pt>
                <c:pt idx="13910">
                  <c:v>1.2461049683725267E-3</c:v>
                </c:pt>
                <c:pt idx="13911">
                  <c:v>1.2460154350168733E-3</c:v>
                </c:pt>
                <c:pt idx="13912">
                  <c:v>1.245926152854387E-3</c:v>
                </c:pt>
                <c:pt idx="13913">
                  <c:v>1.24583696308787E-3</c:v>
                </c:pt>
                <c:pt idx="13914">
                  <c:v>1.2457476622189181E-3</c:v>
                </c:pt>
                <c:pt idx="13915">
                  <c:v>1.2456581166326722E-3</c:v>
                </c:pt>
                <c:pt idx="13916">
                  <c:v>1.2455683377899918E-3</c:v>
                </c:pt>
                <c:pt idx="13917">
                  <c:v>1.2454784757109959E-3</c:v>
                </c:pt>
                <c:pt idx="13918">
                  <c:v>1.2453887344539135E-3</c:v>
                </c:pt>
                <c:pt idx="13919">
                  <c:v>1.2452992572081802E-3</c:v>
                </c:pt>
                <c:pt idx="13920">
                  <c:v>1.2452100457059302E-3</c:v>
                </c:pt>
                <c:pt idx="13921">
                  <c:v>1.2451209593061722E-3</c:v>
                </c:pt>
                <c:pt idx="13922">
                  <c:v>1.2450317942331358E-3</c:v>
                </c:pt>
                <c:pt idx="13923">
                  <c:v>1.2449423983249071E-3</c:v>
                </c:pt>
                <c:pt idx="13924">
                  <c:v>1.2448527566752835E-3</c:v>
                </c:pt>
                <c:pt idx="13925">
                  <c:v>1.2447629999651417E-3</c:v>
                </c:pt>
                <c:pt idx="13926">
                  <c:v>1.2446733308260581E-3</c:v>
                </c:pt>
                <c:pt idx="13927">
                  <c:v>1.2445839097287538E-3</c:v>
                </c:pt>
                <c:pt idx="13928">
                  <c:v>1.2444947646572703E-3</c:v>
                </c:pt>
                <c:pt idx="13929">
                  <c:v>1.2444057754100461E-3</c:v>
                </c:pt>
                <c:pt idx="13930">
                  <c:v>1.2443167413335148E-3</c:v>
                </c:pt>
                <c:pt idx="13931">
                  <c:v>1.2442274943203701E-3</c:v>
                </c:pt>
                <c:pt idx="13932">
                  <c:v>1.2441379934366673E-3</c:v>
                </c:pt>
                <c:pt idx="13933">
                  <c:v>1.2440483479109661E-3</c:v>
                </c:pt>
                <c:pt idx="13934">
                  <c:v>1.2439587555734279E-3</c:v>
                </c:pt>
                <c:pt idx="13935">
                  <c:v>1.2438693914400938E-3</c:v>
                </c:pt>
                <c:pt idx="13936">
                  <c:v>1.2437803091898884E-3</c:v>
                </c:pt>
                <c:pt idx="13937">
                  <c:v>1.2436914109950198E-3</c:v>
                </c:pt>
                <c:pt idx="13938">
                  <c:v>1.2436025026599936E-3</c:v>
                </c:pt>
                <c:pt idx="13939">
                  <c:v>1.2435134029907451E-3</c:v>
                </c:pt>
                <c:pt idx="13940">
                  <c:v>1.2434240457977822E-3</c:v>
                </c:pt>
                <c:pt idx="13941">
                  <c:v>1.2433345171092955E-3</c:v>
                </c:pt>
                <c:pt idx="13942">
                  <c:v>1.2432450066709501E-3</c:v>
                </c:pt>
                <c:pt idx="13943">
                  <c:v>1.2431557010750282E-3</c:v>
                </c:pt>
                <c:pt idx="13944">
                  <c:v>1.2430666787116101E-3</c:v>
                </c:pt>
                <c:pt idx="13945">
                  <c:v>1.2429778656813705E-3</c:v>
                </c:pt>
                <c:pt idx="13946">
                  <c:v>1.2428890774635133E-3</c:v>
                </c:pt>
                <c:pt idx="13947">
                  <c:v>1.2428001228442546E-3</c:v>
                </c:pt>
                <c:pt idx="13948">
                  <c:v>1.2427109115693213E-3</c:v>
                </c:pt>
                <c:pt idx="13949">
                  <c:v>1.2426215051113661E-3</c:v>
                </c:pt>
                <c:pt idx="13950">
                  <c:v>1.2425320819945801E-3</c:v>
                </c:pt>
                <c:pt idx="13951">
                  <c:v>1.2424428372355641E-3</c:v>
                </c:pt>
                <c:pt idx="13952">
                  <c:v>1.2423538725431721E-3</c:v>
                </c:pt>
                <c:pt idx="13953">
                  <c:v>1.2422651390967625E-3</c:v>
                </c:pt>
                <c:pt idx="13954">
                  <c:v>1.242176465094513E-3</c:v>
                </c:pt>
                <c:pt idx="13955">
                  <c:v>1.2420876525265142E-3</c:v>
                </c:pt>
                <c:pt idx="13956">
                  <c:v>1.2419985886616637E-3</c:v>
                </c:pt>
                <c:pt idx="13957">
                  <c:v>1.2419093094761244E-3</c:v>
                </c:pt>
                <c:pt idx="13958">
                  <c:v>1.2418199793335445E-3</c:v>
                </c:pt>
                <c:pt idx="13959">
                  <c:v>1.2417307983932353E-3</c:v>
                </c:pt>
                <c:pt idx="13960">
                  <c:v>1.2416418899063321E-3</c:v>
                </c:pt>
                <c:pt idx="13961">
                  <c:v>1.24155323085896E-3</c:v>
                </c:pt>
                <c:pt idx="13962">
                  <c:v>1.2414646649899672E-3</c:v>
                </c:pt>
                <c:pt idx="13963">
                  <c:v>1.2413759908191419E-3</c:v>
                </c:pt>
                <c:pt idx="13964">
                  <c:v>1.2412870750959381E-3</c:v>
                </c:pt>
                <c:pt idx="13965">
                  <c:v>1.2411979277874607E-3</c:v>
                </c:pt>
                <c:pt idx="13966">
                  <c:v>1.2411086964040038E-3</c:v>
                </c:pt>
                <c:pt idx="13967">
                  <c:v>1.2410195828915244E-3</c:v>
                </c:pt>
                <c:pt idx="13968">
                  <c:v>1.2409307299137574E-3</c:v>
                </c:pt>
                <c:pt idx="13969">
                  <c:v>1.2408421405588111E-3</c:v>
                </c:pt>
                <c:pt idx="13970">
                  <c:v>1.2407536766590272E-3</c:v>
                </c:pt>
                <c:pt idx="13971">
                  <c:v>1.2406651366362079E-3</c:v>
                </c:pt>
                <c:pt idx="13972">
                  <c:v>1.2405763690131741E-3</c:v>
                </c:pt>
                <c:pt idx="13973">
                  <c:v>1.2404873576709681E-3</c:v>
                </c:pt>
                <c:pt idx="13974">
                  <c:v>1.2403982308640102E-3</c:v>
                </c:pt>
                <c:pt idx="13975">
                  <c:v>1.24030918895051E-3</c:v>
                </c:pt>
                <c:pt idx="13976">
                  <c:v>1.2402203915607383E-3</c:v>
                </c:pt>
                <c:pt idx="13977">
                  <c:v>1.2401318677436983E-3</c:v>
                </c:pt>
                <c:pt idx="13978">
                  <c:v>1.2400434996675453E-3</c:v>
                </c:pt>
                <c:pt idx="13979">
                  <c:v>1.23995508901843E-3</c:v>
                </c:pt>
                <c:pt idx="13980">
                  <c:v>1.2398664686815181E-3</c:v>
                </c:pt>
                <c:pt idx="13981">
                  <c:v>1.2397775968100203E-3</c:v>
                </c:pt>
                <c:pt idx="13982">
                  <c:v>1.2396885803293493E-3</c:v>
                </c:pt>
                <c:pt idx="13983">
                  <c:v>1.2395996146736354E-3</c:v>
                </c:pt>
                <c:pt idx="13984">
                  <c:v>1.2395108737190681E-3</c:v>
                </c:pt>
                <c:pt idx="13985">
                  <c:v>1.2394224119019661E-3</c:v>
                </c:pt>
                <c:pt idx="13986">
                  <c:v>1.2393341336218108E-3</c:v>
                </c:pt>
                <c:pt idx="13987">
                  <c:v>1.2392458471255005E-3</c:v>
                </c:pt>
                <c:pt idx="13988">
                  <c:v>1.2391573725013629E-3</c:v>
                </c:pt>
                <c:pt idx="13989">
                  <c:v>1.2390686429608918E-3</c:v>
                </c:pt>
                <c:pt idx="13990">
                  <c:v>1.2389797423901518E-3</c:v>
                </c:pt>
                <c:pt idx="13991">
                  <c:v>1.2388908580564246E-3</c:v>
                </c:pt>
                <c:pt idx="13992">
                  <c:v>1.2388021751329145E-3</c:v>
                </c:pt>
                <c:pt idx="13993">
                  <c:v>1.2387137724483199E-3</c:v>
                </c:pt>
                <c:pt idx="13994">
                  <c:v>1.2386255781516881E-3</c:v>
                </c:pt>
                <c:pt idx="13995">
                  <c:v>1.2385374102263471E-3</c:v>
                </c:pt>
                <c:pt idx="13996">
                  <c:v>1.2384490790082823E-3</c:v>
                </c:pt>
                <c:pt idx="13997">
                  <c:v>1.2383604939666521E-3</c:v>
                </c:pt>
                <c:pt idx="13998">
                  <c:v>1.2382717146279063E-3</c:v>
                </c:pt>
                <c:pt idx="13999">
                  <c:v>1.2381829169970146E-3</c:v>
                </c:pt>
                <c:pt idx="14000">
                  <c:v>1.2380942944170011E-3</c:v>
                </c:pt>
                <c:pt idx="14001">
                  <c:v>1.2380059487106169E-3</c:v>
                </c:pt>
                <c:pt idx="14002">
                  <c:v>1.2379178328934743E-3</c:v>
                </c:pt>
                <c:pt idx="14003">
                  <c:v>1.2378297776877338E-3</c:v>
                </c:pt>
                <c:pt idx="14004">
                  <c:v>1.2377415868737801E-3</c:v>
                </c:pt>
                <c:pt idx="14005">
                  <c:v>1.2376531477696171E-3</c:v>
                </c:pt>
                <c:pt idx="14006">
                  <c:v>1.2375644946325999E-3</c:v>
                </c:pt>
                <c:pt idx="14007">
                  <c:v>1.237475789308324E-3</c:v>
                </c:pt>
                <c:pt idx="14008">
                  <c:v>1.2373872300569363E-3</c:v>
                </c:pt>
                <c:pt idx="14009">
                  <c:v>1.2372989399181903E-3</c:v>
                </c:pt>
                <c:pt idx="14010">
                  <c:v>1.2372108974727748E-3</c:v>
                </c:pt>
                <c:pt idx="14011">
                  <c:v>1.2371229489613563E-3</c:v>
                </c:pt>
                <c:pt idx="14012">
                  <c:v>1.2370348949038111E-3</c:v>
                </c:pt>
                <c:pt idx="14013">
                  <c:v>1.2369466024221738E-3</c:v>
                </c:pt>
                <c:pt idx="14014">
                  <c:v>1.236858080019741E-3</c:v>
                </c:pt>
                <c:pt idx="14015">
                  <c:v>1.2367694727317233E-3</c:v>
                </c:pt>
                <c:pt idx="14016">
                  <c:v>1.2366809804117834E-3</c:v>
                </c:pt>
                <c:pt idx="14017">
                  <c:v>1.2365927451919241E-3</c:v>
                </c:pt>
                <c:pt idx="14018">
                  <c:v>1.2365047714876529E-3</c:v>
                </c:pt>
                <c:pt idx="14019">
                  <c:v>1.2364169235695359E-3</c:v>
                </c:pt>
                <c:pt idx="14020">
                  <c:v>1.236329002035121E-3</c:v>
                </c:pt>
                <c:pt idx="14021">
                  <c:v>1.2362408560957715E-3</c:v>
                </c:pt>
                <c:pt idx="14022">
                  <c:v>1.2361524684469133E-3</c:v>
                </c:pt>
                <c:pt idx="14023">
                  <c:v>1.2360639649517885E-3</c:v>
                </c:pt>
                <c:pt idx="14024">
                  <c:v>1.2359755437187467E-3</c:v>
                </c:pt>
                <c:pt idx="14025">
                  <c:v>1.2358873635361742E-3</c:v>
                </c:pt>
                <c:pt idx="14026">
                  <c:v>1.2357994544923599E-3</c:v>
                </c:pt>
                <c:pt idx="14027">
                  <c:v>1.2357117010898787E-3</c:v>
                </c:pt>
                <c:pt idx="14028">
                  <c:v>1.2356239073294611E-3</c:v>
                </c:pt>
                <c:pt idx="14029">
                  <c:v>1.2355359070879335E-3</c:v>
                </c:pt>
                <c:pt idx="14030">
                  <c:v>1.2354476576296439E-3</c:v>
                </c:pt>
                <c:pt idx="14031">
                  <c:v>1.235359263612078E-3</c:v>
                </c:pt>
                <c:pt idx="14032">
                  <c:v>1.2352709180999824E-3</c:v>
                </c:pt>
                <c:pt idx="14033">
                  <c:v>1.2351827938327613E-3</c:v>
                </c:pt>
                <c:pt idx="14034">
                  <c:v>1.235094945981906E-3</c:v>
                </c:pt>
                <c:pt idx="14035">
                  <c:v>1.2350072811391714E-3</c:v>
                </c:pt>
                <c:pt idx="14036">
                  <c:v>1.2349196099658301E-3</c:v>
                </c:pt>
                <c:pt idx="14037">
                  <c:v>1.2348317538272548E-3</c:v>
                </c:pt>
                <c:pt idx="14038">
                  <c:v>1.2347436453563501E-3</c:v>
                </c:pt>
                <c:pt idx="14039">
                  <c:v>1.2346553663316352E-3</c:v>
                </c:pt>
                <c:pt idx="14040">
                  <c:v>1.2345671015713221E-3</c:v>
                </c:pt>
                <c:pt idx="14041">
                  <c:v>1.2344790348370717E-3</c:v>
                </c:pt>
                <c:pt idx="14042">
                  <c:v>1.2343912453777095E-3</c:v>
                </c:pt>
                <c:pt idx="14043">
                  <c:v>1.2343036633566224E-3</c:v>
                </c:pt>
                <c:pt idx="14044">
                  <c:v>1.2342161092307625E-3</c:v>
                </c:pt>
                <c:pt idx="14045">
                  <c:v>1.2341283948761727E-3</c:v>
                </c:pt>
                <c:pt idx="14046">
                  <c:v>1.2340404295019636E-3</c:v>
                </c:pt>
                <c:pt idx="14047">
                  <c:v>1.2339522707217377E-3</c:v>
                </c:pt>
                <c:pt idx="14048">
                  <c:v>1.2338640920527371E-3</c:v>
                </c:pt>
                <c:pt idx="14049">
                  <c:v>1.2337760851763059E-3</c:v>
                </c:pt>
                <c:pt idx="14050">
                  <c:v>1.2336883520145912E-3</c:v>
                </c:pt>
                <c:pt idx="14051">
                  <c:v>1.2336008473869107E-3</c:v>
                </c:pt>
                <c:pt idx="14052">
                  <c:v>1.2335134045069981E-3</c:v>
                </c:pt>
                <c:pt idx="14053">
                  <c:v>1.2334258289316087E-3</c:v>
                </c:pt>
                <c:pt idx="14054">
                  <c:v>1.2333380080401955E-3</c:v>
                </c:pt>
                <c:pt idx="14055">
                  <c:v>1.2332499744029659E-3</c:v>
                </c:pt>
                <c:pt idx="14056">
                  <c:v>1.2331618873805739E-3</c:v>
                </c:pt>
                <c:pt idx="14057">
                  <c:v>1.2330739433499573E-3</c:v>
                </c:pt>
                <c:pt idx="14058">
                  <c:v>1.2329862651292993E-3</c:v>
                </c:pt>
                <c:pt idx="14059">
                  <c:v>1.23289883286327E-3</c:v>
                </c:pt>
                <c:pt idx="14060">
                  <c:v>1.2328114952606015E-3</c:v>
                </c:pt>
                <c:pt idx="14061">
                  <c:v>1.2327240548233717E-3</c:v>
                </c:pt>
                <c:pt idx="14062">
                  <c:v>1.2326363790542041E-3</c:v>
                </c:pt>
                <c:pt idx="14063">
                  <c:v>1.2325484750219601E-3</c:v>
                </c:pt>
                <c:pt idx="14064">
                  <c:v>1.2324604853209914E-3</c:v>
                </c:pt>
                <c:pt idx="14065">
                  <c:v>1.2323726077324308E-3</c:v>
                </c:pt>
                <c:pt idx="14066">
                  <c:v>1.2322849838507664E-3</c:v>
                </c:pt>
                <c:pt idx="14067">
                  <c:v>1.2321976193907921E-3</c:v>
                </c:pt>
                <c:pt idx="14068">
                  <c:v>1.2321103810267681E-3</c:v>
                </c:pt>
                <c:pt idx="14069">
                  <c:v>1.2320230715104701E-3</c:v>
                </c:pt>
                <c:pt idx="14070">
                  <c:v>1.2319355407453224E-3</c:v>
                </c:pt>
                <c:pt idx="14071">
                  <c:v>1.2318477702678201E-3</c:v>
                </c:pt>
                <c:pt idx="14072">
                  <c:v>1.2317598835847421E-3</c:v>
                </c:pt>
                <c:pt idx="14073">
                  <c:v>1.2316720765778281E-3</c:v>
                </c:pt>
                <c:pt idx="14074">
                  <c:v>1.2315845071922222E-3</c:v>
                </c:pt>
                <c:pt idx="14075">
                  <c:v>1.2314972065304004E-3</c:v>
                </c:pt>
                <c:pt idx="14076">
                  <c:v>1.2314100613945761E-3</c:v>
                </c:pt>
                <c:pt idx="14077">
                  <c:v>1.2313228780752481E-3</c:v>
                </c:pt>
                <c:pt idx="14078">
                  <c:v>1.2312354914399718E-3</c:v>
                </c:pt>
                <c:pt idx="14079">
                  <c:v>1.2311478578877501E-3</c:v>
                </c:pt>
                <c:pt idx="14080">
                  <c:v>1.2310600798427886E-3</c:v>
                </c:pt>
                <c:pt idx="14081">
                  <c:v>1.2309723480267481E-3</c:v>
                </c:pt>
                <c:pt idx="14082">
                  <c:v>1.2308848340453875E-3</c:v>
                </c:pt>
                <c:pt idx="14083">
                  <c:v>1.2307975937836113E-3</c:v>
                </c:pt>
                <c:pt idx="14084">
                  <c:v>1.2307105359910279E-3</c:v>
                </c:pt>
                <c:pt idx="14085">
                  <c:v>1.2306234737156001E-3</c:v>
                </c:pt>
                <c:pt idx="14086">
                  <c:v>1.2305362295944359E-3</c:v>
                </c:pt>
                <c:pt idx="14087">
                  <c:v>1.2304487357017761E-3</c:v>
                </c:pt>
                <c:pt idx="14088">
                  <c:v>1.2303610717426061E-3</c:v>
                </c:pt>
                <c:pt idx="14089">
                  <c:v>1.2302734201150235E-3</c:v>
                </c:pt>
                <c:pt idx="14090">
                  <c:v>1.2301859631766584E-3</c:v>
                </c:pt>
                <c:pt idx="14091">
                  <c:v>1.2300987805783782E-3</c:v>
                </c:pt>
                <c:pt idx="14092">
                  <c:v>1.2300118044644181E-3</c:v>
                </c:pt>
                <c:pt idx="14093">
                  <c:v>1.229924857735321E-3</c:v>
                </c:pt>
                <c:pt idx="14094">
                  <c:v>1.229837753797536E-3</c:v>
                </c:pt>
                <c:pt idx="14095">
                  <c:v>1.2297504016161821E-3</c:v>
                </c:pt>
                <c:pt idx="14096">
                  <c:v>1.2296628569248898E-3</c:v>
                </c:pt>
                <c:pt idx="14097">
                  <c:v>1.2295752907842039E-3</c:v>
                </c:pt>
                <c:pt idx="14098">
                  <c:v>1.2294878932255235E-3</c:v>
                </c:pt>
                <c:pt idx="14099">
                  <c:v>1.2294007662563321E-3</c:v>
                </c:pt>
                <c:pt idx="14100">
                  <c:v>1.2293138664676161E-3</c:v>
                </c:pt>
                <c:pt idx="14101">
                  <c:v>1.2292270295327853E-3</c:v>
                </c:pt>
                <c:pt idx="14102">
                  <c:v>1.2291400627711391E-3</c:v>
                </c:pt>
                <c:pt idx="14103">
                  <c:v>1.2290528536356101E-3</c:v>
                </c:pt>
                <c:pt idx="14104">
                  <c:v>1.2289654330403328E-3</c:v>
                </c:pt>
                <c:pt idx="14105">
                  <c:v>1.2288779578936721E-3</c:v>
                </c:pt>
                <c:pt idx="14106">
                  <c:v>1.2287906227051459E-3</c:v>
                </c:pt>
                <c:pt idx="14107">
                  <c:v>1.228703550061466E-3</c:v>
                </c:pt>
                <c:pt idx="14108">
                  <c:v>1.2286167216412494E-3</c:v>
                </c:pt>
                <c:pt idx="14109">
                  <c:v>1.2285299885880661E-3</c:v>
                </c:pt>
                <c:pt idx="14110">
                  <c:v>1.228443155368474E-3</c:v>
                </c:pt>
                <c:pt idx="14111">
                  <c:v>1.2283560898734408E-3</c:v>
                </c:pt>
                <c:pt idx="14112">
                  <c:v>1.2282687977662485E-3</c:v>
                </c:pt>
                <c:pt idx="14113">
                  <c:v>1.2281814192340761E-3</c:v>
                </c:pt>
                <c:pt idx="14114">
                  <c:v>1.2280941500050675E-3</c:v>
                </c:pt>
                <c:pt idx="14115">
                  <c:v>1.2280071311306137E-3</c:v>
                </c:pt>
                <c:pt idx="14116">
                  <c:v>1.2279203695972523E-3</c:v>
                </c:pt>
                <c:pt idx="14117">
                  <c:v>1.2278337344489342E-3</c:v>
                </c:pt>
                <c:pt idx="14118">
                  <c:v>1.2277470305703661E-3</c:v>
                </c:pt>
                <c:pt idx="14119">
                  <c:v>1.2276601085604115E-3</c:v>
                </c:pt>
                <c:pt idx="14120">
                  <c:v>1.2275729488227761E-3</c:v>
                </c:pt>
                <c:pt idx="14121">
                  <c:v>1.2274856725419581E-3</c:v>
                </c:pt>
                <c:pt idx="14122">
                  <c:v>1.2273984733960283E-3</c:v>
                </c:pt>
                <c:pt idx="14123">
                  <c:v>1.2273115084857201E-3</c:v>
                </c:pt>
                <c:pt idx="14124">
                  <c:v>1.2272248099030501E-3</c:v>
                </c:pt>
                <c:pt idx="14125">
                  <c:v>1.2271382667156741E-3</c:v>
                </c:pt>
                <c:pt idx="14126">
                  <c:v>1.2270516874793398E-3</c:v>
                </c:pt>
                <c:pt idx="14127">
                  <c:v>1.2269649080513341E-3</c:v>
                </c:pt>
                <c:pt idx="14128">
                  <c:v>1.2268778839883085E-3</c:v>
                </c:pt>
                <c:pt idx="14129">
                  <c:v>1.2267907155152839E-3</c:v>
                </c:pt>
                <c:pt idx="14130">
                  <c:v>1.2267035910368191E-3</c:v>
                </c:pt>
                <c:pt idx="14131">
                  <c:v>1.2266166810282145E-3</c:v>
                </c:pt>
                <c:pt idx="14132">
                  <c:v>1.226530042066474E-3</c:v>
                </c:pt>
                <c:pt idx="14133">
                  <c:v>1.2264435850252201E-3</c:v>
                </c:pt>
                <c:pt idx="14134">
                  <c:v>1.2263571253118299E-3</c:v>
                </c:pt>
                <c:pt idx="14135">
                  <c:v>1.2262704868297029E-3</c:v>
                </c:pt>
                <c:pt idx="14136">
                  <c:v>1.2261836011139783E-3</c:v>
                </c:pt>
                <c:pt idx="14137">
                  <c:v>1.2260965458295941E-3</c:v>
                </c:pt>
                <c:pt idx="14138">
                  <c:v>1.2260095009829961E-3</c:v>
                </c:pt>
                <c:pt idx="14139">
                  <c:v>1.2259226475353378E-3</c:v>
                </c:pt>
                <c:pt idx="14140">
                  <c:v>1.2258360655218801E-3</c:v>
                </c:pt>
                <c:pt idx="14141">
                  <c:v>1.2257496890347478E-3</c:v>
                </c:pt>
                <c:pt idx="14142">
                  <c:v>1.2256633433884799E-3</c:v>
                </c:pt>
                <c:pt idx="14143">
                  <c:v>1.2255768435102444E-3</c:v>
                </c:pt>
                <c:pt idx="14144">
                  <c:v>1.2254900981369631E-3</c:v>
                </c:pt>
                <c:pt idx="14145">
                  <c:v>1.2254031611545321E-3</c:v>
                </c:pt>
                <c:pt idx="14146">
                  <c:v>1.2253162011973842E-3</c:v>
                </c:pt>
                <c:pt idx="14147">
                  <c:v>1.2252294066586939E-3</c:v>
                </c:pt>
                <c:pt idx="14148">
                  <c:v>1.2251428796175325E-3</c:v>
                </c:pt>
                <c:pt idx="14149">
                  <c:v>1.2250565784050623E-3</c:v>
                </c:pt>
                <c:pt idx="14150">
                  <c:v>1.2249703411229473E-3</c:v>
                </c:pt>
                <c:pt idx="14151">
                  <c:v>1.2248839768393225E-3</c:v>
                </c:pt>
                <c:pt idx="14152">
                  <c:v>1.2247973730922961E-3</c:v>
                </c:pt>
                <c:pt idx="14153">
                  <c:v>1.2247105591704731E-3</c:v>
                </c:pt>
                <c:pt idx="14154">
                  <c:v>1.2246236895620899E-3</c:v>
                </c:pt>
                <c:pt idx="14155">
                  <c:v>1.224536956924902E-3</c:v>
                </c:pt>
                <c:pt idx="14156">
                  <c:v>1.2244504836045171E-3</c:v>
                </c:pt>
                <c:pt idx="14157">
                  <c:v>1.2243642527839918E-3</c:v>
                </c:pt>
                <c:pt idx="14158">
                  <c:v>1.224278118009046E-3</c:v>
                </c:pt>
                <c:pt idx="14159">
                  <c:v>1.2241918856931359E-3</c:v>
                </c:pt>
                <c:pt idx="14160">
                  <c:v>1.2241054241231039E-3</c:v>
                </c:pt>
                <c:pt idx="14161">
                  <c:v>1.2240187375849665E-3</c:v>
                </c:pt>
                <c:pt idx="14162">
                  <c:v>1.2239319638918987E-3</c:v>
                </c:pt>
                <c:pt idx="14163">
                  <c:v>1.2238452967384104E-3</c:v>
                </c:pt>
                <c:pt idx="14164">
                  <c:v>1.2237588766274041E-3</c:v>
                </c:pt>
                <c:pt idx="14165">
                  <c:v>1.2236727117901521E-3</c:v>
                </c:pt>
                <c:pt idx="14166">
                  <c:v>1.2235866736067941E-3</c:v>
                </c:pt>
                <c:pt idx="14167">
                  <c:v>1.2235005690739154E-3</c:v>
                </c:pt>
                <c:pt idx="14168">
                  <c:v>1.2234142494890292E-3</c:v>
                </c:pt>
                <c:pt idx="14169">
                  <c:v>1.2233276941487081E-3</c:v>
                </c:pt>
                <c:pt idx="14170">
                  <c:v>1.2232410219487966E-3</c:v>
                </c:pt>
                <c:pt idx="14171">
                  <c:v>1.2231544243863763E-3</c:v>
                </c:pt>
                <c:pt idx="14172">
                  <c:v>1.2230680577167241E-3</c:v>
                </c:pt>
                <c:pt idx="14173">
                  <c:v>1.2229819549972548E-3</c:v>
                </c:pt>
                <c:pt idx="14174">
                  <c:v>1.2228960075273958E-3</c:v>
                </c:pt>
                <c:pt idx="14175">
                  <c:v>1.2228100261039549E-3</c:v>
                </c:pt>
                <c:pt idx="14176">
                  <c:v>1.2227238475727902E-3</c:v>
                </c:pt>
                <c:pt idx="14177">
                  <c:v>1.2226374266707993E-3</c:v>
                </c:pt>
                <c:pt idx="14178">
                  <c:v>1.2225508614573549E-3</c:v>
                </c:pt>
                <c:pt idx="14179">
                  <c:v>1.2224643380455062E-3</c:v>
                </c:pt>
                <c:pt idx="14180">
                  <c:v>1.2223780257834319E-3</c:v>
                </c:pt>
                <c:pt idx="14181">
                  <c:v>1.2222919819193042E-3</c:v>
                </c:pt>
                <c:pt idx="14182">
                  <c:v>1.2222061194174887E-3</c:v>
                </c:pt>
                <c:pt idx="14183">
                  <c:v>1.2221202560178208E-3</c:v>
                </c:pt>
                <c:pt idx="14184">
                  <c:v>1.2220342168846178E-3</c:v>
                </c:pt>
                <c:pt idx="14185">
                  <c:v>1.2219479330330171E-3</c:v>
                </c:pt>
                <c:pt idx="14186">
                  <c:v>1.2218614801207698E-3</c:v>
                </c:pt>
                <c:pt idx="14187">
                  <c:v>1.2217750357908441E-3</c:v>
                </c:pt>
                <c:pt idx="14188">
                  <c:v>1.2216887796154367E-3</c:v>
                </c:pt>
                <c:pt idx="14189">
                  <c:v>1.2216027919968919E-3</c:v>
                </c:pt>
                <c:pt idx="14190">
                  <c:v>1.2215170089428821E-3</c:v>
                </c:pt>
                <c:pt idx="14191">
                  <c:v>1.2214312581527139E-3</c:v>
                </c:pt>
                <c:pt idx="14192">
                  <c:v>1.2213453560646918E-3</c:v>
                </c:pt>
                <c:pt idx="14193">
                  <c:v>1.2212592112029136E-3</c:v>
                </c:pt>
                <c:pt idx="14194">
                  <c:v>1.2211728756372419E-3</c:v>
                </c:pt>
                <c:pt idx="14195">
                  <c:v>1.2210865156061647E-3</c:v>
                </c:pt>
                <c:pt idx="14196">
                  <c:v>1.2210003178762662E-3</c:v>
                </c:pt>
                <c:pt idx="14197">
                  <c:v>1.2209143845847564E-3</c:v>
                </c:pt>
                <c:pt idx="14198">
                  <c:v>1.2208286757720978E-3</c:v>
                </c:pt>
                <c:pt idx="14199">
                  <c:v>1.2207430319371947E-3</c:v>
                </c:pt>
                <c:pt idx="14200">
                  <c:v>1.2206572638834058E-3</c:v>
                </c:pt>
                <c:pt idx="14201">
                  <c:v>1.2205712592454428E-3</c:v>
                </c:pt>
                <c:pt idx="14202">
                  <c:v>1.2204850457163882E-3</c:v>
                </c:pt>
                <c:pt idx="14203">
                  <c:v>1.220398775395998E-3</c:v>
                </c:pt>
                <c:pt idx="14204">
                  <c:v>1.2203126391058113E-3</c:v>
                </c:pt>
                <c:pt idx="14205">
                  <c:v>1.2202267589409488E-3</c:v>
                </c:pt>
                <c:pt idx="14206">
                  <c:v>1.2201411195599848E-3</c:v>
                </c:pt>
                <c:pt idx="14207">
                  <c:v>1.2200555768785008E-3</c:v>
                </c:pt>
                <c:pt idx="14208">
                  <c:v>1.2199699392395067E-3</c:v>
                </c:pt>
                <c:pt idx="14209">
                  <c:v>1.2198840753329878E-3</c:v>
                </c:pt>
                <c:pt idx="14210">
                  <c:v>1.2197979880955261E-3</c:v>
                </c:pt>
                <c:pt idx="14211">
                  <c:v>1.219711812998928E-3</c:v>
                </c:pt>
                <c:pt idx="14212">
                  <c:v>1.2196257417232069E-3</c:v>
                </c:pt>
                <c:pt idx="14213">
                  <c:v>1.2195399142176219E-3</c:v>
                </c:pt>
                <c:pt idx="14214">
                  <c:v>1.2194543399316243E-3</c:v>
                </c:pt>
                <c:pt idx="14215">
                  <c:v>1.2193688925486086E-3</c:v>
                </c:pt>
                <c:pt idx="14216">
                  <c:v>1.2192833811562075E-3</c:v>
                </c:pt>
                <c:pt idx="14217">
                  <c:v>1.2191976577536315E-3</c:v>
                </c:pt>
                <c:pt idx="14218">
                  <c:v>1.2191117005554682E-3</c:v>
                </c:pt>
                <c:pt idx="14219">
                  <c:v>1.21902562620202E-3</c:v>
                </c:pt>
                <c:pt idx="14220">
                  <c:v>1.2189396240317953E-3</c:v>
                </c:pt>
                <c:pt idx="14221">
                  <c:v>1.2188538494537155E-3</c:v>
                </c:pt>
                <c:pt idx="14222">
                  <c:v>1.2187683364668761E-3</c:v>
                </c:pt>
                <c:pt idx="14223">
                  <c:v>1.2186829785693928E-3</c:v>
                </c:pt>
                <c:pt idx="14224">
                  <c:v>1.2185975887751841E-3</c:v>
                </c:pt>
                <c:pt idx="14225">
                  <c:v>1.218512004917501E-3</c:v>
                </c:pt>
                <c:pt idx="14226">
                  <c:v>1.2184261809355501E-3</c:v>
                </c:pt>
                <c:pt idx="14227">
                  <c:v>1.218340212756094E-3</c:v>
                </c:pt>
                <c:pt idx="14228">
                  <c:v>1.2182542842259702E-3</c:v>
                </c:pt>
                <c:pt idx="14229">
                  <c:v>1.2181685635695536E-3</c:v>
                </c:pt>
                <c:pt idx="14230">
                  <c:v>1.2180831086857568E-3</c:v>
                </c:pt>
                <c:pt idx="14231">
                  <c:v>1.2179978345969221E-3</c:v>
                </c:pt>
                <c:pt idx="14232">
                  <c:v>1.2179125613487902E-3</c:v>
                </c:pt>
                <c:pt idx="14233">
                  <c:v>1.2178271153610982E-3</c:v>
                </c:pt>
                <c:pt idx="14234">
                  <c:v>1.2177414271477285E-3</c:v>
                </c:pt>
                <c:pt idx="14235">
                  <c:v>1.2176555703916189E-3</c:v>
                </c:pt>
                <c:pt idx="14236">
                  <c:v>1.2175697203999618E-3</c:v>
                </c:pt>
                <c:pt idx="14237">
                  <c:v>1.2174840553635573E-3</c:v>
                </c:pt>
                <c:pt idx="14238">
                  <c:v>1.2173986560349026E-3</c:v>
                </c:pt>
                <c:pt idx="14239">
                  <c:v>1.2173134603054201E-3</c:v>
                </c:pt>
                <c:pt idx="14240">
                  <c:v>1.2172282982303609E-3</c:v>
                </c:pt>
                <c:pt idx="14241">
                  <c:v>1.2171429877496022E-3</c:v>
                </c:pt>
                <c:pt idx="14242">
                  <c:v>1.2170574371894499E-3</c:v>
                </c:pt>
                <c:pt idx="14243">
                  <c:v>1.2169716968348978E-3</c:v>
                </c:pt>
                <c:pt idx="14244">
                  <c:v>1.2168859305582368E-3</c:v>
                </c:pt>
                <c:pt idx="14245">
                  <c:v>1.2168003235109909E-3</c:v>
                </c:pt>
                <c:pt idx="14246">
                  <c:v>1.2167149778754341E-3</c:v>
                </c:pt>
                <c:pt idx="14247">
                  <c:v>1.2166298553709276E-3</c:v>
                </c:pt>
                <c:pt idx="14248">
                  <c:v>1.2165447988630924E-3</c:v>
                </c:pt>
                <c:pt idx="14249">
                  <c:v>1.2164596208770039E-3</c:v>
                </c:pt>
                <c:pt idx="14250">
                  <c:v>1.2163742091551009E-3</c:v>
                </c:pt>
                <c:pt idx="14251">
                  <c:v>1.2162885898243981E-3</c:v>
                </c:pt>
                <c:pt idx="14252">
                  <c:v>1.216202912627412E-3</c:v>
                </c:pt>
                <c:pt idx="14253">
                  <c:v>1.2161173665648211E-3</c:v>
                </c:pt>
                <c:pt idx="14254">
                  <c:v>1.2160320734721781E-3</c:v>
                </c:pt>
                <c:pt idx="14255">
                  <c:v>1.2159470194551081E-3</c:v>
                </c:pt>
                <c:pt idx="14256">
                  <c:v>1.2158620627673079E-3</c:v>
                </c:pt>
                <c:pt idx="14257">
                  <c:v>1.2157770136641737E-3</c:v>
                </c:pt>
                <c:pt idx="14258">
                  <c:v>1.2156917412458497E-3</c:v>
                </c:pt>
                <c:pt idx="14259">
                  <c:v>1.2156062471267691E-3</c:v>
                </c:pt>
                <c:pt idx="14260">
                  <c:v>1.215520664469563E-3</c:v>
                </c:pt>
                <c:pt idx="14261">
                  <c:v>1.2154351829586644E-3</c:v>
                </c:pt>
                <c:pt idx="14262">
                  <c:v>1.2153499419847301E-3</c:v>
                </c:pt>
                <c:pt idx="14263">
                  <c:v>1.2152649521893378E-3</c:v>
                </c:pt>
                <c:pt idx="14264">
                  <c:v>1.2151800895266961E-3</c:v>
                </c:pt>
                <c:pt idx="14265">
                  <c:v>1.2150951651548965E-3</c:v>
                </c:pt>
                <c:pt idx="14266">
                  <c:v>1.2150100317777355E-3</c:v>
                </c:pt>
                <c:pt idx="14267">
                  <c:v>1.2149246665524738E-3</c:v>
                </c:pt>
                <c:pt idx="14268">
                  <c:v>1.2148391838964806E-3</c:v>
                </c:pt>
                <c:pt idx="14269">
                  <c:v>1.2147537710118228E-3</c:v>
                </c:pt>
                <c:pt idx="14270">
                  <c:v>1.2146685824602841E-3</c:v>
                </c:pt>
                <c:pt idx="14271">
                  <c:v>1.2145836531594514E-3</c:v>
                </c:pt>
                <c:pt idx="14272">
                  <c:v>1.21449887877349E-3</c:v>
                </c:pt>
                <c:pt idx="14273">
                  <c:v>1.2144140745098601E-3</c:v>
                </c:pt>
                <c:pt idx="14274">
                  <c:v>1.2143290791878261E-3</c:v>
                </c:pt>
                <c:pt idx="14275">
                  <c:v>1.2142438459706321E-3</c:v>
                </c:pt>
                <c:pt idx="14276">
                  <c:v>1.214158468684866E-3</c:v>
                </c:pt>
                <c:pt idx="14277">
                  <c:v>1.2140731289361263E-3</c:v>
                </c:pt>
                <c:pt idx="14278">
                  <c:v>1.2139879938284021E-3</c:v>
                </c:pt>
                <c:pt idx="14279">
                  <c:v>1.213903121891319E-3</c:v>
                </c:pt>
                <c:pt idx="14280">
                  <c:v>1.2138184301729866E-3</c:v>
                </c:pt>
                <c:pt idx="14281">
                  <c:v>1.2137337409987988E-3</c:v>
                </c:pt>
                <c:pt idx="14282">
                  <c:v>1.2136488820384619E-3</c:v>
                </c:pt>
                <c:pt idx="14283">
                  <c:v>1.2135637833229009E-3</c:v>
                </c:pt>
                <c:pt idx="14284">
                  <c:v>1.2134785165920485E-3</c:v>
                </c:pt>
                <c:pt idx="14285">
                  <c:v>1.2133932548447279E-3</c:v>
                </c:pt>
                <c:pt idx="14286">
                  <c:v>1.2133081748978381E-3</c:v>
                </c:pt>
                <c:pt idx="14287">
                  <c:v>1.2132233578375038E-3</c:v>
                </c:pt>
                <c:pt idx="14288">
                  <c:v>1.2131387434075819E-3</c:v>
                </c:pt>
                <c:pt idx="14289">
                  <c:v>1.2130541639909088E-3</c:v>
                </c:pt>
                <c:pt idx="14290">
                  <c:v>1.2129694390193579E-3</c:v>
                </c:pt>
                <c:pt idx="14291">
                  <c:v>1.2128844766361717E-3</c:v>
                </c:pt>
                <c:pt idx="14292">
                  <c:v>1.2127993253720848E-3</c:v>
                </c:pt>
                <c:pt idx="14293">
                  <c:v>1.212714146762496E-3</c:v>
                </c:pt>
                <c:pt idx="14294">
                  <c:v>1.2126291243554023E-3</c:v>
                </c:pt>
                <c:pt idx="14295">
                  <c:v>1.2125443603653121E-3</c:v>
                </c:pt>
                <c:pt idx="14296">
                  <c:v>1.2124598181606401E-3</c:v>
                </c:pt>
                <c:pt idx="14297">
                  <c:v>1.2123753429436291E-3</c:v>
                </c:pt>
                <c:pt idx="14298">
                  <c:v>1.2122907489476719E-3</c:v>
                </c:pt>
                <c:pt idx="14299">
                  <c:v>1.2122059240337844E-3</c:v>
                </c:pt>
                <c:pt idx="14300">
                  <c:v>1.2121208927918321E-3</c:v>
                </c:pt>
                <c:pt idx="14301">
                  <c:v>1.2120358026378735E-3</c:v>
                </c:pt>
                <c:pt idx="14302">
                  <c:v>1.2119508407669546E-3</c:v>
                </c:pt>
                <c:pt idx="14303">
                  <c:v>1.2118661287462331E-3</c:v>
                </c:pt>
                <c:pt idx="14304">
                  <c:v>1.2117816541004378E-3</c:v>
                </c:pt>
                <c:pt idx="14305">
                  <c:v>1.2116972773901118E-3</c:v>
                </c:pt>
                <c:pt idx="14306">
                  <c:v>1.2116128107659901E-3</c:v>
                </c:pt>
                <c:pt idx="14307">
                  <c:v>1.2115281237452121E-3</c:v>
                </c:pt>
                <c:pt idx="14308">
                  <c:v>1.2114432166468541E-3</c:v>
                </c:pt>
                <c:pt idx="14309">
                  <c:v>1.2113582203560581E-3</c:v>
                </c:pt>
                <c:pt idx="14310">
                  <c:v>1.2112733225804E-3</c:v>
                </c:pt>
                <c:pt idx="14311">
                  <c:v>1.21118866214716E-3</c:v>
                </c:pt>
                <c:pt idx="14312">
                  <c:v>1.2111042508644856E-3</c:v>
                </c:pt>
                <c:pt idx="14313">
                  <c:v>1.2110199669254557E-3</c:v>
                </c:pt>
                <c:pt idx="14314">
                  <c:v>1.2109356235382681E-3</c:v>
                </c:pt>
                <c:pt idx="14315">
                  <c:v>1.2108510741139921E-3</c:v>
                </c:pt>
                <c:pt idx="14316">
                  <c:v>1.2107662947768241E-3</c:v>
                </c:pt>
                <c:pt idx="14317">
                  <c:v>1.2106813977532426E-3</c:v>
                </c:pt>
                <c:pt idx="14318">
                  <c:v>1.2105965681307581E-3</c:v>
                </c:pt>
                <c:pt idx="14319">
                  <c:v>1.2105119596234001E-3</c:v>
                </c:pt>
                <c:pt idx="14320">
                  <c:v>1.2104276080444358E-3</c:v>
                </c:pt>
                <c:pt idx="14321">
                  <c:v>1.2103434111920186E-3</c:v>
                </c:pt>
                <c:pt idx="14322">
                  <c:v>1.2102591864438191E-3</c:v>
                </c:pt>
                <c:pt idx="14323">
                  <c:v>1.2101747736037061E-3</c:v>
                </c:pt>
                <c:pt idx="14324">
                  <c:v>1.2100901250801891E-3</c:v>
                </c:pt>
                <c:pt idx="14325">
                  <c:v>1.2100053326316411E-3</c:v>
                </c:pt>
                <c:pt idx="14326">
                  <c:v>1.2099205756470693E-3</c:v>
                </c:pt>
                <c:pt idx="14327">
                  <c:v>1.2098360201135828E-3</c:v>
                </c:pt>
                <c:pt idx="14328">
                  <c:v>1.2097517251718401E-3</c:v>
                </c:pt>
                <c:pt idx="14329">
                  <c:v>1.2096676098640679E-3</c:v>
                </c:pt>
                <c:pt idx="14330">
                  <c:v>1.209583498769419E-3</c:v>
                </c:pt>
                <c:pt idx="14331">
                  <c:v>1.2094992208020398E-3</c:v>
                </c:pt>
                <c:pt idx="14332">
                  <c:v>1.2094147055278618E-3</c:v>
                </c:pt>
                <c:pt idx="14333">
                  <c:v>1.2093300227750841E-3</c:v>
                </c:pt>
                <c:pt idx="14334">
                  <c:v>1.2092453432611661E-3</c:v>
                </c:pt>
                <c:pt idx="14335">
                  <c:v>1.209160842436634E-3</c:v>
                </c:pt>
                <c:pt idx="14336">
                  <c:v>1.2090766017050581E-3</c:v>
                </c:pt>
                <c:pt idx="14337">
                  <c:v>1.2089925626319721E-3</c:v>
                </c:pt>
                <c:pt idx="14338">
                  <c:v>1.2089085598997581E-3</c:v>
                </c:pt>
                <c:pt idx="14339">
                  <c:v>1.2088244144228299E-3</c:v>
                </c:pt>
                <c:pt idx="14340">
                  <c:v>1.2087400341756953E-3</c:v>
                </c:pt>
                <c:pt idx="14341">
                  <c:v>1.2086554659649601E-3</c:v>
                </c:pt>
                <c:pt idx="14342">
                  <c:v>1.2085708690180257E-3</c:v>
                </c:pt>
                <c:pt idx="14343">
                  <c:v>1.2084864252907589E-3</c:v>
                </c:pt>
                <c:pt idx="14344">
                  <c:v>1.2084022370174358E-3</c:v>
                </c:pt>
                <c:pt idx="14345">
                  <c:v>1.2083182691862099E-3</c:v>
                </c:pt>
                <c:pt idx="14346">
                  <c:v>1.2082343693062491E-3</c:v>
                </c:pt>
                <c:pt idx="14347">
                  <c:v>1.2081503533059807E-3</c:v>
                </c:pt>
                <c:pt idx="14348">
                  <c:v>1.2080661091755356E-3</c:v>
                </c:pt>
                <c:pt idx="14349">
                  <c:v>1.2079816599961208E-3</c:v>
                </c:pt>
                <c:pt idx="14350">
                  <c:v>1.2078971508875911E-3</c:v>
                </c:pt>
                <c:pt idx="14351">
                  <c:v>1.2078127672544958E-3</c:v>
                </c:pt>
                <c:pt idx="14352">
                  <c:v>1.2077286303869906E-3</c:v>
                </c:pt>
                <c:pt idx="14353">
                  <c:v>1.2076447292014927E-3</c:v>
                </c:pt>
                <c:pt idx="14354">
                  <c:v>1.2075609265345421E-3</c:v>
                </c:pt>
                <c:pt idx="14355">
                  <c:v>1.2074770364153761E-3</c:v>
                </c:pt>
                <c:pt idx="14356">
                  <c:v>1.2073929287847213E-3</c:v>
                </c:pt>
                <c:pt idx="14357">
                  <c:v>1.2073086026926159E-3</c:v>
                </c:pt>
                <c:pt idx="14358">
                  <c:v>1.2072241867779139E-3</c:v>
                </c:pt>
                <c:pt idx="14359">
                  <c:v>1.2071398667898587E-3</c:v>
                </c:pt>
                <c:pt idx="14360">
                  <c:v>1.2070557809877789E-3</c:v>
                </c:pt>
                <c:pt idx="14361">
                  <c:v>1.2069719423212983E-3</c:v>
                </c:pt>
                <c:pt idx="14362">
                  <c:v>1.2068882311908821E-3</c:v>
                </c:pt>
                <c:pt idx="14363">
                  <c:v>1.2068044628347602E-3</c:v>
                </c:pt>
                <c:pt idx="14364">
                  <c:v>1.2067204913738061E-3</c:v>
                </c:pt>
                <c:pt idx="14365">
                  <c:v>1.2066362919228978E-3</c:v>
                </c:pt>
                <c:pt idx="14366">
                  <c:v>1.2065519745492355E-3</c:v>
                </c:pt>
                <c:pt idx="14367">
                  <c:v>1.2064677222473621E-3</c:v>
                </c:pt>
                <c:pt idx="14368">
                  <c:v>1.2063836878830529E-3</c:v>
                </c:pt>
                <c:pt idx="14369">
                  <c:v>1.2062999081429177E-3</c:v>
                </c:pt>
                <c:pt idx="14370">
                  <c:v>1.2062162829275113E-3</c:v>
                </c:pt>
                <c:pt idx="14371">
                  <c:v>1.2061326317617024E-3</c:v>
                </c:pt>
                <c:pt idx="14372">
                  <c:v>1.2060487954324256E-3</c:v>
                </c:pt>
                <c:pt idx="14373">
                  <c:v>1.2059647256143038E-3</c:v>
                </c:pt>
                <c:pt idx="14374">
                  <c:v>1.2058805120289113E-3</c:v>
                </c:pt>
                <c:pt idx="14375">
                  <c:v>1.2057963318730231E-3</c:v>
                </c:pt>
                <c:pt idx="14376">
                  <c:v>1.2057123500203819E-3</c:v>
                </c:pt>
                <c:pt idx="14377">
                  <c:v>1.2056286262034659E-3</c:v>
                </c:pt>
                <c:pt idx="14378">
                  <c:v>1.20554508142744E-3</c:v>
                </c:pt>
                <c:pt idx="14379">
                  <c:v>1.2054615424996718E-3</c:v>
                </c:pt>
                <c:pt idx="14380">
                  <c:v>1.2053778395732125E-3</c:v>
                </c:pt>
                <c:pt idx="14381">
                  <c:v>1.2052939017665489E-3</c:v>
                </c:pt>
                <c:pt idx="14382">
                  <c:v>1.2052097970269258E-3</c:v>
                </c:pt>
                <c:pt idx="14383">
                  <c:v>1.2051256938170874E-3</c:v>
                </c:pt>
                <c:pt idx="14384">
                  <c:v>1.2050417662286981E-3</c:v>
                </c:pt>
                <c:pt idx="14385">
                  <c:v>1.2049580959669439E-3</c:v>
                </c:pt>
                <c:pt idx="14386">
                  <c:v>1.2048746263887801E-3</c:v>
                </c:pt>
                <c:pt idx="14387">
                  <c:v>1.2047911944485221E-3</c:v>
                </c:pt>
                <c:pt idx="14388">
                  <c:v>1.2047076225336565E-3</c:v>
                </c:pt>
                <c:pt idx="14389">
                  <c:v>1.2046238184639853E-3</c:v>
                </c:pt>
                <c:pt idx="14390">
                  <c:v>1.2045398273516001E-3</c:v>
                </c:pt>
                <c:pt idx="14391">
                  <c:v>1.2044558061443781E-3</c:v>
                </c:pt>
                <c:pt idx="14392">
                  <c:v>1.204371935217422E-3</c:v>
                </c:pt>
                <c:pt idx="14393">
                  <c:v>1.2042883168126035E-3</c:v>
                </c:pt>
                <c:pt idx="14394">
                  <c:v>1.204204917508934E-3</c:v>
                </c:pt>
                <c:pt idx="14395">
                  <c:v>1.2041215870933191E-3</c:v>
                </c:pt>
                <c:pt idx="14396">
                  <c:v>1.2040381431760174E-3</c:v>
                </c:pt>
                <c:pt idx="14397">
                  <c:v>1.2039544738865321E-3</c:v>
                </c:pt>
                <c:pt idx="14398">
                  <c:v>1.2038706008253759E-3</c:v>
                </c:pt>
                <c:pt idx="14399">
                  <c:v>1.203786666846068E-3</c:v>
                </c:pt>
                <c:pt idx="14400">
                  <c:v>1.2037028555776218E-3</c:v>
                </c:pt>
                <c:pt idx="14401">
                  <c:v>1.2036192880248424E-3</c:v>
                </c:pt>
                <c:pt idx="14402">
                  <c:v>1.203535954468894E-3</c:v>
                </c:pt>
                <c:pt idx="14403">
                  <c:v>1.2034527199919539E-3</c:v>
                </c:pt>
                <c:pt idx="14404">
                  <c:v>1.2033694004850611E-3</c:v>
                </c:pt>
                <c:pt idx="14405">
                  <c:v>1.2032858663189271E-3</c:v>
                </c:pt>
                <c:pt idx="14406">
                  <c:v>1.2032021153003775E-3</c:v>
                </c:pt>
                <c:pt idx="14407">
                  <c:v>1.2031182738527217E-3</c:v>
                </c:pt>
                <c:pt idx="14408">
                  <c:v>1.203034525785184E-3</c:v>
                </c:pt>
                <c:pt idx="14409">
                  <c:v>1.2029510087847521E-3</c:v>
                </c:pt>
                <c:pt idx="14410">
                  <c:v>1.2028677369179113E-3</c:v>
                </c:pt>
                <c:pt idx="14411">
                  <c:v>1.2027845927615301E-3</c:v>
                </c:pt>
                <c:pt idx="14412">
                  <c:v>1.2027013935639618E-3</c:v>
                </c:pt>
                <c:pt idx="14413">
                  <c:v>1.202617994158303E-3</c:v>
                </c:pt>
                <c:pt idx="14414">
                  <c:v>1.2025343686734103E-3</c:v>
                </c:pt>
                <c:pt idx="14415">
                  <c:v>1.2024506250482981E-3</c:v>
                </c:pt>
                <c:pt idx="14416">
                  <c:v>1.2023669442059281E-3</c:v>
                </c:pt>
                <c:pt idx="14417">
                  <c:v>1.2022834781634068E-3</c:v>
                </c:pt>
                <c:pt idx="14418">
                  <c:v>1.2022002644587815E-3</c:v>
                </c:pt>
                <c:pt idx="14419">
                  <c:v>1.2021172050639313E-3</c:v>
                </c:pt>
                <c:pt idx="14420">
                  <c:v>1.2020341216281661E-3</c:v>
                </c:pt>
                <c:pt idx="14421">
                  <c:v>1.2019508559198999E-3</c:v>
                </c:pt>
                <c:pt idx="14422">
                  <c:v>1.201867358900264E-3</c:v>
                </c:pt>
                <c:pt idx="14423">
                  <c:v>1.2017837182849778E-3</c:v>
                </c:pt>
                <c:pt idx="14424">
                  <c:v>1.201700109102608E-3</c:v>
                </c:pt>
                <c:pt idx="14425">
                  <c:v>1.2016166951171348E-3</c:v>
                </c:pt>
                <c:pt idx="14426">
                  <c:v>1.2015335366340201E-3</c:v>
                </c:pt>
                <c:pt idx="14427">
                  <c:v>1.2014505565906821E-3</c:v>
                </c:pt>
                <c:pt idx="14428">
                  <c:v>1.2013675839975077E-3</c:v>
                </c:pt>
                <c:pt idx="14429">
                  <c:v>1.2012844502408558E-3</c:v>
                </c:pt>
                <c:pt idx="14430">
                  <c:v>1.2012010840090057E-3</c:v>
                </c:pt>
                <c:pt idx="14431">
                  <c:v>1.2011175513985078E-3</c:v>
                </c:pt>
                <c:pt idx="14432">
                  <c:v>1.2010340186436419E-3</c:v>
                </c:pt>
                <c:pt idx="14433">
                  <c:v>1.200950658484748E-3</c:v>
                </c:pt>
                <c:pt idx="14434">
                  <c:v>1.2008675529131341E-3</c:v>
                </c:pt>
                <c:pt idx="14435">
                  <c:v>1.2007846470474372E-3</c:v>
                </c:pt>
                <c:pt idx="14436">
                  <c:v>1.200701780086658E-3</c:v>
                </c:pt>
                <c:pt idx="14437">
                  <c:v>1.2006187758819384E-3</c:v>
                </c:pt>
                <c:pt idx="14438">
                  <c:v>1.20053554211208E-3</c:v>
                </c:pt>
                <c:pt idx="14439">
                  <c:v>1.2004521222237603E-3</c:v>
                </c:pt>
                <c:pt idx="14440">
                  <c:v>1.2003686709134299E-3</c:v>
                </c:pt>
                <c:pt idx="14441">
                  <c:v>1.2002853669867179E-3</c:v>
                </c:pt>
                <c:pt idx="14442">
                  <c:v>1.2002023126811601E-3</c:v>
                </c:pt>
                <c:pt idx="14443">
                  <c:v>1.2001194761383541E-3</c:v>
                </c:pt>
                <c:pt idx="14444">
                  <c:v>1.2000367093940626E-3</c:v>
                </c:pt>
                <c:pt idx="14445">
                  <c:v>1.1999538317273069E-3</c:v>
                </c:pt>
                <c:pt idx="14446">
                  <c:v>1.1998707314169999E-3</c:v>
                </c:pt>
                <c:pt idx="14447">
                  <c:v>1.1997874286103862E-3</c:v>
                </c:pt>
                <c:pt idx="14448">
                  <c:v>1.1997040639240843E-3</c:v>
                </c:pt>
                <c:pt idx="14449">
                  <c:v>1.1996208192264302E-3</c:v>
                </c:pt>
                <c:pt idx="14450">
                  <c:v>1.1995378152287581E-3</c:v>
                </c:pt>
                <c:pt idx="14451">
                  <c:v>1.1994550435504901E-3</c:v>
                </c:pt>
                <c:pt idx="14452">
                  <c:v>1.1993723714895494E-3</c:v>
                </c:pt>
                <c:pt idx="14453">
                  <c:v>1.1992896167822573E-3</c:v>
                </c:pt>
                <c:pt idx="14454">
                  <c:v>1.199206650235454E-3</c:v>
                </c:pt>
                <c:pt idx="14455">
                  <c:v>1.1991234684381581E-3</c:v>
                </c:pt>
                <c:pt idx="14456">
                  <c:v>1.1990401956283811E-3</c:v>
                </c:pt>
                <c:pt idx="14457">
                  <c:v>1.1989570136934843E-3</c:v>
                </c:pt>
                <c:pt idx="14458">
                  <c:v>1.1988740597438769E-3</c:v>
                </c:pt>
                <c:pt idx="14459">
                  <c:v>1.198791348938736E-3</c:v>
                </c:pt>
                <c:pt idx="14460">
                  <c:v>1.1987087660008391E-3</c:v>
                </c:pt>
                <c:pt idx="14461">
                  <c:v>1.1986261301689901E-3</c:v>
                </c:pt>
                <c:pt idx="14462">
                  <c:v>1.1985432969907426E-3</c:v>
                </c:pt>
                <c:pt idx="14463">
                  <c:v>1.1984602396318367E-3</c:v>
                </c:pt>
                <c:pt idx="14464">
                  <c:v>1.1983770639336846E-3</c:v>
                </c:pt>
                <c:pt idx="14465">
                  <c:v>1.1982939487687853E-3</c:v>
                </c:pt>
                <c:pt idx="14466">
                  <c:v>1.198211045305301E-3</c:v>
                </c:pt>
                <c:pt idx="14467">
                  <c:v>1.1981283919112386E-3</c:v>
                </c:pt>
                <c:pt idx="14468">
                  <c:v>1.1980458925992072E-3</c:v>
                </c:pt>
                <c:pt idx="14469">
                  <c:v>1.1979633711204859E-3</c:v>
                </c:pt>
                <c:pt idx="14470">
                  <c:v>1.1978806702232741E-3</c:v>
                </c:pt>
                <c:pt idx="14471">
                  <c:v>1.1977977401752182E-3</c:v>
                </c:pt>
                <c:pt idx="14472">
                  <c:v>1.1977146667166349E-3</c:v>
                </c:pt>
                <c:pt idx="14473">
                  <c:v>1.1976316227315961E-3</c:v>
                </c:pt>
                <c:pt idx="14474">
                  <c:v>1.1975487708779885E-3</c:v>
                </c:pt>
                <c:pt idx="14475">
                  <c:v>1.1974661720157741E-3</c:v>
                </c:pt>
                <c:pt idx="14476">
                  <c:v>1.197383750984476E-3</c:v>
                </c:pt>
                <c:pt idx="14477">
                  <c:v>1.1973013389726065E-3</c:v>
                </c:pt>
                <c:pt idx="14478">
                  <c:v>1.197218768594263E-3</c:v>
                </c:pt>
                <c:pt idx="14479">
                  <c:v>1.1971359681243107E-3</c:v>
                </c:pt>
                <c:pt idx="14480">
                  <c:v>1.1970530018383862E-3</c:v>
                </c:pt>
                <c:pt idx="14481">
                  <c:v>1.196970033768275E-3</c:v>
                </c:pt>
                <c:pt idx="14482">
                  <c:v>1.1968872353104549E-3</c:v>
                </c:pt>
                <c:pt idx="14483">
                  <c:v>1.1968046887272201E-3</c:v>
                </c:pt>
                <c:pt idx="14484">
                  <c:v>1.1967223408696601E-3</c:v>
                </c:pt>
                <c:pt idx="14485">
                  <c:v>1.1966400331545478E-3</c:v>
                </c:pt>
                <c:pt idx="14486">
                  <c:v>1.1965575908873221E-3</c:v>
                </c:pt>
                <c:pt idx="14487">
                  <c:v>1.1964749216191904E-3</c:v>
                </c:pt>
                <c:pt idx="14488">
                  <c:v>1.1963920671599992E-3</c:v>
                </c:pt>
                <c:pt idx="14489">
                  <c:v>1.1963091799825267E-3</c:v>
                </c:pt>
                <c:pt idx="14490">
                  <c:v>1.1962264373340521E-3</c:v>
                </c:pt>
                <c:pt idx="14491">
                  <c:v>1.1961439414362794E-3</c:v>
                </c:pt>
                <c:pt idx="14492">
                  <c:v>1.1960616619654423E-3</c:v>
                </c:pt>
                <c:pt idx="14493">
                  <c:v>1.1959794531778041E-3</c:v>
                </c:pt>
                <c:pt idx="14494">
                  <c:v>1.1958971360081434E-3</c:v>
                </c:pt>
                <c:pt idx="14495">
                  <c:v>1.1958145988945361E-3</c:v>
                </c:pt>
                <c:pt idx="14496">
                  <c:v>1.1957318605579441E-3</c:v>
                </c:pt>
                <c:pt idx="14497">
                  <c:v>1.1956490594071123E-3</c:v>
                </c:pt>
                <c:pt idx="14498">
                  <c:v>1.1955663755643571E-3</c:v>
                </c:pt>
                <c:pt idx="14499">
                  <c:v>1.1954839294396982E-3</c:v>
                </c:pt>
                <c:pt idx="14500">
                  <c:v>1.1954017139648161E-3</c:v>
                </c:pt>
                <c:pt idx="14501">
                  <c:v>1.1953195986238833E-3</c:v>
                </c:pt>
                <c:pt idx="14502">
                  <c:v>1.1952374029821561E-3</c:v>
                </c:pt>
                <c:pt idx="14503">
                  <c:v>1.1951549982885841E-3</c:v>
                </c:pt>
                <c:pt idx="14504">
                  <c:v>1.1950723799392599E-3</c:v>
                </c:pt>
                <c:pt idx="14505">
                  <c:v>1.1949896700167429E-3</c:v>
                </c:pt>
                <c:pt idx="14506">
                  <c:v>1.1949070485044553E-3</c:v>
                </c:pt>
                <c:pt idx="14507">
                  <c:v>1.1948246519322121E-3</c:v>
                </c:pt>
                <c:pt idx="14508">
                  <c:v>1.1947424965281406E-3</c:v>
                </c:pt>
                <c:pt idx="14509">
                  <c:v>1.194660469130873E-3</c:v>
                </c:pt>
                <c:pt idx="14510">
                  <c:v>1.1945783909502342E-3</c:v>
                </c:pt>
                <c:pt idx="14511">
                  <c:v>1.1944961182503181E-3</c:v>
                </c:pt>
                <c:pt idx="14512">
                  <c:v>1.1944136232562058E-3</c:v>
                </c:pt>
                <c:pt idx="14513">
                  <c:v>1.1943310097418476E-3</c:v>
                </c:pt>
                <c:pt idx="14514">
                  <c:v>1.1942484545501429E-3</c:v>
                </c:pt>
                <c:pt idx="14515">
                  <c:v>1.1941661080001548E-3</c:v>
                </c:pt>
                <c:pt idx="14516">
                  <c:v>1.1940840092687689E-3</c:v>
                </c:pt>
                <c:pt idx="14517">
                  <c:v>1.1940020643792105E-3</c:v>
                </c:pt>
                <c:pt idx="14518">
                  <c:v>1.1939200991625341E-3</c:v>
                </c:pt>
                <c:pt idx="14519">
                  <c:v>1.1938379573449309E-3</c:v>
                </c:pt>
                <c:pt idx="14520">
                  <c:v>1.1937555885202056E-3</c:v>
                </c:pt>
                <c:pt idx="14521">
                  <c:v>1.1936730764832164E-3</c:v>
                </c:pt>
                <c:pt idx="14522">
                  <c:v>1.1935905919969758E-3</c:v>
                </c:pt>
                <c:pt idx="14523">
                  <c:v>1.1935082966169769E-3</c:v>
                </c:pt>
                <c:pt idx="14524">
                  <c:v>1.1934262517396019E-3</c:v>
                </c:pt>
                <c:pt idx="14525">
                  <c:v>1.1933443840767945E-3</c:v>
                </c:pt>
                <c:pt idx="14526">
                  <c:v>1.1932625269706198E-3</c:v>
                </c:pt>
                <c:pt idx="14527">
                  <c:v>1.1931805142572859E-3</c:v>
                </c:pt>
                <c:pt idx="14528">
                  <c:v>1.1930982738147563E-3</c:v>
                </c:pt>
                <c:pt idx="14529">
                  <c:v>1.193015868127039E-3</c:v>
                </c:pt>
                <c:pt idx="14530">
                  <c:v>1.1929334590489921E-3</c:v>
                </c:pt>
                <c:pt idx="14531">
                  <c:v>1.1928512166407496E-3</c:v>
                </c:pt>
                <c:pt idx="14532">
                  <c:v>1.1927692234207643E-3</c:v>
                </c:pt>
                <c:pt idx="14533">
                  <c:v>1.1926874279437948E-3</c:v>
                </c:pt>
                <c:pt idx="14534">
                  <c:v>1.1926056738178806E-3</c:v>
                </c:pt>
                <c:pt idx="14535">
                  <c:v>1.192523787793434E-3</c:v>
                </c:pt>
                <c:pt idx="14536">
                  <c:v>1.1924416773071611E-3</c:v>
                </c:pt>
                <c:pt idx="14537">
                  <c:v>1.1923593825602131E-3</c:v>
                </c:pt>
                <c:pt idx="14538">
                  <c:v>1.1922770538289717E-3</c:v>
                </c:pt>
                <c:pt idx="14539">
                  <c:v>1.1921948668135623E-3</c:v>
                </c:pt>
                <c:pt idx="14540">
                  <c:v>1.1921129237084656E-3</c:v>
                </c:pt>
                <c:pt idx="14541">
                  <c:v>1.1920311956972421E-3</c:v>
                </c:pt>
                <c:pt idx="14542">
                  <c:v>1.1919495392286148E-3</c:v>
                </c:pt>
                <c:pt idx="14543">
                  <c:v>1.191867776880233E-3</c:v>
                </c:pt>
                <c:pt idx="14544">
                  <c:v>1.1917857972588387E-3</c:v>
                </c:pt>
                <c:pt idx="14545">
                  <c:v>1.1917036176856254E-3</c:v>
                </c:pt>
                <c:pt idx="14546">
                  <c:v>1.1916213743900441E-3</c:v>
                </c:pt>
                <c:pt idx="14547">
                  <c:v>1.1915392457629746E-3</c:v>
                </c:pt>
                <c:pt idx="14548">
                  <c:v>1.1914573519054633E-3</c:v>
                </c:pt>
                <c:pt idx="14549">
                  <c:v>1.1913756870359168E-3</c:v>
                </c:pt>
                <c:pt idx="14550">
                  <c:v>1.1912941227957129E-3</c:v>
                </c:pt>
                <c:pt idx="14551">
                  <c:v>1.1912124805628407E-3</c:v>
                </c:pt>
                <c:pt idx="14552">
                  <c:v>1.1911306320341103E-3</c:v>
                </c:pt>
                <c:pt idx="14553">
                  <c:v>1.1910485714371865E-3</c:v>
                </c:pt>
                <c:pt idx="14554">
                  <c:v>1.1909664187285374E-3</c:v>
                </c:pt>
                <c:pt idx="14555">
                  <c:v>1.1908843520054002E-3</c:v>
                </c:pt>
                <c:pt idx="14556">
                  <c:v>1.1908025072131256E-3</c:v>
                </c:pt>
                <c:pt idx="14557">
                  <c:v>1.1907209016254825E-3</c:v>
                </c:pt>
                <c:pt idx="14558">
                  <c:v>1.1906394241673881E-3</c:v>
                </c:pt>
                <c:pt idx="14559">
                  <c:v>1.1905578980004501E-3</c:v>
                </c:pt>
                <c:pt idx="14560">
                  <c:v>1.1904761801072739E-3</c:v>
                </c:pt>
                <c:pt idx="14561">
                  <c:v>1.1903942417942721E-3</c:v>
                </c:pt>
                <c:pt idx="14562">
                  <c:v>1.1903121847976637E-3</c:v>
                </c:pt>
                <c:pt idx="14563">
                  <c:v>1.1902301839513314E-3</c:v>
                </c:pt>
                <c:pt idx="14564">
                  <c:v>1.190148388725197E-3</c:v>
                </c:pt>
                <c:pt idx="14565">
                  <c:v>1.1900668390843543E-3</c:v>
                </c:pt>
                <c:pt idx="14566">
                  <c:v>1.1899854430330065E-3</c:v>
                </c:pt>
                <c:pt idx="14567">
                  <c:v>1.1899040284600645E-3</c:v>
                </c:pt>
                <c:pt idx="14568">
                  <c:v>1.1898224400678401E-3</c:v>
                </c:pt>
                <c:pt idx="14569">
                  <c:v>1.1897406267955205E-3</c:v>
                </c:pt>
                <c:pt idx="14570">
                  <c:v>1.1896586705220035E-3</c:v>
                </c:pt>
                <c:pt idx="14571">
                  <c:v>1.1895767399123798E-3</c:v>
                </c:pt>
                <c:pt idx="14572">
                  <c:v>1.1894949954234953E-3</c:v>
                </c:pt>
                <c:pt idx="14573">
                  <c:v>1.1894134989704401E-3</c:v>
                </c:pt>
                <c:pt idx="14574">
                  <c:v>1.189332179108351E-3</c:v>
                </c:pt>
                <c:pt idx="14575">
                  <c:v>1.1892508713086214E-3</c:v>
                </c:pt>
                <c:pt idx="14576">
                  <c:v>1.1891694106239341E-3</c:v>
                </c:pt>
                <c:pt idx="14577">
                  <c:v>1.1890877245515042E-3</c:v>
                </c:pt>
                <c:pt idx="14578">
                  <c:v>1.1890058738124641E-3</c:v>
                </c:pt>
                <c:pt idx="14579">
                  <c:v>1.188924018110048E-3</c:v>
                </c:pt>
                <c:pt idx="14580">
                  <c:v>1.1888423261755049E-3</c:v>
                </c:pt>
                <c:pt idx="14581">
                  <c:v>1.188760880768952E-3</c:v>
                </c:pt>
                <c:pt idx="14582">
                  <c:v>1.1886796321205295E-3</c:v>
                </c:pt>
                <c:pt idx="14583">
                  <c:v>1.18859842600342E-3</c:v>
                </c:pt>
                <c:pt idx="14584">
                  <c:v>1.1885170906036815E-3</c:v>
                </c:pt>
                <c:pt idx="14585">
                  <c:v>1.1884355332563059E-3</c:v>
                </c:pt>
                <c:pt idx="14586">
                  <c:v>1.1883537925814007E-3</c:v>
                </c:pt>
                <c:pt idx="14587">
                  <c:v>1.1882720166859248E-3</c:v>
                </c:pt>
                <c:pt idx="14588">
                  <c:v>1.1881903797338867E-3</c:v>
                </c:pt>
                <c:pt idx="14589">
                  <c:v>1.1881089838815205E-3</c:v>
                </c:pt>
                <c:pt idx="14590">
                  <c:v>1.1880278017927959E-3</c:v>
                </c:pt>
                <c:pt idx="14591">
                  <c:v>1.1879466920812431E-3</c:v>
                </c:pt>
                <c:pt idx="14592">
                  <c:v>1.1878654789546541E-3</c:v>
                </c:pt>
                <c:pt idx="14593">
                  <c:v>1.1877840511976684E-3</c:v>
                </c:pt>
                <c:pt idx="14594">
                  <c:v>1.1877024247577588E-3</c:v>
                </c:pt>
                <c:pt idx="14595">
                  <c:v>1.1876207337132441E-3</c:v>
                </c:pt>
                <c:pt idx="14596">
                  <c:v>1.1875391547380382E-3</c:v>
                </c:pt>
                <c:pt idx="14597">
                  <c:v>1.1874578076167719E-3</c:v>
                </c:pt>
                <c:pt idx="14598">
                  <c:v>1.1873766878294856E-3</c:v>
                </c:pt>
                <c:pt idx="14599">
                  <c:v>1.1872956691461442E-3</c:v>
                </c:pt>
                <c:pt idx="14600">
                  <c:v>1.1872145747414368E-3</c:v>
                </c:pt>
                <c:pt idx="14601">
                  <c:v>1.1871332767656115E-3</c:v>
                </c:pt>
                <c:pt idx="14602">
                  <c:v>1.1870517683019071E-3</c:v>
                </c:pt>
                <c:pt idx="14603">
                  <c:v>1.1869701672096661E-3</c:v>
                </c:pt>
                <c:pt idx="14604">
                  <c:v>1.1868886497175002E-3</c:v>
                </c:pt>
                <c:pt idx="14605">
                  <c:v>1.1868073511825726E-3</c:v>
                </c:pt>
                <c:pt idx="14606">
                  <c:v>1.1867262899014561E-3</c:v>
                </c:pt>
                <c:pt idx="14607">
                  <c:v>1.1866453568561931E-3</c:v>
                </c:pt>
                <c:pt idx="14608">
                  <c:v>1.1865643771411551E-3</c:v>
                </c:pt>
                <c:pt idx="14609">
                  <c:v>1.1864832084592951E-3</c:v>
                </c:pt>
                <c:pt idx="14610">
                  <c:v>1.1864018212199741E-3</c:v>
                </c:pt>
                <c:pt idx="14611">
                  <c:v>1.186320315150862E-3</c:v>
                </c:pt>
                <c:pt idx="14612">
                  <c:v>1.1862388630972567E-3</c:v>
                </c:pt>
                <c:pt idx="14613">
                  <c:v>1.1861576136799792E-3</c:v>
                </c:pt>
                <c:pt idx="14614">
                  <c:v>1.1860766076320485E-3</c:v>
                </c:pt>
                <c:pt idx="14615">
                  <c:v>1.1859957549094659E-3</c:v>
                </c:pt>
                <c:pt idx="14616">
                  <c:v>1.1859148854373464E-3</c:v>
                </c:pt>
                <c:pt idx="14617">
                  <c:v>1.1858338448921721E-3</c:v>
                </c:pt>
                <c:pt idx="14618">
                  <c:v>1.1857525815773728E-3</c:v>
                </c:pt>
                <c:pt idx="14619">
                  <c:v>1.185671175484908E-3</c:v>
                </c:pt>
                <c:pt idx="14620">
                  <c:v>1.1855897932047861E-3</c:v>
                </c:pt>
                <c:pt idx="14621">
                  <c:v>1.1855085940990241E-3</c:v>
                </c:pt>
                <c:pt idx="14622">
                  <c:v>1.1854276405840335E-3</c:v>
                </c:pt>
                <c:pt idx="14623">
                  <c:v>1.1853468630294293E-3</c:v>
                </c:pt>
                <c:pt idx="14624">
                  <c:v>1.1852660990119821E-3</c:v>
                </c:pt>
                <c:pt idx="14625">
                  <c:v>1.1851851847952289E-3</c:v>
                </c:pt>
                <c:pt idx="14626">
                  <c:v>1.1851040475113568E-3</c:v>
                </c:pt>
                <c:pt idx="14627">
                  <c:v>1.1850227461470643E-3</c:v>
                </c:pt>
                <c:pt idx="14628">
                  <c:v>1.1849414382788237E-3</c:v>
                </c:pt>
                <c:pt idx="14629">
                  <c:v>1.1848602913164543E-3</c:v>
                </c:pt>
                <c:pt idx="14630">
                  <c:v>1.1847793882476061E-3</c:v>
                </c:pt>
                <c:pt idx="14631">
                  <c:v>1.1846986809499473E-3</c:v>
                </c:pt>
                <c:pt idx="14632">
                  <c:v>1.1846180173359963E-3</c:v>
                </c:pt>
                <c:pt idx="14633">
                  <c:v>1.1845372270182278E-3</c:v>
                </c:pt>
                <c:pt idx="14634">
                  <c:v>1.1844562172423981E-3</c:v>
                </c:pt>
                <c:pt idx="14635">
                  <c:v>1.1843750250747998E-3</c:v>
                </c:pt>
                <c:pt idx="14636">
                  <c:v>1.1842937964794899E-3</c:v>
                </c:pt>
                <c:pt idx="14637">
                  <c:v>1.1842127040953864E-3</c:v>
                </c:pt>
                <c:pt idx="14638">
                  <c:v>1.1841318500296707E-3</c:v>
                </c:pt>
                <c:pt idx="14639">
                  <c:v>1.1840512084003011E-3</c:v>
                </c:pt>
                <c:pt idx="14640">
                  <c:v>1.1839706399583902E-3</c:v>
                </c:pt>
                <c:pt idx="14641">
                  <c:v>1.1838899705291521E-3</c:v>
                </c:pt>
                <c:pt idx="14642">
                  <c:v>1.1838090890841479E-3</c:v>
                </c:pt>
                <c:pt idx="14643">
                  <c:v>1.1837280102227283E-3</c:v>
                </c:pt>
                <c:pt idx="14644">
                  <c:v>1.1836468658998943E-3</c:v>
                </c:pt>
                <c:pt idx="14645">
                  <c:v>1.1835658310868559E-3</c:v>
                </c:pt>
                <c:pt idx="14646">
                  <c:v>1.1834850252446312E-3</c:v>
                </c:pt>
                <c:pt idx="14647">
                  <c:v>1.1834044450902681E-3</c:v>
                </c:pt>
                <c:pt idx="14648">
                  <c:v>1.1833239664940801E-3</c:v>
                </c:pt>
                <c:pt idx="14649">
                  <c:v>1.1832434144116001E-3</c:v>
                </c:pt>
                <c:pt idx="14650">
                  <c:v>1.1831626614518859E-3</c:v>
                </c:pt>
                <c:pt idx="14651">
                  <c:v>1.1830816995773441E-3</c:v>
                </c:pt>
                <c:pt idx="14652">
                  <c:v>1.1830006445787277E-3</c:v>
                </c:pt>
                <c:pt idx="14653">
                  <c:v>1.1829196708333671E-3</c:v>
                </c:pt>
                <c:pt idx="14654">
                  <c:v>1.182838913106729E-3</c:v>
                </c:pt>
                <c:pt idx="14655">
                  <c:v>1.1827583906957224E-3</c:v>
                </c:pt>
                <c:pt idx="14656">
                  <c:v>1.1826779966108015E-3</c:v>
                </c:pt>
                <c:pt idx="14657">
                  <c:v>1.1825975578603203E-3</c:v>
                </c:pt>
                <c:pt idx="14658">
                  <c:v>1.1825169328692439E-3</c:v>
                </c:pt>
                <c:pt idx="14659">
                  <c:v>1.1824360911711035E-3</c:v>
                </c:pt>
                <c:pt idx="14660">
                  <c:v>1.1823551305138284E-3</c:v>
                </c:pt>
                <c:pt idx="14661">
                  <c:v>1.1822742217742069E-3</c:v>
                </c:pt>
                <c:pt idx="14662">
                  <c:v>1.1821935127241761E-3</c:v>
                </c:pt>
                <c:pt idx="14663">
                  <c:v>1.1821130448447994E-3</c:v>
                </c:pt>
                <c:pt idx="14664">
                  <c:v>1.1820327300151061E-3</c:v>
                </c:pt>
                <c:pt idx="14665">
                  <c:v>1.1819524001750292E-3</c:v>
                </c:pt>
                <c:pt idx="14666">
                  <c:v>1.1818719019732157E-3</c:v>
                </c:pt>
                <c:pt idx="14667">
                  <c:v>1.1817911830958061E-3</c:v>
                </c:pt>
                <c:pt idx="14668">
                  <c:v>1.1817103216764241E-3</c:v>
                </c:pt>
                <c:pt idx="14669">
                  <c:v>1.1816294822525096E-3</c:v>
                </c:pt>
                <c:pt idx="14670">
                  <c:v>1.1815488230951263E-3</c:v>
                </c:pt>
                <c:pt idx="14671">
                  <c:v>1.1814684071049986E-3</c:v>
                </c:pt>
                <c:pt idx="14672">
                  <c:v>1.1813881664379294E-3</c:v>
                </c:pt>
                <c:pt idx="14673">
                  <c:v>1.1813079407524433E-3</c:v>
                </c:pt>
                <c:pt idx="14674">
                  <c:v>1.1812275675172326E-3</c:v>
                </c:pt>
                <c:pt idx="14675">
                  <c:v>1.181146973514997E-3</c:v>
                </c:pt>
                <c:pt idx="14676">
                  <c:v>1.1810662160258141E-3</c:v>
                </c:pt>
                <c:pt idx="14677">
                  <c:v>1.1809854505240047E-3</c:v>
                </c:pt>
                <c:pt idx="14678">
                  <c:v>1.18090484310544E-3</c:v>
                </c:pt>
                <c:pt idx="14679">
                  <c:v>1.1808244769713975E-3</c:v>
                </c:pt>
                <c:pt idx="14680">
                  <c:v>1.1807443056197301E-3</c:v>
                </c:pt>
                <c:pt idx="14681">
                  <c:v>1.1806641790768329E-3</c:v>
                </c:pt>
                <c:pt idx="14682">
                  <c:v>1.1805839283723736E-3</c:v>
                </c:pt>
                <c:pt idx="14683">
                  <c:v>1.1805034606751127E-3</c:v>
                </c:pt>
                <c:pt idx="14684">
                  <c:v>1.1804228115242291E-3</c:v>
                </c:pt>
                <c:pt idx="14685">
                  <c:v>1.1803421247671411E-3</c:v>
                </c:pt>
                <c:pt idx="14686">
                  <c:v>1.1802615715285224E-3</c:v>
                </c:pt>
                <c:pt idx="14687">
                  <c:v>1.1801812538560612E-3</c:v>
                </c:pt>
                <c:pt idx="14688">
                  <c:v>1.180101147295639E-3</c:v>
                </c:pt>
                <c:pt idx="14689">
                  <c:v>1.1800211147091344E-3</c:v>
                </c:pt>
                <c:pt idx="14690">
                  <c:v>1.1799409835266147E-3</c:v>
                </c:pt>
                <c:pt idx="14691">
                  <c:v>1.1798606429153033E-3</c:v>
                </c:pt>
                <c:pt idx="14692">
                  <c:v>1.1797801061516171E-3</c:v>
                </c:pt>
                <c:pt idx="14693">
                  <c:v>1.1796995030945777E-3</c:v>
                </c:pt>
                <c:pt idx="14694">
                  <c:v>1.1796190070269021E-3</c:v>
                </c:pt>
                <c:pt idx="14695">
                  <c:v>1.179538737079016E-3</c:v>
                </c:pt>
                <c:pt idx="14696">
                  <c:v>1.1794586911807264E-3</c:v>
                </c:pt>
                <c:pt idx="14697">
                  <c:v>1.1793787472749141E-3</c:v>
                </c:pt>
                <c:pt idx="14698">
                  <c:v>1.1792987320822165E-3</c:v>
                </c:pt>
                <c:pt idx="14699">
                  <c:v>1.1792185186757247E-3</c:v>
                </c:pt>
                <c:pt idx="14700">
                  <c:v>1.1791380979201732E-3</c:v>
                </c:pt>
                <c:pt idx="14701">
                  <c:v>1.1790575835658073E-3</c:v>
                </c:pt>
                <c:pt idx="14702">
                  <c:v>1.17897714815589E-3</c:v>
                </c:pt>
                <c:pt idx="14703">
                  <c:v>1.1788969258607945E-3</c:v>
                </c:pt>
                <c:pt idx="14704">
                  <c:v>1.1788169369557427E-3</c:v>
                </c:pt>
                <c:pt idx="14705">
                  <c:v>1.1787370764513078E-3</c:v>
                </c:pt>
                <c:pt idx="14706">
                  <c:v>1.1786571732512465E-3</c:v>
                </c:pt>
                <c:pt idx="14707">
                  <c:v>1.1785770865040751E-3</c:v>
                </c:pt>
                <c:pt idx="14708">
                  <c:v>1.1784967848883327E-3</c:v>
                </c:pt>
                <c:pt idx="14709">
                  <c:v>1.1784163642005168E-3</c:v>
                </c:pt>
                <c:pt idx="14710">
                  <c:v>1.1783359933688624E-3</c:v>
                </c:pt>
                <c:pt idx="14711">
                  <c:v>1.1782558193166573E-3</c:v>
                </c:pt>
                <c:pt idx="14712">
                  <c:v>1.1781758842534795E-3</c:v>
                </c:pt>
                <c:pt idx="14713">
                  <c:v>1.1780961019531456E-3</c:v>
                </c:pt>
                <c:pt idx="14714">
                  <c:v>1.1780163063492425E-3</c:v>
                </c:pt>
                <c:pt idx="14715">
                  <c:v>1.1779363450604894E-3</c:v>
                </c:pt>
                <c:pt idx="14716">
                  <c:v>1.1778561651738929E-3</c:v>
                </c:pt>
                <c:pt idx="14717">
                  <c:v>1.1777758429927948E-3</c:v>
                </c:pt>
                <c:pt idx="14718">
                  <c:v>1.1776955410244081E-3</c:v>
                </c:pt>
                <c:pt idx="14719">
                  <c:v>1.1776154164527001E-3</c:v>
                </c:pt>
                <c:pt idx="14720">
                  <c:v>1.1775355326460689E-3</c:v>
                </c:pt>
                <c:pt idx="14721">
                  <c:v>1.1774558235186422E-3</c:v>
                </c:pt>
                <c:pt idx="14722">
                  <c:v>1.1773761307873921E-3</c:v>
                </c:pt>
                <c:pt idx="14723">
                  <c:v>1.1772962931204858E-3</c:v>
                </c:pt>
                <c:pt idx="14724">
                  <c:v>1.1772162369662763E-3</c:v>
                </c:pt>
                <c:pt idx="14725">
                  <c:v>1.1771360179256428E-3</c:v>
                </c:pt>
                <c:pt idx="14726">
                  <c:v>1.177055789395037E-3</c:v>
                </c:pt>
                <c:pt idx="14727">
                  <c:v>1.1769757161638153E-3</c:v>
                </c:pt>
                <c:pt idx="14728">
                  <c:v>1.1768958816333161E-3</c:v>
                </c:pt>
                <c:pt idx="14729">
                  <c:v>1.1768162408946567E-3</c:v>
                </c:pt>
                <c:pt idx="14730">
                  <c:v>1.1767366460630029E-3</c:v>
                </c:pt>
                <c:pt idx="14731">
                  <c:v>1.1766569295760618E-3</c:v>
                </c:pt>
                <c:pt idx="14732">
                  <c:v>1.1765769985374961E-3</c:v>
                </c:pt>
                <c:pt idx="14733">
                  <c:v>1.1764968869857047E-3</c:v>
                </c:pt>
                <c:pt idx="14734">
                  <c:v>1.176416736677268E-3</c:v>
                </c:pt>
                <c:pt idx="14735">
                  <c:v>1.1763367172335081E-3</c:v>
                </c:pt>
                <c:pt idx="14736">
                  <c:v>1.1762569306323462E-3</c:v>
                </c:pt>
                <c:pt idx="14737">
                  <c:v>1.1761773538220229E-3</c:v>
                </c:pt>
                <c:pt idx="14738">
                  <c:v>1.176097851748702E-3</c:v>
                </c:pt>
                <c:pt idx="14739">
                  <c:v>1.1760182534348211E-3</c:v>
                </c:pt>
                <c:pt idx="14740">
                  <c:v>1.1759384482518261E-3</c:v>
                </c:pt>
                <c:pt idx="14741">
                  <c:v>1.1758584481778901E-3</c:v>
                </c:pt>
                <c:pt idx="14742">
                  <c:v>1.1757783810030981E-3</c:v>
                </c:pt>
                <c:pt idx="14743">
                  <c:v>1.1756984183356862E-3</c:v>
                </c:pt>
                <c:pt idx="14744">
                  <c:v>1.1756186789687124E-3</c:v>
                </c:pt>
                <c:pt idx="14745">
                  <c:v>1.1755391620209303E-3</c:v>
                </c:pt>
                <c:pt idx="14746">
                  <c:v>1.1754597474804337E-3</c:v>
                </c:pt>
                <c:pt idx="14747">
                  <c:v>1.1753802638173735E-3</c:v>
                </c:pt>
                <c:pt idx="14748">
                  <c:v>1.1753005845738676E-3</c:v>
                </c:pt>
                <c:pt idx="14749">
                  <c:v>1.1752206995397768E-3</c:v>
                </c:pt>
                <c:pt idx="14750">
                  <c:v>1.1751407204524953E-3</c:v>
                </c:pt>
                <c:pt idx="14751">
                  <c:v>1.1750608180382542E-3</c:v>
                </c:pt>
                <c:pt idx="14752">
                  <c:v>1.1749811258690904E-3</c:v>
                </c:pt>
                <c:pt idx="14753">
                  <c:v>1.1749016651768881E-3</c:v>
                </c:pt>
                <c:pt idx="14754">
                  <c:v>1.1748223329445179E-3</c:v>
                </c:pt>
                <c:pt idx="14755">
                  <c:v>1.1747429599527196E-3</c:v>
                </c:pt>
                <c:pt idx="14756">
                  <c:v>1.1746634060750181E-3</c:v>
                </c:pt>
                <c:pt idx="14757">
                  <c:v>1.1745836391553602E-3</c:v>
                </c:pt>
                <c:pt idx="14758">
                  <c:v>1.1745037530667449E-3</c:v>
                </c:pt>
                <c:pt idx="14759">
                  <c:v>1.1744239148085208E-3</c:v>
                </c:pt>
                <c:pt idx="14760">
                  <c:v>1.174344270455684E-3</c:v>
                </c:pt>
                <c:pt idx="14761">
                  <c:v>1.1742648629272303E-3</c:v>
                </c:pt>
                <c:pt idx="14762">
                  <c:v>1.1741856078638679E-3</c:v>
                </c:pt>
                <c:pt idx="14763">
                  <c:v>1.1741063411719651E-3</c:v>
                </c:pt>
                <c:pt idx="14764">
                  <c:v>1.1740269114381633E-3</c:v>
                </c:pt>
                <c:pt idx="14765">
                  <c:v>1.1739472651680681E-3</c:v>
                </c:pt>
                <c:pt idx="14766">
                  <c:v>1.1738674768624661E-3</c:v>
                </c:pt>
                <c:pt idx="14767">
                  <c:v>1.1737877070203218E-3</c:v>
                </c:pt>
                <c:pt idx="14768">
                  <c:v>1.1737081117424383E-3</c:v>
                </c:pt>
                <c:pt idx="14769">
                  <c:v>1.1736287548485649E-3</c:v>
                </c:pt>
                <c:pt idx="14770">
                  <c:v>1.1735495719837699E-3</c:v>
                </c:pt>
                <c:pt idx="14771">
                  <c:v>1.1734704069004402E-3</c:v>
                </c:pt>
                <c:pt idx="14772">
                  <c:v>1.1733910994605181E-3</c:v>
                </c:pt>
                <c:pt idx="14773">
                  <c:v>1.1733115757928171E-3</c:v>
                </c:pt>
                <c:pt idx="14774">
                  <c:v>1.1732318898460524E-3</c:v>
                </c:pt>
                <c:pt idx="14775">
                  <c:v>1.17315219296272E-3</c:v>
                </c:pt>
                <c:pt idx="14776">
                  <c:v>1.1730726486331021E-3</c:v>
                </c:pt>
                <c:pt idx="14777">
                  <c:v>1.1729933404453321E-3</c:v>
                </c:pt>
                <c:pt idx="14778">
                  <c:v>1.1729142250573241E-3</c:v>
                </c:pt>
                <c:pt idx="14779">
                  <c:v>1.1728351566482177E-3</c:v>
                </c:pt>
                <c:pt idx="14780">
                  <c:v>1.1727559690546271E-3</c:v>
                </c:pt>
                <c:pt idx="14781">
                  <c:v>1.1726765693268178E-3</c:v>
                </c:pt>
                <c:pt idx="14782">
                  <c:v>1.1725969900282076E-3</c:v>
                </c:pt>
                <c:pt idx="14783">
                  <c:v>1.1725173708500845E-3</c:v>
                </c:pt>
                <c:pt idx="14784">
                  <c:v>1.1724378799211782E-3</c:v>
                </c:pt>
                <c:pt idx="14785">
                  <c:v>1.1723586191396082E-3</c:v>
                </c:pt>
                <c:pt idx="14786">
                  <c:v>1.1722795668308965E-3</c:v>
                </c:pt>
                <c:pt idx="14787">
                  <c:v>1.1722005899993454E-3</c:v>
                </c:pt>
                <c:pt idx="14788">
                  <c:v>1.1721215192474032E-3</c:v>
                </c:pt>
                <c:pt idx="14789">
                  <c:v>1.1720422441590327E-3</c:v>
                </c:pt>
                <c:pt idx="14790">
                  <c:v>1.1719627754384811E-3</c:v>
                </c:pt>
                <c:pt idx="14791">
                  <c:v>1.1718832388334802E-3</c:v>
                </c:pt>
                <c:pt idx="14792">
                  <c:v>1.1718038042917529E-3</c:v>
                </c:pt>
                <c:pt idx="14793">
                  <c:v>1.1717245902623512E-3</c:v>
                </c:pt>
                <c:pt idx="14794">
                  <c:v>1.1716455970296595E-3</c:v>
                </c:pt>
                <c:pt idx="14795">
                  <c:v>1.1715667065999313E-3</c:v>
                </c:pt>
                <c:pt idx="14796">
                  <c:v>1.1714877491774375E-3</c:v>
                </c:pt>
                <c:pt idx="14797">
                  <c:v>1.1714085987781621E-3</c:v>
                </c:pt>
                <c:pt idx="14798">
                  <c:v>1.1713292441394455E-3</c:v>
                </c:pt>
                <c:pt idx="14799">
                  <c:v>1.1712497950131075E-3</c:v>
                </c:pt>
                <c:pt idx="14800">
                  <c:v>1.1711704203251809E-3</c:v>
                </c:pt>
                <c:pt idx="14801">
                  <c:v>1.1710912530462881E-3</c:v>
                </c:pt>
                <c:pt idx="14802">
                  <c:v>1.1710123153437484E-3</c:v>
                </c:pt>
                <c:pt idx="14803">
                  <c:v>1.1709335061452504E-3</c:v>
                </c:pt>
                <c:pt idx="14804">
                  <c:v>1.1708546580903481E-3</c:v>
                </c:pt>
                <c:pt idx="14805">
                  <c:v>1.1707756317789078E-3</c:v>
                </c:pt>
                <c:pt idx="14806">
                  <c:v>1.1706963942403022E-3</c:v>
                </c:pt>
                <c:pt idx="14807">
                  <c:v>1.1706170374515476E-3</c:v>
                </c:pt>
                <c:pt idx="14808">
                  <c:v>1.1705377265025284E-3</c:v>
                </c:pt>
                <c:pt idx="14809">
                  <c:v>1.1704586066204389E-3</c:v>
                </c:pt>
                <c:pt idx="14810">
                  <c:v>1.1703797214148884E-3</c:v>
                </c:pt>
                <c:pt idx="14811">
                  <c:v>1.1703009883660778E-3</c:v>
                </c:pt>
                <c:pt idx="14812">
                  <c:v>1.1702222453325081E-3</c:v>
                </c:pt>
                <c:pt idx="14813">
                  <c:v>1.1701433418665245E-3</c:v>
                </c:pt>
                <c:pt idx="14814">
                  <c:v>1.1700642239097434E-3</c:v>
                </c:pt>
                <c:pt idx="14815">
                  <c:v>1.1699849641876479E-3</c:v>
                </c:pt>
                <c:pt idx="14816">
                  <c:v>1.1699057212126681E-3</c:v>
                </c:pt>
                <c:pt idx="14817">
                  <c:v>1.1698266500064531E-3</c:v>
                </c:pt>
                <c:pt idx="14818">
                  <c:v>1.1697478148240815E-3</c:v>
                </c:pt>
                <c:pt idx="14819">
                  <c:v>1.1696691530145979E-3</c:v>
                </c:pt>
                <c:pt idx="14820">
                  <c:v>1.1695905103430901E-3</c:v>
                </c:pt>
                <c:pt idx="14821">
                  <c:v>1.1695117278595541E-3</c:v>
                </c:pt>
                <c:pt idx="14822">
                  <c:v>1.1694327313877819E-3</c:v>
                </c:pt>
                <c:pt idx="14823">
                  <c:v>1.169353573250871E-3</c:v>
                </c:pt>
                <c:pt idx="14824">
                  <c:v>1.169274402761018E-3</c:v>
                </c:pt>
                <c:pt idx="14825">
                  <c:v>1.1691953821168367E-3</c:v>
                </c:pt>
                <c:pt idx="14826">
                  <c:v>1.1691165950802821E-3</c:v>
                </c:pt>
                <c:pt idx="14827">
                  <c:v>1.1690379998499961E-3</c:v>
                </c:pt>
                <c:pt idx="14828">
                  <c:v>1.1689594526446581E-3</c:v>
                </c:pt>
                <c:pt idx="14829">
                  <c:v>1.1688807886907323E-3</c:v>
                </c:pt>
                <c:pt idx="14830">
                  <c:v>1.1688019149964325E-3</c:v>
                </c:pt>
                <c:pt idx="14831">
                  <c:v>1.1687228626756742E-3</c:v>
                </c:pt>
                <c:pt idx="14832">
                  <c:v>1.1686437693795568E-3</c:v>
                </c:pt>
                <c:pt idx="14833">
                  <c:v>1.1685648017549341E-3</c:v>
                </c:pt>
                <c:pt idx="14834">
                  <c:v>1.1684860616104028E-3</c:v>
                </c:pt>
                <c:pt idx="14835">
                  <c:v>1.1684075286239957E-3</c:v>
                </c:pt>
                <c:pt idx="14836">
                  <c:v>1.1683290718324526E-3</c:v>
                </c:pt>
                <c:pt idx="14837">
                  <c:v>1.1682505234059406E-3</c:v>
                </c:pt>
                <c:pt idx="14838">
                  <c:v>1.1681717731490042E-3</c:v>
                </c:pt>
                <c:pt idx="14839">
                  <c:v>1.1680928305158895E-3</c:v>
                </c:pt>
                <c:pt idx="14840">
                  <c:v>1.1680138192381785E-3</c:v>
                </c:pt>
                <c:pt idx="14841">
                  <c:v>1.167934907616876E-3</c:v>
                </c:pt>
                <c:pt idx="14842">
                  <c:v>1.1678562137506971E-3</c:v>
                </c:pt>
                <c:pt idx="14843">
                  <c:v>1.167777739066627E-3</c:v>
                </c:pt>
                <c:pt idx="14844">
                  <c:v>1.1676993675624832E-3</c:v>
                </c:pt>
                <c:pt idx="14845">
                  <c:v>1.1676209311613987E-3</c:v>
                </c:pt>
                <c:pt idx="14846">
                  <c:v>1.1675423043578873E-3</c:v>
                </c:pt>
                <c:pt idx="14847">
                  <c:v>1.1674634748587262E-3</c:v>
                </c:pt>
                <c:pt idx="14848">
                  <c:v>1.1673845504570361E-3</c:v>
                </c:pt>
                <c:pt idx="14849">
                  <c:v>1.1673056982953061E-3</c:v>
                </c:pt>
                <c:pt idx="14850">
                  <c:v>1.1672270507398401E-3</c:v>
                </c:pt>
                <c:pt idx="14851">
                  <c:v>1.1671486308724901E-3</c:v>
                </c:pt>
                <c:pt idx="14852">
                  <c:v>1.1670703395387705E-3</c:v>
                </c:pt>
                <c:pt idx="14853">
                  <c:v>1.1669920112190521E-3</c:v>
                </c:pt>
                <c:pt idx="14854">
                  <c:v>1.1669135072406979E-3</c:v>
                </c:pt>
                <c:pt idx="14855">
                  <c:v>1.1668347938382341E-3</c:v>
                </c:pt>
                <c:pt idx="14856">
                  <c:v>1.1667559611197266E-3</c:v>
                </c:pt>
                <c:pt idx="14857">
                  <c:v>1.1666771722848492E-3</c:v>
                </c:pt>
                <c:pt idx="14858">
                  <c:v>1.16659857171355E-3</c:v>
                </c:pt>
                <c:pt idx="14859">
                  <c:v>1.1665202036876183E-3</c:v>
                </c:pt>
                <c:pt idx="14860">
                  <c:v>1.1664419874997563E-3</c:v>
                </c:pt>
                <c:pt idx="14861">
                  <c:v>1.1663637629402124E-3</c:v>
                </c:pt>
                <c:pt idx="14862">
                  <c:v>1.1662853805247074E-3</c:v>
                </c:pt>
                <c:pt idx="14863">
                  <c:v>1.166206785647988E-3</c:v>
                </c:pt>
                <c:pt idx="14864">
                  <c:v>1.1661280492870443E-3</c:v>
                </c:pt>
                <c:pt idx="14865">
                  <c:v>1.1660493279892412E-3</c:v>
                </c:pt>
                <c:pt idx="14866">
                  <c:v>1.1659707757010779E-3</c:v>
                </c:pt>
                <c:pt idx="14867">
                  <c:v>1.1658924570972734E-3</c:v>
                </c:pt>
                <c:pt idx="14868">
                  <c:v>1.165814311204354E-3</c:v>
                </c:pt>
                <c:pt idx="14869">
                  <c:v>1.1657361857776197E-3</c:v>
                </c:pt>
                <c:pt idx="14870">
                  <c:v>1.1656579230494312E-3</c:v>
                </c:pt>
                <c:pt idx="14871">
                  <c:v>1.1655794485527465E-3</c:v>
                </c:pt>
                <c:pt idx="14872">
                  <c:v>1.1655008130112053E-3</c:v>
                </c:pt>
                <c:pt idx="14873">
                  <c:v>1.1654221637300236E-3</c:v>
                </c:pt>
                <c:pt idx="14874">
                  <c:v>1.1653436616235399E-3</c:v>
                </c:pt>
                <c:pt idx="14875">
                  <c:v>1.1652653906148213E-3</c:v>
                </c:pt>
                <c:pt idx="14876">
                  <c:v>1.1651873104176421E-3</c:v>
                </c:pt>
                <c:pt idx="14877">
                  <c:v>1.1651092792660893E-3</c:v>
                </c:pt>
                <c:pt idx="14878">
                  <c:v>1.1650311337674183E-3</c:v>
                </c:pt>
                <c:pt idx="14879">
                  <c:v>1.1649527808989561E-3</c:v>
                </c:pt>
                <c:pt idx="14880">
                  <c:v>1.1648742503500898E-3</c:v>
                </c:pt>
                <c:pt idx="14881">
                  <c:v>1.1647956777565689E-3</c:v>
                </c:pt>
                <c:pt idx="14882">
                  <c:v>1.1647172282939929E-3</c:v>
                </c:pt>
                <c:pt idx="14883">
                  <c:v>1.1646390036718949E-3</c:v>
                </c:pt>
                <c:pt idx="14884">
                  <c:v>1.164560984896566E-3</c:v>
                </c:pt>
                <c:pt idx="14885">
                  <c:v>1.1644830430117691E-3</c:v>
                </c:pt>
                <c:pt idx="14886">
                  <c:v>1.1644050117431892E-3</c:v>
                </c:pt>
                <c:pt idx="14887">
                  <c:v>1.1643267811238635E-3</c:v>
                </c:pt>
                <c:pt idx="14888">
                  <c:v>1.1642483593814785E-3</c:v>
                </c:pt>
                <c:pt idx="14889">
                  <c:v>1.164169868257358E-3</c:v>
                </c:pt>
                <c:pt idx="14890">
                  <c:v>1.1640914744194661E-3</c:v>
                </c:pt>
                <c:pt idx="14891">
                  <c:v>1.1640132956099584E-3</c:v>
                </c:pt>
                <c:pt idx="14892">
                  <c:v>1.1639353343758675E-3</c:v>
                </c:pt>
                <c:pt idx="14893">
                  <c:v>1.1638574766803633E-3</c:v>
                </c:pt>
                <c:pt idx="14894">
                  <c:v>1.1637795561502801E-3</c:v>
                </c:pt>
                <c:pt idx="14895">
                  <c:v>1.1637014477631899E-3</c:v>
                </c:pt>
                <c:pt idx="14896">
                  <c:v>1.1636231382168706E-3</c:v>
                </c:pt>
                <c:pt idx="14897">
                  <c:v>1.1635447333722421E-3</c:v>
                </c:pt>
                <c:pt idx="14898">
                  <c:v>1.1634663986047271E-3</c:v>
                </c:pt>
                <c:pt idx="14899">
                  <c:v>1.1633882656735112E-3</c:v>
                </c:pt>
                <c:pt idx="14900">
                  <c:v>1.1633103585545063E-3</c:v>
                </c:pt>
                <c:pt idx="14901">
                  <c:v>1.1632325799844103E-3</c:v>
                </c:pt>
                <c:pt idx="14902">
                  <c:v>1.1631547662666391E-3</c:v>
                </c:pt>
                <c:pt idx="14903">
                  <c:v>1.1630767794571148E-3</c:v>
                </c:pt>
                <c:pt idx="14904">
                  <c:v>1.1629985850148182E-3</c:v>
                </c:pt>
                <c:pt idx="14905">
                  <c:v>1.1629202712055528E-3</c:v>
                </c:pt>
                <c:pt idx="14906">
                  <c:v>1.1628419993577918E-3</c:v>
                </c:pt>
                <c:pt idx="14907">
                  <c:v>1.1627639130048521E-3</c:v>
                </c:pt>
                <c:pt idx="14908">
                  <c:v>1.162686057082686E-3</c:v>
                </c:pt>
                <c:pt idx="14909">
                  <c:v>1.1626083526698483E-3</c:v>
                </c:pt>
                <c:pt idx="14910">
                  <c:v>1.1625306414682185E-3</c:v>
                </c:pt>
                <c:pt idx="14911">
                  <c:v>1.1624527749545368E-3</c:v>
                </c:pt>
                <c:pt idx="14912">
                  <c:v>1.1623746979934097E-3</c:v>
                </c:pt>
                <c:pt idx="14913">
                  <c:v>1.1622964798397525E-3</c:v>
                </c:pt>
                <c:pt idx="14914">
                  <c:v>1.1622182750970608E-3</c:v>
                </c:pt>
                <c:pt idx="14915">
                  <c:v>1.1621402366407527E-3</c:v>
                </c:pt>
                <c:pt idx="14916">
                  <c:v>1.1620624295498238E-3</c:v>
                </c:pt>
                <c:pt idx="14917">
                  <c:v>1.1619847945021297E-3</c:v>
                </c:pt>
                <c:pt idx="14918">
                  <c:v>1.1619071812210677E-3</c:v>
                </c:pt>
                <c:pt idx="14919">
                  <c:v>1.1618294331155799E-3</c:v>
                </c:pt>
                <c:pt idx="14920">
                  <c:v>1.1617514754417781E-3</c:v>
                </c:pt>
                <c:pt idx="14921">
                  <c:v>1.1616733573494792E-3</c:v>
                </c:pt>
                <c:pt idx="14922">
                  <c:v>1.1615952241600068E-3</c:v>
                </c:pt>
                <c:pt idx="14923">
                  <c:v>1.1615172355107783E-3</c:v>
                </c:pt>
                <c:pt idx="14924">
                  <c:v>1.1614394754735741E-3</c:v>
                </c:pt>
                <c:pt idx="14925">
                  <c:v>1.1613619052520581E-3</c:v>
                </c:pt>
                <c:pt idx="14926">
                  <c:v>1.1612843850719501E-3</c:v>
                </c:pt>
                <c:pt idx="14927">
                  <c:v>1.1612067529123077E-3</c:v>
                </c:pt>
                <c:pt idx="14928">
                  <c:v>1.161128915730406E-3</c:v>
                </c:pt>
                <c:pt idx="14929">
                  <c:v>1.1610509018157582E-3</c:v>
                </c:pt>
                <c:pt idx="14930">
                  <c:v>1.1609728448131725E-3</c:v>
                </c:pt>
                <c:pt idx="14931">
                  <c:v>1.1608949084375897E-3</c:v>
                </c:pt>
                <c:pt idx="14932">
                  <c:v>1.160817194290215E-3</c:v>
                </c:pt>
                <c:pt idx="14933">
                  <c:v>1.1607396846816621E-3</c:v>
                </c:pt>
                <c:pt idx="14934">
                  <c:v>1.1606622526377185E-3</c:v>
                </c:pt>
                <c:pt idx="14935">
                  <c:v>1.1605847334274961E-3</c:v>
                </c:pt>
                <c:pt idx="14936">
                  <c:v>1.1605070173201601E-3</c:v>
                </c:pt>
                <c:pt idx="14937">
                  <c:v>1.1604291113399281E-3</c:v>
                </c:pt>
                <c:pt idx="14938">
                  <c:v>1.1603511352633721E-3</c:v>
                </c:pt>
                <c:pt idx="14939">
                  <c:v>1.1602732541389621E-3</c:v>
                </c:pt>
                <c:pt idx="14940">
                  <c:v>1.160195585346302E-3</c:v>
                </c:pt>
                <c:pt idx="14941">
                  <c:v>1.1601181325302768E-3</c:v>
                </c:pt>
                <c:pt idx="14942">
                  <c:v>1.1600407835935464E-3</c:v>
                </c:pt>
                <c:pt idx="14943">
                  <c:v>1.1599633738517089E-3</c:v>
                </c:pt>
                <c:pt idx="14944">
                  <c:v>1.1598857787697063E-3</c:v>
                </c:pt>
                <c:pt idx="14945">
                  <c:v>1.1598079840574901E-3</c:v>
                </c:pt>
                <c:pt idx="14946">
                  <c:v>1.1597300936699079E-3</c:v>
                </c:pt>
                <c:pt idx="14947">
                  <c:v>1.1596522712316304E-3</c:v>
                </c:pt>
                <c:pt idx="14948">
                  <c:v>1.1595746478920458E-3</c:v>
                </c:pt>
                <c:pt idx="14949">
                  <c:v>1.1594972485010639E-3</c:v>
                </c:pt>
                <c:pt idx="14950">
                  <c:v>1.1594199776602759E-3</c:v>
                </c:pt>
                <c:pt idx="14951">
                  <c:v>1.1593426734785709E-3</c:v>
                </c:pt>
                <c:pt idx="14952">
                  <c:v>1.1592651987413901E-3</c:v>
                </c:pt>
                <c:pt idx="14953">
                  <c:v>1.1591875181511308E-3</c:v>
                </c:pt>
                <c:pt idx="14954">
                  <c:v>1.1591097181575781E-3</c:v>
                </c:pt>
                <c:pt idx="14955">
                  <c:v>1.1590319582368142E-3</c:v>
                </c:pt>
                <c:pt idx="14956">
                  <c:v>1.1589543810762665E-3</c:v>
                </c:pt>
                <c:pt idx="14957">
                  <c:v>1.1588770322482978E-3</c:v>
                </c:pt>
                <c:pt idx="14958">
                  <c:v>1.1587998345911497E-3</c:v>
                </c:pt>
                <c:pt idx="14959">
                  <c:v>1.1587226316984013E-3</c:v>
                </c:pt>
                <c:pt idx="14960">
                  <c:v>1.1586452760054121E-3</c:v>
                </c:pt>
                <c:pt idx="14961">
                  <c:v>1.1585677118630846E-3</c:v>
                </c:pt>
                <c:pt idx="14962">
                  <c:v>1.1584900068302196E-3</c:v>
                </c:pt>
                <c:pt idx="14963">
                  <c:v>1.1584123135874144E-3</c:v>
                </c:pt>
                <c:pt idx="14964">
                  <c:v>1.1583347839430698E-3</c:v>
                </c:pt>
                <c:pt idx="14965">
                  <c:v>1.1582574833654301E-3</c:v>
                </c:pt>
                <c:pt idx="14966">
                  <c:v>1.1581803541579751E-3</c:v>
                </c:pt>
                <c:pt idx="14967">
                  <c:v>1.1581032479902741E-3</c:v>
                </c:pt>
                <c:pt idx="14968">
                  <c:v>1.1580260094421761E-3</c:v>
                </c:pt>
                <c:pt idx="14969">
                  <c:v>1.1579485635064973E-3</c:v>
                </c:pt>
                <c:pt idx="14970">
                  <c:v>1.1578709577846141E-3</c:v>
                </c:pt>
                <c:pt idx="14971">
                  <c:v>1.1577933356366201E-3</c:v>
                </c:pt>
                <c:pt idx="14972">
                  <c:v>1.1577158554304115E-3</c:v>
                </c:pt>
                <c:pt idx="14973">
                  <c:v>1.1576386013743328E-3</c:v>
                </c:pt>
                <c:pt idx="14974">
                  <c:v>1.157561536137138E-3</c:v>
                </c:pt>
                <c:pt idx="14975">
                  <c:v>1.1574845219126824E-3</c:v>
                </c:pt>
                <c:pt idx="14976">
                  <c:v>1.1574073980428702E-3</c:v>
                </c:pt>
                <c:pt idx="14977">
                  <c:v>1.1573300714755694E-3</c:v>
                </c:pt>
                <c:pt idx="14978">
                  <c:v>1.1572525691245666E-3</c:v>
                </c:pt>
                <c:pt idx="14979">
                  <c:v>1.1571750226679273E-3</c:v>
                </c:pt>
                <c:pt idx="14980">
                  <c:v>1.1570975943704037E-3</c:v>
                </c:pt>
                <c:pt idx="14981">
                  <c:v>1.1570203857157969E-3</c:v>
                </c:pt>
                <c:pt idx="14982">
                  <c:v>1.1569433802956081E-3</c:v>
                </c:pt>
                <c:pt idx="14983">
                  <c:v>1.1568664530929001E-3</c:v>
                </c:pt>
                <c:pt idx="14984">
                  <c:v>1.1567894409082403E-3</c:v>
                </c:pt>
                <c:pt idx="14985">
                  <c:v>1.1567122342543638E-3</c:v>
                </c:pt>
                <c:pt idx="14986">
                  <c:v>1.1566348389747227E-3</c:v>
                </c:pt>
                <c:pt idx="14987">
                  <c:v>1.156557372906262E-3</c:v>
                </c:pt>
                <c:pt idx="14988">
                  <c:v>1.1564799994914173E-3</c:v>
                </c:pt>
                <c:pt idx="14989">
                  <c:v>1.1564028357413979E-3</c:v>
                </c:pt>
                <c:pt idx="14990">
                  <c:v>1.1563258863771541E-3</c:v>
                </c:pt>
                <c:pt idx="14991">
                  <c:v>1.156249041215358E-3</c:v>
                </c:pt>
                <c:pt idx="14992">
                  <c:v>1.1561721372455316E-3</c:v>
                </c:pt>
                <c:pt idx="14993">
                  <c:v>1.1560950504241466E-3</c:v>
                </c:pt>
                <c:pt idx="14994">
                  <c:v>1.1560177654941902E-3</c:v>
                </c:pt>
                <c:pt idx="14995">
                  <c:v>1.1559403845301161E-3</c:v>
                </c:pt>
                <c:pt idx="14996">
                  <c:v>1.1558630694219975E-3</c:v>
                </c:pt>
                <c:pt idx="14997">
                  <c:v>1.1557859507069512E-3</c:v>
                </c:pt>
                <c:pt idx="14998">
                  <c:v>1.1557090540890639E-3</c:v>
                </c:pt>
                <c:pt idx="14999">
                  <c:v>1.1556322860090246E-3</c:v>
                </c:pt>
                <c:pt idx="15000">
                  <c:v>1.1555554863637721E-3</c:v>
                </c:pt>
                <c:pt idx="15001">
                  <c:v>1.1554785186691087E-3</c:v>
                </c:pt>
                <c:pt idx="15002">
                  <c:v>1.1554013468894537E-3</c:v>
                </c:pt>
                <c:pt idx="15003">
                  <c:v>1.1553240556844858E-3</c:v>
                </c:pt>
                <c:pt idx="15004">
                  <c:v>1.1552468026964288E-3</c:v>
                </c:pt>
                <c:pt idx="15005">
                  <c:v>1.1551697297676495E-3</c:v>
                </c:pt>
                <c:pt idx="15006">
                  <c:v>1.155092883089543E-3</c:v>
                </c:pt>
                <c:pt idx="15007">
                  <c:v>1.1550161872342403E-3</c:v>
                </c:pt>
                <c:pt idx="15008">
                  <c:v>1.154939487667352E-3</c:v>
                </c:pt>
                <c:pt idx="15009">
                  <c:v>1.1548626377803721E-3</c:v>
                </c:pt>
                <c:pt idx="15010">
                  <c:v>1.1547855814265846E-3</c:v>
                </c:pt>
                <c:pt idx="15011">
                  <c:v>1.1547083844943022E-3</c:v>
                </c:pt>
                <c:pt idx="15012">
                  <c:v>1.1546311977618942E-3</c:v>
                </c:pt>
                <c:pt idx="15013">
                  <c:v>1.1545541719748852E-3</c:v>
                </c:pt>
                <c:pt idx="15014">
                  <c:v>1.1544773729759851E-3</c:v>
                </c:pt>
                <c:pt idx="15015">
                  <c:v>1.1544007446690166E-3</c:v>
                </c:pt>
                <c:pt idx="15016">
                  <c:v>1.1543241406481181E-3</c:v>
                </c:pt>
                <c:pt idx="15017">
                  <c:v>1.1542474066582712E-3</c:v>
                </c:pt>
                <c:pt idx="15018">
                  <c:v>1.1541704674423545E-3</c:v>
                </c:pt>
                <c:pt idx="15019">
                  <c:v>1.1540933690782022E-3</c:v>
                </c:pt>
                <c:pt idx="15020">
                  <c:v>1.1540162529871281E-3</c:v>
                </c:pt>
                <c:pt idx="15021">
                  <c:v>1.1539392762748438E-3</c:v>
                </c:pt>
                <c:pt idx="15022">
                  <c:v>1.1538625232743744E-3</c:v>
                </c:pt>
                <c:pt idx="15023">
                  <c:v>1.1537859580951599E-3</c:v>
                </c:pt>
                <c:pt idx="15024">
                  <c:v>1.1537094448760127E-3</c:v>
                </c:pt>
                <c:pt idx="15025">
                  <c:v>1.1536328243127976E-3</c:v>
                </c:pt>
                <c:pt idx="15026">
                  <c:v>1.1535560033543103E-3</c:v>
                </c:pt>
                <c:pt idx="15027">
                  <c:v>1.153479007562452E-3</c:v>
                </c:pt>
                <c:pt idx="15028">
                  <c:v>1.1534019666723477E-3</c:v>
                </c:pt>
                <c:pt idx="15029">
                  <c:v>1.1533250415089681E-3</c:v>
                </c:pt>
                <c:pt idx="15030">
                  <c:v>1.1532483334299101E-3</c:v>
                </c:pt>
                <c:pt idx="15031">
                  <c:v>1.1531718272844293E-3</c:v>
                </c:pt>
                <c:pt idx="15032">
                  <c:v>1.1530953999885373E-3</c:v>
                </c:pt>
                <c:pt idx="15033">
                  <c:v>1.1530188898623325E-3</c:v>
                </c:pt>
                <c:pt idx="15034">
                  <c:v>1.1529421876693921E-3</c:v>
                </c:pt>
                <c:pt idx="15035">
                  <c:v>1.1528652980946938E-3</c:v>
                </c:pt>
                <c:pt idx="15036">
                  <c:v>1.1527883370603541E-3</c:v>
                </c:pt>
                <c:pt idx="15037">
                  <c:v>1.1527114664161018E-3</c:v>
                </c:pt>
                <c:pt idx="15038">
                  <c:v>1.1526348027990783E-3</c:v>
                </c:pt>
                <c:pt idx="15039">
                  <c:v>1.1525583519849218E-3</c:v>
                </c:pt>
                <c:pt idx="15040">
                  <c:v>1.1524820056791397E-3</c:v>
                </c:pt>
                <c:pt idx="15041">
                  <c:v>1.1524056025305185E-3</c:v>
                </c:pt>
                <c:pt idx="15042">
                  <c:v>1.1523290189911033E-3</c:v>
                </c:pt>
                <c:pt idx="15043">
                  <c:v>1.1522522388573199E-3</c:v>
                </c:pt>
                <c:pt idx="15044">
                  <c:v>1.1521753623486156E-3</c:v>
                </c:pt>
                <c:pt idx="15045">
                  <c:v>1.1520985496364412E-3</c:v>
                </c:pt>
                <c:pt idx="15046">
                  <c:v>1.1520219306432357E-3</c:v>
                </c:pt>
                <c:pt idx="15047">
                  <c:v>1.1519455319079074E-3</c:v>
                </c:pt>
                <c:pt idx="15048">
                  <c:v>1.1518692616847253E-3</c:v>
                </c:pt>
                <c:pt idx="15049">
                  <c:v>1.1517929616414845E-3</c:v>
                </c:pt>
                <c:pt idx="15050">
                  <c:v>1.1517164960251E-3</c:v>
                </c:pt>
                <c:pt idx="15051">
                  <c:v>1.1516398280802661E-3</c:v>
                </c:pt>
                <c:pt idx="15052">
                  <c:v>1.1515630407020381E-3</c:v>
                </c:pt>
                <c:pt idx="15053">
                  <c:v>1.1514862897171541E-3</c:v>
                </c:pt>
                <c:pt idx="15054">
                  <c:v>1.1514097161238301E-3</c:v>
                </c:pt>
                <c:pt idx="15055">
                  <c:v>1.1513333667154235E-3</c:v>
                </c:pt>
                <c:pt idx="15056">
                  <c:v>1.1512571677725581E-3</c:v>
                </c:pt>
                <c:pt idx="15057">
                  <c:v>1.1511809666134205E-3</c:v>
                </c:pt>
                <c:pt idx="15058">
                  <c:v>1.1511046175831034E-3</c:v>
                </c:pt>
                <c:pt idx="15059">
                  <c:v>1.1510280640530716E-3</c:v>
                </c:pt>
                <c:pt idx="15060">
                  <c:v>1.1509513702663713E-3</c:v>
                </c:pt>
                <c:pt idx="15061">
                  <c:v>1.1508746851195538E-3</c:v>
                </c:pt>
                <c:pt idx="15062">
                  <c:v>1.1507981582994163E-3</c:v>
                </c:pt>
                <c:pt idx="15063">
                  <c:v>1.1507218560087135E-3</c:v>
                </c:pt>
                <c:pt idx="15064">
                  <c:v>1.1506457237266683E-3</c:v>
                </c:pt>
                <c:pt idx="15065">
                  <c:v>1.1505696169506509E-3</c:v>
                </c:pt>
                <c:pt idx="15066">
                  <c:v>1.1504933825850301E-3</c:v>
                </c:pt>
                <c:pt idx="15067">
                  <c:v>1.1504169451358314E-3</c:v>
                </c:pt>
                <c:pt idx="15068">
                  <c:v>1.1503403491818225E-3</c:v>
                </c:pt>
                <c:pt idx="15069">
                  <c:v>1.1502637342277115E-3</c:v>
                </c:pt>
                <c:pt idx="15070">
                  <c:v>1.150187256124327E-3</c:v>
                </c:pt>
                <c:pt idx="15071">
                  <c:v>1.1501109993177661E-3</c:v>
                </c:pt>
                <c:pt idx="15072">
                  <c:v>1.1500349293341462E-3</c:v>
                </c:pt>
                <c:pt idx="15073">
                  <c:v>1.1499589122343625E-3</c:v>
                </c:pt>
                <c:pt idx="15074">
                  <c:v>1.1498827900593739E-3</c:v>
                </c:pt>
                <c:pt idx="15075">
                  <c:v>1.1498064697690695E-3</c:v>
                </c:pt>
                <c:pt idx="15076">
                  <c:v>1.1497299755968281E-3</c:v>
                </c:pt>
                <c:pt idx="15077">
                  <c:v>1.1496534353583447E-3</c:v>
                </c:pt>
                <c:pt idx="15078">
                  <c:v>1.1495770084491755E-3</c:v>
                </c:pt>
                <c:pt idx="15079">
                  <c:v>1.1495007960920995E-3</c:v>
                </c:pt>
                <c:pt idx="15080">
                  <c:v>1.149424784371412E-3</c:v>
                </c:pt>
                <c:pt idx="15081">
                  <c:v>1.1493488521120421E-3</c:v>
                </c:pt>
                <c:pt idx="15082">
                  <c:v>1.1492728391418352E-3</c:v>
                </c:pt>
                <c:pt idx="15083">
                  <c:v>1.1491966364822377E-3</c:v>
                </c:pt>
                <c:pt idx="15084">
                  <c:v>1.1491202476816874E-3</c:v>
                </c:pt>
                <c:pt idx="15085">
                  <c:v>1.1490437867719271E-3</c:v>
                </c:pt>
                <c:pt idx="15086">
                  <c:v>1.1489674140231535E-3</c:v>
                </c:pt>
                <c:pt idx="15087">
                  <c:v>1.1488912456930206E-3</c:v>
                </c:pt>
                <c:pt idx="15088">
                  <c:v>1.1488152885907493E-3</c:v>
                </c:pt>
                <c:pt idx="15089">
                  <c:v>1.1487394362859533E-3</c:v>
                </c:pt>
                <c:pt idx="15090">
                  <c:v>1.1486635290721223E-3</c:v>
                </c:pt>
                <c:pt idx="15091">
                  <c:v>1.1485874439007414E-3</c:v>
                </c:pt>
                <c:pt idx="15092">
                  <c:v>1.1485111636417673E-3</c:v>
                </c:pt>
                <c:pt idx="15093">
                  <c:v>1.1484347866846231E-3</c:v>
                </c:pt>
                <c:pt idx="15094">
                  <c:v>1.1483584714979723E-3</c:v>
                </c:pt>
                <c:pt idx="15095">
                  <c:v>1.1482823473873065E-3</c:v>
                </c:pt>
                <c:pt idx="15096">
                  <c:v>1.148206441707308E-3</c:v>
                </c:pt>
                <c:pt idx="15097">
                  <c:v>1.1481306645007379E-3</c:v>
                </c:pt>
                <c:pt idx="15098">
                  <c:v>1.1480548591891861E-3</c:v>
                </c:pt>
                <c:pt idx="15099">
                  <c:v>1.1479788907513577E-3</c:v>
                </c:pt>
                <c:pt idx="15100">
                  <c:v>1.1479027217301248E-3</c:v>
                </c:pt>
                <c:pt idx="15101">
                  <c:v>1.147826433281041E-3</c:v>
                </c:pt>
                <c:pt idx="15102">
                  <c:v>1.1477501794335228E-3</c:v>
                </c:pt>
                <c:pt idx="15103">
                  <c:v>1.1476741003425921E-3</c:v>
                </c:pt>
                <c:pt idx="15104">
                  <c:v>1.1475982433868501E-3</c:v>
                </c:pt>
                <c:pt idx="15105">
                  <c:v>1.1475225365303831E-3</c:v>
                </c:pt>
                <c:pt idx="15106">
                  <c:v>1.1474468289247545E-3</c:v>
                </c:pt>
                <c:pt idx="15107">
                  <c:v>1.1473709758660726E-3</c:v>
                </c:pt>
                <c:pt idx="15108">
                  <c:v>1.147294920259426E-3</c:v>
                </c:pt>
                <c:pt idx="15109">
                  <c:v>1.1472187247274451E-3</c:v>
                </c:pt>
                <c:pt idx="15110">
                  <c:v>1.1471425363050501E-3</c:v>
                </c:pt>
                <c:pt idx="15111">
                  <c:v>1.1470665036244739E-3</c:v>
                </c:pt>
                <c:pt idx="15112">
                  <c:v>1.1469906932343617E-3</c:v>
                </c:pt>
                <c:pt idx="15113">
                  <c:v>1.1469150521648181E-3</c:v>
                </c:pt>
                <c:pt idx="15114">
                  <c:v>1.1468394377953891E-3</c:v>
                </c:pt>
                <c:pt idx="15115">
                  <c:v>1.1467636981840439E-3</c:v>
                </c:pt>
                <c:pt idx="15116">
                  <c:v>1.1466877576127457E-3</c:v>
                </c:pt>
                <c:pt idx="15117">
                  <c:v>1.1466116591853242E-3</c:v>
                </c:pt>
                <c:pt idx="15118">
                  <c:v>1.1465355405117651E-3</c:v>
                </c:pt>
                <c:pt idx="15119">
                  <c:v>1.1464595561953067E-3</c:v>
                </c:pt>
                <c:pt idx="15120">
                  <c:v>1.1463837907837429E-3</c:v>
                </c:pt>
                <c:pt idx="15121">
                  <c:v>1.1463082111962625E-3</c:v>
                </c:pt>
                <c:pt idx="15122">
                  <c:v>1.1462326853932589E-3</c:v>
                </c:pt>
                <c:pt idx="15123">
                  <c:v>1.1461570567519663E-3</c:v>
                </c:pt>
                <c:pt idx="15124">
                  <c:v>1.1460812322532431E-3</c:v>
                </c:pt>
                <c:pt idx="15125">
                  <c:v>1.1460052348250223E-3</c:v>
                </c:pt>
                <c:pt idx="15126">
                  <c:v>1.145929190386715E-3</c:v>
                </c:pt>
                <c:pt idx="15127">
                  <c:v>1.1458532569147745E-3</c:v>
                </c:pt>
                <c:pt idx="15128">
                  <c:v>1.1457775354887566E-3</c:v>
                </c:pt>
                <c:pt idx="15129">
                  <c:v>1.1457020134056455E-3</c:v>
                </c:pt>
                <c:pt idx="15130">
                  <c:v>1.1456265713756081E-3</c:v>
                </c:pt>
                <c:pt idx="15131">
                  <c:v>1.1455510507225051E-3</c:v>
                </c:pt>
                <c:pt idx="15132">
                  <c:v>1.1454753427325361E-3</c:v>
                </c:pt>
                <c:pt idx="15133">
                  <c:v>1.1453994498391465E-3</c:v>
                </c:pt>
                <c:pt idx="15134">
                  <c:v>1.1453234842078001E-3</c:v>
                </c:pt>
                <c:pt idx="15135">
                  <c:v>1.1452476045422722E-3</c:v>
                </c:pt>
                <c:pt idx="15136">
                  <c:v>1.1451719267154053E-3</c:v>
                </c:pt>
                <c:pt idx="15137">
                  <c:v>1.1450964585493159E-3</c:v>
                </c:pt>
                <c:pt idx="15138">
                  <c:v>1.1450210954533195E-3</c:v>
                </c:pt>
                <c:pt idx="15139">
                  <c:v>1.1449456793511984E-3</c:v>
                </c:pt>
                <c:pt idx="15140">
                  <c:v>1.1448700876975841E-3</c:v>
                </c:pt>
                <c:pt idx="15141">
                  <c:v>1.1447943024557271E-3</c:v>
                </c:pt>
                <c:pt idx="15142">
                  <c:v>1.144718420209664E-3</c:v>
                </c:pt>
                <c:pt idx="15143">
                  <c:v>1.1446425977408715E-3</c:v>
                </c:pt>
                <c:pt idx="15144">
                  <c:v>1.1445669637358132E-3</c:v>
                </c:pt>
                <c:pt idx="15145">
                  <c:v>1.1444915463462123E-3</c:v>
                </c:pt>
                <c:pt idx="15146">
                  <c:v>1.1444162573785821E-3</c:v>
                </c:pt>
                <c:pt idx="15147">
                  <c:v>1.1443409419915212E-3</c:v>
                </c:pt>
                <c:pt idx="15148">
                  <c:v>1.1442654658959763E-3</c:v>
                </c:pt>
                <c:pt idx="15149">
                  <c:v>1.1441897909506473E-3</c:v>
                </c:pt>
                <c:pt idx="15150">
                  <c:v>1.1441139965963261E-3</c:v>
                </c:pt>
                <c:pt idx="15151">
                  <c:v>1.1440382350830351E-3</c:v>
                </c:pt>
                <c:pt idx="15152">
                  <c:v>1.1439626457236949E-3</c:v>
                </c:pt>
                <c:pt idx="15153">
                  <c:v>1.1438872764657074E-3</c:v>
                </c:pt>
                <c:pt idx="15154">
                  <c:v>1.143812056931966E-3</c:v>
                </c:pt>
                <c:pt idx="15155">
                  <c:v>1.1437368380884322E-3</c:v>
                </c:pt>
                <c:pt idx="15156">
                  <c:v>1.1436614761795847E-3</c:v>
                </c:pt>
                <c:pt idx="15157">
                  <c:v>1.1435859136593471E-3</c:v>
                </c:pt>
                <c:pt idx="15158">
                  <c:v>1.1435102115543241E-3</c:v>
                </c:pt>
                <c:pt idx="15159">
                  <c:v>1.1434345150577721E-3</c:v>
                </c:pt>
                <c:pt idx="15160">
                  <c:v>1.1433589717516055E-3</c:v>
                </c:pt>
                <c:pt idx="15161">
                  <c:v>1.1432836485164221E-3</c:v>
                </c:pt>
                <c:pt idx="15162">
                  <c:v>1.1432084939090941E-3</c:v>
                </c:pt>
                <c:pt idx="15163">
                  <c:v>1.1431333671705261E-3</c:v>
                </c:pt>
                <c:pt idx="15164">
                  <c:v>1.1430581175065392E-3</c:v>
                </c:pt>
                <c:pt idx="15165">
                  <c:v>1.1429826689875312E-3</c:v>
                </c:pt>
                <c:pt idx="15166">
                  <c:v>1.1429070632661647E-3</c:v>
                </c:pt>
                <c:pt idx="15167">
                  <c:v>1.1428314360792521E-3</c:v>
                </c:pt>
                <c:pt idx="15168">
                  <c:v>1.1427559407897788E-3</c:v>
                </c:pt>
                <c:pt idx="15169">
                  <c:v>1.1426806620360842E-3</c:v>
                </c:pt>
                <c:pt idx="15170">
                  <c:v>1.1426055681071842E-3</c:v>
                </c:pt>
                <c:pt idx="15171">
                  <c:v>1.1425305288406964E-3</c:v>
                </c:pt>
                <c:pt idx="15172">
                  <c:v>1.1424553889413508E-3</c:v>
                </c:pt>
                <c:pt idx="15173">
                  <c:v>1.1423800554206671E-3</c:v>
                </c:pt>
                <c:pt idx="15174">
                  <c:v>1.1423045499237559E-3</c:v>
                </c:pt>
                <c:pt idx="15175">
                  <c:v>1.1422289964966425E-3</c:v>
                </c:pt>
                <c:pt idx="15176">
                  <c:v>1.1421535517068826E-3</c:v>
                </c:pt>
                <c:pt idx="15177">
                  <c:v>1.1420783164826029E-3</c:v>
                </c:pt>
                <c:pt idx="15178">
                  <c:v>1.1420032793115606E-3</c:v>
                </c:pt>
                <c:pt idx="15179">
                  <c:v>1.1419283227657381E-3</c:v>
                </c:pt>
                <c:pt idx="15180">
                  <c:v>1.1418532896534201E-3</c:v>
                </c:pt>
                <c:pt idx="15181">
                  <c:v>1.1417780715322137E-3</c:v>
                </c:pt>
                <c:pt idx="15182">
                  <c:v>1.1417026697417649E-3</c:v>
                </c:pt>
                <c:pt idx="15183">
                  <c:v>1.1416271946050368E-3</c:v>
                </c:pt>
                <c:pt idx="15184">
                  <c:v>1.1415518032723481E-3</c:v>
                </c:pt>
                <c:pt idx="15185">
                  <c:v>1.1414766112266101E-3</c:v>
                </c:pt>
                <c:pt idx="15186">
                  <c:v>1.14140162728251E-3</c:v>
                </c:pt>
                <c:pt idx="15187">
                  <c:v>1.1413267486649558E-3</c:v>
                </c:pt>
                <c:pt idx="15188">
                  <c:v>1.1412518189137758E-3</c:v>
                </c:pt>
                <c:pt idx="15189">
                  <c:v>1.141176715990328E-3</c:v>
                </c:pt>
                <c:pt idx="15190">
                  <c:v>1.1411014209705447E-3</c:v>
                </c:pt>
                <c:pt idx="15191">
                  <c:v>1.1410260286573209E-3</c:v>
                </c:pt>
                <c:pt idx="15192">
                  <c:v>1.1409506941605051E-3</c:v>
                </c:pt>
                <c:pt idx="15193">
                  <c:v>1.1408755455454681E-3</c:v>
                </c:pt>
                <c:pt idx="15194">
                  <c:v>1.1408006117426361E-3</c:v>
                </c:pt>
                <c:pt idx="15195">
                  <c:v>1.1407258062978937E-3</c:v>
                </c:pt>
                <c:pt idx="15196">
                  <c:v>1.1406509760901427E-3</c:v>
                </c:pt>
                <c:pt idx="15197">
                  <c:v>1.1405759875630786E-3</c:v>
                </c:pt>
                <c:pt idx="15198">
                  <c:v>1.1405008019084678E-3</c:v>
                </c:pt>
                <c:pt idx="15199">
                  <c:v>1.1404254968767086E-3</c:v>
                </c:pt>
                <c:pt idx="15200">
                  <c:v>1.1403502229562097E-3</c:v>
                </c:pt>
                <c:pt idx="15201">
                  <c:v>1.1402751186188915E-3</c:v>
                </c:pt>
                <c:pt idx="15202">
                  <c:v>1.1402002323648397E-3</c:v>
                </c:pt>
                <c:pt idx="15203">
                  <c:v>1.1401254954515186E-3</c:v>
                </c:pt>
                <c:pt idx="15204">
                  <c:v>1.1400507606405025E-3</c:v>
                </c:pt>
                <c:pt idx="15205">
                  <c:v>1.1399758851219281E-3</c:v>
                </c:pt>
                <c:pt idx="15206">
                  <c:v>1.1399008109134433E-3</c:v>
                </c:pt>
                <c:pt idx="15207">
                  <c:v>1.1398255974697307E-3</c:v>
                </c:pt>
                <c:pt idx="15208">
                  <c:v>1.1397503881620586E-3</c:v>
                </c:pt>
                <c:pt idx="15209">
                  <c:v>1.1396753295262478E-3</c:v>
                </c:pt>
                <c:pt idx="15210">
                  <c:v>1.1396004887612914E-3</c:v>
                </c:pt>
                <c:pt idx="15211">
                  <c:v>1.139525815927024E-3</c:v>
                </c:pt>
                <c:pt idx="15212">
                  <c:v>1.1394511721051605E-3</c:v>
                </c:pt>
                <c:pt idx="15213">
                  <c:v>1.1393764076436119E-3</c:v>
                </c:pt>
                <c:pt idx="15214">
                  <c:v>1.1393014464134801E-3</c:v>
                </c:pt>
                <c:pt idx="15215">
                  <c:v>1.1392263286396193E-3</c:v>
                </c:pt>
                <c:pt idx="15216">
                  <c:v>1.139151188207012E-3</c:v>
                </c:pt>
                <c:pt idx="15217">
                  <c:v>1.1390761772455921E-3</c:v>
                </c:pt>
                <c:pt idx="15218">
                  <c:v>1.1390013804734281E-3</c:v>
                </c:pt>
                <c:pt idx="15219">
                  <c:v>1.1389267675264655E-3</c:v>
                </c:pt>
                <c:pt idx="15220">
                  <c:v>1.1388522100975521E-3</c:v>
                </c:pt>
                <c:pt idx="15221">
                  <c:v>1.1387775542102021E-3</c:v>
                </c:pt>
                <c:pt idx="15222">
                  <c:v>1.1387027069160271E-3</c:v>
                </c:pt>
                <c:pt idx="15223">
                  <c:v>1.1386276885995889E-3</c:v>
                </c:pt>
                <c:pt idx="15224">
                  <c:v>1.1385526214561367E-3</c:v>
                </c:pt>
                <c:pt idx="15225">
                  <c:v>1.1384776606544311E-3</c:v>
                </c:pt>
                <c:pt idx="15226">
                  <c:v>1.1384029069632505E-3</c:v>
                </c:pt>
                <c:pt idx="15227">
                  <c:v>1.1383283500394398E-3</c:v>
                </c:pt>
                <c:pt idx="15228">
                  <c:v>1.1382538742938219E-3</c:v>
                </c:pt>
                <c:pt idx="15229">
                  <c:v>1.1381793240075068E-3</c:v>
                </c:pt>
                <c:pt idx="15230">
                  <c:v>1.1381045910160198E-3</c:v>
                </c:pt>
                <c:pt idx="15231">
                  <c:v>1.1380296755860483E-3</c:v>
                </c:pt>
                <c:pt idx="15232">
                  <c:v>1.1379546862215221E-3</c:v>
                </c:pt>
                <c:pt idx="15233">
                  <c:v>1.137879778532134E-3</c:v>
                </c:pt>
                <c:pt idx="15234">
                  <c:v>1.1378050676058961E-3</c:v>
                </c:pt>
                <c:pt idx="15235">
                  <c:v>1.1377305632300804E-3</c:v>
                </c:pt>
                <c:pt idx="15236">
                  <c:v>1.1376561644214577E-3</c:v>
                </c:pt>
                <c:pt idx="15237">
                  <c:v>1.1375817163217553E-3</c:v>
                </c:pt>
                <c:pt idx="15238">
                  <c:v>1.137507097402516E-3</c:v>
                </c:pt>
                <c:pt idx="15239">
                  <c:v>1.13743228787138E-3</c:v>
                </c:pt>
                <c:pt idx="15240">
                  <c:v>1.1373573807740768E-3</c:v>
                </c:pt>
                <c:pt idx="15241">
                  <c:v>1.1372825295641105E-3</c:v>
                </c:pt>
                <c:pt idx="15242">
                  <c:v>1.137207861683904E-3</c:v>
                </c:pt>
                <c:pt idx="15243">
                  <c:v>1.1371334068245164E-3</c:v>
                </c:pt>
                <c:pt idx="15244">
                  <c:v>1.1370590802471899E-3</c:v>
                </c:pt>
                <c:pt idx="15245">
                  <c:v>1.1369847305346681E-3</c:v>
                </c:pt>
                <c:pt idx="15246">
                  <c:v>1.1369102248637215E-3</c:v>
                </c:pt>
                <c:pt idx="15247">
                  <c:v>1.1368355237761296E-3</c:v>
                </c:pt>
                <c:pt idx="15248">
                  <c:v>1.1367607033559261E-3</c:v>
                </c:pt>
                <c:pt idx="15249">
                  <c:v>1.1366859123474601E-3</c:v>
                </c:pt>
                <c:pt idx="15250">
                  <c:v>1.1366112883828561E-3</c:v>
                </c:pt>
                <c:pt idx="15251">
                  <c:v>1.136536880499086E-3</c:v>
                </c:pt>
                <c:pt idx="15252">
                  <c:v>1.1364626215642458E-3</c:v>
                </c:pt>
                <c:pt idx="15253">
                  <c:v>1.1363883661169804E-3</c:v>
                </c:pt>
                <c:pt idx="15254">
                  <c:v>1.1363139722903627E-3</c:v>
                </c:pt>
                <c:pt idx="15255">
                  <c:v>1.1362393816803419E-3</c:v>
                </c:pt>
                <c:pt idx="15256">
                  <c:v>1.1361646521933818E-3</c:v>
                </c:pt>
                <c:pt idx="15257">
                  <c:v>1.1360899253982459E-3</c:v>
                </c:pt>
                <c:pt idx="15258">
                  <c:v>1.1360153467888981E-3</c:v>
                </c:pt>
                <c:pt idx="15259">
                  <c:v>1.1359409838694195E-3</c:v>
                </c:pt>
                <c:pt idx="15260">
                  <c:v>1.1358667881792126E-3</c:v>
                </c:pt>
                <c:pt idx="15261">
                  <c:v>1.1357926226204886E-3</c:v>
                </c:pt>
                <c:pt idx="15262">
                  <c:v>1.1357183386774793E-3</c:v>
                </c:pt>
                <c:pt idx="15263">
                  <c:v>1.1356438600340043E-3</c:v>
                </c:pt>
                <c:pt idx="15264">
                  <c:v>1.1355692255101044E-3</c:v>
                </c:pt>
                <c:pt idx="15265">
                  <c:v>1.1354945671599678E-3</c:v>
                </c:pt>
                <c:pt idx="15266">
                  <c:v>1.1354200358877561E-3</c:v>
                </c:pt>
                <c:pt idx="15267">
                  <c:v>1.1353457164806E-3</c:v>
                </c:pt>
                <c:pt idx="15268">
                  <c:v>1.1352715798988672E-3</c:v>
                </c:pt>
                <c:pt idx="15269">
                  <c:v>1.1351974996689309E-3</c:v>
                </c:pt>
                <c:pt idx="15270">
                  <c:v>1.1351233231243979E-3</c:v>
                </c:pt>
                <c:pt idx="15271">
                  <c:v>1.1350489573662182E-3</c:v>
                </c:pt>
                <c:pt idx="15272">
                  <c:v>1.1349744215403375E-3</c:v>
                </c:pt>
                <c:pt idx="15273">
                  <c:v>1.1348998360134481E-3</c:v>
                </c:pt>
                <c:pt idx="15274">
                  <c:v>1.1348253545656625E-3</c:v>
                </c:pt>
                <c:pt idx="15275">
                  <c:v>1.1347510777985769E-3</c:v>
                </c:pt>
                <c:pt idx="15276">
                  <c:v>1.1346769965169354E-3</c:v>
                </c:pt>
                <c:pt idx="15277">
                  <c:v>1.1346029969475657E-3</c:v>
                </c:pt>
                <c:pt idx="15278">
                  <c:v>1.1345289248330499E-3</c:v>
                </c:pt>
                <c:pt idx="15279">
                  <c:v>1.1344546722930901E-3</c:v>
                </c:pt>
                <c:pt idx="15280">
                  <c:v>1.1343802385419316E-3</c:v>
                </c:pt>
                <c:pt idx="15281">
                  <c:v>1.134305730287558E-3</c:v>
                </c:pt>
                <c:pt idx="15282">
                  <c:v>1.1342313016118111E-3</c:v>
                </c:pt>
                <c:pt idx="15283">
                  <c:v>1.1341570672029754E-3</c:v>
                </c:pt>
                <c:pt idx="15284">
                  <c:v>1.1340830378012757E-3</c:v>
                </c:pt>
                <c:pt idx="15285">
                  <c:v>1.1340091141919253E-3</c:v>
                </c:pt>
                <c:pt idx="15286">
                  <c:v>1.1339351431045781E-3</c:v>
                </c:pt>
                <c:pt idx="15287">
                  <c:v>1.1338610035242431E-3</c:v>
                </c:pt>
                <c:pt idx="15288">
                  <c:v>1.1337866748089961E-3</c:v>
                </c:pt>
                <c:pt idx="15289">
                  <c:v>1.1337122482709685E-3</c:v>
                </c:pt>
                <c:pt idx="15290">
                  <c:v>1.1336378757225301E-3</c:v>
                </c:pt>
                <c:pt idx="15291">
                  <c:v>1.1335636839813641E-3</c:v>
                </c:pt>
                <c:pt idx="15292">
                  <c:v>1.1334897034814661E-3</c:v>
                </c:pt>
                <c:pt idx="15293">
                  <c:v>1.133415851175735E-3</c:v>
                </c:pt>
                <c:pt idx="15294">
                  <c:v>1.133341977334444E-3</c:v>
                </c:pt>
                <c:pt idx="15295">
                  <c:v>1.1332679498676889E-3</c:v>
                </c:pt>
                <c:pt idx="15296">
                  <c:v>1.1331937286839361E-3</c:v>
                </c:pt>
                <c:pt idx="15297">
                  <c:v>1.1331193882245221E-3</c:v>
                </c:pt>
                <c:pt idx="15298">
                  <c:v>1.1330450755070581E-3</c:v>
                </c:pt>
                <c:pt idx="15299">
                  <c:v>1.1329709273251659E-3</c:v>
                </c:pt>
                <c:pt idx="15300">
                  <c:v>1.1328969932371824E-3</c:v>
                </c:pt>
                <c:pt idx="15301">
                  <c:v>1.1328232076982824E-3</c:v>
                </c:pt>
                <c:pt idx="15302">
                  <c:v>1.1327494270058581E-3</c:v>
                </c:pt>
                <c:pt idx="15303">
                  <c:v>1.1326755102331267E-3</c:v>
                </c:pt>
                <c:pt idx="15304">
                  <c:v>1.132601398568644E-3</c:v>
                </c:pt>
                <c:pt idx="15305">
                  <c:v>1.1325271483940164E-3</c:v>
                </c:pt>
                <c:pt idx="15306">
                  <c:v>1.1324528994946991E-3</c:v>
                </c:pt>
                <c:pt idx="15307">
                  <c:v>1.1323787963271349E-3</c:v>
                </c:pt>
                <c:pt idx="15308">
                  <c:v>1.1323049066874161E-3</c:v>
                </c:pt>
                <c:pt idx="15309">
                  <c:v>1.1322311835714513E-3</c:v>
                </c:pt>
                <c:pt idx="15310">
                  <c:v>1.1321574916819171E-3</c:v>
                </c:pt>
                <c:pt idx="15311">
                  <c:v>1.1320836836335865E-3</c:v>
                </c:pt>
                <c:pt idx="15312">
                  <c:v>1.1320096829347535E-3</c:v>
                </c:pt>
                <c:pt idx="15313">
                  <c:v>1.1319355270232921E-3</c:v>
                </c:pt>
                <c:pt idx="15314">
                  <c:v>1.1318613461433851E-3</c:v>
                </c:pt>
                <c:pt idx="15315">
                  <c:v>1.131787289980625E-3</c:v>
                </c:pt>
                <c:pt idx="15316">
                  <c:v>1.1317134433808031E-3</c:v>
                </c:pt>
                <c:pt idx="15317">
                  <c:v>1.1316397786065621E-3</c:v>
                </c:pt>
                <c:pt idx="15318">
                  <c:v>1.1315661709963881E-3</c:v>
                </c:pt>
                <c:pt idx="15319">
                  <c:v>1.1314924691853399E-3</c:v>
                </c:pt>
                <c:pt idx="15320">
                  <c:v>1.1314185803326781E-3</c:v>
                </c:pt>
                <c:pt idx="15321">
                  <c:v>1.1313445223673413E-3</c:v>
                </c:pt>
                <c:pt idx="15322">
                  <c:v>1.1312704138494421E-3</c:v>
                </c:pt>
                <c:pt idx="15323">
                  <c:v>1.1311964071804438E-3</c:v>
                </c:pt>
                <c:pt idx="15324">
                  <c:v>1.1311226027871817E-3</c:v>
                </c:pt>
                <c:pt idx="15325">
                  <c:v>1.1310489926013901E-3</c:v>
                </c:pt>
                <c:pt idx="15326">
                  <c:v>1.1309754646434899E-3</c:v>
                </c:pt>
                <c:pt idx="15327">
                  <c:v>1.1309018661061427E-3</c:v>
                </c:pt>
                <c:pt idx="15328">
                  <c:v>1.1308280893994006E-3</c:v>
                </c:pt>
                <c:pt idx="15329">
                  <c:v>1.1307541327051683E-3</c:v>
                </c:pt>
                <c:pt idx="15330">
                  <c:v>1.1306801009583374E-3</c:v>
                </c:pt>
                <c:pt idx="15331">
                  <c:v>1.1306061467254917E-3</c:v>
                </c:pt>
                <c:pt idx="15332">
                  <c:v>1.1305323842905576E-3</c:v>
                </c:pt>
                <c:pt idx="15333">
                  <c:v>1.1304588253273908E-3</c:v>
                </c:pt>
                <c:pt idx="15334">
                  <c:v>1.1303853723665751E-3</c:v>
                </c:pt>
                <c:pt idx="15335">
                  <c:v>1.1303118737118292E-3</c:v>
                </c:pt>
                <c:pt idx="15336">
                  <c:v>1.1302382088647703E-3</c:v>
                </c:pt>
                <c:pt idx="15337">
                  <c:v>1.130164356352326E-3</c:v>
                </c:pt>
                <c:pt idx="15338">
                  <c:v>1.1300904057762954E-3</c:v>
                </c:pt>
                <c:pt idx="15339">
                  <c:v>1.1300165073229122E-3</c:v>
                </c:pt>
                <c:pt idx="15340">
                  <c:v>1.1299427871834717E-3</c:v>
                </c:pt>
                <c:pt idx="15341">
                  <c:v>1.1298692765174898E-3</c:v>
                </c:pt>
                <c:pt idx="15342">
                  <c:v>1.1297958939461982E-3</c:v>
                </c:pt>
                <c:pt idx="15343">
                  <c:v>1.1297224914112861E-3</c:v>
                </c:pt>
                <c:pt idx="15344">
                  <c:v>1.1296489375563061E-3</c:v>
                </c:pt>
                <c:pt idx="15345">
                  <c:v>1.1295751916727654E-3</c:v>
                </c:pt>
                <c:pt idx="15346">
                  <c:v>1.1295013265826045E-3</c:v>
                </c:pt>
                <c:pt idx="15347">
                  <c:v>1.1294274875938881E-3</c:v>
                </c:pt>
                <c:pt idx="15348">
                  <c:v>1.1293538106630604E-3</c:v>
                </c:pt>
                <c:pt idx="15349">
                  <c:v>1.1292803458546091E-3</c:v>
                </c:pt>
                <c:pt idx="15350">
                  <c:v>1.1292070291875863E-3</c:v>
                </c:pt>
                <c:pt idx="15351">
                  <c:v>1.1291337186999878E-3</c:v>
                </c:pt>
                <c:pt idx="15352">
                  <c:v>1.1290602744023521E-3</c:v>
                </c:pt>
                <c:pt idx="15353">
                  <c:v>1.1289866370898934E-3</c:v>
                </c:pt>
                <c:pt idx="15354">
                  <c:v>1.1289128616423349E-3</c:v>
                </c:pt>
                <c:pt idx="15355">
                  <c:v>1.1288390860808351E-3</c:v>
                </c:pt>
                <c:pt idx="15356">
                  <c:v>1.1287654538286321E-3</c:v>
                </c:pt>
                <c:pt idx="15357">
                  <c:v>1.1286920329610136E-3</c:v>
                </c:pt>
                <c:pt idx="15358">
                  <c:v>1.1286187779077147E-3</c:v>
                </c:pt>
                <c:pt idx="15359">
                  <c:v>1.1285455551520661E-3</c:v>
                </c:pt>
                <c:pt idx="15360">
                  <c:v>1.1284722184336457E-3</c:v>
                </c:pt>
                <c:pt idx="15361">
                  <c:v>1.1283986910966947E-3</c:v>
                </c:pt>
                <c:pt idx="15362">
                  <c:v>1.1283250092192318E-3</c:v>
                </c:pt>
                <c:pt idx="15363">
                  <c:v>1.1282513012559362E-3</c:v>
                </c:pt>
                <c:pt idx="15364">
                  <c:v>1.1281777156810292E-3</c:v>
                </c:pt>
                <c:pt idx="15365">
                  <c:v>1.1281043373887981E-3</c:v>
                </c:pt>
                <c:pt idx="15366">
                  <c:v>1.1280311399223734E-3</c:v>
                </c:pt>
                <c:pt idx="15367">
                  <c:v>1.1279580004111601E-3</c:v>
                </c:pt>
                <c:pt idx="15368">
                  <c:v>1.1278847687831077E-3</c:v>
                </c:pt>
                <c:pt idx="15369">
                  <c:v>1.1278113522645958E-3</c:v>
                </c:pt>
                <c:pt idx="15370">
                  <c:v>1.1277377675887555E-3</c:v>
                </c:pt>
                <c:pt idx="15371">
                  <c:v>1.127664131530827E-3</c:v>
                </c:pt>
                <c:pt idx="15372">
                  <c:v>1.1275905951235541E-3</c:v>
                </c:pt>
                <c:pt idx="15373">
                  <c:v>1.1275172586116379E-3</c:v>
                </c:pt>
                <c:pt idx="15374">
                  <c:v>1.1274441150332221E-3</c:v>
                </c:pt>
                <c:pt idx="15375">
                  <c:v>1.1273710541801908E-3</c:v>
                </c:pt>
                <c:pt idx="15376">
                  <c:v>1.1272979246840494E-3</c:v>
                </c:pt>
                <c:pt idx="15377">
                  <c:v>1.1272246192511159E-3</c:v>
                </c:pt>
                <c:pt idx="15378">
                  <c:v>1.127151135050799E-3</c:v>
                </c:pt>
                <c:pt idx="15379">
                  <c:v>1.1270775752673578E-3</c:v>
                </c:pt>
                <c:pt idx="15380">
                  <c:v>1.1270040909646753E-3</c:v>
                </c:pt>
                <c:pt idx="15381">
                  <c:v>1.1269307960177981E-3</c:v>
                </c:pt>
                <c:pt idx="15382">
                  <c:v>1.1268577030152417E-3</c:v>
                </c:pt>
                <c:pt idx="15383">
                  <c:v>1.1267847162101791E-3</c:v>
                </c:pt>
                <c:pt idx="15384">
                  <c:v>1.1267116854666841E-3</c:v>
                </c:pt>
                <c:pt idx="15385">
                  <c:v>1.1266384908060322E-3</c:v>
                </c:pt>
                <c:pt idx="15386">
                  <c:v>1.1265651099420409E-3</c:v>
                </c:pt>
                <c:pt idx="15387">
                  <c:v>1.1264916307890996E-3</c:v>
                </c:pt>
                <c:pt idx="15388">
                  <c:v>1.1264182019222288E-3</c:v>
                </c:pt>
                <c:pt idx="15389">
                  <c:v>1.1263449489047465E-3</c:v>
                </c:pt>
                <c:pt idx="15390">
                  <c:v>1.1262719036045975E-3</c:v>
                </c:pt>
                <c:pt idx="15391">
                  <c:v>1.1261989862883454E-3</c:v>
                </c:pt>
                <c:pt idx="15392">
                  <c:v>1.1261260505531264E-3</c:v>
                </c:pt>
                <c:pt idx="15393">
                  <c:v>1.1260529657760535E-3</c:v>
                </c:pt>
                <c:pt idx="15394">
                  <c:v>1.1259796906476778E-3</c:v>
                </c:pt>
                <c:pt idx="15395">
                  <c:v>1.125906296393576E-3</c:v>
                </c:pt>
                <c:pt idx="15396">
                  <c:v>1.1258329266291937E-3</c:v>
                </c:pt>
                <c:pt idx="15397">
                  <c:v>1.1257597164752171E-3</c:v>
                </c:pt>
                <c:pt idx="15398">
                  <c:v>1.1256867164873509E-3</c:v>
                </c:pt>
                <c:pt idx="15399">
                  <c:v>1.1256138642256558E-3</c:v>
                </c:pt>
                <c:pt idx="15400">
                  <c:v>1.1255410194508429E-3</c:v>
                </c:pt>
                <c:pt idx="15401">
                  <c:v>1.1254680431078661E-3</c:v>
                </c:pt>
                <c:pt idx="15402">
                  <c:v>1.12539487561237E-3</c:v>
                </c:pt>
                <c:pt idx="15403">
                  <c:v>1.1253215703648364E-3</c:v>
                </c:pt>
                <c:pt idx="15404">
                  <c:v>1.1252482636409412E-3</c:v>
                </c:pt>
                <c:pt idx="15405">
                  <c:v>1.1251750978349953E-3</c:v>
                </c:pt>
                <c:pt idx="15406">
                  <c:v>1.1251021412889723E-3</c:v>
                </c:pt>
                <c:pt idx="15407">
                  <c:v>1.1250293498440871E-3</c:v>
                </c:pt>
                <c:pt idx="15408">
                  <c:v>1.1249565917447787E-3</c:v>
                </c:pt>
                <c:pt idx="15409">
                  <c:v>1.1248837218496243E-3</c:v>
                </c:pt>
                <c:pt idx="15410">
                  <c:v>1.1248106633501061E-3</c:v>
                </c:pt>
                <c:pt idx="15411">
                  <c:v>1.124737450986319E-3</c:v>
                </c:pt>
                <c:pt idx="15412">
                  <c:v>1.1246642114437124E-3</c:v>
                </c:pt>
                <c:pt idx="15413">
                  <c:v>1.1245910919923049E-3</c:v>
                </c:pt>
                <c:pt idx="15414">
                  <c:v>1.1245181775649457E-3</c:v>
                </c:pt>
                <c:pt idx="15415">
                  <c:v>1.1244454429637546E-3</c:v>
                </c:pt>
                <c:pt idx="15416">
                  <c:v>1.1243727670882226E-3</c:v>
                </c:pt>
                <c:pt idx="15417">
                  <c:v>1.1243000011506073E-3</c:v>
                </c:pt>
                <c:pt idx="15418">
                  <c:v>1.1242270524530241E-3</c:v>
                </c:pt>
                <c:pt idx="15419">
                  <c:v>1.1241539365536631E-3</c:v>
                </c:pt>
                <c:pt idx="15420">
                  <c:v>1.124080768464303E-3</c:v>
                </c:pt>
                <c:pt idx="15421">
                  <c:v>1.1240076978588556E-3</c:v>
                </c:pt>
                <c:pt idx="15422">
                  <c:v>1.1239348247926661E-3</c:v>
                </c:pt>
                <c:pt idx="15423">
                  <c:v>1.1238621433900921E-3</c:v>
                </c:pt>
                <c:pt idx="15424">
                  <c:v>1.1237895451926161E-3</c:v>
                </c:pt>
                <c:pt idx="15425">
                  <c:v>1.1237168802593997E-3</c:v>
                </c:pt>
                <c:pt idx="15426">
                  <c:v>1.1236440415988641E-3</c:v>
                </c:pt>
                <c:pt idx="15427">
                  <c:v>1.1235710253873501E-3</c:v>
                </c:pt>
                <c:pt idx="15428">
                  <c:v>1.1234979330807229E-3</c:v>
                </c:pt>
                <c:pt idx="15429">
                  <c:v>1.1234249142525402E-3</c:v>
                </c:pt>
                <c:pt idx="15430">
                  <c:v>1.1233520823646229E-3</c:v>
                </c:pt>
                <c:pt idx="15431">
                  <c:v>1.12327945090148E-3</c:v>
                </c:pt>
                <c:pt idx="15432">
                  <c:v>1.1232069258164661E-3</c:v>
                </c:pt>
                <c:pt idx="15433">
                  <c:v>1.1231343585203616E-3</c:v>
                </c:pt>
                <c:pt idx="15434">
                  <c:v>1.1230616295570223E-3</c:v>
                </c:pt>
                <c:pt idx="15435">
                  <c:v>1.1229887158449303E-3</c:v>
                </c:pt>
                <c:pt idx="15436">
                  <c:v>1.1229157036336847E-3</c:v>
                </c:pt>
                <c:pt idx="15437">
                  <c:v>1.1228427399017625E-3</c:v>
                </c:pt>
                <c:pt idx="15438">
                  <c:v>1.1227699495830891E-3</c:v>
                </c:pt>
                <c:pt idx="15439">
                  <c:v>1.1226973652372573E-3</c:v>
                </c:pt>
                <c:pt idx="15440">
                  <c:v>1.1226249087534701E-3</c:v>
                </c:pt>
                <c:pt idx="15441">
                  <c:v>1.1225524353685556E-3</c:v>
                </c:pt>
                <c:pt idx="15442">
                  <c:v>1.1224798151931075E-3</c:v>
                </c:pt>
                <c:pt idx="15443">
                  <c:v>1.1224070063325683E-3</c:v>
                </c:pt>
                <c:pt idx="15444">
                  <c:v>1.1223340784386961E-3</c:v>
                </c:pt>
                <c:pt idx="15445">
                  <c:v>1.1222611734511591E-3</c:v>
                </c:pt>
                <c:pt idx="15446">
                  <c:v>1.1221884256563523E-3</c:v>
                </c:pt>
                <c:pt idx="15447">
                  <c:v>1.1221158860865318E-3</c:v>
                </c:pt>
                <c:pt idx="15448">
                  <c:v>1.1220434938202365E-3</c:v>
                </c:pt>
                <c:pt idx="15449">
                  <c:v>1.1219711103231955E-3</c:v>
                </c:pt>
                <c:pt idx="15450">
                  <c:v>1.1218985974718631E-3</c:v>
                </c:pt>
                <c:pt idx="15451">
                  <c:v>1.121825895315804E-3</c:v>
                </c:pt>
                <c:pt idx="15452">
                  <c:v>1.1217530557985781E-3</c:v>
                </c:pt>
                <c:pt idx="15453">
                  <c:v>1.1216802134689E-3</c:v>
                </c:pt>
                <c:pt idx="15454">
                  <c:v>1.1216075096965564E-3</c:v>
                </c:pt>
                <c:pt idx="15455">
                  <c:v>1.1215350130778644E-3</c:v>
                </c:pt>
                <c:pt idx="15456">
                  <c:v>1.1214626808435661E-3</c:v>
                </c:pt>
                <c:pt idx="15457">
                  <c:v>1.1213903829798378E-3</c:v>
                </c:pt>
                <c:pt idx="15458">
                  <c:v>1.1213179754585383E-3</c:v>
                </c:pt>
                <c:pt idx="15459">
                  <c:v>1.1212453813293881E-3</c:v>
                </c:pt>
                <c:pt idx="15460">
                  <c:v>1.121172634016173E-3</c:v>
                </c:pt>
                <c:pt idx="15461">
                  <c:v>1.121099858455124E-3</c:v>
                </c:pt>
                <c:pt idx="15462">
                  <c:v>1.1210272007192087E-3</c:v>
                </c:pt>
                <c:pt idx="15463">
                  <c:v>1.1209547457700845E-3</c:v>
                </c:pt>
                <c:pt idx="15464">
                  <c:v>1.120882469647777E-3</c:v>
                </c:pt>
                <c:pt idx="15465">
                  <c:v>1.1208102530012168E-3</c:v>
                </c:pt>
                <c:pt idx="15466">
                  <c:v>1.1207379483185037E-3</c:v>
                </c:pt>
                <c:pt idx="15467">
                  <c:v>1.1206654629858509E-3</c:v>
                </c:pt>
                <c:pt idx="15468">
                  <c:v>1.1205928114070588E-3</c:v>
                </c:pt>
                <c:pt idx="15469">
                  <c:v>1.1205201068515921E-3</c:v>
                </c:pt>
                <c:pt idx="15470">
                  <c:v>1.1204474976443208E-3</c:v>
                </c:pt>
                <c:pt idx="15471">
                  <c:v>1.1203750836442311E-3</c:v>
                </c:pt>
                <c:pt idx="15472">
                  <c:v>1.1203028600419811E-3</c:v>
                </c:pt>
                <c:pt idx="15473">
                  <c:v>1.1202307201071055E-3</c:v>
                </c:pt>
                <c:pt idx="15474">
                  <c:v>1.1201585153153577E-3</c:v>
                </c:pt>
                <c:pt idx="15475">
                  <c:v>1.1200861389828497E-3</c:v>
                </c:pt>
                <c:pt idx="15476">
                  <c:v>1.1200135863120499E-3</c:v>
                </c:pt>
                <c:pt idx="15477">
                  <c:v>1.1199409570522782E-3</c:v>
                </c:pt>
                <c:pt idx="15478">
                  <c:v>1.1198683992991118E-3</c:v>
                </c:pt>
                <c:pt idx="15479">
                  <c:v>1.1197960260969121E-3</c:v>
                </c:pt>
                <c:pt idx="15480">
                  <c:v>1.119723851807846E-3</c:v>
                </c:pt>
                <c:pt idx="15481">
                  <c:v>1.1196517840632969E-3</c:v>
                </c:pt>
                <c:pt idx="15482">
                  <c:v>1.1195796758073149E-3</c:v>
                </c:pt>
                <c:pt idx="15483">
                  <c:v>1.1195074081090961E-3</c:v>
                </c:pt>
                <c:pt idx="15484">
                  <c:v>1.1194349571092392E-3</c:v>
                </c:pt>
                <c:pt idx="15485">
                  <c:v>1.11936240741483E-3</c:v>
                </c:pt>
                <c:pt idx="15486">
                  <c:v>1.119289904422404E-3</c:v>
                </c:pt>
                <c:pt idx="15487">
                  <c:v>1.1192175724351475E-3</c:v>
                </c:pt>
                <c:pt idx="15488">
                  <c:v>1.1191454446877888E-3</c:v>
                </c:pt>
                <c:pt idx="15489">
                  <c:v>1.1190734446698371E-3</c:v>
                </c:pt>
                <c:pt idx="15490">
                  <c:v>1.1190014292421602E-3</c:v>
                </c:pt>
                <c:pt idx="15491">
                  <c:v>1.1189292692488002E-3</c:v>
                </c:pt>
                <c:pt idx="15492">
                  <c:v>1.1188569222254779E-3</c:v>
                </c:pt>
                <c:pt idx="15493">
                  <c:v>1.1187844562725237E-3</c:v>
                </c:pt>
                <c:pt idx="15494">
                  <c:v>1.1187120116703767E-3</c:v>
                </c:pt>
                <c:pt idx="15495">
                  <c:v>1.1186397218726784E-3</c:v>
                </c:pt>
                <c:pt idx="15496">
                  <c:v>1.1185676383738724E-3</c:v>
                </c:pt>
                <c:pt idx="15497">
                  <c:v>1.1184957017487895E-3</c:v>
                </c:pt>
                <c:pt idx="15498">
                  <c:v>1.1184237751506521E-3</c:v>
                </c:pt>
                <c:pt idx="15499">
                  <c:v>1.1183517213844622E-3</c:v>
                </c:pt>
                <c:pt idx="15500">
                  <c:v>1.1182794801469361E-3</c:v>
                </c:pt>
                <c:pt idx="15501">
                  <c:v>1.1182071019466995E-3</c:v>
                </c:pt>
                <c:pt idx="15502">
                  <c:v>1.1181347196238276E-3</c:v>
                </c:pt>
                <c:pt idx="15503">
                  <c:v>1.1180624735279406E-3</c:v>
                </c:pt>
                <c:pt idx="15504">
                  <c:v>1.1179904324977081E-3</c:v>
                </c:pt>
                <c:pt idx="15505">
                  <c:v>1.1179185551316775E-3</c:v>
                </c:pt>
                <c:pt idx="15506">
                  <c:v>1.1178467131387063E-3</c:v>
                </c:pt>
                <c:pt idx="15507">
                  <c:v>1.1177747635981402E-3</c:v>
                </c:pt>
                <c:pt idx="15508">
                  <c:v>1.1177026294287896E-3</c:v>
                </c:pt>
                <c:pt idx="15509">
                  <c:v>1.1176303427593479E-3</c:v>
                </c:pt>
                <c:pt idx="15510">
                  <c:v>1.1175580267966286E-3</c:v>
                </c:pt>
                <c:pt idx="15511">
                  <c:v>1.1174858264236397E-3</c:v>
                </c:pt>
                <c:pt idx="15512">
                  <c:v>1.1174138266213517E-3</c:v>
                </c:pt>
                <c:pt idx="15513">
                  <c:v>1.1173420046468846E-3</c:v>
                </c:pt>
                <c:pt idx="15514">
                  <c:v>1.1172702428782961E-3</c:v>
                </c:pt>
                <c:pt idx="15515">
                  <c:v>1.1171983950710449E-3</c:v>
                </c:pt>
                <c:pt idx="15516">
                  <c:v>1.1171263687036509E-3</c:v>
                </c:pt>
                <c:pt idx="15517">
                  <c:v>1.1170541770457489E-3</c:v>
                </c:pt>
                <c:pt idx="15518">
                  <c:v>1.1169819316453134E-3</c:v>
                </c:pt>
                <c:pt idx="15519">
                  <c:v>1.1169097794879381E-3</c:v>
                </c:pt>
                <c:pt idx="15520">
                  <c:v>1.1168378202294038E-3</c:v>
                </c:pt>
                <c:pt idx="15521">
                  <c:v>1.1167660501070964E-3</c:v>
                </c:pt>
                <c:pt idx="15522">
                  <c:v>1.1166943640973561E-3</c:v>
                </c:pt>
                <c:pt idx="15523">
                  <c:v>1.1166226150814997E-3</c:v>
                </c:pt>
                <c:pt idx="15524">
                  <c:v>1.1165506966888269E-3</c:v>
                </c:pt>
                <c:pt idx="15525">
                  <c:v>1.1164786031667511E-3</c:v>
                </c:pt>
                <c:pt idx="15526">
                  <c:v>1.1164064325796565E-3</c:v>
                </c:pt>
                <c:pt idx="15527">
                  <c:v>1.1163343315573086E-3</c:v>
                </c:pt>
                <c:pt idx="15528">
                  <c:v>1.1162624127225521E-3</c:v>
                </c:pt>
                <c:pt idx="15529">
                  <c:v>1.1161906912971879E-3</c:v>
                </c:pt>
                <c:pt idx="15530">
                  <c:v>1.1161190765687961E-3</c:v>
                </c:pt>
                <c:pt idx="15531">
                  <c:v>1.1160474230013551E-3</c:v>
                </c:pt>
                <c:pt idx="15532">
                  <c:v>1.1159756121920399E-3</c:v>
                </c:pt>
                <c:pt idx="15533">
                  <c:v>1.1159036195207449E-3</c:v>
                </c:pt>
                <c:pt idx="15534">
                  <c:v>1.1158315279740083E-3</c:v>
                </c:pt>
                <c:pt idx="15535">
                  <c:v>1.1157594813808421E-3</c:v>
                </c:pt>
                <c:pt idx="15536">
                  <c:v>1.1156876034124621E-3</c:v>
                </c:pt>
                <c:pt idx="15537">
                  <c:v>1.1156159279625307E-3</c:v>
                </c:pt>
                <c:pt idx="15538">
                  <c:v>1.1155443800988261E-3</c:v>
                </c:pt>
                <c:pt idx="15539">
                  <c:v>1.1154728182908235E-3</c:v>
                </c:pt>
                <c:pt idx="15540">
                  <c:v>1.1154011141157991E-3</c:v>
                </c:pt>
                <c:pt idx="15541">
                  <c:v>1.1153292245549616E-3</c:v>
                </c:pt>
                <c:pt idx="15542">
                  <c:v>1.1152572161791951E-3</c:v>
                </c:pt>
                <c:pt idx="15543">
                  <c:v>1.1151852276261357E-3</c:v>
                </c:pt>
                <c:pt idx="15544">
                  <c:v>1.1151133915182642E-3</c:v>
                </c:pt>
                <c:pt idx="15545">
                  <c:v>1.1150417597980801E-3</c:v>
                </c:pt>
                <c:pt idx="15546">
                  <c:v>1.1149702745148521E-3</c:v>
                </c:pt>
                <c:pt idx="15547">
                  <c:v>1.1148988004920099E-3</c:v>
                </c:pt>
                <c:pt idx="15548">
                  <c:v>1.1148272014600705E-3</c:v>
                </c:pt>
                <c:pt idx="15549">
                  <c:v>1.1147554167759189E-3</c:v>
                </c:pt>
                <c:pt idx="15550">
                  <c:v>1.1146834955348501E-3</c:v>
                </c:pt>
                <c:pt idx="15551">
                  <c:v>1.1146115688864661E-3</c:v>
                </c:pt>
                <c:pt idx="15552">
                  <c:v>1.1145397761645763E-3</c:v>
                </c:pt>
                <c:pt idx="15553">
                  <c:v>1.1144681864384129E-3</c:v>
                </c:pt>
                <c:pt idx="15554">
                  <c:v>1.1143967596529769E-3</c:v>
                </c:pt>
                <c:pt idx="15555">
                  <c:v>1.1143253692209782E-3</c:v>
                </c:pt>
                <c:pt idx="15556">
                  <c:v>1.1142538733234742E-3</c:v>
                </c:pt>
                <c:pt idx="15557">
                  <c:v>1.1141821947589156E-3</c:v>
                </c:pt>
                <c:pt idx="15558">
                  <c:v>1.1141103643818972E-3</c:v>
                </c:pt>
                <c:pt idx="15559">
                  <c:v>1.114038503689263E-3</c:v>
                </c:pt>
                <c:pt idx="15560">
                  <c:v>1.1139667563812145E-3</c:v>
                </c:pt>
                <c:pt idx="15561">
                  <c:v>1.1138952074487181E-3</c:v>
                </c:pt>
                <c:pt idx="15562">
                  <c:v>1.1138238353455309E-3</c:v>
                </c:pt>
                <c:pt idx="15563">
                  <c:v>1.1137525241587476E-3</c:v>
                </c:pt>
                <c:pt idx="15564">
                  <c:v>1.1136811289027481E-3</c:v>
                </c:pt>
                <c:pt idx="15565">
                  <c:v>1.1136095571563723E-3</c:v>
                </c:pt>
                <c:pt idx="15566">
                  <c:v>1.1135378210749937E-3</c:v>
                </c:pt>
                <c:pt idx="15567">
                  <c:v>1.1134660305056753E-3</c:v>
                </c:pt>
                <c:pt idx="15568">
                  <c:v>1.1133943311044238E-3</c:v>
                </c:pt>
                <c:pt idx="15569">
                  <c:v>1.1133228223171301E-3</c:v>
                </c:pt>
                <c:pt idx="15570">
                  <c:v>1.1132515014086804E-3</c:v>
                </c:pt>
                <c:pt idx="15571">
                  <c:v>1.1131802650411961E-3</c:v>
                </c:pt>
                <c:pt idx="15572">
                  <c:v>1.1131089674906939E-3</c:v>
                </c:pt>
                <c:pt idx="15573">
                  <c:v>1.1130375027049281E-3</c:v>
                </c:pt>
                <c:pt idx="15574">
                  <c:v>1.1129658639948085E-3</c:v>
                </c:pt>
                <c:pt idx="15575">
                  <c:v>1.1128941477610782E-3</c:v>
                </c:pt>
                <c:pt idx="15576">
                  <c:v>1.1128224991797755E-3</c:v>
                </c:pt>
                <c:pt idx="15577">
                  <c:v>1.1127510304483083E-3</c:v>
                </c:pt>
                <c:pt idx="15578">
                  <c:v>1.1126797576303737E-3</c:v>
                </c:pt>
                <c:pt idx="15579">
                  <c:v>1.112608591648218E-3</c:v>
                </c:pt>
                <c:pt idx="15580">
                  <c:v>1.1125373884725311E-3</c:v>
                </c:pt>
                <c:pt idx="15581">
                  <c:v>1.1124660302310426E-3</c:v>
                </c:pt>
                <c:pt idx="15582">
                  <c:v>1.1123944915597402E-3</c:v>
                </c:pt>
                <c:pt idx="15583">
                  <c:v>1.1123228538463198E-3</c:v>
                </c:pt>
                <c:pt idx="15584">
                  <c:v>1.1122512593665394E-3</c:v>
                </c:pt>
                <c:pt idx="15585">
                  <c:v>1.1121798311584973E-3</c:v>
                </c:pt>
                <c:pt idx="15586">
                  <c:v>1.1121086037588813E-3</c:v>
                </c:pt>
                <c:pt idx="15587">
                  <c:v>1.1120375037920402E-3</c:v>
                </c:pt>
                <c:pt idx="15588">
                  <c:v>1.1119663913207213E-3</c:v>
                </c:pt>
                <c:pt idx="15589">
                  <c:v>1.1118951386552204E-3</c:v>
                </c:pt>
                <c:pt idx="15590">
                  <c:v>1.1118237022371238E-3</c:v>
                </c:pt>
                <c:pt idx="15591">
                  <c:v>1.111752147129553E-3</c:v>
                </c:pt>
                <c:pt idx="15592">
                  <c:v>1.1116806103435581E-3</c:v>
                </c:pt>
                <c:pt idx="15593">
                  <c:v>1.111609223672122E-3</c:v>
                </c:pt>
                <c:pt idx="15594">
                  <c:v>1.1115380394919709E-3</c:v>
                </c:pt>
                <c:pt idx="15595">
                  <c:v>1.1114670013052347E-3</c:v>
                </c:pt>
                <c:pt idx="15596">
                  <c:v>1.1113959755884421E-3</c:v>
                </c:pt>
                <c:pt idx="15597">
                  <c:v>1.1113248269946261E-3</c:v>
                </c:pt>
                <c:pt idx="15598">
                  <c:v>1.1112534945535314E-3</c:v>
                </c:pt>
                <c:pt idx="15599">
                  <c:v>1.1111820259684807E-3</c:v>
                </c:pt>
                <c:pt idx="15600">
                  <c:v>1.1111105507164644E-3</c:v>
                </c:pt>
                <c:pt idx="15601">
                  <c:v>1.1110392071199298E-3</c:v>
                </c:pt>
                <c:pt idx="15602">
                  <c:v>1.1109680644670783E-3</c:v>
                </c:pt>
                <c:pt idx="15603">
                  <c:v>1.1108970840283745E-3</c:v>
                </c:pt>
                <c:pt idx="15604">
                  <c:v>1.1108261409017179E-3</c:v>
                </c:pt>
                <c:pt idx="15605">
                  <c:v>1.1107550943641488E-3</c:v>
                </c:pt>
                <c:pt idx="15606">
                  <c:v>1.1106838671041041E-3</c:v>
                </c:pt>
                <c:pt idx="15607">
                  <c:v>1.1106124887226951E-3</c:v>
                </c:pt>
                <c:pt idx="15608">
                  <c:v>1.1105410790260928E-3</c:v>
                </c:pt>
                <c:pt idx="15609">
                  <c:v>1.1104697805387393E-3</c:v>
                </c:pt>
                <c:pt idx="15610">
                  <c:v>1.1103986782524898E-3</c:v>
                </c:pt>
                <c:pt idx="15611">
                  <c:v>1.1103277517976223E-3</c:v>
                </c:pt>
                <c:pt idx="15612">
                  <c:v>1.1102568869503975E-3</c:v>
                </c:pt>
                <c:pt idx="15613">
                  <c:v>1.1101859399758115E-3</c:v>
                </c:pt>
                <c:pt idx="15614">
                  <c:v>1.1101148185607963E-3</c:v>
                </c:pt>
                <c:pt idx="15615">
                  <c:v>1.1100435337660422E-3</c:v>
                </c:pt>
                <c:pt idx="15616">
                  <c:v>1.1099721937580245E-3</c:v>
                </c:pt>
                <c:pt idx="15617">
                  <c:v>1.1099009428727623E-3</c:v>
                </c:pt>
                <c:pt idx="15618">
                  <c:v>1.1098298803397738E-3</c:v>
                </c:pt>
                <c:pt idx="15619">
                  <c:v>1.1097590044325098E-3</c:v>
                </c:pt>
                <c:pt idx="15620">
                  <c:v>1.1096882134781661E-3</c:v>
                </c:pt>
                <c:pt idx="15621">
                  <c:v>1.109617363136625E-3</c:v>
                </c:pt>
                <c:pt idx="15622">
                  <c:v>1.1095463476792579E-3</c:v>
                </c:pt>
                <c:pt idx="15623">
                  <c:v>1.1094751594986848E-3</c:v>
                </c:pt>
                <c:pt idx="15624">
                  <c:v>1.1094038933530301E-3</c:v>
                </c:pt>
                <c:pt idx="15625">
                  <c:v>1.1093326929765741E-3</c:v>
                </c:pt>
                <c:pt idx="15626">
                  <c:v>1.1092616701374992E-3</c:v>
                </c:pt>
                <c:pt idx="15627">
                  <c:v>1.1091908417239901E-3</c:v>
                </c:pt>
                <c:pt idx="15628">
                  <c:v>1.109120120271692E-3</c:v>
                </c:pt>
                <c:pt idx="15629">
                  <c:v>1.1090493632449371E-3</c:v>
                </c:pt>
                <c:pt idx="15630">
                  <c:v>1.1089784533044145E-3</c:v>
                </c:pt>
                <c:pt idx="15631">
                  <c:v>1.1089073643588017E-3</c:v>
                </c:pt>
                <c:pt idx="15632">
                  <c:v>1.10883617621827E-3</c:v>
                </c:pt>
                <c:pt idx="15633">
                  <c:v>1.108765029619507E-3</c:v>
                </c:pt>
                <c:pt idx="15634">
                  <c:v>1.1086940469664261E-3</c:v>
                </c:pt>
                <c:pt idx="15635">
                  <c:v>1.1086232634231205E-3</c:v>
                </c:pt>
                <c:pt idx="15636">
                  <c:v>1.1085526071490761E-3</c:v>
                </c:pt>
                <c:pt idx="15637">
                  <c:v>1.1084819397852305E-3</c:v>
                </c:pt>
                <c:pt idx="15638">
                  <c:v>1.1084111343744923E-3</c:v>
                </c:pt>
                <c:pt idx="15639">
                  <c:v>1.1083401468335349E-3</c:v>
                </c:pt>
                <c:pt idx="15640">
                  <c:v>1.1082690407390183E-3</c:v>
                </c:pt>
                <c:pt idx="15641">
                  <c:v>1.108197951491524E-3</c:v>
                </c:pt>
                <c:pt idx="15642">
                  <c:v>1.1081270100562046E-3</c:v>
                </c:pt>
                <c:pt idx="15643">
                  <c:v>1.1080562692304147E-3</c:v>
                </c:pt>
                <c:pt idx="15644">
                  <c:v>1.1079856739479453E-3</c:v>
                </c:pt>
                <c:pt idx="15645">
                  <c:v>1.1079150923215188E-3</c:v>
                </c:pt>
                <c:pt idx="15646">
                  <c:v>1.1078443899235741E-3</c:v>
                </c:pt>
                <c:pt idx="15647">
                  <c:v>1.1077735054692201E-3</c:v>
                </c:pt>
                <c:pt idx="15648">
                  <c:v>1.1077024852908161E-3</c:v>
                </c:pt>
                <c:pt idx="15649">
                  <c:v>1.1076314572104349E-3</c:v>
                </c:pt>
                <c:pt idx="15650">
                  <c:v>1.1075605585435901E-3</c:v>
                </c:pt>
                <c:pt idx="15651">
                  <c:v>1.1074898587860921E-3</c:v>
                </c:pt>
                <c:pt idx="15652">
                  <c:v>1.1074193205131981E-3</c:v>
                </c:pt>
                <c:pt idx="15653">
                  <c:v>1.1073488204895881E-3</c:v>
                </c:pt>
                <c:pt idx="15654">
                  <c:v>1.1072782190825342E-3</c:v>
                </c:pt>
                <c:pt idx="15655">
                  <c:v>1.1072074388805981E-3</c:v>
                </c:pt>
                <c:pt idx="15656">
                  <c:v>1.1071365082516915E-3</c:v>
                </c:pt>
                <c:pt idx="15657">
                  <c:v>1.1070655453303561E-3</c:v>
                </c:pt>
                <c:pt idx="15658">
                  <c:v>1.1069946914723278E-3</c:v>
                </c:pt>
                <c:pt idx="15659">
                  <c:v>1.1069240316614721E-3</c:v>
                </c:pt>
                <c:pt idx="15660">
                  <c:v>1.1068535466847303E-3</c:v>
                </c:pt>
                <c:pt idx="15661">
                  <c:v>1.1067831239879541E-3</c:v>
                </c:pt>
                <c:pt idx="15662">
                  <c:v>1.1067126210784247E-3</c:v>
                </c:pt>
                <c:pt idx="15663">
                  <c:v>1.1066419457588269E-3</c:v>
                </c:pt>
                <c:pt idx="15664">
                  <c:v>1.1065711080143991E-3</c:v>
                </c:pt>
                <c:pt idx="15665">
                  <c:v>1.106500214351114E-3</c:v>
                </c:pt>
                <c:pt idx="15666">
                  <c:v>1.1064294077945301E-3</c:v>
                </c:pt>
                <c:pt idx="15667">
                  <c:v>1.1063587873514746E-3</c:v>
                </c:pt>
                <c:pt idx="15668">
                  <c:v>1.1062883522853081E-3</c:v>
                </c:pt>
                <c:pt idx="15669">
                  <c:v>1.1062180025679018E-3</c:v>
                </c:pt>
                <c:pt idx="15670">
                  <c:v>1.1061475952322333E-3</c:v>
                </c:pt>
                <c:pt idx="15671">
                  <c:v>1.1060770248783323E-3</c:v>
                </c:pt>
                <c:pt idx="15672">
                  <c:v>1.1060062829983917E-3</c:v>
                </c:pt>
                <c:pt idx="15673">
                  <c:v>1.1059354627286962E-3</c:v>
                </c:pt>
                <c:pt idx="15674">
                  <c:v>1.1058647063736395E-3</c:v>
                </c:pt>
                <c:pt idx="15675">
                  <c:v>1.1057941252685063E-3</c:v>
                </c:pt>
                <c:pt idx="15676">
                  <c:v>1.1057237371088239E-3</c:v>
                </c:pt>
                <c:pt idx="15677">
                  <c:v>1.1056534560227181E-3</c:v>
                </c:pt>
                <c:pt idx="15678">
                  <c:v>1.1055831409551853E-3</c:v>
                </c:pt>
                <c:pt idx="15679">
                  <c:v>1.1055126751021689E-3</c:v>
                </c:pt>
                <c:pt idx="15680">
                  <c:v>1.1054420316613188E-3</c:v>
                </c:pt>
                <c:pt idx="15681">
                  <c:v>1.105371288886374E-3</c:v>
                </c:pt>
                <c:pt idx="15682">
                  <c:v>1.1053005859889306E-3</c:v>
                </c:pt>
                <c:pt idx="15683">
                  <c:v>1.1052300447377827E-3</c:v>
                </c:pt>
                <c:pt idx="15684">
                  <c:v>1.1051597009090421E-3</c:v>
                </c:pt>
                <c:pt idx="15685">
                  <c:v>1.1050894841762506E-3</c:v>
                </c:pt>
                <c:pt idx="15686">
                  <c:v>1.1050192577435221E-3</c:v>
                </c:pt>
                <c:pt idx="15687">
                  <c:v>1.1049488953860493E-3</c:v>
                </c:pt>
                <c:pt idx="15688">
                  <c:v>1.1048783525098734E-3</c:v>
                </c:pt>
                <c:pt idx="15689">
                  <c:v>1.1048076912263433E-3</c:v>
                </c:pt>
                <c:pt idx="15690">
                  <c:v>1.1047370453413634E-3</c:v>
                </c:pt>
                <c:pt idx="15691">
                  <c:v>1.1046665449940779E-3</c:v>
                </c:pt>
                <c:pt idx="15692">
                  <c:v>1.1045962433891157E-3</c:v>
                </c:pt>
                <c:pt idx="15693">
                  <c:v>1.1045260868710175E-3</c:v>
                </c:pt>
                <c:pt idx="15694">
                  <c:v>1.1044559451719492E-3</c:v>
                </c:pt>
                <c:pt idx="15695">
                  <c:v>1.1043856847806771E-3</c:v>
                </c:pt>
                <c:pt idx="15696">
                  <c:v>1.1043152441099131E-3</c:v>
                </c:pt>
                <c:pt idx="15697">
                  <c:v>1.1042446681417406E-3</c:v>
                </c:pt>
                <c:pt idx="15698">
                  <c:v>1.1041740830608133E-3</c:v>
                </c:pt>
                <c:pt idx="15699">
                  <c:v>1.1041036251801181E-3</c:v>
                </c:pt>
                <c:pt idx="15700">
                  <c:v>1.1040333641920167E-3</c:v>
                </c:pt>
                <c:pt idx="15701">
                  <c:v>1.1039632639561301E-3</c:v>
                </c:pt>
                <c:pt idx="15702">
                  <c:v>1.1038932028857608E-3</c:v>
                </c:pt>
                <c:pt idx="15703">
                  <c:v>1.1038230424326638E-3</c:v>
                </c:pt>
                <c:pt idx="15704">
                  <c:v>1.1037527050954342E-3</c:v>
                </c:pt>
                <c:pt idx="15705">
                  <c:v>1.1036822180288033E-3</c:v>
                </c:pt>
                <c:pt idx="15706">
                  <c:v>1.1036116977144552E-3</c:v>
                </c:pt>
                <c:pt idx="15707">
                  <c:v>1.103541284346468E-3</c:v>
                </c:pt>
                <c:pt idx="15708">
                  <c:v>1.1034710628919839E-3</c:v>
                </c:pt>
                <c:pt idx="15709">
                  <c:v>1.1034010152751071E-3</c:v>
                </c:pt>
                <c:pt idx="15710">
                  <c:v>1.1033310305919621E-3</c:v>
                </c:pt>
                <c:pt idx="15711">
                  <c:v>1.1032609675838299E-3</c:v>
                </c:pt>
                <c:pt idx="15712">
                  <c:v>1.1031907341765713E-3</c:v>
                </c:pt>
                <c:pt idx="15713">
                  <c:v>1.1031203392989669E-3</c:v>
                </c:pt>
                <c:pt idx="15714">
                  <c:v>1.1030498878162461E-3</c:v>
                </c:pt>
                <c:pt idx="15715">
                  <c:v>1.1029795214530262E-3</c:v>
                </c:pt>
                <c:pt idx="15716">
                  <c:v>1.1029093389872441E-3</c:v>
                </c:pt>
                <c:pt idx="15717">
                  <c:v>1.1028393406538805E-3</c:v>
                </c:pt>
                <c:pt idx="15718">
                  <c:v>1.1027694280492761E-3</c:v>
                </c:pt>
                <c:pt idx="15719">
                  <c:v>1.1026994595688807E-3</c:v>
                </c:pt>
                <c:pt idx="15720">
                  <c:v>1.1026293301462061E-3</c:v>
                </c:pt>
                <c:pt idx="15721">
                  <c:v>1.1025590303907053E-3</c:v>
                </c:pt>
                <c:pt idx="15722">
                  <c:v>1.1024886518371981E-3</c:v>
                </c:pt>
                <c:pt idx="15723">
                  <c:v>1.1024183353720136E-3</c:v>
                </c:pt>
                <c:pt idx="15724">
                  <c:v>1.1023481918939902E-3</c:v>
                </c:pt>
                <c:pt idx="15725">
                  <c:v>1.1022782398891593E-3</c:v>
                </c:pt>
                <c:pt idx="15726">
                  <c:v>1.1022083950574556E-3</c:v>
                </c:pt>
                <c:pt idx="15727">
                  <c:v>1.1021385178117066E-3</c:v>
                </c:pt>
                <c:pt idx="15728">
                  <c:v>1.1020684918853091E-3</c:v>
                </c:pt>
                <c:pt idx="15729">
                  <c:v>1.1019982897808639E-3</c:v>
                </c:pt>
                <c:pt idx="15730">
                  <c:v>1.101927988216494E-3</c:v>
                </c:pt>
                <c:pt idx="15731">
                  <c:v>1.1018577248925311E-3</c:v>
                </c:pt>
                <c:pt idx="15732">
                  <c:v>1.1017876209417868E-3</c:v>
                </c:pt>
                <c:pt idx="15733">
                  <c:v>1.1017177127373295E-3</c:v>
                </c:pt>
                <c:pt idx="15734">
                  <c:v>1.1016479314459266E-3</c:v>
                </c:pt>
                <c:pt idx="15735">
                  <c:v>1.1015781418200804E-3</c:v>
                </c:pt>
                <c:pt idx="15736">
                  <c:v>1.101508218366735E-3</c:v>
                </c:pt>
                <c:pt idx="15737">
                  <c:v>1.1014381159954721E-3</c:v>
                </c:pt>
                <c:pt idx="15738">
                  <c:v>1.101367895373032E-3</c:v>
                </c:pt>
                <c:pt idx="15739">
                  <c:v>1.1012976887263949E-3</c:v>
                </c:pt>
                <c:pt idx="15740">
                  <c:v>1.1012276253704863E-3</c:v>
                </c:pt>
                <c:pt idx="15741">
                  <c:v>1.1011577589041352E-3</c:v>
                </c:pt>
                <c:pt idx="15742">
                  <c:v>1.1010880370619861E-3</c:v>
                </c:pt>
                <c:pt idx="15743">
                  <c:v>1.1010183311791501E-3</c:v>
                </c:pt>
                <c:pt idx="15744">
                  <c:v>1.1009485086575788E-3</c:v>
                </c:pt>
                <c:pt idx="15745">
                  <c:v>1.1008785076195781E-3</c:v>
                </c:pt>
                <c:pt idx="15746">
                  <c:v>1.1008083717173513E-3</c:v>
                </c:pt>
                <c:pt idx="15747">
                  <c:v>1.100738225515414E-3</c:v>
                </c:pt>
                <c:pt idx="15748">
                  <c:v>1.1006682043286941E-3</c:v>
                </c:pt>
                <c:pt idx="15749">
                  <c:v>1.1005983780351888E-3</c:v>
                </c:pt>
                <c:pt idx="15750">
                  <c:v>1.1005287117588451E-3</c:v>
                </c:pt>
                <c:pt idx="15751">
                  <c:v>1.1004590855435905E-3</c:v>
                </c:pt>
                <c:pt idx="15752">
                  <c:v>1.1003893619199296E-3</c:v>
                </c:pt>
                <c:pt idx="15753">
                  <c:v>1.1003194633062146E-3</c:v>
                </c:pt>
                <c:pt idx="15754">
                  <c:v>1.1002494156636593E-3</c:v>
                </c:pt>
                <c:pt idx="15755">
                  <c:v>1.1001793338397048E-3</c:v>
                </c:pt>
                <c:pt idx="15756">
                  <c:v>1.1001093568737128E-3</c:v>
                </c:pt>
                <c:pt idx="15757">
                  <c:v>1.1000395697076347E-3</c:v>
                </c:pt>
                <c:pt idx="15758">
                  <c:v>1.09996995538352E-3</c:v>
                </c:pt>
                <c:pt idx="15759">
                  <c:v>1.0999004046286563E-3</c:v>
                </c:pt>
                <c:pt idx="15760">
                  <c:v>1.0998307774100964E-3</c:v>
                </c:pt>
                <c:pt idx="15761">
                  <c:v>1.0997609817841613E-3</c:v>
                </c:pt>
                <c:pt idx="15762">
                  <c:v>1.0996910256418299E-3</c:v>
                </c:pt>
                <c:pt idx="15763">
                  <c:v>1.0996210122271148E-3</c:v>
                </c:pt>
                <c:pt idx="15764">
                  <c:v>1.0995510819731184E-3</c:v>
                </c:pt>
                <c:pt idx="15765">
                  <c:v>1.0994813334229045E-3</c:v>
                </c:pt>
                <c:pt idx="15766">
                  <c:v>1.0994117677650141E-3</c:v>
                </c:pt>
                <c:pt idx="15767">
                  <c:v>1.0993422882003621E-3</c:v>
                </c:pt>
                <c:pt idx="15768">
                  <c:v>1.0992727544763027E-3</c:v>
                </c:pt>
                <c:pt idx="15769">
                  <c:v>1.0992030618645393E-3</c:v>
                </c:pt>
                <c:pt idx="15770">
                  <c:v>1.0991332001090896E-3</c:v>
                </c:pt>
                <c:pt idx="15771">
                  <c:v>1.0990632591635621E-3</c:v>
                </c:pt>
                <c:pt idx="15772">
                  <c:v>1.0989933785078309E-3</c:v>
                </c:pt>
                <c:pt idx="15773">
                  <c:v>1.0989236686009087E-3</c:v>
                </c:pt>
                <c:pt idx="15774">
                  <c:v>1.0988541487027695E-3</c:v>
                </c:pt>
                <c:pt idx="15775">
                  <c:v>1.0987847360647701E-3</c:v>
                </c:pt>
                <c:pt idx="15776">
                  <c:v>1.0987152925548199E-3</c:v>
                </c:pt>
                <c:pt idx="15777">
                  <c:v>1.0986457024459021E-3</c:v>
                </c:pt>
                <c:pt idx="15778">
                  <c:v>1.0985759375612887E-3</c:v>
                </c:pt>
                <c:pt idx="15779">
                  <c:v>1.0985060731039304E-3</c:v>
                </c:pt>
                <c:pt idx="15780">
                  <c:v>1.0984362452766462E-3</c:v>
                </c:pt>
                <c:pt idx="15781">
                  <c:v>1.0983665745755203E-3</c:v>
                </c:pt>
                <c:pt idx="15782">
                  <c:v>1.0982970979557282E-3</c:v>
                </c:pt>
                <c:pt idx="15783">
                  <c:v>1.0982277480567381E-3</c:v>
                </c:pt>
                <c:pt idx="15784">
                  <c:v>1.0981583911647899E-3</c:v>
                </c:pt>
                <c:pt idx="15785">
                  <c:v>1.0980889025180383E-3</c:v>
                </c:pt>
                <c:pt idx="15786">
                  <c:v>1.0980192365434441E-3</c:v>
                </c:pt>
                <c:pt idx="15787">
                  <c:v>1.097949452483615E-3</c:v>
                </c:pt>
                <c:pt idx="15788">
                  <c:v>1.0978796810021372E-3</c:v>
                </c:pt>
                <c:pt idx="15789">
                  <c:v>1.0978100505915833E-3</c:v>
                </c:pt>
                <c:pt idx="15790">
                  <c:v>1.0977406152321218E-3</c:v>
                </c:pt>
                <c:pt idx="15791">
                  <c:v>1.0976713240282274E-3</c:v>
                </c:pt>
                <c:pt idx="15792">
                  <c:v>1.0976020499015801E-3</c:v>
                </c:pt>
                <c:pt idx="15793">
                  <c:v>1.0975326611641261E-3</c:v>
                </c:pt>
                <c:pt idx="15794">
                  <c:v>1.0974630956595832E-3</c:v>
                </c:pt>
                <c:pt idx="15795">
                  <c:v>1.0973933957303408E-3</c:v>
                </c:pt>
                <c:pt idx="15796">
                  <c:v>1.0973236843378699E-3</c:v>
                </c:pt>
                <c:pt idx="15797">
                  <c:v>1.0972540958034845E-3</c:v>
                </c:pt>
                <c:pt idx="15798">
                  <c:v>1.0971847001801764E-3</c:v>
                </c:pt>
                <c:pt idx="15799">
                  <c:v>1.0971154638364134E-3</c:v>
                </c:pt>
                <c:pt idx="15800">
                  <c:v>1.0970462684290081E-3</c:v>
                </c:pt>
                <c:pt idx="15801">
                  <c:v>1.0969769775614961E-3</c:v>
                </c:pt>
                <c:pt idx="15802">
                  <c:v>1.0969075135814853E-3</c:v>
                </c:pt>
                <c:pt idx="15803">
                  <c:v>1.0968379012760753E-3</c:v>
                </c:pt>
                <c:pt idx="15804">
                  <c:v>1.0967682538767563E-3</c:v>
                </c:pt>
                <c:pt idx="15805">
                  <c:v>1.0966987092752051E-3</c:v>
                </c:pt>
                <c:pt idx="15806">
                  <c:v>1.0966293523798276E-3</c:v>
                </c:pt>
                <c:pt idx="15807">
                  <c:v>1.0965601673317289E-3</c:v>
                </c:pt>
                <c:pt idx="15808">
                  <c:v>1.0964910464704675E-3</c:v>
                </c:pt>
                <c:pt idx="15809">
                  <c:v>1.0964218509807195E-3</c:v>
                </c:pt>
                <c:pt idx="15810">
                  <c:v>1.096352489056343E-3</c:v>
                </c:pt>
                <c:pt idx="15811">
                  <c:v>1.0962829675688741E-3</c:v>
                </c:pt>
                <c:pt idx="15812">
                  <c:v>1.0962133881604261E-3</c:v>
                </c:pt>
                <c:pt idx="15813">
                  <c:v>1.0961438899819136E-3</c:v>
                </c:pt>
                <c:pt idx="15814">
                  <c:v>1.0960745713356976E-3</c:v>
                </c:pt>
                <c:pt idx="15815">
                  <c:v>1.096005434346133E-3</c:v>
                </c:pt>
                <c:pt idx="15816">
                  <c:v>1.0959363837990562E-3</c:v>
                </c:pt>
                <c:pt idx="15817">
                  <c:v>1.0958672807832447E-3</c:v>
                </c:pt>
                <c:pt idx="15818">
                  <c:v>1.0957980209131781E-3</c:v>
                </c:pt>
                <c:pt idx="15819">
                  <c:v>1.0957285930844858E-3</c:v>
                </c:pt>
                <c:pt idx="15820">
                  <c:v>1.0956590856894524E-3</c:v>
                </c:pt>
                <c:pt idx="15821">
                  <c:v>1.0955896368131021E-3</c:v>
                </c:pt>
                <c:pt idx="15822">
                  <c:v>1.0955203564713121E-3</c:v>
                </c:pt>
                <c:pt idx="15823">
                  <c:v>1.0954512646817228E-3</c:v>
                </c:pt>
                <c:pt idx="15824">
                  <c:v>1.0953822802270041E-3</c:v>
                </c:pt>
                <c:pt idx="15825">
                  <c:v>1.0953132664175641E-3</c:v>
                </c:pt>
                <c:pt idx="15826">
                  <c:v>1.0952441080679231E-3</c:v>
                </c:pt>
                <c:pt idx="15827">
                  <c:v>1.0951747763374858E-3</c:v>
                </c:pt>
                <c:pt idx="15828">
                  <c:v>1.0951053449342741E-3</c:v>
                </c:pt>
                <c:pt idx="15829">
                  <c:v>1.0950359485771609E-3</c:v>
                </c:pt>
                <c:pt idx="15830">
                  <c:v>1.0949667071247868E-3</c:v>
                </c:pt>
                <c:pt idx="15831">
                  <c:v>1.0948976580999119E-3</c:v>
                </c:pt>
                <c:pt idx="15832">
                  <c:v>1.0948287355944651E-3</c:v>
                </c:pt>
                <c:pt idx="15833">
                  <c:v>1.0947598074139157E-3</c:v>
                </c:pt>
                <c:pt idx="15834">
                  <c:v>1.0946907495269921E-3</c:v>
                </c:pt>
                <c:pt idx="15835">
                  <c:v>1.0946215158916747E-3</c:v>
                </c:pt>
                <c:pt idx="15836">
                  <c:v>1.0945521643465975E-3</c:v>
                </c:pt>
                <c:pt idx="15837">
                  <c:v>1.0944828240072948E-3</c:v>
                </c:pt>
                <c:pt idx="15838">
                  <c:v>1.0944136225459122E-3</c:v>
                </c:pt>
                <c:pt idx="15839">
                  <c:v>1.0943446143113803E-3</c:v>
                </c:pt>
                <c:pt idx="15840">
                  <c:v>1.0942757497579424E-3</c:v>
                </c:pt>
                <c:pt idx="15841">
                  <c:v>1.0942069033777135E-3</c:v>
                </c:pt>
                <c:pt idx="15842">
                  <c:v>1.0941379443894362E-3</c:v>
                </c:pt>
                <c:pt idx="15843">
                  <c:v>1.0940688103697621E-3</c:v>
                </c:pt>
                <c:pt idx="15844">
                  <c:v>1.0939995423710767E-3</c:v>
                </c:pt>
                <c:pt idx="15845">
                  <c:v>1.0939302617686861E-3</c:v>
                </c:pt>
                <c:pt idx="15846">
                  <c:v>1.0938611018947721E-3</c:v>
                </c:pt>
                <c:pt idx="15847">
                  <c:v>1.093792132966862E-3</c:v>
                </c:pt>
                <c:pt idx="15848">
                  <c:v>1.0937233225784522E-3</c:v>
                </c:pt>
                <c:pt idx="15849">
                  <c:v>1.0936545539817443E-3</c:v>
                </c:pt>
                <c:pt idx="15850">
                  <c:v>1.0935856918475281E-3</c:v>
                </c:pt>
                <c:pt idx="15851">
                  <c:v>1.0935166584620018E-3</c:v>
                </c:pt>
                <c:pt idx="15852">
                  <c:v>1.0934474774572341E-3</c:v>
                </c:pt>
                <c:pt idx="15853">
                  <c:v>1.0933782604669142E-3</c:v>
                </c:pt>
                <c:pt idx="15854">
                  <c:v>1.0933091442419257E-3</c:v>
                </c:pt>
                <c:pt idx="15855">
                  <c:v>1.0932402136490363E-3</c:v>
                </c:pt>
                <c:pt idx="15856">
                  <c:v>1.0931714539097481E-3</c:v>
                </c:pt>
                <c:pt idx="15857">
                  <c:v>1.093102758957322E-3</c:v>
                </c:pt>
                <c:pt idx="15858">
                  <c:v>1.0930339911858721E-3</c:v>
                </c:pt>
                <c:pt idx="15859">
                  <c:v>1.0929650589337398E-3</c:v>
                </c:pt>
                <c:pt idx="15860">
                  <c:v>1.0928959680710935E-3</c:v>
                </c:pt>
                <c:pt idx="15861">
                  <c:v>1.0928268186571957E-3</c:v>
                </c:pt>
                <c:pt idx="15862">
                  <c:v>1.0927577485700553E-3</c:v>
                </c:pt>
                <c:pt idx="15863">
                  <c:v>1.092688855865641E-3</c:v>
                </c:pt>
                <c:pt idx="15864">
                  <c:v>1.0926201435866609E-3</c:v>
                </c:pt>
                <c:pt idx="15865">
                  <c:v>1.0925515180844991E-3</c:v>
                </c:pt>
                <c:pt idx="15866">
                  <c:v>1.0924828417789426E-3</c:v>
                </c:pt>
                <c:pt idx="15867">
                  <c:v>1.0924140106316621E-3</c:v>
                </c:pt>
                <c:pt idx="15868">
                  <c:v>1.0923450127066881E-3</c:v>
                </c:pt>
                <c:pt idx="15869">
                  <c:v>1.0922759348546377E-3</c:v>
                </c:pt>
                <c:pt idx="15870">
                  <c:v>1.0922069137771341E-3</c:v>
                </c:pt>
                <c:pt idx="15871">
                  <c:v>1.0921380590437841E-3</c:v>
                </c:pt>
                <c:pt idx="15872">
                  <c:v>1.0920693914138481E-3</c:v>
                </c:pt>
                <c:pt idx="15873">
                  <c:v>1.0920008311815226E-3</c:v>
                </c:pt>
                <c:pt idx="15874">
                  <c:v>1.0919322430871699E-3</c:v>
                </c:pt>
                <c:pt idx="15875">
                  <c:v>1.0918635124887741E-3</c:v>
                </c:pt>
                <c:pt idx="15876">
                  <c:v>1.0917946098970457E-3</c:v>
                </c:pt>
                <c:pt idx="15877">
                  <c:v>1.091725607544995E-3</c:v>
                </c:pt>
                <c:pt idx="15878">
                  <c:v>1.0916566386810315E-3</c:v>
                </c:pt>
                <c:pt idx="15879">
                  <c:v>1.0915878225257404E-3</c:v>
                </c:pt>
                <c:pt idx="15880">
                  <c:v>1.0915191971551366E-3</c:v>
                </c:pt>
                <c:pt idx="15881">
                  <c:v>1.0914506980936919E-3</c:v>
                </c:pt>
                <c:pt idx="15882">
                  <c:v>1.0913821946517345E-3</c:v>
                </c:pt>
                <c:pt idx="15883">
                  <c:v>1.0913135635278871E-3</c:v>
                </c:pt>
                <c:pt idx="15884">
                  <c:v>1.0912447582244942E-3</c:v>
                </c:pt>
                <c:pt idx="15885">
                  <c:v>1.0911758351961091E-3</c:v>
                </c:pt>
                <c:pt idx="15886">
                  <c:v>1.0911069220254361E-3</c:v>
                </c:pt>
                <c:pt idx="15887">
                  <c:v>1.0910381455661521E-3</c:v>
                </c:pt>
                <c:pt idx="15888">
                  <c:v>1.0909695605235562E-3</c:v>
                </c:pt>
                <c:pt idx="15889">
                  <c:v>1.0909011186819321E-3</c:v>
                </c:pt>
                <c:pt idx="15890">
                  <c:v>1.0908326960878539E-3</c:v>
                </c:pt>
                <c:pt idx="15891">
                  <c:v>1.0907641628636361E-3</c:v>
                </c:pt>
                <c:pt idx="15892">
                  <c:v>1.0906954563301881E-3</c:v>
                </c:pt>
                <c:pt idx="15893">
                  <c:v>1.0906266162693894E-3</c:v>
                </c:pt>
                <c:pt idx="15894">
                  <c:v>1.0905577624870744E-3</c:v>
                </c:pt>
                <c:pt idx="15895">
                  <c:v>1.0904890273307668E-3</c:v>
                </c:pt>
                <c:pt idx="15896">
                  <c:v>1.0904204811722907E-3</c:v>
                </c:pt>
                <c:pt idx="15897">
                  <c:v>1.0903520928110173E-3</c:v>
                </c:pt>
                <c:pt idx="15898">
                  <c:v>1.0902837470771305E-3</c:v>
                </c:pt>
                <c:pt idx="15899">
                  <c:v>1.0902153097030421E-3</c:v>
                </c:pt>
                <c:pt idx="15900">
                  <c:v>1.0901467029225981E-3</c:v>
                </c:pt>
                <c:pt idx="15901">
                  <c:v>1.0900779492316577E-3</c:v>
                </c:pt>
                <c:pt idx="15902">
                  <c:v>1.090009158683982E-3</c:v>
                </c:pt>
                <c:pt idx="15903">
                  <c:v>1.0899404668966272E-3</c:v>
                </c:pt>
                <c:pt idx="15904">
                  <c:v>1.0898719586867349E-3</c:v>
                </c:pt>
                <c:pt idx="15905">
                  <c:v>1.0898036203378799E-3</c:v>
                </c:pt>
                <c:pt idx="15906">
                  <c:v>1.0897353473586279E-3</c:v>
                </c:pt>
                <c:pt idx="15907">
                  <c:v>1.0896670033444576E-3</c:v>
                </c:pt>
                <c:pt idx="15908">
                  <c:v>1.0895984967849322E-3</c:v>
                </c:pt>
                <c:pt idx="15909">
                  <c:v>1.0895298325666635E-3</c:v>
                </c:pt>
                <c:pt idx="15910">
                  <c:v>1.0894611091848525E-3</c:v>
                </c:pt>
                <c:pt idx="15911">
                  <c:v>1.0893924632538327E-3</c:v>
                </c:pt>
                <c:pt idx="15912">
                  <c:v>1.0893239925776354E-3</c:v>
                </c:pt>
                <c:pt idx="15913">
                  <c:v>1.0892557011001561E-3</c:v>
                </c:pt>
                <c:pt idx="15914">
                  <c:v>1.0891874967191761E-3</c:v>
                </c:pt>
                <c:pt idx="15915">
                  <c:v>1.0891192431751579E-3</c:v>
                </c:pt>
                <c:pt idx="15916">
                  <c:v>1.0890508367813146E-3</c:v>
                </c:pt>
                <c:pt idx="15917">
                  <c:v>1.0889822647865211E-3</c:v>
                </c:pt>
                <c:pt idx="15918">
                  <c:v>1.0889136125191157E-3</c:v>
                </c:pt>
                <c:pt idx="15919">
                  <c:v>1.0888450153087453E-3</c:v>
                </c:pt>
                <c:pt idx="15920">
                  <c:v>1.0887765822756403E-3</c:v>
                </c:pt>
                <c:pt idx="15921">
                  <c:v>1.0887083349049901E-3</c:v>
                </c:pt>
                <c:pt idx="15922">
                  <c:v>1.0886401949828887E-3</c:v>
                </c:pt>
                <c:pt idx="15923">
                  <c:v>1.0885720286673483E-3</c:v>
                </c:pt>
                <c:pt idx="15924">
                  <c:v>1.0885037218615467E-3</c:v>
                </c:pt>
                <c:pt idx="15925">
                  <c:v>1.0884352444424461E-3</c:v>
                </c:pt>
                <c:pt idx="15926">
                  <c:v>1.0883666671877221E-3</c:v>
                </c:pt>
                <c:pt idx="15927">
                  <c:v>1.0882981218886059E-3</c:v>
                </c:pt>
                <c:pt idx="15928">
                  <c:v>1.0882297271271242E-3</c:v>
                </c:pt>
                <c:pt idx="15929">
                  <c:v>1.0881615215185328E-3</c:v>
                </c:pt>
                <c:pt idx="15930">
                  <c:v>1.0880934420001117E-3</c:v>
                </c:pt>
                <c:pt idx="15931">
                  <c:v>1.0880253593728601E-3</c:v>
                </c:pt>
                <c:pt idx="15932">
                  <c:v>1.0879571510645713E-3</c:v>
                </c:pt>
                <c:pt idx="15933">
                  <c:v>1.087888770135062E-3</c:v>
                </c:pt>
                <c:pt idx="15934">
                  <c:v>1.0878202716743839E-3</c:v>
                </c:pt>
                <c:pt idx="15935">
                  <c:v>1.087751781747473E-3</c:v>
                </c:pt>
                <c:pt idx="15936">
                  <c:v>1.0876834263915346E-3</c:v>
                </c:pt>
                <c:pt idx="15937">
                  <c:v>1.0876152606560901E-3</c:v>
                </c:pt>
                <c:pt idx="15938">
                  <c:v>1.0875472376360464E-3</c:v>
                </c:pt>
                <c:pt idx="15939">
                  <c:v>1.0874792349166065E-3</c:v>
                </c:pt>
                <c:pt idx="15940">
                  <c:v>1.0874111235203926E-3</c:v>
                </c:pt>
                <c:pt idx="15941">
                  <c:v>1.0873428405236941E-3</c:v>
                </c:pt>
                <c:pt idx="15942">
                  <c:v>1.087274424457101E-3</c:v>
                </c:pt>
                <c:pt idx="15943">
                  <c:v>1.0872059935734587E-3</c:v>
                </c:pt>
                <c:pt idx="15944">
                  <c:v>1.0871376792401541E-3</c:v>
                </c:pt>
                <c:pt idx="15945">
                  <c:v>1.0870695519732704E-3</c:v>
                </c:pt>
                <c:pt idx="15946">
                  <c:v>1.0870015817590983E-3</c:v>
                </c:pt>
                <c:pt idx="15947">
                  <c:v>1.0869336549887559E-3</c:v>
                </c:pt>
                <c:pt idx="15948">
                  <c:v>1.086865638450488E-3</c:v>
                </c:pt>
                <c:pt idx="15949">
                  <c:v>1.0867974543347801E-3</c:v>
                </c:pt>
                <c:pt idx="15950">
                  <c:v>1.0867291240197589E-3</c:v>
                </c:pt>
                <c:pt idx="15951">
                  <c:v>1.086660755996962E-3</c:v>
                </c:pt>
                <c:pt idx="15952">
                  <c:v>1.0865924847564769E-3</c:v>
                </c:pt>
                <c:pt idx="15953">
                  <c:v>1.0865243950580659E-3</c:v>
                </c:pt>
                <c:pt idx="15954">
                  <c:v>1.0864564742293402E-3</c:v>
                </c:pt>
                <c:pt idx="15955">
                  <c:v>1.0863886193359761E-3</c:v>
                </c:pt>
                <c:pt idx="15956">
                  <c:v>1.0863206951667861E-3</c:v>
                </c:pt>
                <c:pt idx="15957">
                  <c:v>1.0862526103691565E-3</c:v>
                </c:pt>
                <c:pt idx="15958">
                  <c:v>1.0861843688636473E-3</c:v>
                </c:pt>
                <c:pt idx="15959">
                  <c:v>1.086116067599956E-3</c:v>
                </c:pt>
                <c:pt idx="15960">
                  <c:v>1.0860478419379206E-3</c:v>
                </c:pt>
                <c:pt idx="15961">
                  <c:v>1.085979789424234E-3</c:v>
                </c:pt>
                <c:pt idx="15962">
                  <c:v>1.0859119148870701E-3</c:v>
                </c:pt>
                <c:pt idx="15963">
                  <c:v>1.0858441277517262E-3</c:v>
                </c:pt>
                <c:pt idx="15964">
                  <c:v>1.0857762930690958E-3</c:v>
                </c:pt>
                <c:pt idx="15965">
                  <c:v>1.0857083075080799E-3</c:v>
                </c:pt>
                <c:pt idx="15966">
                  <c:v>1.085640157518664E-3</c:v>
                </c:pt>
                <c:pt idx="15967">
                  <c:v>1.0855719269260555E-3</c:v>
                </c:pt>
                <c:pt idx="15968">
                  <c:v>1.0855037496991231E-3</c:v>
                </c:pt>
                <c:pt idx="15969">
                  <c:v>1.0854357345058642E-3</c:v>
                </c:pt>
                <c:pt idx="15970">
                  <c:v>1.0853679035418655E-3</c:v>
                </c:pt>
                <c:pt idx="15971">
                  <c:v>1.0853001800658381E-3</c:v>
                </c:pt>
                <c:pt idx="15972">
                  <c:v>1.0852324316411738E-3</c:v>
                </c:pt>
                <c:pt idx="15973">
                  <c:v>1.0851645447179411E-3</c:v>
                </c:pt>
                <c:pt idx="15974">
                  <c:v>1.0850964885540438E-3</c:v>
                </c:pt>
                <c:pt idx="15975">
                  <c:v>1.0850283324911809E-3</c:v>
                </c:pt>
                <c:pt idx="15976">
                  <c:v>1.0849602068766073E-3</c:v>
                </c:pt>
                <c:pt idx="15977">
                  <c:v>1.0848922296533762E-3</c:v>
                </c:pt>
                <c:pt idx="15978">
                  <c:v>1.0848244399621083E-3</c:v>
                </c:pt>
                <c:pt idx="15979">
                  <c:v>1.0847567761335815E-3</c:v>
                </c:pt>
                <c:pt idx="15980">
                  <c:v>1.0846891104453501E-3</c:v>
                </c:pt>
                <c:pt idx="15981">
                  <c:v>1.0846213210535637E-3</c:v>
                </c:pt>
                <c:pt idx="15982">
                  <c:v>1.0845533605884185E-3</c:v>
                </c:pt>
                <c:pt idx="15983">
                  <c:v>1.0844852827947861E-3</c:v>
                </c:pt>
                <c:pt idx="15984">
                  <c:v>1.0844172122346932E-3</c:v>
                </c:pt>
                <c:pt idx="15985">
                  <c:v>1.084349274130935E-3</c:v>
                </c:pt>
                <c:pt idx="15986">
                  <c:v>1.0842815238653681E-3</c:v>
                </c:pt>
                <c:pt idx="15987">
                  <c:v>1.0842139158243021E-3</c:v>
                </c:pt>
                <c:pt idx="15988">
                  <c:v>1.0841463291159815E-3</c:v>
                </c:pt>
                <c:pt idx="15989">
                  <c:v>1.0840786356600361E-3</c:v>
                </c:pt>
                <c:pt idx="15990">
                  <c:v>1.0840107722990373E-3</c:v>
                </c:pt>
                <c:pt idx="15991">
                  <c:v>1.0839427763312108E-3</c:v>
                </c:pt>
                <c:pt idx="15992">
                  <c:v>1.0838747644727341E-3</c:v>
                </c:pt>
                <c:pt idx="15993">
                  <c:v>1.0838068671153427E-3</c:v>
                </c:pt>
                <c:pt idx="15994">
                  <c:v>1.083739154909544E-3</c:v>
                </c:pt>
                <c:pt idx="15995">
                  <c:v>1.0836715990099593E-3</c:v>
                </c:pt>
                <c:pt idx="15996">
                  <c:v>1.0836040873516638E-3</c:v>
                </c:pt>
                <c:pt idx="15997">
                  <c:v>1.083536487773094E-3</c:v>
                </c:pt>
                <c:pt idx="15998">
                  <c:v>1.0834687224300621E-3</c:v>
                </c:pt>
                <c:pt idx="15999">
                  <c:v>1.0834008116012211E-3</c:v>
                </c:pt>
                <c:pt idx="16000">
                  <c:v>1.0833328622333461E-3</c:v>
                </c:pt>
                <c:pt idx="16001">
                  <c:v>1.0832650076964161E-3</c:v>
                </c:pt>
                <c:pt idx="16002">
                  <c:v>1.0831973326852317E-3</c:v>
                </c:pt>
                <c:pt idx="16003">
                  <c:v>1.0831298255536284E-3</c:v>
                </c:pt>
                <c:pt idx="16004">
                  <c:v>1.0830623849065061E-3</c:v>
                </c:pt>
                <c:pt idx="16005">
                  <c:v>1.0829948767179759E-3</c:v>
                </c:pt>
                <c:pt idx="16006">
                  <c:v>1.0829272097996965E-3</c:v>
                </c:pt>
                <c:pt idx="16007">
                  <c:v>1.0828593871234028E-3</c:v>
                </c:pt>
                <c:pt idx="16008">
                  <c:v>1.0827915041116433E-3</c:v>
                </c:pt>
                <c:pt idx="16009">
                  <c:v>1.0827236948788242E-3</c:v>
                </c:pt>
                <c:pt idx="16010">
                  <c:v>1.0826560567090881E-3</c:v>
                </c:pt>
                <c:pt idx="16011">
                  <c:v>1.082588595298235E-3</c:v>
                </c:pt>
                <c:pt idx="16012">
                  <c:v>1.082521221580418E-3</c:v>
                </c:pt>
                <c:pt idx="16013">
                  <c:v>1.0824538019068449E-3</c:v>
                </c:pt>
                <c:pt idx="16014">
                  <c:v>1.0823862333060983E-3</c:v>
                </c:pt>
                <c:pt idx="16015">
                  <c:v>1.0823185014452519E-3</c:v>
                </c:pt>
                <c:pt idx="16016">
                  <c:v>1.0822506886652449E-3</c:v>
                </c:pt>
                <c:pt idx="16017">
                  <c:v>1.0821829275854099E-3</c:v>
                </c:pt>
                <c:pt idx="16018">
                  <c:v>1.0821153264186205E-3</c:v>
                </c:pt>
                <c:pt idx="16019">
                  <c:v>1.0820479080556685E-3</c:v>
                </c:pt>
                <c:pt idx="16020">
                  <c:v>1.0819805972088427E-3</c:v>
                </c:pt>
                <c:pt idx="16021">
                  <c:v>1.0819132628347495E-3</c:v>
                </c:pt>
                <c:pt idx="16022">
                  <c:v>1.0818457919319641E-3</c:v>
                </c:pt>
                <c:pt idx="16023">
                  <c:v>1.0817781531537252E-3</c:v>
                </c:pt>
                <c:pt idx="16024">
                  <c:v>1.0817104144248981E-3</c:v>
                </c:pt>
                <c:pt idx="16025">
                  <c:v>1.0816427046618298E-3</c:v>
                </c:pt>
                <c:pt idx="16026">
                  <c:v>1.0815751411682147E-3</c:v>
                </c:pt>
                <c:pt idx="16027">
                  <c:v>1.0815077635965148E-3</c:v>
                </c:pt>
                <c:pt idx="16028">
                  <c:v>1.0814405116518172E-3</c:v>
                </c:pt>
                <c:pt idx="16029">
                  <c:v>1.0813732590743558E-3</c:v>
                </c:pt>
                <c:pt idx="16030">
                  <c:v>1.0813058847477645E-3</c:v>
                </c:pt>
                <c:pt idx="16031">
                  <c:v>1.0812383408852447E-3</c:v>
                </c:pt>
                <c:pt idx="16032">
                  <c:v>1.0811706799055741E-3</c:v>
                </c:pt>
                <c:pt idx="16033">
                  <c:v>1.0811030248825721E-3</c:v>
                </c:pt>
                <c:pt idx="16034">
                  <c:v>1.0810355002267126E-3</c:v>
                </c:pt>
                <c:pt idx="16035">
                  <c:v>1.0809681616404795E-3</c:v>
                </c:pt>
                <c:pt idx="16036">
                  <c:v>1.0809009647827429E-3</c:v>
                </c:pt>
                <c:pt idx="16037">
                  <c:v>1.0808337902692739E-3</c:v>
                </c:pt>
                <c:pt idx="16038">
                  <c:v>1.0807665109134449E-3</c:v>
                </c:pt>
                <c:pt idx="16039">
                  <c:v>1.0806990633347661E-3</c:v>
                </c:pt>
                <c:pt idx="16040">
                  <c:v>1.0806314836177707E-3</c:v>
                </c:pt>
                <c:pt idx="16041">
                  <c:v>1.0805638869581008E-3</c:v>
                </c:pt>
                <c:pt idx="16042">
                  <c:v>1.0804964027763305E-3</c:v>
                </c:pt>
                <c:pt idx="16043">
                  <c:v>1.0804291018477691E-3</c:v>
                </c:pt>
                <c:pt idx="16044">
                  <c:v>1.0803619564770032E-3</c:v>
                </c:pt>
                <c:pt idx="16045">
                  <c:v>1.0802948561263565E-3</c:v>
                </c:pt>
                <c:pt idx="16046">
                  <c:v>1.0802276696787643E-3</c:v>
                </c:pt>
                <c:pt idx="16047">
                  <c:v>1.0801603192639091E-3</c:v>
                </c:pt>
                <c:pt idx="16048">
                  <c:v>1.0800928240789385E-3</c:v>
                </c:pt>
                <c:pt idx="16049">
                  <c:v>1.0800252895431161E-3</c:v>
                </c:pt>
                <c:pt idx="16050">
                  <c:v>1.0799578479131601E-3</c:v>
                </c:pt>
                <c:pt idx="16051">
                  <c:v>1.0798905838114601E-3</c:v>
                </c:pt>
                <c:pt idx="16052">
                  <c:v>1.0798234866006026E-3</c:v>
                </c:pt>
                <c:pt idx="16053">
                  <c:v>1.0797564564069585E-3</c:v>
                </c:pt>
                <c:pt idx="16054">
                  <c:v>1.0796893603820261E-3</c:v>
                </c:pt>
                <c:pt idx="16055">
                  <c:v>1.0796221075079799E-3</c:v>
                </c:pt>
                <c:pt idx="16056">
                  <c:v>1.0795546998247181E-3</c:v>
                </c:pt>
                <c:pt idx="16057">
                  <c:v>1.0794872312457245E-3</c:v>
                </c:pt>
                <c:pt idx="16058">
                  <c:v>1.0794198346490344E-3</c:v>
                </c:pt>
                <c:pt idx="16059">
                  <c:v>1.0793526070511001E-3</c:v>
                </c:pt>
                <c:pt idx="16060">
                  <c:v>1.0792855549989987E-3</c:v>
                </c:pt>
                <c:pt idx="16061">
                  <c:v>1.0792185909173407E-3</c:v>
                </c:pt>
                <c:pt idx="16062">
                  <c:v>1.0791515824475281E-3</c:v>
                </c:pt>
                <c:pt idx="16063">
                  <c:v>1.0790844269818038E-3</c:v>
                </c:pt>
                <c:pt idx="16064">
                  <c:v>1.0790171094199729E-3</c:v>
                </c:pt>
                <c:pt idx="16065">
                  <c:v>1.078949710637381E-3</c:v>
                </c:pt>
                <c:pt idx="16066">
                  <c:v>1.0788823619148791E-3</c:v>
                </c:pt>
                <c:pt idx="16067">
                  <c:v>1.0788151710075212E-3</c:v>
                </c:pt>
                <c:pt idx="16068">
                  <c:v>1.0787481614863376E-3</c:v>
                </c:pt>
                <c:pt idx="16069">
                  <c:v>1.0786812594983841E-3</c:v>
                </c:pt>
                <c:pt idx="16070">
                  <c:v>1.0786143353814601E-3</c:v>
                </c:pt>
                <c:pt idx="16071">
                  <c:v>1.0785472766841381E-3</c:v>
                </c:pt>
                <c:pt idx="16072">
                  <c:v>1.0784800514691821E-3</c:v>
                </c:pt>
                <c:pt idx="16073">
                  <c:v>1.0784127262634979E-3</c:v>
                </c:pt>
                <c:pt idx="16074">
                  <c:v>1.0783454285654265E-3</c:v>
                </c:pt>
                <c:pt idx="16075">
                  <c:v>1.0782782750390406E-3</c:v>
                </c:pt>
                <c:pt idx="16076">
                  <c:v>1.0782113058353093E-3</c:v>
                </c:pt>
                <c:pt idx="16077">
                  <c:v>1.0781444620147739E-3</c:v>
                </c:pt>
                <c:pt idx="16078">
                  <c:v>1.0780776187665731E-3</c:v>
                </c:pt>
                <c:pt idx="16079">
                  <c:v>1.0780106557008561E-3</c:v>
                </c:pt>
                <c:pt idx="16080">
                  <c:v>1.0779435246263155E-3</c:v>
                </c:pt>
                <c:pt idx="16081">
                  <c:v>1.0778762766543578E-3</c:v>
                </c:pt>
                <c:pt idx="16082">
                  <c:v>1.0778090333851864E-3</c:v>
                </c:pt>
                <c:pt idx="16083">
                  <c:v>1.0777419184191007E-3</c:v>
                </c:pt>
                <c:pt idx="16084">
                  <c:v>1.0776749877677361E-3</c:v>
                </c:pt>
                <c:pt idx="16085">
                  <c:v>1.0776081983438607E-3</c:v>
                </c:pt>
                <c:pt idx="16086">
                  <c:v>1.0775414322555525E-3</c:v>
                </c:pt>
                <c:pt idx="16087">
                  <c:v>1.0774745632065352E-3</c:v>
                </c:pt>
                <c:pt idx="16088">
                  <c:v>1.0774075276037585E-3</c:v>
                </c:pt>
                <c:pt idx="16089">
                  <c:v>1.0773403603364473E-3</c:v>
                </c:pt>
                <c:pt idx="16090">
                  <c:v>1.0772731750956362E-3</c:v>
                </c:pt>
                <c:pt idx="16091">
                  <c:v>1.0772061003352861E-3</c:v>
                </c:pt>
                <c:pt idx="16092">
                  <c:v>1.0771392069460321E-3</c:v>
                </c:pt>
                <c:pt idx="16093">
                  <c:v>1.0770724683643721E-3</c:v>
                </c:pt>
                <c:pt idx="16094">
                  <c:v>1.0770057755633479E-3</c:v>
                </c:pt>
                <c:pt idx="16095">
                  <c:v>1.0769389984646859E-3</c:v>
                </c:pt>
                <c:pt idx="16096">
                  <c:v>1.0768720591803561E-3</c:v>
                </c:pt>
                <c:pt idx="16097">
                  <c:v>1.0768049758436567E-3</c:v>
                </c:pt>
                <c:pt idx="16098">
                  <c:v>1.0767378523634061E-3</c:v>
                </c:pt>
                <c:pt idx="16099">
                  <c:v>1.0766708198898585E-3</c:v>
                </c:pt>
                <c:pt idx="16100">
                  <c:v>1.0766039629657382E-3</c:v>
                </c:pt>
                <c:pt idx="16101">
                  <c:v>1.0765372719451335E-3</c:v>
                </c:pt>
                <c:pt idx="16102">
                  <c:v>1.0764706484584063E-3</c:v>
                </c:pt>
                <c:pt idx="16103">
                  <c:v>1.0764039608265261E-3</c:v>
                </c:pt>
                <c:pt idx="16104">
                  <c:v>1.0763371182083096E-3</c:v>
                </c:pt>
                <c:pt idx="16105">
                  <c:v>1.0762701217285266E-3</c:v>
                </c:pt>
                <c:pt idx="16106">
                  <c:v>1.0762030638094473E-3</c:v>
                </c:pt>
                <c:pt idx="16107">
                  <c:v>1.0761360761017446E-3</c:v>
                </c:pt>
                <c:pt idx="16108">
                  <c:v>1.0760692553491878E-3</c:v>
                </c:pt>
                <c:pt idx="16109">
                  <c:v>1.0760026089340368E-3</c:v>
                </c:pt>
                <c:pt idx="16110">
                  <c:v>1.0759360507531799E-3</c:v>
                </c:pt>
                <c:pt idx="16111">
                  <c:v>1.0758694497282181E-3</c:v>
                </c:pt>
                <c:pt idx="16112">
                  <c:v>1.0758027036188186E-3</c:v>
                </c:pt>
                <c:pt idx="16113">
                  <c:v>1.0757357965730061E-3</c:v>
                </c:pt>
                <c:pt idx="16114">
                  <c:v>1.0756688080189071E-3</c:v>
                </c:pt>
                <c:pt idx="16115">
                  <c:v>1.0756018679098621E-3</c:v>
                </c:pt>
                <c:pt idx="16116">
                  <c:v>1.0755350835405261E-3</c:v>
                </c:pt>
                <c:pt idx="16117">
                  <c:v>1.0754684791474244E-3</c:v>
                </c:pt>
                <c:pt idx="16118">
                  <c:v>1.0754019822938627E-3</c:v>
                </c:pt>
                <c:pt idx="16119">
                  <c:v>1.0753354646869029E-3</c:v>
                </c:pt>
                <c:pt idx="16120">
                  <c:v>1.0752688144265027E-3</c:v>
                </c:pt>
                <c:pt idx="16121">
                  <c:v>1.0752019989989021E-3</c:v>
                </c:pt>
                <c:pt idx="16122">
                  <c:v>1.0751350835516561E-3</c:v>
                </c:pt>
                <c:pt idx="16123">
                  <c:v>1.0750681941779211E-3</c:v>
                </c:pt>
                <c:pt idx="16124">
                  <c:v>1.0750014469019355E-3</c:v>
                </c:pt>
                <c:pt idx="16125">
                  <c:v>1.0749348823600471E-3</c:v>
                </c:pt>
                <c:pt idx="16126">
                  <c:v>1.0748684429496755E-3</c:v>
                </c:pt>
                <c:pt idx="16127">
                  <c:v>1.0748020052952182E-3</c:v>
                </c:pt>
                <c:pt idx="16128">
                  <c:v>1.0747354497323701E-3</c:v>
                </c:pt>
                <c:pt idx="16129">
                  <c:v>1.0746687276774773E-3</c:v>
                </c:pt>
                <c:pt idx="16130">
                  <c:v>1.0746018889531601E-3</c:v>
                </c:pt>
                <c:pt idx="16131">
                  <c:v>1.0745350537003523E-3</c:v>
                </c:pt>
                <c:pt idx="16132">
                  <c:v>1.0744683447113815E-3</c:v>
                </c:pt>
                <c:pt idx="16133">
                  <c:v>1.0744018182957584E-3</c:v>
                </c:pt>
                <c:pt idx="16134">
                  <c:v>1.0743354326018105E-3</c:v>
                </c:pt>
                <c:pt idx="16135">
                  <c:v>1.0742690712147761E-3</c:v>
                </c:pt>
                <c:pt idx="16136">
                  <c:v>1.0742026087253961E-3</c:v>
                </c:pt>
                <c:pt idx="16137">
                  <c:v>1.0741359813383445E-3</c:v>
                </c:pt>
                <c:pt idx="16138">
                  <c:v>1.0740692227656464E-3</c:v>
                </c:pt>
                <c:pt idx="16139">
                  <c:v>1.0740024452094981E-3</c:v>
                </c:pt>
                <c:pt idx="16140">
                  <c:v>1.0739357761617467E-3</c:v>
                </c:pt>
                <c:pt idx="16141">
                  <c:v>1.0738692866191146E-3</c:v>
                </c:pt>
                <c:pt idx="16142">
                  <c:v>1.0738029511322071E-3</c:v>
                </c:pt>
                <c:pt idx="16143">
                  <c:v>1.0737366621684208E-3</c:v>
                </c:pt>
                <c:pt idx="16144">
                  <c:v>1.0736702906826538E-3</c:v>
                </c:pt>
                <c:pt idx="16145">
                  <c:v>1.0736037587773114E-3</c:v>
                </c:pt>
                <c:pt idx="16146">
                  <c:v>1.0735370835392929E-3</c:v>
                </c:pt>
                <c:pt idx="16147">
                  <c:v>1.0734703673838033E-3</c:v>
                </c:pt>
                <c:pt idx="16148">
                  <c:v>1.0734037403614121E-3</c:v>
                </c:pt>
                <c:pt idx="16149">
                  <c:v>1.0733372869280761E-3</c:v>
                </c:pt>
                <c:pt idx="16150">
                  <c:v>1.073270998412442E-3</c:v>
                </c:pt>
                <c:pt idx="16151">
                  <c:v>1.0732047779315661E-3</c:v>
                </c:pt>
                <c:pt idx="16152">
                  <c:v>1.0731384949679962E-3</c:v>
                </c:pt>
                <c:pt idx="16153">
                  <c:v>1.0730720588632186E-3</c:v>
                </c:pt>
                <c:pt idx="16154">
                  <c:v>1.0730054698432768E-3</c:v>
                </c:pt>
                <c:pt idx="16155">
                  <c:v>1.0729388188569081E-3</c:v>
                </c:pt>
                <c:pt idx="16156">
                  <c:v>1.0728722363363005E-3</c:v>
                </c:pt>
                <c:pt idx="16157">
                  <c:v>1.0728058187477415E-3</c:v>
                </c:pt>
                <c:pt idx="16158">
                  <c:v>1.0727395742927907E-3</c:v>
                </c:pt>
                <c:pt idx="16159">
                  <c:v>1.0726734183226889E-3</c:v>
                </c:pt>
                <c:pt idx="16160">
                  <c:v>1.0726072210293139E-3</c:v>
                </c:pt>
                <c:pt idx="16161">
                  <c:v>1.0725408805434301E-3</c:v>
                </c:pt>
                <c:pt idx="16162">
                  <c:v>1.0724743802764719E-3</c:v>
                </c:pt>
                <c:pt idx="16163">
                  <c:v>1.0724077982275041E-3</c:v>
                </c:pt>
                <c:pt idx="16164">
                  <c:v>1.0723412630332582E-3</c:v>
                </c:pt>
                <c:pt idx="16165">
                  <c:v>1.0722748815254661E-3</c:v>
                </c:pt>
                <c:pt idx="16166">
                  <c:v>1.0722086785916948E-3</c:v>
                </c:pt>
                <c:pt idx="16167">
                  <c:v>1.0721425831931814E-3</c:v>
                </c:pt>
                <c:pt idx="16168">
                  <c:v>1.0720764683944345E-3</c:v>
                </c:pt>
                <c:pt idx="16169">
                  <c:v>1.0720102228481635E-3</c:v>
                </c:pt>
                <c:pt idx="16170">
                  <c:v>1.0719438134777501E-3</c:v>
                </c:pt>
                <c:pt idx="16171">
                  <c:v>1.0718773040697541E-3</c:v>
                </c:pt>
                <c:pt idx="16172">
                  <c:v>1.0718108193248381E-3</c:v>
                </c:pt>
                <c:pt idx="16173">
                  <c:v>1.0717444746272521E-3</c:v>
                </c:pt>
                <c:pt idx="16174">
                  <c:v>1.0716783110858881E-3</c:v>
                </c:pt>
                <c:pt idx="16175">
                  <c:v>1.0716122724166645E-3</c:v>
                </c:pt>
                <c:pt idx="16176">
                  <c:v>1.0715462366657515E-3</c:v>
                </c:pt>
                <c:pt idx="16177">
                  <c:v>1.0714800848933492E-3</c:v>
                </c:pt>
                <c:pt idx="16178">
                  <c:v>1.0714137681354461E-3</c:v>
                </c:pt>
                <c:pt idx="16179">
                  <c:v>1.0713473349441135E-3</c:v>
                </c:pt>
                <c:pt idx="16180">
                  <c:v>1.0712809040153001E-3</c:v>
                </c:pt>
                <c:pt idx="16181">
                  <c:v>1.0712145973355439E-3</c:v>
                </c:pt>
                <c:pt idx="16182">
                  <c:v>1.0711484715012155E-3</c:v>
                </c:pt>
                <c:pt idx="16183">
                  <c:v>1.0710824858780671E-3</c:v>
                </c:pt>
                <c:pt idx="16184">
                  <c:v>1.0710165255135881E-3</c:v>
                </c:pt>
                <c:pt idx="16185">
                  <c:v>1.0709504658821221E-3</c:v>
                </c:pt>
                <c:pt idx="16186">
                  <c:v>1.0708842429961493E-3</c:v>
                </c:pt>
                <c:pt idx="16187">
                  <c:v>1.0708178894083867E-3</c:v>
                </c:pt>
                <c:pt idx="16188">
                  <c:v>1.0707515158477289E-3</c:v>
                </c:pt>
                <c:pt idx="16189">
                  <c:v>1.0706852488484523E-3</c:v>
                </c:pt>
                <c:pt idx="16190">
                  <c:v>1.0706191595043269E-3</c:v>
                </c:pt>
                <c:pt idx="16191">
                  <c:v>1.0705532234624661E-3</c:v>
                </c:pt>
                <c:pt idx="16192">
                  <c:v>1.070487334668535E-3</c:v>
                </c:pt>
                <c:pt idx="16193">
                  <c:v>1.0704213651048919E-3</c:v>
                </c:pt>
                <c:pt idx="16194">
                  <c:v>1.0703552368724301E-3</c:v>
                </c:pt>
                <c:pt idx="16195">
                  <c:v>1.070288966028814E-3</c:v>
                </c:pt>
                <c:pt idx="16196">
                  <c:v>1.070222653512248E-3</c:v>
                </c:pt>
                <c:pt idx="16197">
                  <c:v>1.0701564282804121E-3</c:v>
                </c:pt>
                <c:pt idx="16198">
                  <c:v>1.0700903746955334E-3</c:v>
                </c:pt>
                <c:pt idx="16199">
                  <c:v>1.0700244850440938E-3</c:v>
                </c:pt>
                <c:pt idx="16200">
                  <c:v>1.0699586639127971E-3</c:v>
                </c:pt>
                <c:pt idx="16201">
                  <c:v>1.0698927819379461E-3</c:v>
                </c:pt>
                <c:pt idx="16202">
                  <c:v>1.0698267486494955E-3</c:v>
                </c:pt>
                <c:pt idx="16203">
                  <c:v>1.0697605633909969E-3</c:v>
                </c:pt>
                <c:pt idx="16204">
                  <c:v>1.0696943156550598E-3</c:v>
                </c:pt>
                <c:pt idx="16205">
                  <c:v>1.0696281346642422E-3</c:v>
                </c:pt>
                <c:pt idx="16206">
                  <c:v>1.069562116602634E-3</c:v>
                </c:pt>
                <c:pt idx="16207">
                  <c:v>1.069496270475514E-3</c:v>
                </c:pt>
                <c:pt idx="16208">
                  <c:v>1.0694305130707655E-3</c:v>
                </c:pt>
                <c:pt idx="16209">
                  <c:v>1.0693647158406699E-3</c:v>
                </c:pt>
                <c:pt idx="16210">
                  <c:v>1.0692987772906724E-3</c:v>
                </c:pt>
                <c:pt idx="16211">
                  <c:v>1.069232680110556E-3</c:v>
                </c:pt>
                <c:pt idx="16212">
                  <c:v>1.0691665008882361E-3</c:v>
                </c:pt>
                <c:pt idx="16213">
                  <c:v>1.0691003669546341E-3</c:v>
                </c:pt>
                <c:pt idx="16214">
                  <c:v>1.0690343846761782E-3</c:v>
                </c:pt>
                <c:pt idx="16215">
                  <c:v>1.0689685795772239E-3</c:v>
                </c:pt>
                <c:pt idx="16216">
                  <c:v>1.0689028819988854E-3</c:v>
                </c:pt>
                <c:pt idx="16217">
                  <c:v>1.0688371663514341E-3</c:v>
                </c:pt>
                <c:pt idx="16218">
                  <c:v>1.0687713218415229E-3</c:v>
                </c:pt>
                <c:pt idx="16219">
                  <c:v>1.0687053148431701E-3</c:v>
                </c:pt>
                <c:pt idx="16220">
                  <c:v>1.0686392078000616E-3</c:v>
                </c:pt>
                <c:pt idx="16221">
                  <c:v>1.0685731240329141E-3</c:v>
                </c:pt>
                <c:pt idx="16222">
                  <c:v>1.0685071782859199E-3</c:v>
                </c:pt>
                <c:pt idx="16223">
                  <c:v>1.0684414121278621E-3</c:v>
                </c:pt>
                <c:pt idx="16224">
                  <c:v>1.0683757705750798E-3</c:v>
                </c:pt>
                <c:pt idx="16225">
                  <c:v>1.0683101330821413E-3</c:v>
                </c:pt>
                <c:pt idx="16226">
                  <c:v>1.0682443814326581E-3</c:v>
                </c:pt>
                <c:pt idx="16227">
                  <c:v>1.0681784662940467E-3</c:v>
                </c:pt>
                <c:pt idx="16228">
                  <c:v>1.0681124349658159E-3</c:v>
                </c:pt>
                <c:pt idx="16229">
                  <c:v>1.0680464047130246E-3</c:v>
                </c:pt>
                <c:pt idx="16230">
                  <c:v>1.0679804967187107E-3</c:v>
                </c:pt>
                <c:pt idx="16231">
                  <c:v>1.0679147678551984E-3</c:v>
                </c:pt>
                <c:pt idx="16232">
                  <c:v>1.0678491786878881E-3</c:v>
                </c:pt>
                <c:pt idx="16233">
                  <c:v>1.0677836157116846E-3</c:v>
                </c:pt>
                <c:pt idx="16234">
                  <c:v>1.0677179552811761E-3</c:v>
                </c:pt>
                <c:pt idx="16235">
                  <c:v>1.0676521332265115E-3</c:v>
                </c:pt>
                <c:pt idx="16236">
                  <c:v>1.0675861809586681E-3</c:v>
                </c:pt>
                <c:pt idx="16237">
                  <c:v>1.0675202077486978E-3</c:v>
                </c:pt>
                <c:pt idx="16238">
                  <c:v>1.067454339177826E-3</c:v>
                </c:pt>
                <c:pt idx="16239">
                  <c:v>1.0673886464279542E-3</c:v>
                </c:pt>
                <c:pt idx="16240">
                  <c:v>1.0673231062254477E-3</c:v>
                </c:pt>
                <c:pt idx="16241">
                  <c:v>1.0672576139782496E-3</c:v>
                </c:pt>
                <c:pt idx="16242">
                  <c:v>1.0671920426905835E-3</c:v>
                </c:pt>
                <c:pt idx="16243">
                  <c:v>1.0671263144696379E-3</c:v>
                </c:pt>
                <c:pt idx="16244">
                  <c:v>1.067060444360754E-3</c:v>
                </c:pt>
                <c:pt idx="16245">
                  <c:v>1.0669945318416178E-3</c:v>
                </c:pt>
                <c:pt idx="16246">
                  <c:v>1.0669287047836821E-3</c:v>
                </c:pt>
                <c:pt idx="16247">
                  <c:v>1.0668630474487081E-3</c:v>
                </c:pt>
                <c:pt idx="16248">
                  <c:v>1.0667975530645581E-3</c:v>
                </c:pt>
                <c:pt idx="16249">
                  <c:v>1.0667321276706821E-3</c:v>
                </c:pt>
                <c:pt idx="16250">
                  <c:v>1.0666666430493978E-3</c:v>
                </c:pt>
                <c:pt idx="16251">
                  <c:v>1.0666010089248209E-3</c:v>
                </c:pt>
                <c:pt idx="16252">
                  <c:v>1.0665352237739126E-3</c:v>
                </c:pt>
                <c:pt idx="16253">
                  <c:v>1.0664693756503789E-3</c:v>
                </c:pt>
                <c:pt idx="16254">
                  <c:v>1.0664035925759413E-3</c:v>
                </c:pt>
                <c:pt idx="16255">
                  <c:v>1.0663379704479396E-3</c:v>
                </c:pt>
                <c:pt idx="16256">
                  <c:v>1.0662725190599901E-3</c:v>
                </c:pt>
                <c:pt idx="16257">
                  <c:v>1.066207156619133E-3</c:v>
                </c:pt>
                <c:pt idx="16258">
                  <c:v>1.0661417558283101E-3</c:v>
                </c:pt>
                <c:pt idx="16259">
                  <c:v>1.0660762155710625E-3</c:v>
                </c:pt>
                <c:pt idx="16260">
                  <c:v>1.0660105178302416E-3</c:v>
                </c:pt>
                <c:pt idx="16261">
                  <c:v>1.0659447378002873E-3</c:v>
                </c:pt>
                <c:pt idx="16262">
                  <c:v>1.0658790015170391E-3</c:v>
                </c:pt>
                <c:pt idx="16263">
                  <c:v>1.0658134148793057E-3</c:v>
                </c:pt>
                <c:pt idx="16264">
                  <c:v>1.0657480040342181E-3</c:v>
                </c:pt>
                <c:pt idx="16265">
                  <c:v>1.065682700684978E-3</c:v>
                </c:pt>
                <c:pt idx="16266">
                  <c:v>1.0656173805760098E-3</c:v>
                </c:pt>
                <c:pt idx="16267">
                  <c:v>1.0655519334690641E-3</c:v>
                </c:pt>
                <c:pt idx="16268">
                  <c:v>1.0654863252020407E-3</c:v>
                </c:pt>
                <c:pt idx="16269">
                  <c:v>1.0654206168936051E-3</c:v>
                </c:pt>
                <c:pt idx="16270">
                  <c:v>1.0653549304969615E-3</c:v>
                </c:pt>
                <c:pt idx="16271">
                  <c:v>1.0652893801162621E-3</c:v>
                </c:pt>
                <c:pt idx="16272">
                  <c:v>1.0652240077677578E-3</c:v>
                </c:pt>
                <c:pt idx="16273">
                  <c:v>1.0651587597503415E-3</c:v>
                </c:pt>
                <c:pt idx="16274">
                  <c:v>1.0650935169137731E-3</c:v>
                </c:pt>
                <c:pt idx="16275">
                  <c:v>1.0650281617639182E-3</c:v>
                </c:pt>
                <c:pt idx="16276">
                  <c:v>1.064962644611165E-3</c:v>
                </c:pt>
                <c:pt idx="16277">
                  <c:v>1.064897011520235E-3</c:v>
                </c:pt>
                <c:pt idx="16278">
                  <c:v>1.064831378339254E-3</c:v>
                </c:pt>
                <c:pt idx="16279">
                  <c:v>1.0647658654500361E-3</c:v>
                </c:pt>
                <c:pt idx="16280">
                  <c:v>1.064700529990241E-3</c:v>
                </c:pt>
                <c:pt idx="16281">
                  <c:v>1.064635333707269E-3</c:v>
                </c:pt>
                <c:pt idx="16282">
                  <c:v>1.0645701645288735E-3</c:v>
                </c:pt>
                <c:pt idx="16283">
                  <c:v>1.0645048996864167E-3</c:v>
                </c:pt>
                <c:pt idx="16284">
                  <c:v>1.0644394748374481E-3</c:v>
                </c:pt>
                <c:pt idx="16285">
                  <c:v>1.0643739202685772E-3</c:v>
                </c:pt>
                <c:pt idx="16286">
                  <c:v>1.0643083438081841E-3</c:v>
                </c:pt>
                <c:pt idx="16287">
                  <c:v>1.0642428700890036E-3</c:v>
                </c:pt>
                <c:pt idx="16288">
                  <c:v>1.0641775703723684E-3</c:v>
                </c:pt>
                <c:pt idx="16289">
                  <c:v>1.0641124224468567E-3</c:v>
                </c:pt>
                <c:pt idx="16290">
                  <c:v>1.0640473231669082E-3</c:v>
                </c:pt>
                <c:pt idx="16291">
                  <c:v>1.0639821465529861E-3</c:v>
                </c:pt>
                <c:pt idx="16292">
                  <c:v>1.0639168147262689E-3</c:v>
                </c:pt>
                <c:pt idx="16293">
                  <c:v>1.063851341736408E-3</c:v>
                </c:pt>
                <c:pt idx="16294">
                  <c:v>1.0637858256168345E-3</c:v>
                </c:pt>
                <c:pt idx="16295">
                  <c:v>1.0637203931594631E-3</c:v>
                </c:pt>
                <c:pt idx="16296">
                  <c:v>1.0636551285189775E-3</c:v>
                </c:pt>
                <c:pt idx="16297">
                  <c:v>1.063590025848378E-3</c:v>
                </c:pt>
                <c:pt idx="16298">
                  <c:v>1.0635249926232379E-3</c:v>
                </c:pt>
                <c:pt idx="16299">
                  <c:v>1.0634599017641541E-3</c:v>
                </c:pt>
                <c:pt idx="16300">
                  <c:v>1.0633946631949218E-3</c:v>
                </c:pt>
                <c:pt idx="16301">
                  <c:v>1.0633292745416321E-3</c:v>
                </c:pt>
                <c:pt idx="16302">
                  <c:v>1.0632638224360841E-3</c:v>
                </c:pt>
                <c:pt idx="16303">
                  <c:v>1.0631984337078765E-3</c:v>
                </c:pt>
                <c:pt idx="16304">
                  <c:v>1.0631332039631467E-3</c:v>
                </c:pt>
                <c:pt idx="16305">
                  <c:v>1.0630681437687692E-3</c:v>
                </c:pt>
                <c:pt idx="16306">
                  <c:v>1.0630031727336508E-3</c:v>
                </c:pt>
                <c:pt idx="16307">
                  <c:v>1.0629381648017148E-3</c:v>
                </c:pt>
                <c:pt idx="16308">
                  <c:v>1.062873019237904E-3</c:v>
                </c:pt>
                <c:pt idx="16309">
                  <c:v>1.062807717332618E-3</c:v>
                </c:pt>
                <c:pt idx="16310">
                  <c:v>1.0627423329043141E-3</c:v>
                </c:pt>
                <c:pt idx="16311">
                  <c:v>1.0626769907043146E-3</c:v>
                </c:pt>
                <c:pt idx="16312">
                  <c:v>1.0626117961616281E-3</c:v>
                </c:pt>
                <c:pt idx="16313">
                  <c:v>1.0625467760324021E-3</c:v>
                </c:pt>
                <c:pt idx="16314">
                  <c:v>1.0624818633643241E-3</c:v>
                </c:pt>
                <c:pt idx="16315">
                  <c:v>1.0624169352244825E-3</c:v>
                </c:pt>
                <c:pt idx="16316">
                  <c:v>1.0623518819308168E-3</c:v>
                </c:pt>
                <c:pt idx="16317">
                  <c:v>1.0622866687980902E-3</c:v>
                </c:pt>
                <c:pt idx="16318">
                  <c:v>1.0622213556375946E-3</c:v>
                </c:pt>
                <c:pt idx="16319">
                  <c:v>1.0621560630473454E-3</c:v>
                </c:pt>
                <c:pt idx="16320">
                  <c:v>1.062090904491517E-3</c:v>
                </c:pt>
                <c:pt idx="16321">
                  <c:v>1.0620259224216034E-3</c:v>
                </c:pt>
                <c:pt idx="16322">
                  <c:v>1.0619610644014561E-3</c:v>
                </c:pt>
                <c:pt idx="16323">
                  <c:v>1.0618962126629392E-3</c:v>
                </c:pt>
                <c:pt idx="16324">
                  <c:v>1.0618312504329763E-3</c:v>
                </c:pt>
                <c:pt idx="16325">
                  <c:v>1.0617661276762899E-3</c:v>
                </c:pt>
                <c:pt idx="16326">
                  <c:v>1.0617008892402971E-3</c:v>
                </c:pt>
                <c:pt idx="16327">
                  <c:v>1.0616356495700061E-3</c:v>
                </c:pt>
                <c:pt idx="16328">
                  <c:v>1.0615705282483309E-3</c:v>
                </c:pt>
                <c:pt idx="16329">
                  <c:v>1.0615055826677961E-3</c:v>
                </c:pt>
                <c:pt idx="16330">
                  <c:v>1.0614407757405166E-3</c:v>
                </c:pt>
                <c:pt idx="16331">
                  <c:v>1.0613759968125741E-3</c:v>
                </c:pt>
                <c:pt idx="16332">
                  <c:v>1.0613111239887248E-3</c:v>
                </c:pt>
                <c:pt idx="16333">
                  <c:v>1.0612460927633639E-3</c:v>
                </c:pt>
                <c:pt idx="16334">
                  <c:v>1.0611809323158503E-3</c:v>
                </c:pt>
                <c:pt idx="16335">
                  <c:v>1.0611157490469773E-3</c:v>
                </c:pt>
                <c:pt idx="16336">
                  <c:v>1.0610506666454927E-3</c:v>
                </c:pt>
                <c:pt idx="16337">
                  <c:v>1.0609857564436572E-3</c:v>
                </c:pt>
                <c:pt idx="16338">
                  <c:v>1.0609209972754518E-3</c:v>
                </c:pt>
                <c:pt idx="16339">
                  <c:v>1.0608562874262501E-3</c:v>
                </c:pt>
                <c:pt idx="16340">
                  <c:v>1.0607915019271261E-3</c:v>
                </c:pt>
                <c:pt idx="16341">
                  <c:v>1.0607265629207501E-3</c:v>
                </c:pt>
                <c:pt idx="16342">
                  <c:v>1.060661483477514E-3</c:v>
                </c:pt>
                <c:pt idx="16343">
                  <c:v>1.060596360202624E-3</c:v>
                </c:pt>
                <c:pt idx="16344">
                  <c:v>1.0605313188151615E-3</c:v>
                </c:pt>
                <c:pt idx="16345">
                  <c:v>1.060466443356198E-3</c:v>
                </c:pt>
                <c:pt idx="16346">
                  <c:v>1.0604017288879726E-3</c:v>
                </c:pt>
                <c:pt idx="16347">
                  <c:v>1.0603370843057004E-3</c:v>
                </c:pt>
                <c:pt idx="16348">
                  <c:v>1.0602723836605581E-3</c:v>
                </c:pt>
                <c:pt idx="16349">
                  <c:v>1.0602075370814525E-3</c:v>
                </c:pt>
                <c:pt idx="16350">
                  <c:v>1.0601425413590381E-3</c:v>
                </c:pt>
                <c:pt idx="16351">
                  <c:v>1.0600774817199833E-3</c:v>
                </c:pt>
                <c:pt idx="16352">
                  <c:v>1.0600124838104647E-3</c:v>
                </c:pt>
                <c:pt idx="16353">
                  <c:v>1.0599476429410707E-3</c:v>
                </c:pt>
                <c:pt idx="16354">
                  <c:v>1.0598829704370613E-3</c:v>
                </c:pt>
                <c:pt idx="16355">
                  <c:v>1.0598183872921798E-3</c:v>
                </c:pt>
                <c:pt idx="16356">
                  <c:v>1.0597537686816924E-3</c:v>
                </c:pt>
                <c:pt idx="16357">
                  <c:v>1.0596890142551977E-3</c:v>
                </c:pt>
                <c:pt idx="16358">
                  <c:v>1.0596241046248514E-3</c:v>
                </c:pt>
                <c:pt idx="16359">
                  <c:v>1.0595591122503462E-3</c:v>
                </c:pt>
                <c:pt idx="16360">
                  <c:v>1.0594941606090506E-3</c:v>
                </c:pt>
                <c:pt idx="16361">
                  <c:v>1.0594293546580399E-3</c:v>
                </c:pt>
                <c:pt idx="16362">
                  <c:v>1.0593647217489461E-3</c:v>
                </c:pt>
                <c:pt idx="16363">
                  <c:v>1.0593001962565902E-3</c:v>
                </c:pt>
                <c:pt idx="16364">
                  <c:v>1.0592356565593357E-3</c:v>
                </c:pt>
                <c:pt idx="16365">
                  <c:v>1.0591709935322841E-3</c:v>
                </c:pt>
                <c:pt idx="16366">
                  <c:v>1.0591061719798908E-3</c:v>
                </c:pt>
                <c:pt idx="16367">
                  <c:v>1.0590412504234514E-3</c:v>
                </c:pt>
                <c:pt idx="16368">
                  <c:v>1.0589763481179753E-3</c:v>
                </c:pt>
                <c:pt idx="16369">
                  <c:v>1.0589115778878041E-3</c:v>
                </c:pt>
                <c:pt idx="16370">
                  <c:v>1.0588469826076903E-3</c:v>
                </c:pt>
                <c:pt idx="16371">
                  <c:v>1.0587825110890739E-3</c:v>
                </c:pt>
                <c:pt idx="16372">
                  <c:v>1.0587180469329583E-3</c:v>
                </c:pt>
                <c:pt idx="16373">
                  <c:v>1.0586534740860724E-3</c:v>
                </c:pt>
                <c:pt idx="16374">
                  <c:v>1.0585887421785921E-3</c:v>
                </c:pt>
                <c:pt idx="16375">
                  <c:v>1.0585238948579564E-3</c:v>
                </c:pt>
                <c:pt idx="16376">
                  <c:v>1.0584590451796782E-3</c:v>
                </c:pt>
                <c:pt idx="16377">
                  <c:v>1.0583943119301387E-3</c:v>
                </c:pt>
                <c:pt idx="16378">
                  <c:v>1.0583297527464899E-3</c:v>
                </c:pt>
                <c:pt idx="16379">
                  <c:v>1.0582653316884322E-3</c:v>
                </c:pt>
                <c:pt idx="16380">
                  <c:v>1.0582009395061036E-3</c:v>
                </c:pt>
                <c:pt idx="16381">
                  <c:v>1.0581364551741379E-3</c:v>
                </c:pt>
                <c:pt idx="16382">
                  <c:v>1.0580718140331821E-3</c:v>
                </c:pt>
                <c:pt idx="16383">
                  <c:v>1.0580070441721407E-3</c:v>
                </c:pt>
                <c:pt idx="16384">
                  <c:v>1.0579422505791179E-3</c:v>
                </c:pt>
                <c:pt idx="16385">
                  <c:v>1.0578775560034421E-3</c:v>
                </c:pt>
                <c:pt idx="16386">
                  <c:v>1.057813031839906E-3</c:v>
                </c:pt>
                <c:pt idx="16387">
                  <c:v>1.0577486579513848E-3</c:v>
                </c:pt>
                <c:pt idx="16388">
                  <c:v>1.0576843340387501E-3</c:v>
                </c:pt>
                <c:pt idx="16389">
                  <c:v>1.0576199361380881E-3</c:v>
                </c:pt>
                <c:pt idx="16390">
                  <c:v>1.0575553864209241E-3</c:v>
                </c:pt>
                <c:pt idx="16391">
                  <c:v>1.0574906969945618E-3</c:v>
                </c:pt>
                <c:pt idx="16392">
                  <c:v>1.0574259630518473E-3</c:v>
                </c:pt>
                <c:pt idx="16393">
                  <c:v>1.0573613092456373E-3</c:v>
                </c:pt>
                <c:pt idx="16394">
                  <c:v>1.0572968194971046E-3</c:v>
                </c:pt>
                <c:pt idx="16395">
                  <c:v>1.0572324897619777E-3</c:v>
                </c:pt>
                <c:pt idx="16396">
                  <c:v>1.0571682303388565E-3</c:v>
                </c:pt>
                <c:pt idx="16397">
                  <c:v>1.0571039164018804E-3</c:v>
                </c:pt>
                <c:pt idx="16398">
                  <c:v>1.0570394582903203E-3</c:v>
                </c:pt>
                <c:pt idx="16399">
                  <c:v>1.0569748519746161E-3</c:v>
                </c:pt>
                <c:pt idx="16400">
                  <c:v>1.0569101812928875E-3</c:v>
                </c:pt>
                <c:pt idx="16401">
                  <c:v>1.0568455707164769E-3</c:v>
                </c:pt>
                <c:pt idx="16402">
                  <c:v>1.0567811152562489E-3</c:v>
                </c:pt>
                <c:pt idx="16403">
                  <c:v>1.0567168269811883E-3</c:v>
                </c:pt>
                <c:pt idx="16404">
                  <c:v>1.0566526282530604E-3</c:v>
                </c:pt>
                <c:pt idx="16405">
                  <c:v>1.0565883954689141E-3</c:v>
                </c:pt>
                <c:pt idx="16406">
                  <c:v>1.0565240286661253E-3</c:v>
                </c:pt>
                <c:pt idx="16407">
                  <c:v>1.0564595077926181E-3</c:v>
                </c:pt>
                <c:pt idx="16408">
                  <c:v>1.0563949039663321E-3</c:v>
                </c:pt>
                <c:pt idx="16409">
                  <c:v>1.056330339401106E-3</c:v>
                </c:pt>
                <c:pt idx="16410">
                  <c:v>1.0562659185800777E-3</c:v>
                </c:pt>
                <c:pt idx="16411">
                  <c:v>1.0562016694370341E-3</c:v>
                </c:pt>
                <c:pt idx="16412">
                  <c:v>1.0561375276568156E-3</c:v>
                </c:pt>
                <c:pt idx="16413">
                  <c:v>1.0560733729177761E-3</c:v>
                </c:pt>
                <c:pt idx="16414">
                  <c:v>1.056009096653091E-3</c:v>
                </c:pt>
                <c:pt idx="16415">
                  <c:v>1.0559446631694691E-3</c:v>
                </c:pt>
                <c:pt idx="16416">
                  <c:v>1.0558801297154078E-3</c:v>
                </c:pt>
                <c:pt idx="16417">
                  <c:v>1.0558156142149576E-3</c:v>
                </c:pt>
                <c:pt idx="16418">
                  <c:v>1.0557512288528381E-3</c:v>
                </c:pt>
                <c:pt idx="16419">
                  <c:v>1.0556870169152667E-3</c:v>
                </c:pt>
                <c:pt idx="16420">
                  <c:v>1.055622928444126E-3</c:v>
                </c:pt>
                <c:pt idx="16421">
                  <c:v>1.0555588483967678E-3</c:v>
                </c:pt>
                <c:pt idx="16422">
                  <c:v>1.055494661438384E-3</c:v>
                </c:pt>
                <c:pt idx="16423">
                  <c:v>1.0554303168756182E-3</c:v>
                </c:pt>
                <c:pt idx="16424">
                  <c:v>1.0553658571728975E-3</c:v>
                </c:pt>
                <c:pt idx="16425">
                  <c:v>1.0553013940097786E-3</c:v>
                </c:pt>
                <c:pt idx="16426">
                  <c:v>1.0552370453785079E-3</c:v>
                </c:pt>
                <c:pt idx="16427">
                  <c:v>1.0551728691507855E-3</c:v>
                </c:pt>
                <c:pt idx="16428">
                  <c:v>1.0551088305170348E-3</c:v>
                </c:pt>
                <c:pt idx="16429">
                  <c:v>1.0550448216173152E-3</c:v>
                </c:pt>
                <c:pt idx="16430">
                  <c:v>1.0549807222926841E-3</c:v>
                </c:pt>
                <c:pt idx="16431">
                  <c:v>1.054916467739134E-3</c:v>
                </c:pt>
                <c:pt idx="16432">
                  <c:v>1.0548520849717705E-3</c:v>
                </c:pt>
                <c:pt idx="16433">
                  <c:v>1.0547876775807113E-3</c:v>
                </c:pt>
                <c:pt idx="16434">
                  <c:v>1.0547233673803957E-3</c:v>
                </c:pt>
                <c:pt idx="16435">
                  <c:v>1.0546592258199917E-3</c:v>
                </c:pt>
                <c:pt idx="16436">
                  <c:v>1.0545952337749421E-3</c:v>
                </c:pt>
                <c:pt idx="16437">
                  <c:v>1.0545312923463878E-3</c:v>
                </c:pt>
                <c:pt idx="16438">
                  <c:v>1.05446727856985E-3</c:v>
                </c:pt>
                <c:pt idx="16439">
                  <c:v>1.0544031146529089E-3</c:v>
                </c:pt>
                <c:pt idx="16440">
                  <c:v>1.0543388117556841E-3</c:v>
                </c:pt>
                <c:pt idx="16441">
                  <c:v>1.05427446367434E-3</c:v>
                </c:pt>
                <c:pt idx="16442">
                  <c:v>1.0542101940021493E-3</c:v>
                </c:pt>
                <c:pt idx="16443">
                  <c:v>1.0541460865341697E-3</c:v>
                </c:pt>
                <c:pt idx="16444">
                  <c:v>1.0540821381041481E-3</c:v>
                </c:pt>
                <c:pt idx="16445">
                  <c:v>1.0540182603980288E-3</c:v>
                </c:pt>
                <c:pt idx="16446">
                  <c:v>1.0539543297052743E-3</c:v>
                </c:pt>
                <c:pt idx="16447">
                  <c:v>1.0538902565807025E-3</c:v>
                </c:pt>
                <c:pt idx="16448">
                  <c:v>1.0538260361894862E-3</c:v>
                </c:pt>
                <c:pt idx="16449">
                  <c:v>1.0537617509975778E-3</c:v>
                </c:pt>
                <c:pt idx="16450">
                  <c:v>1.0536975243100473E-3</c:v>
                </c:pt>
                <c:pt idx="16451">
                  <c:v>1.0536334508339366E-3</c:v>
                </c:pt>
                <c:pt idx="16452">
                  <c:v>1.053569543367565E-3</c:v>
                </c:pt>
                <c:pt idx="16453">
                  <c:v>1.0535057256240866E-3</c:v>
                </c:pt>
                <c:pt idx="16454">
                  <c:v>1.053441875212882E-3</c:v>
                </c:pt>
                <c:pt idx="16455">
                  <c:v>1.0533778925620866E-3</c:v>
                </c:pt>
                <c:pt idx="16456">
                  <c:v>1.0533137569691832E-3</c:v>
                </c:pt>
                <c:pt idx="16457">
                  <c:v>1.0532495382271549E-3</c:v>
                </c:pt>
                <c:pt idx="16458">
                  <c:v>1.0531853572966581E-3</c:v>
                </c:pt>
                <c:pt idx="16459">
                  <c:v>1.053121318184971E-3</c:v>
                </c:pt>
                <c:pt idx="16460">
                  <c:v>1.0530574493949449E-3</c:v>
                </c:pt>
                <c:pt idx="16461">
                  <c:v>1.0529936879045032E-3</c:v>
                </c:pt>
                <c:pt idx="16462">
                  <c:v>1.0529299146808601E-3</c:v>
                </c:pt>
                <c:pt idx="16463">
                  <c:v>1.0528660217160621E-3</c:v>
                </c:pt>
                <c:pt idx="16464">
                  <c:v>1.0528019728314561E-3</c:v>
                </c:pt>
                <c:pt idx="16465">
                  <c:v>1.0527378240196429E-3</c:v>
                </c:pt>
                <c:pt idx="16466">
                  <c:v>1.0526736918857241E-3</c:v>
                </c:pt>
                <c:pt idx="16467">
                  <c:v>1.0526096879750254E-3</c:v>
                </c:pt>
                <c:pt idx="16468">
                  <c:v>1.0525458559736511E-3</c:v>
                </c:pt>
                <c:pt idx="16469">
                  <c:v>1.0524821471370421E-3</c:v>
                </c:pt>
                <c:pt idx="16470">
                  <c:v>1.0524184477661701E-3</c:v>
                </c:pt>
                <c:pt idx="16471">
                  <c:v>1.0523546432433901E-3</c:v>
                </c:pt>
                <c:pt idx="16472">
                  <c:v>1.0522906825625161E-3</c:v>
                </c:pt>
                <c:pt idx="16473">
                  <c:v>1.0522266070217882E-3</c:v>
                </c:pt>
                <c:pt idx="16474">
                  <c:v>1.0521625269381797E-3</c:v>
                </c:pt>
                <c:pt idx="16475">
                  <c:v>1.0520985595122081E-3</c:v>
                </c:pt>
                <c:pt idx="16476">
                  <c:v>1.0520347628402485E-3</c:v>
                </c:pt>
                <c:pt idx="16477">
                  <c:v>1.0519711032268581E-3</c:v>
                </c:pt>
                <c:pt idx="16478">
                  <c:v>1.0519074741879861E-3</c:v>
                </c:pt>
                <c:pt idx="16479">
                  <c:v>1.0518437564276239E-3</c:v>
                </c:pt>
                <c:pt idx="16480">
                  <c:v>1.0517798850060928E-3</c:v>
                </c:pt>
                <c:pt idx="16481">
                  <c:v>1.0517158858810549E-3</c:v>
                </c:pt>
                <c:pt idx="16482">
                  <c:v>1.0516518612592278E-3</c:v>
                </c:pt>
                <c:pt idx="16483">
                  <c:v>1.0515879320246921E-3</c:v>
                </c:pt>
                <c:pt idx="16484">
                  <c:v>1.0515241696729524E-3</c:v>
                </c:pt>
                <c:pt idx="16485">
                  <c:v>1.0514605560759704E-3</c:v>
                </c:pt>
                <c:pt idx="16486">
                  <c:v>1.0513969937200997E-3</c:v>
                </c:pt>
                <c:pt idx="16487">
                  <c:v>1.0513333606347081E-3</c:v>
                </c:pt>
                <c:pt idx="16488">
                  <c:v>1.0512695790704781E-3</c:v>
                </c:pt>
                <c:pt idx="16489">
                  <c:v>1.0512056592560507E-3</c:v>
                </c:pt>
                <c:pt idx="16490">
                  <c:v>1.0511416936063995E-3</c:v>
                </c:pt>
                <c:pt idx="16491">
                  <c:v>1.0510778046617739E-3</c:v>
                </c:pt>
                <c:pt idx="16492">
                  <c:v>1.0510140760850867E-3</c:v>
                </c:pt>
                <c:pt idx="16493">
                  <c:v>1.0509505055728595E-3</c:v>
                </c:pt>
                <c:pt idx="16494">
                  <c:v>1.0508870061824922E-3</c:v>
                </c:pt>
                <c:pt idx="16495">
                  <c:v>1.0508234553112581E-3</c:v>
                </c:pt>
                <c:pt idx="16496">
                  <c:v>1.0507597637344943E-3</c:v>
                </c:pt>
                <c:pt idx="16497">
                  <c:v>1.0506959258268836E-3</c:v>
                </c:pt>
                <c:pt idx="16498">
                  <c:v>1.0506320226983518E-3</c:v>
                </c:pt>
                <c:pt idx="16499">
                  <c:v>1.0505681764961961E-3</c:v>
                </c:pt>
                <c:pt idx="16500">
                  <c:v>1.0505044816196949E-3</c:v>
                </c:pt>
                <c:pt idx="16501">
                  <c:v>1.0504409515823025E-3</c:v>
                </c:pt>
                <c:pt idx="16502">
                  <c:v>1.0503775114321465E-3</c:v>
                </c:pt>
                <c:pt idx="16503">
                  <c:v>1.0503140399815475E-3</c:v>
                </c:pt>
                <c:pt idx="16504">
                  <c:v>1.0502504380523023E-3</c:v>
                </c:pt>
                <c:pt idx="16505">
                  <c:v>1.0501866843050161E-3</c:v>
                </c:pt>
                <c:pt idx="16506">
                  <c:v>1.0501228472242995E-3</c:v>
                </c:pt>
                <c:pt idx="16507">
                  <c:v>1.050059046527883E-3</c:v>
                </c:pt>
                <c:pt idx="16508">
                  <c:v>1.0499953857453499E-3</c:v>
                </c:pt>
                <c:pt idx="16509">
                  <c:v>1.0499318939357061E-3</c:v>
                </c:pt>
                <c:pt idx="16510">
                  <c:v>1.0498685093533341E-3</c:v>
                </c:pt>
                <c:pt idx="16511">
                  <c:v>1.0498051142431681E-3</c:v>
                </c:pt>
                <c:pt idx="16512">
                  <c:v>1.0497416011569221E-3</c:v>
                </c:pt>
                <c:pt idx="16513">
                  <c:v>1.0496779334427432E-3</c:v>
                </c:pt>
                <c:pt idx="16514">
                  <c:v>1.0496141658540201E-3</c:v>
                </c:pt>
                <c:pt idx="16515">
                  <c:v>1.049550413688774E-3</c:v>
                </c:pt>
                <c:pt idx="16516">
                  <c:v>1.0494867878532393E-3</c:v>
                </c:pt>
                <c:pt idx="16517">
                  <c:v>1.0494233324220299E-3</c:v>
                </c:pt>
                <c:pt idx="16518">
                  <c:v>1.0493599998474821E-3</c:v>
                </c:pt>
                <c:pt idx="16519">
                  <c:v>1.0492966777616106E-3</c:v>
                </c:pt>
                <c:pt idx="16520">
                  <c:v>1.0492332522625376E-3</c:v>
                </c:pt>
                <c:pt idx="16521">
                  <c:v>1.0491696720418219E-3</c:v>
                </c:pt>
                <c:pt idx="16522">
                  <c:v>1.0491059772480701E-3</c:v>
                </c:pt>
                <c:pt idx="16523">
                  <c:v>1.0490422768488978E-3</c:v>
                </c:pt>
                <c:pt idx="16524">
                  <c:v>1.048978687255572E-3</c:v>
                </c:pt>
                <c:pt idx="16525">
                  <c:v>1.0489152667794441E-3</c:v>
                </c:pt>
                <c:pt idx="16526">
                  <c:v>1.048851982822789E-3</c:v>
                </c:pt>
                <c:pt idx="16527">
                  <c:v>1.0487887302636247E-3</c:v>
                </c:pt>
                <c:pt idx="16528">
                  <c:v>1.0487253906653578E-3</c:v>
                </c:pt>
                <c:pt idx="16529">
                  <c:v>1.0486618989614381E-3</c:v>
                </c:pt>
                <c:pt idx="16530">
                  <c:v>1.0485982800682301E-3</c:v>
                </c:pt>
                <c:pt idx="16531">
                  <c:v>1.0485346348234361E-3</c:v>
                </c:pt>
                <c:pt idx="16532">
                  <c:v>1.048471083185336E-3</c:v>
                </c:pt>
                <c:pt idx="16533">
                  <c:v>1.0484076966879121E-3</c:v>
                </c:pt>
                <c:pt idx="16534">
                  <c:v>1.0483444581837961E-3</c:v>
                </c:pt>
                <c:pt idx="16535">
                  <c:v>1.0482812715296725E-3</c:v>
                </c:pt>
                <c:pt idx="16536">
                  <c:v>1.0482180157432095E-3</c:v>
                </c:pt>
                <c:pt idx="16537">
                  <c:v>1.0481546131250704E-3</c:v>
                </c:pt>
                <c:pt idx="16538">
                  <c:v>1.0480910729878787E-3</c:v>
                </c:pt>
                <c:pt idx="16539">
                  <c:v>1.0480274863807388E-3</c:v>
                </c:pt>
                <c:pt idx="16540">
                  <c:v>1.0479639747973961E-3</c:v>
                </c:pt>
                <c:pt idx="16541">
                  <c:v>1.0479006217627709E-3</c:v>
                </c:pt>
                <c:pt idx="16542">
                  <c:v>1.0478374258210902E-3</c:v>
                </c:pt>
                <c:pt idx="16543">
                  <c:v>1.0477743013855569E-3</c:v>
                </c:pt>
                <c:pt idx="16544">
                  <c:v>1.047711126953747E-3</c:v>
                </c:pt>
                <c:pt idx="16545">
                  <c:v>1.0476478135263893E-3</c:v>
                </c:pt>
                <c:pt idx="16546">
                  <c:v>1.0475843547021839E-3</c:v>
                </c:pt>
                <c:pt idx="16547">
                  <c:v>1.0475208302510464E-3</c:v>
                </c:pt>
                <c:pt idx="16548">
                  <c:v>1.0474573611709212E-3</c:v>
                </c:pt>
                <c:pt idx="16549">
                  <c:v>1.0473940415494398E-3</c:v>
                </c:pt>
                <c:pt idx="16550">
                  <c:v>1.0473308856012503E-3</c:v>
                </c:pt>
                <c:pt idx="16551">
                  <c:v>1.0472678196932635E-3</c:v>
                </c:pt>
                <c:pt idx="16552">
                  <c:v>1.0472047238313921E-3</c:v>
                </c:pt>
                <c:pt idx="16553">
                  <c:v>1.0471414992339204E-3</c:v>
                </c:pt>
                <c:pt idx="16554">
                  <c:v>1.0470781239379208E-3</c:v>
                </c:pt>
                <c:pt idx="16555">
                  <c:v>1.0470146651359697E-3</c:v>
                </c:pt>
                <c:pt idx="16556">
                  <c:v>1.046951241313063E-3</c:v>
                </c:pt>
                <c:pt idx="16557">
                  <c:v>1.0468879555193471E-3</c:v>
                </c:pt>
                <c:pt idx="16558">
                  <c:v>1.0468248373572998E-3</c:v>
                </c:pt>
                <c:pt idx="16559">
                  <c:v>1.0467618263412983E-3</c:v>
                </c:pt>
                <c:pt idx="16560">
                  <c:v>1.0466988059830273E-3</c:v>
                </c:pt>
                <c:pt idx="16561">
                  <c:v>1.0466356693945441E-3</c:v>
                </c:pt>
                <c:pt idx="16562">
                  <c:v>1.0465723794627394E-3</c:v>
                </c:pt>
                <c:pt idx="16563">
                  <c:v>1.0465089897183169E-3</c:v>
                </c:pt>
                <c:pt idx="16564">
                  <c:v>1.046445614163907E-3</c:v>
                </c:pt>
                <c:pt idx="16565">
                  <c:v>1.0463823630670721E-3</c:v>
                </c:pt>
                <c:pt idx="16566">
                  <c:v>1.0463192808797181E-3</c:v>
                </c:pt>
                <c:pt idx="16567">
                  <c:v>1.0462563212346376E-3</c:v>
                </c:pt>
                <c:pt idx="16568">
                  <c:v>1.0461933730824479E-3</c:v>
                </c:pt>
                <c:pt idx="16569">
                  <c:v>1.0461303232356075E-3</c:v>
                </c:pt>
                <c:pt idx="16570">
                  <c:v>1.0460671200937886E-3</c:v>
                </c:pt>
                <c:pt idx="16571">
                  <c:v>1.0460038026722861E-3</c:v>
                </c:pt>
                <c:pt idx="16572">
                  <c:v>1.0459404786024775E-3</c:v>
                </c:pt>
                <c:pt idx="16573">
                  <c:v>1.0458772635088651E-3</c:v>
                </c:pt>
                <c:pt idx="16574">
                  <c:v>1.0458142159082296E-3</c:v>
                </c:pt>
                <c:pt idx="16575">
                  <c:v>1.0457513042844279E-3</c:v>
                </c:pt>
                <c:pt idx="16576">
                  <c:v>1.0456884248638545E-3</c:v>
                </c:pt>
                <c:pt idx="16577">
                  <c:v>1.0456254600657961E-3</c:v>
                </c:pt>
                <c:pt idx="16578">
                  <c:v>1.04556234470546E-3</c:v>
                </c:pt>
                <c:pt idx="16579">
                  <c:v>1.0454991026738307E-3</c:v>
                </c:pt>
                <c:pt idx="16580">
                  <c:v>1.0454358334538308E-3</c:v>
                </c:pt>
                <c:pt idx="16581">
                  <c:v>1.0453726560824676E-3</c:v>
                </c:pt>
                <c:pt idx="16582">
                  <c:v>1.0453096421245134E-3</c:v>
                </c:pt>
                <c:pt idx="16583">
                  <c:v>1.0452467753976717E-3</c:v>
                </c:pt>
                <c:pt idx="16584">
                  <c:v>1.0451839611142447E-3</c:v>
                </c:pt>
                <c:pt idx="16585">
                  <c:v>1.0451210792746233E-3</c:v>
                </c:pt>
                <c:pt idx="16586">
                  <c:v>1.0450580522362455E-3</c:v>
                </c:pt>
                <c:pt idx="16587">
                  <c:v>1.0449948884109074E-3</c:v>
                </c:pt>
                <c:pt idx="16588">
                  <c:v>1.0449316774969839E-3</c:v>
                </c:pt>
                <c:pt idx="16589">
                  <c:v>1.044868539948279E-3</c:v>
                </c:pt>
                <c:pt idx="16590">
                  <c:v>1.0448055591458815E-3</c:v>
                </c:pt>
                <c:pt idx="16591">
                  <c:v>1.0447427344669892E-3</c:v>
                </c:pt>
                <c:pt idx="16592">
                  <c:v>1.0446799816651001E-3</c:v>
                </c:pt>
                <c:pt idx="16593">
                  <c:v>1.0446171803306121E-3</c:v>
                </c:pt>
                <c:pt idx="16594">
                  <c:v>1.0445542416944291E-3</c:v>
                </c:pt>
                <c:pt idx="16595">
                  <c:v>1.044491158593576E-3</c:v>
                </c:pt>
                <c:pt idx="16596">
                  <c:v>1.0444280094737042E-3</c:v>
                </c:pt>
                <c:pt idx="16597">
                  <c:v>1.0443649141917808E-3</c:v>
                </c:pt>
                <c:pt idx="16598">
                  <c:v>1.0443019665200871E-3</c:v>
                </c:pt>
                <c:pt idx="16599">
                  <c:v>1.0442391813606921E-3</c:v>
                </c:pt>
                <c:pt idx="16600">
                  <c:v>1.0441764863832923E-3</c:v>
                </c:pt>
                <c:pt idx="16601">
                  <c:v>1.0441137627781553E-3</c:v>
                </c:pt>
                <c:pt idx="16602">
                  <c:v>1.0440509121627383E-3</c:v>
                </c:pt>
                <c:pt idx="16603">
                  <c:v>1.0439879119637104E-3</c:v>
                </c:pt>
                <c:pt idx="16604">
                  <c:v>1.0439248280977918E-3</c:v>
                </c:pt>
                <c:pt idx="16605">
                  <c:v>1.0438617778273198E-3</c:v>
                </c:pt>
                <c:pt idx="16606">
                  <c:v>1.0437988637213441E-3</c:v>
                </c:pt>
                <c:pt idx="16607">
                  <c:v>1.0437361159133574E-3</c:v>
                </c:pt>
                <c:pt idx="16608">
                  <c:v>1.043673475161452E-3</c:v>
                </c:pt>
                <c:pt idx="16609">
                  <c:v>1.0436108262332187E-3</c:v>
                </c:pt>
                <c:pt idx="16610">
                  <c:v>1.0435480628016496E-3</c:v>
                </c:pt>
                <c:pt idx="16611">
                  <c:v>1.043485147304137E-3</c:v>
                </c:pt>
                <c:pt idx="16612">
                  <c:v>1.0434221320649718E-3</c:v>
                </c:pt>
                <c:pt idx="16613">
                  <c:v>1.0433591298030357E-3</c:v>
                </c:pt>
                <c:pt idx="16614">
                  <c:v>1.0432962501476038E-3</c:v>
                </c:pt>
                <c:pt idx="16615">
                  <c:v>1.0432335379169395E-3</c:v>
                </c:pt>
                <c:pt idx="16616">
                  <c:v>1.0431709479080235E-3</c:v>
                </c:pt>
                <c:pt idx="16617">
                  <c:v>1.0431083703777841E-3</c:v>
                </c:pt>
                <c:pt idx="16618">
                  <c:v>1.0430456928515101E-3</c:v>
                </c:pt>
                <c:pt idx="16619">
                  <c:v>1.0429828634471931E-3</c:v>
                </c:pt>
                <c:pt idx="16620">
                  <c:v>1.0429199200629425E-3</c:v>
                </c:pt>
                <c:pt idx="16621">
                  <c:v>1.0428569690068422E-3</c:v>
                </c:pt>
                <c:pt idx="16622">
                  <c:v>1.042794125119112E-3</c:v>
                </c:pt>
                <c:pt idx="16623">
                  <c:v>1.0427314471126738E-3</c:v>
                </c:pt>
                <c:pt idx="16624">
                  <c:v>1.0426689045370157E-3</c:v>
                </c:pt>
                <c:pt idx="16625">
                  <c:v>1.042606394953328E-3</c:v>
                </c:pt>
                <c:pt idx="16626">
                  <c:v>1.0425438016332909E-3</c:v>
                </c:pt>
                <c:pt idx="16627">
                  <c:v>1.0424810592822951E-3</c:v>
                </c:pt>
                <c:pt idx="16628">
                  <c:v>1.042418190781644E-3</c:v>
                </c:pt>
                <c:pt idx="16629">
                  <c:v>1.0423552942735474E-3</c:v>
                </c:pt>
                <c:pt idx="16630">
                  <c:v>1.0422924878783061E-3</c:v>
                </c:pt>
                <c:pt idx="16631">
                  <c:v>1.0422298431839163E-3</c:v>
                </c:pt>
                <c:pt idx="16632">
                  <c:v>1.0421673449577894E-3</c:v>
                </c:pt>
                <c:pt idx="16633">
                  <c:v>1.0421048997532661E-3</c:v>
                </c:pt>
                <c:pt idx="16634">
                  <c:v>1.0420423885479841E-3</c:v>
                </c:pt>
                <c:pt idx="16635">
                  <c:v>1.0419797337627009E-3</c:v>
                </c:pt>
                <c:pt idx="16636">
                  <c:v>1.0419169429234322E-3</c:v>
                </c:pt>
                <c:pt idx="16637">
                  <c:v>1.0418541043927681E-3</c:v>
                </c:pt>
                <c:pt idx="16638">
                  <c:v>1.041791337591027E-3</c:v>
                </c:pt>
                <c:pt idx="16639">
                  <c:v>1.0417287257498951E-3</c:v>
                </c:pt>
                <c:pt idx="16640">
                  <c:v>1.0416662690649258E-3</c:v>
                </c:pt>
                <c:pt idx="16641">
                  <c:v>1.0416038846146284E-3</c:v>
                </c:pt>
                <c:pt idx="16642">
                  <c:v>1.0415414530747891E-3</c:v>
                </c:pt>
                <c:pt idx="16643">
                  <c:v>1.0414788859111441E-3</c:v>
                </c:pt>
                <c:pt idx="16644">
                  <c:v>1.0414161752130939E-3</c:v>
                </c:pt>
                <c:pt idx="16645">
                  <c:v>1.0413533981176199E-3</c:v>
                </c:pt>
                <c:pt idx="16646">
                  <c:v>1.0412906733490517E-3</c:v>
                </c:pt>
                <c:pt idx="16647">
                  <c:v>1.0412280943606659E-3</c:v>
                </c:pt>
                <c:pt idx="16648">
                  <c:v>1.0411656767284445E-3</c:v>
                </c:pt>
                <c:pt idx="16649">
                  <c:v>1.0411033494090449E-3</c:v>
                </c:pt>
                <c:pt idx="16650">
                  <c:v>1.0410409947679221E-3</c:v>
                </c:pt>
                <c:pt idx="16651">
                  <c:v>1.0409785148243111E-3</c:v>
                </c:pt>
                <c:pt idx="16652">
                  <c:v>1.0409158864073981E-3</c:v>
                </c:pt>
                <c:pt idx="16653">
                  <c:v>1.0408531741740224E-3</c:v>
                </c:pt>
                <c:pt idx="16654">
                  <c:v>1.0407904941738301E-3</c:v>
                </c:pt>
                <c:pt idx="16655">
                  <c:v>1.0407279484932095E-3</c:v>
                </c:pt>
                <c:pt idx="16656">
                  <c:v>1.0406655677843981E-3</c:v>
                </c:pt>
                <c:pt idx="16657">
                  <c:v>1.0406032940331819E-3</c:v>
                </c:pt>
                <c:pt idx="16658">
                  <c:v>1.0405410132522509E-3</c:v>
                </c:pt>
                <c:pt idx="16659">
                  <c:v>1.0404786196761061E-3</c:v>
                </c:pt>
                <c:pt idx="16660">
                  <c:v>1.0404160753041893E-3</c:v>
                </c:pt>
                <c:pt idx="16661">
                  <c:v>1.0403534312704253E-3</c:v>
                </c:pt>
                <c:pt idx="16662">
                  <c:v>1.040290799021436E-3</c:v>
                </c:pt>
                <c:pt idx="16663">
                  <c:v>1.0402282875487663E-3</c:v>
                </c:pt>
                <c:pt idx="16664">
                  <c:v>1.0401659420261641E-3</c:v>
                </c:pt>
                <c:pt idx="16665">
                  <c:v>1.0401037183988327E-3</c:v>
                </c:pt>
                <c:pt idx="16666">
                  <c:v>1.0400415082178038E-3</c:v>
                </c:pt>
                <c:pt idx="16667">
                  <c:v>1.0399791997196719E-3</c:v>
                </c:pt>
                <c:pt idx="16668">
                  <c:v>1.0399167407507542E-3</c:v>
                </c:pt>
                <c:pt idx="16669">
                  <c:v>1.0398541681078722E-3</c:v>
                </c:pt>
                <c:pt idx="16670">
                  <c:v>1.039791586788624E-3</c:v>
                </c:pt>
                <c:pt idx="16671">
                  <c:v>1.0397291108515407E-3</c:v>
                </c:pt>
                <c:pt idx="16672">
                  <c:v>1.0396667991964606E-3</c:v>
                </c:pt>
                <c:pt idx="16673">
                  <c:v>1.0396046224227938E-3</c:v>
                </c:pt>
                <c:pt idx="16674">
                  <c:v>1.0395424794131681E-3</c:v>
                </c:pt>
                <c:pt idx="16675">
                  <c:v>1.0394802542880489E-3</c:v>
                </c:pt>
                <c:pt idx="16676">
                  <c:v>1.0394178816513556E-3</c:v>
                </c:pt>
                <c:pt idx="16677">
                  <c:v>1.0393553833901441E-3</c:v>
                </c:pt>
                <c:pt idx="16678">
                  <c:v>1.039292856319854E-3</c:v>
                </c:pt>
                <c:pt idx="16679">
                  <c:v>1.039230417648612E-3</c:v>
                </c:pt>
                <c:pt idx="16680">
                  <c:v>1.0391681389802566E-3</c:v>
                </c:pt>
                <c:pt idx="16681">
                  <c:v>1.0391060060167216E-3</c:v>
                </c:pt>
                <c:pt idx="16682">
                  <c:v>1.0390439266380483E-3</c:v>
                </c:pt>
                <c:pt idx="16683">
                  <c:v>1.0389817827935581E-3</c:v>
                </c:pt>
                <c:pt idx="16684">
                  <c:v>1.0389194969738238E-3</c:v>
                </c:pt>
                <c:pt idx="16685">
                  <c:v>1.0388570758338446E-3</c:v>
                </c:pt>
                <c:pt idx="16686">
                  <c:v>1.038794606415206E-3</c:v>
                </c:pt>
                <c:pt idx="16687">
                  <c:v>1.0387322071112321E-3</c:v>
                </c:pt>
                <c:pt idx="16688">
                  <c:v>1.0386699609986722E-3</c:v>
                </c:pt>
                <c:pt idx="16689">
                  <c:v>1.0386078690770989E-3</c:v>
                </c:pt>
                <c:pt idx="16690">
                  <c:v>1.0385458497348921E-3</c:v>
                </c:pt>
                <c:pt idx="16691">
                  <c:v>1.0384837847258795E-3</c:v>
                </c:pt>
                <c:pt idx="16692">
                  <c:v>1.0384215857551151E-3</c:v>
                </c:pt>
                <c:pt idx="16693">
                  <c:v>1.0383592441782661E-3</c:v>
                </c:pt>
                <c:pt idx="16694">
                  <c:v>1.0382968358390401E-3</c:v>
                </c:pt>
                <c:pt idx="16695">
                  <c:v>1.0382344783373683E-3</c:v>
                </c:pt>
                <c:pt idx="16696">
                  <c:v>1.0381722648040172E-3</c:v>
                </c:pt>
                <c:pt idx="16697">
                  <c:v>1.0381102114755461E-3</c:v>
                </c:pt>
                <c:pt idx="16698">
                  <c:v>1.0380482485799875E-3</c:v>
                </c:pt>
                <c:pt idx="16699">
                  <c:v>1.0379862596488593E-3</c:v>
                </c:pt>
                <c:pt idx="16700">
                  <c:v>1.0379241471056917E-3</c:v>
                </c:pt>
                <c:pt idx="16701">
                  <c:v>1.0378618871949186E-3</c:v>
                </c:pt>
                <c:pt idx="16702">
                  <c:v>1.0377995433292248E-3</c:v>
                </c:pt>
                <c:pt idx="16703">
                  <c:v>1.03773723035551E-3</c:v>
                </c:pt>
                <c:pt idx="16704">
                  <c:v>1.0376750498759801E-3</c:v>
                </c:pt>
                <c:pt idx="16705">
                  <c:v>1.0376130330495721E-3</c:v>
                </c:pt>
                <c:pt idx="16706">
                  <c:v>1.0375511230739244E-3</c:v>
                </c:pt>
                <c:pt idx="16707">
                  <c:v>1.0374892071961378E-3</c:v>
                </c:pt>
                <c:pt idx="16708">
                  <c:v>1.0374271802126994E-3</c:v>
                </c:pt>
                <c:pt idx="16709">
                  <c:v>1.0373650036964671E-3</c:v>
                </c:pt>
                <c:pt idx="16710">
                  <c:v>1.037302727606841E-3</c:v>
                </c:pt>
                <c:pt idx="16711">
                  <c:v>1.0372404621296089E-3</c:v>
                </c:pt>
                <c:pt idx="16712">
                  <c:v>1.0371783156190898E-3</c:v>
                </c:pt>
                <c:pt idx="16713">
                  <c:v>1.0371163335939353E-3</c:v>
                </c:pt>
                <c:pt idx="16714">
                  <c:v>1.037054473131759E-3</c:v>
                </c:pt>
                <c:pt idx="16715">
                  <c:v>1.036992627065605E-3</c:v>
                </c:pt>
                <c:pt idx="16716">
                  <c:v>1.0369306843418581E-3</c:v>
                </c:pt>
                <c:pt idx="16717">
                  <c:v>1.0368685925449548E-3</c:v>
                </c:pt>
                <c:pt idx="16718">
                  <c:v>1.0368063873861086E-3</c:v>
                </c:pt>
                <c:pt idx="16719">
                  <c:v>1.0367441725651412E-3</c:v>
                </c:pt>
                <c:pt idx="16720">
                  <c:v>1.0366820613614423E-3</c:v>
                </c:pt>
                <c:pt idx="16721">
                  <c:v>1.0366201128527701E-3</c:v>
                </c:pt>
                <c:pt idx="16722">
                  <c:v>1.0365582986729797E-3</c:v>
                </c:pt>
                <c:pt idx="16723">
                  <c:v>1.0364965190128542E-3</c:v>
                </c:pt>
                <c:pt idx="16724">
                  <c:v>1.0364346588381018E-3</c:v>
                </c:pt>
                <c:pt idx="16725">
                  <c:v>1.0363726526592819E-3</c:v>
                </c:pt>
                <c:pt idx="16726">
                  <c:v>1.0363105213844885E-3</c:v>
                </c:pt>
                <c:pt idx="16727">
                  <c:v>1.0362483605161252E-3</c:v>
                </c:pt>
                <c:pt idx="16728">
                  <c:v>1.0361862863546899E-3</c:v>
                </c:pt>
                <c:pt idx="16729">
                  <c:v>1.036124370512628E-3</c:v>
                </c:pt>
                <c:pt idx="16730">
                  <c:v>1.0360625996114715E-3</c:v>
                </c:pt>
                <c:pt idx="16731">
                  <c:v>1.0360008828437124E-3</c:v>
                </c:pt>
                <c:pt idx="16732">
                  <c:v>1.0359391031248839E-3</c:v>
                </c:pt>
                <c:pt idx="16733">
                  <c:v>1.0358771830216741E-3</c:v>
                </c:pt>
                <c:pt idx="16734">
                  <c:v>1.0358151283326382E-3</c:v>
                </c:pt>
                <c:pt idx="16735">
                  <c:v>1.0357530247929929E-3</c:v>
                </c:pt>
                <c:pt idx="16736">
                  <c:v>1.0356909897754521E-3</c:v>
                </c:pt>
                <c:pt idx="16737">
                  <c:v>1.035629106196486E-3</c:v>
                </c:pt>
                <c:pt idx="16738">
                  <c:v>1.0355673758455463E-3</c:v>
                </c:pt>
                <c:pt idx="16739">
                  <c:v>1.035505718405946E-3</c:v>
                </c:pt>
                <c:pt idx="16740">
                  <c:v>1.0354440167021993E-3</c:v>
                </c:pt>
                <c:pt idx="16741">
                  <c:v>1.0353821826831061E-3</c:v>
                </c:pt>
                <c:pt idx="16742">
                  <c:v>1.0353202069842268E-3</c:v>
                </c:pt>
                <c:pt idx="16743">
                  <c:v>1.0352581641712311E-3</c:v>
                </c:pt>
                <c:pt idx="16744">
                  <c:v>1.03519617072783E-3</c:v>
                </c:pt>
                <c:pt idx="16745">
                  <c:v>1.0351343194588659E-3</c:v>
                </c:pt>
                <c:pt idx="16746">
                  <c:v>1.0350726272483929E-3</c:v>
                </c:pt>
                <c:pt idx="16747">
                  <c:v>1.0350110255803781E-3</c:v>
                </c:pt>
                <c:pt idx="16748">
                  <c:v>1.0349493991433673E-3</c:v>
                </c:pt>
                <c:pt idx="16749">
                  <c:v>1.0348876507676201E-3</c:v>
                </c:pt>
                <c:pt idx="16750">
                  <c:v>1.03482575612531E-3</c:v>
                </c:pt>
                <c:pt idx="16751">
                  <c:v>1.034763777400528E-3</c:v>
                </c:pt>
                <c:pt idx="16752">
                  <c:v>1.0347018282472681E-3</c:v>
                </c:pt>
                <c:pt idx="16753">
                  <c:v>1.0346400097821383E-3</c:v>
                </c:pt>
                <c:pt idx="16754">
                  <c:v>1.0345783536589001E-3</c:v>
                </c:pt>
                <c:pt idx="16755">
                  <c:v>1.0345168042714167E-3</c:v>
                </c:pt>
                <c:pt idx="16756">
                  <c:v>1.0344552500906189E-3</c:v>
                </c:pt>
                <c:pt idx="16757">
                  <c:v>1.0343935864753821E-3</c:v>
                </c:pt>
                <c:pt idx="16758">
                  <c:v>1.0343317745831568E-3</c:v>
                </c:pt>
                <c:pt idx="16759">
                  <c:v>1.034269863214448E-3</c:v>
                </c:pt>
                <c:pt idx="16760">
                  <c:v>1.0342079613055272E-3</c:v>
                </c:pt>
                <c:pt idx="16761">
                  <c:v>1.0341461765740521E-3</c:v>
                </c:pt>
                <c:pt idx="16762">
                  <c:v>1.0340845548731604E-3</c:v>
                </c:pt>
                <c:pt idx="16763">
                  <c:v>1.0340230543972901E-3</c:v>
                </c:pt>
                <c:pt idx="16764">
                  <c:v>1.0339615692495675E-3</c:v>
                </c:pt>
                <c:pt idx="16765">
                  <c:v>1.0338999890845259E-3</c:v>
                </c:pt>
                <c:pt idx="16766">
                  <c:v>1.033838261234402E-3</c:v>
                </c:pt>
                <c:pt idx="16767">
                  <c:v>1.0337764203402521E-3</c:v>
                </c:pt>
                <c:pt idx="16768">
                  <c:v>1.0337145688166921E-3</c:v>
                </c:pt>
                <c:pt idx="16769">
                  <c:v>1.0336528191665472E-3</c:v>
                </c:pt>
                <c:pt idx="16770">
                  <c:v>1.0335912306366872E-3</c:v>
                </c:pt>
                <c:pt idx="16771">
                  <c:v>1.0335297758801182E-3</c:v>
                </c:pt>
                <c:pt idx="16772">
                  <c:v>1.0334683563826598E-3</c:v>
                </c:pt>
                <c:pt idx="16773">
                  <c:v>1.0334068579516918E-3</c:v>
                </c:pt>
                <c:pt idx="16774">
                  <c:v>1.0333452150123898E-3</c:v>
                </c:pt>
                <c:pt idx="16775">
                  <c:v>1.0332834475089061E-3</c:v>
                </c:pt>
                <c:pt idx="16776">
                  <c:v>1.0332216496442498E-3</c:v>
                </c:pt>
                <c:pt idx="16777">
                  <c:v>1.0331599368158377E-3</c:v>
                </c:pt>
                <c:pt idx="16778">
                  <c:v>1.0330983806375838E-3</c:v>
                </c:pt>
                <c:pt idx="16779">
                  <c:v>1.0330369686359221E-3</c:v>
                </c:pt>
                <c:pt idx="16780">
                  <c:v>1.0329756113017345E-3</c:v>
                </c:pt>
                <c:pt idx="16781">
                  <c:v>1.0329141925112801E-3</c:v>
                </c:pt>
                <c:pt idx="16782">
                  <c:v>1.0328526349135418E-3</c:v>
                </c:pt>
                <c:pt idx="16783">
                  <c:v>1.0327909434649804E-3</c:v>
                </c:pt>
                <c:pt idx="16784">
                  <c:v>1.0327292026088939E-3</c:v>
                </c:pt>
                <c:pt idx="16785">
                  <c:v>1.0326675287038113E-3</c:v>
                </c:pt>
                <c:pt idx="16786">
                  <c:v>1.0326060045006355E-3</c:v>
                </c:pt>
                <c:pt idx="16787">
                  <c:v>1.0325446325647849E-3</c:v>
                </c:pt>
                <c:pt idx="16788">
                  <c:v>1.0324833338597446E-3</c:v>
                </c:pt>
                <c:pt idx="16789">
                  <c:v>1.0324219922734198E-3</c:v>
                </c:pt>
                <c:pt idx="16790">
                  <c:v>1.0323605200026481E-3</c:v>
                </c:pt>
                <c:pt idx="16791">
                  <c:v>1.0322989069763357E-3</c:v>
                </c:pt>
                <c:pt idx="16792">
                  <c:v>1.0322372264971024E-3</c:v>
                </c:pt>
                <c:pt idx="16793">
                  <c:v>1.0321755939406488E-3</c:v>
                </c:pt>
                <c:pt idx="16794">
                  <c:v>1.032114101782537E-3</c:v>
                </c:pt>
                <c:pt idx="16795">
                  <c:v>1.0320527675414021E-3</c:v>
                </c:pt>
                <c:pt idx="16796">
                  <c:v>1.0319915239419321E-3</c:v>
                </c:pt>
                <c:pt idx="16797">
                  <c:v>1.0319302568207441E-3</c:v>
                </c:pt>
                <c:pt idx="16798">
                  <c:v>1.031868869417142E-3</c:v>
                </c:pt>
                <c:pt idx="16799">
                  <c:v>1.0318073368433681E-3</c:v>
                </c:pt>
                <c:pt idx="16800">
                  <c:v>1.0317457200702746E-3</c:v>
                </c:pt>
                <c:pt idx="16801">
                  <c:v>1.0316841315686901E-3</c:v>
                </c:pt>
                <c:pt idx="16802">
                  <c:v>1.0316226719682901E-3</c:v>
                </c:pt>
                <c:pt idx="16803">
                  <c:v>1.0315613734059859E-3</c:v>
                </c:pt>
                <c:pt idx="16804">
                  <c:v>1.0315001814564361E-3</c:v>
                </c:pt>
                <c:pt idx="16805">
                  <c:v>1.0314389858039185E-3</c:v>
                </c:pt>
                <c:pt idx="16806">
                  <c:v>1.0313776823700307E-3</c:v>
                </c:pt>
                <c:pt idx="16807">
                  <c:v>1.0313162319078044E-3</c:v>
                </c:pt>
                <c:pt idx="16808">
                  <c:v>1.0312546820742889E-3</c:v>
                </c:pt>
                <c:pt idx="16809">
                  <c:v>1.0311931405674033E-3</c:v>
                </c:pt>
                <c:pt idx="16810">
                  <c:v>1.0311317144688411E-3</c:v>
                </c:pt>
                <c:pt idx="16811">
                  <c:v>1.0310704499559319E-3</c:v>
                </c:pt>
                <c:pt idx="16812">
                  <c:v>1.0310093063245779E-3</c:v>
                </c:pt>
                <c:pt idx="16813">
                  <c:v>1.0309481789361388E-3</c:v>
                </c:pt>
                <c:pt idx="16814">
                  <c:v>1.0308869581516621E-3</c:v>
                </c:pt>
                <c:pt idx="16815">
                  <c:v>1.0308255910606715E-3</c:v>
                </c:pt>
                <c:pt idx="16816">
                  <c:v>1.0307641112493194E-3</c:v>
                </c:pt>
                <c:pt idx="16817">
                  <c:v>1.0307026198594419E-3</c:v>
                </c:pt>
                <c:pt idx="16818">
                  <c:v>1.030641228619928E-3</c:v>
                </c:pt>
                <c:pt idx="16819">
                  <c:v>1.0305799969380933E-3</c:v>
                </c:pt>
                <c:pt idx="16820">
                  <c:v>1.0305188984710118E-3</c:v>
                </c:pt>
                <c:pt idx="16821">
                  <c:v>1.0304578359865615E-3</c:v>
                </c:pt>
                <c:pt idx="16822">
                  <c:v>1.0303966961301959E-3</c:v>
                </c:pt>
                <c:pt idx="16823">
                  <c:v>1.0303354132495661E-3</c:v>
                </c:pt>
                <c:pt idx="16824">
                  <c:v>1.0302740063396806E-3</c:v>
                </c:pt>
                <c:pt idx="16825">
                  <c:v>1.0302125683176381E-3</c:v>
                </c:pt>
                <c:pt idx="16826">
                  <c:v>1.0301512136822641E-3</c:v>
                </c:pt>
                <c:pt idx="16827">
                  <c:v>1.0300900140420663E-3</c:v>
                </c:pt>
                <c:pt idx="16828">
                  <c:v>1.0300289578138123E-3</c:v>
                </c:pt>
                <c:pt idx="16829">
                  <c:v>1.029967956772882E-3</c:v>
                </c:pt>
                <c:pt idx="16830">
                  <c:v>1.0299068957508044E-3</c:v>
                </c:pt>
                <c:pt idx="16831">
                  <c:v>1.0298456974848884E-3</c:v>
                </c:pt>
                <c:pt idx="16832">
                  <c:v>1.0297843661036872E-3</c:v>
                </c:pt>
                <c:pt idx="16833">
                  <c:v>1.0297229847728122E-3</c:v>
                </c:pt>
                <c:pt idx="16834">
                  <c:v>1.0296616688429624E-3</c:v>
                </c:pt>
                <c:pt idx="16835">
                  <c:v>1.0296005008944159E-3</c:v>
                </c:pt>
                <c:pt idx="16836">
                  <c:v>1.0295394842547985E-3</c:v>
                </c:pt>
                <c:pt idx="16837">
                  <c:v>1.0294785411531641E-3</c:v>
                </c:pt>
                <c:pt idx="16838">
                  <c:v>1.029417556533598E-3</c:v>
                </c:pt>
                <c:pt idx="16839">
                  <c:v>1.0293564428451071E-3</c:v>
                </c:pt>
                <c:pt idx="16840">
                  <c:v>1.0292951893232122E-3</c:v>
                </c:pt>
                <c:pt idx="16841">
                  <c:v>1.0292338680223381E-3</c:v>
                </c:pt>
                <c:pt idx="16842">
                  <c:v>1.0291725932182344E-3</c:v>
                </c:pt>
                <c:pt idx="16843">
                  <c:v>1.0291114570539794E-3</c:v>
                </c:pt>
                <c:pt idx="16844">
                  <c:v>1.0290504776700961E-3</c:v>
                </c:pt>
                <c:pt idx="16845">
                  <c:v>1.0289895890169586E-3</c:v>
                </c:pt>
                <c:pt idx="16846">
                  <c:v>1.028928678070327E-3</c:v>
                </c:pt>
                <c:pt idx="16847">
                  <c:v>1.0288676484808165E-3</c:v>
                </c:pt>
                <c:pt idx="16848">
                  <c:v>1.0288064748128513E-3</c:v>
                </c:pt>
                <c:pt idx="16849">
                  <c:v>1.0287452168391978E-3</c:v>
                </c:pt>
                <c:pt idx="16850">
                  <c:v>1.0286839858572175E-3</c:v>
                </c:pt>
                <c:pt idx="16851">
                  <c:v>1.028622882008364E-3</c:v>
                </c:pt>
                <c:pt idx="16852">
                  <c:v>1.0285619379012253E-3</c:v>
                </c:pt>
                <c:pt idx="16853">
                  <c:v>1.0285011002760175E-3</c:v>
                </c:pt>
                <c:pt idx="16854">
                  <c:v>1.0284402600199644E-3</c:v>
                </c:pt>
                <c:pt idx="16855">
                  <c:v>1.0283793136176796E-3</c:v>
                </c:pt>
                <c:pt idx="16856">
                  <c:v>1.0283182214285743E-3</c:v>
                </c:pt>
                <c:pt idx="16857">
                  <c:v>1.0282570299814809E-3</c:v>
                </c:pt>
                <c:pt idx="16858">
                  <c:v>1.0281958457470243E-3</c:v>
                </c:pt>
                <c:pt idx="16859">
                  <c:v>1.0281347751716443E-3</c:v>
                </c:pt>
                <c:pt idx="16860">
                  <c:v>1.0280738647468026E-3</c:v>
                </c:pt>
                <c:pt idx="16861">
                  <c:v>1.0280130748546734E-3</c:v>
                </c:pt>
                <c:pt idx="16862">
                  <c:v>1.0279523021031235E-3</c:v>
                </c:pt>
                <c:pt idx="16863">
                  <c:v>1.0278914375580759E-3</c:v>
                </c:pt>
                <c:pt idx="16864">
                  <c:v>1.027830428075622E-3</c:v>
                </c:pt>
                <c:pt idx="16865">
                  <c:v>1.0277693062020607E-3</c:v>
                </c:pt>
                <c:pt idx="16866">
                  <c:v>1.0277081718187745E-3</c:v>
                </c:pt>
                <c:pt idx="16867">
                  <c:v>1.0276471358833328E-3</c:v>
                </c:pt>
                <c:pt idx="16868">
                  <c:v>1.0275862579549766E-3</c:v>
                </c:pt>
                <c:pt idx="16869">
                  <c:v>1.0275255126800239E-3</c:v>
                </c:pt>
                <c:pt idx="16870">
                  <c:v>1.027464804095548E-3</c:v>
                </c:pt>
                <c:pt idx="16871">
                  <c:v>1.0274040196815101E-3</c:v>
                </c:pt>
                <c:pt idx="16872">
                  <c:v>1.02734309371566E-3</c:v>
                </c:pt>
                <c:pt idx="16873">
                  <c:v>1.0272820442585138E-3</c:v>
                </c:pt>
                <c:pt idx="16874">
                  <c:v>1.0272209629545415E-3</c:v>
                </c:pt>
                <c:pt idx="16875">
                  <c:v>1.0271599634085785E-3</c:v>
                </c:pt>
                <c:pt idx="16876">
                  <c:v>1.0270991172168429E-3</c:v>
                </c:pt>
                <c:pt idx="16877">
                  <c:v>1.0270384136721739E-3</c:v>
                </c:pt>
                <c:pt idx="16878">
                  <c:v>1.0269777658206941E-3</c:v>
                </c:pt>
                <c:pt idx="16879">
                  <c:v>1.0269170594437507E-3</c:v>
                </c:pt>
                <c:pt idx="16880">
                  <c:v>1.0268562173728958E-3</c:v>
                </c:pt>
                <c:pt idx="16881">
                  <c:v>1.0267952429226918E-3</c:v>
                </c:pt>
                <c:pt idx="16882">
                  <c:v>1.0267342179952098E-3</c:v>
                </c:pt>
                <c:pt idx="16883">
                  <c:v>1.0266732569396719E-3</c:v>
                </c:pt>
                <c:pt idx="16884">
                  <c:v>1.0266124421606801E-3</c:v>
                </c:pt>
                <c:pt idx="16885">
                  <c:v>1.0265517777345741E-3</c:v>
                </c:pt>
                <c:pt idx="16886">
                  <c:v>1.0264911871415666E-3</c:v>
                </c:pt>
                <c:pt idx="16887">
                  <c:v>1.0264305563746957E-3</c:v>
                </c:pt>
                <c:pt idx="16888">
                  <c:v>1.0263697981392418E-3</c:v>
                </c:pt>
                <c:pt idx="16889">
                  <c:v>1.0263089009903464E-3</c:v>
                </c:pt>
                <c:pt idx="16890">
                  <c:v>1.0262479357489209E-3</c:v>
                </c:pt>
                <c:pt idx="16891">
                  <c:v>1.0261870155987821E-3</c:v>
                </c:pt>
                <c:pt idx="16892">
                  <c:v>1.0261262323474258E-3</c:v>
                </c:pt>
                <c:pt idx="16893">
                  <c:v>1.0260656047447441E-3</c:v>
                </c:pt>
                <c:pt idx="16894">
                  <c:v>1.0260050679519411E-3</c:v>
                </c:pt>
                <c:pt idx="16895">
                  <c:v>1.0259445100751032E-3</c:v>
                </c:pt>
                <c:pt idx="16896">
                  <c:v>1.0258838351783041E-3</c:v>
                </c:pt>
                <c:pt idx="16897">
                  <c:v>1.0258230172900673E-3</c:v>
                </c:pt>
                <c:pt idx="16898">
                  <c:v>1.0257621150000838E-3</c:v>
                </c:pt>
                <c:pt idx="16899">
                  <c:v>1.0257012384417899E-3</c:v>
                </c:pt>
                <c:pt idx="16900">
                  <c:v>1.0256404872672615E-3</c:v>
                </c:pt>
                <c:pt idx="16901">
                  <c:v>1.0255798945454418E-3</c:v>
                </c:pt>
                <c:pt idx="16902">
                  <c:v>1.0255194081670918E-3</c:v>
                </c:pt>
                <c:pt idx="16903">
                  <c:v>1.0254589202120673E-3</c:v>
                </c:pt>
                <c:pt idx="16904">
                  <c:v>1.0253983277282042E-3</c:v>
                </c:pt>
                <c:pt idx="16905">
                  <c:v>1.025337590691921E-3</c:v>
                </c:pt>
                <c:pt idx="16906">
                  <c:v>1.0252767545188641E-3</c:v>
                </c:pt>
                <c:pt idx="16907">
                  <c:v>1.0252159244633903E-3</c:v>
                </c:pt>
                <c:pt idx="16908">
                  <c:v>1.0251552063373641E-3</c:v>
                </c:pt>
                <c:pt idx="16909">
                  <c:v>1.0250946469364879E-3</c:v>
                </c:pt>
                <c:pt idx="16910">
                  <c:v>1.0250342077142728E-3</c:v>
                </c:pt>
                <c:pt idx="16911">
                  <c:v>1.0249737865134835E-3</c:v>
                </c:pt>
                <c:pt idx="16912">
                  <c:v>1.0249132751031719E-3</c:v>
                </c:pt>
                <c:pt idx="16913">
                  <c:v>1.0248526201151681E-3</c:v>
                </c:pt>
                <c:pt idx="16914">
                  <c:v>1.0247918530707626E-3</c:v>
                </c:pt>
                <c:pt idx="16915">
                  <c:v>1.02473107260304E-3</c:v>
                </c:pt>
                <c:pt idx="16916">
                  <c:v>1.0246703889009504E-3</c:v>
                </c:pt>
                <c:pt idx="16917">
                  <c:v>1.0246098616673081E-3</c:v>
                </c:pt>
                <c:pt idx="16918">
                  <c:v>1.0245494665229781E-3</c:v>
                </c:pt>
                <c:pt idx="16919">
                  <c:v>1.0244891087615577E-3</c:v>
                </c:pt>
                <c:pt idx="16920">
                  <c:v>1.0244286766938773E-3</c:v>
                </c:pt>
                <c:pt idx="16921">
                  <c:v>1.0243681045353527E-3</c:v>
                </c:pt>
                <c:pt idx="16922">
                  <c:v>1.0243074094263794E-3</c:v>
                </c:pt>
                <c:pt idx="16923">
                  <c:v>1.0242466817520161E-3</c:v>
                </c:pt>
                <c:pt idx="16924">
                  <c:v>1.0241860342275876E-3</c:v>
                </c:pt>
                <c:pt idx="16925">
                  <c:v>1.0241255384303995E-3</c:v>
                </c:pt>
                <c:pt idx="16926">
                  <c:v>1.0240651845152325E-3</c:v>
                </c:pt>
                <c:pt idx="16927">
                  <c:v>1.0240048867853561E-3</c:v>
                </c:pt>
                <c:pt idx="16928">
                  <c:v>1.0239445319665118E-3</c:v>
                </c:pt>
                <c:pt idx="16929">
                  <c:v>1.0238840429902959E-3</c:v>
                </c:pt>
                <c:pt idx="16930">
                  <c:v>1.0238234223710081E-3</c:v>
                </c:pt>
                <c:pt idx="16931">
                  <c:v>1.0237627507611155E-3</c:v>
                </c:pt>
                <c:pt idx="16932">
                  <c:v>1.023702141514678E-3</c:v>
                </c:pt>
                <c:pt idx="16933">
                  <c:v>1.0236416768557481E-3</c:v>
                </c:pt>
                <c:pt idx="16934">
                  <c:v>1.0235813615960701E-3</c:v>
                </c:pt>
                <c:pt idx="16935">
                  <c:v>1.0235211204527453E-3</c:v>
                </c:pt>
                <c:pt idx="16936">
                  <c:v>1.0234608404606172E-3</c:v>
                </c:pt>
                <c:pt idx="16937">
                  <c:v>1.0234004345851862E-3</c:v>
                </c:pt>
                <c:pt idx="16938">
                  <c:v>1.0233398907140618E-3</c:v>
                </c:pt>
                <c:pt idx="16939">
                  <c:v>1.0232792784491318E-3</c:v>
                </c:pt>
                <c:pt idx="16940">
                  <c:v>1.0232187098902807E-3</c:v>
                </c:pt>
                <c:pt idx="16941">
                  <c:v>1.02315827650638E-3</c:v>
                </c:pt>
                <c:pt idx="16942">
                  <c:v>1.0230979976443586E-3</c:v>
                </c:pt>
                <c:pt idx="16943">
                  <c:v>1.0230378096616089E-3</c:v>
                </c:pt>
                <c:pt idx="16944">
                  <c:v>1.0229776017857731E-3</c:v>
                </c:pt>
                <c:pt idx="16945">
                  <c:v>1.0229172784964441E-3</c:v>
                </c:pt>
                <c:pt idx="16946">
                  <c:v>1.0228568132980116E-3</c:v>
                </c:pt>
                <c:pt idx="16947">
                  <c:v>1.0227962636118301E-3</c:v>
                </c:pt>
                <c:pt idx="16948">
                  <c:v>1.0227357384169661E-3</c:v>
                </c:pt>
                <c:pt idx="16949">
                  <c:v>1.0226753368749761E-3</c:v>
                </c:pt>
                <c:pt idx="16950">
                  <c:v>1.0226150925040571E-3</c:v>
                </c:pt>
                <c:pt idx="16951">
                  <c:v>1.0225549543306607E-3</c:v>
                </c:pt>
                <c:pt idx="16952">
                  <c:v>1.0224948156170458E-3</c:v>
                </c:pt>
                <c:pt idx="16953">
                  <c:v>1.0224345739744713E-3</c:v>
                </c:pt>
                <c:pt idx="16954">
                  <c:v>1.0223741890067837E-3</c:v>
                </c:pt>
                <c:pt idx="16955">
                  <c:v>1.0223137050312842E-3</c:v>
                </c:pt>
                <c:pt idx="16956">
                  <c:v>1.0222532260969104E-3</c:v>
                </c:pt>
                <c:pt idx="16957">
                  <c:v>1.0221928573817941E-3</c:v>
                </c:pt>
                <c:pt idx="16958">
                  <c:v>1.0221326459761352E-3</c:v>
                </c:pt>
                <c:pt idx="16959">
                  <c:v>1.0220725543899837E-3</c:v>
                </c:pt>
                <c:pt idx="16960">
                  <c:v>1.0220124816895109E-3</c:v>
                </c:pt>
                <c:pt idx="16961">
                  <c:v>1.0219523203451701E-3</c:v>
                </c:pt>
                <c:pt idx="16962">
                  <c:v>1.0218920167735152E-3</c:v>
                </c:pt>
                <c:pt idx="16963">
                  <c:v>1.0218316014854558E-3</c:v>
                </c:pt>
                <c:pt idx="16964">
                  <c:v>1.0217711718778647E-3</c:v>
                </c:pt>
                <c:pt idx="16965">
                  <c:v>1.0217108373737301E-3</c:v>
                </c:pt>
                <c:pt idx="16966">
                  <c:v>1.021650657811238E-3</c:v>
                </c:pt>
                <c:pt idx="16967">
                  <c:v>1.0215906097713703E-3</c:v>
                </c:pt>
                <c:pt idx="16968">
                  <c:v>1.02153059979165E-3</c:v>
                </c:pt>
                <c:pt idx="16969">
                  <c:v>1.0214705170101944E-3</c:v>
                </c:pt>
                <c:pt idx="16970">
                  <c:v>1.0214102955874275E-3</c:v>
                </c:pt>
                <c:pt idx="16971">
                  <c:v>1.0213499517578665E-3</c:v>
                </c:pt>
                <c:pt idx="16972">
                  <c:v>1.0212895746601761E-3</c:v>
                </c:pt>
                <c:pt idx="16973">
                  <c:v>1.0212292761246798E-3</c:v>
                </c:pt>
                <c:pt idx="16974">
                  <c:v>1.0211691277032641E-3</c:v>
                </c:pt>
                <c:pt idx="16975">
                  <c:v>1.0211091203987342E-3</c:v>
                </c:pt>
                <c:pt idx="16976">
                  <c:v>1.02104916975808E-3</c:v>
                </c:pt>
                <c:pt idx="16977">
                  <c:v>1.0209891634460025E-3</c:v>
                </c:pt>
                <c:pt idx="16978">
                  <c:v>1.0209290244998102E-3</c:v>
                </c:pt>
                <c:pt idx="16979">
                  <c:v>1.0208687546470767E-3</c:v>
                </c:pt>
                <c:pt idx="16980">
                  <c:v>1.02080843330447E-3</c:v>
                </c:pt>
                <c:pt idx="16981">
                  <c:v>1.0207481728371503E-3</c:v>
                </c:pt>
                <c:pt idx="16982">
                  <c:v>1.0206880552838661E-3</c:v>
                </c:pt>
                <c:pt idx="16983">
                  <c:v>1.0206280861786313E-3</c:v>
                </c:pt>
                <c:pt idx="16984">
                  <c:v>1.0205681914613751E-3</c:v>
                </c:pt>
                <c:pt idx="16985">
                  <c:v>1.0205082592016042E-3</c:v>
                </c:pt>
                <c:pt idx="16986">
                  <c:v>1.0204482026289073E-3</c:v>
                </c:pt>
                <c:pt idx="16987">
                  <c:v>1.0203880089760186E-3</c:v>
                </c:pt>
                <c:pt idx="16988">
                  <c:v>1.0203277466400921E-3</c:v>
                </c:pt>
                <c:pt idx="16989">
                  <c:v>1.0202675266450113E-3</c:v>
                </c:pt>
                <c:pt idx="16990">
                  <c:v>1.0202074401181001E-3</c:v>
                </c:pt>
                <c:pt idx="16991">
                  <c:v>1.0201475069912312E-3</c:v>
                </c:pt>
                <c:pt idx="16992">
                  <c:v>1.0200876648034365E-3</c:v>
                </c:pt>
                <c:pt idx="16993">
                  <c:v>1.0200278038952507E-3</c:v>
                </c:pt>
                <c:pt idx="16994">
                  <c:v>1.0199678291637866E-3</c:v>
                </c:pt>
                <c:pt idx="16995">
                  <c:v>1.0199077136008141E-3</c:v>
                </c:pt>
                <c:pt idx="16996">
                  <c:v>1.0198475134740041E-3</c:v>
                </c:pt>
                <c:pt idx="16997">
                  <c:v>1.0197873366174501E-3</c:v>
                </c:pt>
                <c:pt idx="16998">
                  <c:v>1.0197272817011422E-3</c:v>
                </c:pt>
                <c:pt idx="16999">
                  <c:v>1.0196673826816075E-3</c:v>
                </c:pt>
                <c:pt idx="17000">
                  <c:v>1.0196075897063272E-3</c:v>
                </c:pt>
                <c:pt idx="17001">
                  <c:v>1.0195477972098498E-3</c:v>
                </c:pt>
                <c:pt idx="17002">
                  <c:v>1.0194879033669443E-3</c:v>
                </c:pt>
                <c:pt idx="17003">
                  <c:v>1.0194278674191478E-3</c:v>
                </c:pt>
                <c:pt idx="17004">
                  <c:v>1.0193677326000893E-3</c:v>
                </c:pt>
                <c:pt idx="17005">
                  <c:v>1.0193076017640541E-3</c:v>
                </c:pt>
                <c:pt idx="17006">
                  <c:v>1.0192475794562805E-3</c:v>
                </c:pt>
                <c:pt idx="17007">
                  <c:v>1.019187713051877E-3</c:v>
                </c:pt>
                <c:pt idx="17008">
                  <c:v>1.0191279661028781E-3</c:v>
                </c:pt>
                <c:pt idx="17009">
                  <c:v>1.0190682388874779E-3</c:v>
                </c:pt>
                <c:pt idx="17010">
                  <c:v>1.0190084245757765E-3</c:v>
                </c:pt>
                <c:pt idx="17011">
                  <c:v>1.0189484693778283E-3</c:v>
                </c:pt>
                <c:pt idx="17012">
                  <c:v>1.0188884028086464E-3</c:v>
                </c:pt>
                <c:pt idx="17013">
                  <c:v>1.0188283210407979E-3</c:v>
                </c:pt>
                <c:pt idx="17014">
                  <c:v>1.0187683327340254E-3</c:v>
                </c:pt>
                <c:pt idx="17015">
                  <c:v>1.01870849785386E-3</c:v>
                </c:pt>
                <c:pt idx="17016">
                  <c:v>1.0186487939271229E-3</c:v>
                </c:pt>
                <c:pt idx="17017">
                  <c:v>1.0185891287228343E-3</c:v>
                </c:pt>
                <c:pt idx="17018">
                  <c:v>1.0185293922027538E-3</c:v>
                </c:pt>
                <c:pt idx="17019">
                  <c:v>1.0184695184795797E-3</c:v>
                </c:pt>
                <c:pt idx="17020">
                  <c:v>1.0184095228959321E-3</c:v>
                </c:pt>
                <c:pt idx="17021">
                  <c:v>1.0183494933569861E-3</c:v>
                </c:pt>
                <c:pt idx="17022">
                  <c:v>1.0182895408126086E-3</c:v>
                </c:pt>
                <c:pt idx="17023">
                  <c:v>1.0182297367828141E-3</c:v>
                </c:pt>
                <c:pt idx="17024">
                  <c:v>1.0181700731047769E-3</c:v>
                </c:pt>
                <c:pt idx="17025">
                  <c:v>1.0181104665558925E-3</c:v>
                </c:pt>
                <c:pt idx="17026">
                  <c:v>1.0180508057344309E-3</c:v>
                </c:pt>
                <c:pt idx="17027">
                  <c:v>1.0179910137889498E-3</c:v>
                </c:pt>
                <c:pt idx="17028">
                  <c:v>1.0179310916736378E-3</c:v>
                </c:pt>
                <c:pt idx="17029">
                  <c:v>1.0178711175829868E-3</c:v>
                </c:pt>
                <c:pt idx="17030">
                  <c:v>1.0178112028995238E-3</c:v>
                </c:pt>
                <c:pt idx="17031">
                  <c:v>1.0177514294720355E-3</c:v>
                </c:pt>
                <c:pt idx="17032">
                  <c:v>1.0176918035438715E-3</c:v>
                </c:pt>
                <c:pt idx="17033">
                  <c:v>1.0176322522638668E-3</c:v>
                </c:pt>
                <c:pt idx="17034">
                  <c:v>1.0175726647291413E-3</c:v>
                </c:pt>
                <c:pt idx="17035">
                  <c:v>1.0175129544370981E-3</c:v>
                </c:pt>
                <c:pt idx="17036">
                  <c:v>1.0174531079780466E-3</c:v>
                </c:pt>
                <c:pt idx="17037">
                  <c:v>1.0173931925585846E-3</c:v>
                </c:pt>
                <c:pt idx="17038">
                  <c:v>1.0173333181344338E-3</c:v>
                </c:pt>
                <c:pt idx="17039">
                  <c:v>1.0172735754885621E-3</c:v>
                </c:pt>
                <c:pt idx="17040">
                  <c:v>1.0172139851258061E-3</c:v>
                </c:pt>
                <c:pt idx="17041">
                  <c:v>1.0171544857525752E-3</c:v>
                </c:pt>
                <c:pt idx="17042">
                  <c:v>1.0170949688136381E-3</c:v>
                </c:pt>
                <c:pt idx="17043">
                  <c:v>1.0170353396255331E-3</c:v>
                </c:pt>
                <c:pt idx="17044">
                  <c:v>1.0169755706788053E-3</c:v>
                </c:pt>
                <c:pt idx="17045">
                  <c:v>1.0169157171018221E-3</c:v>
                </c:pt>
                <c:pt idx="17046">
                  <c:v>1.0168558855930881E-3</c:v>
                </c:pt>
                <c:pt idx="17047">
                  <c:v>1.0167961743300469E-3</c:v>
                </c:pt>
                <c:pt idx="17048">
                  <c:v>1.0167366176967801E-3</c:v>
                </c:pt>
                <c:pt idx="17049">
                  <c:v>1.0166771669473447E-3</c:v>
                </c:pt>
                <c:pt idx="17050">
                  <c:v>1.0166177176785403E-3</c:v>
                </c:pt>
                <c:pt idx="17051">
                  <c:v>1.0165581686286868E-3</c:v>
                </c:pt>
                <c:pt idx="17052">
                  <c:v>1.016498478687132E-3</c:v>
                </c:pt>
                <c:pt idx="17053">
                  <c:v>1.016438690018259E-3</c:v>
                </c:pt>
                <c:pt idx="17054">
                  <c:v>1.0163789042923965E-3</c:v>
                </c:pt>
                <c:pt idx="17055">
                  <c:v>1.0163192254227437E-3</c:v>
                </c:pt>
                <c:pt idx="17056">
                  <c:v>1.0162597010599625E-3</c:v>
                </c:pt>
                <c:pt idx="17057">
                  <c:v>1.01620029578366E-3</c:v>
                </c:pt>
                <c:pt idx="17058">
                  <c:v>1.0161409110727956E-3</c:v>
                </c:pt>
                <c:pt idx="17059">
                  <c:v>1.0160814407952675E-3</c:v>
                </c:pt>
                <c:pt idx="17060">
                  <c:v>1.0160218309633461E-3</c:v>
                </c:pt>
                <c:pt idx="17061">
                  <c:v>1.0159621101103792E-3</c:v>
                </c:pt>
                <c:pt idx="17062">
                  <c:v>1.0159023731964505E-3</c:v>
                </c:pt>
                <c:pt idx="17063">
                  <c:v>1.0158427281207868E-3</c:v>
                </c:pt>
                <c:pt idx="17064">
                  <c:v>1.0157832349683401E-3</c:v>
                </c:pt>
                <c:pt idx="17065">
                  <c:v>1.0157238721977299E-3</c:v>
                </c:pt>
                <c:pt idx="17066">
                  <c:v>1.0156645487971498E-3</c:v>
                </c:pt>
                <c:pt idx="17067">
                  <c:v>1.0156051555484059E-3</c:v>
                </c:pt>
                <c:pt idx="17068">
                  <c:v>1.0155456265235274E-3</c:v>
                </c:pt>
                <c:pt idx="17069">
                  <c:v>1.0154859761870704E-3</c:v>
                </c:pt>
                <c:pt idx="17070">
                  <c:v>1.0154262912234631E-3</c:v>
                </c:pt>
                <c:pt idx="17071">
                  <c:v>1.0153666817066366E-3</c:v>
                </c:pt>
                <c:pt idx="17072">
                  <c:v>1.0153072191184855E-3</c:v>
                </c:pt>
                <c:pt idx="17073">
                  <c:v>1.0152478961170063E-3</c:v>
                </c:pt>
                <c:pt idx="17074">
                  <c:v>1.0151886306968801E-3</c:v>
                </c:pt>
                <c:pt idx="17075">
                  <c:v>1.0151293123845657E-3</c:v>
                </c:pt>
                <c:pt idx="17076">
                  <c:v>1.0150698644452781E-3</c:v>
                </c:pt>
                <c:pt idx="17077">
                  <c:v>1.0150102870729618E-3</c:v>
                </c:pt>
                <c:pt idx="17078">
                  <c:v>1.0149506572534348E-3</c:v>
                </c:pt>
                <c:pt idx="17079">
                  <c:v>1.0148910853927831E-3</c:v>
                </c:pt>
                <c:pt idx="17080">
                  <c:v>1.0148316531452958E-3</c:v>
                </c:pt>
                <c:pt idx="17081">
                  <c:v>1.0147723674509511E-3</c:v>
                </c:pt>
                <c:pt idx="17082">
                  <c:v>1.0147131566537134E-3</c:v>
                </c:pt>
                <c:pt idx="17083">
                  <c:v>1.0146539108712685E-3</c:v>
                </c:pt>
                <c:pt idx="17084">
                  <c:v>1.0145945438724915E-3</c:v>
                </c:pt>
                <c:pt idx="17085">
                  <c:v>1.0145350416175558E-3</c:v>
                </c:pt>
                <c:pt idx="17086">
                  <c:v>1.0144754701364581E-3</c:v>
                </c:pt>
                <c:pt idx="17087">
                  <c:v>1.0144159383245913E-3</c:v>
                </c:pt>
                <c:pt idx="17088">
                  <c:v>1.0143565366177965E-3</c:v>
                </c:pt>
                <c:pt idx="17089">
                  <c:v>1.014297286082138E-3</c:v>
                </c:pt>
                <c:pt idx="17090">
                  <c:v>1.0142381265772708E-3</c:v>
                </c:pt>
                <c:pt idx="17091">
                  <c:v>1.0141789506436078E-3</c:v>
                </c:pt>
                <c:pt idx="17092">
                  <c:v>1.0141196640189615E-3</c:v>
                </c:pt>
                <c:pt idx="17093">
                  <c:v>1.0140602387038362E-3</c:v>
                </c:pt>
                <c:pt idx="17094">
                  <c:v>1.0140007287015645E-3</c:v>
                </c:pt>
                <c:pt idx="17095">
                  <c:v>1.0139412395842918E-3</c:v>
                </c:pt>
                <c:pt idx="17096">
                  <c:v>1.0138818690360334E-3</c:v>
                </c:pt>
                <c:pt idx="17097">
                  <c:v>1.0138226518578398E-3</c:v>
                </c:pt>
                <c:pt idx="17098">
                  <c:v>1.013763540396046E-3</c:v>
                </c:pt>
                <c:pt idx="17099">
                  <c:v>1.0137044313997721E-3</c:v>
                </c:pt>
                <c:pt idx="17100">
                  <c:v>1.0136452241708601E-3</c:v>
                </c:pt>
                <c:pt idx="17101">
                  <c:v>1.0135858772564181E-3</c:v>
                </c:pt>
                <c:pt idx="17102">
                  <c:v>1.0135264317658441E-3</c:v>
                </c:pt>
                <c:pt idx="17103">
                  <c:v>1.0134669881960766E-3</c:v>
                </c:pt>
                <c:pt idx="17104">
                  <c:v>1.0134076498292321E-3</c:v>
                </c:pt>
                <c:pt idx="17105">
                  <c:v>1.0133484645822616E-3</c:v>
                </c:pt>
                <c:pt idx="17106">
                  <c:v>1.0132893980481412E-3</c:v>
                </c:pt>
                <c:pt idx="17107">
                  <c:v>1.0132303528954476E-3</c:v>
                </c:pt>
                <c:pt idx="17108">
                  <c:v>1.0131712236880561E-3</c:v>
                </c:pt>
                <c:pt idx="17109">
                  <c:v>1.0131119562489441E-3</c:v>
                </c:pt>
                <c:pt idx="17110">
                  <c:v>1.0130525781438559E-3</c:v>
                </c:pt>
                <c:pt idx="17111">
                  <c:v>1.0129931831320798E-3</c:v>
                </c:pt>
                <c:pt idx="17112">
                  <c:v>1.0129338783550761E-3</c:v>
                </c:pt>
                <c:pt idx="17113">
                  <c:v>1.0128747240094886E-3</c:v>
                </c:pt>
                <c:pt idx="17114">
                  <c:v>1.0128156994718461E-3</c:v>
                </c:pt>
                <c:pt idx="17115">
                  <c:v>1.0127567149373381E-3</c:v>
                </c:pt>
                <c:pt idx="17116">
                  <c:v>1.0126976620041606E-3</c:v>
                </c:pt>
                <c:pt idx="17117">
                  <c:v>1.012638474710657E-3</c:v>
                </c:pt>
                <c:pt idx="17118">
                  <c:v>1.0125791666569413E-3</c:v>
                </c:pt>
                <c:pt idx="17119">
                  <c:v>1.0125198233193141E-3</c:v>
                </c:pt>
                <c:pt idx="17120">
                  <c:v>1.0124605539002529E-3</c:v>
                </c:pt>
                <c:pt idx="17121">
                  <c:v>1.0124014298374081E-3</c:v>
                </c:pt>
                <c:pt idx="17122">
                  <c:v>1.0123424445962982E-3</c:v>
                </c:pt>
                <c:pt idx="17123">
                  <c:v>1.0122835173758541E-3</c:v>
                </c:pt>
                <c:pt idx="17124">
                  <c:v>1.012224538625402E-3</c:v>
                </c:pt>
                <c:pt idx="17125">
                  <c:v>1.0121654317320746E-3</c:v>
                </c:pt>
                <c:pt idx="17126">
                  <c:v>1.0121061961425551E-3</c:v>
                </c:pt>
                <c:pt idx="17127">
                  <c:v>1.0120469076473006E-3</c:v>
                </c:pt>
                <c:pt idx="17128">
                  <c:v>1.0119876756821502E-3</c:v>
                </c:pt>
                <c:pt idx="17129">
                  <c:v>1.0119285817024738E-3</c:v>
                </c:pt>
                <c:pt idx="17130">
                  <c:v>1.0118696333323049E-3</c:v>
                </c:pt>
                <c:pt idx="17131">
                  <c:v>1.0118107600971555E-3</c:v>
                </c:pt>
                <c:pt idx="17132">
                  <c:v>1.0117518531282961E-3</c:v>
                </c:pt>
                <c:pt idx="17133">
                  <c:v>1.011692826469626E-3</c:v>
                </c:pt>
                <c:pt idx="17134">
                  <c:v>1.011633665463236E-3</c:v>
                </c:pt>
                <c:pt idx="17135">
                  <c:v>1.0115744349763621E-3</c:v>
                </c:pt>
                <c:pt idx="17136">
                  <c:v>1.011515242851808E-3</c:v>
                </c:pt>
                <c:pt idx="17137">
                  <c:v>1.0114561791756509E-3</c:v>
                </c:pt>
                <c:pt idx="17138">
                  <c:v>1.0113972655636108E-3</c:v>
                </c:pt>
                <c:pt idx="17139">
                  <c:v>1.0113384430145858E-3</c:v>
                </c:pt>
                <c:pt idx="17140">
                  <c:v>1.0112796051561799E-3</c:v>
                </c:pt>
                <c:pt idx="17141">
                  <c:v>1.0112206581492109E-3</c:v>
                </c:pt>
                <c:pt idx="17142">
                  <c:v>1.011161573515162E-3</c:v>
                </c:pt>
                <c:pt idx="17143">
                  <c:v>1.011102404146382E-3</c:v>
                </c:pt>
                <c:pt idx="17144">
                  <c:v>1.0110432544978853E-3</c:v>
                </c:pt>
                <c:pt idx="17145">
                  <c:v>1.010984221759374E-3</c:v>
                </c:pt>
                <c:pt idx="17146">
                  <c:v>1.0109253411384913E-3</c:v>
                </c:pt>
                <c:pt idx="17147">
                  <c:v>1.0108665660597291E-3</c:v>
                </c:pt>
                <c:pt idx="17148">
                  <c:v>1.0108077944146539E-3</c:v>
                </c:pt>
                <c:pt idx="17149">
                  <c:v>1.0107489260686045E-3</c:v>
                </c:pt>
                <c:pt idx="17150">
                  <c:v>1.0106899192361726E-3</c:v>
                </c:pt>
                <c:pt idx="17151">
                  <c:v>1.0106308139858835E-3</c:v>
                </c:pt>
                <c:pt idx="17152">
                  <c:v>1.0105717096517645E-3</c:v>
                </c:pt>
                <c:pt idx="17153">
                  <c:v>1.0105127088857969E-3</c:v>
                </c:pt>
                <c:pt idx="17154">
                  <c:v>1.0104538598621501E-3</c:v>
                </c:pt>
                <c:pt idx="17155">
                  <c:v>1.0103951291731879E-3</c:v>
                </c:pt>
                <c:pt idx="17156">
                  <c:v>1.0103364206660173E-3</c:v>
                </c:pt>
                <c:pt idx="17157">
                  <c:v>1.0102776295986288E-3</c:v>
                </c:pt>
                <c:pt idx="17158">
                  <c:v>1.0102187016130589E-3</c:v>
                </c:pt>
                <c:pt idx="17159">
                  <c:v>1.0101596633213304E-3</c:v>
                </c:pt>
                <c:pt idx="17160">
                  <c:v>1.0101006072935361E-3</c:v>
                </c:pt>
                <c:pt idx="17161">
                  <c:v>1.0100416399161053E-3</c:v>
                </c:pt>
                <c:pt idx="17162">
                  <c:v>1.0099828214897699E-3</c:v>
                </c:pt>
                <c:pt idx="17163">
                  <c:v>1.0099241322952758E-3</c:v>
                </c:pt>
                <c:pt idx="17164">
                  <c:v>1.0098654837227775E-3</c:v>
                </c:pt>
                <c:pt idx="17165">
                  <c:v>1.0098067681832182E-3</c:v>
                </c:pt>
                <c:pt idx="17166">
                  <c:v>1.0097479196880632E-3</c:v>
                </c:pt>
                <c:pt idx="17167">
                  <c:v>1.0096889509864121E-3</c:v>
                </c:pt>
                <c:pt idx="17168">
                  <c:v>1.0096299463589339E-3</c:v>
                </c:pt>
                <c:pt idx="17169">
                  <c:v>1.0095710141411545E-3</c:v>
                </c:pt>
                <c:pt idx="17170">
                  <c:v>1.00951222572047E-3</c:v>
                </c:pt>
                <c:pt idx="17171">
                  <c:v>1.0094535753567716E-3</c:v>
                </c:pt>
                <c:pt idx="17172">
                  <c:v>1.0093949834404175E-3</c:v>
                </c:pt>
                <c:pt idx="17173">
                  <c:v>1.0093363413382222E-3</c:v>
                </c:pt>
                <c:pt idx="17174">
                  <c:v>1.0092775725644321E-3</c:v>
                </c:pt>
                <c:pt idx="17175">
                  <c:v>1.0092186758312504E-3</c:v>
                </c:pt>
                <c:pt idx="17176">
                  <c:v>1.0091597257469221E-3</c:v>
                </c:pt>
                <c:pt idx="17177">
                  <c:v>1.0091008307832276E-3</c:v>
                </c:pt>
                <c:pt idx="17178">
                  <c:v>1.0090420721922701E-3</c:v>
                </c:pt>
                <c:pt idx="17179">
                  <c:v>1.0089834582697921E-3</c:v>
                </c:pt>
                <c:pt idx="17180">
                  <c:v>1.0089249197093998E-3</c:v>
                </c:pt>
                <c:pt idx="17181">
                  <c:v>1.0088663486490079E-3</c:v>
                </c:pt>
                <c:pt idx="17182">
                  <c:v>1.0088076594109837E-3</c:v>
                </c:pt>
                <c:pt idx="17183">
                  <c:v>1.0087488367312631E-3</c:v>
                </c:pt>
                <c:pt idx="17184">
                  <c:v>1.0086899443279319E-3</c:v>
                </c:pt>
                <c:pt idx="17185">
                  <c:v>1.008631088998942E-3</c:v>
                </c:pt>
                <c:pt idx="17186">
                  <c:v>1.0085723604780251E-3</c:v>
                </c:pt>
                <c:pt idx="17187">
                  <c:v>1.00851378091916E-3</c:v>
                </c:pt>
                <c:pt idx="17188">
                  <c:v>1.0084552924467026E-3</c:v>
                </c:pt>
                <c:pt idx="17189">
                  <c:v>1.0083967897669905E-3</c:v>
                </c:pt>
                <c:pt idx="17190">
                  <c:v>1.0083381794655502E-3</c:v>
                </c:pt>
                <c:pt idx="17191">
                  <c:v>1.0082794325956513E-3</c:v>
                </c:pt>
                <c:pt idx="17192">
                  <c:v>1.00822060095258E-3</c:v>
                </c:pt>
                <c:pt idx="17193">
                  <c:v>1.0081617878833383E-3</c:v>
                </c:pt>
                <c:pt idx="17194">
                  <c:v>1.0081030900825319E-3</c:v>
                </c:pt>
                <c:pt idx="17195">
                  <c:v>1.0080445431541426E-3</c:v>
                </c:pt>
                <c:pt idx="17196">
                  <c:v>1.007986101586899E-3</c:v>
                </c:pt>
                <c:pt idx="17197">
                  <c:v>1.0079276644050501E-3</c:v>
                </c:pt>
                <c:pt idx="17198">
                  <c:v>1.0078691320372878E-3</c:v>
                </c:pt>
                <c:pt idx="17199">
                  <c:v>1.0078104623753267E-3</c:v>
                </c:pt>
                <c:pt idx="17200">
                  <c:v>1.0077516944607041E-3</c:v>
                </c:pt>
                <c:pt idx="17201">
                  <c:v>1.0076929264749141E-3</c:v>
                </c:pt>
                <c:pt idx="17202">
                  <c:v>1.0076342604408244E-3</c:v>
                </c:pt>
                <c:pt idx="17203">
                  <c:v>1.0075757447809007E-3</c:v>
                </c:pt>
                <c:pt idx="17204">
                  <c:v>1.0075173470730421E-3</c:v>
                </c:pt>
                <c:pt idx="17205">
                  <c:v>1.0074589723319681E-3</c:v>
                </c:pt>
                <c:pt idx="17206">
                  <c:v>1.0074005165078717E-3</c:v>
                </c:pt>
                <c:pt idx="17207">
                  <c:v>1.0073419250700721E-3</c:v>
                </c:pt>
                <c:pt idx="17208">
                  <c:v>1.0072832236905501E-3</c:v>
                </c:pt>
                <c:pt idx="17209">
                  <c:v>1.0072245037616571E-3</c:v>
                </c:pt>
                <c:pt idx="17210">
                  <c:v>1.0071658709175767E-3</c:v>
                </c:pt>
                <c:pt idx="17211">
                  <c:v>1.0071073855556654E-3</c:v>
                </c:pt>
                <c:pt idx="17212">
                  <c:v>1.0070490288474131E-3</c:v>
                </c:pt>
                <c:pt idx="17213">
                  <c:v>1.0069907133659658E-3</c:v>
                </c:pt>
                <c:pt idx="17214">
                  <c:v>1.0069323323313882E-3</c:v>
                </c:pt>
                <c:pt idx="17215">
                  <c:v>1.0068738197349522E-3</c:v>
                </c:pt>
                <c:pt idx="17216">
                  <c:v>1.0068151874880133E-3</c:v>
                </c:pt>
                <c:pt idx="17217">
                  <c:v>1.0067565186879241E-3</c:v>
                </c:pt>
                <c:pt idx="17218">
                  <c:v>1.0066979208077729E-3</c:v>
                </c:pt>
                <c:pt idx="17219">
                  <c:v>1.0066394651788001E-3</c:v>
                </c:pt>
                <c:pt idx="17220">
                  <c:v>1.0065811468423361E-3</c:v>
                </c:pt>
                <c:pt idx="17221">
                  <c:v>1.0065228873674538E-3</c:v>
                </c:pt>
                <c:pt idx="17222">
                  <c:v>1.0064645790331301E-3</c:v>
                </c:pt>
                <c:pt idx="17223">
                  <c:v>1.0064061454857841E-3</c:v>
                </c:pt>
                <c:pt idx="17224">
                  <c:v>1.0063475847157223E-3</c:v>
                </c:pt>
                <c:pt idx="17225">
                  <c:v>1.0062889701620149E-3</c:v>
                </c:pt>
                <c:pt idx="17226">
                  <c:v>1.0062304093384961E-3</c:v>
                </c:pt>
                <c:pt idx="17227">
                  <c:v>1.0061719832898121E-3</c:v>
                </c:pt>
                <c:pt idx="17228">
                  <c:v>1.0061137009712139E-3</c:v>
                </c:pt>
                <c:pt idx="17229">
                  <c:v>1.0060554942311205E-3</c:v>
                </c:pt>
                <c:pt idx="17230">
                  <c:v>1.0059972562071686E-3</c:v>
                </c:pt>
                <c:pt idx="17231">
                  <c:v>1.0059389015035821E-3</c:v>
                </c:pt>
                <c:pt idx="17232">
                  <c:v>1.0058804142618299E-3</c:v>
                </c:pt>
                <c:pt idx="17233">
                  <c:v>1.0058218570643644E-3</c:v>
                </c:pt>
                <c:pt idx="17234">
                  <c:v>1.005763335671944E-3</c:v>
                </c:pt>
                <c:pt idx="17235">
                  <c:v>1.0057049394634361E-3</c:v>
                </c:pt>
                <c:pt idx="17236">
                  <c:v>1.0056466911198842E-3</c:v>
                </c:pt>
                <c:pt idx="17237">
                  <c:v>1.0055885338774583E-3</c:v>
                </c:pt>
                <c:pt idx="17238">
                  <c:v>1.0055303635128721E-3</c:v>
                </c:pt>
                <c:pt idx="17239">
                  <c:v>1.0054720870379386E-3</c:v>
                </c:pt>
                <c:pt idx="17240">
                  <c:v>1.0054136750484279E-3</c:v>
                </c:pt>
                <c:pt idx="17241">
                  <c:v>1.0053551782562538E-3</c:v>
                </c:pt>
                <c:pt idx="17242">
                  <c:v>1.0052966989094378E-3</c:v>
                </c:pt>
                <c:pt idx="17243">
                  <c:v>1.0052383332068101E-3</c:v>
                </c:pt>
                <c:pt idx="17244">
                  <c:v>1.0051801171385853E-3</c:v>
                </c:pt>
                <c:pt idx="17245">
                  <c:v>1.0051220062439841E-3</c:v>
                </c:pt>
                <c:pt idx="17246">
                  <c:v>1.0050639006702541E-3</c:v>
                </c:pt>
                <c:pt idx="17247">
                  <c:v>1.0050057014092781E-3</c:v>
                </c:pt>
                <c:pt idx="17248">
                  <c:v>1.0049473660393175E-3</c:v>
                </c:pt>
                <c:pt idx="17249">
                  <c:v>1.0048889325886593E-3</c:v>
                </c:pt>
                <c:pt idx="17250">
                  <c:v>1.004830498096552E-3</c:v>
                </c:pt>
                <c:pt idx="17251">
                  <c:v>1.0047721639578064E-3</c:v>
                </c:pt>
                <c:pt idx="17252">
                  <c:v>1.0047139788343887E-3</c:v>
                </c:pt>
                <c:pt idx="17253">
                  <c:v>1.0046559112761176E-3</c:v>
                </c:pt>
                <c:pt idx="17254">
                  <c:v>1.0045978674544619E-3</c:v>
                </c:pt>
                <c:pt idx="17255">
                  <c:v>1.004539744009906E-3</c:v>
                </c:pt>
                <c:pt idx="17256">
                  <c:v>1.004481486247102E-3</c:v>
                </c:pt>
                <c:pt idx="17257">
                  <c:v>1.0044231189115075E-3</c:v>
                </c:pt>
                <c:pt idx="17258">
                  <c:v>1.0043647322290662E-3</c:v>
                </c:pt>
                <c:pt idx="17259">
                  <c:v>1.0043064310845341E-3</c:v>
                </c:pt>
                <c:pt idx="17260">
                  <c:v>1.0042482759645445E-3</c:v>
                </c:pt>
                <c:pt idx="17261">
                  <c:v>1.0041902489180173E-3</c:v>
                </c:pt>
                <c:pt idx="17262">
                  <c:v>1.0041322636893041E-3</c:v>
                </c:pt>
                <c:pt idx="17263">
                  <c:v>1.0040742143039205E-3</c:v>
                </c:pt>
                <c:pt idx="17264">
                  <c:v>1.0040160347395209E-3</c:v>
                </c:pt>
                <c:pt idx="17265">
                  <c:v>1.0039577360827516E-3</c:v>
                </c:pt>
                <c:pt idx="17266">
                  <c:v>1.0038994002598868E-3</c:v>
                </c:pt>
                <c:pt idx="17267">
                  <c:v>1.0038411338860681E-3</c:v>
                </c:pt>
                <c:pt idx="17268">
                  <c:v>1.0037830082306148E-3</c:v>
                </c:pt>
                <c:pt idx="17269">
                  <c:v>1.0037250191035304E-3</c:v>
                </c:pt>
                <c:pt idx="17270">
                  <c:v>1.0036670892400181E-3</c:v>
                </c:pt>
                <c:pt idx="17271">
                  <c:v>1.0036091118259124E-3</c:v>
                </c:pt>
                <c:pt idx="17272">
                  <c:v>1.003551010644769E-3</c:v>
                </c:pt>
                <c:pt idx="17273">
                  <c:v>1.0034927829773838E-3</c:v>
                </c:pt>
                <c:pt idx="17274">
                  <c:v>1.0034345011065661E-3</c:v>
                </c:pt>
                <c:pt idx="17275">
                  <c:v>1.0033762715942795E-3</c:v>
                </c:pt>
                <c:pt idx="17276">
                  <c:v>1.0033181752735901E-3</c:v>
                </c:pt>
                <c:pt idx="17277">
                  <c:v>1.0032602217472583E-3</c:v>
                </c:pt>
                <c:pt idx="17278">
                  <c:v>1.0032023440054035E-3</c:v>
                </c:pt>
                <c:pt idx="17279">
                  <c:v>1.0031444361785261E-3</c:v>
                </c:pt>
                <c:pt idx="17280">
                  <c:v>1.0030864131559147E-3</c:v>
                </c:pt>
                <c:pt idx="17281">
                  <c:v>1.0030282584961758E-3</c:v>
                </c:pt>
                <c:pt idx="17282">
                  <c:v>1.0029700336594497E-3</c:v>
                </c:pt>
                <c:pt idx="17283">
                  <c:v>1.0029118433768581E-3</c:v>
                </c:pt>
                <c:pt idx="17284">
                  <c:v>1.0028537766700527E-3</c:v>
                </c:pt>
                <c:pt idx="17285">
                  <c:v>1.0027958567360681E-3</c:v>
                </c:pt>
                <c:pt idx="17286">
                  <c:v>1.0027380279094204E-3</c:v>
                </c:pt>
                <c:pt idx="17287">
                  <c:v>1.0026801870289005E-3</c:v>
                </c:pt>
                <c:pt idx="17288">
                  <c:v>1.0026222415341478E-3</c:v>
                </c:pt>
                <c:pt idx="17289">
                  <c:v>1.0025641615739201E-3</c:v>
                </c:pt>
                <c:pt idx="17290">
                  <c:v>1.0025059967903093E-3</c:v>
                </c:pt>
                <c:pt idx="17291">
                  <c:v>1.0024478483413684E-3</c:v>
                </c:pt>
                <c:pt idx="17292">
                  <c:v>1.0023898119294221E-3</c:v>
                </c:pt>
                <c:pt idx="17293">
                  <c:v>1.0023319239210703E-3</c:v>
                </c:pt>
                <c:pt idx="17294">
                  <c:v>1.002274140892408E-3</c:v>
                </c:pt>
                <c:pt idx="17295">
                  <c:v>1.0022163641040917E-3</c:v>
                </c:pt>
                <c:pt idx="17296">
                  <c:v>1.0021584951109711E-3</c:v>
                </c:pt>
                <c:pt idx="17297">
                  <c:v>1.0021004911871451E-3</c:v>
                </c:pt>
                <c:pt idx="17298">
                  <c:v>1.0020423893612157E-3</c:v>
                </c:pt>
                <c:pt idx="17299">
                  <c:v>1.0019842855403518E-3</c:v>
                </c:pt>
                <c:pt idx="17300">
                  <c:v>1.0019262804923934E-3</c:v>
                </c:pt>
                <c:pt idx="17301">
                  <c:v>1.0018684231102341E-3</c:v>
                </c:pt>
                <c:pt idx="17302">
                  <c:v>1.0018106829020818E-3</c:v>
                </c:pt>
                <c:pt idx="17303">
                  <c:v>1.0017529671854687E-3</c:v>
                </c:pt>
                <c:pt idx="17304">
                  <c:v>1.0016951732891839E-3</c:v>
                </c:pt>
                <c:pt idx="17305">
                  <c:v>1.0016372463611423E-3</c:v>
                </c:pt>
                <c:pt idx="17306">
                  <c:v>1.0015792102336038E-3</c:v>
                </c:pt>
                <c:pt idx="17307">
                  <c:v>1.0015211539773558E-3</c:v>
                </c:pt>
                <c:pt idx="17308">
                  <c:v>1.0014631817305021E-3</c:v>
                </c:pt>
                <c:pt idx="17309">
                  <c:v>1.0014053540618041E-3</c:v>
                </c:pt>
                <c:pt idx="17310">
                  <c:v>1.0013476538844493E-3</c:v>
                </c:pt>
                <c:pt idx="17311">
                  <c:v>1.0012899961023181E-3</c:v>
                </c:pt>
                <c:pt idx="17312">
                  <c:v>1.0012322755427305E-3</c:v>
                </c:pt>
                <c:pt idx="17313">
                  <c:v>1.0011744261761353E-3</c:v>
                </c:pt>
                <c:pt idx="17314">
                  <c:v>1.0011164582773699E-3</c:v>
                </c:pt>
                <c:pt idx="17315">
                  <c:v>1.0010584526137301E-3</c:v>
                </c:pt>
                <c:pt idx="17316">
                  <c:v>1.0010005149468503E-3</c:v>
                </c:pt>
                <c:pt idx="17317">
                  <c:v>1.0009427164785081E-3</c:v>
                </c:pt>
                <c:pt idx="17318">
                  <c:v>1.000885053774794E-3</c:v>
                </c:pt>
                <c:pt idx="17319">
                  <c:v>1.0008274507246019E-3</c:v>
                </c:pt>
                <c:pt idx="17320">
                  <c:v>1.0007698014153521E-3</c:v>
                </c:pt>
                <c:pt idx="17321">
                  <c:v>1.0007120297725609E-3</c:v>
                </c:pt>
                <c:pt idx="17322">
                  <c:v>1.0006541323797466E-3</c:v>
                </c:pt>
                <c:pt idx="17323">
                  <c:v>1.0005961803761746E-3</c:v>
                </c:pt>
                <c:pt idx="17324">
                  <c:v>1.000538279378032E-3</c:v>
                </c:pt>
                <c:pt idx="17325">
                  <c:v>1.0004805100027887E-3</c:v>
                </c:pt>
                <c:pt idx="17326">
                  <c:v>1.0004228824888803E-3</c:v>
                </c:pt>
                <c:pt idx="17327">
                  <c:v>1.0003653309551429E-3</c:v>
                </c:pt>
                <c:pt idx="17328">
                  <c:v>1.0003077505181101E-3</c:v>
                </c:pt>
                <c:pt idx="17329">
                  <c:v>1.0002500563553421E-3</c:v>
                </c:pt>
                <c:pt idx="17330">
                  <c:v>1.0001922314539261E-3</c:v>
                </c:pt>
                <c:pt idx="17331">
                  <c:v>1.0001343361648557E-3</c:v>
                </c:pt>
                <c:pt idx="17332">
                  <c:v>1.0000764741971925E-3</c:v>
                </c:pt>
                <c:pt idx="17333">
                  <c:v>1.0000187342130407E-3</c:v>
                </c:pt>
                <c:pt idx="17334">
                  <c:v>9.9996113991454366E-4</c:v>
                </c:pt>
                <c:pt idx="17335">
                  <c:v>9.9990363672125765E-4</c:v>
                </c:pt>
                <c:pt idx="17336">
                  <c:v>9.9984612252580741E-4</c:v>
                </c:pt>
                <c:pt idx="17337">
                  <c:v>9.9978850519712734E-4</c:v>
                </c:pt>
                <c:pt idx="17338">
                  <c:v>9.9973075444727538E-4</c:v>
                </c:pt>
                <c:pt idx="17339">
                  <c:v>9.9967291886194297E-4</c:v>
                </c:pt>
                <c:pt idx="17340">
                  <c:v>9.9961509851807968E-4</c:v>
                </c:pt>
                <c:pt idx="17341">
                  <c:v>9.9955738862095821E-4</c:v>
                </c:pt>
                <c:pt idx="17342">
                  <c:v>9.9949982590374453E-4</c:v>
                </c:pt>
                <c:pt idx="17343">
                  <c:v>9.9944236796604708E-4</c:v>
                </c:pt>
                <c:pt idx="17344">
                  <c:v>9.9938491717238283E-4</c:v>
                </c:pt>
                <c:pt idx="17345">
                  <c:v>9.9932737564031805E-4</c:v>
                </c:pt>
                <c:pt idx="17346">
                  <c:v>9.9926970034892025E-4</c:v>
                </c:pt>
                <c:pt idx="17347">
                  <c:v>9.9921192734046013E-4</c:v>
                </c:pt>
                <c:pt idx="17348">
                  <c:v>9.9915415140016989E-4</c:v>
                </c:pt>
                <c:pt idx="17349">
                  <c:v>9.9909647267001521E-4</c:v>
                </c:pt>
                <c:pt idx="17350">
                  <c:v>9.9903894026532724E-4</c:v>
                </c:pt>
                <c:pt idx="17351">
                  <c:v>9.9898152463945224E-4</c:v>
                </c:pt>
                <c:pt idx="17352">
                  <c:v>9.9892413424532297E-4</c:v>
                </c:pt>
                <c:pt idx="17353">
                  <c:v>9.9886666709807226E-4</c:v>
                </c:pt>
                <c:pt idx="17354">
                  <c:v>9.988090681966376E-4</c:v>
                </c:pt>
                <c:pt idx="17355">
                  <c:v>9.9875136047324607E-4</c:v>
                </c:pt>
                <c:pt idx="17356">
                  <c:v>9.9869363185464796E-4</c:v>
                </c:pt>
                <c:pt idx="17357">
                  <c:v>9.9863598573511386E-4</c:v>
                </c:pt>
                <c:pt idx="17358">
                  <c:v>9.9857848275848506E-4</c:v>
                </c:pt>
                <c:pt idx="17359">
                  <c:v>9.9852110668925275E-4</c:v>
                </c:pt>
                <c:pt idx="17360">
                  <c:v>9.9846377357927746E-4</c:v>
                </c:pt>
                <c:pt idx="17361">
                  <c:v>9.9840637905400658E-4</c:v>
                </c:pt>
                <c:pt idx="17362">
                  <c:v>9.9834885708300226E-4</c:v>
                </c:pt>
                <c:pt idx="17363">
                  <c:v>9.9829121714199547E-4</c:v>
                </c:pt>
                <c:pt idx="17364">
                  <c:v>9.9823353885123887E-4</c:v>
                </c:pt>
                <c:pt idx="17365">
                  <c:v>9.9817592712336291E-4</c:v>
                </c:pt>
                <c:pt idx="17366">
                  <c:v>9.9811845308707533E-4</c:v>
                </c:pt>
                <c:pt idx="17367">
                  <c:v>9.9806111405212968E-4</c:v>
                </c:pt>
                <c:pt idx="17368">
                  <c:v>9.9800383504882796E-4</c:v>
                </c:pt>
                <c:pt idx="17369">
                  <c:v>9.9794651106088392E-4</c:v>
                </c:pt>
                <c:pt idx="17370">
                  <c:v>9.9788906616050227E-4</c:v>
                </c:pt>
                <c:pt idx="17371">
                  <c:v>9.9783149624601674E-4</c:v>
                </c:pt>
                <c:pt idx="17372">
                  <c:v>9.9777387132572574E-4</c:v>
                </c:pt>
                <c:pt idx="17373">
                  <c:v>9.9771629607605045E-4</c:v>
                </c:pt>
                <c:pt idx="17374">
                  <c:v>9.9765885089497948E-4</c:v>
                </c:pt>
                <c:pt idx="17375">
                  <c:v>9.9760154664496224E-4</c:v>
                </c:pt>
                <c:pt idx="17376">
                  <c:v>9.975443185607166E-4</c:v>
                </c:pt>
                <c:pt idx="17377">
                  <c:v>9.9748706273802552E-4</c:v>
                </c:pt>
                <c:pt idx="17378">
                  <c:v>9.9742969464580397E-4</c:v>
                </c:pt>
                <c:pt idx="17379">
                  <c:v>9.9737219671082933E-4</c:v>
                </c:pt>
                <c:pt idx="17380">
                  <c:v>9.9731462818797084E-4</c:v>
                </c:pt>
                <c:pt idx="17381">
                  <c:v>9.9725709177171575E-4</c:v>
                </c:pt>
                <c:pt idx="17382">
                  <c:v>9.9719967576237189E-4</c:v>
                </c:pt>
                <c:pt idx="17383">
                  <c:v>9.9714240435649763E-4</c:v>
                </c:pt>
                <c:pt idx="17384">
                  <c:v>9.9708522404554144E-4</c:v>
                </c:pt>
                <c:pt idx="17385">
                  <c:v>9.9702803376777185E-4</c:v>
                </c:pt>
                <c:pt idx="17386">
                  <c:v>9.9697074182280416E-4</c:v>
                </c:pt>
                <c:pt idx="17387">
                  <c:v>9.9691331749619913E-4</c:v>
                </c:pt>
                <c:pt idx="17388">
                  <c:v>9.9685580833043866E-4</c:v>
                </c:pt>
                <c:pt idx="17389">
                  <c:v>9.9679831333021737E-4</c:v>
                </c:pt>
                <c:pt idx="17390">
                  <c:v>9.9674092720319235E-4</c:v>
                </c:pt>
                <c:pt idx="17391">
                  <c:v>9.9668368703953372E-4</c:v>
                </c:pt>
                <c:pt idx="17392">
                  <c:v>9.9662655144908368E-4</c:v>
                </c:pt>
                <c:pt idx="17393">
                  <c:v>9.9656942389081578E-4</c:v>
                </c:pt>
                <c:pt idx="17394">
                  <c:v>9.9651220704467629E-4</c:v>
                </c:pt>
                <c:pt idx="17395">
                  <c:v>9.9645485760367549E-4</c:v>
                </c:pt>
                <c:pt idx="17396">
                  <c:v>9.9639741063699229E-4</c:v>
                </c:pt>
                <c:pt idx="17397">
                  <c:v>9.9633995981789699E-4</c:v>
                </c:pt>
                <c:pt idx="17398">
                  <c:v>9.9628260466366704E-4</c:v>
                </c:pt>
                <c:pt idx="17399">
                  <c:v>9.9622539450373144E-4</c:v>
                </c:pt>
                <c:pt idx="17400">
                  <c:v>9.9616830072345262E-4</c:v>
                </c:pt>
                <c:pt idx="17401">
                  <c:v>9.9611123290064088E-4</c:v>
                </c:pt>
                <c:pt idx="17402">
                  <c:v>9.9605408973475187E-4</c:v>
                </c:pt>
                <c:pt idx="17403">
                  <c:v>9.9599681608339842E-4</c:v>
                </c:pt>
                <c:pt idx="17404">
                  <c:v>9.9593943399175935E-4</c:v>
                </c:pt>
                <c:pt idx="17405">
                  <c:v>9.9588203025351846E-4</c:v>
                </c:pt>
                <c:pt idx="17406">
                  <c:v>9.9582470752202184E-4</c:v>
                </c:pt>
                <c:pt idx="17407">
                  <c:v>9.9576752650920564E-4</c:v>
                </c:pt>
                <c:pt idx="17408">
                  <c:v>9.9571047181813287E-4</c:v>
                </c:pt>
                <c:pt idx="17409">
                  <c:v>9.9565346063714691E-4</c:v>
                </c:pt>
                <c:pt idx="17410">
                  <c:v>9.9559638938620087E-4</c:v>
                </c:pt>
                <c:pt idx="17411">
                  <c:v>9.9553919204011226E-4</c:v>
                </c:pt>
                <c:pt idx="17412">
                  <c:v>9.9548187728807735E-4</c:v>
                </c:pt>
                <c:pt idx="17413">
                  <c:v>9.954245236151293E-4</c:v>
                </c:pt>
                <c:pt idx="17414">
                  <c:v>9.95367235089343E-4</c:v>
                </c:pt>
                <c:pt idx="17415">
                  <c:v>9.953100827609486E-4</c:v>
                </c:pt>
                <c:pt idx="17416">
                  <c:v>9.9525306467114234E-4</c:v>
                </c:pt>
                <c:pt idx="17417">
                  <c:v>9.9519610697943253E-4</c:v>
                </c:pt>
                <c:pt idx="17418">
                  <c:v>9.9513910556063003E-4</c:v>
                </c:pt>
                <c:pt idx="17419">
                  <c:v>9.950819846382328E-4</c:v>
                </c:pt>
                <c:pt idx="17420">
                  <c:v>9.9502473943723947E-4</c:v>
                </c:pt>
                <c:pt idx="17421">
                  <c:v>9.9496743884744734E-4</c:v>
                </c:pt>
                <c:pt idx="17422">
                  <c:v>9.9491018661155704E-4</c:v>
                </c:pt>
                <c:pt idx="17423">
                  <c:v>9.9485306290421067E-4</c:v>
                </c:pt>
                <c:pt idx="17424">
                  <c:v>9.9479607920042296E-4</c:v>
                </c:pt>
                <c:pt idx="17425">
                  <c:v>9.9473917183808751E-4</c:v>
                </c:pt>
                <c:pt idx="17426">
                  <c:v>9.9468223788551097E-4</c:v>
                </c:pt>
                <c:pt idx="17427">
                  <c:v>9.9462519310594124E-4</c:v>
                </c:pt>
                <c:pt idx="17428">
                  <c:v>9.9456801937689997E-4</c:v>
                </c:pt>
                <c:pt idx="17429">
                  <c:v>9.9451077486997189E-4</c:v>
                </c:pt>
                <c:pt idx="17430">
                  <c:v>9.9445356127254576E-4</c:v>
                </c:pt>
                <c:pt idx="17431">
                  <c:v>9.9439646652095168E-4</c:v>
                </c:pt>
                <c:pt idx="17432">
                  <c:v>9.9433951529561706E-4</c:v>
                </c:pt>
                <c:pt idx="17433">
                  <c:v>9.942826551468983E-4</c:v>
                </c:pt>
                <c:pt idx="17434">
                  <c:v>9.9422578605057278E-4</c:v>
                </c:pt>
                <c:pt idx="17435">
                  <c:v>9.9416881673827827E-4</c:v>
                </c:pt>
                <c:pt idx="17436">
                  <c:v>9.9411171607909012E-4</c:v>
                </c:pt>
                <c:pt idx="17437">
                  <c:v>9.9405453058535264E-4</c:v>
                </c:pt>
                <c:pt idx="17438">
                  <c:v>9.9399735819823273E-4</c:v>
                </c:pt>
                <c:pt idx="17439">
                  <c:v>9.9394029312731345E-4</c:v>
                </c:pt>
                <c:pt idx="17440">
                  <c:v>9.9388337281030572E-4</c:v>
                </c:pt>
                <c:pt idx="17441">
                  <c:v>9.9382655685423715E-4</c:v>
                </c:pt>
                <c:pt idx="17442">
                  <c:v>9.9376974980313758E-4</c:v>
                </c:pt>
                <c:pt idx="17443">
                  <c:v>9.9371285489902365E-4</c:v>
                </c:pt>
                <c:pt idx="17444">
                  <c:v>9.9365582855765627E-4</c:v>
                </c:pt>
                <c:pt idx="17445">
                  <c:v>9.935987048881659E-4</c:v>
                </c:pt>
                <c:pt idx="17446">
                  <c:v>9.935415764617552E-4</c:v>
                </c:pt>
                <c:pt idx="17447">
                  <c:v>9.9348454217223505E-4</c:v>
                </c:pt>
                <c:pt idx="17448">
                  <c:v>9.9342765155495307E-4</c:v>
                </c:pt>
                <c:pt idx="17449">
                  <c:v>9.9337087691431757E-4</c:v>
                </c:pt>
                <c:pt idx="17450">
                  <c:v>9.9331412894259545E-4</c:v>
                </c:pt>
                <c:pt idx="17451">
                  <c:v>9.9325730702153124E-4</c:v>
                </c:pt>
                <c:pt idx="17452">
                  <c:v>9.9320035587493593E-4</c:v>
                </c:pt>
                <c:pt idx="17453">
                  <c:v>9.9314329667370073E-4</c:v>
                </c:pt>
                <c:pt idx="17454">
                  <c:v>9.9308621508939878E-4</c:v>
                </c:pt>
                <c:pt idx="17455">
                  <c:v>9.9302921303725373E-4</c:v>
                </c:pt>
                <c:pt idx="17456">
                  <c:v>9.9297235129055389E-4</c:v>
                </c:pt>
                <c:pt idx="17457">
                  <c:v>9.9291561527827519E-4</c:v>
                </c:pt>
                <c:pt idx="17458">
                  <c:v>9.9285892331395643E-4</c:v>
                </c:pt>
                <c:pt idx="17459">
                  <c:v>9.9280217260836238E-4</c:v>
                </c:pt>
                <c:pt idx="17460">
                  <c:v>9.9274529714766559E-4</c:v>
                </c:pt>
                <c:pt idx="17461">
                  <c:v>9.9268830484683748E-4</c:v>
                </c:pt>
                <c:pt idx="17462">
                  <c:v>9.9263127306740561E-4</c:v>
                </c:pt>
                <c:pt idx="17463">
                  <c:v>9.9257430503738226E-4</c:v>
                </c:pt>
                <c:pt idx="17464">
                  <c:v>9.9251747172318877E-4</c:v>
                </c:pt>
                <c:pt idx="17465">
                  <c:v>9.9246077188541227E-4</c:v>
                </c:pt>
                <c:pt idx="17466">
                  <c:v>9.9240413280075575E-4</c:v>
                </c:pt>
                <c:pt idx="17467">
                  <c:v>9.9234745122985012E-4</c:v>
                </c:pt>
                <c:pt idx="17468">
                  <c:v>9.9229065155202897E-4</c:v>
                </c:pt>
                <c:pt idx="17469">
                  <c:v>9.9223372833067629E-4</c:v>
                </c:pt>
                <c:pt idx="17470">
                  <c:v>9.9217674934940023E-4</c:v>
                </c:pt>
                <c:pt idx="17471">
                  <c:v>9.921198174231401E-4</c:v>
                </c:pt>
                <c:pt idx="17472">
                  <c:v>9.9206301249949802E-4</c:v>
                </c:pt>
                <c:pt idx="17473">
                  <c:v>9.9200634665470725E-4</c:v>
                </c:pt>
                <c:pt idx="17474">
                  <c:v>9.9194975731732604E-4</c:v>
                </c:pt>
                <c:pt idx="17475">
                  <c:v>9.9189314252145014E-4</c:v>
                </c:pt>
                <c:pt idx="17476">
                  <c:v>9.9183641832760201E-4</c:v>
                </c:pt>
                <c:pt idx="17477">
                  <c:v>9.9177956607489782E-4</c:v>
                </c:pt>
                <c:pt idx="17478">
                  <c:v>9.9172264286437762E-4</c:v>
                </c:pt>
                <c:pt idx="17479">
                  <c:v>9.9166574938370339E-4</c:v>
                </c:pt>
                <c:pt idx="17480">
                  <c:v>9.9160897320315668E-4</c:v>
                </c:pt>
                <c:pt idx="17481">
                  <c:v>9.9155233947663228E-4</c:v>
                </c:pt>
                <c:pt idx="17482">
                  <c:v>9.9149579680054027E-4</c:v>
                </c:pt>
                <c:pt idx="17483">
                  <c:v>9.9143924618016262E-4</c:v>
                </c:pt>
                <c:pt idx="17484">
                  <c:v>9.9138259678038928E-4</c:v>
                </c:pt>
                <c:pt idx="17485">
                  <c:v>9.9132581706365928E-4</c:v>
                </c:pt>
                <c:pt idx="17486">
                  <c:v>9.9126895252509592E-4</c:v>
                </c:pt>
                <c:pt idx="17487">
                  <c:v>9.9121210005100957E-4</c:v>
                </c:pt>
                <c:pt idx="17488">
                  <c:v>9.9115535335249447E-4</c:v>
                </c:pt>
                <c:pt idx="17489">
                  <c:v>9.9109875020551245E-4</c:v>
                </c:pt>
                <c:pt idx="17490">
                  <c:v>9.9104225120134719E-4</c:v>
                </c:pt>
                <c:pt idx="17491">
                  <c:v>9.9098576195983485E-4</c:v>
                </c:pt>
                <c:pt idx="17492">
                  <c:v>9.9092918628462313E-4</c:v>
                </c:pt>
                <c:pt idx="17493">
                  <c:v>9.908724803229308E-4</c:v>
                </c:pt>
                <c:pt idx="17494">
                  <c:v>9.9081567723670219E-4</c:v>
                </c:pt>
                <c:pt idx="17495">
                  <c:v>9.9075886850492705E-4</c:v>
                </c:pt>
                <c:pt idx="17496">
                  <c:v>9.9070215239914212E-4</c:v>
                </c:pt>
                <c:pt idx="17497">
                  <c:v>9.9064557865259249E-4</c:v>
                </c:pt>
                <c:pt idx="17498">
                  <c:v>9.9058912047595262E-4</c:v>
                </c:pt>
                <c:pt idx="17499">
                  <c:v>9.9053268966559863E-4</c:v>
                </c:pt>
                <c:pt idx="17500">
                  <c:v>9.9047618628352063E-4</c:v>
                </c:pt>
                <c:pt idx="17501">
                  <c:v>9.9041955492707758E-4</c:v>
                </c:pt>
                <c:pt idx="17502">
                  <c:v>9.9036281590555238E-4</c:v>
                </c:pt>
                <c:pt idx="17503">
                  <c:v>9.9030605377917517E-4</c:v>
                </c:pt>
                <c:pt idx="17504">
                  <c:v>9.9024936972791269E-4</c:v>
                </c:pt>
                <c:pt idx="17505">
                  <c:v>9.9019282457972523E-4</c:v>
                </c:pt>
                <c:pt idx="17506">
                  <c:v>9.9013640457708686E-4</c:v>
                </c:pt>
                <c:pt idx="17507">
                  <c:v>9.9008002914751248E-4</c:v>
                </c:pt>
                <c:pt idx="17508">
                  <c:v>9.9002359628891758E-4</c:v>
                </c:pt>
                <c:pt idx="17509">
                  <c:v>9.8996704000473262E-4</c:v>
                </c:pt>
                <c:pt idx="17510">
                  <c:v>9.8991036744793762E-4</c:v>
                </c:pt>
                <c:pt idx="17511">
                  <c:v>9.8985365486814014E-4</c:v>
                </c:pt>
                <c:pt idx="17512">
                  <c:v>9.8979700465768954E-4</c:v>
                </c:pt>
                <c:pt idx="17513">
                  <c:v>9.8974048769407026E-4</c:v>
                </c:pt>
                <c:pt idx="17514">
                  <c:v>9.8968410344531547E-4</c:v>
                </c:pt>
                <c:pt idx="17515">
                  <c:v>9.8962778029344257E-4</c:v>
                </c:pt>
                <c:pt idx="17516">
                  <c:v>9.8957141587969837E-4</c:v>
                </c:pt>
                <c:pt idx="17517">
                  <c:v>9.8951493474364874E-4</c:v>
                </c:pt>
                <c:pt idx="17518">
                  <c:v>9.8945833079863558E-4</c:v>
                </c:pt>
                <c:pt idx="17519">
                  <c:v>9.8940167073423443E-4</c:v>
                </c:pt>
                <c:pt idx="17520">
                  <c:v>9.8934505644357245E-4</c:v>
                </c:pt>
                <c:pt idx="17521">
                  <c:v>9.8928856764358172E-4</c:v>
                </c:pt>
                <c:pt idx="17522">
                  <c:v>9.8923221700057727E-4</c:v>
                </c:pt>
                <c:pt idx="17523">
                  <c:v>9.8917594302135666E-4</c:v>
                </c:pt>
                <c:pt idx="17524">
                  <c:v>9.8911964469919605E-4</c:v>
                </c:pt>
                <c:pt idx="17525">
                  <c:v>9.8906323839466695E-4</c:v>
                </c:pt>
                <c:pt idx="17526">
                  <c:v>9.8900670491920066E-4</c:v>
                </c:pt>
                <c:pt idx="17527">
                  <c:v>9.8895010031588054E-4</c:v>
                </c:pt>
                <c:pt idx="17528">
                  <c:v>9.8889352427995541E-4</c:v>
                </c:pt>
                <c:pt idx="17529">
                  <c:v>9.888370640136672E-4</c:v>
                </c:pt>
                <c:pt idx="17530">
                  <c:v>9.8878074513414067E-4</c:v>
                </c:pt>
                <c:pt idx="17531">
                  <c:v>9.8872451727118125E-4</c:v>
                </c:pt>
                <c:pt idx="17532">
                  <c:v>9.8866828245154463E-4</c:v>
                </c:pt>
                <c:pt idx="17533">
                  <c:v>9.8861195027457401E-4</c:v>
                </c:pt>
                <c:pt idx="17534">
                  <c:v>9.8855548880578677E-4</c:v>
                </c:pt>
                <c:pt idx="17535">
                  <c:v>9.8849894253580763E-4</c:v>
                </c:pt>
                <c:pt idx="17536">
                  <c:v>9.8844240730475825E-4</c:v>
                </c:pt>
                <c:pt idx="17537">
                  <c:v>9.8838597632480967E-4</c:v>
                </c:pt>
                <c:pt idx="17538">
                  <c:v>9.8832968770107624E-4</c:v>
                </c:pt>
                <c:pt idx="17539">
                  <c:v>9.8827350299630868E-4</c:v>
                </c:pt>
                <c:pt idx="17540">
                  <c:v>9.8821732889697454E-4</c:v>
                </c:pt>
                <c:pt idx="17541">
                  <c:v>9.8816106976790932E-4</c:v>
                </c:pt>
                <c:pt idx="17542">
                  <c:v>9.8810468149632016E-4</c:v>
                </c:pt>
                <c:pt idx="17543">
                  <c:v>9.880481963096795E-4</c:v>
                </c:pt>
                <c:pt idx="17544">
                  <c:v>9.879917046044886E-4</c:v>
                </c:pt>
                <c:pt idx="17545">
                  <c:v>9.8793530403130025E-4</c:v>
                </c:pt>
                <c:pt idx="17546">
                  <c:v>9.8787904451332867E-4</c:v>
                </c:pt>
                <c:pt idx="17547">
                  <c:v>9.8782290015490262E-4</c:v>
                </c:pt>
                <c:pt idx="17548">
                  <c:v>9.8776678384628991E-4</c:v>
                </c:pt>
                <c:pt idx="17549">
                  <c:v>9.8771059632763065E-4</c:v>
                </c:pt>
                <c:pt idx="17550">
                  <c:v>9.8765428207707754E-4</c:v>
                </c:pt>
                <c:pt idx="17551">
                  <c:v>9.87597860554762E-4</c:v>
                </c:pt>
                <c:pt idx="17552">
                  <c:v>9.875414152202618E-4</c:v>
                </c:pt>
                <c:pt idx="17553">
                  <c:v>9.8748504652117924E-4</c:v>
                </c:pt>
                <c:pt idx="17554">
                  <c:v>9.8742881533361794E-4</c:v>
                </c:pt>
                <c:pt idx="17555">
                  <c:v>9.8737270870124898E-4</c:v>
                </c:pt>
                <c:pt idx="17556">
                  <c:v>9.8731664715447066E-4</c:v>
                </c:pt>
                <c:pt idx="17557">
                  <c:v>9.8726052947467743E-4</c:v>
                </c:pt>
                <c:pt idx="17558">
                  <c:v>9.8720428968839501E-4</c:v>
                </c:pt>
                <c:pt idx="17559">
                  <c:v>9.8714793419861914E-4</c:v>
                </c:pt>
                <c:pt idx="17560">
                  <c:v>9.870915381545017E-4</c:v>
                </c:pt>
                <c:pt idx="17561">
                  <c:v>9.8703520311720083E-4</c:v>
                </c:pt>
                <c:pt idx="17562">
                  <c:v>9.8697899987013017E-4</c:v>
                </c:pt>
                <c:pt idx="17563">
                  <c:v>9.8692292857709314E-4</c:v>
                </c:pt>
                <c:pt idx="17564">
                  <c:v>9.8686691871360506E-4</c:v>
                </c:pt>
                <c:pt idx="17565">
                  <c:v>9.8681086879635091E-4</c:v>
                </c:pt>
                <c:pt idx="17566">
                  <c:v>9.8675470352947107E-4</c:v>
                </c:pt>
                <c:pt idx="17567">
                  <c:v>9.8669841618759875E-4</c:v>
                </c:pt>
                <c:pt idx="17568">
                  <c:v>9.8664207237835226E-4</c:v>
                </c:pt>
                <c:pt idx="17569">
                  <c:v>9.8658577307895578E-4</c:v>
                </c:pt>
                <c:pt idx="17570">
                  <c:v>9.8652959777214069E-4</c:v>
                </c:pt>
                <c:pt idx="17571">
                  <c:v>9.8647355970330462E-4</c:v>
                </c:pt>
                <c:pt idx="17572">
                  <c:v>9.8641759844523506E-4</c:v>
                </c:pt>
                <c:pt idx="17573">
                  <c:v>9.8636161394375418E-4</c:v>
                </c:pt>
                <c:pt idx="17574">
                  <c:v>9.863055228622364E-4</c:v>
                </c:pt>
                <c:pt idx="17575">
                  <c:v>9.8624930549500258E-4</c:v>
                </c:pt>
                <c:pt idx="17576">
                  <c:v>9.8619301683954344E-4</c:v>
                </c:pt>
                <c:pt idx="17577">
                  <c:v>9.8613675560604809E-4</c:v>
                </c:pt>
                <c:pt idx="17578">
                  <c:v>9.8608060862674586E-4</c:v>
                </c:pt>
                <c:pt idx="17579">
                  <c:v>9.8602460197192137E-4</c:v>
                </c:pt>
                <c:pt idx="17580">
                  <c:v>9.8596868629224291E-4</c:v>
                </c:pt>
                <c:pt idx="17581">
                  <c:v>9.8591276462799528E-4</c:v>
                </c:pt>
                <c:pt idx="17582">
                  <c:v>9.8585674701413373E-4</c:v>
                </c:pt>
                <c:pt idx="17583">
                  <c:v>9.8580060112879084E-4</c:v>
                </c:pt>
                <c:pt idx="17584">
                  <c:v>9.8574437047070228E-4</c:v>
                </c:pt>
                <c:pt idx="17585">
                  <c:v>9.8568814984229089E-4</c:v>
                </c:pt>
                <c:pt idx="17586">
                  <c:v>9.8563203195654327E-4</c:v>
                </c:pt>
                <c:pt idx="17587">
                  <c:v>9.8557605523869746E-4</c:v>
                </c:pt>
                <c:pt idx="17588">
                  <c:v>9.8552018221038538E-4</c:v>
                </c:pt>
                <c:pt idx="17589">
                  <c:v>9.8546432061560147E-4</c:v>
                </c:pt>
                <c:pt idx="17590">
                  <c:v>9.8540837537985644E-4</c:v>
                </c:pt>
                <c:pt idx="17591">
                  <c:v>9.8535230213875054E-4</c:v>
                </c:pt>
                <c:pt idx="17592">
                  <c:v>9.8529613219785063E-4</c:v>
                </c:pt>
                <c:pt idx="17593">
                  <c:v>9.8523995488080719E-4</c:v>
                </c:pt>
                <c:pt idx="17594">
                  <c:v>9.8518386721847622E-4</c:v>
                </c:pt>
                <c:pt idx="17595">
                  <c:v>9.8512791931628274E-4</c:v>
                </c:pt>
                <c:pt idx="17596">
                  <c:v>9.8507208615975774E-4</c:v>
                </c:pt>
                <c:pt idx="17597">
                  <c:v>9.8501628172291216E-4</c:v>
                </c:pt>
                <c:pt idx="17598">
                  <c:v>9.849604074219497E-4</c:v>
                </c:pt>
                <c:pt idx="17599">
                  <c:v>9.8490440762290439E-4</c:v>
                </c:pt>
                <c:pt idx="17600">
                  <c:v>9.8484830094908377E-4</c:v>
                </c:pt>
                <c:pt idx="17601">
                  <c:v>9.847921697699936E-4</c:v>
                </c:pt>
                <c:pt idx="17602">
                  <c:v>9.8473611380377061E-4</c:v>
                </c:pt>
                <c:pt idx="17603">
                  <c:v>9.8468019396822314E-4</c:v>
                </c:pt>
                <c:pt idx="17604">
                  <c:v>9.8462439809610678E-4</c:v>
                </c:pt>
                <c:pt idx="17605">
                  <c:v>9.8456864780973544E-4</c:v>
                </c:pt>
                <c:pt idx="17606">
                  <c:v>9.8451284267029541E-4</c:v>
                </c:pt>
                <c:pt idx="17607">
                  <c:v>9.844569167331309E-4</c:v>
                </c:pt>
                <c:pt idx="17608">
                  <c:v>9.8440087566312065E-4</c:v>
                </c:pt>
                <c:pt idx="17609">
                  <c:v>9.8434479352028773E-4</c:v>
                </c:pt>
                <c:pt idx="17610">
                  <c:v>9.8428877103901046E-4</c:v>
                </c:pt>
                <c:pt idx="17611">
                  <c:v>9.8423287890368684E-4</c:v>
                </c:pt>
                <c:pt idx="17612">
                  <c:v>9.8417711796232646E-4</c:v>
                </c:pt>
                <c:pt idx="17613">
                  <c:v>9.8412141877228998E-4</c:v>
                </c:pt>
                <c:pt idx="17614">
                  <c:v>9.8406568072053604E-4</c:v>
                </c:pt>
                <c:pt idx="17615">
                  <c:v>9.8400982867994594E-4</c:v>
                </c:pt>
                <c:pt idx="17616">
                  <c:v>9.8395385529773767E-4</c:v>
                </c:pt>
                <c:pt idx="17617">
                  <c:v>9.838978251114276E-4</c:v>
                </c:pt>
                <c:pt idx="17618">
                  <c:v>9.8384183818824847E-4</c:v>
                </c:pt>
                <c:pt idx="17619">
                  <c:v>9.8378597377328362E-4</c:v>
                </c:pt>
                <c:pt idx="17620">
                  <c:v>9.8373024568018078E-4</c:v>
                </c:pt>
                <c:pt idx="17621">
                  <c:v>9.8367459453561098E-4</c:v>
                </c:pt>
                <c:pt idx="17622">
                  <c:v>9.8361892123133418E-4</c:v>
                </c:pt>
                <c:pt idx="17623">
                  <c:v>9.8356314273620807E-4</c:v>
                </c:pt>
                <c:pt idx="17624">
                  <c:v>9.8350723883782799E-4</c:v>
                </c:pt>
                <c:pt idx="17625">
                  <c:v>9.8345126350040247E-4</c:v>
                </c:pt>
                <c:pt idx="17626">
                  <c:v>9.8339531445625007E-4</c:v>
                </c:pt>
                <c:pt idx="17627">
                  <c:v>9.8333947816575153E-4</c:v>
                </c:pt>
                <c:pt idx="17628">
                  <c:v>9.8328378114244147E-4</c:v>
                </c:pt>
                <c:pt idx="17629">
                  <c:v>9.8322817504543046E-4</c:v>
                </c:pt>
                <c:pt idx="17630">
                  <c:v>9.8317256392070748E-4</c:v>
                </c:pt>
                <c:pt idx="17631">
                  <c:v>9.8311685823986202E-4</c:v>
                </c:pt>
                <c:pt idx="17632">
                  <c:v>9.830610253030662E-4</c:v>
                </c:pt>
                <c:pt idx="17633">
                  <c:v>9.8300510762959568E-4</c:v>
                </c:pt>
                <c:pt idx="17634">
                  <c:v>9.8294919899266945E-4</c:v>
                </c:pt>
                <c:pt idx="17635">
                  <c:v>9.8289339160579563E-4</c:v>
                </c:pt>
                <c:pt idx="17636">
                  <c:v>9.8283772420549274E-4</c:v>
                </c:pt>
                <c:pt idx="17637">
                  <c:v>9.827821602598544E-4</c:v>
                </c:pt>
                <c:pt idx="17638">
                  <c:v>9.8272660856133648E-4</c:v>
                </c:pt>
                <c:pt idx="17639">
                  <c:v>9.8267097459561531E-4</c:v>
                </c:pt>
                <c:pt idx="17640">
                  <c:v>9.8261521375492592E-4</c:v>
                </c:pt>
                <c:pt idx="17641">
                  <c:v>9.8255935643532899E-4</c:v>
                </c:pt>
                <c:pt idx="17642">
                  <c:v>9.8250349089716474E-4</c:v>
                </c:pt>
                <c:pt idx="17643">
                  <c:v>9.8244771355295566E-4</c:v>
                </c:pt>
                <c:pt idx="17644">
                  <c:v>9.8239207468269743E-4</c:v>
                </c:pt>
                <c:pt idx="17645">
                  <c:v>9.8233655014080714E-4</c:v>
                </c:pt>
                <c:pt idx="17646">
                  <c:v>9.8228105497500566E-4</c:v>
                </c:pt>
                <c:pt idx="17647">
                  <c:v>9.8222549127544544E-4</c:v>
                </c:pt>
                <c:pt idx="17648">
                  <c:v>9.82169803303015E-4</c:v>
                </c:pt>
                <c:pt idx="17649">
                  <c:v>9.8211400885636819E-4</c:v>
                </c:pt>
                <c:pt idx="17650">
                  <c:v>9.8205818922538326E-4</c:v>
                </c:pt>
                <c:pt idx="17651">
                  <c:v>9.8200244340164206E-4</c:v>
                </c:pt>
                <c:pt idx="17652">
                  <c:v>9.8194683233835864E-4</c:v>
                </c:pt>
                <c:pt idx="17653">
                  <c:v>9.8189134464545034E-4</c:v>
                </c:pt>
                <c:pt idx="17654">
                  <c:v>9.8183590302623725E-4</c:v>
                </c:pt>
                <c:pt idx="17655">
                  <c:v>9.8178040781807035E-4</c:v>
                </c:pt>
                <c:pt idx="17656">
                  <c:v>9.8172479311065745E-4</c:v>
                </c:pt>
                <c:pt idx="17657">
                  <c:v>9.816690638424822E-4</c:v>
                </c:pt>
                <c:pt idx="17658">
                  <c:v>9.8161329299564781E-4</c:v>
                </c:pt>
                <c:pt idx="17659">
                  <c:v>9.8155758048220688E-4</c:v>
                </c:pt>
                <c:pt idx="17660">
                  <c:v>9.8150199688265744E-4</c:v>
                </c:pt>
                <c:pt idx="17661">
                  <c:v>9.8144654371778777E-4</c:v>
                </c:pt>
                <c:pt idx="17662">
                  <c:v>9.8139115261530524E-4</c:v>
                </c:pt>
                <c:pt idx="17663">
                  <c:v>9.8133572382727878E-4</c:v>
                </c:pt>
                <c:pt idx="17664">
                  <c:v>9.8128018239948241E-4</c:v>
                </c:pt>
                <c:pt idx="17665">
                  <c:v>9.8122452036273375E-4</c:v>
                </c:pt>
                <c:pt idx="17666">
                  <c:v>9.8116880119625727E-4</c:v>
                </c:pt>
                <c:pt idx="17667">
                  <c:v>9.8111312406313524E-4</c:v>
                </c:pt>
                <c:pt idx="17668">
                  <c:v>9.8105756796745065E-4</c:v>
                </c:pt>
                <c:pt idx="17669">
                  <c:v>9.810021472804254E-4</c:v>
                </c:pt>
                <c:pt idx="17670">
                  <c:v>9.809468036706306E-4</c:v>
                </c:pt>
                <c:pt idx="17671">
                  <c:v>9.8089143896922708E-4</c:v>
                </c:pt>
                <c:pt idx="17672">
                  <c:v>9.8083597045315013E-4</c:v>
                </c:pt>
                <c:pt idx="17673">
                  <c:v>9.8078037741350008E-4</c:v>
                </c:pt>
                <c:pt idx="17674">
                  <c:v>9.8072471279332728E-4</c:v>
                </c:pt>
                <c:pt idx="17675">
                  <c:v>9.8066907335430547E-4</c:v>
                </c:pt>
                <c:pt idx="17676">
                  <c:v>9.8061354518313233E-4</c:v>
                </c:pt>
                <c:pt idx="17677">
                  <c:v>9.8055815522682778E-4</c:v>
                </c:pt>
                <c:pt idx="17678">
                  <c:v>9.8050285614073823E-4</c:v>
                </c:pt>
                <c:pt idx="17679">
                  <c:v>9.8044755296870225E-4</c:v>
                </c:pt>
                <c:pt idx="17680">
                  <c:v>9.8039215661997595E-4</c:v>
                </c:pt>
                <c:pt idx="17681">
                  <c:v>9.8033663402601295E-4</c:v>
                </c:pt>
                <c:pt idx="17682">
                  <c:v>9.8028102673894239E-4</c:v>
                </c:pt>
                <c:pt idx="17683">
                  <c:v>9.8022542751114859E-4</c:v>
                </c:pt>
                <c:pt idx="17684">
                  <c:v>9.8016992805647425E-4</c:v>
                </c:pt>
                <c:pt idx="17685">
                  <c:v>9.8011456741401034E-4</c:v>
                </c:pt>
                <c:pt idx="17686">
                  <c:v>9.8005930998599881E-4</c:v>
                </c:pt>
                <c:pt idx="17687">
                  <c:v>9.8000406560441581E-4</c:v>
                </c:pt>
                <c:pt idx="17688">
                  <c:v>9.7994874031451392E-4</c:v>
                </c:pt>
                <c:pt idx="17689">
                  <c:v>9.7989328927329598E-4</c:v>
                </c:pt>
                <c:pt idx="17690">
                  <c:v>9.7983774197956341E-4</c:v>
                </c:pt>
                <c:pt idx="17691">
                  <c:v>9.7978218563981733E-4</c:v>
                </c:pt>
                <c:pt idx="17692">
                  <c:v>9.7972671604960111E-4</c:v>
                </c:pt>
                <c:pt idx="17693">
                  <c:v>9.7967138365597753E-4</c:v>
                </c:pt>
                <c:pt idx="17694">
                  <c:v>9.7961616517009721E-4</c:v>
                </c:pt>
                <c:pt idx="17695">
                  <c:v>9.7956097670347524E-4</c:v>
                </c:pt>
                <c:pt idx="17696">
                  <c:v>9.7950572101804679E-4</c:v>
                </c:pt>
                <c:pt idx="17697">
                  <c:v>9.7945034227641856E-4</c:v>
                </c:pt>
                <c:pt idx="17698">
                  <c:v>9.7939485746456742E-4</c:v>
                </c:pt>
                <c:pt idx="17699">
                  <c:v>9.7933934680313446E-4</c:v>
                </c:pt>
                <c:pt idx="17700">
                  <c:v>9.7928390856006796E-4</c:v>
                </c:pt>
                <c:pt idx="17701">
                  <c:v>9.7922860371780118E-4</c:v>
                </c:pt>
                <c:pt idx="17702">
                  <c:v>9.7917342165160259E-4</c:v>
                </c:pt>
                <c:pt idx="17703">
                  <c:v>9.7911828613504964E-4</c:v>
                </c:pt>
                <c:pt idx="17704">
                  <c:v>9.7906309827797524E-4</c:v>
                </c:pt>
                <c:pt idx="17705">
                  <c:v>9.7900779220996218E-4</c:v>
                </c:pt>
                <c:pt idx="17706">
                  <c:v>9.7895237215461328E-4</c:v>
                </c:pt>
                <c:pt idx="17707">
                  <c:v>9.7889691002724186E-4</c:v>
                </c:pt>
                <c:pt idx="17708">
                  <c:v>9.7884150492195715E-4</c:v>
                </c:pt>
                <c:pt idx="17709">
                  <c:v>9.7878622731061688E-4</c:v>
                </c:pt>
                <c:pt idx="17710">
                  <c:v>9.7873107937553007E-4</c:v>
                </c:pt>
                <c:pt idx="17711">
                  <c:v>9.7867599380335756E-4</c:v>
                </c:pt>
                <c:pt idx="17712">
                  <c:v>9.7862087170613645E-4</c:v>
                </c:pt>
                <c:pt idx="17713">
                  <c:v>9.7856563830656931E-4</c:v>
                </c:pt>
                <c:pt idx="17714">
                  <c:v>9.7851028502995746E-4</c:v>
                </c:pt>
                <c:pt idx="17715">
                  <c:v>9.784548743089086E-4</c:v>
                </c:pt>
                <c:pt idx="17716">
                  <c:v>9.7839950440816543E-4</c:v>
                </c:pt>
                <c:pt idx="17717">
                  <c:v>9.7834425408754844E-4</c:v>
                </c:pt>
                <c:pt idx="17718">
                  <c:v>9.7828913826532348E-4</c:v>
                </c:pt>
                <c:pt idx="17719">
                  <c:v>9.782340996401268E-4</c:v>
                </c:pt>
                <c:pt idx="17720">
                  <c:v>9.7817904097603097E-4</c:v>
                </c:pt>
                <c:pt idx="17721">
                  <c:v>9.7812387986052603E-4</c:v>
                </c:pt>
                <c:pt idx="17722">
                  <c:v>9.7806859509831342E-4</c:v>
                </c:pt>
                <c:pt idx="17723">
                  <c:v>9.7801323862328694E-4</c:v>
                </c:pt>
                <c:pt idx="17724">
                  <c:v>9.7795790623360877E-4</c:v>
                </c:pt>
                <c:pt idx="17725">
                  <c:v>9.779026836405952E-4</c:v>
                </c:pt>
                <c:pt idx="17726">
                  <c:v>9.7784759821508901E-4</c:v>
                </c:pt>
                <c:pt idx="17727">
                  <c:v>9.7779260359661248E-4</c:v>
                </c:pt>
                <c:pt idx="17728">
                  <c:v>9.7773760581907807E-4</c:v>
                </c:pt>
                <c:pt idx="17729">
                  <c:v>9.7768251623036825E-4</c:v>
                </c:pt>
                <c:pt idx="17730">
                  <c:v>9.7762730140232563E-4</c:v>
                </c:pt>
                <c:pt idx="17731">
                  <c:v>9.775720019320549E-4</c:v>
                </c:pt>
                <c:pt idx="17732">
                  <c:v>9.7751670955947226E-4</c:v>
                </c:pt>
                <c:pt idx="17733">
                  <c:v>9.7746151549857525E-4</c:v>
                </c:pt>
                <c:pt idx="17734">
                  <c:v>9.7740645908245705E-4</c:v>
                </c:pt>
                <c:pt idx="17735">
                  <c:v>9.7735150563537146E-4</c:v>
                </c:pt>
                <c:pt idx="17736">
                  <c:v>9.7729656601994001E-4</c:v>
                </c:pt>
                <c:pt idx="17737">
                  <c:v>9.7724154684037745E-4</c:v>
                </c:pt>
                <c:pt idx="17738">
                  <c:v>9.7718640302643547E-4</c:v>
                </c:pt>
                <c:pt idx="17739">
                  <c:v>9.7713116319173769E-4</c:v>
                </c:pt>
                <c:pt idx="17740">
                  <c:v>9.770759134983386E-4</c:v>
                </c:pt>
                <c:pt idx="17741">
                  <c:v>9.770207491261822E-4</c:v>
                </c:pt>
                <c:pt idx="17742">
                  <c:v>9.7696572068203943E-4</c:v>
                </c:pt>
                <c:pt idx="17743">
                  <c:v>9.7691080572181207E-4</c:v>
                </c:pt>
                <c:pt idx="17744">
                  <c:v>9.7685592141094971E-4</c:v>
                </c:pt>
                <c:pt idx="17745">
                  <c:v>9.7680097118099619E-4</c:v>
                </c:pt>
                <c:pt idx="17746">
                  <c:v>9.7674589910303074E-4</c:v>
                </c:pt>
                <c:pt idx="17747">
                  <c:v>9.7669072136217475E-4</c:v>
                </c:pt>
                <c:pt idx="17748">
                  <c:v>9.7663551712011106E-4</c:v>
                </c:pt>
                <c:pt idx="17749">
                  <c:v>9.7658038392406843E-4</c:v>
                </c:pt>
                <c:pt idx="17750">
                  <c:v>9.7652538277963829E-4</c:v>
                </c:pt>
                <c:pt idx="17751">
                  <c:v>9.7647050381581416E-4</c:v>
                </c:pt>
                <c:pt idx="17752">
                  <c:v>9.7641567186578567E-4</c:v>
                </c:pt>
                <c:pt idx="17753">
                  <c:v>9.7636078880817742E-4</c:v>
                </c:pt>
                <c:pt idx="17754">
                  <c:v>9.7630578881781468E-4</c:v>
                </c:pt>
                <c:pt idx="17755">
                  <c:v>9.7625067541482976E-4</c:v>
                </c:pt>
                <c:pt idx="17756">
                  <c:v>9.7619551945870545E-4</c:v>
                </c:pt>
                <c:pt idx="17757">
                  <c:v>9.7614041923003189E-4</c:v>
                </c:pt>
                <c:pt idx="17758">
                  <c:v>9.7608544508734525E-4</c:v>
                </c:pt>
                <c:pt idx="17759">
                  <c:v>9.76030599863412E-4</c:v>
                </c:pt>
                <c:pt idx="17760">
                  <c:v>9.7597581729254659E-4</c:v>
                </c:pt>
                <c:pt idx="17761">
                  <c:v>9.7592099934165546E-4</c:v>
                </c:pt>
                <c:pt idx="17762">
                  <c:v>9.7586607141427546E-4</c:v>
                </c:pt>
                <c:pt idx="17763">
                  <c:v>9.7581102434098706E-4</c:v>
                </c:pt>
                <c:pt idx="17764">
                  <c:v>9.7575591951926295E-4</c:v>
                </c:pt>
                <c:pt idx="17765">
                  <c:v>9.7570085432131164E-4</c:v>
                </c:pt>
                <c:pt idx="17766">
                  <c:v>9.7564590725951299E-4</c:v>
                </c:pt>
                <c:pt idx="17767">
                  <c:v>9.7559109378881573E-4</c:v>
                </c:pt>
                <c:pt idx="17768">
                  <c:v>9.7553635762618468E-4</c:v>
                </c:pt>
                <c:pt idx="17769">
                  <c:v>9.7548160246216473E-4</c:v>
                </c:pt>
                <c:pt idx="17770">
                  <c:v>9.7542674619721485E-4</c:v>
                </c:pt>
                <c:pt idx="17771">
                  <c:v>9.7537176715959827E-4</c:v>
                </c:pt>
                <c:pt idx="17772">
                  <c:v>9.7531671628589523E-4</c:v>
                </c:pt>
                <c:pt idx="17773">
                  <c:v>9.7526168841785316E-4</c:v>
                </c:pt>
                <c:pt idx="17774">
                  <c:v>9.7520676888971866E-4</c:v>
                </c:pt>
                <c:pt idx="17775">
                  <c:v>9.7515198548674966E-4</c:v>
                </c:pt>
                <c:pt idx="17776">
                  <c:v>9.7509729282061245E-4</c:v>
                </c:pt>
                <c:pt idx="17777">
                  <c:v>9.7504259790765228E-4</c:v>
                </c:pt>
                <c:pt idx="17778">
                  <c:v>9.7498781253523611E-4</c:v>
                </c:pt>
                <c:pt idx="17779">
                  <c:v>9.7493290292458468E-4</c:v>
                </c:pt>
                <c:pt idx="17780">
                  <c:v>9.7487790872977131E-4</c:v>
                </c:pt>
                <c:pt idx="17781">
                  <c:v>9.7482292068651214E-4</c:v>
                </c:pt>
                <c:pt idx="17782">
                  <c:v>9.747680295088359E-4</c:v>
                </c:pt>
                <c:pt idx="17783">
                  <c:v>9.7471327481540556E-4</c:v>
                </c:pt>
                <c:pt idx="17784">
                  <c:v>9.7465862284050984E-4</c:v>
                </c:pt>
                <c:pt idx="17785">
                  <c:v>9.7460398546860396E-4</c:v>
                </c:pt>
                <c:pt idx="17786">
                  <c:v>9.7454926986220377E-4</c:v>
                </c:pt>
                <c:pt idx="17787">
                  <c:v>9.7449443073166703E-4</c:v>
                </c:pt>
                <c:pt idx="17788">
                  <c:v>9.7443949581738337E-4</c:v>
                </c:pt>
                <c:pt idx="17789">
                  <c:v>9.7438455024625027E-4</c:v>
                </c:pt>
                <c:pt idx="17790">
                  <c:v>9.7432968858405503E-4</c:v>
                </c:pt>
                <c:pt idx="17791">
                  <c:v>9.7427496159000621E-4</c:v>
                </c:pt>
                <c:pt idx="17792">
                  <c:v>9.7422034765293707E-4</c:v>
                </c:pt>
                <c:pt idx="17793">
                  <c:v>9.7416576498245784E-4</c:v>
                </c:pt>
                <c:pt idx="17794">
                  <c:v>9.7411111767756458E-4</c:v>
                </c:pt>
                <c:pt idx="17795">
                  <c:v>9.7405634972440205E-4</c:v>
                </c:pt>
                <c:pt idx="17796">
                  <c:v>9.7400147651891162E-4</c:v>
                </c:pt>
                <c:pt idx="17797">
                  <c:v>9.7394657617401101E-4</c:v>
                </c:pt>
                <c:pt idx="17798">
                  <c:v>9.7389174551911514E-4</c:v>
                </c:pt>
                <c:pt idx="17799">
                  <c:v>9.7383704557705664E-4</c:v>
                </c:pt>
                <c:pt idx="17800">
                  <c:v>9.7378246721905259E-4</c:v>
                </c:pt>
                <c:pt idx="17801">
                  <c:v>9.7372793632735481E-4</c:v>
                </c:pt>
                <c:pt idx="17802">
                  <c:v>9.7367335554571764E-4</c:v>
                </c:pt>
                <c:pt idx="17803">
                  <c:v>9.7361865909948125E-4</c:v>
                </c:pt>
                <c:pt idx="17804">
                  <c:v>9.735638498165163E-4</c:v>
                </c:pt>
                <c:pt idx="17805">
                  <c:v>9.7350899751138566E-4</c:v>
                </c:pt>
                <c:pt idx="17806">
                  <c:v>9.7345419965551283E-4</c:v>
                </c:pt>
                <c:pt idx="17807">
                  <c:v>9.7339952648958555E-4</c:v>
                </c:pt>
                <c:pt idx="17808">
                  <c:v>9.7334498148586492E-4</c:v>
                </c:pt>
                <c:pt idx="17809">
                  <c:v>9.7329049941515553E-4</c:v>
                </c:pt>
                <c:pt idx="17810">
                  <c:v>9.732359830941699E-4</c:v>
                </c:pt>
                <c:pt idx="17811">
                  <c:v>9.7318135811110039E-4</c:v>
                </c:pt>
                <c:pt idx="17812">
                  <c:v>9.7312661471240505E-4</c:v>
                </c:pt>
                <c:pt idx="17813">
                  <c:v>9.7307181327181214E-4</c:v>
                </c:pt>
                <c:pt idx="17814">
                  <c:v>9.7301705027478397E-4</c:v>
                </c:pt>
                <c:pt idx="17815">
                  <c:v>9.7296240398313607E-4</c:v>
                </c:pt>
                <c:pt idx="17816">
                  <c:v>9.7290789037828463E-4</c:v>
                </c:pt>
                <c:pt idx="17817">
                  <c:v>9.7285345418396808E-4</c:v>
                </c:pt>
                <c:pt idx="17818">
                  <c:v>9.727990000107452E-4</c:v>
                </c:pt>
                <c:pt idx="17819">
                  <c:v>9.7274444607442989E-4</c:v>
                </c:pt>
                <c:pt idx="17820">
                  <c:v>9.7268977023660507E-4</c:v>
                </c:pt>
                <c:pt idx="17821">
                  <c:v>9.7263502244828706E-4</c:v>
                </c:pt>
                <c:pt idx="17822">
                  <c:v>9.7258029660183566E-4</c:v>
                </c:pt>
                <c:pt idx="17823">
                  <c:v>9.7252567765286819E-4</c:v>
                </c:pt>
                <c:pt idx="17824">
                  <c:v>9.7247119379165691E-4</c:v>
                </c:pt>
                <c:pt idx="17825">
                  <c:v>9.7241680059027835E-4</c:v>
                </c:pt>
                <c:pt idx="17826">
                  <c:v>9.7236240603981977E-4</c:v>
                </c:pt>
                <c:pt idx="17827">
                  <c:v>9.7230792236799573E-4</c:v>
                </c:pt>
                <c:pt idx="17828">
                  <c:v>9.7225331545420612E-4</c:v>
                </c:pt>
                <c:pt idx="17829">
                  <c:v>9.7219862402136547E-4</c:v>
                </c:pt>
                <c:pt idx="17830">
                  <c:v>9.721439378091813E-4</c:v>
                </c:pt>
                <c:pt idx="17831">
                  <c:v>9.7208934703163833E-4</c:v>
                </c:pt>
                <c:pt idx="17832">
                  <c:v>9.7203489158471045E-4</c:v>
                </c:pt>
                <c:pt idx="17833">
                  <c:v>9.7198053860082789E-4</c:v>
                </c:pt>
                <c:pt idx="17834">
                  <c:v>9.7192620097758203E-4</c:v>
                </c:pt>
                <c:pt idx="17835">
                  <c:v>9.7187178643509285E-4</c:v>
                </c:pt>
                <c:pt idx="17836">
                  <c:v>9.7181724947205199E-4</c:v>
                </c:pt>
                <c:pt idx="17837">
                  <c:v>9.7176261696739204E-4</c:v>
                </c:pt>
                <c:pt idx="17838">
                  <c:v>9.7170797302207094E-4</c:v>
                </c:pt>
                <c:pt idx="17839">
                  <c:v>9.7165341158917263E-4</c:v>
                </c:pt>
                <c:pt idx="17840">
                  <c:v>9.7159898357321631E-4</c:v>
                </c:pt>
                <c:pt idx="17841">
                  <c:v>9.7154466818429454E-4</c:v>
                </c:pt>
                <c:pt idx="17842">
                  <c:v>9.7149038466650523E-4</c:v>
                </c:pt>
                <c:pt idx="17843">
                  <c:v>9.7143603778408955E-4</c:v>
                </c:pt>
                <c:pt idx="17844">
                  <c:v>9.7138157144475263E-4</c:v>
                </c:pt>
                <c:pt idx="17845">
                  <c:v>9.713270002668006E-4</c:v>
                </c:pt>
                <c:pt idx="17846">
                  <c:v>9.7127240132443996E-4</c:v>
                </c:pt>
                <c:pt idx="17847">
                  <c:v>9.7121787073223124E-4</c:v>
                </c:pt>
                <c:pt idx="17848">
                  <c:v>9.7116346952439748E-4</c:v>
                </c:pt>
                <c:pt idx="17849">
                  <c:v>9.7110918930303782E-4</c:v>
                </c:pt>
                <c:pt idx="17850">
                  <c:v>9.710549569890626E-4</c:v>
                </c:pt>
                <c:pt idx="17851">
                  <c:v>9.7100067598765243E-4</c:v>
                </c:pt>
                <c:pt idx="17852">
                  <c:v>9.7094628057983864E-4</c:v>
                </c:pt>
                <c:pt idx="17853">
                  <c:v>9.7089177291231356E-4</c:v>
                </c:pt>
                <c:pt idx="17854">
                  <c:v>9.7083722176547144E-4</c:v>
                </c:pt>
                <c:pt idx="17855">
                  <c:v>9.7078272380596829E-4</c:v>
                </c:pt>
                <c:pt idx="17856">
                  <c:v>9.7072834915215122E-4</c:v>
                </c:pt>
                <c:pt idx="17857">
                  <c:v>9.7067410190500086E-4</c:v>
                </c:pt>
                <c:pt idx="17858">
                  <c:v>9.706199178607975E-4</c:v>
                </c:pt>
                <c:pt idx="17859">
                  <c:v>9.705657006809468E-4</c:v>
                </c:pt>
                <c:pt idx="17860">
                  <c:v>9.705113761420734E-4</c:v>
                </c:pt>
                <c:pt idx="17861">
                  <c:v>9.7045693391695632E-4</c:v>
                </c:pt>
                <c:pt idx="17862">
                  <c:v>9.7040243336684521E-4</c:v>
                </c:pt>
                <c:pt idx="17863">
                  <c:v>9.7034797009618793E-4</c:v>
                </c:pt>
                <c:pt idx="17864">
                  <c:v>9.7029362211323387E-4</c:v>
                </c:pt>
                <c:pt idx="17865">
                  <c:v>9.702394059157895E-4</c:v>
                </c:pt>
                <c:pt idx="17866">
                  <c:v>9.7018526722289793E-4</c:v>
                </c:pt>
                <c:pt idx="17867">
                  <c:v>9.7013111155877692E-4</c:v>
                </c:pt>
                <c:pt idx="17868">
                  <c:v>9.7007685745684766E-4</c:v>
                </c:pt>
                <c:pt idx="17869">
                  <c:v>9.7002248232169296E-4</c:v>
                </c:pt>
                <c:pt idx="17870">
                  <c:v>9.6996803513033233E-4</c:v>
                </c:pt>
                <c:pt idx="17871">
                  <c:v>9.6991360883273508E-4</c:v>
                </c:pt>
                <c:pt idx="17872">
                  <c:v>9.6985928800434227E-4</c:v>
                </c:pt>
                <c:pt idx="17873">
                  <c:v>9.6980510123130005E-4</c:v>
                </c:pt>
                <c:pt idx="17874">
                  <c:v>9.6975100503437074E-4</c:v>
                </c:pt>
                <c:pt idx="17875">
                  <c:v>9.6969690837182604E-4</c:v>
                </c:pt>
                <c:pt idx="17876">
                  <c:v>9.696427239124925E-4</c:v>
                </c:pt>
                <c:pt idx="17877">
                  <c:v>9.695884172026578E-4</c:v>
                </c:pt>
                <c:pt idx="17878">
                  <c:v>9.6953402604578064E-4</c:v>
                </c:pt>
                <c:pt idx="17879">
                  <c:v>9.694796391936935E-4</c:v>
                </c:pt>
                <c:pt idx="17880">
                  <c:v>9.6942534636032497E-4</c:v>
                </c:pt>
                <c:pt idx="17881">
                  <c:v>9.6937118771077543E-4</c:v>
                </c:pt>
                <c:pt idx="17882">
                  <c:v>9.6931713126393627E-4</c:v>
                </c:pt>
                <c:pt idx="17883">
                  <c:v>9.6926309092188476E-4</c:v>
                </c:pt>
                <c:pt idx="17884">
                  <c:v>9.6920897496159729E-4</c:v>
                </c:pt>
                <c:pt idx="17885">
                  <c:v>9.6915473767769796E-4</c:v>
                </c:pt>
                <c:pt idx="17886">
                  <c:v>9.6910040509930564E-4</c:v>
                </c:pt>
                <c:pt idx="17887">
                  <c:v>9.6904606031058247E-4</c:v>
                </c:pt>
                <c:pt idx="17888">
                  <c:v>9.6899179665337065E-4</c:v>
                </c:pt>
                <c:pt idx="17889">
                  <c:v>9.689376651705301E-4</c:v>
                </c:pt>
                <c:pt idx="17890">
                  <c:v>9.6888364588184066E-4</c:v>
                </c:pt>
                <c:pt idx="17891">
                  <c:v>9.6882965905634589E-4</c:v>
                </c:pt>
                <c:pt idx="17892">
                  <c:v>9.6877561012128374E-4</c:v>
                </c:pt>
                <c:pt idx="17893">
                  <c:v>9.6872144291231042E-4</c:v>
                </c:pt>
                <c:pt idx="17894">
                  <c:v>9.6866717128147196E-4</c:v>
                </c:pt>
                <c:pt idx="17895">
                  <c:v>9.6861287127423504E-4</c:v>
                </c:pt>
                <c:pt idx="17896">
                  <c:v>9.6855863829328314E-4</c:v>
                </c:pt>
                <c:pt idx="17897">
                  <c:v>9.6850453337845959E-4</c:v>
                </c:pt>
                <c:pt idx="17898">
                  <c:v>9.6845054885161166E-4</c:v>
                </c:pt>
                <c:pt idx="17899">
                  <c:v>9.6839661266193264E-4</c:v>
                </c:pt>
                <c:pt idx="17900">
                  <c:v>9.6834262897239833E-4</c:v>
                </c:pt>
                <c:pt idx="17901">
                  <c:v>9.6828853212474746E-4</c:v>
                </c:pt>
                <c:pt idx="17902">
                  <c:v>9.6823432359546423E-4</c:v>
                </c:pt>
                <c:pt idx="17903">
                  <c:v>9.6818007114139065E-4</c:v>
                </c:pt>
                <c:pt idx="17904">
                  <c:v>9.6812587062879878E-4</c:v>
                </c:pt>
                <c:pt idx="17905">
                  <c:v>9.6807179204934325E-4</c:v>
                </c:pt>
                <c:pt idx="17906">
                  <c:v>9.680178401220603E-4</c:v>
                </c:pt>
                <c:pt idx="17907">
                  <c:v>9.6796395165780547E-4</c:v>
                </c:pt>
                <c:pt idx="17908">
                  <c:v>9.6791003115761002E-4</c:v>
                </c:pt>
                <c:pt idx="17909">
                  <c:v>9.6785600459020529E-4</c:v>
                </c:pt>
                <c:pt idx="17910">
                  <c:v>9.6780186106497368E-4</c:v>
                </c:pt>
                <c:pt idx="17911">
                  <c:v>9.6774765894185792E-4</c:v>
                </c:pt>
                <c:pt idx="17912">
                  <c:v>9.6769349294998914E-4</c:v>
                </c:pt>
                <c:pt idx="17913">
                  <c:v>9.6763944084109568E-4</c:v>
                </c:pt>
                <c:pt idx="17914">
                  <c:v>9.6758551961947253E-4</c:v>
                </c:pt>
                <c:pt idx="17915">
                  <c:v>9.6753167598813731E-4</c:v>
                </c:pt>
                <c:pt idx="17916">
                  <c:v>9.6747781637861435E-4</c:v>
                </c:pt>
                <c:pt idx="17917">
                  <c:v>9.6742385964414767E-4</c:v>
                </c:pt>
                <c:pt idx="17918">
                  <c:v>9.6736978274182788E-4</c:v>
                </c:pt>
                <c:pt idx="17919">
                  <c:v>9.6731563368611102E-4</c:v>
                </c:pt>
                <c:pt idx="17920">
                  <c:v>9.6726150449155028E-4</c:v>
                </c:pt>
                <c:pt idx="17921">
                  <c:v>9.6720747935195243E-4</c:v>
                </c:pt>
                <c:pt idx="17922">
                  <c:v>9.6715358724025707E-4</c:v>
                </c:pt>
                <c:pt idx="17923">
                  <c:v>9.670997856143839E-4</c:v>
                </c:pt>
                <c:pt idx="17924">
                  <c:v>9.670459843922727E-4</c:v>
                </c:pt>
                <c:pt idx="17925">
                  <c:v>9.6699209668457057E-4</c:v>
                </c:pt>
                <c:pt idx="17926">
                  <c:v>9.6693808771303028E-4</c:v>
                </c:pt>
                <c:pt idx="17927">
                  <c:v>9.6688399437320767E-4</c:v>
                </c:pt>
                <c:pt idx="17928">
                  <c:v>9.6682990443713542E-4</c:v>
                </c:pt>
                <c:pt idx="17929">
                  <c:v>9.6677590711872119E-4</c:v>
                </c:pt>
                <c:pt idx="17930">
                  <c:v>9.6672204284413204E-4</c:v>
                </c:pt>
                <c:pt idx="17931">
                  <c:v>9.6666828050720487E-4</c:v>
                </c:pt>
                <c:pt idx="17932">
                  <c:v>9.6661453500587226E-4</c:v>
                </c:pt>
                <c:pt idx="17933">
                  <c:v>9.6656071517323811E-4</c:v>
                </c:pt>
                <c:pt idx="17934">
                  <c:v>9.6650677510731525E-4</c:v>
                </c:pt>
                <c:pt idx="17935">
                  <c:v>9.6645273999892555E-4</c:v>
                </c:pt>
                <c:pt idx="17936">
                  <c:v>9.6639869192445679E-4</c:v>
                </c:pt>
                <c:pt idx="17937">
                  <c:v>9.6634472361603499E-4</c:v>
                </c:pt>
                <c:pt idx="17938">
                  <c:v>9.6629088624795205E-4</c:v>
                </c:pt>
                <c:pt idx="17939">
                  <c:v>9.6623716063832567E-4</c:v>
                </c:pt>
                <c:pt idx="17940">
                  <c:v>9.6618346807163745E-4</c:v>
                </c:pt>
                <c:pt idx="17941">
                  <c:v>9.6612971463589368E-4</c:v>
                </c:pt>
                <c:pt idx="17942">
                  <c:v>9.660758441009552E-4</c:v>
                </c:pt>
                <c:pt idx="17943">
                  <c:v>9.6602186956384548E-4</c:v>
                </c:pt>
                <c:pt idx="17944">
                  <c:v>9.6596786605117162E-4</c:v>
                </c:pt>
                <c:pt idx="17945">
                  <c:v>9.6591392825668538E-4</c:v>
                </c:pt>
                <c:pt idx="17946">
                  <c:v>9.6586011722025252E-4</c:v>
                </c:pt>
                <c:pt idx="17947">
                  <c:v>9.6580642597243131E-4</c:v>
                </c:pt>
                <c:pt idx="17948">
                  <c:v>9.6575278348045191E-4</c:v>
                </c:pt>
                <c:pt idx="17949">
                  <c:v>9.6569909466141563E-4</c:v>
                </c:pt>
                <c:pt idx="17950">
                  <c:v>9.6564529392276493E-4</c:v>
                </c:pt>
                <c:pt idx="17951">
                  <c:v>9.6559138208150567E-4</c:v>
                </c:pt>
                <c:pt idx="17952">
                  <c:v>9.6553742588151455E-4</c:v>
                </c:pt>
                <c:pt idx="17953">
                  <c:v>9.6548352039300825E-4</c:v>
                </c:pt>
                <c:pt idx="17954">
                  <c:v>9.6542973547668147E-4</c:v>
                </c:pt>
                <c:pt idx="17955">
                  <c:v>9.6537607645913947E-4</c:v>
                </c:pt>
                <c:pt idx="17956">
                  <c:v>9.6532248115498869E-4</c:v>
                </c:pt>
                <c:pt idx="17957">
                  <c:v>9.6526885489989884E-4</c:v>
                </c:pt>
                <c:pt idx="17958">
                  <c:v>9.6521512385823688E-4</c:v>
                </c:pt>
                <c:pt idx="17959">
                  <c:v>9.6516127658616746E-4</c:v>
                </c:pt>
                <c:pt idx="17960">
                  <c:v>9.651073704533403E-4</c:v>
                </c:pt>
                <c:pt idx="17961">
                  <c:v>9.6505349931926281E-4</c:v>
                </c:pt>
                <c:pt idx="17962">
                  <c:v>9.6499974067627966E-4</c:v>
                </c:pt>
                <c:pt idx="17963">
                  <c:v>9.6494611202537514E-4</c:v>
                </c:pt>
                <c:pt idx="17964">
                  <c:v>9.6489256104235934E-4</c:v>
                </c:pt>
                <c:pt idx="17965">
                  <c:v>9.6483899505976503E-4</c:v>
                </c:pt>
                <c:pt idx="17966">
                  <c:v>9.6478533325277738E-4</c:v>
                </c:pt>
                <c:pt idx="17967">
                  <c:v>9.6473155214035831E-4</c:v>
                </c:pt>
                <c:pt idx="17968">
                  <c:v>9.6467769878575446E-4</c:v>
                </c:pt>
                <c:pt idx="17969">
                  <c:v>9.6462386427498845E-4</c:v>
                </c:pt>
                <c:pt idx="17970">
                  <c:v>9.6457013241881028E-4</c:v>
                </c:pt>
                <c:pt idx="17971">
                  <c:v>9.6451653256804696E-4</c:v>
                </c:pt>
                <c:pt idx="17972">
                  <c:v>9.6446302310639379E-4</c:v>
                </c:pt>
                <c:pt idx="17973">
                  <c:v>9.6440951490396165E-4</c:v>
                </c:pt>
                <c:pt idx="17974">
                  <c:v>9.6435592151391885E-4</c:v>
                </c:pt>
                <c:pt idx="17975">
                  <c:v>9.6430220784186763E-4</c:v>
                </c:pt>
                <c:pt idx="17976">
                  <c:v>9.6424840988694179E-4</c:v>
                </c:pt>
                <c:pt idx="17977">
                  <c:v>9.6419461444933194E-4</c:v>
                </c:pt>
                <c:pt idx="17978">
                  <c:v>9.6414091024300656E-4</c:v>
                </c:pt>
                <c:pt idx="17979">
                  <c:v>9.6408733794732862E-4</c:v>
                </c:pt>
                <c:pt idx="17980">
                  <c:v>9.6403386731961033E-4</c:v>
                </c:pt>
                <c:pt idx="17981">
                  <c:v>9.6398041424518657E-4</c:v>
                </c:pt>
                <c:pt idx="17982">
                  <c:v>9.639268881124533E-4</c:v>
                </c:pt>
                <c:pt idx="17983">
                  <c:v>9.6387324283017228E-4</c:v>
                </c:pt>
                <c:pt idx="17984">
                  <c:v>9.6381950276219557E-4</c:v>
                </c:pt>
                <c:pt idx="17985">
                  <c:v>9.637657489861409E-4</c:v>
                </c:pt>
                <c:pt idx="17986">
                  <c:v>9.6371207362593698E-4</c:v>
                </c:pt>
                <c:pt idx="17987">
                  <c:v>9.6365852798057316E-4</c:v>
                </c:pt>
                <c:pt idx="17988">
                  <c:v>9.6360509365520227E-4</c:v>
                </c:pt>
                <c:pt idx="17989">
                  <c:v>9.6355169294038844E-4</c:v>
                </c:pt>
                <c:pt idx="17990">
                  <c:v>9.6349823258264056E-4</c:v>
                </c:pt>
                <c:pt idx="17991">
                  <c:v>9.6344465629217332E-4</c:v>
                </c:pt>
                <c:pt idx="17992">
                  <c:v>9.6339097642207249E-4</c:v>
                </c:pt>
                <c:pt idx="17993">
                  <c:v>9.6333726698987626E-4</c:v>
                </c:pt>
                <c:pt idx="17994">
                  <c:v>9.6328362198337138E-4</c:v>
                </c:pt>
                <c:pt idx="17995">
                  <c:v>9.6323010243693245E-4</c:v>
                </c:pt>
                <c:pt idx="17996">
                  <c:v>9.6317670207891675E-4</c:v>
                </c:pt>
                <c:pt idx="17997">
                  <c:v>9.6312335088450762E-4</c:v>
                </c:pt>
                <c:pt idx="17998">
                  <c:v>9.6306995452124762E-4</c:v>
                </c:pt>
                <c:pt idx="17999">
                  <c:v>9.6301644746711016E-4</c:v>
                </c:pt>
                <c:pt idx="18000">
                  <c:v>9.6296282989031558E-4</c:v>
                </c:pt>
                <c:pt idx="18001">
                  <c:v>9.6290916753215326E-4</c:v>
                </c:pt>
                <c:pt idx="18002">
                  <c:v>9.628555546711702E-4</c:v>
                </c:pt>
                <c:pt idx="18003">
                  <c:v>9.6280206103290097E-4</c:v>
                </c:pt>
                <c:pt idx="18004">
                  <c:v>9.6274869254118708E-4</c:v>
                </c:pt>
                <c:pt idx="18005">
                  <c:v>9.6269538800367645E-4</c:v>
                </c:pt>
                <c:pt idx="18006">
                  <c:v>9.626420535856717E-4</c:v>
                </c:pt>
                <c:pt idx="18007">
                  <c:v>9.6258861565067183E-4</c:v>
                </c:pt>
                <c:pt idx="18008">
                  <c:v>9.6253506221164126E-4</c:v>
                </c:pt>
                <c:pt idx="18009">
                  <c:v>9.6248144965883594E-4</c:v>
                </c:pt>
                <c:pt idx="18010">
                  <c:v>9.6242787098776831E-4</c:v>
                </c:pt>
                <c:pt idx="18011">
                  <c:v>9.6237440342866395E-4</c:v>
                </c:pt>
                <c:pt idx="18012">
                  <c:v>9.6232106496951146E-4</c:v>
                </c:pt>
                <c:pt idx="18013">
                  <c:v>9.6226780424785781E-4</c:v>
                </c:pt>
                <c:pt idx="18014">
                  <c:v>9.6221452949097524E-4</c:v>
                </c:pt>
                <c:pt idx="18015">
                  <c:v>9.6216116019805416E-4</c:v>
                </c:pt>
                <c:pt idx="18016">
                  <c:v>9.6210767245917192E-4</c:v>
                </c:pt>
                <c:pt idx="18017">
                  <c:v>9.620541123975425E-4</c:v>
                </c:pt>
                <c:pt idx="18018">
                  <c:v>9.6200057017751357E-4</c:v>
                </c:pt>
                <c:pt idx="18019">
                  <c:v>9.6194712922544545E-4</c:v>
                </c:pt>
                <c:pt idx="18020">
                  <c:v>9.618938192612719E-4</c:v>
                </c:pt>
                <c:pt idx="18021">
                  <c:v>9.6184059958317504E-4</c:v>
                </c:pt>
                <c:pt idx="18022">
                  <c:v>9.6178738200605632E-4</c:v>
                </c:pt>
                <c:pt idx="18023">
                  <c:v>9.6173408052618327E-4</c:v>
                </c:pt>
                <c:pt idx="18024">
                  <c:v>9.6168065974134458E-4</c:v>
                </c:pt>
                <c:pt idx="18025">
                  <c:v>9.6162715476549063E-4</c:v>
                </c:pt>
                <c:pt idx="18026">
                  <c:v>9.615736514349912E-4</c:v>
                </c:pt>
                <c:pt idx="18027">
                  <c:v>9.6152023796391897E-4</c:v>
                </c:pt>
                <c:pt idx="18028">
                  <c:v>9.6146695527707545E-4</c:v>
                </c:pt>
                <c:pt idx="18029">
                  <c:v>9.6141377398398546E-4</c:v>
                </c:pt>
                <c:pt idx="18030">
                  <c:v>9.6136061094893508E-4</c:v>
                </c:pt>
                <c:pt idx="18031">
                  <c:v>9.6130737611477279E-4</c:v>
                </c:pt>
                <c:pt idx="18032">
                  <c:v>9.6125402320824884E-4</c:v>
                </c:pt>
                <c:pt idx="18033">
                  <c:v>9.6120057577745203E-4</c:v>
                </c:pt>
                <c:pt idx="18034">
                  <c:v>9.6114711391011927E-4</c:v>
                </c:pt>
                <c:pt idx="18035">
                  <c:v>9.6109372912354268E-4</c:v>
                </c:pt>
                <c:pt idx="18036">
                  <c:v>9.6104047283474545E-4</c:v>
                </c:pt>
                <c:pt idx="18037">
                  <c:v>9.6098732742485725E-4</c:v>
                </c:pt>
                <c:pt idx="18038">
                  <c:v>9.6093421618116573E-4</c:v>
                </c:pt>
                <c:pt idx="18039">
                  <c:v>9.6088104650644086E-4</c:v>
                </c:pt>
                <c:pt idx="18040">
                  <c:v>9.6082776205727929E-4</c:v>
                </c:pt>
                <c:pt idx="18041">
                  <c:v>9.6077437445378749E-4</c:v>
                </c:pt>
                <c:pt idx="18042">
                  <c:v>9.6072095671410765E-4</c:v>
                </c:pt>
                <c:pt idx="18043">
                  <c:v>9.6066760212302766E-4</c:v>
                </c:pt>
                <c:pt idx="18044">
                  <c:v>9.6061437170405224E-4</c:v>
                </c:pt>
                <c:pt idx="18045">
                  <c:v>9.6056125987258436E-4</c:v>
                </c:pt>
                <c:pt idx="18046">
                  <c:v>9.6050819760170735E-4</c:v>
                </c:pt>
                <c:pt idx="18047">
                  <c:v>9.6045509130575704E-4</c:v>
                </c:pt>
                <c:pt idx="18048">
                  <c:v>9.6040187553800846E-4</c:v>
                </c:pt>
                <c:pt idx="18049">
                  <c:v>9.6034854982837269E-4</c:v>
                </c:pt>
                <c:pt idx="18050">
                  <c:v>9.6029517892589266E-4</c:v>
                </c:pt>
                <c:pt idx="18051">
                  <c:v>9.6024185632177339E-4</c:v>
                </c:pt>
                <c:pt idx="18052">
                  <c:v>9.6018865160230993E-4</c:v>
                </c:pt>
                <c:pt idx="18053">
                  <c:v>9.6013557127834503E-4</c:v>
                </c:pt>
                <c:pt idx="18054">
                  <c:v>9.6008255514003096E-4</c:v>
                </c:pt>
                <c:pt idx="18055">
                  <c:v>9.6002951017727211E-4</c:v>
                </c:pt>
                <c:pt idx="18056">
                  <c:v>9.5997636295613268E-4</c:v>
                </c:pt>
                <c:pt idx="18057">
                  <c:v>9.5992310095625248E-4</c:v>
                </c:pt>
                <c:pt idx="18058">
                  <c:v>9.5986977959925637E-4</c:v>
                </c:pt>
                <c:pt idx="18059">
                  <c:v>9.5981649102232257E-4</c:v>
                </c:pt>
                <c:pt idx="18060">
                  <c:v>9.5976331219079316E-4</c:v>
                </c:pt>
                <c:pt idx="18061">
                  <c:v>9.5971026157021418E-4</c:v>
                </c:pt>
                <c:pt idx="18062">
                  <c:v>9.596572887488878E-4</c:v>
                </c:pt>
                <c:pt idx="18063">
                  <c:v>9.5960430284258767E-4</c:v>
                </c:pt>
                <c:pt idx="18064">
                  <c:v>9.5955122367655579E-4</c:v>
                </c:pt>
                <c:pt idx="18065">
                  <c:v>9.5949802692102827E-4</c:v>
                </c:pt>
                <c:pt idx="18066">
                  <c:v>9.5944475777028158E-4</c:v>
                </c:pt>
                <c:pt idx="18067">
                  <c:v>9.5939150547378043E-4</c:v>
                </c:pt>
                <c:pt idx="18068">
                  <c:v>9.5933835307222663E-4</c:v>
                </c:pt>
                <c:pt idx="18069">
                  <c:v>9.5928533064600064E-4</c:v>
                </c:pt>
                <c:pt idx="18070">
                  <c:v>9.5923239839663704E-4</c:v>
                </c:pt>
                <c:pt idx="18071">
                  <c:v>9.5917946907647048E-4</c:v>
                </c:pt>
                <c:pt idx="18072">
                  <c:v>9.5912645712543227E-4</c:v>
                </c:pt>
                <c:pt idx="18073">
                  <c:v>9.5907332684165266E-4</c:v>
                </c:pt>
                <c:pt idx="18074">
                  <c:v>9.5902011246509549E-4</c:v>
                </c:pt>
                <c:pt idx="18075">
                  <c:v>9.5896689887613293E-4</c:v>
                </c:pt>
                <c:pt idx="18076">
                  <c:v>9.5891377378915248E-4</c:v>
                </c:pt>
                <c:pt idx="18077">
                  <c:v>9.5886077836671263E-4</c:v>
                </c:pt>
                <c:pt idx="18078">
                  <c:v>9.5880788405940652E-4</c:v>
                </c:pt>
                <c:pt idx="18079">
                  <c:v>9.5875500870211264E-4</c:v>
                </c:pt>
                <c:pt idx="18080">
                  <c:v>9.5870206279127963E-4</c:v>
                </c:pt>
                <c:pt idx="18081">
                  <c:v>9.5864899987871887E-4</c:v>
                </c:pt>
                <c:pt idx="18082">
                  <c:v>9.5859584270785697E-4</c:v>
                </c:pt>
                <c:pt idx="18083">
                  <c:v>9.5854267038535037E-4</c:v>
                </c:pt>
                <c:pt idx="18084">
                  <c:v>9.5848957382343265E-4</c:v>
                </c:pt>
                <c:pt idx="18085">
                  <c:v>9.5843660455064068E-4</c:v>
                </c:pt>
                <c:pt idx="18086">
                  <c:v>9.5838374571310839E-4</c:v>
                </c:pt>
                <c:pt idx="18087">
                  <c:v>9.5833092158564425E-4</c:v>
                </c:pt>
                <c:pt idx="18088">
                  <c:v>9.5827804022496541E-4</c:v>
                </c:pt>
                <c:pt idx="18089">
                  <c:v>9.5822504523998563E-4</c:v>
                </c:pt>
                <c:pt idx="18090">
                  <c:v>9.5817194752864752E-4</c:v>
                </c:pt>
                <c:pt idx="18091">
                  <c:v>9.5811881911927967E-4</c:v>
                </c:pt>
                <c:pt idx="18092">
                  <c:v>9.5806575259668443E-4</c:v>
                </c:pt>
                <c:pt idx="18093">
                  <c:v>9.5801280896814004E-4</c:v>
                </c:pt>
                <c:pt idx="18094">
                  <c:v>9.5795998332552429E-4</c:v>
                </c:pt>
                <c:pt idx="18095">
                  <c:v>9.5790720762989497E-4</c:v>
                </c:pt>
                <c:pt idx="18096">
                  <c:v>9.5785438903871277E-4</c:v>
                </c:pt>
                <c:pt idx="18097">
                  <c:v>9.5780146218520752E-4</c:v>
                </c:pt>
                <c:pt idx="18098">
                  <c:v>9.5774842597134621E-4</c:v>
                </c:pt>
                <c:pt idx="18099">
                  <c:v>9.5769534416414645E-4</c:v>
                </c:pt>
                <c:pt idx="18100">
                  <c:v>9.5764230947178747E-4</c:v>
                </c:pt>
                <c:pt idx="18101">
                  <c:v>9.5758939133732345E-4</c:v>
                </c:pt>
                <c:pt idx="18102">
                  <c:v>9.5753659684855261E-4</c:v>
                </c:pt>
                <c:pt idx="18103">
                  <c:v>9.5748386676763246E-4</c:v>
                </c:pt>
                <c:pt idx="18104">
                  <c:v>9.5743110890413507E-4</c:v>
                </c:pt>
                <c:pt idx="18105">
                  <c:v>9.5737825002998472E-4</c:v>
                </c:pt>
                <c:pt idx="18106">
                  <c:v>9.5732527710123028E-4</c:v>
                </c:pt>
                <c:pt idx="18107">
                  <c:v>9.572722445815654E-4</c:v>
                </c:pt>
                <c:pt idx="18108">
                  <c:v>9.5721924375538874E-4</c:v>
                </c:pt>
                <c:pt idx="18109">
                  <c:v>9.5716635132056429E-4</c:v>
                </c:pt>
                <c:pt idx="18110">
                  <c:v>9.5711358621079637E-4</c:v>
                </c:pt>
                <c:pt idx="18111">
                  <c:v>9.5706089895432529E-4</c:v>
                </c:pt>
                <c:pt idx="18112">
                  <c:v>9.5700819954925046E-4</c:v>
                </c:pt>
                <c:pt idx="18113">
                  <c:v>9.5695540814876034E-4</c:v>
                </c:pt>
                <c:pt idx="18114">
                  <c:v>9.5690250001225223E-4</c:v>
                </c:pt>
                <c:pt idx="18115">
                  <c:v>9.5684951941598056E-4</c:v>
                </c:pt>
                <c:pt idx="18116">
                  <c:v>9.5679655470130864E-4</c:v>
                </c:pt>
                <c:pt idx="18117">
                  <c:v>9.5674368852203195E-4</c:v>
                </c:pt>
                <c:pt idx="18118">
                  <c:v>9.5669095131047154E-4</c:v>
                </c:pt>
                <c:pt idx="18119">
                  <c:v>9.5663830416050592E-4</c:v>
                </c:pt>
                <c:pt idx="18120">
                  <c:v>9.5658566075458573E-4</c:v>
                </c:pt>
                <c:pt idx="18121">
                  <c:v>9.5653293597684416E-4</c:v>
                </c:pt>
                <c:pt idx="18122">
                  <c:v>9.5648009383377279E-4</c:v>
                </c:pt>
                <c:pt idx="18123">
                  <c:v>9.5642716770238793E-4</c:v>
                </c:pt>
                <c:pt idx="18124">
                  <c:v>9.5637424151488542E-4</c:v>
                </c:pt>
                <c:pt idx="18125">
                  <c:v>9.5632140248614684E-4</c:v>
                </c:pt>
                <c:pt idx="18126">
                  <c:v>9.5626869200897337E-4</c:v>
                </c:pt>
                <c:pt idx="18127">
                  <c:v>9.5621608236400534E-4</c:v>
                </c:pt>
                <c:pt idx="18128">
                  <c:v>9.5616349234843275E-4</c:v>
                </c:pt>
                <c:pt idx="18129">
                  <c:v>9.5611083301138516E-4</c:v>
                </c:pt>
                <c:pt idx="18130">
                  <c:v>9.5605805773674429E-4</c:v>
                </c:pt>
                <c:pt idx="18131">
                  <c:v>9.5600518847420554E-4</c:v>
                </c:pt>
                <c:pt idx="18132">
                  <c:v>9.5595230335806852E-4</c:v>
                </c:pt>
                <c:pt idx="18133">
                  <c:v>9.5589949269712839E-4</c:v>
                </c:pt>
                <c:pt idx="18134">
                  <c:v>9.5584680812500701E-4</c:v>
                </c:pt>
                <c:pt idx="18135">
                  <c:v>9.5579423354202778E-4</c:v>
                </c:pt>
                <c:pt idx="18136">
                  <c:v>9.5574169420136314E-4</c:v>
                </c:pt>
                <c:pt idx="18137">
                  <c:v>9.5568909881138867E-4</c:v>
                </c:pt>
                <c:pt idx="18138">
                  <c:v>9.5563639093917507E-4</c:v>
                </c:pt>
                <c:pt idx="18139">
                  <c:v>9.555835807711383E-4</c:v>
                </c:pt>
                <c:pt idx="18140">
                  <c:v>9.5553073935531363E-4</c:v>
                </c:pt>
                <c:pt idx="18141">
                  <c:v>9.5547795857948026E-4</c:v>
                </c:pt>
                <c:pt idx="18142">
                  <c:v>9.5542529942952922E-4</c:v>
                </c:pt>
                <c:pt idx="18143">
                  <c:v>9.553727576633044E-4</c:v>
                </c:pt>
                <c:pt idx="18144">
                  <c:v>9.5532026622003458E-4</c:v>
                </c:pt>
                <c:pt idx="18145">
                  <c:v>9.5526773299663928E-4</c:v>
                </c:pt>
                <c:pt idx="18146">
                  <c:v>9.5521509271087699E-4</c:v>
                </c:pt>
                <c:pt idx="18147">
                  <c:v>9.5516234364696761E-4</c:v>
                </c:pt>
                <c:pt idx="18148">
                  <c:v>9.5510954860004266E-4</c:v>
                </c:pt>
                <c:pt idx="18149">
                  <c:v>9.5505679949955719E-4</c:v>
                </c:pt>
                <c:pt idx="18150">
                  <c:v>9.5500416564141223E-4</c:v>
                </c:pt>
                <c:pt idx="18151">
                  <c:v>9.5495165468043378E-4</c:v>
                </c:pt>
                <c:pt idx="18152">
                  <c:v>9.5489920834042222E-4</c:v>
                </c:pt>
                <c:pt idx="18153">
                  <c:v>9.5484673524567042E-4</c:v>
                </c:pt>
                <c:pt idx="18154">
                  <c:v>9.5479416237720079E-4</c:v>
                </c:pt>
                <c:pt idx="18155">
                  <c:v>9.5474147617709466E-4</c:v>
                </c:pt>
                <c:pt idx="18156">
                  <c:v>9.5468873016164347E-4</c:v>
                </c:pt>
                <c:pt idx="18157">
                  <c:v>9.5463601476804456E-4</c:v>
                </c:pt>
                <c:pt idx="18158">
                  <c:v>9.5458340642411578E-4</c:v>
                </c:pt>
                <c:pt idx="18159">
                  <c:v>9.5453092452248373E-4</c:v>
                </c:pt>
                <c:pt idx="18160">
                  <c:v>9.544785205206301E-4</c:v>
                </c:pt>
                <c:pt idx="18161">
                  <c:v>9.5442610529281285E-4</c:v>
                </c:pt>
                <c:pt idx="18162">
                  <c:v>9.5437359932204274E-4</c:v>
                </c:pt>
                <c:pt idx="18163">
                  <c:v>9.5432097746570542E-4</c:v>
                </c:pt>
                <c:pt idx="18164">
                  <c:v>9.542682830928574E-4</c:v>
                </c:pt>
                <c:pt idx="18165">
                  <c:v>9.5421560364345966E-4</c:v>
                </c:pt>
                <c:pt idx="18166">
                  <c:v>9.5416302138323758E-4</c:v>
                </c:pt>
                <c:pt idx="18167">
                  <c:v>9.5411056708807321E-4</c:v>
                </c:pt>
                <c:pt idx="18168">
                  <c:v>9.5405820273331075E-4</c:v>
                </c:pt>
                <c:pt idx="18169">
                  <c:v>9.5400584292424815E-4</c:v>
                </c:pt>
                <c:pt idx="18170">
                  <c:v>9.5395340298970487E-4</c:v>
                </c:pt>
                <c:pt idx="18171">
                  <c:v>9.5390084665243808E-4</c:v>
                </c:pt>
                <c:pt idx="18172">
                  <c:v>9.5384820643742768E-4</c:v>
                </c:pt>
                <c:pt idx="18173">
                  <c:v>9.5379556533642612E-4</c:v>
                </c:pt>
                <c:pt idx="18174">
                  <c:v>9.5374301006506245E-4</c:v>
                </c:pt>
                <c:pt idx="18175">
                  <c:v>9.5369058223895528E-4</c:v>
                </c:pt>
                <c:pt idx="18176">
                  <c:v>9.5363825495794541E-4</c:v>
                </c:pt>
                <c:pt idx="18177">
                  <c:v>9.5358594797328262E-4</c:v>
                </c:pt>
                <c:pt idx="18178">
                  <c:v>9.5353357288587048E-4</c:v>
                </c:pt>
                <c:pt idx="18179">
                  <c:v>9.5348108291849526E-4</c:v>
                </c:pt>
                <c:pt idx="18180">
                  <c:v>9.5342849923795705E-4</c:v>
                </c:pt>
                <c:pt idx="18181">
                  <c:v>9.5337589901484067E-4</c:v>
                </c:pt>
                <c:pt idx="18182">
                  <c:v>9.5332337195614086E-4</c:v>
                </c:pt>
                <c:pt idx="18183">
                  <c:v>9.5327096979425563E-4</c:v>
                </c:pt>
                <c:pt idx="18184">
                  <c:v>9.5321867717298493E-4</c:v>
                </c:pt>
                <c:pt idx="18185">
                  <c:v>9.5316642031484768E-4</c:v>
                </c:pt>
                <c:pt idx="18186">
                  <c:v>9.5311410857754585E-4</c:v>
                </c:pt>
                <c:pt idx="18187">
                  <c:v>9.5306168549201694E-4</c:v>
                </c:pt>
                <c:pt idx="18188">
                  <c:v>9.5300916054367503E-4</c:v>
                </c:pt>
                <c:pt idx="18189">
                  <c:v>9.5295660380970788E-4</c:v>
                </c:pt>
                <c:pt idx="18190">
                  <c:v>9.5290410648384027E-4</c:v>
                </c:pt>
                <c:pt idx="18191">
                  <c:v>9.5285172952545524E-4</c:v>
                </c:pt>
                <c:pt idx="18192">
                  <c:v>9.527994693480699E-4</c:v>
                </c:pt>
                <c:pt idx="18193">
                  <c:v>9.527472598593273E-4</c:v>
                </c:pt>
                <c:pt idx="18194">
                  <c:v>9.5269500969194867E-4</c:v>
                </c:pt>
                <c:pt idx="18195">
                  <c:v>9.5264265365271493E-4</c:v>
                </c:pt>
                <c:pt idx="18196">
                  <c:v>9.5259018941817376E-4</c:v>
                </c:pt>
                <c:pt idx="18197">
                  <c:v>9.5253767882157126E-4</c:v>
                </c:pt>
                <c:pt idx="18198">
                  <c:v>9.5248521301794203E-4</c:v>
                </c:pt>
                <c:pt idx="18199">
                  <c:v>9.524328611522165E-4</c:v>
                </c:pt>
                <c:pt idx="18200">
                  <c:v>9.5238063143644465E-4</c:v>
                </c:pt>
                <c:pt idx="18201">
                  <c:v>9.5232846654583268E-4</c:v>
                </c:pt>
                <c:pt idx="18202">
                  <c:v>9.5227627591445432E-4</c:v>
                </c:pt>
                <c:pt idx="18203">
                  <c:v>9.5222398673560553E-4</c:v>
                </c:pt>
                <c:pt idx="18204">
                  <c:v>9.5217158494684728E-4</c:v>
                </c:pt>
                <c:pt idx="18205">
                  <c:v>9.5211912312752746E-4</c:v>
                </c:pt>
                <c:pt idx="18206">
                  <c:v>9.5206669087317182E-4</c:v>
                </c:pt>
                <c:pt idx="18207">
                  <c:v>9.5201436433905117E-4</c:v>
                </c:pt>
                <c:pt idx="18208">
                  <c:v>9.5196216336763744E-4</c:v>
                </c:pt>
                <c:pt idx="18209">
                  <c:v>9.5191004033503505E-4</c:v>
                </c:pt>
                <c:pt idx="18210">
                  <c:v>9.5185790698557255E-4</c:v>
                </c:pt>
                <c:pt idx="18211">
                  <c:v>9.5180568413386827E-4</c:v>
                </c:pt>
                <c:pt idx="18212">
                  <c:v>9.5175334624400065E-4</c:v>
                </c:pt>
                <c:pt idx="18213">
                  <c:v>9.5170093578851849E-4</c:v>
                </c:pt>
                <c:pt idx="18214">
                  <c:v>9.5164853931266834E-4</c:v>
                </c:pt>
                <c:pt idx="18215">
                  <c:v>9.5159623869297584E-4</c:v>
                </c:pt>
                <c:pt idx="18216">
                  <c:v>9.5154406504063338E-4</c:v>
                </c:pt>
                <c:pt idx="18217">
                  <c:v>9.514919812016572E-4</c:v>
                </c:pt>
                <c:pt idx="18218">
                  <c:v>9.5143990269705165E-4</c:v>
                </c:pt>
                <c:pt idx="18219">
                  <c:v>9.5138774530069805E-4</c:v>
                </c:pt>
                <c:pt idx="18220">
                  <c:v>9.5133547245944362E-4</c:v>
                </c:pt>
                <c:pt idx="18221">
                  <c:v>9.5128311585698268E-4</c:v>
                </c:pt>
                <c:pt idx="18222">
                  <c:v>9.5123075755232118E-4</c:v>
                </c:pt>
                <c:pt idx="18223">
                  <c:v>9.5117848376211111E-4</c:v>
                </c:pt>
                <c:pt idx="18224">
                  <c:v>9.5112633631749713E-4</c:v>
                </c:pt>
                <c:pt idx="18225">
                  <c:v>9.5107428912677471E-4</c:v>
                </c:pt>
                <c:pt idx="18226">
                  <c:v>9.510222628871072E-4</c:v>
                </c:pt>
                <c:pt idx="18227">
                  <c:v>9.5097016975019652E-4</c:v>
                </c:pt>
                <c:pt idx="18228">
                  <c:v>9.5091796278450025E-4</c:v>
                </c:pt>
                <c:pt idx="18229">
                  <c:v>9.5086566238458746E-4</c:v>
                </c:pt>
                <c:pt idx="18230">
                  <c:v>9.5081334476591016E-4</c:v>
                </c:pt>
                <c:pt idx="18231">
                  <c:v>9.5076109903531147E-4</c:v>
                </c:pt>
                <c:pt idx="18232">
                  <c:v>9.5070897701777558E-4</c:v>
                </c:pt>
                <c:pt idx="18233">
                  <c:v>9.5065696409002496E-4</c:v>
                </c:pt>
                <c:pt idx="18234">
                  <c:v>9.5060498743494834E-4</c:v>
                </c:pt>
                <c:pt idx="18235">
                  <c:v>9.5055295705723925E-4</c:v>
                </c:pt>
                <c:pt idx="18236">
                  <c:v>9.5050081645730645E-4</c:v>
                </c:pt>
                <c:pt idx="18237">
                  <c:v>9.5044857443000248E-4</c:v>
                </c:pt>
                <c:pt idx="18238">
                  <c:v>9.5039630009093035E-4</c:v>
                </c:pt>
                <c:pt idx="18239">
                  <c:v>9.5034408394281103E-4</c:v>
                </c:pt>
                <c:pt idx="18240">
                  <c:v>9.5029198691347545E-4</c:v>
                </c:pt>
                <c:pt idx="18241">
                  <c:v>9.5024000606192926E-4</c:v>
                </c:pt>
                <c:pt idx="18242">
                  <c:v>9.5018807625459729E-4</c:v>
                </c:pt>
                <c:pt idx="18243">
                  <c:v>9.5013610685636064E-4</c:v>
                </c:pt>
                <c:pt idx="18244">
                  <c:v>9.5008403276737867E-4</c:v>
                </c:pt>
                <c:pt idx="18245">
                  <c:v>9.5003185106651126E-4</c:v>
                </c:pt>
                <c:pt idx="18246">
                  <c:v>9.4997962263500496E-4</c:v>
                </c:pt>
                <c:pt idx="18247">
                  <c:v>9.4992743785775866E-4</c:v>
                </c:pt>
                <c:pt idx="18248">
                  <c:v>9.4987536572500202E-4</c:v>
                </c:pt>
                <c:pt idx="18249">
                  <c:v>9.4982341499633377E-4</c:v>
                </c:pt>
                <c:pt idx="18250">
                  <c:v>9.4977152928824363E-4</c:v>
                </c:pt>
                <c:pt idx="18251">
                  <c:v>9.4971961883966768E-4</c:v>
                </c:pt>
                <c:pt idx="18252">
                  <c:v>9.4966761105925708E-4</c:v>
                </c:pt>
                <c:pt idx="18253">
                  <c:v>9.4961549138940888E-4</c:v>
                </c:pt>
                <c:pt idx="18254">
                  <c:v>9.4956331148283784E-4</c:v>
                </c:pt>
                <c:pt idx="18255">
                  <c:v>9.4951116009889703E-4</c:v>
                </c:pt>
                <c:pt idx="18256">
                  <c:v>9.4945911311791525E-4</c:v>
                </c:pt>
                <c:pt idx="18257">
                  <c:v>9.4940719082320585E-4</c:v>
                </c:pt>
                <c:pt idx="18258">
                  <c:v>9.4935534649905333E-4</c:v>
                </c:pt>
                <c:pt idx="18259">
                  <c:v>9.4930349275375932E-4</c:v>
                </c:pt>
                <c:pt idx="18260">
                  <c:v>9.4925155073529431E-4</c:v>
                </c:pt>
                <c:pt idx="18261">
                  <c:v>9.4919949452300346E-4</c:v>
                </c:pt>
                <c:pt idx="18262">
                  <c:v>9.4914736570350764E-4</c:v>
                </c:pt>
                <c:pt idx="18263">
                  <c:v>9.4909524993395066E-4</c:v>
                </c:pt>
                <c:pt idx="18264">
                  <c:v>9.4904322870063124E-4</c:v>
                </c:pt>
                <c:pt idx="18265">
                  <c:v>9.4899133344185707E-4</c:v>
                </c:pt>
                <c:pt idx="18266">
                  <c:v>9.4893952786375573E-4</c:v>
                </c:pt>
                <c:pt idx="18267">
                  <c:v>9.4888772839583208E-4</c:v>
                </c:pt>
                <c:pt idx="18268">
                  <c:v>9.4883585125743225E-4</c:v>
                </c:pt>
                <c:pt idx="18269">
                  <c:v>9.4878385962716191E-4</c:v>
                </c:pt>
                <c:pt idx="18270">
                  <c:v>9.4873178435805948E-4</c:v>
                </c:pt>
                <c:pt idx="18271">
                  <c:v>9.4867970658404563E-4</c:v>
                </c:pt>
                <c:pt idx="18272">
                  <c:v>9.4862771202307446E-4</c:v>
                </c:pt>
                <c:pt idx="18273">
                  <c:v>9.4857584271468396E-4</c:v>
                </c:pt>
                <c:pt idx="18274">
                  <c:v>9.4852407336495784E-4</c:v>
                </c:pt>
                <c:pt idx="18275">
                  <c:v>9.4847232560893468E-4</c:v>
                </c:pt>
                <c:pt idx="18276">
                  <c:v>9.4842051214807466E-4</c:v>
                </c:pt>
                <c:pt idx="18277">
                  <c:v>9.4836858590320139E-4</c:v>
                </c:pt>
                <c:pt idx="18278">
                  <c:v>9.4831656650715157E-4</c:v>
                </c:pt>
                <c:pt idx="18279">
                  <c:v>9.4826452922878134E-4</c:v>
                </c:pt>
                <c:pt idx="18280">
                  <c:v>9.4821256257642775E-4</c:v>
                </c:pt>
                <c:pt idx="18281">
                  <c:v>9.4816071846157526E-4</c:v>
                </c:pt>
                <c:pt idx="18282">
                  <c:v>9.4810898298345768E-4</c:v>
                </c:pt>
                <c:pt idx="18283">
                  <c:v>9.4805728427644069E-4</c:v>
                </c:pt>
                <c:pt idx="18284">
                  <c:v>9.4800553298986755E-4</c:v>
                </c:pt>
                <c:pt idx="18285">
                  <c:v>9.4795367259914269E-4</c:v>
                </c:pt>
                <c:pt idx="18286">
                  <c:v>9.4790171121878158E-4</c:v>
                </c:pt>
                <c:pt idx="18287">
                  <c:v>9.4784971701207066E-4</c:v>
                </c:pt>
                <c:pt idx="18288">
                  <c:v>9.4779777979370054E-4</c:v>
                </c:pt>
                <c:pt idx="18289">
                  <c:v>9.4774596045508217E-4</c:v>
                </c:pt>
                <c:pt idx="18290">
                  <c:v>9.4769425669061344E-4</c:v>
                </c:pt>
                <c:pt idx="18291">
                  <c:v>9.4764260431597286E-4</c:v>
                </c:pt>
                <c:pt idx="18292">
                  <c:v>9.4759091342454802E-4</c:v>
                </c:pt>
                <c:pt idx="18293">
                  <c:v>9.4753911901417141E-4</c:v>
                </c:pt>
                <c:pt idx="18294">
                  <c:v>9.4748721757581967E-4</c:v>
                </c:pt>
                <c:pt idx="18295">
                  <c:v>9.4743526904856202E-4</c:v>
                </c:pt>
                <c:pt idx="18296">
                  <c:v>9.4738336305145293E-4</c:v>
                </c:pt>
                <c:pt idx="18297">
                  <c:v>9.4733156841633227E-4</c:v>
                </c:pt>
                <c:pt idx="18298">
                  <c:v>9.472798944408354E-4</c:v>
                </c:pt>
                <c:pt idx="18299">
                  <c:v>9.4722828567269258E-4</c:v>
                </c:pt>
                <c:pt idx="18300">
                  <c:v>9.4717665315081933E-4</c:v>
                </c:pt>
                <c:pt idx="18301">
                  <c:v>9.4712492450223619E-4</c:v>
                </c:pt>
                <c:pt idx="18302">
                  <c:v>9.470730846833609E-4</c:v>
                </c:pt>
                <c:pt idx="18303">
                  <c:v>9.4702118443051224E-4</c:v>
                </c:pt>
                <c:pt idx="18304">
                  <c:v>9.4696931167235815E-4</c:v>
                </c:pt>
                <c:pt idx="18305">
                  <c:v>9.4691754201190967E-4</c:v>
                </c:pt>
                <c:pt idx="18306">
                  <c:v>9.4686589616449805E-4</c:v>
                </c:pt>
                <c:pt idx="18307">
                  <c:v>9.4681432831220764E-4</c:v>
                </c:pt>
                <c:pt idx="18308">
                  <c:v>9.467627519212815E-4</c:v>
                </c:pt>
                <c:pt idx="18309">
                  <c:v>9.4671108847472834E-4</c:v>
                </c:pt>
                <c:pt idx="18310">
                  <c:v>9.4665931167561173E-4</c:v>
                </c:pt>
                <c:pt idx="18311">
                  <c:v>9.4660746223506644E-4</c:v>
                </c:pt>
                <c:pt idx="18312">
                  <c:v>9.4655562492872375E-4</c:v>
                </c:pt>
                <c:pt idx="18313">
                  <c:v>9.465038808516154E-4</c:v>
                </c:pt>
                <c:pt idx="18314">
                  <c:v>9.4645226176121857E-4</c:v>
                </c:pt>
                <c:pt idx="18315">
                  <c:v>9.4640073221318507E-4</c:v>
                </c:pt>
                <c:pt idx="18316">
                  <c:v>9.4634920953849775E-4</c:v>
                </c:pt>
                <c:pt idx="18317">
                  <c:v>9.4629761040224668E-4</c:v>
                </c:pt>
                <c:pt idx="18318">
                  <c:v>9.4624589772235876E-4</c:v>
                </c:pt>
                <c:pt idx="18319">
                  <c:v>9.4619410153175764E-4</c:v>
                </c:pt>
                <c:pt idx="18320">
                  <c:v>9.4614230204682318E-4</c:v>
                </c:pt>
                <c:pt idx="18321">
                  <c:v>9.4609058448718263E-4</c:v>
                </c:pt>
                <c:pt idx="18322">
                  <c:v>9.4603899109368386E-4</c:v>
                </c:pt>
                <c:pt idx="18323">
                  <c:v>9.4598749735973762E-4</c:v>
                </c:pt>
                <c:pt idx="18324">
                  <c:v>9.459360258502194E-4</c:v>
                </c:pt>
                <c:pt idx="18325">
                  <c:v>9.4588448981535247E-4</c:v>
                </c:pt>
                <c:pt idx="18326">
                  <c:v>9.458328420348073E-4</c:v>
                </c:pt>
                <c:pt idx="18327">
                  <c:v>9.4578110139016919E-4</c:v>
                </c:pt>
                <c:pt idx="18328">
                  <c:v>9.4572934221205543E-4</c:v>
                </c:pt>
                <c:pt idx="18329">
                  <c:v>9.4567765241205777E-4</c:v>
                </c:pt>
                <c:pt idx="18330">
                  <c:v>9.4562608398214836E-4</c:v>
                </c:pt>
                <c:pt idx="18331">
                  <c:v>9.4557462373376974E-4</c:v>
                </c:pt>
                <c:pt idx="18332">
                  <c:v>9.4552320074394955E-4</c:v>
                </c:pt>
                <c:pt idx="18333">
                  <c:v>9.4547172630434352E-4</c:v>
                </c:pt>
                <c:pt idx="18334">
                  <c:v>9.4542014387075568E-4</c:v>
                </c:pt>
                <c:pt idx="18335">
                  <c:v>9.453684608875184E-4</c:v>
                </c:pt>
                <c:pt idx="18336">
                  <c:v>9.4531674457471728E-4</c:v>
                </c:pt>
                <c:pt idx="18337">
                  <c:v>9.4526508406204968E-4</c:v>
                </c:pt>
                <c:pt idx="18338">
                  <c:v>9.4521354019964725E-4</c:v>
                </c:pt>
                <c:pt idx="18339">
                  <c:v>9.4516211130739726E-4</c:v>
                </c:pt>
                <c:pt idx="18340">
                  <c:v>9.4511073414078753E-4</c:v>
                </c:pt>
                <c:pt idx="18341">
                  <c:v>9.4505931951805735E-4</c:v>
                </c:pt>
                <c:pt idx="18342">
                  <c:v>9.4500780253893243E-4</c:v>
                </c:pt>
                <c:pt idx="18343">
                  <c:v>9.4495617911617724E-4</c:v>
                </c:pt>
                <c:pt idx="18344">
                  <c:v>9.4490450825639508E-4</c:v>
                </c:pt>
                <c:pt idx="18345">
                  <c:v>9.4485287881704999E-4</c:v>
                </c:pt>
                <c:pt idx="18346">
                  <c:v>9.4480135946803845E-4</c:v>
                </c:pt>
                <c:pt idx="18347">
                  <c:v>9.4474996003561225E-4</c:v>
                </c:pt>
                <c:pt idx="18348">
                  <c:v>9.4469862598882751E-4</c:v>
                </c:pt>
                <c:pt idx="18349">
                  <c:v>9.4464726916169701E-4</c:v>
                </c:pt>
                <c:pt idx="18350">
                  <c:v>9.4459581740255222E-4</c:v>
                </c:pt>
                <c:pt idx="18351">
                  <c:v>9.4454425519092976E-4</c:v>
                </c:pt>
                <c:pt idx="18352">
                  <c:v>9.4449263235682663E-4</c:v>
                </c:pt>
                <c:pt idx="18353">
                  <c:v>9.4444103600367624E-4</c:v>
                </c:pt>
                <c:pt idx="18354">
                  <c:v>9.4438954145491748E-4</c:v>
                </c:pt>
                <c:pt idx="18355">
                  <c:v>9.4433816984915316E-4</c:v>
                </c:pt>
                <c:pt idx="18356">
                  <c:v>9.4428687625603943E-4</c:v>
                </c:pt>
                <c:pt idx="18357">
                  <c:v>9.4423557499374844E-4</c:v>
                </c:pt>
                <c:pt idx="18358">
                  <c:v>9.4418418788195504E-4</c:v>
                </c:pt>
                <c:pt idx="18359">
                  <c:v>9.4413268825574751E-4</c:v>
                </c:pt>
                <c:pt idx="18360">
                  <c:v>9.4408111596113733E-4</c:v>
                </c:pt>
                <c:pt idx="18361">
                  <c:v>9.4402955489875247E-4</c:v>
                </c:pt>
                <c:pt idx="18362">
                  <c:v>9.4397808577144663E-4</c:v>
                </c:pt>
                <c:pt idx="18363">
                  <c:v>9.4392674064791365E-4</c:v>
                </c:pt>
                <c:pt idx="18364">
                  <c:v>9.4387548492298843E-4</c:v>
                </c:pt>
                <c:pt idx="18365">
                  <c:v>9.4382423682204007E-4</c:v>
                </c:pt>
                <c:pt idx="18366">
                  <c:v>9.4377291345625167E-4</c:v>
                </c:pt>
                <c:pt idx="18367">
                  <c:v>9.4372147749026566E-4</c:v>
                </c:pt>
                <c:pt idx="18368">
                  <c:v>9.4366995814730526E-4</c:v>
                </c:pt>
                <c:pt idx="18369">
                  <c:v>9.4361843473369708E-4</c:v>
                </c:pt>
                <c:pt idx="18370">
                  <c:v>9.435669919711483E-4</c:v>
                </c:pt>
                <c:pt idx="18371">
                  <c:v>9.4351567229485783E-4</c:v>
                </c:pt>
                <c:pt idx="18372">
                  <c:v>9.4346445197521429E-4</c:v>
                </c:pt>
                <c:pt idx="18373">
                  <c:v>9.4341325449897229E-4</c:v>
                </c:pt>
                <c:pt idx="18374">
                  <c:v>9.4336199366406236E-4</c:v>
                </c:pt>
                <c:pt idx="18375">
                  <c:v>9.4331062211544764E-4</c:v>
                </c:pt>
                <c:pt idx="18376">
                  <c:v>9.4325915799370861E-4</c:v>
                </c:pt>
                <c:pt idx="18377">
                  <c:v>9.4320767469962359E-4</c:v>
                </c:pt>
                <c:pt idx="18378">
                  <c:v>9.4315625954971018E-4</c:v>
                </c:pt>
                <c:pt idx="18379">
                  <c:v>9.4310496461057149E-4</c:v>
                </c:pt>
                <c:pt idx="18380">
                  <c:v>9.4305377739568646E-4</c:v>
                </c:pt>
                <c:pt idx="18381">
                  <c:v>9.4300262791604562E-4</c:v>
                </c:pt>
                <c:pt idx="18382">
                  <c:v>9.4295142810321556E-4</c:v>
                </c:pt>
                <c:pt idx="18383">
                  <c:v>9.4290012139872797E-4</c:v>
                </c:pt>
                <c:pt idx="18384">
                  <c:v>9.4284871458671232E-4</c:v>
                </c:pt>
                <c:pt idx="18385">
                  <c:v>9.4279727395314998E-4</c:v>
                </c:pt>
                <c:pt idx="18386">
                  <c:v>9.427458879457209E-4</c:v>
                </c:pt>
                <c:pt idx="18387">
                  <c:v>9.4269461736858084E-4</c:v>
                </c:pt>
                <c:pt idx="18388">
                  <c:v>9.4264346115729817E-4</c:v>
                </c:pt>
                <c:pt idx="18389">
                  <c:v>9.4259235699778844E-4</c:v>
                </c:pt>
                <c:pt idx="18390">
                  <c:v>9.4254121642953768E-4</c:v>
                </c:pt>
                <c:pt idx="18391">
                  <c:v>9.4248997465826558E-4</c:v>
                </c:pt>
                <c:pt idx="18392">
                  <c:v>9.4243862702809782E-4</c:v>
                </c:pt>
                <c:pt idx="18393">
                  <c:v>9.4238723162275682E-4</c:v>
                </c:pt>
                <c:pt idx="18394">
                  <c:v>9.4233587654239236E-4</c:v>
                </c:pt>
                <c:pt idx="18395">
                  <c:v>9.4228463029144549E-4</c:v>
                </c:pt>
                <c:pt idx="18396">
                  <c:v>9.4223350321551678E-4</c:v>
                </c:pt>
                <c:pt idx="18397">
                  <c:v>9.4218244169513843E-4</c:v>
                </c:pt>
                <c:pt idx="18398">
                  <c:v>9.4213135835462508E-4</c:v>
                </c:pt>
                <c:pt idx="18399">
                  <c:v>9.4208018126645018E-4</c:v>
                </c:pt>
                <c:pt idx="18400">
                  <c:v>9.4202889444219568E-4</c:v>
                </c:pt>
                <c:pt idx="18401">
                  <c:v>9.4197754681559268E-4</c:v>
                </c:pt>
                <c:pt idx="18402">
                  <c:v>9.4192622467023385E-4</c:v>
                </c:pt>
                <c:pt idx="18403">
                  <c:v>9.4187500304774728E-4</c:v>
                </c:pt>
                <c:pt idx="18404">
                  <c:v>9.4182390350144266E-4</c:v>
                </c:pt>
                <c:pt idx="18405">
                  <c:v>9.4177288197840243E-4</c:v>
                </c:pt>
                <c:pt idx="18406">
                  <c:v>9.4172185364276365E-4</c:v>
                </c:pt>
                <c:pt idx="18407">
                  <c:v>9.4167074065241768E-4</c:v>
                </c:pt>
                <c:pt idx="18408">
                  <c:v>9.4161951598270056E-4</c:v>
                </c:pt>
                <c:pt idx="18409">
                  <c:v>9.4156821862470563E-4</c:v>
                </c:pt>
                <c:pt idx="18410">
                  <c:v>9.4151693161055496E-4</c:v>
                </c:pt>
                <c:pt idx="18411">
                  <c:v>9.4146573525000883E-4</c:v>
                </c:pt>
                <c:pt idx="18412">
                  <c:v>9.4141466191523498E-4</c:v>
                </c:pt>
                <c:pt idx="18413">
                  <c:v>9.4136367782994047E-4</c:v>
                </c:pt>
                <c:pt idx="18414">
                  <c:v>9.4131270210693339E-4</c:v>
                </c:pt>
                <c:pt idx="18415">
                  <c:v>9.4126165230369542E-4</c:v>
                </c:pt>
                <c:pt idx="18416">
                  <c:v>9.4121049083891644E-4</c:v>
                </c:pt>
                <c:pt idx="18417">
                  <c:v>9.4115924613638862E-4</c:v>
                </c:pt>
                <c:pt idx="18418">
                  <c:v>9.4110799659985695E-4</c:v>
                </c:pt>
                <c:pt idx="18419">
                  <c:v>9.4105682645351544E-4</c:v>
                </c:pt>
                <c:pt idx="18420">
                  <c:v>9.4100577832008966E-4</c:v>
                </c:pt>
                <c:pt idx="18421">
                  <c:v>9.4095482923669833E-4</c:v>
                </c:pt>
                <c:pt idx="18422">
                  <c:v>9.4090390360409095E-4</c:v>
                </c:pt>
                <c:pt idx="18423">
                  <c:v>9.4085291576682484E-4</c:v>
                </c:pt>
                <c:pt idx="18424">
                  <c:v>9.4080181824147187E-4</c:v>
                </c:pt>
                <c:pt idx="18425">
                  <c:v>9.4075062843777997E-4</c:v>
                </c:pt>
                <c:pt idx="18426">
                  <c:v>9.4069941883495969E-4</c:v>
                </c:pt>
                <c:pt idx="18427">
                  <c:v>9.4064827615619837E-4</c:v>
                </c:pt>
                <c:pt idx="18428">
                  <c:v>9.4059725253694041E-4</c:v>
                </c:pt>
                <c:pt idx="18429">
                  <c:v>9.4054633618266819E-4</c:v>
                </c:pt>
                <c:pt idx="18430">
                  <c:v>9.4049545802967263E-4</c:v>
                </c:pt>
                <c:pt idx="18431">
                  <c:v>9.4044453064707719E-4</c:v>
                </c:pt>
                <c:pt idx="18432">
                  <c:v>9.4039349746733694E-4</c:v>
                </c:pt>
                <c:pt idx="18433">
                  <c:v>9.4034236462427895E-4</c:v>
                </c:pt>
                <c:pt idx="18434">
                  <c:v>9.4029119747873248E-4</c:v>
                </c:pt>
                <c:pt idx="18435">
                  <c:v>9.4024008379937939E-4</c:v>
                </c:pt>
                <c:pt idx="18436">
                  <c:v>9.4018908433975525E-4</c:v>
                </c:pt>
                <c:pt idx="18437">
                  <c:v>9.4013819864144713E-4</c:v>
                </c:pt>
                <c:pt idx="18438">
                  <c:v>9.4008736531156066E-4</c:v>
                </c:pt>
                <c:pt idx="18439">
                  <c:v>9.4003649660714527E-4</c:v>
                </c:pt>
                <c:pt idx="18440">
                  <c:v>9.3998552784398321E-4</c:v>
                </c:pt>
                <c:pt idx="18441">
                  <c:v>9.3993445380696912E-4</c:v>
                </c:pt>
                <c:pt idx="18442">
                  <c:v>9.3988333166647496E-4</c:v>
                </c:pt>
                <c:pt idx="18443">
                  <c:v>9.3983224876956325E-4</c:v>
                </c:pt>
                <c:pt idx="18444">
                  <c:v>9.3978127345180535E-4</c:v>
                </c:pt>
                <c:pt idx="18445">
                  <c:v>9.3973041656900363E-4</c:v>
                </c:pt>
                <c:pt idx="18446">
                  <c:v>9.3967962540346796E-4</c:v>
                </c:pt>
                <c:pt idx="18447">
                  <c:v>9.3962881336493234E-4</c:v>
                </c:pt>
                <c:pt idx="18448">
                  <c:v>9.3957790875283539E-4</c:v>
                </c:pt>
                <c:pt idx="18449">
                  <c:v>9.3952689511964246E-4</c:v>
                </c:pt>
                <c:pt idx="18450">
                  <c:v>9.394758205126982E-4</c:v>
                </c:pt>
                <c:pt idx="18451">
                  <c:v>9.3942477040112723E-4</c:v>
                </c:pt>
                <c:pt idx="18452">
                  <c:v>9.3937381954264335E-4</c:v>
                </c:pt>
                <c:pt idx="18453">
                  <c:v>9.3932298989674815E-4</c:v>
                </c:pt>
                <c:pt idx="18454">
                  <c:v>9.3927223827793547E-4</c:v>
                </c:pt>
                <c:pt idx="18455">
                  <c:v>9.3922148069039565E-4</c:v>
                </c:pt>
                <c:pt idx="18456">
                  <c:v>9.3917063963172684E-4</c:v>
                </c:pt>
                <c:pt idx="18457">
                  <c:v>9.3911968772558208E-4</c:v>
                </c:pt>
                <c:pt idx="18458">
                  <c:v>9.3906866311827084E-4</c:v>
                </c:pt>
                <c:pt idx="18459">
                  <c:v>9.3901764797984025E-4</c:v>
                </c:pt>
                <c:pt idx="18460">
                  <c:v>9.3896672222611784E-4</c:v>
                </c:pt>
                <c:pt idx="18461">
                  <c:v>9.3891591852505703E-4</c:v>
                </c:pt>
                <c:pt idx="18462">
                  <c:v>9.3886520391911683E-4</c:v>
                </c:pt>
                <c:pt idx="18463">
                  <c:v>9.3881449840159793E-4</c:v>
                </c:pt>
                <c:pt idx="18464">
                  <c:v>9.3876371997646799E-4</c:v>
                </c:pt>
                <c:pt idx="18465">
                  <c:v>9.3871283082367708E-4</c:v>
                </c:pt>
                <c:pt idx="18466">
                  <c:v>9.3866185857776425E-4</c:v>
                </c:pt>
                <c:pt idx="18467">
                  <c:v>9.3861088074724628E-4</c:v>
                </c:pt>
                <c:pt idx="18468">
                  <c:v>9.3855998105928139E-4</c:v>
                </c:pt>
                <c:pt idx="18469">
                  <c:v>9.385092023173904E-4</c:v>
                </c:pt>
                <c:pt idx="18470">
                  <c:v>9.3845852231530004E-4</c:v>
                </c:pt>
                <c:pt idx="18471">
                  <c:v>9.3840786635995637E-4</c:v>
                </c:pt>
                <c:pt idx="18472">
                  <c:v>9.3835714934143106E-4</c:v>
                </c:pt>
                <c:pt idx="18473">
                  <c:v>9.3830632365411921E-4</c:v>
                </c:pt>
                <c:pt idx="18474">
                  <c:v>9.3825540598695199E-4</c:v>
                </c:pt>
                <c:pt idx="18475">
                  <c:v>9.3820446790579678E-4</c:v>
                </c:pt>
                <c:pt idx="18476">
                  <c:v>9.381535955422589E-4</c:v>
                </c:pt>
                <c:pt idx="18477">
                  <c:v>9.3810284109495205E-4</c:v>
                </c:pt>
                <c:pt idx="18478">
                  <c:v>9.3805219345145048E-4</c:v>
                </c:pt>
                <c:pt idx="18479">
                  <c:v>9.3800158446478185E-4</c:v>
                </c:pt>
                <c:pt idx="18480">
                  <c:v>9.3795092733921085E-4</c:v>
                </c:pt>
                <c:pt idx="18481">
                  <c:v>9.3790016550325246E-4</c:v>
                </c:pt>
                <c:pt idx="18482">
                  <c:v>9.3784930445018765E-4</c:v>
                </c:pt>
                <c:pt idx="18483">
                  <c:v>9.3779840862457233E-4</c:v>
                </c:pt>
                <c:pt idx="18484">
                  <c:v>9.3774756511911226E-4</c:v>
                </c:pt>
                <c:pt idx="18485">
                  <c:v>9.3769683463219736E-4</c:v>
                </c:pt>
                <c:pt idx="18486">
                  <c:v>9.3764621730185315E-4</c:v>
                </c:pt>
                <c:pt idx="18487">
                  <c:v>9.3759565264720597E-4</c:v>
                </c:pt>
                <c:pt idx="18488">
                  <c:v>9.375450536392581E-4</c:v>
                </c:pt>
                <c:pt idx="18489">
                  <c:v>9.3749435570777767E-4</c:v>
                </c:pt>
                <c:pt idx="18490">
                  <c:v>9.3744355308776086E-4</c:v>
                </c:pt>
                <c:pt idx="18491">
                  <c:v>9.3739270204564048E-4</c:v>
                </c:pt>
                <c:pt idx="18492">
                  <c:v>9.3734188917962008E-4</c:v>
                </c:pt>
                <c:pt idx="18493">
                  <c:v>9.3729118265304149E-4</c:v>
                </c:pt>
                <c:pt idx="18494">
                  <c:v>9.3724059382291303E-4</c:v>
                </c:pt>
                <c:pt idx="18495">
                  <c:v>9.3719007086364564E-4</c:v>
                </c:pt>
                <c:pt idx="18496">
                  <c:v>9.3713952796565766E-4</c:v>
                </c:pt>
                <c:pt idx="18497">
                  <c:v>9.3708889365803558E-4</c:v>
                </c:pt>
                <c:pt idx="18498">
                  <c:v>9.3703815104284323E-4</c:v>
                </c:pt>
                <c:pt idx="18499">
                  <c:v>9.3698734729080226E-4</c:v>
                </c:pt>
                <c:pt idx="18500">
                  <c:v>9.3693656706197255E-4</c:v>
                </c:pt>
                <c:pt idx="18501">
                  <c:v>9.3688588482801743E-4</c:v>
                </c:pt>
                <c:pt idx="18502">
                  <c:v>9.3683532294632497E-4</c:v>
                </c:pt>
                <c:pt idx="18503">
                  <c:v>9.3678483908886834E-4</c:v>
                </c:pt>
                <c:pt idx="18504">
                  <c:v>9.3673435009397859E-4</c:v>
                </c:pt>
                <c:pt idx="18505">
                  <c:v>9.3668377880043625E-4</c:v>
                </c:pt>
                <c:pt idx="18506">
                  <c:v>9.3663309748816628E-4</c:v>
                </c:pt>
                <c:pt idx="18507">
                  <c:v>9.3658234346867531E-4</c:v>
                </c:pt>
                <c:pt idx="18508">
                  <c:v>9.3653159805636246E-4</c:v>
                </c:pt>
                <c:pt idx="18509">
                  <c:v>9.3648094077230138E-4</c:v>
                </c:pt>
                <c:pt idx="18510">
                  <c:v>9.3643040457270534E-4</c:v>
                </c:pt>
                <c:pt idx="18511">
                  <c:v>9.3637995730872046E-4</c:v>
                </c:pt>
                <c:pt idx="18512">
                  <c:v>9.3632951984726881E-4</c:v>
                </c:pt>
                <c:pt idx="18513">
                  <c:v>9.3627901063896609E-4</c:v>
                </c:pt>
                <c:pt idx="18514">
                  <c:v>9.3622839163212462E-4</c:v>
                </c:pt>
                <c:pt idx="18515">
                  <c:v>9.3617768968203236E-4</c:v>
                </c:pt>
                <c:pt idx="18516">
                  <c:v>9.3612698140934725E-4</c:v>
                </c:pt>
                <c:pt idx="18517">
                  <c:v>9.3607635004466663E-4</c:v>
                </c:pt>
                <c:pt idx="18518">
                  <c:v>9.3602583856570228E-4</c:v>
                </c:pt>
                <c:pt idx="18519">
                  <c:v>9.3597542551279202E-4</c:v>
                </c:pt>
                <c:pt idx="18520">
                  <c:v>9.3592503709131341E-4</c:v>
                </c:pt>
                <c:pt idx="18521">
                  <c:v>9.3587458873571063E-4</c:v>
                </c:pt>
                <c:pt idx="18522">
                  <c:v>9.3582403272432025E-4</c:v>
                </c:pt>
                <c:pt idx="18523">
                  <c:v>9.3577338503518439E-4</c:v>
                </c:pt>
                <c:pt idx="18524">
                  <c:v>9.3572271632895248E-4</c:v>
                </c:pt>
                <c:pt idx="18525">
                  <c:v>9.3567211214743708E-4</c:v>
                </c:pt>
                <c:pt idx="18526">
                  <c:v>9.3562162474683389E-4</c:v>
                </c:pt>
                <c:pt idx="18527">
                  <c:v>9.3557124368699024E-4</c:v>
                </c:pt>
                <c:pt idx="18528">
                  <c:v>9.3552090172919946E-4</c:v>
                </c:pt>
                <c:pt idx="18529">
                  <c:v>9.3547051271046858E-4</c:v>
                </c:pt>
                <c:pt idx="18530">
                  <c:v>9.3542002006041314E-4</c:v>
                </c:pt>
                <c:pt idx="18531">
                  <c:v>9.3536942864137665E-4</c:v>
                </c:pt>
                <c:pt idx="18532">
                  <c:v>9.3531880199044604E-4</c:v>
                </c:pt>
                <c:pt idx="18533">
                  <c:v>9.3526822652739011E-4</c:v>
                </c:pt>
                <c:pt idx="18534">
                  <c:v>9.3521776289096385E-4</c:v>
                </c:pt>
                <c:pt idx="18535">
                  <c:v>9.3516741180623504E-4</c:v>
                </c:pt>
                <c:pt idx="18536">
                  <c:v>9.3511711369525022E-4</c:v>
                </c:pt>
                <c:pt idx="18537">
                  <c:v>9.3506678223935838E-4</c:v>
                </c:pt>
                <c:pt idx="18538">
                  <c:v>9.350163529861801E-4</c:v>
                </c:pt>
                <c:pt idx="18539">
                  <c:v>9.3496581962997246E-4</c:v>
                </c:pt>
                <c:pt idx="18540">
                  <c:v>9.3491523754257548E-4</c:v>
                </c:pt>
                <c:pt idx="18541">
                  <c:v>9.3486469257751767E-4</c:v>
                </c:pt>
                <c:pt idx="18542">
                  <c:v>9.3481425272268649E-4</c:v>
                </c:pt>
                <c:pt idx="18543">
                  <c:v>9.3476392982735229E-4</c:v>
                </c:pt>
                <c:pt idx="18544">
                  <c:v>9.3471367294855592E-4</c:v>
                </c:pt>
                <c:pt idx="18545">
                  <c:v>9.3466339705255768E-4</c:v>
                </c:pt>
                <c:pt idx="18546">
                  <c:v>9.3461303090077396E-4</c:v>
                </c:pt>
                <c:pt idx="18547">
                  <c:v>9.3456255715344296E-4</c:v>
                </c:pt>
                <c:pt idx="18548">
                  <c:v>9.3451202211436229E-4</c:v>
                </c:pt>
                <c:pt idx="18549">
                  <c:v>9.3446150963984013E-4</c:v>
                </c:pt>
                <c:pt idx="18550">
                  <c:v>9.3441109391348507E-4</c:v>
                </c:pt>
                <c:pt idx="18551">
                  <c:v>9.3436079768231676E-4</c:v>
                </c:pt>
                <c:pt idx="18552">
                  <c:v>9.3431057946598555E-4</c:v>
                </c:pt>
                <c:pt idx="18553">
                  <c:v>9.3426035693113278E-4</c:v>
                </c:pt>
                <c:pt idx="18554">
                  <c:v>9.3421005325907086E-4</c:v>
                </c:pt>
                <c:pt idx="18555">
                  <c:v>9.3415964039386776E-4</c:v>
                </c:pt>
                <c:pt idx="18556">
                  <c:v>9.3410915482211728E-4</c:v>
                </c:pt>
                <c:pt idx="18557">
                  <c:v>9.3405867700892199E-4</c:v>
                </c:pt>
                <c:pt idx="18558">
                  <c:v>9.3400828607984076E-4</c:v>
                </c:pt>
                <c:pt idx="18559">
                  <c:v>9.3395801527192308E-4</c:v>
                </c:pt>
                <c:pt idx="18560">
                  <c:v>9.3390783323507164E-4</c:v>
                </c:pt>
                <c:pt idx="18561">
                  <c:v>9.3385766170301743E-4</c:v>
                </c:pt>
                <c:pt idx="18562">
                  <c:v>9.3380741957311143E-4</c:v>
                </c:pt>
                <c:pt idx="18563">
                  <c:v>9.3375706856902525E-4</c:v>
                </c:pt>
                <c:pt idx="18564">
                  <c:v>9.3370663477672995E-4</c:v>
                </c:pt>
                <c:pt idx="18565">
                  <c:v>9.3365619393627973E-4</c:v>
                </c:pt>
                <c:pt idx="18566">
                  <c:v>9.3360582878224325E-4</c:v>
                </c:pt>
                <c:pt idx="18567">
                  <c:v>9.3355558246002051E-4</c:v>
                </c:pt>
                <c:pt idx="18568">
                  <c:v>9.3350543424665421E-4</c:v>
                </c:pt>
                <c:pt idx="18569">
                  <c:v>9.3345531123830339E-4</c:v>
                </c:pt>
                <c:pt idx="18570">
                  <c:v>9.3340512941260292E-4</c:v>
                </c:pt>
                <c:pt idx="18571">
                  <c:v>9.3335484093784264E-4</c:v>
                </c:pt>
                <c:pt idx="18572">
                  <c:v>9.3330446109097739E-4</c:v>
                </c:pt>
                <c:pt idx="18573">
                  <c:v>9.3325405963549837E-4</c:v>
                </c:pt>
                <c:pt idx="18574">
                  <c:v>9.3320372152520597E-4</c:v>
                </c:pt>
                <c:pt idx="18575">
                  <c:v>9.3315349906838746E-4</c:v>
                </c:pt>
                <c:pt idx="18576">
                  <c:v>9.3310338248753168E-4</c:v>
                </c:pt>
                <c:pt idx="18577">
                  <c:v>9.3305330544376575E-4</c:v>
                </c:pt>
                <c:pt idx="18578">
                  <c:v>9.3300318240442637E-4</c:v>
                </c:pt>
                <c:pt idx="18579">
                  <c:v>9.3295295680515466E-4</c:v>
                </c:pt>
                <c:pt idx="18580">
                  <c:v>9.3290263288687506E-4</c:v>
                </c:pt>
                <c:pt idx="18581">
                  <c:v>9.3285227328792524E-4</c:v>
                </c:pt>
                <c:pt idx="18582">
                  <c:v>9.3280196375815567E-4</c:v>
                </c:pt>
                <c:pt idx="18583">
                  <c:v>9.3275176487232943E-4</c:v>
                </c:pt>
                <c:pt idx="18584">
                  <c:v>9.3270167793323329E-4</c:v>
                </c:pt>
                <c:pt idx="18585">
                  <c:v>9.3265164425686839E-4</c:v>
                </c:pt>
                <c:pt idx="18586">
                  <c:v>9.3260157823126324E-4</c:v>
                </c:pt>
                <c:pt idx="18587">
                  <c:v>9.3255141552571876E-4</c:v>
                </c:pt>
                <c:pt idx="18588">
                  <c:v>9.3250114930280847E-4</c:v>
                </c:pt>
                <c:pt idx="18589">
                  <c:v>9.3245083404898247E-4</c:v>
                </c:pt>
                <c:pt idx="18590">
                  <c:v>9.3240055487733766E-4</c:v>
                </c:pt>
                <c:pt idx="18591">
                  <c:v>9.3235037959707564E-4</c:v>
                </c:pt>
                <c:pt idx="18592">
                  <c:v>9.323003205409775E-4</c:v>
                </c:pt>
                <c:pt idx="18593">
                  <c:v>9.3225032763926546E-4</c:v>
                </c:pt>
                <c:pt idx="18594">
                  <c:v>9.3220031662929266E-4</c:v>
                </c:pt>
                <c:pt idx="18595">
                  <c:v>9.3215021650737526E-4</c:v>
                </c:pt>
                <c:pt idx="18596">
                  <c:v>9.3210000950041006E-4</c:v>
                </c:pt>
                <c:pt idx="18597">
                  <c:v>9.3204974105484E-4</c:v>
                </c:pt>
                <c:pt idx="18598">
                  <c:v>9.3199949422852538E-4</c:v>
                </c:pt>
                <c:pt idx="18599">
                  <c:v>9.3194934291505741E-4</c:v>
                </c:pt>
                <c:pt idx="18600">
                  <c:v>9.3189931024297045E-4</c:v>
                </c:pt>
                <c:pt idx="18601">
                  <c:v>9.3184935556991455E-4</c:v>
                </c:pt>
                <c:pt idx="18602">
                  <c:v>9.3179939738497494E-4</c:v>
                </c:pt>
                <c:pt idx="18603">
                  <c:v>9.3174935921336852E-4</c:v>
                </c:pt>
                <c:pt idx="18604">
                  <c:v>9.3169921267102686E-4</c:v>
                </c:pt>
                <c:pt idx="18605">
                  <c:v>9.3164899342941684E-4</c:v>
                </c:pt>
                <c:pt idx="18606">
                  <c:v>9.3159878111063186E-4</c:v>
                </c:pt>
                <c:pt idx="18607">
                  <c:v>9.31548654444045E-4</c:v>
                </c:pt>
                <c:pt idx="18608">
                  <c:v>9.31498646940195E-4</c:v>
                </c:pt>
                <c:pt idx="18609">
                  <c:v>9.3144872803795596E-4</c:v>
                </c:pt>
                <c:pt idx="18610">
                  <c:v>9.3139882033105347E-4</c:v>
                </c:pt>
                <c:pt idx="18611">
                  <c:v>9.3134884316367866E-4</c:v>
                </c:pt>
                <c:pt idx="18612">
                  <c:v>9.3129875804171263E-4</c:v>
                </c:pt>
                <c:pt idx="18613">
                  <c:v>9.3124859029162924E-4</c:v>
                </c:pt>
                <c:pt idx="18614">
                  <c:v>9.3119841478009845E-4</c:v>
                </c:pt>
                <c:pt idx="18615">
                  <c:v>9.3114831374622098E-4</c:v>
                </c:pt>
                <c:pt idx="18616">
                  <c:v>9.310983304966641E-4</c:v>
                </c:pt>
                <c:pt idx="18617">
                  <c:v>9.3104844503543805E-4</c:v>
                </c:pt>
                <c:pt idx="18618">
                  <c:v>9.3099858534183484E-4</c:v>
                </c:pt>
                <c:pt idx="18619">
                  <c:v>9.3094866793550803E-4</c:v>
                </c:pt>
                <c:pt idx="18620">
                  <c:v>9.3089864488060073E-4</c:v>
                </c:pt>
                <c:pt idx="18621">
                  <c:v>9.3084853076265623E-4</c:v>
                </c:pt>
                <c:pt idx="18622">
                  <c:v>9.3079839445600859E-4</c:v>
                </c:pt>
                <c:pt idx="18623">
                  <c:v>9.3074832032826772E-4</c:v>
                </c:pt>
                <c:pt idx="18624">
                  <c:v>9.3069836073441585E-4</c:v>
                </c:pt>
                <c:pt idx="18625">
                  <c:v>9.3064850655001966E-4</c:v>
                </c:pt>
                <c:pt idx="18626">
                  <c:v>9.3059869232770757E-4</c:v>
                </c:pt>
                <c:pt idx="18627">
                  <c:v>9.3054883316273185E-4</c:v>
                </c:pt>
                <c:pt idx="18628">
                  <c:v>9.3049887250159548E-4</c:v>
                </c:pt>
                <c:pt idx="18629">
                  <c:v>9.3044881397320227E-4</c:v>
                </c:pt>
                <c:pt idx="18630">
                  <c:v>9.3039871932577736E-4</c:v>
                </c:pt>
                <c:pt idx="18631">
                  <c:v>9.3034867364227944E-4</c:v>
                </c:pt>
                <c:pt idx="18632">
                  <c:v>9.3029873742916838E-4</c:v>
                </c:pt>
                <c:pt idx="18633">
                  <c:v>9.3024891255780433E-4</c:v>
                </c:pt>
                <c:pt idx="18634">
                  <c:v>9.3019914122919667E-4</c:v>
                </c:pt>
                <c:pt idx="18635">
                  <c:v>9.3014933853449537E-4</c:v>
                </c:pt>
                <c:pt idx="18636">
                  <c:v>9.3009944026833046E-4</c:v>
                </c:pt>
                <c:pt idx="18637">
                  <c:v>9.3004943907057001E-4</c:v>
                </c:pt>
                <c:pt idx="18638">
                  <c:v>9.2999938855140008E-4</c:v>
                </c:pt>
                <c:pt idx="18639">
                  <c:v>9.2994937308766765E-4</c:v>
                </c:pt>
                <c:pt idx="18640">
                  <c:v>9.2989946030678236E-4</c:v>
                </c:pt>
                <c:pt idx="18641">
                  <c:v>9.2984966301636138E-4</c:v>
                </c:pt>
                <c:pt idx="18642">
                  <c:v>9.2979993201048022E-4</c:v>
                </c:pt>
                <c:pt idx="18643">
                  <c:v>9.2975018379286788E-4</c:v>
                </c:pt>
                <c:pt idx="18644">
                  <c:v>9.2970034759721934E-4</c:v>
                </c:pt>
                <c:pt idx="18645">
                  <c:v>9.2965040522545233E-4</c:v>
                </c:pt>
                <c:pt idx="18646">
                  <c:v>9.2960040127613921E-4</c:v>
                </c:pt>
                <c:pt idx="18647">
                  <c:v>9.2955041801396948E-4</c:v>
                </c:pt>
                <c:pt idx="18648">
                  <c:v>9.2950052904062358E-4</c:v>
                </c:pt>
                <c:pt idx="18649">
                  <c:v>9.2945075785813385E-4</c:v>
                </c:pt>
                <c:pt idx="18650">
                  <c:v>9.2940106465253523E-4</c:v>
                </c:pt>
                <c:pt idx="18651">
                  <c:v>9.2935136872961534E-4</c:v>
                </c:pt>
                <c:pt idx="18652">
                  <c:v>9.2930159395975096E-4</c:v>
                </c:pt>
                <c:pt idx="18653">
                  <c:v>9.2925171163837277E-4</c:v>
                </c:pt>
                <c:pt idx="18654">
                  <c:v>9.2920175663146359E-4</c:v>
                </c:pt>
                <c:pt idx="18655">
                  <c:v>9.2915180772440713E-4</c:v>
                </c:pt>
                <c:pt idx="18656">
                  <c:v>9.2910194324971715E-4</c:v>
                </c:pt>
                <c:pt idx="18657">
                  <c:v>9.2905219698423023E-4</c:v>
                </c:pt>
                <c:pt idx="18658">
                  <c:v>9.2900253914605891E-4</c:v>
                </c:pt>
                <c:pt idx="18659">
                  <c:v>9.2895289318222385E-4</c:v>
                </c:pt>
                <c:pt idx="18660">
                  <c:v>9.2890317888375212E-4</c:v>
                </c:pt>
                <c:pt idx="18661">
                  <c:v>9.2885335754554264E-4</c:v>
                </c:pt>
                <c:pt idx="18662">
                  <c:v>9.2880345374424743E-4</c:v>
                </c:pt>
                <c:pt idx="18663">
                  <c:v>9.2875354148031679E-4</c:v>
                </c:pt>
                <c:pt idx="18664">
                  <c:v>9.2870370249797105E-4</c:v>
                </c:pt>
                <c:pt idx="18665">
                  <c:v>9.2865398025884901E-4</c:v>
                </c:pt>
                <c:pt idx="18666">
                  <c:v>9.2860435548426786E-4</c:v>
                </c:pt>
                <c:pt idx="18667">
                  <c:v>9.2855475702910265E-4</c:v>
                </c:pt>
                <c:pt idx="18668">
                  <c:v>9.2850510195380753E-4</c:v>
                </c:pt>
                <c:pt idx="18669">
                  <c:v>9.2845534222420201E-4</c:v>
                </c:pt>
                <c:pt idx="18670">
                  <c:v>9.2840549174397593E-4</c:v>
                </c:pt>
                <c:pt idx="18671">
                  <c:v>9.2835561850622373E-4</c:v>
                </c:pt>
                <c:pt idx="18672">
                  <c:v>9.2830580629417697E-4</c:v>
                </c:pt>
                <c:pt idx="18673">
                  <c:v>9.2825610750425162E-4</c:v>
                </c:pt>
                <c:pt idx="18674">
                  <c:v>9.2820651365563213E-4</c:v>
                </c:pt>
                <c:pt idx="18675">
                  <c:v>9.2815696018420067E-4</c:v>
                </c:pt>
                <c:pt idx="18676">
                  <c:v>9.2810736281068249E-4</c:v>
                </c:pt>
                <c:pt idx="18677">
                  <c:v>9.2805766499723212E-4</c:v>
                </c:pt>
                <c:pt idx="18678">
                  <c:v>9.280078697699503E-4</c:v>
                </c:pt>
                <c:pt idx="18679">
                  <c:v>9.2795803799554724E-4</c:v>
                </c:pt>
                <c:pt idx="18680">
                  <c:v>9.2790825409308367E-4</c:v>
                </c:pt>
                <c:pt idx="18681">
                  <c:v>9.2785857849655713E-4</c:v>
                </c:pt>
                <c:pt idx="18682">
                  <c:v>9.2780901363680222E-4</c:v>
                </c:pt>
                <c:pt idx="18683">
                  <c:v>9.2775950259103845E-4</c:v>
                </c:pt>
                <c:pt idx="18684">
                  <c:v>9.2770996114989565E-4</c:v>
                </c:pt>
                <c:pt idx="18685">
                  <c:v>9.2766032523700038E-4</c:v>
                </c:pt>
                <c:pt idx="18686">
                  <c:v>9.2761058697830617E-4</c:v>
                </c:pt>
                <c:pt idx="18687">
                  <c:v>9.2756079911681852E-4</c:v>
                </c:pt>
                <c:pt idx="18688">
                  <c:v>9.2751104529727223E-4</c:v>
                </c:pt>
                <c:pt idx="18689">
                  <c:v>9.2746139296226264E-4</c:v>
                </c:pt>
                <c:pt idx="18690">
                  <c:v>9.2741185538567966E-4</c:v>
                </c:pt>
                <c:pt idx="18691">
                  <c:v>9.2736238421624025E-4</c:v>
                </c:pt>
                <c:pt idx="18692">
                  <c:v>9.2731289671928933E-4</c:v>
                </c:pt>
                <c:pt idx="18693">
                  <c:v>9.2726332236840834E-4</c:v>
                </c:pt>
                <c:pt idx="18694">
                  <c:v>9.2721364254871473E-4</c:v>
                </c:pt>
                <c:pt idx="18695">
                  <c:v>9.2716390102031993E-4</c:v>
                </c:pt>
                <c:pt idx="18696">
                  <c:v>9.2711417925998157E-4</c:v>
                </c:pt>
                <c:pt idx="18697">
                  <c:v>9.2706455057562818E-4</c:v>
                </c:pt>
                <c:pt idx="18698">
                  <c:v>9.2701503883490307E-4</c:v>
                </c:pt>
                <c:pt idx="18699">
                  <c:v>9.2696560504275014E-4</c:v>
                </c:pt>
                <c:pt idx="18700">
                  <c:v>9.2691616931587508E-4</c:v>
                </c:pt>
                <c:pt idx="18701">
                  <c:v>9.2686665587106746E-4</c:v>
                </c:pt>
                <c:pt idx="18702">
                  <c:v>9.2681703569074347E-4</c:v>
                </c:pt>
                <c:pt idx="18703">
                  <c:v>9.2676734284500282E-4</c:v>
                </c:pt>
                <c:pt idx="18704">
                  <c:v>9.2671765528872852E-4</c:v>
                </c:pt>
                <c:pt idx="18705">
                  <c:v>9.2666805095695996E-4</c:v>
                </c:pt>
                <c:pt idx="18706">
                  <c:v>9.2661856388571366E-4</c:v>
                </c:pt>
                <c:pt idx="18707">
                  <c:v>9.2656916506277554E-4</c:v>
                </c:pt>
                <c:pt idx="18708">
                  <c:v>9.2651977878175165E-4</c:v>
                </c:pt>
                <c:pt idx="18709">
                  <c:v>9.2647032528054554E-4</c:v>
                </c:pt>
                <c:pt idx="18710">
                  <c:v>9.2642076564968705E-4</c:v>
                </c:pt>
                <c:pt idx="18711">
                  <c:v>9.2637112372562745E-4</c:v>
                </c:pt>
                <c:pt idx="18712">
                  <c:v>9.2632147264967864E-4</c:v>
                </c:pt>
                <c:pt idx="18713">
                  <c:v>9.2627189367181764E-4</c:v>
                </c:pt>
                <c:pt idx="18714">
                  <c:v>9.2622243040244002E-4</c:v>
                </c:pt>
                <c:pt idx="18715">
                  <c:v>9.2617306427064639E-4</c:v>
                </c:pt>
                <c:pt idx="18716">
                  <c:v>9.2612372499939293E-4</c:v>
                </c:pt>
                <c:pt idx="18717">
                  <c:v>9.2607433018870367E-4</c:v>
                </c:pt>
                <c:pt idx="18718">
                  <c:v>9.2602483171177748E-4</c:v>
                </c:pt>
                <c:pt idx="18719">
                  <c:v>9.2597524279990008E-4</c:v>
                </c:pt>
                <c:pt idx="18720">
                  <c:v>9.259256305727846E-4</c:v>
                </c:pt>
                <c:pt idx="18721">
                  <c:v>9.2587607823113832E-4</c:v>
                </c:pt>
                <c:pt idx="18722">
                  <c:v>9.2582663820758382E-4</c:v>
                </c:pt>
                <c:pt idx="18723">
                  <c:v>9.2577730265562845E-4</c:v>
                </c:pt>
                <c:pt idx="18724">
                  <c:v>9.2572800788622023E-4</c:v>
                </c:pt>
                <c:pt idx="18725">
                  <c:v>9.2567867024310731E-4</c:v>
                </c:pt>
                <c:pt idx="18726">
                  <c:v>9.2562923320875046E-4</c:v>
                </c:pt>
                <c:pt idx="18727">
                  <c:v>9.2557969921564236E-4</c:v>
                </c:pt>
                <c:pt idx="18728">
                  <c:v>9.2553012825740257E-4</c:v>
                </c:pt>
                <c:pt idx="18729">
                  <c:v>9.2548060409228228E-4</c:v>
                </c:pt>
                <c:pt idx="18730">
                  <c:v>9.2543118707764992E-4</c:v>
                </c:pt>
                <c:pt idx="18731">
                  <c:v>9.2538188019487746E-4</c:v>
                </c:pt>
                <c:pt idx="18732">
                  <c:v>9.2533262738867179E-4</c:v>
                </c:pt>
                <c:pt idx="18733">
                  <c:v>9.2528334514551725E-4</c:v>
                </c:pt>
                <c:pt idx="18734">
                  <c:v>9.2523396952161384E-4</c:v>
                </c:pt>
                <c:pt idx="18735">
                  <c:v>9.2518449213770744E-4</c:v>
                </c:pt>
                <c:pt idx="18736">
                  <c:v>9.2513496487855507E-4</c:v>
                </c:pt>
                <c:pt idx="18737">
                  <c:v>9.2508547066097566E-4</c:v>
                </c:pt>
                <c:pt idx="18738">
                  <c:v>9.2503607673973551E-4</c:v>
                </c:pt>
                <c:pt idx="18739">
                  <c:v>9.2498679684660024E-4</c:v>
                </c:pt>
                <c:pt idx="18740">
                  <c:v>9.2493758347575829E-4</c:v>
                </c:pt>
                <c:pt idx="18741">
                  <c:v>9.248883546495027E-4</c:v>
                </c:pt>
                <c:pt idx="18742">
                  <c:v>9.2483904008364159E-4</c:v>
                </c:pt>
                <c:pt idx="18743">
                  <c:v>9.2478962075466921E-4</c:v>
                </c:pt>
                <c:pt idx="18744">
                  <c:v>9.2474013959347855E-4</c:v>
                </c:pt>
                <c:pt idx="18745">
                  <c:v>9.2469067729413564E-4</c:v>
                </c:pt>
                <c:pt idx="18746">
                  <c:v>9.2464130686900593E-4</c:v>
                </c:pt>
                <c:pt idx="18747">
                  <c:v>9.2459205254359666E-4</c:v>
                </c:pt>
                <c:pt idx="18748">
                  <c:v>9.2454287613234385E-4</c:v>
                </c:pt>
                <c:pt idx="18749">
                  <c:v>9.2449369855718852E-4</c:v>
                </c:pt>
                <c:pt idx="18750">
                  <c:v>9.2444444438247793E-4</c:v>
                </c:pt>
                <c:pt idx="18751">
                  <c:v>9.243950842850471E-4</c:v>
                </c:pt>
                <c:pt idx="18752">
                  <c:v>9.2434565154854605E-4</c:v>
                </c:pt>
                <c:pt idx="18753">
                  <c:v>9.2429622330353139E-4</c:v>
                </c:pt>
                <c:pt idx="18754">
                  <c:v>9.2424687708702517E-4</c:v>
                </c:pt>
                <c:pt idx="18755">
                  <c:v>9.2419764718723011E-4</c:v>
                </c:pt>
                <c:pt idx="18756">
                  <c:v>9.2414850535210745E-4</c:v>
                </c:pt>
                <c:pt idx="18757">
                  <c:v>9.2409937671523112E-4</c:v>
                </c:pt>
                <c:pt idx="18758">
                  <c:v>9.2405018196130707E-4</c:v>
                </c:pt>
                <c:pt idx="18759">
                  <c:v>9.2400088198310007E-4</c:v>
                </c:pt>
                <c:pt idx="18760">
                  <c:v>9.2395149988629903E-4</c:v>
                </c:pt>
                <c:pt idx="18761">
                  <c:v>9.2390210796014505E-4</c:v>
                </c:pt>
                <c:pt idx="18762">
                  <c:v>9.2385278696101129E-4</c:v>
                </c:pt>
                <c:pt idx="18763">
                  <c:v>9.2380358064195808E-4</c:v>
                </c:pt>
                <c:pt idx="18764">
                  <c:v>9.2375447113044568E-4</c:v>
                </c:pt>
                <c:pt idx="18765">
                  <c:v>9.2370538901007072E-4</c:v>
                </c:pt>
                <c:pt idx="18766">
                  <c:v>9.2365625241917098E-4</c:v>
                </c:pt>
                <c:pt idx="18767">
                  <c:v>9.2360701314395121E-4</c:v>
                </c:pt>
                <c:pt idx="18768">
                  <c:v>9.2355768375261505E-4</c:v>
                </c:pt>
                <c:pt idx="18769">
                  <c:v>9.2350833049928004E-4</c:v>
                </c:pt>
                <c:pt idx="18770">
                  <c:v>9.2345903600400561E-4</c:v>
                </c:pt>
                <c:pt idx="18771">
                  <c:v>9.2340985273049367E-4</c:v>
                </c:pt>
                <c:pt idx="18772">
                  <c:v>9.2336077345737022E-4</c:v>
                </c:pt>
                <c:pt idx="18773">
                  <c:v>9.2331173536253726E-4</c:v>
                </c:pt>
                <c:pt idx="18774">
                  <c:v>9.2326265541033126E-4</c:v>
                </c:pt>
                <c:pt idx="18775">
                  <c:v>9.2321347710808545E-4</c:v>
                </c:pt>
                <c:pt idx="18776">
                  <c:v>9.2316420230373027E-4</c:v>
                </c:pt>
                <c:pt idx="18777">
                  <c:v>9.2311489012621183E-4</c:v>
                </c:pt>
                <c:pt idx="18778">
                  <c:v>9.2306562367596681E-4</c:v>
                </c:pt>
                <c:pt idx="18779">
                  <c:v>9.2301646322970527E-4</c:v>
                </c:pt>
                <c:pt idx="18780">
                  <c:v>9.2296741231051322E-4</c:v>
                </c:pt>
                <c:pt idx="18781">
                  <c:v>9.2291841572191761E-4</c:v>
                </c:pt>
                <c:pt idx="18782">
                  <c:v>9.2286939064269548E-4</c:v>
                </c:pt>
                <c:pt idx="18783">
                  <c:v>9.2282027326505639E-4</c:v>
                </c:pt>
                <c:pt idx="18784">
                  <c:v>9.227710547131578E-4</c:v>
                </c:pt>
                <c:pt idx="18785">
                  <c:v>9.2272178602237148E-4</c:v>
                </c:pt>
                <c:pt idx="18786">
                  <c:v>9.2267254938572857E-4</c:v>
                </c:pt>
                <c:pt idx="18787">
                  <c:v>9.2262341186729983E-4</c:v>
                </c:pt>
                <c:pt idx="18788">
                  <c:v>9.225743876483686E-4</c:v>
                </c:pt>
                <c:pt idx="18789">
                  <c:v>9.2252543005956868E-4</c:v>
                </c:pt>
                <c:pt idx="18790">
                  <c:v>9.2247645787545704E-4</c:v>
                </c:pt>
                <c:pt idx="18791">
                  <c:v>9.2242740105640008E-4</c:v>
                </c:pt>
                <c:pt idx="18792">
                  <c:v>9.2237824017824845E-4</c:v>
                </c:pt>
                <c:pt idx="18793">
                  <c:v>9.2232901735190165E-4</c:v>
                </c:pt>
                <c:pt idx="18794">
                  <c:v>9.2227981249389066E-4</c:v>
                </c:pt>
                <c:pt idx="18795">
                  <c:v>9.2223069831932208E-4</c:v>
                </c:pt>
                <c:pt idx="18796">
                  <c:v>9.2218169940387076E-4</c:v>
                </c:pt>
                <c:pt idx="18797">
                  <c:v>9.22132778362195E-4</c:v>
                </c:pt>
                <c:pt idx="18798">
                  <c:v>9.2208385691577757E-4</c:v>
                </c:pt>
                <c:pt idx="18799">
                  <c:v>9.2203485997766543E-4</c:v>
                </c:pt>
                <c:pt idx="18800">
                  <c:v>9.2198575792639683E-4</c:v>
                </c:pt>
                <c:pt idx="18801">
                  <c:v>9.2193658326851047E-4</c:v>
                </c:pt>
                <c:pt idx="18802">
                  <c:v>9.2188741231642203E-4</c:v>
                </c:pt>
                <c:pt idx="18803">
                  <c:v>9.2183832220858427E-4</c:v>
                </c:pt>
                <c:pt idx="18804">
                  <c:v>9.2178934747849206E-4</c:v>
                </c:pt>
                <c:pt idx="18805">
                  <c:v>9.2174046062490421E-4</c:v>
                </c:pt>
                <c:pt idx="18806">
                  <c:v>9.2169158761478548E-4</c:v>
                </c:pt>
                <c:pt idx="18807">
                  <c:v>9.2164264957956946E-4</c:v>
                </c:pt>
                <c:pt idx="18808">
                  <c:v>9.2159360722070629E-4</c:v>
                </c:pt>
                <c:pt idx="18809">
                  <c:v>9.2154448292248927E-4</c:v>
                </c:pt>
                <c:pt idx="18810">
                  <c:v>9.2149534812907888E-4</c:v>
                </c:pt>
                <c:pt idx="18811">
                  <c:v>9.2144628310394765E-4</c:v>
                </c:pt>
                <c:pt idx="18812">
                  <c:v>9.2139733173678866E-4</c:v>
                </c:pt>
                <c:pt idx="18813">
                  <c:v>9.2134847684411747E-4</c:v>
                </c:pt>
                <c:pt idx="18814">
                  <c:v>9.2129964986281416E-4</c:v>
                </c:pt>
                <c:pt idx="18815">
                  <c:v>9.2125076946822967E-4</c:v>
                </c:pt>
                <c:pt idx="18816">
                  <c:v>9.2120178736509713E-4</c:v>
                </c:pt>
                <c:pt idx="18817">
                  <c:v>9.2115271546776246E-4</c:v>
                </c:pt>
                <c:pt idx="18818">
                  <c:v>9.2110361917249577E-4</c:v>
                </c:pt>
                <c:pt idx="18819">
                  <c:v>9.2105458052054367E-4</c:v>
                </c:pt>
                <c:pt idx="18820">
                  <c:v>9.2100565200168064E-4</c:v>
                </c:pt>
                <c:pt idx="18821">
                  <c:v>9.2095682701057115E-4</c:v>
                </c:pt>
                <c:pt idx="18822">
                  <c:v>9.2090804358401748E-4</c:v>
                </c:pt>
                <c:pt idx="18823">
                  <c:v>9.2085921930448061E-4</c:v>
                </c:pt>
                <c:pt idx="18824">
                  <c:v>9.208102977087036E-4</c:v>
                </c:pt>
                <c:pt idx="18825">
                  <c:v>9.2076128006893883E-4</c:v>
                </c:pt>
                <c:pt idx="18826">
                  <c:v>9.2071222465778442E-4</c:v>
                </c:pt>
                <c:pt idx="18827">
                  <c:v>9.2066321392090546E-4</c:v>
                </c:pt>
                <c:pt idx="18828">
                  <c:v>9.2061430805039546E-4</c:v>
                </c:pt>
                <c:pt idx="18829">
                  <c:v>9.2056551110233031E-4</c:v>
                </c:pt>
                <c:pt idx="18830">
                  <c:v>9.2051676873048044E-4</c:v>
                </c:pt>
                <c:pt idx="18831">
                  <c:v>9.2046799880232764E-4</c:v>
                </c:pt>
                <c:pt idx="18832">
                  <c:v>9.2041913764950997E-4</c:v>
                </c:pt>
                <c:pt idx="18833">
                  <c:v>9.2037017590806264E-4</c:v>
                </c:pt>
                <c:pt idx="18834">
                  <c:v>9.2032116377275262E-4</c:v>
                </c:pt>
                <c:pt idx="18835">
                  <c:v>9.2027218271697076E-4</c:v>
                </c:pt>
                <c:pt idx="18836">
                  <c:v>9.2022329961122815E-4</c:v>
                </c:pt>
                <c:pt idx="18837">
                  <c:v>9.2017452907813748E-4</c:v>
                </c:pt>
                <c:pt idx="18838">
                  <c:v>9.2012582527583502E-4</c:v>
                </c:pt>
                <c:pt idx="18839">
                  <c:v>9.2007710772646246E-4</c:v>
                </c:pt>
                <c:pt idx="18840">
                  <c:v>9.2002830663720817E-4</c:v>
                </c:pt>
                <c:pt idx="18841">
                  <c:v>9.1997940219118847E-4</c:v>
                </c:pt>
                <c:pt idx="18842">
                  <c:v>9.1993043568838555E-4</c:v>
                </c:pt>
                <c:pt idx="18843">
                  <c:v>9.1988148627296568E-4</c:v>
                </c:pt>
                <c:pt idx="18844">
                  <c:v>9.1983262636109731E-4</c:v>
                </c:pt>
                <c:pt idx="18845">
                  <c:v>9.1978388087107722E-4</c:v>
                </c:pt>
                <c:pt idx="18846">
                  <c:v>9.1973521320858705E-4</c:v>
                </c:pt>
                <c:pt idx="18847">
                  <c:v>9.1968654588900714E-4</c:v>
                </c:pt>
                <c:pt idx="18848">
                  <c:v>9.1963780417516012E-4</c:v>
                </c:pt>
                <c:pt idx="18849">
                  <c:v>9.1958895815447963E-4</c:v>
                </c:pt>
                <c:pt idx="18850">
                  <c:v>9.1954003956565885E-4</c:v>
                </c:pt>
                <c:pt idx="18851">
                  <c:v>9.1949112390904213E-4</c:v>
                </c:pt>
                <c:pt idx="18852">
                  <c:v>9.1944228792405268E-4</c:v>
                </c:pt>
                <c:pt idx="18853">
                  <c:v>9.1939356638268046E-4</c:v>
                </c:pt>
                <c:pt idx="18854">
                  <c:v>9.1934493252521286E-4</c:v>
                </c:pt>
                <c:pt idx="18855">
                  <c:v>9.1929631314547646E-4</c:v>
                </c:pt>
                <c:pt idx="18856">
                  <c:v>9.1924762982150895E-4</c:v>
                </c:pt>
                <c:pt idx="18857">
                  <c:v>9.1919884306979722E-4</c:v>
                </c:pt>
                <c:pt idx="18858">
                  <c:v>9.1914997456252635E-4</c:v>
                </c:pt>
                <c:pt idx="18859">
                  <c:v>9.1910109490570002E-4</c:v>
                </c:pt>
                <c:pt idx="18860">
                  <c:v>9.1905228387057696E-4</c:v>
                </c:pt>
                <c:pt idx="18861">
                  <c:v>9.1900358547760438E-4</c:v>
                </c:pt>
                <c:pt idx="18862">
                  <c:v>9.1895498322314053E-4</c:v>
                </c:pt>
                <c:pt idx="18863">
                  <c:v>9.1890640939002431E-4</c:v>
                </c:pt>
                <c:pt idx="18864">
                  <c:v>9.1885778318933047E-4</c:v>
                </c:pt>
                <c:pt idx="18865">
                  <c:v>9.1880905624976226E-4</c:v>
                </c:pt>
                <c:pt idx="18866">
                  <c:v>9.1876023984091798E-4</c:v>
                </c:pt>
                <c:pt idx="18867">
                  <c:v>9.1871139850883043E-4</c:v>
                </c:pt>
                <c:pt idx="18868">
                  <c:v>9.1866261371787523E-4</c:v>
                </c:pt>
                <c:pt idx="18869">
                  <c:v>9.1861393797895274E-4</c:v>
                </c:pt>
                <c:pt idx="18870">
                  <c:v>9.1856536529375725E-4</c:v>
                </c:pt>
                <c:pt idx="18871">
                  <c:v>9.1851683455006228E-4</c:v>
                </c:pt>
                <c:pt idx="18872">
                  <c:v>9.1846826394597725E-4</c:v>
                </c:pt>
                <c:pt idx="18873">
                  <c:v>9.1841959705204026E-4</c:v>
                </c:pt>
                <c:pt idx="18874">
                  <c:v>9.1837083457367965E-4</c:v>
                </c:pt>
                <c:pt idx="18875">
                  <c:v>9.1832203393537844E-4</c:v>
                </c:pt>
                <c:pt idx="18876">
                  <c:v>9.1827327693104574E-4</c:v>
                </c:pt>
                <c:pt idx="18877">
                  <c:v>9.1822462366430286E-4</c:v>
                </c:pt>
                <c:pt idx="18878">
                  <c:v>9.1817607871556167E-4</c:v>
                </c:pt>
                <c:pt idx="18879">
                  <c:v>9.1812758858040233E-4</c:v>
                </c:pt>
                <c:pt idx="18880">
                  <c:v>9.1807907181140071E-4</c:v>
                </c:pt>
                <c:pt idx="18881">
                  <c:v>9.1803046488295246E-4</c:v>
                </c:pt>
                <c:pt idx="18882">
                  <c:v>9.1798175795134969E-4</c:v>
                </c:pt>
                <c:pt idx="18883">
                  <c:v>9.1793300037944724E-4</c:v>
                </c:pt>
                <c:pt idx="18884">
                  <c:v>9.1788427292510233E-4</c:v>
                </c:pt>
                <c:pt idx="18885">
                  <c:v>9.1783564226251356E-4</c:v>
                </c:pt>
                <c:pt idx="18886">
                  <c:v>9.1778712344752866E-4</c:v>
                </c:pt>
                <c:pt idx="18887">
                  <c:v>9.1773867145690286E-4</c:v>
                </c:pt>
                <c:pt idx="18888">
                  <c:v>9.1769020655573235E-4</c:v>
                </c:pt>
                <c:pt idx="18889">
                  <c:v>9.1764165920023755E-4</c:v>
                </c:pt>
                <c:pt idx="18890">
                  <c:v>9.1759300918857478E-4</c:v>
                </c:pt>
                <c:pt idx="18891">
                  <c:v>9.1754429701880653E-4</c:v>
                </c:pt>
                <c:pt idx="18892">
                  <c:v>9.1749560106787738E-4</c:v>
                </c:pt>
                <c:pt idx="18893">
                  <c:v>9.1744699345140473E-4</c:v>
                </c:pt>
                <c:pt idx="18894">
                  <c:v>9.1739849942284199E-4</c:v>
                </c:pt>
                <c:pt idx="18895">
                  <c:v>9.1735008316980789E-4</c:v>
                </c:pt>
                <c:pt idx="18896">
                  <c:v>9.1730166799597129E-4</c:v>
                </c:pt>
                <c:pt idx="18897">
                  <c:v>9.1725317951496022E-4</c:v>
                </c:pt>
                <c:pt idx="18898">
                  <c:v>9.1720458753017926E-4</c:v>
                </c:pt>
                <c:pt idx="18899">
                  <c:v>9.1715592302163602E-4</c:v>
                </c:pt>
                <c:pt idx="18900">
                  <c:v>9.1710726068366347E-4</c:v>
                </c:pt>
                <c:pt idx="18901">
                  <c:v>9.1705867685621214E-4</c:v>
                </c:pt>
                <c:pt idx="18902">
                  <c:v>9.1701020654307843E-4</c:v>
                </c:pt>
                <c:pt idx="18903">
                  <c:v>9.1696182371692246E-4</c:v>
                </c:pt>
                <c:pt idx="18904">
                  <c:v>9.1691345599193149E-4</c:v>
                </c:pt>
                <c:pt idx="18905">
                  <c:v>9.1686502539258332E-4</c:v>
                </c:pt>
                <c:pt idx="18906">
                  <c:v>9.1681649225670565E-4</c:v>
                </c:pt>
                <c:pt idx="18907">
                  <c:v>9.1676787755348038E-4</c:v>
                </c:pt>
                <c:pt idx="18908">
                  <c:v>9.1671925105766779E-4</c:v>
                </c:pt>
                <c:pt idx="18909">
                  <c:v>9.1667069204904163E-4</c:v>
                </c:pt>
                <c:pt idx="18910">
                  <c:v>9.1662224467299646E-4</c:v>
                </c:pt>
                <c:pt idx="18911">
                  <c:v>9.1657389309663208E-4</c:v>
                </c:pt>
                <c:pt idx="18912">
                  <c:v>9.1652557044149727E-4</c:v>
                </c:pt>
                <c:pt idx="18913">
                  <c:v>9.1647719645307133E-4</c:v>
                </c:pt>
                <c:pt idx="18914">
                  <c:v>9.1642872268935297E-4</c:v>
                </c:pt>
                <c:pt idx="18915">
                  <c:v>9.1638015978419711E-4</c:v>
                </c:pt>
                <c:pt idx="18916">
                  <c:v>9.163315714410073E-4</c:v>
                </c:pt>
                <c:pt idx="18917">
                  <c:v>9.1628303854916792E-4</c:v>
                </c:pt>
                <c:pt idx="18918">
                  <c:v>9.1623461363586275E-4</c:v>
                </c:pt>
                <c:pt idx="18919">
                  <c:v>9.1618629130096744E-4</c:v>
                </c:pt>
                <c:pt idx="18920">
                  <c:v>9.1613801127530246E-4</c:v>
                </c:pt>
                <c:pt idx="18921">
                  <c:v>9.1608969237016503E-4</c:v>
                </c:pt>
                <c:pt idx="18922">
                  <c:v>9.1604127819423754E-4</c:v>
                </c:pt>
                <c:pt idx="18923">
                  <c:v>9.1599276889480234E-4</c:v>
                </c:pt>
                <c:pt idx="18924">
                  <c:v>9.1594422105640433E-4</c:v>
                </c:pt>
                <c:pt idx="18925">
                  <c:v>9.1589571582422272E-4</c:v>
                </c:pt>
                <c:pt idx="18926">
                  <c:v>9.1584731320959066E-4</c:v>
                </c:pt>
                <c:pt idx="18927">
                  <c:v>9.1579901830881043E-4</c:v>
                </c:pt>
                <c:pt idx="18928">
                  <c:v>9.1575077845080827E-4</c:v>
                </c:pt>
                <c:pt idx="18929">
                  <c:v>9.1570251286968857E-4</c:v>
                </c:pt>
                <c:pt idx="18930">
                  <c:v>9.1565415818589744E-4</c:v>
                </c:pt>
                <c:pt idx="18931">
                  <c:v>9.1560570408420966E-4</c:v>
                </c:pt>
                <c:pt idx="18932">
                  <c:v>9.1555719910419331E-4</c:v>
                </c:pt>
                <c:pt idx="18933">
                  <c:v>9.1550872329227795E-4</c:v>
                </c:pt>
                <c:pt idx="18934">
                  <c:v>9.1546034312362575E-4</c:v>
                </c:pt>
                <c:pt idx="18935">
                  <c:v>9.1541207407933685E-4</c:v>
                </c:pt>
                <c:pt idx="18936">
                  <c:v>9.1536387194602698E-4</c:v>
                </c:pt>
                <c:pt idx="18937">
                  <c:v>9.1531565772713164E-4</c:v>
                </c:pt>
                <c:pt idx="18938">
                  <c:v>9.1526736213001206E-4</c:v>
                </c:pt>
                <c:pt idx="18939">
                  <c:v>9.1521896457558757E-4</c:v>
                </c:pt>
                <c:pt idx="18940">
                  <c:v>9.1517050476887859E-4</c:v>
                </c:pt>
                <c:pt idx="18941">
                  <c:v>9.1512206032472339E-4</c:v>
                </c:pt>
                <c:pt idx="18942">
                  <c:v>9.1507370305661756E-4</c:v>
                </c:pt>
                <c:pt idx="18943">
                  <c:v>9.1502545854582314E-4</c:v>
                </c:pt>
                <c:pt idx="18944">
                  <c:v>9.1497729175290989E-4</c:v>
                </c:pt>
                <c:pt idx="18945">
                  <c:v>9.1492912676425391E-4</c:v>
                </c:pt>
                <c:pt idx="18946">
                  <c:v>9.1488088954527693E-4</c:v>
                </c:pt>
                <c:pt idx="18947">
                  <c:v>9.1483254962233449E-4</c:v>
                </c:pt>
                <c:pt idx="18948">
                  <c:v>9.1478413722578995E-4</c:v>
                </c:pt>
                <c:pt idx="18949">
                  <c:v>9.1473572624999598E-4</c:v>
                </c:pt>
                <c:pt idx="18950">
                  <c:v>9.1468739263501182E-4</c:v>
                </c:pt>
                <c:pt idx="18951">
                  <c:v>9.1463917160988426E-4</c:v>
                </c:pt>
                <c:pt idx="18952">
                  <c:v>9.1459103787054532E-4</c:v>
                </c:pt>
                <c:pt idx="18953">
                  <c:v>9.1454291984511735E-4</c:v>
                </c:pt>
                <c:pt idx="18954">
                  <c:v>9.1449474000436027E-4</c:v>
                </c:pt>
                <c:pt idx="18955">
                  <c:v>9.1444645851356866E-4</c:v>
                </c:pt>
                <c:pt idx="18956">
                  <c:v>9.1439809564799546E-4</c:v>
                </c:pt>
                <c:pt idx="18957">
                  <c:v>9.1434972035795217E-4</c:v>
                </c:pt>
                <c:pt idx="18958">
                  <c:v>9.143014114325373E-4</c:v>
                </c:pt>
                <c:pt idx="18959">
                  <c:v>9.1425321313634491E-4</c:v>
                </c:pt>
                <c:pt idx="18960">
                  <c:v>9.1420511029823004E-4</c:v>
                </c:pt>
                <c:pt idx="18961">
                  <c:v>9.141570368712815E-4</c:v>
                </c:pt>
                <c:pt idx="18962">
                  <c:v>9.1410891313401042E-4</c:v>
                </c:pt>
                <c:pt idx="18963">
                  <c:v>9.1406069057897417E-4</c:v>
                </c:pt>
                <c:pt idx="18964">
                  <c:v>9.1401237921316539E-4</c:v>
                </c:pt>
                <c:pt idx="18965">
                  <c:v>9.1396404190491332E-4</c:v>
                </c:pt>
                <c:pt idx="18966">
                  <c:v>9.1391575897049513E-4</c:v>
                </c:pt>
                <c:pt idx="18967">
                  <c:v>9.1386758294862748E-4</c:v>
                </c:pt>
                <c:pt idx="18968">
                  <c:v>9.1381950902860731E-4</c:v>
                </c:pt>
                <c:pt idx="18969">
                  <c:v>9.1377147777648793E-4</c:v>
                </c:pt>
                <c:pt idx="18970">
                  <c:v>9.1372340861425004E-4</c:v>
                </c:pt>
                <c:pt idx="18971">
                  <c:v>9.1367524519299782E-4</c:v>
                </c:pt>
                <c:pt idx="18972">
                  <c:v>9.1362698711044553E-4</c:v>
                </c:pt>
                <c:pt idx="18973">
                  <c:v>9.1357869011928796E-4</c:v>
                </c:pt>
                <c:pt idx="18974">
                  <c:v>9.1353043471904003E-4</c:v>
                </c:pt>
                <c:pt idx="18975">
                  <c:v>9.1348228082498845E-4</c:v>
                </c:pt>
                <c:pt idx="18976">
                  <c:v>9.1343423404091693E-4</c:v>
                </c:pt>
                <c:pt idx="18977">
                  <c:v>9.1338624252080246E-4</c:v>
                </c:pt>
                <c:pt idx="18978">
                  <c:v>9.1333822617671568E-4</c:v>
                </c:pt>
                <c:pt idx="18979">
                  <c:v>9.1329012177831007E-4</c:v>
                </c:pt>
                <c:pt idx="18980">
                  <c:v>9.1324191854702725E-4</c:v>
                </c:pt>
                <c:pt idx="18981">
                  <c:v>9.1319366420765033E-4</c:v>
                </c:pt>
                <c:pt idx="18982">
                  <c:v>9.1314543809927536E-4</c:v>
                </c:pt>
                <c:pt idx="18983">
                  <c:v>9.1309730649541019E-4</c:v>
                </c:pt>
                <c:pt idx="18984">
                  <c:v>9.1304928529451553E-4</c:v>
                </c:pt>
                <c:pt idx="18985">
                  <c:v>9.1300133108434796E-4</c:v>
                </c:pt>
                <c:pt idx="18986">
                  <c:v>9.1295336560213265E-4</c:v>
                </c:pt>
                <c:pt idx="18987">
                  <c:v>9.1290531980844046E-4</c:v>
                </c:pt>
                <c:pt idx="18988">
                  <c:v>9.1285717275450633E-4</c:v>
                </c:pt>
                <c:pt idx="18989">
                  <c:v>9.1280896336114648E-4</c:v>
                </c:pt>
                <c:pt idx="18990">
                  <c:v>9.1276076848615664E-4</c:v>
                </c:pt>
                <c:pt idx="18991">
                  <c:v>9.1271265963940266E-4</c:v>
                </c:pt>
                <c:pt idx="18992">
                  <c:v>9.1266466272273096E-4</c:v>
                </c:pt>
                <c:pt idx="18993">
                  <c:v>9.1261674346073448E-4</c:v>
                </c:pt>
                <c:pt idx="18994">
                  <c:v>9.1256882671697927E-4</c:v>
                </c:pt>
                <c:pt idx="18995">
                  <c:v>9.1252083880959025E-4</c:v>
                </c:pt>
                <c:pt idx="18996">
                  <c:v>9.1247274899477365E-4</c:v>
                </c:pt>
                <c:pt idx="18997">
                  <c:v>9.1242458676219266E-4</c:v>
                </c:pt>
                <c:pt idx="18998">
                  <c:v>9.1237642521220031E-4</c:v>
                </c:pt>
                <c:pt idx="18999">
                  <c:v>9.1232833988461179E-4</c:v>
                </c:pt>
                <c:pt idx="19000">
                  <c:v>9.1228036622721491E-4</c:v>
                </c:pt>
                <c:pt idx="19001">
                  <c:v>9.1223247965027221E-4</c:v>
                </c:pt>
                <c:pt idx="19002">
                  <c:v>9.1218460938944864E-4</c:v>
                </c:pt>
                <c:pt idx="19003">
                  <c:v>9.1213667836154383E-4</c:v>
                </c:pt>
                <c:pt idx="19004">
                  <c:v>9.1208864656540844E-4</c:v>
                </c:pt>
                <c:pt idx="19005">
                  <c:v>9.1204053359130062E-4</c:v>
                </c:pt>
                <c:pt idx="19006">
                  <c:v>9.1199240757187266E-4</c:v>
                </c:pt>
                <c:pt idx="19007">
                  <c:v>9.1194434680633314E-4</c:v>
                </c:pt>
                <c:pt idx="19008">
                  <c:v>9.1189639567284164E-4</c:v>
                </c:pt>
                <c:pt idx="19009">
                  <c:v>9.1184853965314708E-4</c:v>
                </c:pt>
                <c:pt idx="19010">
                  <c:v>9.1180071352471505E-4</c:v>
                </c:pt>
                <c:pt idx="19011">
                  <c:v>9.1175283809773286E-4</c:v>
                </c:pt>
                <c:pt idx="19012">
                  <c:v>9.1170486480448697E-4</c:v>
                </c:pt>
                <c:pt idx="19013">
                  <c:v>9.1165680303391026E-4</c:v>
                </c:pt>
                <c:pt idx="19014">
                  <c:v>9.1160871482667024E-4</c:v>
                </c:pt>
                <c:pt idx="19015">
                  <c:v>9.1156067992791405E-4</c:v>
                </c:pt>
                <c:pt idx="19016">
                  <c:v>9.1151275088319716E-4</c:v>
                </c:pt>
                <c:pt idx="19017">
                  <c:v>9.1146492346257471E-4</c:v>
                </c:pt>
                <c:pt idx="19018">
                  <c:v>9.1141713905957059E-4</c:v>
                </c:pt>
                <c:pt idx="19019">
                  <c:v>9.1136931770439229E-4</c:v>
                </c:pt>
                <c:pt idx="19020">
                  <c:v>9.113214030947081E-4</c:v>
                </c:pt>
                <c:pt idx="19021">
                  <c:v>9.1127339428717744E-4</c:v>
                </c:pt>
                <c:pt idx="19022">
                  <c:v>9.1122534621065811E-4</c:v>
                </c:pt>
                <c:pt idx="19023">
                  <c:v>9.1117733872200953E-4</c:v>
                </c:pt>
                <c:pt idx="19024">
                  <c:v>9.1112943163683749E-4</c:v>
                </c:pt>
                <c:pt idx="19025">
                  <c:v>9.1108163105811267E-4</c:v>
                </c:pt>
                <c:pt idx="19026">
                  <c:v>9.110338859566312E-4</c:v>
                </c:pt>
                <c:pt idx="19027">
                  <c:v>9.1098611691884344E-4</c:v>
                </c:pt>
                <c:pt idx="19028">
                  <c:v>9.1093826086675769E-4</c:v>
                </c:pt>
                <c:pt idx="19029">
                  <c:v>9.1089030656651732E-4</c:v>
                </c:pt>
                <c:pt idx="19030">
                  <c:v>9.1084230093656639E-4</c:v>
                </c:pt>
                <c:pt idx="19031">
                  <c:v>9.1079432261273615E-4</c:v>
                </c:pt>
                <c:pt idx="19032">
                  <c:v>9.1074643766429861E-4</c:v>
                </c:pt>
                <c:pt idx="19033">
                  <c:v>9.1069866239928564E-4</c:v>
                </c:pt>
                <c:pt idx="19034">
                  <c:v>9.1065095419805807E-4</c:v>
                </c:pt>
                <c:pt idx="19035">
                  <c:v>9.1060323552698968E-4</c:v>
                </c:pt>
                <c:pt idx="19036">
                  <c:v>9.1055543760192091E-4</c:v>
                </c:pt>
                <c:pt idx="19037">
                  <c:v>9.1050753911185787E-4</c:v>
                </c:pt>
                <c:pt idx="19038">
                  <c:v>9.1045957820213718E-4</c:v>
                </c:pt>
                <c:pt idx="19039">
                  <c:v>9.1041163097856689E-4</c:v>
                </c:pt>
                <c:pt idx="19040">
                  <c:v>9.1036376864592E-4</c:v>
                </c:pt>
                <c:pt idx="19041">
                  <c:v>9.1031601741946864E-4</c:v>
                </c:pt>
                <c:pt idx="19042">
                  <c:v>9.1026834377906879E-4</c:v>
                </c:pt>
                <c:pt idx="19043">
                  <c:v>9.1022067335992923E-4</c:v>
                </c:pt>
                <c:pt idx="19044">
                  <c:v>9.1017293283379263E-4</c:v>
                </c:pt>
                <c:pt idx="19045">
                  <c:v>9.1012509119347846E-4</c:v>
                </c:pt>
                <c:pt idx="19046">
                  <c:v>9.1007717719681193E-4</c:v>
                </c:pt>
                <c:pt idx="19047">
                  <c:v>9.1002926315607573E-4</c:v>
                </c:pt>
                <c:pt idx="19048">
                  <c:v>9.0998142421053901E-4</c:v>
                </c:pt>
                <c:pt idx="19049">
                  <c:v>9.0993369602033298E-4</c:v>
                </c:pt>
                <c:pt idx="19050">
                  <c:v>9.0988605470117203E-4</c:v>
                </c:pt>
                <c:pt idx="19051">
                  <c:v>9.0983843028993048E-4</c:v>
                </c:pt>
                <c:pt idx="19052">
                  <c:v>9.0979074614919143E-4</c:v>
                </c:pt>
                <c:pt idx="19053">
                  <c:v>9.0974296211733898E-4</c:v>
                </c:pt>
                <c:pt idx="19054">
                  <c:v>9.0969509710847748E-4</c:v>
                </c:pt>
                <c:pt idx="19055">
                  <c:v>9.0964721844433247E-4</c:v>
                </c:pt>
                <c:pt idx="19056">
                  <c:v>9.0959940393502928E-4</c:v>
                </c:pt>
                <c:pt idx="19057">
                  <c:v>9.0955169806677071E-4</c:v>
                </c:pt>
                <c:pt idx="19058">
                  <c:v>9.0950408696539766E-4</c:v>
                </c:pt>
                <c:pt idx="19059">
                  <c:v>9.0945650622568886E-4</c:v>
                </c:pt>
                <c:pt idx="19060">
                  <c:v>9.0940887718813268E-4</c:v>
                </c:pt>
                <c:pt idx="19061">
                  <c:v>9.0936115122981266E-4</c:v>
                </c:pt>
                <c:pt idx="19062">
                  <c:v>9.0931333713027273E-4</c:v>
                </c:pt>
                <c:pt idx="19063">
                  <c:v>9.0926549610993496E-4</c:v>
                </c:pt>
                <c:pt idx="19064">
                  <c:v>9.0921770734474607E-4</c:v>
                </c:pt>
                <c:pt idx="19065">
                  <c:v>9.0917002338251115E-4</c:v>
                </c:pt>
                <c:pt idx="19066">
                  <c:v>9.091224405654815E-4</c:v>
                </c:pt>
                <c:pt idx="19067">
                  <c:v>9.0907490110700298E-4</c:v>
                </c:pt>
                <c:pt idx="19068">
                  <c:v>9.0902732564296525E-4</c:v>
                </c:pt>
                <c:pt idx="19069">
                  <c:v>9.0897965792173746E-4</c:v>
                </c:pt>
                <c:pt idx="19070">
                  <c:v>9.0893189646728189E-4</c:v>
                </c:pt>
                <c:pt idx="19071">
                  <c:v>9.0888409539257469E-4</c:v>
                </c:pt>
                <c:pt idx="19072">
                  <c:v>9.0883633391484206E-4</c:v>
                </c:pt>
                <c:pt idx="19073">
                  <c:v>9.0878867174642704E-4</c:v>
                </c:pt>
                <c:pt idx="19074">
                  <c:v>9.0874111548131713E-4</c:v>
                </c:pt>
                <c:pt idx="19075">
                  <c:v>9.086936148989509E-4</c:v>
                </c:pt>
                <c:pt idx="19076">
                  <c:v>9.0864609125662469E-4</c:v>
                </c:pt>
                <c:pt idx="19077">
                  <c:v>9.0859848163172879E-4</c:v>
                </c:pt>
                <c:pt idx="19078">
                  <c:v>9.0855077434305771E-4</c:v>
                </c:pt>
                <c:pt idx="19079">
                  <c:v>9.085030155110735E-4</c:v>
                </c:pt>
                <c:pt idx="19080">
                  <c:v>9.0845528307241085E-4</c:v>
                </c:pt>
                <c:pt idx="19081">
                  <c:v>9.0840764288957845E-4</c:v>
                </c:pt>
                <c:pt idx="19082">
                  <c:v>9.0836011167254294E-4</c:v>
                </c:pt>
                <c:pt idx="19083">
                  <c:v>9.0831264758570727E-4</c:v>
                </c:pt>
                <c:pt idx="19084">
                  <c:v>9.0826517382007845E-4</c:v>
                </c:pt>
                <c:pt idx="19085">
                  <c:v>9.0821762184871272E-4</c:v>
                </c:pt>
                <c:pt idx="19086">
                  <c:v>9.0816997000577222E-4</c:v>
                </c:pt>
                <c:pt idx="19087">
                  <c:v>9.0812225566973129E-4</c:v>
                </c:pt>
                <c:pt idx="19088">
                  <c:v>9.0807455419942738E-4</c:v>
                </c:pt>
                <c:pt idx="19089">
                  <c:v>9.0802693649314967E-4</c:v>
                </c:pt>
                <c:pt idx="19090">
                  <c:v>9.0797942907256887E-4</c:v>
                </c:pt>
                <c:pt idx="19091">
                  <c:v>9.0793199916404128E-4</c:v>
                </c:pt>
                <c:pt idx="19092">
                  <c:v>9.0788457316898566E-4</c:v>
                </c:pt>
                <c:pt idx="19093">
                  <c:v>9.0783707811360379E-4</c:v>
                </c:pt>
                <c:pt idx="19094">
                  <c:v>9.077894827340115E-4</c:v>
                </c:pt>
                <c:pt idx="19095">
                  <c:v>9.0774181506493687E-4</c:v>
                </c:pt>
                <c:pt idx="19096">
                  <c:v>9.0769414663649766E-4</c:v>
                </c:pt>
                <c:pt idx="19097">
                  <c:v>9.0764655218714108E-4</c:v>
                </c:pt>
                <c:pt idx="19098">
                  <c:v>9.0759906758304315E-4</c:v>
                </c:pt>
                <c:pt idx="19099">
                  <c:v>9.0755166963661887E-4</c:v>
                </c:pt>
                <c:pt idx="19100">
                  <c:v>9.0750428917961976E-4</c:v>
                </c:pt>
                <c:pt idx="19101">
                  <c:v>9.0745685002015025E-4</c:v>
                </c:pt>
                <c:pt idx="19102">
                  <c:v>9.0740931184201106E-4</c:v>
                </c:pt>
                <c:pt idx="19103">
                  <c:v>9.0736169289188859E-4</c:v>
                </c:pt>
                <c:pt idx="19104">
                  <c:v>9.0731405968724808E-4</c:v>
                </c:pt>
                <c:pt idx="19105">
                  <c:v>9.0726648954998995E-4</c:v>
                </c:pt>
                <c:pt idx="19106">
                  <c:v>9.0721902706890638E-4</c:v>
                </c:pt>
                <c:pt idx="19107">
                  <c:v>9.0717165900525067E-4</c:v>
                </c:pt>
                <c:pt idx="19108">
                  <c:v>9.0712432176411528E-4</c:v>
                </c:pt>
                <c:pt idx="19109">
                  <c:v>9.0707693721485297E-4</c:v>
                </c:pt>
                <c:pt idx="19110">
                  <c:v>9.0702945668434817E-4</c:v>
                </c:pt>
                <c:pt idx="19111">
                  <c:v>9.0698188835134166E-4</c:v>
                </c:pt>
                <c:pt idx="19112">
                  <c:v>9.0693429262334068E-4</c:v>
                </c:pt>
                <c:pt idx="19113">
                  <c:v>9.0688674810904984E-4</c:v>
                </c:pt>
                <c:pt idx="19114">
                  <c:v>9.0683930735400205E-4</c:v>
                </c:pt>
                <c:pt idx="19115">
                  <c:v>9.0679196726421566E-4</c:v>
                </c:pt>
                <c:pt idx="19116">
                  <c:v>9.0674467086520314E-4</c:v>
                </c:pt>
                <c:pt idx="19117">
                  <c:v>9.0669733939607508E-4</c:v>
                </c:pt>
                <c:pt idx="19118">
                  <c:v>9.0664991665990731E-4</c:v>
                </c:pt>
                <c:pt idx="19119">
                  <c:v>9.0660240065625682E-4</c:v>
                </c:pt>
                <c:pt idx="19120">
                  <c:v>9.0655484469005267E-4</c:v>
                </c:pt>
                <c:pt idx="19121">
                  <c:v>9.0650732734195755E-4</c:v>
                </c:pt>
                <c:pt idx="19122">
                  <c:v>9.0645990821750823E-4</c:v>
                </c:pt>
                <c:pt idx="19123">
                  <c:v>9.06412594393662E-4</c:v>
                </c:pt>
                <c:pt idx="19124">
                  <c:v>9.0636533645038764E-4</c:v>
                </c:pt>
                <c:pt idx="19125">
                  <c:v>9.0631805631229091E-4</c:v>
                </c:pt>
                <c:pt idx="19126">
                  <c:v>9.0627069121513757E-4</c:v>
                </c:pt>
                <c:pt idx="19127">
                  <c:v>9.0622322903821737E-4</c:v>
                </c:pt>
                <c:pt idx="19128">
                  <c:v>9.0617571511225072E-4</c:v>
                </c:pt>
                <c:pt idx="19129">
                  <c:v>9.0612822667875115E-4</c:v>
                </c:pt>
                <c:pt idx="19130">
                  <c:v>9.0608082939101526E-4</c:v>
                </c:pt>
                <c:pt idx="19131">
                  <c:v>9.0603354035334528E-4</c:v>
                </c:pt>
                <c:pt idx="19132">
                  <c:v>9.0598631850579705E-4</c:v>
                </c:pt>
                <c:pt idx="19133">
                  <c:v>9.059390877594627E-4</c:v>
                </c:pt>
                <c:pt idx="19134">
                  <c:v>9.0589177984651064E-4</c:v>
                </c:pt>
                <c:pt idx="19135">
                  <c:v>9.0584437275355507E-4</c:v>
                </c:pt>
                <c:pt idx="19136">
                  <c:v>9.0579690310072663E-4</c:v>
                </c:pt>
                <c:pt idx="19137">
                  <c:v>9.0574944550490051E-4</c:v>
                </c:pt>
                <c:pt idx="19138">
                  <c:v>9.0570207055651667E-4</c:v>
                </c:pt>
                <c:pt idx="19139">
                  <c:v>9.0565480507669258E-4</c:v>
                </c:pt>
                <c:pt idx="19140">
                  <c:v>9.0560761702970219E-4</c:v>
                </c:pt>
                <c:pt idx="19141">
                  <c:v>9.0556043357771336E-4</c:v>
                </c:pt>
                <c:pt idx="19142">
                  <c:v>9.0551318210217106E-4</c:v>
                </c:pt>
                <c:pt idx="19143">
                  <c:v>9.0546583108907564E-4</c:v>
                </c:pt>
                <c:pt idx="19144">
                  <c:v>9.0541840785875508E-4</c:v>
                </c:pt>
                <c:pt idx="19145">
                  <c:v>9.0537098316500033E-4</c:v>
                </c:pt>
                <c:pt idx="19146">
                  <c:v>9.0532363134517913E-4</c:v>
                </c:pt>
                <c:pt idx="19147">
                  <c:v>9.0527638846532544E-4</c:v>
                </c:pt>
                <c:pt idx="19148">
                  <c:v>9.0522923202587368E-4</c:v>
                </c:pt>
                <c:pt idx="19149">
                  <c:v>9.0518209364722543E-4</c:v>
                </c:pt>
                <c:pt idx="19150">
                  <c:v>9.0513489758267164E-4</c:v>
                </c:pt>
                <c:pt idx="19151">
                  <c:v>9.0508760336721736E-4</c:v>
                </c:pt>
                <c:pt idx="19152">
                  <c:v>9.0504022858878665E-4</c:v>
                </c:pt>
                <c:pt idx="19153">
                  <c:v>9.0499283896718682E-4</c:v>
                </c:pt>
                <c:pt idx="19154">
                  <c:v>9.0494551133698847E-4</c:v>
                </c:pt>
                <c:pt idx="19155">
                  <c:v>9.0489829038418784E-4</c:v>
                </c:pt>
                <c:pt idx="19156">
                  <c:v>9.0485116349690224E-4</c:v>
                </c:pt>
                <c:pt idx="19157">
                  <c:v>9.0480406788354096E-4</c:v>
                </c:pt>
                <c:pt idx="19158">
                  <c:v>9.0475692594093183E-4</c:v>
                </c:pt>
                <c:pt idx="19159">
                  <c:v>9.0470968895064779E-4</c:v>
                </c:pt>
                <c:pt idx="19160">
                  <c:v>9.0466236449911154E-4</c:v>
                </c:pt>
                <c:pt idx="19161">
                  <c:v>9.046150121881834E-4</c:v>
                </c:pt>
                <c:pt idx="19162">
                  <c:v>9.0456771006129644E-4</c:v>
                </c:pt>
                <c:pt idx="19163">
                  <c:v>9.0452051065726508E-4</c:v>
                </c:pt>
                <c:pt idx="19164">
                  <c:v>9.0447341143754054E-4</c:v>
                </c:pt>
                <c:pt idx="19165">
                  <c:v>9.0442635623225187E-4</c:v>
                </c:pt>
                <c:pt idx="19166">
                  <c:v>9.0437926688124006E-4</c:v>
                </c:pt>
                <c:pt idx="19167">
                  <c:v>9.0433208724620363E-4</c:v>
                </c:pt>
                <c:pt idx="19168">
                  <c:v>9.0428481481048557E-4</c:v>
                </c:pt>
                <c:pt idx="19169">
                  <c:v>9.0423750207877754E-4</c:v>
                </c:pt>
                <c:pt idx="19170">
                  <c:v>9.0419022699817723E-4</c:v>
                </c:pt>
                <c:pt idx="19171">
                  <c:v>9.0414304906400247E-4</c:v>
                </c:pt>
                <c:pt idx="19172">
                  <c:v>9.0409597582818794E-4</c:v>
                </c:pt>
                <c:pt idx="19173">
                  <c:v>9.0404895866323881E-4</c:v>
                </c:pt>
                <c:pt idx="19174">
                  <c:v>9.0400192015750703E-4</c:v>
                </c:pt>
                <c:pt idx="19175">
                  <c:v>9.0395479770807939E-4</c:v>
                </c:pt>
                <c:pt idx="19176">
                  <c:v>9.0390757876245334E-4</c:v>
                </c:pt>
                <c:pt idx="19177">
                  <c:v>9.0386030786983795E-4</c:v>
                </c:pt>
                <c:pt idx="19178">
                  <c:v>9.0381306158062835E-4</c:v>
                </c:pt>
                <c:pt idx="19179">
                  <c:v>9.0376590533652391E-4</c:v>
                </c:pt>
                <c:pt idx="19180">
                  <c:v>9.0371885662869536E-4</c:v>
                </c:pt>
                <c:pt idx="19181">
                  <c:v>9.0367187516450292E-4</c:v>
                </c:pt>
                <c:pt idx="19182">
                  <c:v>9.0362488557062107E-4</c:v>
                </c:pt>
                <c:pt idx="19183">
                  <c:v>9.0357781984019316E-4</c:v>
                </c:pt>
                <c:pt idx="19184">
                  <c:v>9.0353065561943802E-4</c:v>
                </c:pt>
                <c:pt idx="19185">
                  <c:v>9.0348342877859679E-4</c:v>
                </c:pt>
                <c:pt idx="19186">
                  <c:v>9.0343621319755312E-4</c:v>
                </c:pt>
                <c:pt idx="19187">
                  <c:v>9.033890791576134E-4</c:v>
                </c:pt>
                <c:pt idx="19188">
                  <c:v>9.0334205377247075E-4</c:v>
                </c:pt>
                <c:pt idx="19189">
                  <c:v>9.0329510573578593E-4</c:v>
                </c:pt>
                <c:pt idx="19190">
                  <c:v>9.0324816296507768E-4</c:v>
                </c:pt>
                <c:pt idx="19191">
                  <c:v>9.0320115319780716E-4</c:v>
                </c:pt>
                <c:pt idx="19192">
                  <c:v>9.0315404467634247E-4</c:v>
                </c:pt>
                <c:pt idx="19193">
                  <c:v>9.0310686401514609E-4</c:v>
                </c:pt>
                <c:pt idx="19194">
                  <c:v>9.0305968119754217E-4</c:v>
                </c:pt>
                <c:pt idx="19195">
                  <c:v>9.030125701596013E-4</c:v>
                </c:pt>
                <c:pt idx="19196">
                  <c:v>9.0296556716110566E-4</c:v>
                </c:pt>
                <c:pt idx="19197">
                  <c:v>9.0291865038194053E-4</c:v>
                </c:pt>
                <c:pt idx="19198">
                  <c:v>9.0287175222493129E-4</c:v>
                </c:pt>
                <c:pt idx="19199">
                  <c:v>9.0282479738821664E-4</c:v>
                </c:pt>
                <c:pt idx="19200">
                  <c:v>9.0277774526372043E-4</c:v>
                </c:pt>
                <c:pt idx="19201">
                  <c:v>9.027306127891325E-4</c:v>
                </c:pt>
                <c:pt idx="19202">
                  <c:v>9.0268346489320644E-4</c:v>
                </c:pt>
                <c:pt idx="19203">
                  <c:v>9.0263637792402265E-4</c:v>
                </c:pt>
                <c:pt idx="19204">
                  <c:v>9.0258939665955598E-4</c:v>
                </c:pt>
                <c:pt idx="19205">
                  <c:v>9.0254250910627753E-4</c:v>
                </c:pt>
                <c:pt idx="19206">
                  <c:v>9.0249565326903025E-4</c:v>
                </c:pt>
                <c:pt idx="19207">
                  <c:v>9.0244875207065047E-4</c:v>
                </c:pt>
                <c:pt idx="19208">
                  <c:v>9.0240175675225564E-4</c:v>
                </c:pt>
                <c:pt idx="19209">
                  <c:v>9.0235467431632236E-4</c:v>
                </c:pt>
                <c:pt idx="19210">
                  <c:v>9.0230756356625007E-4</c:v>
                </c:pt>
                <c:pt idx="19211">
                  <c:v>9.0226050198220136E-4</c:v>
                </c:pt>
                <c:pt idx="19212">
                  <c:v>9.0221354209190263E-4</c:v>
                </c:pt>
                <c:pt idx="19213">
                  <c:v>9.0216668190400303E-4</c:v>
                </c:pt>
                <c:pt idx="19214">
                  <c:v>9.0211986604576695E-4</c:v>
                </c:pt>
                <c:pt idx="19215">
                  <c:v>9.0207301695524025E-4</c:v>
                </c:pt>
                <c:pt idx="19216">
                  <c:v>9.0202607855664209E-4</c:v>
                </c:pt>
                <c:pt idx="19217">
                  <c:v>9.0197904782515542E-4</c:v>
                </c:pt>
                <c:pt idx="19218">
                  <c:v>9.0193197647296284E-4</c:v>
                </c:pt>
                <c:pt idx="19219">
                  <c:v>9.0188494181662961E-4</c:v>
                </c:pt>
                <c:pt idx="19220">
                  <c:v>9.0183800323787207E-4</c:v>
                </c:pt>
                <c:pt idx="19221">
                  <c:v>9.0179116875574081E-4</c:v>
                </c:pt>
                <c:pt idx="19222">
                  <c:v>9.0174439052733725E-4</c:v>
                </c:pt>
                <c:pt idx="19223">
                  <c:v>9.0169759180124594E-4</c:v>
                </c:pt>
                <c:pt idx="19224">
                  <c:v>9.0165071013870689E-4</c:v>
                </c:pt>
                <c:pt idx="19225">
                  <c:v>9.0160373256307764E-4</c:v>
                </c:pt>
                <c:pt idx="19226">
                  <c:v>9.0155670285015468E-4</c:v>
                </c:pt>
                <c:pt idx="19227">
                  <c:v>9.0150969686323703E-4</c:v>
                </c:pt>
                <c:pt idx="19228">
                  <c:v>9.0146277983009764E-4</c:v>
                </c:pt>
                <c:pt idx="19229">
                  <c:v>9.0141596962141346E-4</c:v>
                </c:pt>
                <c:pt idx="19230">
                  <c:v>9.0136922670359921E-4</c:v>
                </c:pt>
                <c:pt idx="19231">
                  <c:v>9.0132247641439044E-4</c:v>
                </c:pt>
                <c:pt idx="19232">
                  <c:v>9.0127565100973504E-4</c:v>
                </c:pt>
                <c:pt idx="19233">
                  <c:v>9.0122872780250599E-4</c:v>
                </c:pt>
                <c:pt idx="19234">
                  <c:v>9.0118174192143242E-4</c:v>
                </c:pt>
                <c:pt idx="19235">
                  <c:v>9.0113476651436277E-4</c:v>
                </c:pt>
                <c:pt idx="19236">
                  <c:v>9.0108787155217251E-4</c:v>
                </c:pt>
                <c:pt idx="19237">
                  <c:v>9.0104108443440955E-4</c:v>
                </c:pt>
                <c:pt idx="19238">
                  <c:v>9.0099437457568656E-4</c:v>
                </c:pt>
                <c:pt idx="19239">
                  <c:v>9.0094767064349346E-4</c:v>
                </c:pt>
                <c:pt idx="19240">
                  <c:v>9.0090090073200531E-4</c:v>
                </c:pt>
                <c:pt idx="19241">
                  <c:v>9.008540328463774E-4</c:v>
                </c:pt>
                <c:pt idx="19242">
                  <c:v>9.008070929036803E-4</c:v>
                </c:pt>
                <c:pt idx="19243">
                  <c:v>9.0076015012253074E-4</c:v>
                </c:pt>
                <c:pt idx="19244">
                  <c:v>9.0071327803756208E-4</c:v>
                </c:pt>
                <c:pt idx="19245">
                  <c:v>9.0066651309626768E-4</c:v>
                </c:pt>
                <c:pt idx="19246">
                  <c:v>9.0061983414949705E-4</c:v>
                </c:pt>
                <c:pt idx="19247">
                  <c:v>9.0057317437636794E-4</c:v>
                </c:pt>
                <c:pt idx="19248">
                  <c:v>9.0052645891946993E-4</c:v>
                </c:pt>
                <c:pt idx="19249">
                  <c:v>9.0047964703325297E-4</c:v>
                </c:pt>
                <c:pt idx="19250">
                  <c:v>9.0043275501363543E-4</c:v>
                </c:pt>
                <c:pt idx="19251">
                  <c:v>9.0038584700481044E-4</c:v>
                </c:pt>
                <c:pt idx="19252">
                  <c:v>9.0033899886933228E-4</c:v>
                </c:pt>
                <c:pt idx="19253">
                  <c:v>9.002922554719302E-4</c:v>
                </c:pt>
                <c:pt idx="19254">
                  <c:v>9.0024560542905068E-4</c:v>
                </c:pt>
                <c:pt idx="19255">
                  <c:v>9.0019898753513185E-4</c:v>
                </c:pt>
                <c:pt idx="19256">
                  <c:v>9.0015232523756267E-4</c:v>
                </c:pt>
                <c:pt idx="19257">
                  <c:v>9.0010556974174597E-4</c:v>
                </c:pt>
                <c:pt idx="19258">
                  <c:v>9.0005872747447836E-4</c:v>
                </c:pt>
                <c:pt idx="19259">
                  <c:v>9.0001185644786048E-4</c:v>
                </c:pt>
                <c:pt idx="19260">
                  <c:v>8.9996503358076834E-4</c:v>
                </c:pt>
                <c:pt idx="19261">
                  <c:v>8.9991831138557215E-4</c:v>
                </c:pt>
                <c:pt idx="19262">
                  <c:v>8.9987168840995047E-4</c:v>
                </c:pt>
                <c:pt idx="19263">
                  <c:v>8.9982511007091813E-4</c:v>
                </c:pt>
                <c:pt idx="19264">
                  <c:v>8.997784994021963E-4</c:v>
                </c:pt>
                <c:pt idx="19265">
                  <c:v>8.9973180039431167E-4</c:v>
                </c:pt>
                <c:pt idx="19266">
                  <c:v>8.9968500952227793E-4</c:v>
                </c:pt>
                <c:pt idx="19267">
                  <c:v>8.9963817771341042E-4</c:v>
                </c:pt>
                <c:pt idx="19268">
                  <c:v>8.9959138165678109E-4</c:v>
                </c:pt>
                <c:pt idx="19269">
                  <c:v>8.9954468061720263E-4</c:v>
                </c:pt>
                <c:pt idx="19270">
                  <c:v>8.9949808307304745E-4</c:v>
                </c:pt>
                <c:pt idx="19271">
                  <c:v>8.9945154195817897E-4</c:v>
                </c:pt>
                <c:pt idx="19272">
                  <c:v>8.9940498117787465E-4</c:v>
                </c:pt>
                <c:pt idx="19273">
                  <c:v>8.9935833846031767E-4</c:v>
                </c:pt>
                <c:pt idx="19274">
                  <c:v>8.9931160041228735E-4</c:v>
                </c:pt>
                <c:pt idx="19275">
                  <c:v>8.9926481004417235E-4</c:v>
                </c:pt>
                <c:pt idx="19276">
                  <c:v>8.9921804253620223E-4</c:v>
                </c:pt>
                <c:pt idx="19277">
                  <c:v>8.9917136289994007E-4</c:v>
                </c:pt>
                <c:pt idx="19278">
                  <c:v>8.9912478937829998E-4</c:v>
                </c:pt>
                <c:pt idx="19279">
                  <c:v>8.9907828318855983E-4</c:v>
                </c:pt>
                <c:pt idx="19280">
                  <c:v>8.9903177037508079E-4</c:v>
                </c:pt>
                <c:pt idx="19281">
                  <c:v>8.9898518345832756E-4</c:v>
                </c:pt>
                <c:pt idx="19282">
                  <c:v>8.9893849942483098E-4</c:v>
                </c:pt>
                <c:pt idx="19283">
                  <c:v>8.9889175267007565E-4</c:v>
                </c:pt>
                <c:pt idx="19284">
                  <c:v>8.9884501561478226E-4</c:v>
                </c:pt>
                <c:pt idx="19285">
                  <c:v>8.9879835791819413E-4</c:v>
                </c:pt>
                <c:pt idx="19286">
                  <c:v>8.9875180725904524E-4</c:v>
                </c:pt>
                <c:pt idx="19287">
                  <c:v>8.9870533376457747E-4</c:v>
                </c:pt>
                <c:pt idx="19288">
                  <c:v>8.9865886684688235E-4</c:v>
                </c:pt>
                <c:pt idx="19289">
                  <c:v>8.9861233495754165E-4</c:v>
                </c:pt>
                <c:pt idx="19290">
                  <c:v>8.9856570587080477E-4</c:v>
                </c:pt>
                <c:pt idx="19291">
                  <c:v>8.9851900481472389E-4</c:v>
                </c:pt>
                <c:pt idx="19292">
                  <c:v>8.9847230024894245E-4</c:v>
                </c:pt>
                <c:pt idx="19293">
                  <c:v>8.9842566530654196E-4</c:v>
                </c:pt>
                <c:pt idx="19294">
                  <c:v>8.9837913661678043E-4</c:v>
                </c:pt>
                <c:pt idx="19295">
                  <c:v>8.9833269369310746E-4</c:v>
                </c:pt>
                <c:pt idx="19296">
                  <c:v>8.9828627048479286E-4</c:v>
                </c:pt>
                <c:pt idx="19297">
                  <c:v>8.9823979257847952E-4</c:v>
                </c:pt>
                <c:pt idx="19298">
                  <c:v>8.9819321909668268E-4</c:v>
                </c:pt>
                <c:pt idx="19299">
                  <c:v>8.9814656570188502E-4</c:v>
                </c:pt>
                <c:pt idx="19300">
                  <c:v>8.9809989576019353E-4</c:v>
                </c:pt>
                <c:pt idx="19301">
                  <c:v>8.9805328464958071E-4</c:v>
                </c:pt>
                <c:pt idx="19302">
                  <c:v>8.9800677731640766E-4</c:v>
                </c:pt>
                <c:pt idx="19303">
                  <c:v>8.9796036297884929E-4</c:v>
                </c:pt>
                <c:pt idx="19304">
                  <c:v>8.9791398121412608E-4</c:v>
                </c:pt>
                <c:pt idx="19305">
                  <c:v>8.9786755599269861E-4</c:v>
                </c:pt>
                <c:pt idx="19306">
                  <c:v>8.9782103848891348E-4</c:v>
                </c:pt>
                <c:pt idx="19307">
                  <c:v>8.9777443456207973E-4</c:v>
                </c:pt>
                <c:pt idx="19308">
                  <c:v>8.9772780144009568E-4</c:v>
                </c:pt>
                <c:pt idx="19309">
                  <c:v>8.9768121548253004E-4</c:v>
                </c:pt>
                <c:pt idx="19310">
                  <c:v>8.9763472918220801E-4</c:v>
                </c:pt>
                <c:pt idx="19311">
                  <c:v>8.9758834161779866E-4</c:v>
                </c:pt>
                <c:pt idx="19312">
                  <c:v>8.9754199898869479E-4</c:v>
                </c:pt>
                <c:pt idx="19313">
                  <c:v>8.9749562492177264E-4</c:v>
                </c:pt>
                <c:pt idx="19314">
                  <c:v>8.9744916347763153E-4</c:v>
                </c:pt>
                <c:pt idx="19315">
                  <c:v>8.974026106389481E-4</c:v>
                </c:pt>
                <c:pt idx="19316">
                  <c:v>8.9735601655578222E-4</c:v>
                </c:pt>
                <c:pt idx="19317">
                  <c:v>8.9730945729272202E-4</c:v>
                </c:pt>
                <c:pt idx="19318">
                  <c:v>8.9726299199443767E-4</c:v>
                </c:pt>
                <c:pt idx="19319">
                  <c:v>8.9721662959097858E-4</c:v>
                </c:pt>
                <c:pt idx="19320">
                  <c:v>8.9717032378514201E-4</c:v>
                </c:pt>
                <c:pt idx="19321">
                  <c:v>8.9712399913540527E-4</c:v>
                </c:pt>
                <c:pt idx="19322">
                  <c:v>8.970775935396452E-4</c:v>
                </c:pt>
                <c:pt idx="19323">
                  <c:v>8.9703109319545598E-4</c:v>
                </c:pt>
                <c:pt idx="19324">
                  <c:v>8.9698454035581747E-4</c:v>
                </c:pt>
                <c:pt idx="19325">
                  <c:v>8.9693800952185684E-4</c:v>
                </c:pt>
                <c:pt idx="19326">
                  <c:v>8.9689156548671727E-4</c:v>
                </c:pt>
                <c:pt idx="19327">
                  <c:v>8.9684522685836983E-4</c:v>
                </c:pt>
                <c:pt idx="19328">
                  <c:v>8.9679895559687439E-4</c:v>
                </c:pt>
                <c:pt idx="19329">
                  <c:v>8.9675267844875747E-4</c:v>
                </c:pt>
                <c:pt idx="19330">
                  <c:v>8.9670632820069735E-4</c:v>
                </c:pt>
                <c:pt idx="19331">
                  <c:v>8.9665988151976827E-4</c:v>
                </c:pt>
                <c:pt idx="19332">
                  <c:v>8.9661337207640592E-4</c:v>
                </c:pt>
                <c:pt idx="19333">
                  <c:v>8.9656687156907365E-4</c:v>
                </c:pt>
                <c:pt idx="19334">
                  <c:v>8.9652044934423927E-4</c:v>
                </c:pt>
                <c:pt idx="19335">
                  <c:v>8.9647413335326579E-4</c:v>
                </c:pt>
                <c:pt idx="19336">
                  <c:v>8.9642789442772447E-4</c:v>
                </c:pt>
                <c:pt idx="19337">
                  <c:v>8.9638166271904828E-4</c:v>
                </c:pt>
                <c:pt idx="19338">
                  <c:v>8.963353670368426E-4</c:v>
                </c:pt>
                <c:pt idx="19339">
                  <c:v>8.9628897493063738E-4</c:v>
                </c:pt>
                <c:pt idx="19340">
                  <c:v>8.9624251094778875E-4</c:v>
                </c:pt>
                <c:pt idx="19341">
                  <c:v>8.9619604279467724E-4</c:v>
                </c:pt>
                <c:pt idx="19342">
                  <c:v>8.9614964320270676E-4</c:v>
                </c:pt>
                <c:pt idx="19343">
                  <c:v>8.9610334897707346E-4</c:v>
                </c:pt>
                <c:pt idx="19344">
                  <c:v>8.9605714028553895E-4</c:v>
                </c:pt>
                <c:pt idx="19345">
                  <c:v>8.9601095184144435E-4</c:v>
                </c:pt>
                <c:pt idx="19346">
                  <c:v>8.9596470967505013E-4</c:v>
                </c:pt>
                <c:pt idx="19347">
                  <c:v>8.9591837278237864E-4</c:v>
                </c:pt>
                <c:pt idx="19348">
                  <c:v>8.9587195620073764E-4</c:v>
                </c:pt>
                <c:pt idx="19349">
                  <c:v>8.9582552252456598E-4</c:v>
                </c:pt>
                <c:pt idx="19350">
                  <c:v>8.9577914664821525E-4</c:v>
                </c:pt>
                <c:pt idx="19351">
                  <c:v>8.9573287359467793E-4</c:v>
                </c:pt>
                <c:pt idx="19352">
                  <c:v>8.9568669317563845E-4</c:v>
                </c:pt>
                <c:pt idx="19353">
                  <c:v>8.9564054574437228E-4</c:v>
                </c:pt>
                <c:pt idx="19354">
                  <c:v>8.9559435579293026E-4</c:v>
                </c:pt>
                <c:pt idx="19355">
                  <c:v>8.9554807446918085E-4</c:v>
                </c:pt>
                <c:pt idx="19356">
                  <c:v>8.9550170707302073E-4</c:v>
                </c:pt>
                <c:pt idx="19357">
                  <c:v>8.9545531005517844E-4</c:v>
                </c:pt>
                <c:pt idx="19358">
                  <c:v>8.9540895921793901E-4</c:v>
                </c:pt>
                <c:pt idx="19359">
                  <c:v>8.9536270703043433E-4</c:v>
                </c:pt>
                <c:pt idx="19360">
                  <c:v>8.9531655309438426E-4</c:v>
                </c:pt>
                <c:pt idx="19361">
                  <c:v>8.9527044438427784E-4</c:v>
                </c:pt>
                <c:pt idx="19362">
                  <c:v>8.9522430511763409E-4</c:v>
                </c:pt>
                <c:pt idx="19363">
                  <c:v>8.9517807942875117E-4</c:v>
                </c:pt>
                <c:pt idx="19364">
                  <c:v>8.9513176281577048E-4</c:v>
                </c:pt>
                <c:pt idx="19365">
                  <c:v>8.9508540465900791E-4</c:v>
                </c:pt>
                <c:pt idx="19366">
                  <c:v>8.9503908040157367E-4</c:v>
                </c:pt>
                <c:pt idx="19367">
                  <c:v>8.949928490648416E-4</c:v>
                </c:pt>
                <c:pt idx="19368">
                  <c:v>8.9494672002295573E-4</c:v>
                </c:pt>
                <c:pt idx="19369">
                  <c:v>8.9490064773995034E-4</c:v>
                </c:pt>
                <c:pt idx="19370">
                  <c:v>8.9485455742397758E-4</c:v>
                </c:pt>
                <c:pt idx="19371">
                  <c:v>8.9480838714527057E-4</c:v>
                </c:pt>
                <c:pt idx="19372">
                  <c:v>8.9476212269960927E-4</c:v>
                </c:pt>
                <c:pt idx="19373">
                  <c:v>8.9471580559041201E-4</c:v>
                </c:pt>
                <c:pt idx="19374">
                  <c:v>8.9466950964370328E-4</c:v>
                </c:pt>
                <c:pt idx="19375">
                  <c:v>8.9462329943203547E-4</c:v>
                </c:pt>
                <c:pt idx="19376">
                  <c:v>8.9457719392134504E-4</c:v>
                </c:pt>
                <c:pt idx="19377">
                  <c:v>8.9453115580648745E-4</c:v>
                </c:pt>
                <c:pt idx="19378">
                  <c:v>8.9448511253171971E-4</c:v>
                </c:pt>
                <c:pt idx="19379">
                  <c:v>8.9443899715156564E-4</c:v>
                </c:pt>
                <c:pt idx="19380">
                  <c:v>8.9439278602043346E-4</c:v>
                </c:pt>
                <c:pt idx="19381">
                  <c:v>8.9434651209182713E-4</c:v>
                </c:pt>
                <c:pt idx="19382">
                  <c:v>8.9430024634681046E-4</c:v>
                </c:pt>
                <c:pt idx="19383">
                  <c:v>8.9425405781795358E-4</c:v>
                </c:pt>
                <c:pt idx="19384">
                  <c:v>8.9420797472277564E-4</c:v>
                </c:pt>
                <c:pt idx="19385">
                  <c:v>8.9416196858902223E-4</c:v>
                </c:pt>
                <c:pt idx="19386">
                  <c:v>8.9411597030216751E-4</c:v>
                </c:pt>
                <c:pt idx="19387">
                  <c:v>8.9406990903044775E-4</c:v>
                </c:pt>
                <c:pt idx="19388">
                  <c:v>8.9402375210479693E-4</c:v>
                </c:pt>
                <c:pt idx="19389">
                  <c:v>8.9397752340008001E-4</c:v>
                </c:pt>
                <c:pt idx="19390">
                  <c:v>8.9393128987506768E-4</c:v>
                </c:pt>
                <c:pt idx="19391">
                  <c:v>8.9388512385942735E-4</c:v>
                </c:pt>
                <c:pt idx="19392">
                  <c:v>8.9383906232855714E-4</c:v>
                </c:pt>
                <c:pt idx="19393">
                  <c:v>8.9379308609630764E-4</c:v>
                </c:pt>
                <c:pt idx="19394">
                  <c:v>8.9374713063406224E-4</c:v>
                </c:pt>
                <c:pt idx="19395">
                  <c:v>8.9370112241524829E-4</c:v>
                </c:pt>
                <c:pt idx="19396">
                  <c:v>8.936550203147535E-4</c:v>
                </c:pt>
                <c:pt idx="19397">
                  <c:v>8.9360883875285867E-4</c:v>
                </c:pt>
                <c:pt idx="19398">
                  <c:v>8.9356263955872692E-4</c:v>
                </c:pt>
                <c:pt idx="19399">
                  <c:v>8.9351649714405868E-4</c:v>
                </c:pt>
                <c:pt idx="19400">
                  <c:v>8.9347045660353747E-4</c:v>
                </c:pt>
                <c:pt idx="19401">
                  <c:v>8.9342450833426203E-4</c:v>
                </c:pt>
                <c:pt idx="19402">
                  <c:v>8.9337859345889738E-4</c:v>
                </c:pt>
                <c:pt idx="19403">
                  <c:v>8.9333263698954503E-4</c:v>
                </c:pt>
                <c:pt idx="19404">
                  <c:v>8.9328659005214026E-4</c:v>
                </c:pt>
                <c:pt idx="19405">
                  <c:v>8.9324045739514303E-4</c:v>
                </c:pt>
                <c:pt idx="19406">
                  <c:v>8.9319429469906044E-4</c:v>
                </c:pt>
                <c:pt idx="19407">
                  <c:v>8.9314817721092862E-4</c:v>
                </c:pt>
                <c:pt idx="19408">
                  <c:v>8.9310215737213247E-4</c:v>
                </c:pt>
                <c:pt idx="19409">
                  <c:v>8.930562352995995E-4</c:v>
                </c:pt>
                <c:pt idx="19410">
                  <c:v>8.9301035873567242E-4</c:v>
                </c:pt>
                <c:pt idx="19411">
                  <c:v>8.9296445248600396E-4</c:v>
                </c:pt>
                <c:pt idx="19412">
                  <c:v>8.9291846076217107E-4</c:v>
                </c:pt>
                <c:pt idx="19413">
                  <c:v>8.9287237858546014E-4</c:v>
                </c:pt>
                <c:pt idx="19414">
                  <c:v>8.9282625457388193E-4</c:v>
                </c:pt>
                <c:pt idx="19415">
                  <c:v>8.9278016355211242E-4</c:v>
                </c:pt>
                <c:pt idx="19416">
                  <c:v>8.9273416441510811E-4</c:v>
                </c:pt>
                <c:pt idx="19417">
                  <c:v>8.9268826697361746E-4</c:v>
                </c:pt>
                <c:pt idx="19418">
                  <c:v>8.9264242644528568E-4</c:v>
                </c:pt>
                <c:pt idx="19419">
                  <c:v>8.9259656868444107E-4</c:v>
                </c:pt>
                <c:pt idx="19420">
                  <c:v>8.9255063193629223E-4</c:v>
                </c:pt>
                <c:pt idx="19421">
                  <c:v>8.9250460160202505E-4</c:v>
                </c:pt>
                <c:pt idx="19422">
                  <c:v>8.9245851844331221E-4</c:v>
                </c:pt>
                <c:pt idx="19423">
                  <c:v>8.9241245561503743E-4</c:v>
                </c:pt>
                <c:pt idx="19424">
                  <c:v>8.9236647746706232E-4</c:v>
                </c:pt>
                <c:pt idx="19425">
                  <c:v>8.9232060331631276E-4</c:v>
                </c:pt>
                <c:pt idx="19426">
                  <c:v>8.9227479658448173E-4</c:v>
                </c:pt>
                <c:pt idx="19427">
                  <c:v>8.9222898540915793E-4</c:v>
                </c:pt>
                <c:pt idx="19428">
                  <c:v>8.9218310311431066E-4</c:v>
                </c:pt>
                <c:pt idx="19429">
                  <c:v>8.9213712574837524E-4</c:v>
                </c:pt>
                <c:pt idx="19430">
                  <c:v>8.9209108555594267E-4</c:v>
                </c:pt>
                <c:pt idx="19431">
                  <c:v>8.9204505280552997E-4</c:v>
                </c:pt>
                <c:pt idx="19432">
                  <c:v>8.9199909621470827E-4</c:v>
                </c:pt>
                <c:pt idx="19433">
                  <c:v>8.9195324426080702E-4</c:v>
                </c:pt>
                <c:pt idx="19434">
                  <c:v>8.9190746915963025E-4</c:v>
                </c:pt>
                <c:pt idx="19435">
                  <c:v>8.9186170252546508E-4</c:v>
                </c:pt>
                <c:pt idx="19436">
                  <c:v>8.9181587388571923E-4</c:v>
                </c:pt>
                <c:pt idx="19437">
                  <c:v>8.9176995035878802E-4</c:v>
                </c:pt>
                <c:pt idx="19438">
                  <c:v>8.917239551551392E-4</c:v>
                </c:pt>
                <c:pt idx="19439">
                  <c:v>8.9167795449157465E-4</c:v>
                </c:pt>
                <c:pt idx="19440">
                  <c:v>8.9163202029598468E-4</c:v>
                </c:pt>
                <c:pt idx="19441">
                  <c:v>8.9158618970831219E-4</c:v>
                </c:pt>
                <c:pt idx="19442">
                  <c:v>8.9154044418037306E-4</c:v>
                </c:pt>
                <c:pt idx="19443">
                  <c:v>8.9149471993561595E-4</c:v>
                </c:pt>
                <c:pt idx="19444">
                  <c:v>8.9144894389014766E-4</c:v>
                </c:pt>
                <c:pt idx="19445">
                  <c:v>8.914030748029719E-4</c:v>
                </c:pt>
                <c:pt idx="19446">
                  <c:v>8.9135712648544707E-4</c:v>
                </c:pt>
                <c:pt idx="19447">
                  <c:v>8.9131116000774945E-4</c:v>
                </c:pt>
                <c:pt idx="19448">
                  <c:v>8.912652492999852E-4</c:v>
                </c:pt>
                <c:pt idx="19449">
                  <c:v>8.9121943952362101E-4</c:v>
                </c:pt>
                <c:pt idx="19450">
                  <c:v>8.9117372165319552E-4</c:v>
                </c:pt>
                <c:pt idx="19451">
                  <c:v>8.9112803757410576E-4</c:v>
                </c:pt>
                <c:pt idx="19452">
                  <c:v>8.9108231281701759E-4</c:v>
                </c:pt>
                <c:pt idx="19453">
                  <c:v>8.910364984903318E-4</c:v>
                </c:pt>
                <c:pt idx="19454">
                  <c:v>8.9099059879897452E-4</c:v>
                </c:pt>
                <c:pt idx="19455">
                  <c:v>8.9094466866016441E-4</c:v>
                </c:pt>
                <c:pt idx="19456">
                  <c:v>8.9089878276768248E-4</c:v>
                </c:pt>
                <c:pt idx="19457">
                  <c:v>8.9085299353121707E-4</c:v>
                </c:pt>
                <c:pt idx="19458">
                  <c:v>8.9080730157511511E-4</c:v>
                </c:pt>
                <c:pt idx="19459">
                  <c:v>8.9076165540245345E-4</c:v>
                </c:pt>
                <c:pt idx="19460">
                  <c:v>8.9071598040443747E-4</c:v>
                </c:pt>
                <c:pt idx="19461">
                  <c:v>8.906702208734816E-4</c:v>
                </c:pt>
                <c:pt idx="19462">
                  <c:v>8.9062437136159969E-4</c:v>
                </c:pt>
                <c:pt idx="19463">
                  <c:v>8.9057847973186778E-4</c:v>
                </c:pt>
                <c:pt idx="19464">
                  <c:v>8.9053262019353366E-4</c:v>
                </c:pt>
                <c:pt idx="19465">
                  <c:v>8.9048685151210964E-4</c:v>
                </c:pt>
                <c:pt idx="19466">
                  <c:v>8.9044118392756573E-4</c:v>
                </c:pt>
                <c:pt idx="19467">
                  <c:v>8.9039557340357526E-4</c:v>
                </c:pt>
                <c:pt idx="19468">
                  <c:v>8.9034994643716564E-4</c:v>
                </c:pt>
                <c:pt idx="19469">
                  <c:v>8.9030424145105226E-4</c:v>
                </c:pt>
                <c:pt idx="19470">
                  <c:v>8.9025844345901658E-4</c:v>
                </c:pt>
                <c:pt idx="19471">
                  <c:v>8.9021259248869887E-4</c:v>
                </c:pt>
                <c:pt idx="19472">
                  <c:v>8.9016676102777169E-4</c:v>
                </c:pt>
                <c:pt idx="19473">
                  <c:v>8.9012101320135614E-4</c:v>
                </c:pt>
                <c:pt idx="19474">
                  <c:v>8.9007536867048546E-4</c:v>
                </c:pt>
                <c:pt idx="19475">
                  <c:v>8.900297915758412E-4</c:v>
                </c:pt>
                <c:pt idx="19476">
                  <c:v>8.8998421074394814E-4</c:v>
                </c:pt>
                <c:pt idx="19477">
                  <c:v>8.8993855976977497E-4</c:v>
                </c:pt>
                <c:pt idx="19478">
                  <c:v>8.8989281440236964E-4</c:v>
                </c:pt>
                <c:pt idx="19479">
                  <c:v>8.8984700618536508E-4</c:v>
                </c:pt>
                <c:pt idx="19480">
                  <c:v>8.8980120467953706E-4</c:v>
                </c:pt>
                <c:pt idx="19481">
                  <c:v>8.8975547828644766E-4</c:v>
                </c:pt>
                <c:pt idx="19482">
                  <c:v>8.8970985573691408E-4</c:v>
                </c:pt>
                <c:pt idx="19483">
                  <c:v>8.8966430992682148E-4</c:v>
                </c:pt>
                <c:pt idx="19484">
                  <c:v>8.8961877319404775E-4</c:v>
                </c:pt>
                <c:pt idx="19485">
                  <c:v>8.8957317542569378E-4</c:v>
                </c:pt>
                <c:pt idx="19486">
                  <c:v>8.895274835335437E-4</c:v>
                </c:pt>
                <c:pt idx="19487">
                  <c:v>8.8948172007171668E-4</c:v>
                </c:pt>
                <c:pt idx="19488">
                  <c:v>8.8943595052063675E-4</c:v>
                </c:pt>
                <c:pt idx="19489">
                  <c:v>8.8939024640641263E-4</c:v>
                </c:pt>
                <c:pt idx="19490">
                  <c:v>8.8934464502794233E-4</c:v>
                </c:pt>
                <c:pt idx="19491">
                  <c:v>8.8929912846699699E-4</c:v>
                </c:pt>
                <c:pt idx="19492">
                  <c:v>8.8925363369315633E-4</c:v>
                </c:pt>
                <c:pt idx="19493">
                  <c:v>8.8920808806464699E-4</c:v>
                </c:pt>
                <c:pt idx="19494">
                  <c:v>8.891624502298292E-4</c:v>
                </c:pt>
                <c:pt idx="19495">
                  <c:v>8.8911673339909744E-4</c:v>
                </c:pt>
                <c:pt idx="19496">
                  <c:v>8.8907099788992634E-4</c:v>
                </c:pt>
                <c:pt idx="19497">
                  <c:v>8.8902531715181945E-4</c:v>
                </c:pt>
                <c:pt idx="19498">
                  <c:v>8.8897973640829917E-4</c:v>
                </c:pt>
                <c:pt idx="19499">
                  <c:v>8.8893424720339683E-4</c:v>
                </c:pt>
                <c:pt idx="19500">
                  <c:v>8.8888879217869602E-4</c:v>
                </c:pt>
                <c:pt idx="19501">
                  <c:v>8.8884329738185867E-4</c:v>
                </c:pt>
                <c:pt idx="19502">
                  <c:v>8.8879771390811067E-4</c:v>
                </c:pt>
                <c:pt idx="19503">
                  <c:v>8.8875204542666517E-4</c:v>
                </c:pt>
                <c:pt idx="19504">
                  <c:v>8.8870634609827055E-4</c:v>
                </c:pt>
                <c:pt idx="19505">
                  <c:v>8.8866069006555254E-4</c:v>
                </c:pt>
                <c:pt idx="19506">
                  <c:v>8.8861512970252947E-4</c:v>
                </c:pt>
                <c:pt idx="19507">
                  <c:v>8.8856966613333433E-4</c:v>
                </c:pt>
                <c:pt idx="19508">
                  <c:v>8.8852424861465384E-4</c:v>
                </c:pt>
                <c:pt idx="19509">
                  <c:v>8.8847880312075886E-4</c:v>
                </c:pt>
                <c:pt idx="19510">
                  <c:v>8.8843327402831707E-4</c:v>
                </c:pt>
                <c:pt idx="19511">
                  <c:v>8.8838765542757748E-4</c:v>
                </c:pt>
                <c:pt idx="19512">
                  <c:v>8.8834199443398227E-4</c:v>
                </c:pt>
                <c:pt idx="19513">
                  <c:v>8.8829636464438522E-4</c:v>
                </c:pt>
                <c:pt idx="19514">
                  <c:v>8.8825082469186226E-4</c:v>
                </c:pt>
                <c:pt idx="19515">
                  <c:v>8.8820538523830879E-4</c:v>
                </c:pt>
                <c:pt idx="19516">
                  <c:v>8.8816000298594367E-4</c:v>
                </c:pt>
                <c:pt idx="19517">
                  <c:v>8.8811460507098958E-4</c:v>
                </c:pt>
                <c:pt idx="19518">
                  <c:v>8.8806913009618568E-4</c:v>
                </c:pt>
                <c:pt idx="19519">
                  <c:v>8.8802356269494678E-4</c:v>
                </c:pt>
                <c:pt idx="19520">
                  <c:v>8.8797794216854465E-4</c:v>
                </c:pt>
                <c:pt idx="19521">
                  <c:v>8.8793234034137674E-4</c:v>
                </c:pt>
                <c:pt idx="19522">
                  <c:v>8.8788682111183516E-4</c:v>
                </c:pt>
                <c:pt idx="19523">
                  <c:v>8.8784140447823248E-4</c:v>
                </c:pt>
                <c:pt idx="19524">
                  <c:v>8.8779605529247659E-4</c:v>
                </c:pt>
                <c:pt idx="19525">
                  <c:v>8.8775070306566697E-4</c:v>
                </c:pt>
                <c:pt idx="19526">
                  <c:v>8.87705281665253E-4</c:v>
                </c:pt>
                <c:pt idx="19527">
                  <c:v>8.8765976654743832E-4</c:v>
                </c:pt>
                <c:pt idx="19528">
                  <c:v>8.8761418856273303E-4</c:v>
                </c:pt>
                <c:pt idx="19529">
                  <c:v>8.8756861656896508E-4</c:v>
                </c:pt>
                <c:pt idx="19530">
                  <c:v>8.8752311865068453E-4</c:v>
                </c:pt>
                <c:pt idx="19531">
                  <c:v>8.8747772378601562E-4</c:v>
                </c:pt>
                <c:pt idx="19532">
                  <c:v>8.8743240554299964E-4</c:v>
                </c:pt>
                <c:pt idx="19533">
                  <c:v>8.8738709697792689E-4</c:v>
                </c:pt>
                <c:pt idx="19534">
                  <c:v>8.8734172833806492E-4</c:v>
                </c:pt>
                <c:pt idx="19535">
                  <c:v>8.8729626633445328E-4</c:v>
                </c:pt>
                <c:pt idx="19536">
                  <c:v>8.8725073287281367E-4</c:v>
                </c:pt>
                <c:pt idx="19537">
                  <c:v>8.8720519270270727E-4</c:v>
                </c:pt>
                <c:pt idx="19538">
                  <c:v>8.8715971694853742E-4</c:v>
                </c:pt>
                <c:pt idx="19539">
                  <c:v>8.8711434306263173E-4</c:v>
                </c:pt>
                <c:pt idx="19540">
                  <c:v>8.8706905374880574E-4</c:v>
                </c:pt>
                <c:pt idx="19541">
                  <c:v>8.8702378671684046E-4</c:v>
                </c:pt>
                <c:pt idx="19542">
                  <c:v>8.8697846976657304E-4</c:v>
                </c:pt>
                <c:pt idx="19543">
                  <c:v>8.8693306144080341E-4</c:v>
                </c:pt>
                <c:pt idx="19544">
                  <c:v>8.8688757435685542E-4</c:v>
                </c:pt>
                <c:pt idx="19545">
                  <c:v>8.8684206808573528E-4</c:v>
                </c:pt>
                <c:pt idx="19546">
                  <c:v>8.8679661559742658E-4</c:v>
                </c:pt>
                <c:pt idx="19547">
                  <c:v>8.8675126217273878E-4</c:v>
                </c:pt>
                <c:pt idx="19548">
                  <c:v>8.8670599991742664E-4</c:v>
                </c:pt>
                <c:pt idx="19549">
                  <c:v>8.8666077222270998E-4</c:v>
                </c:pt>
                <c:pt idx="19550">
                  <c:v>8.8661550565170345E-4</c:v>
                </c:pt>
                <c:pt idx="19551">
                  <c:v>8.8657015129075113E-4</c:v>
                </c:pt>
                <c:pt idx="19552">
                  <c:v>8.8652471228103577E-4</c:v>
                </c:pt>
                <c:pt idx="19553">
                  <c:v>8.8647924203366527E-4</c:v>
                </c:pt>
                <c:pt idx="19554">
                  <c:v>8.8643381414211023E-4</c:v>
                </c:pt>
                <c:pt idx="19555">
                  <c:v>8.8638848094092814E-4</c:v>
                </c:pt>
                <c:pt idx="19556">
                  <c:v>8.863432440464374E-4</c:v>
                </c:pt>
                <c:pt idx="19557">
                  <c:v>8.8629805346192205E-4</c:v>
                </c:pt>
                <c:pt idx="19558">
                  <c:v>8.8625283574215227E-4</c:v>
                </c:pt>
                <c:pt idx="19559">
                  <c:v>8.8620753535145747E-4</c:v>
                </c:pt>
                <c:pt idx="19560">
                  <c:v>8.8616214592570264E-4</c:v>
                </c:pt>
                <c:pt idx="19561">
                  <c:v>8.8611671383996918E-4</c:v>
                </c:pt>
                <c:pt idx="19562">
                  <c:v>8.8607131208170704E-4</c:v>
                </c:pt>
                <c:pt idx="19563">
                  <c:v>8.860259991486459E-4</c:v>
                </c:pt>
                <c:pt idx="19564">
                  <c:v>8.859807861174066E-4</c:v>
                </c:pt>
                <c:pt idx="19565">
                  <c:v>8.8593563042132606E-4</c:v>
                </c:pt>
                <c:pt idx="19566">
                  <c:v>8.8589045983235163E-4</c:v>
                </c:pt>
                <c:pt idx="19567">
                  <c:v>8.8584521313567687E-4</c:v>
                </c:pt>
                <c:pt idx="19568">
                  <c:v>8.8579987459131543E-4</c:v>
                </c:pt>
                <c:pt idx="19569">
                  <c:v>8.857544827817705E-4</c:v>
                </c:pt>
                <c:pt idx="19570">
                  <c:v>8.857091088720605E-4</c:v>
                </c:pt>
                <c:pt idx="19571">
                  <c:v>8.856638165319012E-4</c:v>
                </c:pt>
                <c:pt idx="19572">
                  <c:v>8.8561862609018839E-4</c:v>
                </c:pt>
                <c:pt idx="19573">
                  <c:v>8.8557350310235596E-4</c:v>
                </c:pt>
                <c:pt idx="19574">
                  <c:v>8.8552837775971848E-4</c:v>
                </c:pt>
                <c:pt idx="19575">
                  <c:v>8.8548318420367245E-4</c:v>
                </c:pt>
                <c:pt idx="19576">
                  <c:v>8.8543789760398006E-4</c:v>
                </c:pt>
                <c:pt idx="19577">
                  <c:v>8.8539254812583295E-4</c:v>
                </c:pt>
                <c:pt idx="19578">
                  <c:v>8.8534720392886824E-4</c:v>
                </c:pt>
                <c:pt idx="19579">
                  <c:v>8.8530193277967122E-4</c:v>
                </c:pt>
                <c:pt idx="19580">
                  <c:v>8.8525676389755508E-4</c:v>
                </c:pt>
                <c:pt idx="19581">
                  <c:v>8.852116715148793E-4</c:v>
                </c:pt>
                <c:pt idx="19582">
                  <c:v>8.8516658940120281E-4</c:v>
                </c:pt>
                <c:pt idx="19583">
                  <c:v>8.8512144816440001E-4</c:v>
                </c:pt>
                <c:pt idx="19584">
                  <c:v>8.8507621432055256E-4</c:v>
                </c:pt>
                <c:pt idx="19585">
                  <c:v>8.8503090913481602E-4</c:v>
                </c:pt>
                <c:pt idx="19586">
                  <c:v>8.8498559663144024E-4</c:v>
                </c:pt>
                <c:pt idx="19587">
                  <c:v>8.8494034753316552E-4</c:v>
                </c:pt>
                <c:pt idx="19588">
                  <c:v>8.8489519944033731E-4</c:v>
                </c:pt>
                <c:pt idx="19589">
                  <c:v>8.8485013567096205E-4</c:v>
                </c:pt>
                <c:pt idx="19590">
                  <c:v>8.8480509466917496E-4</c:v>
                </c:pt>
                <c:pt idx="19591">
                  <c:v>8.8476000467584246E-4</c:v>
                </c:pt>
                <c:pt idx="19592">
                  <c:v>8.8471482413324427E-4</c:v>
                </c:pt>
                <c:pt idx="19593">
                  <c:v>8.8466956507345226E-4</c:v>
                </c:pt>
                <c:pt idx="19594">
                  <c:v>8.8462428632715207E-4</c:v>
                </c:pt>
                <c:pt idx="19595">
                  <c:v>8.8457906038588079E-4</c:v>
                </c:pt>
                <c:pt idx="19596">
                  <c:v>8.8453393258313079E-4</c:v>
                </c:pt>
                <c:pt idx="19597">
                  <c:v>8.844888955786322E-4</c:v>
                </c:pt>
                <c:pt idx="19598">
                  <c:v>8.8444389350677958E-4</c:v>
                </c:pt>
                <c:pt idx="19599">
                  <c:v>8.843988534445609E-4</c:v>
                </c:pt>
                <c:pt idx="19600">
                  <c:v>8.8435372647365244E-4</c:v>
                </c:pt>
                <c:pt idx="19601">
                  <c:v>8.8430851521484387E-4</c:v>
                </c:pt>
                <c:pt idx="19602">
                  <c:v>8.8426327233630849E-4</c:v>
                </c:pt>
                <c:pt idx="19603">
                  <c:v>8.8421807088444868E-4</c:v>
                </c:pt>
                <c:pt idx="19604">
                  <c:v>8.8417296315054848E-4</c:v>
                </c:pt>
                <c:pt idx="19605">
                  <c:v>8.8412795123568165E-4</c:v>
                </c:pt>
                <c:pt idx="19606">
                  <c:v>8.8408298588272725E-4</c:v>
                </c:pt>
                <c:pt idx="19607">
                  <c:v>8.8403799422441694E-4</c:v>
                </c:pt>
                <c:pt idx="19608">
                  <c:v>8.8399292081607346E-4</c:v>
                </c:pt>
                <c:pt idx="19609">
                  <c:v>8.839477588464792E-4</c:v>
                </c:pt>
                <c:pt idx="19610">
                  <c:v>8.8390255395753067E-4</c:v>
                </c:pt>
                <c:pt idx="19611">
                  <c:v>8.8385737853028832E-4</c:v>
                </c:pt>
                <c:pt idx="19612">
                  <c:v>8.8381229092427565E-4</c:v>
                </c:pt>
                <c:pt idx="19613">
                  <c:v>8.8376730262374045E-4</c:v>
                </c:pt>
                <c:pt idx="19614">
                  <c:v>8.8372237178576524E-4</c:v>
                </c:pt>
                <c:pt idx="19615">
                  <c:v>8.8367742681457373E-4</c:v>
                </c:pt>
                <c:pt idx="19616">
                  <c:v>8.8363240668017562E-4</c:v>
                </c:pt>
                <c:pt idx="19617">
                  <c:v>8.8358729527608746E-4</c:v>
                </c:pt>
                <c:pt idx="19618">
                  <c:v>8.8354213047350761E-4</c:v>
                </c:pt>
                <c:pt idx="19619">
                  <c:v>8.8349698278202948E-4</c:v>
                </c:pt>
                <c:pt idx="19620">
                  <c:v>8.8345191564076606E-4</c:v>
                </c:pt>
                <c:pt idx="19621">
                  <c:v>8.8340694970257753E-4</c:v>
                </c:pt>
                <c:pt idx="19622">
                  <c:v>8.8336205121881126E-4</c:v>
                </c:pt>
                <c:pt idx="19623">
                  <c:v>8.8331715105666848E-4</c:v>
                </c:pt>
                <c:pt idx="19624">
                  <c:v>8.83272183632889E-4</c:v>
                </c:pt>
                <c:pt idx="19625">
                  <c:v>8.8322712383713726E-4</c:v>
                </c:pt>
                <c:pt idx="19626">
                  <c:v>8.8318200115698742E-4</c:v>
                </c:pt>
                <c:pt idx="19627">
                  <c:v>8.8313688305860028E-4</c:v>
                </c:pt>
                <c:pt idx="19628">
                  <c:v>8.8309183698972668E-4</c:v>
                </c:pt>
                <c:pt idx="19629">
                  <c:v>8.8304689240481743E-4</c:v>
                </c:pt>
                <c:pt idx="19630">
                  <c:v>8.8300202419280328E-4</c:v>
                </c:pt>
                <c:pt idx="19631">
                  <c:v>8.8295716683139546E-4</c:v>
                </c:pt>
                <c:pt idx="19632">
                  <c:v>8.8291225128947861E-4</c:v>
                </c:pt>
                <c:pt idx="19633">
                  <c:v>8.8286724389385733E-4</c:v>
                </c:pt>
                <c:pt idx="19634">
                  <c:v>8.8282216527691445E-4</c:v>
                </c:pt>
                <c:pt idx="19635">
                  <c:v>8.8277707874306042E-4</c:v>
                </c:pt>
                <c:pt idx="19636">
                  <c:v>8.8273205461345623E-4</c:v>
                </c:pt>
                <c:pt idx="19637">
                  <c:v>8.8268713063115211E-4</c:v>
                </c:pt>
                <c:pt idx="19638">
                  <c:v>8.8264229072056838E-4</c:v>
                </c:pt>
                <c:pt idx="19639">
                  <c:v>8.8259747405437848E-4</c:v>
                </c:pt>
                <c:pt idx="19640">
                  <c:v>8.8255260931388634E-4</c:v>
                </c:pt>
                <c:pt idx="19641">
                  <c:v>8.825076548458062E-4</c:v>
                </c:pt>
                <c:pt idx="19642">
                  <c:v>8.8246262210465748E-4</c:v>
                </c:pt>
                <c:pt idx="19643">
                  <c:v>8.8241756918696745E-4</c:v>
                </c:pt>
                <c:pt idx="19644">
                  <c:v>8.8237256810689765E-4</c:v>
                </c:pt>
                <c:pt idx="19645">
                  <c:v>8.8232766424607722E-4</c:v>
                </c:pt>
                <c:pt idx="19646">
                  <c:v>8.8228285081056747E-4</c:v>
                </c:pt>
                <c:pt idx="19647">
                  <c:v>8.8223807267151207E-4</c:v>
                </c:pt>
                <c:pt idx="19648">
                  <c:v>8.8219325741820923E-4</c:v>
                </c:pt>
                <c:pt idx="19649">
                  <c:v>8.8214835613178338E-4</c:v>
                </c:pt>
                <c:pt idx="19650">
                  <c:v>8.8210337092016987E-4</c:v>
                </c:pt>
                <c:pt idx="19651">
                  <c:v>8.8205835371528993E-4</c:v>
                </c:pt>
                <c:pt idx="19652">
                  <c:v>8.8201337701854265E-4</c:v>
                </c:pt>
                <c:pt idx="19653">
                  <c:v>8.8196849307425396E-4</c:v>
                </c:pt>
                <c:pt idx="19654">
                  <c:v>8.8192370446081797E-4</c:v>
                </c:pt>
                <c:pt idx="19655">
                  <c:v>8.8187896265381268E-4</c:v>
                </c:pt>
                <c:pt idx="19656">
                  <c:v>8.8183419536141732E-4</c:v>
                </c:pt>
                <c:pt idx="19657">
                  <c:v>8.8178934723316703E-4</c:v>
                </c:pt>
                <c:pt idx="19658">
                  <c:v>8.8174441101801352E-4</c:v>
                </c:pt>
                <c:pt idx="19659">
                  <c:v>8.8169943163176777E-4</c:v>
                </c:pt>
                <c:pt idx="19660">
                  <c:v>8.8165448085211545E-4</c:v>
                </c:pt>
                <c:pt idx="19661">
                  <c:v>8.8160961689756048E-4</c:v>
                </c:pt>
                <c:pt idx="19662">
                  <c:v>8.8156485165297302E-4</c:v>
                </c:pt>
                <c:pt idx="19663">
                  <c:v>8.8152014399187539E-4</c:v>
                </c:pt>
                <c:pt idx="19664">
                  <c:v>8.8147542294731741E-4</c:v>
                </c:pt>
                <c:pt idx="19665">
                  <c:v>8.8143062767647329E-4</c:v>
                </c:pt>
                <c:pt idx="19666">
                  <c:v>8.8138574171311708E-4</c:v>
                </c:pt>
                <c:pt idx="19667">
                  <c:v>8.8134080222461225E-4</c:v>
                </c:pt>
                <c:pt idx="19668">
                  <c:v>8.8129587906897715E-4</c:v>
                </c:pt>
                <c:pt idx="19669">
                  <c:v>8.8125103545291079E-4</c:v>
                </c:pt>
                <c:pt idx="19670">
                  <c:v>8.8120629234669312E-4</c:v>
                </c:pt>
                <c:pt idx="19671">
                  <c:v>8.8116161669002683E-4</c:v>
                </c:pt>
                <c:pt idx="19672">
                  <c:v>8.8111694002170537E-4</c:v>
                </c:pt>
                <c:pt idx="19673">
                  <c:v>8.8107219703516704E-4</c:v>
                </c:pt>
                <c:pt idx="19674">
                  <c:v>8.8102736234623347E-4</c:v>
                </c:pt>
                <c:pt idx="19675">
                  <c:v>8.8098246477248243E-4</c:v>
                </c:pt>
                <c:pt idx="19676">
                  <c:v>8.8093757109130363E-4</c:v>
                </c:pt>
                <c:pt idx="19677">
                  <c:v>8.8089274843074444E-4</c:v>
                </c:pt>
                <c:pt idx="19678">
                  <c:v>8.8084802647446579E-4</c:v>
                </c:pt>
                <c:pt idx="19679">
                  <c:v>8.8080338076027248E-4</c:v>
                </c:pt>
                <c:pt idx="19680">
                  <c:v>8.8075874646895949E-4</c:v>
                </c:pt>
                <c:pt idx="19681">
                  <c:v>8.8071405493078355E-4</c:v>
                </c:pt>
                <c:pt idx="19682">
                  <c:v>8.8066927228889634E-4</c:v>
                </c:pt>
                <c:pt idx="19683">
                  <c:v>8.8062441855058058E-4</c:v>
                </c:pt>
                <c:pt idx="19684">
                  <c:v>8.8057955630585494E-4</c:v>
                </c:pt>
                <c:pt idx="19685">
                  <c:v>8.8053475547443939E-4</c:v>
                </c:pt>
                <c:pt idx="19686">
                  <c:v>8.8049005393681557E-4</c:v>
                </c:pt>
                <c:pt idx="19687">
                  <c:v>8.8044543621614067E-4</c:v>
                </c:pt>
                <c:pt idx="19688">
                  <c:v>8.8040084220787466E-4</c:v>
                </c:pt>
                <c:pt idx="19689">
                  <c:v>8.803562010331142E-4</c:v>
                </c:pt>
                <c:pt idx="19690">
                  <c:v>8.8031147094789813E-4</c:v>
                </c:pt>
                <c:pt idx="19691">
                  <c:v>8.80266662836835E-4</c:v>
                </c:pt>
                <c:pt idx="19692">
                  <c:v>8.8022183406834243E-4</c:v>
                </c:pt>
                <c:pt idx="19693">
                  <c:v>8.8017705618035345E-4</c:v>
                </c:pt>
                <c:pt idx="19694">
                  <c:v>8.8013237459813121E-4</c:v>
                </c:pt>
                <c:pt idx="19695">
                  <c:v>8.8008778306652242E-4</c:v>
                </c:pt>
                <c:pt idx="19696">
                  <c:v>8.8004322718706338E-4</c:v>
                </c:pt>
                <c:pt idx="19697">
                  <c:v>8.7999863505973082E-4</c:v>
                </c:pt>
                <c:pt idx="19698">
                  <c:v>8.7995395776920818E-4</c:v>
                </c:pt>
                <c:pt idx="19699">
                  <c:v>8.7990919691798648E-4</c:v>
                </c:pt>
                <c:pt idx="19700">
                  <c:v>8.7986440370838026E-4</c:v>
                </c:pt>
                <c:pt idx="19701">
                  <c:v>8.7981965009885192E-4</c:v>
                </c:pt>
                <c:pt idx="19702">
                  <c:v>8.7977498828311447E-4</c:v>
                </c:pt>
                <c:pt idx="19703">
                  <c:v>8.7973042130961524E-4</c:v>
                </c:pt>
                <c:pt idx="19704">
                  <c:v>8.7968590137976863E-4</c:v>
                </c:pt>
                <c:pt idx="19705">
                  <c:v>8.7964135677463383E-4</c:v>
                </c:pt>
                <c:pt idx="19706">
                  <c:v>8.7959673224116751E-4</c:v>
                </c:pt>
                <c:pt idx="19707">
                  <c:v>8.7955202009561508E-4</c:v>
                </c:pt>
                <c:pt idx="19708">
                  <c:v>8.7950726453476862E-4</c:v>
                </c:pt>
                <c:pt idx="19709">
                  <c:v>8.7946253673592504E-4</c:v>
                </c:pt>
                <c:pt idx="19710">
                  <c:v>8.7941789477385479E-4</c:v>
                </c:pt>
                <c:pt idx="19711">
                  <c:v>8.7937335092708505E-4</c:v>
                </c:pt>
                <c:pt idx="19712">
                  <c:v>8.7932886477839263E-4</c:v>
                </c:pt>
                <c:pt idx="19713">
                  <c:v>8.7928436598618378E-4</c:v>
                </c:pt>
                <c:pt idx="19714">
                  <c:v>8.7923979389705506E-4</c:v>
                </c:pt>
                <c:pt idx="19715">
                  <c:v>8.7919513169177905E-4</c:v>
                </c:pt>
                <c:pt idx="19716">
                  <c:v>8.7915041584120867E-4</c:v>
                </c:pt>
                <c:pt idx="19717">
                  <c:v>8.7910571555569221E-4</c:v>
                </c:pt>
                <c:pt idx="19718">
                  <c:v>8.7906109380769804E-4</c:v>
                </c:pt>
                <c:pt idx="19719">
                  <c:v>8.7901657187848721E-4</c:v>
                </c:pt>
                <c:pt idx="19720">
                  <c:v>8.7897211738865002E-4</c:v>
                </c:pt>
                <c:pt idx="19721">
                  <c:v>8.7892766254428468E-4</c:v>
                </c:pt>
                <c:pt idx="19722">
                  <c:v>8.7888314231682771E-4</c:v>
                </c:pt>
                <c:pt idx="19723">
                  <c:v>8.7883853105443063E-4</c:v>
                </c:pt>
                <c:pt idx="19724">
                  <c:v>8.7879385691222488E-4</c:v>
                </c:pt>
                <c:pt idx="19725">
                  <c:v>8.7874918598352357E-4</c:v>
                </c:pt>
                <c:pt idx="19726">
                  <c:v>8.7870458507581864E-4</c:v>
                </c:pt>
                <c:pt idx="19727">
                  <c:v>8.7866008409613118E-4</c:v>
                </c:pt>
                <c:pt idx="19728">
                  <c:v>8.7861565922355868E-4</c:v>
                </c:pt>
                <c:pt idx="19729">
                  <c:v>8.7857124633691297E-4</c:v>
                </c:pt>
                <c:pt idx="19730">
                  <c:v>8.7852677712815927E-4</c:v>
                </c:pt>
                <c:pt idx="19731">
                  <c:v>8.7848221756232263E-4</c:v>
                </c:pt>
                <c:pt idx="19732">
                  <c:v>8.7843758702921011E-4</c:v>
                </c:pt>
                <c:pt idx="19733">
                  <c:v>8.7839294740983795E-4</c:v>
                </c:pt>
                <c:pt idx="19734">
                  <c:v>8.7834836822264447E-4</c:v>
                </c:pt>
                <c:pt idx="19735">
                  <c:v>8.7830388748037314E-4</c:v>
                </c:pt>
                <c:pt idx="19736">
                  <c:v>8.7825949029732764E-4</c:v>
                </c:pt>
                <c:pt idx="19737">
                  <c:v>8.7821511728600025E-4</c:v>
                </c:pt>
                <c:pt idx="19738">
                  <c:v>8.7817069800664668E-4</c:v>
                </c:pt>
                <c:pt idx="19739">
                  <c:v>8.7812619062943456E-4</c:v>
                </c:pt>
                <c:pt idx="19740">
                  <c:v>8.7808160547660176E-4</c:v>
                </c:pt>
                <c:pt idx="19741">
                  <c:v>8.7803699919451468E-4</c:v>
                </c:pt>
                <c:pt idx="19742">
                  <c:v>8.7799244284598142E-4</c:v>
                </c:pt>
                <c:pt idx="19743">
                  <c:v>8.7794798189550643E-4</c:v>
                </c:pt>
                <c:pt idx="19744">
                  <c:v>8.7790361061923538E-4</c:v>
                </c:pt>
                <c:pt idx="19745">
                  <c:v>8.7785927534279548E-4</c:v>
                </c:pt>
                <c:pt idx="19746">
                  <c:v>8.7781490467524052E-4</c:v>
                </c:pt>
                <c:pt idx="19747">
                  <c:v>8.7777044970879748E-4</c:v>
                </c:pt>
                <c:pt idx="19748">
                  <c:v>8.7772591154788024E-4</c:v>
                </c:pt>
                <c:pt idx="19749">
                  <c:v>8.7768134067174369E-4</c:v>
                </c:pt>
                <c:pt idx="19750">
                  <c:v>8.7763680849801691E-4</c:v>
                </c:pt>
                <c:pt idx="19751">
                  <c:v>8.7759236716623368E-4</c:v>
                </c:pt>
                <c:pt idx="19752">
                  <c:v>8.7754802018765528E-4</c:v>
                </c:pt>
                <c:pt idx="19753">
                  <c:v>8.7750372048274396E-4</c:v>
                </c:pt>
                <c:pt idx="19754">
                  <c:v>8.7745939690290055E-4</c:v>
                </c:pt>
                <c:pt idx="19755">
                  <c:v>8.7741499429564503E-4</c:v>
                </c:pt>
                <c:pt idx="19756">
                  <c:v>8.7737050455154706E-4</c:v>
                </c:pt>
                <c:pt idx="19757">
                  <c:v>8.7732597115536845E-4</c:v>
                </c:pt>
                <c:pt idx="19758">
                  <c:v>8.7728146468702805E-4</c:v>
                </c:pt>
                <c:pt idx="19759">
                  <c:v>8.7723704307486247E-4</c:v>
                </c:pt>
                <c:pt idx="19760">
                  <c:v>8.7719271898422648E-4</c:v>
                </c:pt>
                <c:pt idx="19761">
                  <c:v>8.7714845269998808E-4</c:v>
                </c:pt>
                <c:pt idx="19762">
                  <c:v>8.7710417450247201E-4</c:v>
                </c:pt>
                <c:pt idx="19763">
                  <c:v>8.7705982392993602E-4</c:v>
                </c:pt>
                <c:pt idx="19764">
                  <c:v>8.7701538381673694E-4</c:v>
                </c:pt>
                <c:pt idx="19765">
                  <c:v>8.7697088994453238E-4</c:v>
                </c:pt>
                <c:pt idx="19766">
                  <c:v>8.7692641087983708E-4</c:v>
                </c:pt>
                <c:pt idx="19767">
                  <c:v>8.768820093591654E-4</c:v>
                </c:pt>
                <c:pt idx="19768">
                  <c:v>8.7683770696839278E-4</c:v>
                </c:pt>
                <c:pt idx="19769">
                  <c:v>8.7679347200159065E-4</c:v>
                </c:pt>
                <c:pt idx="19770">
                  <c:v>8.767492373279003E-4</c:v>
                </c:pt>
                <c:pt idx="19771">
                  <c:v>8.7670493819801761E-4</c:v>
                </c:pt>
                <c:pt idx="19772">
                  <c:v>8.766605486985172E-4</c:v>
                </c:pt>
                <c:pt idx="19773">
                  <c:v>8.7661609632954957E-4</c:v>
                </c:pt>
                <c:pt idx="19774">
                  <c:v>8.7657164650500668E-4</c:v>
                </c:pt>
                <c:pt idx="19775">
                  <c:v>8.7652726571105363E-4</c:v>
                </c:pt>
                <c:pt idx="19776">
                  <c:v>8.7648298407227228E-4</c:v>
                </c:pt>
                <c:pt idx="19777">
                  <c:v>8.7643877840154884E-4</c:v>
                </c:pt>
                <c:pt idx="19778">
                  <c:v>8.7639458527068702E-4</c:v>
                </c:pt>
                <c:pt idx="19779">
                  <c:v>8.7635033673365227E-4</c:v>
                </c:pt>
                <c:pt idx="19780">
                  <c:v>8.7630599858280647E-4</c:v>
                </c:pt>
                <c:pt idx="19781">
                  <c:v>8.7626158959799925E-4</c:v>
                </c:pt>
                <c:pt idx="19782">
                  <c:v>8.7621717095661203E-4</c:v>
                </c:pt>
                <c:pt idx="19783">
                  <c:v>8.7617281177599542E-4</c:v>
                </c:pt>
                <c:pt idx="19784">
                  <c:v>8.7612855019604866E-4</c:v>
                </c:pt>
                <c:pt idx="19785">
                  <c:v>8.7608437191471914E-4</c:v>
                </c:pt>
                <c:pt idx="19786">
                  <c:v>8.7604021825583714E-4</c:v>
                </c:pt>
                <c:pt idx="19787">
                  <c:v>8.7599601921814257E-4</c:v>
                </c:pt>
                <c:pt idx="19788">
                  <c:v>8.7595173289066876E-4</c:v>
                </c:pt>
                <c:pt idx="19789">
                  <c:v>8.7590736904071844E-4</c:v>
                </c:pt>
                <c:pt idx="19790">
                  <c:v>8.7586298359863758E-4</c:v>
                </c:pt>
                <c:pt idx="19791">
                  <c:v>8.758186471532302E-4</c:v>
                </c:pt>
                <c:pt idx="19792">
                  <c:v>8.7577440520390565E-4</c:v>
                </c:pt>
                <c:pt idx="19793">
                  <c:v>8.7573025255074748E-4</c:v>
                </c:pt>
                <c:pt idx="19794">
                  <c:v>8.7568613623719045E-4</c:v>
                </c:pt>
                <c:pt idx="19795">
                  <c:v>8.7564198537975568E-4</c:v>
                </c:pt>
                <c:pt idx="19796">
                  <c:v>8.7559775108211435E-4</c:v>
                </c:pt>
                <c:pt idx="19797">
                  <c:v>8.7555343395791111E-4</c:v>
                </c:pt>
                <c:pt idx="19798">
                  <c:v>8.755090837698345E-4</c:v>
                </c:pt>
                <c:pt idx="19799">
                  <c:v>8.7546477139676781E-4</c:v>
                </c:pt>
                <c:pt idx="19800">
                  <c:v>8.7542054892055237E-4</c:v>
                </c:pt>
                <c:pt idx="19801">
                  <c:v>8.7537642030815338E-4</c:v>
                </c:pt>
                <c:pt idx="19802">
                  <c:v>8.7533233919233843E-4</c:v>
                </c:pt>
                <c:pt idx="19803">
                  <c:v>8.7528823499231554E-4</c:v>
                </c:pt>
                <c:pt idx="19804">
                  <c:v>8.7524405265921625E-4</c:v>
                </c:pt>
                <c:pt idx="19805">
                  <c:v>8.7519978366490533E-4</c:v>
                </c:pt>
                <c:pt idx="19806">
                  <c:v>8.7515547078903066E-4</c:v>
                </c:pt>
                <c:pt idx="19807">
                  <c:v>8.7511118401712947E-4</c:v>
                </c:pt>
                <c:pt idx="19808">
                  <c:v>8.7506698112850274E-4</c:v>
                </c:pt>
                <c:pt idx="19809">
                  <c:v>8.7502287516854336E-4</c:v>
                </c:pt>
                <c:pt idx="19810">
                  <c:v>8.7497882711713205E-4</c:v>
                </c:pt>
                <c:pt idx="19811">
                  <c:v>8.7493476787310197E-4</c:v>
                </c:pt>
                <c:pt idx="19812">
                  <c:v>8.7489063716850168E-4</c:v>
                </c:pt>
                <c:pt idx="19813">
                  <c:v>8.7484641749783468E-4</c:v>
                </c:pt>
                <c:pt idx="19814">
                  <c:v>8.7480214396077629E-4</c:v>
                </c:pt>
                <c:pt idx="19815">
                  <c:v>8.7475788448386461E-4</c:v>
                </c:pt>
                <c:pt idx="19816">
                  <c:v>8.7471370156594244E-4</c:v>
                </c:pt>
                <c:pt idx="19817">
                  <c:v>8.7466961709122264E-4</c:v>
                </c:pt>
                <c:pt idx="19818">
                  <c:v>8.7462560001993507E-4</c:v>
                </c:pt>
                <c:pt idx="19819">
                  <c:v>8.7458158388001262E-4</c:v>
                </c:pt>
                <c:pt idx="19820">
                  <c:v>8.7453750420266193E-4</c:v>
                </c:pt>
                <c:pt idx="19821">
                  <c:v>8.7449333481885163E-4</c:v>
                </c:pt>
                <c:pt idx="19822">
                  <c:v>8.7444910258116341E-4</c:v>
                </c:pt>
                <c:pt idx="19823">
                  <c:v>8.7440487222868539E-4</c:v>
                </c:pt>
                <c:pt idx="19824">
                  <c:v>8.7436070992551575E-4</c:v>
                </c:pt>
                <c:pt idx="19825">
                  <c:v>8.743166460081055E-4</c:v>
                </c:pt>
                <c:pt idx="19826">
                  <c:v>8.7427265791568216E-4</c:v>
                </c:pt>
                <c:pt idx="19827">
                  <c:v>8.7422868290804273E-4</c:v>
                </c:pt>
                <c:pt idx="19828">
                  <c:v>8.7418465340144066E-4</c:v>
                </c:pt>
                <c:pt idx="19829">
                  <c:v>8.7414053502092538E-4</c:v>
                </c:pt>
                <c:pt idx="19830">
                  <c:v>8.7409634594384333E-4</c:v>
                </c:pt>
                <c:pt idx="19831">
                  <c:v>8.7405214664929682E-4</c:v>
                </c:pt>
                <c:pt idx="19832">
                  <c:v>8.7400800585373645E-4</c:v>
                </c:pt>
                <c:pt idx="19833">
                  <c:v>8.739639618192028E-4</c:v>
                </c:pt>
                <c:pt idx="19834">
                  <c:v>8.7392000081984022E-4</c:v>
                </c:pt>
                <c:pt idx="19835">
                  <c:v>8.7387606488518413E-4</c:v>
                </c:pt>
                <c:pt idx="19836">
                  <c:v>8.7383208445177484E-4</c:v>
                </c:pt>
                <c:pt idx="19837">
                  <c:v>8.7378801753213754E-4</c:v>
                </c:pt>
                <c:pt idx="19838">
                  <c:v>8.7374387334606264E-4</c:v>
                </c:pt>
                <c:pt idx="19839">
                  <c:v>8.7369970711376047E-4</c:v>
                </c:pt>
                <c:pt idx="19840">
                  <c:v>8.7365558895125125E-4</c:v>
                </c:pt>
                <c:pt idx="19841">
                  <c:v>8.7361156438855916E-4</c:v>
                </c:pt>
                <c:pt idx="19842">
                  <c:v>8.7356762874241827E-4</c:v>
                </c:pt>
                <c:pt idx="19843">
                  <c:v>8.7352372976784117E-4</c:v>
                </c:pt>
                <c:pt idx="19844">
                  <c:v>8.7347979708716648E-4</c:v>
                </c:pt>
                <c:pt idx="19845">
                  <c:v>8.7343578181941887E-4</c:v>
                </c:pt>
                <c:pt idx="19846">
                  <c:v>8.7339168409461098E-4</c:v>
                </c:pt>
                <c:pt idx="19847">
                  <c:v>8.7334755296536296E-4</c:v>
                </c:pt>
                <c:pt idx="19848">
                  <c:v>8.7330345877389775E-4</c:v>
                </c:pt>
                <c:pt idx="19849">
                  <c:v>8.732594535409261E-4</c:v>
                </c:pt>
                <c:pt idx="19850">
                  <c:v>8.7321554168203527E-4</c:v>
                </c:pt>
                <c:pt idx="19851">
                  <c:v>8.7317167753566663E-4</c:v>
                </c:pt>
                <c:pt idx="19852">
                  <c:v>8.7312779108624915E-4</c:v>
                </c:pt>
                <c:pt idx="19853">
                  <c:v>8.7308382739157027E-4</c:v>
                </c:pt>
                <c:pt idx="19854">
                  <c:v>8.7303977751164604E-4</c:v>
                </c:pt>
                <c:pt idx="19855">
                  <c:v>8.7299568352789769E-4</c:v>
                </c:pt>
                <c:pt idx="19856">
                  <c:v>8.7295161483443788E-4</c:v>
                </c:pt>
                <c:pt idx="19857">
                  <c:v>8.7290762905896315E-4</c:v>
                </c:pt>
                <c:pt idx="19858">
                  <c:v>8.7286373962026768E-4</c:v>
                </c:pt>
                <c:pt idx="19859">
                  <c:v>8.7281990818619036E-4</c:v>
                </c:pt>
                <c:pt idx="19860">
                  <c:v>8.7277606627066042E-4</c:v>
                </c:pt>
                <c:pt idx="19861">
                  <c:v>8.7273215380163785E-4</c:v>
                </c:pt>
                <c:pt idx="19862">
                  <c:v>8.7268815294021598E-4</c:v>
                </c:pt>
                <c:pt idx="19863">
                  <c:v>8.7264409811124125E-4</c:v>
                </c:pt>
                <c:pt idx="19864">
                  <c:v>8.7260005660509774E-4</c:v>
                </c:pt>
                <c:pt idx="19865">
                  <c:v>8.7255609068131893E-4</c:v>
                </c:pt>
                <c:pt idx="19866">
                  <c:v>8.7251222251625063E-4</c:v>
                </c:pt>
                <c:pt idx="19867">
                  <c:v>8.7246842172904258E-4</c:v>
                </c:pt>
                <c:pt idx="19868">
                  <c:v>8.7242462250217742E-4</c:v>
                </c:pt>
                <c:pt idx="19869">
                  <c:v>8.7238076064855008E-4</c:v>
                </c:pt>
                <c:pt idx="19870">
                  <c:v>8.7233680974945339E-4</c:v>
                </c:pt>
                <c:pt idx="19871">
                  <c:v>8.7229279601722229E-4</c:v>
                </c:pt>
                <c:pt idx="19872">
                  <c:v>8.7224878352075126E-4</c:v>
                </c:pt>
                <c:pt idx="19873">
                  <c:v>8.7220483810133574E-4</c:v>
                </c:pt>
                <c:pt idx="19874">
                  <c:v>8.7216099030170465E-4</c:v>
                </c:pt>
                <c:pt idx="19875">
                  <c:v>8.7211721818004819E-4</c:v>
                </c:pt>
                <c:pt idx="19876">
                  <c:v>8.7207345967921712E-4</c:v>
                </c:pt>
                <c:pt idx="19877">
                  <c:v>8.7202964757796745E-4</c:v>
                </c:pt>
                <c:pt idx="19878">
                  <c:v>8.7198574733933043E-4</c:v>
                </c:pt>
                <c:pt idx="19879">
                  <c:v>8.7194177654553663E-4</c:v>
                </c:pt>
                <c:pt idx="19880">
                  <c:v>8.7189779498267892E-4</c:v>
                </c:pt>
                <c:pt idx="19881">
                  <c:v>8.7185387096656722E-4</c:v>
                </c:pt>
                <c:pt idx="19882">
                  <c:v>8.7181004287643221E-4</c:v>
                </c:pt>
                <c:pt idx="19883">
                  <c:v>8.7176629755528234E-4</c:v>
                </c:pt>
                <c:pt idx="19884">
                  <c:v>8.7172257773272593E-4</c:v>
                </c:pt>
                <c:pt idx="19885">
                  <c:v>8.7167881428238498E-4</c:v>
                </c:pt>
                <c:pt idx="19886">
                  <c:v>8.7163496514487747E-4</c:v>
                </c:pt>
                <c:pt idx="19887">
                  <c:v>8.715910389997506E-4</c:v>
                </c:pt>
                <c:pt idx="19888">
                  <c:v>8.7154709036301944E-4</c:v>
                </c:pt>
                <c:pt idx="19889">
                  <c:v>8.7150318887907366E-4</c:v>
                </c:pt>
                <c:pt idx="19890">
                  <c:v>8.7145938010436746E-4</c:v>
                </c:pt>
                <c:pt idx="19891">
                  <c:v>8.7141565986505664E-4</c:v>
                </c:pt>
                <c:pt idx="19892">
                  <c:v>8.7137197662158082E-4</c:v>
                </c:pt>
                <c:pt idx="19893">
                  <c:v>8.7132826050046385E-4</c:v>
                </c:pt>
                <c:pt idx="19894">
                  <c:v>8.7128446263984186E-4</c:v>
                </c:pt>
                <c:pt idx="19895">
                  <c:v>8.7124058269322355E-4</c:v>
                </c:pt>
                <c:pt idx="19896">
                  <c:v>8.7119666900954695E-4</c:v>
                </c:pt>
                <c:pt idx="19897">
                  <c:v>8.7115279139648842E-4</c:v>
                </c:pt>
                <c:pt idx="19898">
                  <c:v>8.7110900181024532E-4</c:v>
                </c:pt>
                <c:pt idx="19899">
                  <c:v>8.7106530510809728E-4</c:v>
                </c:pt>
                <c:pt idx="19900">
                  <c:v>8.7102165632749564E-4</c:v>
                </c:pt>
                <c:pt idx="19901">
                  <c:v>8.7097798601556563E-4</c:v>
                </c:pt>
                <c:pt idx="19902">
                  <c:v>8.7093423933968627E-4</c:v>
                </c:pt>
                <c:pt idx="19903">
                  <c:v>8.7089040695483228E-4</c:v>
                </c:pt>
                <c:pt idx="19904">
                  <c:v>8.7084653025097062E-4</c:v>
                </c:pt>
                <c:pt idx="19905">
                  <c:v>8.7080267803381199E-4</c:v>
                </c:pt>
                <c:pt idx="19906">
                  <c:v>8.7075890777693502E-4</c:v>
                </c:pt>
                <c:pt idx="19907">
                  <c:v>8.7071523326591167E-4</c:v>
                </c:pt>
                <c:pt idx="19908">
                  <c:v>8.7067161684960368E-4</c:v>
                </c:pt>
                <c:pt idx="19909">
                  <c:v>8.7062799065362045E-4</c:v>
                </c:pt>
                <c:pt idx="19910">
                  <c:v>8.7058429480390458E-4</c:v>
                </c:pt>
                <c:pt idx="19911">
                  <c:v>8.7054051113449134E-4</c:v>
                </c:pt>
                <c:pt idx="19912">
                  <c:v>8.7049667340248786E-4</c:v>
                </c:pt>
                <c:pt idx="19913">
                  <c:v>8.7045284826594682E-4</c:v>
                </c:pt>
                <c:pt idx="19914">
                  <c:v>8.7040909774348393E-4</c:v>
                </c:pt>
                <c:pt idx="19915">
                  <c:v>8.7036544429746525E-4</c:v>
                </c:pt>
                <c:pt idx="19916">
                  <c:v>8.7032185819876028E-4</c:v>
                </c:pt>
                <c:pt idx="19917">
                  <c:v>8.7027827428023149E-4</c:v>
                </c:pt>
                <c:pt idx="19918">
                  <c:v>8.7023462863757115E-4</c:v>
                </c:pt>
                <c:pt idx="19919">
                  <c:v>8.7019089460824497E-4</c:v>
                </c:pt>
                <c:pt idx="19920">
                  <c:v>8.7014709777159067E-4</c:v>
                </c:pt>
                <c:pt idx="19921">
                  <c:v>8.7010330153087492E-4</c:v>
                </c:pt>
                <c:pt idx="19922">
                  <c:v>8.7005957140395525E-4</c:v>
                </c:pt>
                <c:pt idx="19923">
                  <c:v>8.7001593813426062E-4</c:v>
                </c:pt>
                <c:pt idx="19924">
                  <c:v>8.6997238039167703E-4</c:v>
                </c:pt>
                <c:pt idx="19925">
                  <c:v>8.6992883679716168E-4</c:v>
                </c:pt>
                <c:pt idx="19926">
                  <c:v>8.6988524049219098E-4</c:v>
                </c:pt>
                <c:pt idx="19927">
                  <c:v>8.6984155678299763E-4</c:v>
                </c:pt>
                <c:pt idx="19928">
                  <c:v>8.6979780266396715E-4</c:v>
                </c:pt>
                <c:pt idx="19929">
                  <c:v>8.6975403723347068E-4</c:v>
                </c:pt>
                <c:pt idx="19930">
                  <c:v>8.6971032840693022E-4</c:v>
                </c:pt>
                <c:pt idx="19931">
                  <c:v>8.6966671467589795E-4</c:v>
                </c:pt>
                <c:pt idx="19932">
                  <c:v>8.6962318344497495E-4</c:v>
                </c:pt>
                <c:pt idx="19933">
                  <c:v>8.6957967813826754E-4</c:v>
                </c:pt>
                <c:pt idx="19934">
                  <c:v>8.6953613006574709E-4</c:v>
                </c:pt>
                <c:pt idx="19935">
                  <c:v>8.6949249710063564E-4</c:v>
                </c:pt>
                <c:pt idx="19936">
                  <c:v>8.6944878738946568E-4</c:v>
                </c:pt>
                <c:pt idx="19937">
                  <c:v>8.6940505474988221E-4</c:v>
                </c:pt>
                <c:pt idx="19938">
                  <c:v>8.6936136835587003E-4</c:v>
                </c:pt>
                <c:pt idx="19939">
                  <c:v>8.6931777378617737E-4</c:v>
                </c:pt>
                <c:pt idx="19940">
                  <c:v>8.6927426736925246E-4</c:v>
                </c:pt>
                <c:pt idx="19941">
                  <c:v>8.6923079826484065E-4</c:v>
                </c:pt>
                <c:pt idx="19942">
                  <c:v>8.6918729710197594E-4</c:v>
                </c:pt>
                <c:pt idx="19943">
                  <c:v>8.6914371504166819E-4</c:v>
                </c:pt>
                <c:pt idx="19944">
                  <c:v>8.6910005126792278E-4</c:v>
                </c:pt>
                <c:pt idx="19945">
                  <c:v>8.6905635343236269E-4</c:v>
                </c:pt>
                <c:pt idx="19946">
                  <c:v>8.6901269081020728E-4</c:v>
                </c:pt>
                <c:pt idx="19947">
                  <c:v>8.6896911528983327E-4</c:v>
                </c:pt>
                <c:pt idx="19948">
                  <c:v>8.6892563216332765E-4</c:v>
                </c:pt>
                <c:pt idx="19949">
                  <c:v>8.6888219716059695E-4</c:v>
                </c:pt>
                <c:pt idx="19950">
                  <c:v>8.6883874138891243E-4</c:v>
                </c:pt>
                <c:pt idx="19951">
                  <c:v>8.687952101281356E-4</c:v>
                </c:pt>
                <c:pt idx="19952">
                  <c:v>8.6875159363490693E-4</c:v>
                </c:pt>
                <c:pt idx="19953">
                  <c:v>8.6870793261448664E-4</c:v>
                </c:pt>
                <c:pt idx="19954">
                  <c:v>8.6866429528715866E-4</c:v>
                </c:pt>
                <c:pt idx="19955">
                  <c:v>8.6862073896990725E-4</c:v>
                </c:pt>
                <c:pt idx="19956">
                  <c:v>8.685772778086186E-4</c:v>
                </c:pt>
                <c:pt idx="19957">
                  <c:v>8.6853387482624508E-4</c:v>
                </c:pt>
                <c:pt idx="19958">
                  <c:v>8.6849046275669633E-4</c:v>
                </c:pt>
                <c:pt idx="19959">
                  <c:v>8.6844698192588916E-4</c:v>
                </c:pt>
                <c:pt idx="19960">
                  <c:v>8.6840341384710731E-4</c:v>
                </c:pt>
                <c:pt idx="19961">
                  <c:v>8.6835979161673904E-4</c:v>
                </c:pt>
                <c:pt idx="19962">
                  <c:v>8.6831618126427708E-4</c:v>
                </c:pt>
                <c:pt idx="19963">
                  <c:v>8.6827264456588505E-4</c:v>
                </c:pt>
                <c:pt idx="19964">
                  <c:v>8.6822920426390764E-4</c:v>
                </c:pt>
                <c:pt idx="19965">
                  <c:v>8.681858312738276E-4</c:v>
                </c:pt>
                <c:pt idx="19966">
                  <c:v>8.6814246107468486E-4</c:v>
                </c:pt>
                <c:pt idx="19967">
                  <c:v>8.6809903004608367E-4</c:v>
                </c:pt>
                <c:pt idx="19968">
                  <c:v>8.6805551128742967E-4</c:v>
                </c:pt>
                <c:pt idx="19969">
                  <c:v>8.6801192975221794E-4</c:v>
                </c:pt>
                <c:pt idx="19970">
                  <c:v>8.6796834818265046E-4</c:v>
                </c:pt>
                <c:pt idx="19971">
                  <c:v>8.679248317725128E-4</c:v>
                </c:pt>
                <c:pt idx="19972">
                  <c:v>8.6788141146047228E-4</c:v>
                </c:pt>
                <c:pt idx="19973">
                  <c:v>8.6783806652089568E-4</c:v>
                </c:pt>
                <c:pt idx="19974">
                  <c:v>8.6779473624795005E-4</c:v>
                </c:pt>
                <c:pt idx="19975">
                  <c:v>8.6775135414600055E-4</c:v>
                </c:pt>
                <c:pt idx="19976">
                  <c:v>8.6770788536961021E-4</c:v>
                </c:pt>
                <c:pt idx="19977">
                  <c:v>8.6766434633256872E-4</c:v>
                </c:pt>
                <c:pt idx="19978">
                  <c:v>8.6762079545071435E-4</c:v>
                </c:pt>
                <c:pt idx="19979">
                  <c:v>8.6757730023939868E-4</c:v>
                </c:pt>
                <c:pt idx="19980">
                  <c:v>8.6753389929769846E-4</c:v>
                </c:pt>
                <c:pt idx="19981">
                  <c:v>8.6749058058459348E-4</c:v>
                </c:pt>
                <c:pt idx="19982">
                  <c:v>8.6744728821317547E-4</c:v>
                </c:pt>
                <c:pt idx="19983">
                  <c:v>8.6740395392901541E-4</c:v>
                </c:pt>
                <c:pt idx="19984">
                  <c:v>8.6736053554235099E-4</c:v>
                </c:pt>
                <c:pt idx="19985">
                  <c:v>8.673170406738414E-4</c:v>
                </c:pt>
                <c:pt idx="19986">
                  <c:v>8.672735224486115E-4</c:v>
                </c:pt>
                <c:pt idx="19987">
                  <c:v>8.6723004957141043E-4</c:v>
                </c:pt>
                <c:pt idx="19988">
                  <c:v>8.6718666763924525E-4</c:v>
                </c:pt>
                <c:pt idx="19989">
                  <c:v>8.6714337347579772E-4</c:v>
                </c:pt>
                <c:pt idx="19990">
                  <c:v>8.671001169340436E-4</c:v>
                </c:pt>
                <c:pt idx="19991">
                  <c:v>8.6705682914387568E-4</c:v>
                </c:pt>
                <c:pt idx="19992">
                  <c:v>8.6701346129282298E-4</c:v>
                </c:pt>
                <c:pt idx="19993">
                  <c:v>8.6697001210233292E-4</c:v>
                </c:pt>
                <c:pt idx="19994">
                  <c:v>8.6692652853301094E-4</c:v>
                </c:pt>
                <c:pt idx="19995">
                  <c:v>8.6688307932975505E-4</c:v>
                </c:pt>
                <c:pt idx="19996">
                  <c:v>8.6683971630983783E-4</c:v>
                </c:pt>
                <c:pt idx="19997">
                  <c:v>8.6679644519337042E-4</c:v>
                </c:pt>
                <c:pt idx="19998">
                  <c:v>8.6675322239621413E-4</c:v>
                </c:pt>
                <c:pt idx="19999">
                  <c:v>8.6670997958321241E-4</c:v>
                </c:pt>
                <c:pt idx="20000">
                  <c:v>8.6666666214957214E-4</c:v>
                </c:pt>
                <c:pt idx="20001">
                  <c:v>8.666232599602036E-4</c:v>
                </c:pt>
                <c:pt idx="20002">
                  <c:v>8.6657981304235764E-4</c:v>
                </c:pt>
                <c:pt idx="20003">
                  <c:v>8.6653638903385754E-4</c:v>
                </c:pt>
                <c:pt idx="20004">
                  <c:v>8.6649304509270829E-4</c:v>
                </c:pt>
                <c:pt idx="20005">
                  <c:v>8.6644979571864737E-4</c:v>
                </c:pt>
                <c:pt idx="20006">
                  <c:v>8.6640660460191564E-4</c:v>
                </c:pt>
                <c:pt idx="20007">
                  <c:v>8.6636340508132025E-4</c:v>
                </c:pt>
                <c:pt idx="20008">
                  <c:v>8.6632013768472957E-4</c:v>
                </c:pt>
                <c:pt idx="20009">
                  <c:v>8.6627678361086838E-4</c:v>
                </c:pt>
                <c:pt idx="20010">
                  <c:v>8.6623337530234324E-4</c:v>
                </c:pt>
                <c:pt idx="20011">
                  <c:v>8.6618997816391007E-4</c:v>
                </c:pt>
                <c:pt idx="20012">
                  <c:v>8.6614665372774233E-4</c:v>
                </c:pt>
                <c:pt idx="20013">
                  <c:v>8.6610342501020293E-4</c:v>
                </c:pt>
                <c:pt idx="20014">
                  <c:v>8.6606026356435782E-4</c:v>
                </c:pt>
                <c:pt idx="20015">
                  <c:v>8.6601710551124532E-4</c:v>
                </c:pt>
                <c:pt idx="20016">
                  <c:v>8.6597388751546728E-4</c:v>
                </c:pt>
                <c:pt idx="20017">
                  <c:v>8.6593058244400752E-4</c:v>
                </c:pt>
                <c:pt idx="20018">
                  <c:v>8.6588721463165682E-4</c:v>
                </c:pt>
                <c:pt idx="20019">
                  <c:v>8.6584384616408328E-4</c:v>
                </c:pt>
                <c:pt idx="20020">
                  <c:v>8.6580054191037715E-4</c:v>
                </c:pt>
                <c:pt idx="20021">
                  <c:v>8.6575733299907361E-4</c:v>
                </c:pt>
                <c:pt idx="20022">
                  <c:v>8.657141993018804E-4</c:v>
                </c:pt>
                <c:pt idx="20023">
                  <c:v>8.6567108078131115E-4</c:v>
                </c:pt>
                <c:pt idx="20024">
                  <c:v>8.6562791130473762E-4</c:v>
                </c:pt>
                <c:pt idx="20025">
                  <c:v>8.6558465588015051E-4</c:v>
                </c:pt>
                <c:pt idx="20026">
                  <c:v>8.6554133034784169E-4</c:v>
                </c:pt>
                <c:pt idx="20027">
                  <c:v>8.6549799244634506E-4</c:v>
                </c:pt>
                <c:pt idx="20028">
                  <c:v>8.6545470929126319E-4</c:v>
                </c:pt>
                <c:pt idx="20029">
                  <c:v>8.6541151958443566E-4</c:v>
                </c:pt>
                <c:pt idx="20030">
                  <c:v>8.6536841183214991E-4</c:v>
                </c:pt>
                <c:pt idx="20031">
                  <c:v>8.6532533083096615E-4</c:v>
                </c:pt>
                <c:pt idx="20032">
                  <c:v>8.6528220876125751E-4</c:v>
                </c:pt>
                <c:pt idx="20033">
                  <c:v>8.6523900337469708E-4</c:v>
                </c:pt>
                <c:pt idx="20034">
                  <c:v>8.6519572177309726E-4</c:v>
                </c:pt>
                <c:pt idx="20035">
                  <c:v>8.6515241639480763E-4</c:v>
                </c:pt>
                <c:pt idx="20036">
                  <c:v>8.6510915547663653E-4</c:v>
                </c:pt>
                <c:pt idx="20037">
                  <c:v>8.6506598462980536E-4</c:v>
                </c:pt>
                <c:pt idx="20038">
                  <c:v>8.6502290116626814E-4</c:v>
                </c:pt>
                <c:pt idx="20039">
                  <c:v>8.6497985562622773E-4</c:v>
                </c:pt>
                <c:pt idx="20040">
                  <c:v>8.6493677963872225E-4</c:v>
                </c:pt>
                <c:pt idx="20041">
                  <c:v>8.6489362442142726E-4</c:v>
                </c:pt>
                <c:pt idx="20042">
                  <c:v>8.6485038824009243E-4</c:v>
                </c:pt>
                <c:pt idx="20043">
                  <c:v>8.6480711737054643E-4</c:v>
                </c:pt>
                <c:pt idx="20044">
                  <c:v>8.6476388002948163E-4</c:v>
                </c:pt>
                <c:pt idx="20045">
                  <c:v>8.6472072795987828E-4</c:v>
                </c:pt>
                <c:pt idx="20046">
                  <c:v>8.6467766730314503E-4</c:v>
                </c:pt>
                <c:pt idx="20047">
                  <c:v>8.6463465515465023E-4</c:v>
                </c:pt>
                <c:pt idx="20048">
                  <c:v>8.6459162373428173E-4</c:v>
                </c:pt>
                <c:pt idx="20049">
                  <c:v>8.6454851855533065E-4</c:v>
                </c:pt>
                <c:pt idx="20050">
                  <c:v>8.6450532909755021E-4</c:v>
                </c:pt>
                <c:pt idx="20051">
                  <c:v>8.6446209471680697E-4</c:v>
                </c:pt>
                <c:pt idx="20052">
                  <c:v>8.6441888247142508E-4</c:v>
                </c:pt>
                <c:pt idx="20053">
                  <c:v>8.6437574935807008E-4</c:v>
                </c:pt>
                <c:pt idx="20054">
                  <c:v>8.6433271022399495E-4</c:v>
                </c:pt>
                <c:pt idx="20055">
                  <c:v>8.6428972941996959E-4</c:v>
                </c:pt>
                <c:pt idx="20056">
                  <c:v>8.6424674088629973E-4</c:v>
                </c:pt>
                <c:pt idx="20057">
                  <c:v>8.642036853547324E-4</c:v>
                </c:pt>
                <c:pt idx="20058">
                  <c:v>8.6416054371553862E-4</c:v>
                </c:pt>
                <c:pt idx="20059">
                  <c:v>8.6411734776446693E-4</c:v>
                </c:pt>
                <c:pt idx="20060">
                  <c:v>8.6407416228527392E-4</c:v>
                </c:pt>
                <c:pt idx="20061">
                  <c:v>8.6403104856467195E-4</c:v>
                </c:pt>
                <c:pt idx="20062">
                  <c:v>8.6398802988719666E-4</c:v>
                </c:pt>
                <c:pt idx="20063">
                  <c:v>8.6394507843649381E-4</c:v>
                </c:pt>
                <c:pt idx="20064">
                  <c:v>8.6390213097147514E-4</c:v>
                </c:pt>
                <c:pt idx="20065">
                  <c:v>8.6385912444272568E-4</c:v>
                </c:pt>
                <c:pt idx="20066">
                  <c:v>8.6381603149045054E-4</c:v>
                </c:pt>
                <c:pt idx="20067">
                  <c:v>8.6377287583775915E-4</c:v>
                </c:pt>
                <c:pt idx="20068">
                  <c:v>8.6372971891826892E-4</c:v>
                </c:pt>
                <c:pt idx="20069">
                  <c:v>8.6368662527582852E-4</c:v>
                </c:pt>
                <c:pt idx="20070">
                  <c:v>8.6364362622353102E-4</c:v>
                </c:pt>
                <c:pt idx="20071">
                  <c:v>8.6360070222334594E-4</c:v>
                </c:pt>
                <c:pt idx="20072">
                  <c:v>8.6355779390130238E-4</c:v>
                </c:pt>
                <c:pt idx="20073">
                  <c:v>8.6351483548789524E-4</c:v>
                </c:pt>
                <c:pt idx="20074">
                  <c:v>8.6347179184951325E-4</c:v>
                </c:pt>
                <c:pt idx="20075">
                  <c:v>8.6342867826005453E-4</c:v>
                </c:pt>
                <c:pt idx="20076">
                  <c:v>8.6338555178588265E-4</c:v>
                </c:pt>
                <c:pt idx="20077">
                  <c:v>8.6334247914318164E-4</c:v>
                </c:pt>
                <c:pt idx="20078">
                  <c:v>8.6329949913193575E-4</c:v>
                </c:pt>
                <c:pt idx="20079">
                  <c:v>8.6325660079865775E-4</c:v>
                </c:pt>
                <c:pt idx="20080">
                  <c:v>8.6321372961795572E-4</c:v>
                </c:pt>
                <c:pt idx="20081">
                  <c:v>8.6317081820420493E-4</c:v>
                </c:pt>
                <c:pt idx="20082">
                  <c:v>8.6312782425478313E-4</c:v>
                </c:pt>
                <c:pt idx="20083">
                  <c:v>8.6308475435967506E-4</c:v>
                </c:pt>
                <c:pt idx="20084">
                  <c:v>8.6304166027617699E-4</c:v>
                </c:pt>
                <c:pt idx="20085">
                  <c:v>8.629986097743672E-4</c:v>
                </c:pt>
                <c:pt idx="20086">
                  <c:v>8.6295564847578045E-4</c:v>
                </c:pt>
                <c:pt idx="20087">
                  <c:v>8.6291277417375719E-4</c:v>
                </c:pt>
                <c:pt idx="20088">
                  <c:v>8.6286993808973225E-4</c:v>
                </c:pt>
                <c:pt idx="20089">
                  <c:v>8.628270723502221E-4</c:v>
                </c:pt>
                <c:pt idx="20090">
                  <c:v>8.6278412820656755E-4</c:v>
                </c:pt>
                <c:pt idx="20091">
                  <c:v>8.6274110347560665E-4</c:v>
                </c:pt>
                <c:pt idx="20092">
                  <c:v>8.6269804375459138E-4</c:v>
                </c:pt>
                <c:pt idx="20093">
                  <c:v>8.6265501673411966E-4</c:v>
                </c:pt>
                <c:pt idx="20094">
                  <c:v>8.6261207407975699E-4</c:v>
                </c:pt>
                <c:pt idx="20095">
                  <c:v>8.6256922234757881E-4</c:v>
                </c:pt>
                <c:pt idx="20096">
                  <c:v>8.625264193060472E-4</c:v>
                </c:pt>
                <c:pt idx="20097">
                  <c:v>8.6248359772754762E-4</c:v>
                </c:pt>
                <c:pt idx="20098">
                  <c:v>8.6244070324620369E-4</c:v>
                </c:pt>
                <c:pt idx="20099">
                  <c:v>8.6239772496305009E-4</c:v>
                </c:pt>
                <c:pt idx="20100">
                  <c:v>8.6235470156913673E-4</c:v>
                </c:pt>
                <c:pt idx="20101">
                  <c:v>8.6231169954625224E-4</c:v>
                </c:pt>
                <c:pt idx="20102">
                  <c:v>8.6226877572744291E-4</c:v>
                </c:pt>
                <c:pt idx="20103">
                  <c:v>8.6222594530119224E-4</c:v>
                </c:pt>
                <c:pt idx="20104">
                  <c:v>8.6218317327208058E-4</c:v>
                </c:pt>
                <c:pt idx="20105">
                  <c:v>8.6214039417857363E-4</c:v>
                </c:pt>
                <c:pt idx="20106">
                  <c:v>8.6209754895813691E-4</c:v>
                </c:pt>
                <c:pt idx="20107">
                  <c:v>8.6205461819867412E-4</c:v>
                </c:pt>
                <c:pt idx="20108">
                  <c:v>8.6201163305584243E-4</c:v>
                </c:pt>
                <c:pt idx="20109">
                  <c:v>8.6196865769618772E-4</c:v>
                </c:pt>
                <c:pt idx="20110">
                  <c:v>8.619257531595299E-4</c:v>
                </c:pt>
                <c:pt idx="20111">
                  <c:v>8.6188294299275692E-4</c:v>
                </c:pt>
                <c:pt idx="20112">
                  <c:v>8.6184020000322243E-4</c:v>
                </c:pt>
                <c:pt idx="20113">
                  <c:v>8.6179746158357006E-4</c:v>
                </c:pt>
                <c:pt idx="20114">
                  <c:v>8.6175466497134606E-4</c:v>
                </c:pt>
                <c:pt idx="20115">
                  <c:v>8.6171178258550598E-4</c:v>
                </c:pt>
                <c:pt idx="20116">
                  <c:v>8.6166883754444049E-4</c:v>
                </c:pt>
                <c:pt idx="20117">
                  <c:v>8.6162589063419365E-4</c:v>
                </c:pt>
                <c:pt idx="20118">
                  <c:v>8.6158300607284564E-4</c:v>
                </c:pt>
                <c:pt idx="20119">
                  <c:v>8.6154021535281126E-4</c:v>
                </c:pt>
                <c:pt idx="20120">
                  <c:v>8.6149749951933662E-4</c:v>
                </c:pt>
                <c:pt idx="20121">
                  <c:v>8.6145479985714048E-4</c:v>
                </c:pt>
                <c:pt idx="20122">
                  <c:v>8.6141205095993027E-4</c:v>
                </c:pt>
                <c:pt idx="20123">
                  <c:v>8.6136921755741757E-4</c:v>
                </c:pt>
                <c:pt idx="20124">
                  <c:v>8.6132631436407951E-4</c:v>
                </c:pt>
                <c:pt idx="20125">
                  <c:v>8.6128339777924727E-4</c:v>
                </c:pt>
                <c:pt idx="20126">
                  <c:v>8.6124053412005741E-4</c:v>
                </c:pt>
                <c:pt idx="20127">
                  <c:v>8.6119776228003886E-4</c:v>
                </c:pt>
                <c:pt idx="20128">
                  <c:v>8.6115507183899835E-4</c:v>
                </c:pt>
                <c:pt idx="20129">
                  <c:v>8.6111240894414204E-4</c:v>
                </c:pt>
                <c:pt idx="20130">
                  <c:v>8.6106970664305126E-4</c:v>
                </c:pt>
                <c:pt idx="20131">
                  <c:v>8.6102692258303794E-4</c:v>
                </c:pt>
                <c:pt idx="20132">
                  <c:v>8.6098406284914578E-4</c:v>
                </c:pt>
                <c:pt idx="20133">
                  <c:v>8.6094117852331196E-4</c:v>
                </c:pt>
                <c:pt idx="20134">
                  <c:v>8.608983369101555E-4</c:v>
                </c:pt>
                <c:pt idx="20135">
                  <c:v>8.6085558363767074E-4</c:v>
                </c:pt>
                <c:pt idx="20136">
                  <c:v>8.6081291697373335E-4</c:v>
                </c:pt>
                <c:pt idx="20137">
                  <c:v>8.6077028881510525E-4</c:v>
                </c:pt>
                <c:pt idx="20138">
                  <c:v>8.6072763178407247E-4</c:v>
                </c:pt>
                <c:pt idx="20139">
                  <c:v>8.6068489716912742E-4</c:v>
                </c:pt>
                <c:pt idx="20140">
                  <c:v>8.6064208234489523E-4</c:v>
                </c:pt>
                <c:pt idx="20141">
                  <c:v>8.6059923223618068E-4</c:v>
                </c:pt>
                <c:pt idx="20142">
                  <c:v>8.6055641400965344E-4</c:v>
                </c:pt>
                <c:pt idx="20143">
                  <c:v>8.6051367925036649E-4</c:v>
                </c:pt>
                <c:pt idx="20144">
                  <c:v>8.6047103492247563E-4</c:v>
                </c:pt>
                <c:pt idx="20145">
                  <c:v>8.6042843946124723E-4</c:v>
                </c:pt>
                <c:pt idx="20146">
                  <c:v>8.6038582618898221E-4</c:v>
                </c:pt>
                <c:pt idx="20147">
                  <c:v>8.6034314086330264E-4</c:v>
                </c:pt>
                <c:pt idx="20148">
                  <c:v>8.6030037221293207E-4</c:v>
                </c:pt>
                <c:pt idx="20149">
                  <c:v>8.6025755827058765E-4</c:v>
                </c:pt>
                <c:pt idx="20150">
                  <c:v>8.6021476494451527E-4</c:v>
                </c:pt>
                <c:pt idx="20151">
                  <c:v>8.6017204890185184E-4</c:v>
                </c:pt>
                <c:pt idx="20152">
                  <c:v>8.6012942566615765E-4</c:v>
                </c:pt>
                <c:pt idx="20153">
                  <c:v>8.6008686088916196E-4</c:v>
                </c:pt>
                <c:pt idx="20154">
                  <c:v>8.6004428970413397E-4</c:v>
                </c:pt>
                <c:pt idx="20155">
                  <c:v>8.6000165325607314E-4</c:v>
                </c:pt>
                <c:pt idx="20156">
                  <c:v>8.599589318364734E-4</c:v>
                </c:pt>
                <c:pt idx="20157">
                  <c:v>8.5991615596768046E-4</c:v>
                </c:pt>
                <c:pt idx="20158">
                  <c:v>8.5987338920275231E-4</c:v>
                </c:pt>
                <c:pt idx="20159">
                  <c:v>8.5983069233325085E-4</c:v>
                </c:pt>
                <c:pt idx="20160">
                  <c:v>8.5978808916270164E-4</c:v>
                </c:pt>
                <c:pt idx="20161">
                  <c:v>8.5974555311528228E-4</c:v>
                </c:pt>
                <c:pt idx="20162">
                  <c:v>8.5970302221329519E-4</c:v>
                </c:pt>
                <c:pt idx="20163">
                  <c:v>8.5966043398218574E-4</c:v>
                </c:pt>
                <c:pt idx="20164">
                  <c:v>8.5961776062510535E-4</c:v>
                </c:pt>
                <c:pt idx="20165">
                  <c:v>8.5957502466262774E-4</c:v>
                </c:pt>
                <c:pt idx="20166">
                  <c:v>8.5953228623767666E-4</c:v>
                </c:pt>
                <c:pt idx="20167">
                  <c:v>8.5948960924206658E-4</c:v>
                </c:pt>
                <c:pt idx="20168">
                  <c:v>8.5944702534236509E-4</c:v>
                </c:pt>
                <c:pt idx="20169">
                  <c:v>8.5940451616018233E-4</c:v>
                </c:pt>
                <c:pt idx="20170">
                  <c:v>8.5936202363414815E-4</c:v>
                </c:pt>
                <c:pt idx="20171">
                  <c:v>8.5931948272121607E-4</c:v>
                </c:pt>
                <c:pt idx="20172">
                  <c:v>8.5927685801928232E-4</c:v>
                </c:pt>
                <c:pt idx="20173">
                  <c:v>8.5923416369032589E-4</c:v>
                </c:pt>
                <c:pt idx="20174">
                  <c:v>8.5919145547171528E-4</c:v>
                </c:pt>
                <c:pt idx="20175">
                  <c:v>8.5914879928196517E-4</c:v>
                </c:pt>
                <c:pt idx="20176">
                  <c:v>8.5910623410360737E-4</c:v>
                </c:pt>
                <c:pt idx="20177">
                  <c:v>8.5906375004285798E-4</c:v>
                </c:pt>
                <c:pt idx="20178">
                  <c:v>8.5902129391416369E-4</c:v>
                </c:pt>
                <c:pt idx="20179">
                  <c:v>8.5897879919744524E-4</c:v>
                </c:pt>
                <c:pt idx="20180">
                  <c:v>8.5893622349413566E-4</c:v>
                </c:pt>
                <c:pt idx="20181">
                  <c:v>8.5889357239115509E-4</c:v>
                </c:pt>
                <c:pt idx="20182">
                  <c:v>8.5885089630073066E-4</c:v>
                </c:pt>
                <c:pt idx="20183">
                  <c:v>8.5880826206329562E-4</c:v>
                </c:pt>
                <c:pt idx="20184">
                  <c:v>8.5876571530948726E-4</c:v>
                </c:pt>
                <c:pt idx="20185">
                  <c:v>8.5872325477501243E-4</c:v>
                </c:pt>
                <c:pt idx="20186">
                  <c:v>8.5868083302605223E-4</c:v>
                </c:pt>
                <c:pt idx="20187">
                  <c:v>8.586383831789597E-4</c:v>
                </c:pt>
                <c:pt idx="20188">
                  <c:v>8.5859585656279766E-4</c:v>
                </c:pt>
                <c:pt idx="20189">
                  <c:v>8.5855325011659038E-4</c:v>
                </c:pt>
                <c:pt idx="20190">
                  <c:v>8.5851060809881777E-4</c:v>
                </c:pt>
                <c:pt idx="20191">
                  <c:v>8.5846799715433178E-4</c:v>
                </c:pt>
                <c:pt idx="20192">
                  <c:v>8.5842546878464208E-4</c:v>
                </c:pt>
                <c:pt idx="20193">
                  <c:v>8.5838303035555563E-4</c:v>
                </c:pt>
                <c:pt idx="20194">
                  <c:v>8.5834064096280754E-4</c:v>
                </c:pt>
                <c:pt idx="20195">
                  <c:v>8.5829823447607263E-4</c:v>
                </c:pt>
                <c:pt idx="20196">
                  <c:v>8.5825575677909646E-4</c:v>
                </c:pt>
                <c:pt idx="20197">
                  <c:v>8.5821319623459631E-4</c:v>
                </c:pt>
                <c:pt idx="20198">
                  <c:v>8.5817059022340824E-4</c:v>
                </c:pt>
                <c:pt idx="20199">
                  <c:v>8.5812800408317823E-4</c:v>
                </c:pt>
                <c:pt idx="20200">
                  <c:v>8.5808549431297279E-4</c:v>
                </c:pt>
                <c:pt idx="20201">
                  <c:v>8.5804307676526543E-4</c:v>
                </c:pt>
                <c:pt idx="20202">
                  <c:v>8.5800071773238019E-4</c:v>
                </c:pt>
                <c:pt idx="20203">
                  <c:v>8.5795835293902276E-4</c:v>
                </c:pt>
                <c:pt idx="20204">
                  <c:v>8.5791592373952704E-4</c:v>
                </c:pt>
                <c:pt idx="20205">
                  <c:v>8.5787341013484296E-4</c:v>
                </c:pt>
                <c:pt idx="20206">
                  <c:v>8.5783084202072286E-4</c:v>
                </c:pt>
                <c:pt idx="20207">
                  <c:v>8.5778828234044622E-4</c:v>
                </c:pt>
                <c:pt idx="20208">
                  <c:v>8.5774579163597729E-4</c:v>
                </c:pt>
                <c:pt idx="20209">
                  <c:v>8.5770339396181057E-4</c:v>
                </c:pt>
                <c:pt idx="20210">
                  <c:v>8.5766106335222224E-4</c:v>
                </c:pt>
                <c:pt idx="20211">
                  <c:v>8.5761873845504027E-4</c:v>
                </c:pt>
                <c:pt idx="20212">
                  <c:v>8.5757635708454171E-4</c:v>
                </c:pt>
                <c:pt idx="20213">
                  <c:v>8.5753389123345125E-4</c:v>
                </c:pt>
                <c:pt idx="20214">
                  <c:v>8.5749136283132666E-4</c:v>
                </c:pt>
                <c:pt idx="20215">
                  <c:v>8.5744883138244284E-4</c:v>
                </c:pt>
                <c:pt idx="20216">
                  <c:v>8.5740636045184004E-4</c:v>
                </c:pt>
                <c:pt idx="20217">
                  <c:v>8.5736398187518552E-4</c:v>
                </c:pt>
                <c:pt idx="20218">
                  <c:v>8.5732167784358213E-4</c:v>
                </c:pt>
                <c:pt idx="20219">
                  <c:v>8.5727939094481479E-4</c:v>
                </c:pt>
                <c:pt idx="20220">
                  <c:v>8.5723705649911697E-4</c:v>
                </c:pt>
                <c:pt idx="20221">
                  <c:v>8.5719463897735207E-4</c:v>
                </c:pt>
                <c:pt idx="20222">
                  <c:v>8.5715215199582816E-4</c:v>
                </c:pt>
                <c:pt idx="20223">
                  <c:v>8.5710965063503348E-4</c:v>
                </c:pt>
                <c:pt idx="20224">
                  <c:v>8.5706720041524526E-4</c:v>
                </c:pt>
                <c:pt idx="20225">
                  <c:v>8.5702484040358891E-4</c:v>
                </c:pt>
                <c:pt idx="20226">
                  <c:v>8.5698256122584764E-4</c:v>
                </c:pt>
                <c:pt idx="20227">
                  <c:v>8.5694031035837598E-4</c:v>
                </c:pt>
                <c:pt idx="20228">
                  <c:v>8.5689802171258456E-4</c:v>
                </c:pt>
                <c:pt idx="20229">
                  <c:v>8.5685565284811802E-4</c:v>
                </c:pt>
                <c:pt idx="20230">
                  <c:v>8.5681320886054279E-4</c:v>
                </c:pt>
                <c:pt idx="20231">
                  <c:v>8.5677073949795091E-4</c:v>
                </c:pt>
                <c:pt idx="20232">
                  <c:v>8.5672831113789698E-4</c:v>
                </c:pt>
                <c:pt idx="20233">
                  <c:v>8.5668596940992325E-4</c:v>
                </c:pt>
                <c:pt idx="20234">
                  <c:v>8.5664371351089092E-4</c:v>
                </c:pt>
                <c:pt idx="20235">
                  <c:v>8.5660149667057849E-4</c:v>
                </c:pt>
                <c:pt idx="20236">
                  <c:v>8.5655925249768293E-4</c:v>
                </c:pt>
                <c:pt idx="20237">
                  <c:v>8.5651693236519274E-4</c:v>
                </c:pt>
                <c:pt idx="20238">
                  <c:v>8.5647453278308542E-4</c:v>
                </c:pt>
                <c:pt idx="20239">
                  <c:v>8.5643209734955817E-4</c:v>
                </c:pt>
                <c:pt idx="20240">
                  <c:v>8.5638969218978947E-4</c:v>
                </c:pt>
                <c:pt idx="20241">
                  <c:v>8.5634736871878264E-4</c:v>
                </c:pt>
                <c:pt idx="20242">
                  <c:v>8.5630513469756248E-4</c:v>
                </c:pt>
                <c:pt idx="20243">
                  <c:v>8.5626294987612935E-4</c:v>
                </c:pt>
                <c:pt idx="20244">
                  <c:v>8.5622074866897988E-4</c:v>
                </c:pt>
                <c:pt idx="20245">
                  <c:v>8.5617847708854031E-4</c:v>
                </c:pt>
                <c:pt idx="20246">
                  <c:v>8.5613612313775007E-4</c:v>
                </c:pt>
                <c:pt idx="20247">
                  <c:v>8.5609372355197684E-4</c:v>
                </c:pt>
                <c:pt idx="20248">
                  <c:v>8.5605134310118704E-4</c:v>
                </c:pt>
                <c:pt idx="20249">
                  <c:v>8.5600903811423347E-4</c:v>
                </c:pt>
                <c:pt idx="20250">
                  <c:v>8.5596682476648525E-4</c:v>
                </c:pt>
                <c:pt idx="20251">
                  <c:v>8.5592466998432517E-4</c:v>
                </c:pt>
                <c:pt idx="20252">
                  <c:v>8.5588251008054895E-4</c:v>
                </c:pt>
                <c:pt idx="20253">
                  <c:v>8.558402866205634E-4</c:v>
                </c:pt>
                <c:pt idx="20254">
                  <c:v>8.5579797932059808E-4</c:v>
                </c:pt>
                <c:pt idx="20255">
                  <c:v>8.5575561745643042E-4</c:v>
                </c:pt>
                <c:pt idx="20256">
                  <c:v>8.5571326336525747E-4</c:v>
                </c:pt>
                <c:pt idx="20257">
                  <c:v>8.5567097733817198E-4</c:v>
                </c:pt>
                <c:pt idx="20258">
                  <c:v>8.5562878367506526E-4</c:v>
                </c:pt>
                <c:pt idx="20259">
                  <c:v>8.555866570135759E-4</c:v>
                </c:pt>
                <c:pt idx="20260">
                  <c:v>8.5554453662302712E-4</c:v>
                </c:pt>
                <c:pt idx="20261">
                  <c:v>8.5550236060735264E-4</c:v>
                </c:pt>
                <c:pt idx="20262">
                  <c:v>8.5546010075419389E-4</c:v>
                </c:pt>
                <c:pt idx="20263">
                  <c:v>8.5541777840884208E-4</c:v>
                </c:pt>
                <c:pt idx="20264">
                  <c:v>8.5537545244130568E-4</c:v>
                </c:pt>
                <c:pt idx="20265">
                  <c:v>8.5533318608945505E-4</c:v>
                </c:pt>
                <c:pt idx="20266">
                  <c:v>8.5529101135300338E-4</c:v>
                </c:pt>
                <c:pt idx="20267">
                  <c:v>8.552489109857948E-4</c:v>
                </c:pt>
                <c:pt idx="20268">
                  <c:v>8.5520682822002724E-4</c:v>
                </c:pt>
                <c:pt idx="20269">
                  <c:v>8.5516469873922485E-4</c:v>
                </c:pt>
                <c:pt idx="20270">
                  <c:v>8.5512248689189989E-4</c:v>
                </c:pt>
                <c:pt idx="20271">
                  <c:v>8.5508020575548668E-4</c:v>
                </c:pt>
                <c:pt idx="20272">
                  <c:v>8.5503790975860884E-4</c:v>
                </c:pt>
                <c:pt idx="20273">
                  <c:v>8.5499566402376208E-4</c:v>
                </c:pt>
                <c:pt idx="20274">
                  <c:v>8.5495350769826232E-4</c:v>
                </c:pt>
                <c:pt idx="20275">
                  <c:v>8.5491143192072843E-4</c:v>
                </c:pt>
                <c:pt idx="20276">
                  <c:v>8.5486938482411503E-4</c:v>
                </c:pt>
                <c:pt idx="20277">
                  <c:v>8.5482730075045412E-4</c:v>
                </c:pt>
                <c:pt idx="20278">
                  <c:v>8.5478513722164534E-4</c:v>
                </c:pt>
                <c:pt idx="20279">
                  <c:v>8.5474289884856548E-4</c:v>
                </c:pt>
                <c:pt idx="20280">
                  <c:v>8.5470063472074267E-4</c:v>
                </c:pt>
                <c:pt idx="20281">
                  <c:v>8.5465841075414576E-4</c:v>
                </c:pt>
                <c:pt idx="20282">
                  <c:v>8.5461627257354424E-4</c:v>
                </c:pt>
                <c:pt idx="20283">
                  <c:v>8.5457421983038044E-4</c:v>
                </c:pt>
                <c:pt idx="20284">
                  <c:v>8.5453220641223168E-4</c:v>
                </c:pt>
                <c:pt idx="20285">
                  <c:v>8.5449016641840517E-4</c:v>
                </c:pt>
                <c:pt idx="20286">
                  <c:v>8.5444805126913418E-4</c:v>
                </c:pt>
                <c:pt idx="20287">
                  <c:v>8.5440585705179968E-4</c:v>
                </c:pt>
                <c:pt idx="20288">
                  <c:v>8.5436362671032016E-4</c:v>
                </c:pt>
                <c:pt idx="20289">
                  <c:v>8.5432142585233355E-4</c:v>
                </c:pt>
                <c:pt idx="20290">
                  <c:v>8.5427930580344181E-4</c:v>
                </c:pt>
                <c:pt idx="20291">
                  <c:v>8.542372747135595E-4</c:v>
                </c:pt>
                <c:pt idx="20292">
                  <c:v>8.5419529298076246E-4</c:v>
                </c:pt>
                <c:pt idx="20293">
                  <c:v>8.5415329556183354E-4</c:v>
                </c:pt>
                <c:pt idx="20294">
                  <c:v>8.541112286003722E-4</c:v>
                </c:pt>
                <c:pt idx="20295">
                  <c:v>8.5406907974571844E-4</c:v>
                </c:pt>
                <c:pt idx="20296">
                  <c:v>8.5402688509407347E-4</c:v>
                </c:pt>
                <c:pt idx="20297">
                  <c:v>8.5398470885072173E-4</c:v>
                </c:pt>
                <c:pt idx="20298">
                  <c:v>8.5394260717215468E-4</c:v>
                </c:pt>
                <c:pt idx="20299">
                  <c:v>8.5390059655069133E-4</c:v>
                </c:pt>
                <c:pt idx="20300">
                  <c:v>8.5385864454030035E-4</c:v>
                </c:pt>
                <c:pt idx="20301">
                  <c:v>8.5381668803856793E-4</c:v>
                </c:pt>
                <c:pt idx="20302">
                  <c:v>8.5377466882361527E-4</c:v>
                </c:pt>
                <c:pt idx="20303">
                  <c:v>8.5373256633272275E-4</c:v>
                </c:pt>
                <c:pt idx="20304">
                  <c:v>8.5369040922824465E-4</c:v>
                </c:pt>
                <c:pt idx="20305">
                  <c:v>8.5364825924502306E-4</c:v>
                </c:pt>
                <c:pt idx="20306">
                  <c:v>8.536061764219733E-4</c:v>
                </c:pt>
                <c:pt idx="20307">
                  <c:v>8.5356418529891533E-4</c:v>
                </c:pt>
                <c:pt idx="20308">
                  <c:v>8.5352226111019662E-4</c:v>
                </c:pt>
                <c:pt idx="20309">
                  <c:v>8.5348034374258094E-4</c:v>
                </c:pt>
                <c:pt idx="20310">
                  <c:v>8.5343837159052266E-4</c:v>
                </c:pt>
                <c:pt idx="20311">
                  <c:v>8.53396316241763E-4</c:v>
                </c:pt>
                <c:pt idx="20312">
                  <c:v>8.5335419846406264E-4</c:v>
                </c:pt>
                <c:pt idx="20313">
                  <c:v>8.5331207649751259E-4</c:v>
                </c:pt>
                <c:pt idx="20314">
                  <c:v>8.5327001325244259E-4</c:v>
                </c:pt>
                <c:pt idx="20315">
                  <c:v>8.5322804088764064E-4</c:v>
                </c:pt>
                <c:pt idx="20316">
                  <c:v>8.5318614271297634E-4</c:v>
                </c:pt>
                <c:pt idx="20317">
                  <c:v>8.5314426260040292E-4</c:v>
                </c:pt>
                <c:pt idx="20318">
                  <c:v>8.5310233659665192E-4</c:v>
                </c:pt>
                <c:pt idx="20319">
                  <c:v>8.530603289325702E-4</c:v>
                </c:pt>
                <c:pt idx="20320">
                  <c:v>8.5301825215339678E-4</c:v>
                </c:pt>
                <c:pt idx="20321">
                  <c:v>8.5297616004088004E-4</c:v>
                </c:pt>
                <c:pt idx="20322">
                  <c:v>8.5293411732021026E-4</c:v>
                </c:pt>
                <c:pt idx="20323">
                  <c:v>8.5289216321456443E-4</c:v>
                </c:pt>
                <c:pt idx="20324">
                  <c:v>8.5285028936874776E-4</c:v>
                </c:pt>
                <c:pt idx="20325">
                  <c:v>8.5280844456704511E-4</c:v>
                </c:pt>
                <c:pt idx="20326">
                  <c:v>8.5276656358120647E-4</c:v>
                </c:pt>
                <c:pt idx="20327">
                  <c:v>8.5272460389936315E-4</c:v>
                </c:pt>
                <c:pt idx="20328">
                  <c:v>8.5268256965430225E-4</c:v>
                </c:pt>
                <c:pt idx="20329">
                  <c:v>8.5264050928250852E-4</c:v>
                </c:pt>
                <c:pt idx="20330">
                  <c:v>8.5259848823968662E-4</c:v>
                </c:pt>
                <c:pt idx="20331">
                  <c:v>8.5255655214222818E-4</c:v>
                </c:pt>
                <c:pt idx="20332">
                  <c:v>8.5251470108961254E-4</c:v>
                </c:pt>
                <c:pt idx="20333">
                  <c:v>8.5247288962150055E-4</c:v>
                </c:pt>
                <c:pt idx="20334">
                  <c:v>8.5243105232606293E-4</c:v>
                </c:pt>
                <c:pt idx="20335">
                  <c:v>8.5238914067400397E-4</c:v>
                </c:pt>
                <c:pt idx="20336">
                  <c:v>8.5234715033653753E-4</c:v>
                </c:pt>
                <c:pt idx="20337">
                  <c:v>8.5230512360921263E-4</c:v>
                </c:pt>
                <c:pt idx="20338">
                  <c:v>8.5226312558431641E-4</c:v>
                </c:pt>
                <c:pt idx="20339">
                  <c:v>8.5222120749515844E-4</c:v>
                </c:pt>
                <c:pt idx="20340">
                  <c:v>8.5217937787431225E-4</c:v>
                </c:pt>
                <c:pt idx="20341">
                  <c:v>8.5213759776178982E-4</c:v>
                </c:pt>
                <c:pt idx="20342">
                  <c:v>8.5209580265410646E-4</c:v>
                </c:pt>
                <c:pt idx="20343">
                  <c:v>8.5205393882851978E-4</c:v>
                </c:pt>
                <c:pt idx="20344">
                  <c:v>8.5201199358681857E-4</c:v>
                </c:pt>
                <c:pt idx="20345">
                  <c:v>8.5197000239234648E-4</c:v>
                </c:pt>
                <c:pt idx="20346">
                  <c:v>8.5192802888861563E-4</c:v>
                </c:pt>
                <c:pt idx="20347">
                  <c:v>8.5188612905773167E-4</c:v>
                </c:pt>
                <c:pt idx="20348">
                  <c:v>8.5184431970306647E-4</c:v>
                </c:pt>
                <c:pt idx="20349">
                  <c:v>8.5180256899976552E-4</c:v>
                </c:pt>
                <c:pt idx="20350">
                  <c:v>8.5176081442688522E-4</c:v>
                </c:pt>
                <c:pt idx="20351">
                  <c:v>8.5171899797691249E-4</c:v>
                </c:pt>
                <c:pt idx="20352">
                  <c:v>8.5167709881382714E-4</c:v>
                </c:pt>
                <c:pt idx="20353">
                  <c:v>8.516351449930769E-4</c:v>
                </c:pt>
                <c:pt idx="20354">
                  <c:v>8.5159319765083503E-4</c:v>
                </c:pt>
                <c:pt idx="20355">
                  <c:v>8.5155131657262757E-4</c:v>
                </c:pt>
                <c:pt idx="20356">
                  <c:v>8.5150952653274511E-4</c:v>
                </c:pt>
                <c:pt idx="20357">
                  <c:v>8.5146780335568716E-4</c:v>
                </c:pt>
                <c:pt idx="20358">
                  <c:v>8.5142608754163764E-4</c:v>
                </c:pt>
                <c:pt idx="20359">
                  <c:v>8.5138431777634067E-4</c:v>
                </c:pt>
                <c:pt idx="20360">
                  <c:v>8.5134246545283258E-4</c:v>
                </c:pt>
                <c:pt idx="20361">
                  <c:v>8.513005507679351E-4</c:v>
                </c:pt>
                <c:pt idx="20362">
                  <c:v>8.5125863133621099E-4</c:v>
                </c:pt>
                <c:pt idx="20363">
                  <c:v>8.5121676974004006E-4</c:v>
                </c:pt>
                <c:pt idx="20364">
                  <c:v>8.5117499829244763E-4</c:v>
                </c:pt>
                <c:pt idx="20365">
                  <c:v>8.5113330085267742E-4</c:v>
                </c:pt>
                <c:pt idx="20366">
                  <c:v>8.5109162192774531E-4</c:v>
                </c:pt>
                <c:pt idx="20367">
                  <c:v>8.5104989792756389E-4</c:v>
                </c:pt>
                <c:pt idx="20368">
                  <c:v>8.5100809296985067E-4</c:v>
                </c:pt>
                <c:pt idx="20369">
                  <c:v>8.5096621907431726E-4</c:v>
                </c:pt>
                <c:pt idx="20370">
                  <c:v>8.5092432938078933E-4</c:v>
                </c:pt>
                <c:pt idx="20371">
                  <c:v>8.5088248821761734E-4</c:v>
                </c:pt>
                <c:pt idx="20372">
                  <c:v>8.5084073487961208E-4</c:v>
                </c:pt>
                <c:pt idx="20373">
                  <c:v>8.5079906151114845E-4</c:v>
                </c:pt>
                <c:pt idx="20374">
                  <c:v>8.5075741754263615E-4</c:v>
                </c:pt>
                <c:pt idx="20375">
                  <c:v>8.5071573817460742E-4</c:v>
                </c:pt>
                <c:pt idx="20376">
                  <c:v>8.5067398086535045E-4</c:v>
                </c:pt>
                <c:pt idx="20377">
                  <c:v>8.5063214927609467E-4</c:v>
                </c:pt>
                <c:pt idx="20378">
                  <c:v>8.5059029119575417E-4</c:v>
                </c:pt>
                <c:pt idx="20379">
                  <c:v>8.5054847162110688E-4</c:v>
                </c:pt>
                <c:pt idx="20380">
                  <c:v>8.5050673615658762E-4</c:v>
                </c:pt>
                <c:pt idx="20381">
                  <c:v>8.5046508534331175E-4</c:v>
                </c:pt>
                <c:pt idx="20382">
                  <c:v>8.5042347436729241E-4</c:v>
                </c:pt>
                <c:pt idx="20383">
                  <c:v>8.5038183830382565E-4</c:v>
                </c:pt>
                <c:pt idx="20384">
                  <c:v>8.5034012867728063E-4</c:v>
                </c:pt>
                <c:pt idx="20385">
                  <c:v>8.5029834074900506E-4</c:v>
                </c:pt>
                <c:pt idx="20386">
                  <c:v>8.502565161721124E-4</c:v>
                </c:pt>
                <c:pt idx="20387">
                  <c:v>8.5021471952565245E-4</c:v>
                </c:pt>
                <c:pt idx="20388">
                  <c:v>8.5017300194788225E-4</c:v>
                </c:pt>
                <c:pt idx="20389">
                  <c:v>8.5013137234780988E-4</c:v>
                </c:pt>
                <c:pt idx="20390">
                  <c:v>8.500897924013424E-4</c:v>
                </c:pt>
                <c:pt idx="20391">
                  <c:v>8.5004819814216734E-4</c:v>
                </c:pt>
                <c:pt idx="20392">
                  <c:v>8.5000653598359349E-4</c:v>
                </c:pt>
                <c:pt idx="20393">
                  <c:v>8.4996479288590074E-4</c:v>
                </c:pt>
                <c:pt idx="20394">
                  <c:v>8.4992300368577655E-4</c:v>
                </c:pt>
                <c:pt idx="20395">
                  <c:v>8.4988123146790249E-4</c:v>
                </c:pt>
                <c:pt idx="20396">
                  <c:v>8.4983953203799506E-4</c:v>
                </c:pt>
                <c:pt idx="20397">
                  <c:v>8.4979792250465243E-4</c:v>
                </c:pt>
                <c:pt idx="20398">
                  <c:v>8.4975637165785566E-4</c:v>
                </c:pt>
                <c:pt idx="20399">
                  <c:v>8.4971481755481866E-4</c:v>
                </c:pt>
                <c:pt idx="20400">
                  <c:v>8.4967320240399483E-4</c:v>
                </c:pt>
                <c:pt idx="20401">
                  <c:v>8.4963150510166546E-4</c:v>
                </c:pt>
                <c:pt idx="20402">
                  <c:v>8.4958975310283269E-4</c:v>
                </c:pt>
                <c:pt idx="20403">
                  <c:v>8.4954800694861442E-4</c:v>
                </c:pt>
                <c:pt idx="20404">
                  <c:v>8.4950632617000678E-4</c:v>
                </c:pt>
                <c:pt idx="20405">
                  <c:v>8.4946473577041635E-4</c:v>
                </c:pt>
                <c:pt idx="20406">
                  <c:v>8.4942321215796728E-4</c:v>
                </c:pt>
                <c:pt idx="20407">
                  <c:v>8.4938169644225246E-4</c:v>
                </c:pt>
                <c:pt idx="20408">
                  <c:v>8.4934012760107312E-4</c:v>
                </c:pt>
                <c:pt idx="20409">
                  <c:v>8.4929847683783816E-4</c:v>
                </c:pt>
                <c:pt idx="20410">
                  <c:v>8.4925676378502064E-4</c:v>
                </c:pt>
                <c:pt idx="20411">
                  <c:v>8.4921504543595714E-4</c:v>
                </c:pt>
                <c:pt idx="20412">
                  <c:v>8.4917338404477617E-4</c:v>
                </c:pt>
                <c:pt idx="20413">
                  <c:v>8.4913181207389612E-4</c:v>
                </c:pt>
                <c:pt idx="20414">
                  <c:v>8.4909031392536567E-4</c:v>
                </c:pt>
                <c:pt idx="20415">
                  <c:v>8.4904883473663282E-4</c:v>
                </c:pt>
                <c:pt idx="20416">
                  <c:v>8.4900731128069375E-4</c:v>
                </c:pt>
                <c:pt idx="20417">
                  <c:v>8.489657075666701E-4</c:v>
                </c:pt>
                <c:pt idx="20418">
                  <c:v>8.4892403509527568E-4</c:v>
                </c:pt>
                <c:pt idx="20419">
                  <c:v>8.488823463693461E-4</c:v>
                </c:pt>
                <c:pt idx="20420">
                  <c:v>8.4884070532093697E-4</c:v>
                </c:pt>
                <c:pt idx="20421">
                  <c:v>8.4879915131225744E-4</c:v>
                </c:pt>
                <c:pt idx="20422">
                  <c:v>8.4875767698075727E-4</c:v>
                </c:pt>
                <c:pt idx="20423">
                  <c:v>8.4871623239775556E-4</c:v>
                </c:pt>
                <c:pt idx="20424">
                  <c:v>8.4867475319167656E-4</c:v>
                </c:pt>
                <c:pt idx="20425">
                  <c:v>8.4863319679476864E-4</c:v>
                </c:pt>
                <c:pt idx="20426">
                  <c:v>8.4859156640320027E-4</c:v>
                </c:pt>
                <c:pt idx="20427">
                  <c:v>8.4854990916372974E-4</c:v>
                </c:pt>
                <c:pt idx="20428">
                  <c:v>8.4850828961554789E-4</c:v>
                </c:pt>
                <c:pt idx="20429">
                  <c:v>8.4846675334766569E-4</c:v>
                </c:pt>
                <c:pt idx="20430">
                  <c:v>8.4842530133642726E-4</c:v>
                </c:pt>
                <c:pt idx="20431">
                  <c:v>8.4838388940857465E-4</c:v>
                </c:pt>
                <c:pt idx="20432">
                  <c:v>8.4834245312475839E-4</c:v>
                </c:pt>
                <c:pt idx="20433">
                  <c:v>8.4830094406614033E-4</c:v>
                </c:pt>
                <c:pt idx="20434">
                  <c:v>8.4825935709047218E-4</c:v>
                </c:pt>
                <c:pt idx="20435">
                  <c:v>8.4821773321425327E-4</c:v>
                </c:pt>
                <c:pt idx="20436">
                  <c:v>8.4817613650547551E-4</c:v>
                </c:pt>
                <c:pt idx="20437">
                  <c:v>8.4813461800457097E-4</c:v>
                </c:pt>
                <c:pt idx="20438">
                  <c:v>8.480931869909162E-4</c:v>
                </c:pt>
                <c:pt idx="20439">
                  <c:v>8.4805180577024887E-4</c:v>
                </c:pt>
                <c:pt idx="20440">
                  <c:v>8.4801041091089305E-4</c:v>
                </c:pt>
                <c:pt idx="20441">
                  <c:v>8.4796894896458069E-4</c:v>
                </c:pt>
                <c:pt idx="20442">
                  <c:v>8.4792740655599867E-4</c:v>
                </c:pt>
                <c:pt idx="20443">
                  <c:v>8.478858179013656E-4</c:v>
                </c:pt>
                <c:pt idx="20444">
                  <c:v>8.4784424552946562E-4</c:v>
                </c:pt>
                <c:pt idx="20445">
                  <c:v>8.4780274506764391E-4</c:v>
                </c:pt>
                <c:pt idx="20446">
                  <c:v>8.4776133392399961E-4</c:v>
                </c:pt>
                <c:pt idx="20447">
                  <c:v>8.4771998149704773E-4</c:v>
                </c:pt>
                <c:pt idx="20448">
                  <c:v>8.4767862641887124E-4</c:v>
                </c:pt>
                <c:pt idx="20449">
                  <c:v>8.4763721111542228E-4</c:v>
                </c:pt>
                <c:pt idx="20450">
                  <c:v>8.4759571422084884E-4</c:v>
                </c:pt>
                <c:pt idx="20451">
                  <c:v>8.475541625960442E-4</c:v>
                </c:pt>
                <c:pt idx="20452">
                  <c:v>8.4751261619077432E-4</c:v>
                </c:pt>
                <c:pt idx="20453">
                  <c:v>8.4747113428033048E-4</c:v>
                </c:pt>
                <c:pt idx="20454">
                  <c:v>8.4742974209195215E-4</c:v>
                </c:pt>
                <c:pt idx="20455">
                  <c:v>8.4738841661094726E-4</c:v>
                </c:pt>
                <c:pt idx="20456">
                  <c:v>8.4734709955230729E-4</c:v>
                </c:pt>
                <c:pt idx="20457">
                  <c:v>8.4730573018663069E-4</c:v>
                </c:pt>
                <c:pt idx="20458">
                  <c:v>8.4726427953273401E-4</c:v>
                </c:pt>
                <c:pt idx="20459">
                  <c:v>8.4722276666520757E-4</c:v>
                </c:pt>
                <c:pt idx="20460">
                  <c:v>8.4718124796050382E-4</c:v>
                </c:pt>
                <c:pt idx="20461">
                  <c:v>8.4713978534416287E-4</c:v>
                </c:pt>
                <c:pt idx="20462">
                  <c:v>8.4709841142327578E-4</c:v>
                </c:pt>
                <c:pt idx="20463">
                  <c:v>8.4705711113616767E-4</c:v>
                </c:pt>
                <c:pt idx="20464">
                  <c:v>8.4701583024611763E-4</c:v>
                </c:pt>
                <c:pt idx="20465">
                  <c:v>8.469745058891085E-4</c:v>
                </c:pt>
                <c:pt idx="20466">
                  <c:v>8.4693310197007487E-4</c:v>
                </c:pt>
                <c:pt idx="20467">
                  <c:v>8.468916294772621E-4</c:v>
                </c:pt>
                <c:pt idx="20468">
                  <c:v>8.4685014028139274E-4</c:v>
                </c:pt>
                <c:pt idx="20469">
                  <c:v>8.4680869791874276E-4</c:v>
                </c:pt>
                <c:pt idx="20470">
                  <c:v>8.4676734181483241E-4</c:v>
                </c:pt>
                <c:pt idx="20471">
                  <c:v>8.4672606509369748E-4</c:v>
                </c:pt>
                <c:pt idx="20472">
                  <c:v>8.4668481846243715E-4</c:v>
                </c:pt>
                <c:pt idx="20473">
                  <c:v>8.4664353797638784E-4</c:v>
                </c:pt>
                <c:pt idx="20474">
                  <c:v>8.4660218104558066E-4</c:v>
                </c:pt>
                <c:pt idx="20475">
                  <c:v>8.4656075040750046E-4</c:v>
                </c:pt>
                <c:pt idx="20476">
                  <c:v>8.4651929257212896E-4</c:v>
                </c:pt>
                <c:pt idx="20477">
                  <c:v>8.4647787162245042E-4</c:v>
                </c:pt>
                <c:pt idx="20478">
                  <c:v>8.4643653312860268E-4</c:v>
                </c:pt>
                <c:pt idx="20479">
                  <c:v>8.4639527849587047E-4</c:v>
                </c:pt>
                <c:pt idx="20480">
                  <c:v>8.4635406418609807E-4</c:v>
                </c:pt>
                <c:pt idx="20481">
                  <c:v>8.4631282624353507E-4</c:v>
                </c:pt>
                <c:pt idx="20482">
                  <c:v>8.4627151630922248E-4</c:v>
                </c:pt>
                <c:pt idx="20483">
                  <c:v>8.4623012884346932E-4</c:v>
                </c:pt>
                <c:pt idx="20484">
                  <c:v>8.4618870423199314E-4</c:v>
                </c:pt>
                <c:pt idx="20485">
                  <c:v>8.4614730603386763E-4</c:v>
                </c:pt>
                <c:pt idx="20486">
                  <c:v>8.4610598518901022E-4</c:v>
                </c:pt>
                <c:pt idx="20487">
                  <c:v>8.4606475134111194E-4</c:v>
                </c:pt>
                <c:pt idx="20488">
                  <c:v>8.4602356741979572E-4</c:v>
                </c:pt>
                <c:pt idx="20489">
                  <c:v>8.4598237052545993E-4</c:v>
                </c:pt>
                <c:pt idx="20490">
                  <c:v>8.4594110735058254E-4</c:v>
                </c:pt>
                <c:pt idx="20491">
                  <c:v>8.4589976419011364E-4</c:v>
                </c:pt>
                <c:pt idx="20492">
                  <c:v>8.4585837464592833E-4</c:v>
                </c:pt>
                <c:pt idx="20493">
                  <c:v>8.4581700069380668E-4</c:v>
                </c:pt>
                <c:pt idx="20494">
                  <c:v>8.4577569778085274E-4</c:v>
                </c:pt>
                <c:pt idx="20495">
                  <c:v>8.4573448360895042E-4</c:v>
                </c:pt>
                <c:pt idx="20496">
                  <c:v>8.4569332817894236E-4</c:v>
                </c:pt>
                <c:pt idx="20497">
                  <c:v>8.4565217069447593E-4</c:v>
                </c:pt>
                <c:pt idx="20498">
                  <c:v>8.4561095380056024E-4</c:v>
                </c:pt>
                <c:pt idx="20499">
                  <c:v>8.4556965587460236E-4</c:v>
                </c:pt>
                <c:pt idx="20500">
                  <c:v>8.4552830318974546E-4</c:v>
                </c:pt>
                <c:pt idx="20501">
                  <c:v>8.4548695510803498E-4</c:v>
                </c:pt>
                <c:pt idx="20502">
                  <c:v>8.4544567064795525E-4</c:v>
                </c:pt>
                <c:pt idx="20503">
                  <c:v>8.4540447525535537E-4</c:v>
                </c:pt>
                <c:pt idx="20504">
                  <c:v>8.4536334648632684E-4</c:v>
                </c:pt>
                <c:pt idx="20505">
                  <c:v>8.4532222665731512E-4</c:v>
                </c:pt>
                <c:pt idx="20506">
                  <c:v>8.4528105533240069E-4</c:v>
                </c:pt>
                <c:pt idx="20507">
                  <c:v>8.4523980335074586E-4</c:v>
                </c:pt>
                <c:pt idx="20508">
                  <c:v>8.4519848923552679E-4</c:v>
                </c:pt>
                <c:pt idx="20509">
                  <c:v>8.4515716875054243E-4</c:v>
                </c:pt>
                <c:pt idx="20510">
                  <c:v>8.4511590349251335E-4</c:v>
                </c:pt>
                <c:pt idx="20511">
                  <c:v>8.4507472620850438E-4</c:v>
                </c:pt>
                <c:pt idx="20512">
                  <c:v>8.4503362236668577E-4</c:v>
                </c:pt>
                <c:pt idx="20513">
                  <c:v>8.4499253835157711E-4</c:v>
                </c:pt>
                <c:pt idx="20514">
                  <c:v>8.4495141166200161E-4</c:v>
                </c:pt>
                <c:pt idx="20515">
                  <c:v>8.4491020610309763E-4</c:v>
                </c:pt>
                <c:pt idx="20516">
                  <c:v>8.4486893215707216E-4</c:v>
                </c:pt>
                <c:pt idx="20517">
                  <c:v>8.4482764106739343E-4</c:v>
                </c:pt>
                <c:pt idx="20518">
                  <c:v>8.4478639597509867E-4</c:v>
                </c:pt>
                <c:pt idx="20519">
                  <c:v>8.4474523636497386E-4</c:v>
                </c:pt>
                <c:pt idx="20520">
                  <c:v>8.4470415584124707E-4</c:v>
                </c:pt>
                <c:pt idx="20521">
                  <c:v>8.4466310574167025E-4</c:v>
                </c:pt>
                <c:pt idx="20522">
                  <c:v>8.4462202254753291E-4</c:v>
                </c:pt>
                <c:pt idx="20523">
                  <c:v>8.4458086365040048E-4</c:v>
                </c:pt>
                <c:pt idx="20524">
                  <c:v>8.4453963133534755E-4</c:v>
                </c:pt>
                <c:pt idx="20525">
                  <c:v>8.4449837148097744E-4</c:v>
                </c:pt>
                <c:pt idx="20526">
                  <c:v>8.4445714771542557E-4</c:v>
                </c:pt>
                <c:pt idx="20527">
                  <c:v>8.4441600558656231E-4</c:v>
                </c:pt>
                <c:pt idx="20528">
                  <c:v>8.4437494692238724E-4</c:v>
                </c:pt>
                <c:pt idx="20529">
                  <c:v>8.4433392881428726E-4</c:v>
                </c:pt>
                <c:pt idx="20530">
                  <c:v>8.4429288778835505E-4</c:v>
                </c:pt>
                <c:pt idx="20531">
                  <c:v>8.4425177554850494E-4</c:v>
                </c:pt>
                <c:pt idx="20532">
                  <c:v>8.4421058616371877E-4</c:v>
                </c:pt>
                <c:pt idx="20533">
                  <c:v>8.4416935939469421E-4</c:v>
                </c:pt>
                <c:pt idx="20534">
                  <c:v>8.4412815829374712E-4</c:v>
                </c:pt>
                <c:pt idx="20535">
                  <c:v>8.4408703369763028E-4</c:v>
                </c:pt>
                <c:pt idx="20536">
                  <c:v>8.440459956083954E-4</c:v>
                </c:pt>
                <c:pt idx="20537">
                  <c:v>8.4400500757361523E-4</c:v>
                </c:pt>
                <c:pt idx="20538">
                  <c:v>8.4396400722323969E-4</c:v>
                </c:pt>
                <c:pt idx="20539">
                  <c:v>8.4392294139271724E-4</c:v>
                </c:pt>
                <c:pt idx="20540">
                  <c:v>8.4388179605309214E-4</c:v>
                </c:pt>
                <c:pt idx="20541">
                  <c:v>8.4384060419793268E-4</c:v>
                </c:pt>
                <c:pt idx="20542">
                  <c:v>8.4379942725296381E-4</c:v>
                </c:pt>
                <c:pt idx="20543">
                  <c:v>8.4375832048312876E-4</c:v>
                </c:pt>
                <c:pt idx="20544">
                  <c:v>8.4371730187854062E-4</c:v>
                </c:pt>
                <c:pt idx="20545">
                  <c:v>8.4367634203617165E-4</c:v>
                </c:pt>
                <c:pt idx="20546">
                  <c:v>8.4363538072797066E-4</c:v>
                </c:pt>
                <c:pt idx="20547">
                  <c:v>8.4359436081944065E-4</c:v>
                </c:pt>
                <c:pt idx="20548">
                  <c:v>8.4355326043666988E-4</c:v>
                </c:pt>
                <c:pt idx="20549">
                  <c:v>8.4351210527131503E-4</c:v>
                </c:pt>
                <c:pt idx="20550">
                  <c:v>8.4347095410130526E-4</c:v>
                </c:pt>
                <c:pt idx="20551">
                  <c:v>8.434298656872578E-4</c:v>
                </c:pt>
                <c:pt idx="20552">
                  <c:v>8.4338886568849282E-4</c:v>
                </c:pt>
                <c:pt idx="20553">
                  <c:v>8.4334793222553498E-4</c:v>
                </c:pt>
                <c:pt idx="20554">
                  <c:v>8.4330700821235154E-4</c:v>
                </c:pt>
                <c:pt idx="20555">
                  <c:v>8.4326603350714558E-4</c:v>
                </c:pt>
                <c:pt idx="20556">
                  <c:v>8.4322497877434212E-4</c:v>
                </c:pt>
                <c:pt idx="20557">
                  <c:v>8.4318386199203716E-4</c:v>
                </c:pt>
                <c:pt idx="20558">
                  <c:v>8.4314273831567342E-4</c:v>
                </c:pt>
                <c:pt idx="20559">
                  <c:v>8.431016690128736E-4</c:v>
                </c:pt>
                <c:pt idx="20560">
                  <c:v>8.4306068696607818E-4</c:v>
                </c:pt>
                <c:pt idx="20561">
                  <c:v>8.4301977816691705E-4</c:v>
                </c:pt>
                <c:pt idx="20562">
                  <c:v>8.4297888961662492E-4</c:v>
                </c:pt>
                <c:pt idx="20563">
                  <c:v>8.4293795917665128E-4</c:v>
                </c:pt>
                <c:pt idx="20564">
                  <c:v>8.4289695055670105E-4</c:v>
                </c:pt>
                <c:pt idx="20565">
                  <c:v>8.4285587373926843E-4</c:v>
                </c:pt>
                <c:pt idx="20566">
                  <c:v>8.428147793454109E-4</c:v>
                </c:pt>
                <c:pt idx="20567">
                  <c:v>8.4277373012151067E-4</c:v>
                </c:pt>
                <c:pt idx="20568">
                  <c:v>8.4273276560759523E-4</c:v>
                </c:pt>
                <c:pt idx="20569">
                  <c:v>8.4269187988178713E-4</c:v>
                </c:pt>
                <c:pt idx="20570">
                  <c:v>8.4265102490740083E-4</c:v>
                </c:pt>
                <c:pt idx="20571">
                  <c:v>8.4261013759070753E-4</c:v>
                </c:pt>
                <c:pt idx="20572">
                  <c:v>8.4256917530844348E-4</c:v>
                </c:pt>
                <c:pt idx="20573">
                  <c:v>8.4252813989956973E-4</c:v>
                </c:pt>
                <c:pt idx="20574">
                  <c:v>8.4248707661659702E-4</c:v>
                </c:pt>
                <c:pt idx="20575">
                  <c:v>8.4244604863419742E-4</c:v>
                </c:pt>
                <c:pt idx="20576">
                  <c:v>8.4240510147465047E-4</c:v>
                </c:pt>
                <c:pt idx="20577">
                  <c:v>8.4236423738252809E-4</c:v>
                </c:pt>
                <c:pt idx="20578">
                  <c:v>8.4232341407321643E-4</c:v>
                </c:pt>
                <c:pt idx="20579">
                  <c:v>8.4228256855287565E-4</c:v>
                </c:pt>
                <c:pt idx="20580">
                  <c:v>8.4224165259126713E-4</c:v>
                </c:pt>
                <c:pt idx="20581">
                  <c:v>8.4220065987209249E-4</c:v>
                </c:pt>
                <c:pt idx="20582">
                  <c:v>8.4215962953670931E-4</c:v>
                </c:pt>
                <c:pt idx="20583">
                  <c:v>8.421186241328707E-4</c:v>
                </c:pt>
                <c:pt idx="20584">
                  <c:v>8.4207769439154664E-4</c:v>
                </c:pt>
                <c:pt idx="20585">
                  <c:v>8.4203685066726525E-4</c:v>
                </c:pt>
                <c:pt idx="20586">
                  <c:v>8.4199605711969701E-4</c:v>
                </c:pt>
                <c:pt idx="20587">
                  <c:v>8.4195525190576212E-4</c:v>
                </c:pt>
                <c:pt idx="20588">
                  <c:v>8.4191438200612576E-4</c:v>
                </c:pt>
                <c:pt idx="20589">
                  <c:v>8.4187343307363385E-4</c:v>
                </c:pt>
                <c:pt idx="20590">
                  <c:v>8.4183243749955962E-4</c:v>
                </c:pt>
                <c:pt idx="20591">
                  <c:v>8.4179145616248207E-4</c:v>
                </c:pt>
                <c:pt idx="20592">
                  <c:v>8.4175054414337516E-4</c:v>
                </c:pt>
                <c:pt idx="20593">
                  <c:v>8.4170971971503242E-4</c:v>
                </c:pt>
                <c:pt idx="20594">
                  <c:v>8.416689540644383E-4</c:v>
                </c:pt>
                <c:pt idx="20595">
                  <c:v>8.4162818752856361E-4</c:v>
                </c:pt>
                <c:pt idx="20596">
                  <c:v>8.4158736319485199E-4</c:v>
                </c:pt>
                <c:pt idx="20597">
                  <c:v>8.4154645894338426E-4</c:v>
                </c:pt>
                <c:pt idx="20598">
                  <c:v>8.4150549989055429E-4</c:v>
                </c:pt>
                <c:pt idx="20599">
                  <c:v>8.4146454423375343E-4</c:v>
                </c:pt>
                <c:pt idx="20600">
                  <c:v>8.4142365047472779E-4</c:v>
                </c:pt>
                <c:pt idx="20601">
                  <c:v>8.4138284448115113E-4</c:v>
                </c:pt>
                <c:pt idx="20602">
                  <c:v>8.4134210493176198E-4</c:v>
                </c:pt>
                <c:pt idx="20603">
                  <c:v>8.4130137533408394E-4</c:v>
                </c:pt>
                <c:pt idx="20604">
                  <c:v>8.4126059584108039E-4</c:v>
                </c:pt>
                <c:pt idx="20605">
                  <c:v>8.4121973694725066E-4</c:v>
                </c:pt>
                <c:pt idx="20606">
                  <c:v>8.4117881609193127E-4</c:v>
                </c:pt>
                <c:pt idx="20607">
                  <c:v>8.4113788782644208E-4</c:v>
                </c:pt>
                <c:pt idx="20608">
                  <c:v>8.4109701308908013E-4</c:v>
                </c:pt>
                <c:pt idx="20609">
                  <c:v>8.4105622489312731E-4</c:v>
                </c:pt>
                <c:pt idx="20610">
                  <c:v>8.4101550974735346E-4</c:v>
                </c:pt>
                <c:pt idx="20611">
                  <c:v>8.4097481526515722E-4</c:v>
                </c:pt>
                <c:pt idx="20612">
                  <c:v>8.4093407967048266E-4</c:v>
                </c:pt>
                <c:pt idx="20613">
                  <c:v>8.4089326658180123E-4</c:v>
                </c:pt>
                <c:pt idx="20614">
                  <c:v>8.4085238548821796E-4</c:v>
                </c:pt>
                <c:pt idx="20615">
                  <c:v>8.4081148639316523E-4</c:v>
                </c:pt>
                <c:pt idx="20616">
                  <c:v>8.4077063164897283E-4</c:v>
                </c:pt>
                <c:pt idx="20617">
                  <c:v>8.4072986084695266E-4</c:v>
                </c:pt>
                <c:pt idx="20618">
                  <c:v>8.4068916853288246E-4</c:v>
                </c:pt>
                <c:pt idx="20619">
                  <c:v>8.4064850729059055E-4</c:v>
                </c:pt>
                <c:pt idx="20620">
                  <c:v>8.4060781445032668E-4</c:v>
                </c:pt>
                <c:pt idx="20621">
                  <c:v>8.4056704737763043E-4</c:v>
                </c:pt>
                <c:pt idx="20622">
                  <c:v>8.4052620747150988E-4</c:v>
                </c:pt>
                <c:pt idx="20623">
                  <c:v>8.4048533936366865E-4</c:v>
                </c:pt>
                <c:pt idx="20624">
                  <c:v>8.4044450577670825E-4</c:v>
                </c:pt>
                <c:pt idx="20625">
                  <c:v>8.4040375220404307E-4</c:v>
                </c:pt>
                <c:pt idx="20626">
                  <c:v>8.403630813007295E-4</c:v>
                </c:pt>
                <c:pt idx="20627">
                  <c:v>8.4032245140068464E-4</c:v>
                </c:pt>
                <c:pt idx="20628">
                  <c:v>8.4028179998833557E-4</c:v>
                </c:pt>
                <c:pt idx="20629">
                  <c:v>8.4024107890220317E-4</c:v>
                </c:pt>
                <c:pt idx="20630">
                  <c:v>8.4020028144668794E-4</c:v>
                </c:pt>
                <c:pt idx="20631">
                  <c:v>8.4015944614946768E-4</c:v>
                </c:pt>
                <c:pt idx="20632">
                  <c:v>8.4011863505590516E-4</c:v>
                </c:pt>
                <c:pt idx="20633">
                  <c:v>8.400778987886422E-4</c:v>
                </c:pt>
                <c:pt idx="20634">
                  <c:v>8.4003724804885052E-4</c:v>
                </c:pt>
                <c:pt idx="20635">
                  <c:v>8.3999664760246696E-4</c:v>
                </c:pt>
                <c:pt idx="20636">
                  <c:v>8.3995603613085416E-4</c:v>
                </c:pt>
                <c:pt idx="20637">
                  <c:v>8.3991536076206757E-4</c:v>
                </c:pt>
                <c:pt idx="20638">
                  <c:v>8.3987460683640068E-4</c:v>
                </c:pt>
                <c:pt idx="20639">
                  <c:v>8.3983380614879725E-4</c:v>
                </c:pt>
                <c:pt idx="20640">
                  <c:v>8.3979301903358203E-4</c:v>
                </c:pt>
                <c:pt idx="20641">
                  <c:v>8.3975230038598543E-4</c:v>
                </c:pt>
                <c:pt idx="20642">
                  <c:v>8.3971166875601263E-4</c:v>
                </c:pt>
                <c:pt idx="20643">
                  <c:v>8.3967109591458677E-4</c:v>
                </c:pt>
                <c:pt idx="20644">
                  <c:v>8.3963052276046714E-4</c:v>
                </c:pt>
                <c:pt idx="20645">
                  <c:v>8.3958989260441753E-4</c:v>
                </c:pt>
                <c:pt idx="20646">
                  <c:v>8.3954918308575997E-4</c:v>
                </c:pt>
                <c:pt idx="20647">
                  <c:v>8.3950841875177001E-4</c:v>
                </c:pt>
                <c:pt idx="20648">
                  <c:v>8.3946765722291497E-4</c:v>
                </c:pt>
                <c:pt idx="20649">
                  <c:v>8.3942695674103047E-4</c:v>
                </c:pt>
                <c:pt idx="20650">
                  <c:v>8.3938634337719724E-4</c:v>
                </c:pt>
                <c:pt idx="20651">
                  <c:v>8.393457963620938E-4</c:v>
                </c:pt>
                <c:pt idx="20652">
                  <c:v>8.3930525979292311E-4</c:v>
                </c:pt>
                <c:pt idx="20653">
                  <c:v>8.3926467411798381E-4</c:v>
                </c:pt>
                <c:pt idx="20654">
                  <c:v>8.3922400966663139E-4</c:v>
                </c:pt>
                <c:pt idx="20655">
                  <c:v>8.3918328334566753E-4</c:v>
                </c:pt>
                <c:pt idx="20656">
                  <c:v>8.3914254910649874E-4</c:v>
                </c:pt>
                <c:pt idx="20657">
                  <c:v>8.3910186755792554E-4</c:v>
                </c:pt>
                <c:pt idx="20658">
                  <c:v>8.390612718395655E-4</c:v>
                </c:pt>
                <c:pt idx="20659">
                  <c:v>8.3902074897109706E-4</c:v>
                </c:pt>
                <c:pt idx="20660">
                  <c:v>8.3898024717358468E-4</c:v>
                </c:pt>
                <c:pt idx="20661">
                  <c:v>8.3893970503323115E-4</c:v>
                </c:pt>
                <c:pt idx="20662">
                  <c:v>8.3889908608148064E-4</c:v>
                </c:pt>
                <c:pt idx="20663">
                  <c:v>8.3885839932029075E-4</c:v>
                </c:pt>
                <c:pt idx="20664">
                  <c:v>8.3881769414021271E-4</c:v>
                </c:pt>
                <c:pt idx="20665">
                  <c:v>8.3877703250013764E-4</c:v>
                </c:pt>
                <c:pt idx="20666">
                  <c:v>8.3873645403881748E-4</c:v>
                </c:pt>
                <c:pt idx="20667">
                  <c:v>8.3869595376346022E-4</c:v>
                </c:pt>
                <c:pt idx="20668">
                  <c:v>8.3865548487340401E-4</c:v>
                </c:pt>
                <c:pt idx="20669">
                  <c:v>8.3861498512188284E-4</c:v>
                </c:pt>
                <c:pt idx="20670">
                  <c:v>8.385744118667676E-4</c:v>
                </c:pt>
                <c:pt idx="20671">
                  <c:v>8.3853376607324415E-4</c:v>
                </c:pt>
                <c:pt idx="20672">
                  <c:v>8.3849309175745076E-4</c:v>
                </c:pt>
                <c:pt idx="20673">
                  <c:v>8.3845245119130334E-4</c:v>
                </c:pt>
                <c:pt idx="20674">
                  <c:v>8.3841188983616477E-4</c:v>
                </c:pt>
                <c:pt idx="20675">
                  <c:v>8.3837141075152814E-4</c:v>
                </c:pt>
                <c:pt idx="20676">
                  <c:v>8.3833097288442458E-4</c:v>
                </c:pt>
                <c:pt idx="20677">
                  <c:v>8.3829051419573764E-4</c:v>
                </c:pt>
                <c:pt idx="20678">
                  <c:v>8.3824998659563831E-4</c:v>
                </c:pt>
                <c:pt idx="20679">
                  <c:v>8.3820938301508647E-4</c:v>
                </c:pt>
                <c:pt idx="20680">
                  <c:v>8.3816874137373728E-4</c:v>
                </c:pt>
                <c:pt idx="20681">
                  <c:v>8.3812812321668875E-4</c:v>
                </c:pt>
                <c:pt idx="20682">
                  <c:v>8.3808757905579545E-4</c:v>
                </c:pt>
                <c:pt idx="20683">
                  <c:v>8.3804711993310226E-4</c:v>
                </c:pt>
                <c:pt idx="20684">
                  <c:v>8.3800671121503248E-4</c:v>
                </c:pt>
                <c:pt idx="20685">
                  <c:v>8.3796629210487815E-4</c:v>
                </c:pt>
                <c:pt idx="20686">
                  <c:v>8.3792580988017388E-4</c:v>
                </c:pt>
                <c:pt idx="20687">
                  <c:v>8.3788524957426459E-4</c:v>
                </c:pt>
                <c:pt idx="20688">
                  <c:v>8.3784464239167525E-4</c:v>
                </c:pt>
                <c:pt idx="20689">
                  <c:v>8.3780404812536507E-4</c:v>
                </c:pt>
                <c:pt idx="20690">
                  <c:v>8.3776352148308582E-4</c:v>
                </c:pt>
                <c:pt idx="20691">
                  <c:v>8.3772308128664849E-4</c:v>
                </c:pt>
                <c:pt idx="20692">
                  <c:v>8.3768269988490922E-4</c:v>
                </c:pt>
                <c:pt idx="20693">
                  <c:v>8.3764231873516564E-4</c:v>
                </c:pt>
                <c:pt idx="20694">
                  <c:v>8.3760188137287322E-4</c:v>
                </c:pt>
                <c:pt idx="20695">
                  <c:v>8.3756136520175524E-4</c:v>
                </c:pt>
                <c:pt idx="20696">
                  <c:v>8.3752079420607473E-4</c:v>
                </c:pt>
                <c:pt idx="20697">
                  <c:v>8.3748022543294698E-4</c:v>
                </c:pt>
                <c:pt idx="20698">
                  <c:v>8.3743971686335214E-4</c:v>
                </c:pt>
                <c:pt idx="20699">
                  <c:v>8.3739929476680294E-4</c:v>
                </c:pt>
                <c:pt idx="20700">
                  <c:v>8.3735893891977891E-4</c:v>
                </c:pt>
                <c:pt idx="20701">
                  <c:v>8.3731859400526748E-4</c:v>
                </c:pt>
                <c:pt idx="20702">
                  <c:v>8.3727820076748966E-4</c:v>
                </c:pt>
                <c:pt idx="20703">
                  <c:v>8.3723772937531146E-4</c:v>
                </c:pt>
                <c:pt idx="20704">
                  <c:v>8.371971962092069E-4</c:v>
                </c:pt>
                <c:pt idx="20705">
                  <c:v>8.3715665462487051E-4</c:v>
                </c:pt>
                <c:pt idx="20706">
                  <c:v>8.3711616490140465E-4</c:v>
                </c:pt>
                <c:pt idx="20707">
                  <c:v>8.3707576030037762E-4</c:v>
                </c:pt>
                <c:pt idx="20708">
                  <c:v>8.3703542834617068E-4</c:v>
                </c:pt>
                <c:pt idx="20709">
                  <c:v>8.3699511786303746E-4</c:v>
                </c:pt>
                <c:pt idx="20710">
                  <c:v>8.3695476779922654E-4</c:v>
                </c:pt>
                <c:pt idx="20711">
                  <c:v>8.3691434160326902E-4</c:v>
                </c:pt>
                <c:pt idx="20712">
                  <c:v>8.3687384779612955E-4</c:v>
                </c:pt>
                <c:pt idx="20713">
                  <c:v>8.3683333516023988E-4</c:v>
                </c:pt>
                <c:pt idx="20714">
                  <c:v>8.3679286526166727E-4</c:v>
                </c:pt>
                <c:pt idx="20715">
                  <c:v>8.3675247778278465E-4</c:v>
                </c:pt>
                <c:pt idx="20716">
                  <c:v>8.3671216818609806E-4</c:v>
                </c:pt>
                <c:pt idx="20717">
                  <c:v>8.3667189028150746E-4</c:v>
                </c:pt>
                <c:pt idx="20718">
                  <c:v>8.3663158224418625E-4</c:v>
                </c:pt>
                <c:pt idx="20719">
                  <c:v>8.365912014278383E-4</c:v>
                </c:pt>
                <c:pt idx="20720">
                  <c:v>8.3655074836988367E-4</c:v>
                </c:pt>
                <c:pt idx="20721">
                  <c:v>8.3651026647607249E-4</c:v>
                </c:pt>
                <c:pt idx="20722">
                  <c:v>8.3646981756906676E-4</c:v>
                </c:pt>
                <c:pt idx="20723">
                  <c:v>8.3642944707501045E-4</c:v>
                </c:pt>
                <c:pt idx="20724">
                  <c:v>8.3638915845188745E-4</c:v>
                </c:pt>
                <c:pt idx="20725">
                  <c:v>8.3634891125444267E-4</c:v>
                </c:pt>
                <c:pt idx="20726">
                  <c:v>8.3630864391822399E-4</c:v>
                </c:pt>
                <c:pt idx="20727">
                  <c:v>8.36268308427829E-4</c:v>
                </c:pt>
                <c:pt idx="20728">
                  <c:v>8.3622789734665568E-4</c:v>
                </c:pt>
                <c:pt idx="20729">
                  <c:v>8.3618744799187988E-4</c:v>
                </c:pt>
                <c:pt idx="20730">
                  <c:v>8.3614702141053565E-4</c:v>
                </c:pt>
                <c:pt idx="20731">
                  <c:v>8.3610666800120544E-4</c:v>
                </c:pt>
                <c:pt idx="20732">
                  <c:v>8.3606639914114527E-4</c:v>
                </c:pt>
                <c:pt idx="20733">
                  <c:v>8.3602618079153574E-4</c:v>
                </c:pt>
                <c:pt idx="20734">
                  <c:v>8.3598595267504023E-4</c:v>
                </c:pt>
                <c:pt idx="20735">
                  <c:v>8.3594566222077783E-4</c:v>
                </c:pt>
                <c:pt idx="20736">
                  <c:v>8.3590529416064784E-4</c:v>
                </c:pt>
                <c:pt idx="20737">
                  <c:v>8.3586487911461115E-4</c:v>
                </c:pt>
                <c:pt idx="20738">
                  <c:v>8.3582447633716707E-4</c:v>
                </c:pt>
                <c:pt idx="20739">
                  <c:v>8.3578414034687063E-4</c:v>
                </c:pt>
                <c:pt idx="20740">
                  <c:v>8.3574389023202754E-4</c:v>
                </c:pt>
                <c:pt idx="20741">
                  <c:v>8.3570369891345546E-4</c:v>
                </c:pt>
                <c:pt idx="20742">
                  <c:v>8.3566350840377464E-4</c:v>
                </c:pt>
                <c:pt idx="20743">
                  <c:v>8.3562326246440738E-4</c:v>
                </c:pt>
                <c:pt idx="20744">
                  <c:v>8.3558293826863897E-4</c:v>
                </c:pt>
                <c:pt idx="20745">
                  <c:v>8.3554255924373551E-4</c:v>
                </c:pt>
                <c:pt idx="20746">
                  <c:v>8.3550218186701473E-4</c:v>
                </c:pt>
                <c:pt idx="20747">
                  <c:v>8.3546186385770283E-4</c:v>
                </c:pt>
                <c:pt idx="20748">
                  <c:v>8.3542163167882853E-4</c:v>
                </c:pt>
                <c:pt idx="20749">
                  <c:v>8.3538146564660597E-4</c:v>
                </c:pt>
                <c:pt idx="20750">
                  <c:v>8.3534131102593057E-4</c:v>
                </c:pt>
                <c:pt idx="20751">
                  <c:v>8.3530110885744865E-4</c:v>
                </c:pt>
                <c:pt idx="20752">
                  <c:v>8.3526082915421577E-4</c:v>
                </c:pt>
                <c:pt idx="20753">
                  <c:v>8.3522048777647255E-4</c:v>
                </c:pt>
                <c:pt idx="20754">
                  <c:v>8.3518013748833477E-4</c:v>
                </c:pt>
                <c:pt idx="20755">
                  <c:v>8.351398382391396E-4</c:v>
                </c:pt>
                <c:pt idx="20756">
                  <c:v>8.3509962340800378E-4</c:v>
                </c:pt>
                <c:pt idx="20757">
                  <c:v>8.3505948101789042E-4</c:v>
                </c:pt>
                <c:pt idx="20758">
                  <c:v>8.3501936049181164E-4</c:v>
                </c:pt>
                <c:pt idx="20759">
                  <c:v>8.3497920113977868E-4</c:v>
                </c:pt>
                <c:pt idx="20760">
                  <c:v>8.3493896633150713E-4</c:v>
                </c:pt>
                <c:pt idx="20761">
                  <c:v>8.3489866411305712E-4</c:v>
                </c:pt>
                <c:pt idx="20762">
                  <c:v>8.3485834266344542E-4</c:v>
                </c:pt>
                <c:pt idx="20763">
                  <c:v>8.3481806315657727E-4</c:v>
                </c:pt>
                <c:pt idx="20764">
                  <c:v>8.3477786531465053E-4</c:v>
                </c:pt>
                <c:pt idx="20765">
                  <c:v>8.3473774504946353E-4</c:v>
                </c:pt>
                <c:pt idx="20766">
                  <c:v>8.3469765677650029E-4</c:v>
                </c:pt>
                <c:pt idx="20767">
                  <c:v>8.3465753909182895E-4</c:v>
                </c:pt>
                <c:pt idx="20768">
                  <c:v>8.3461734934844021E-4</c:v>
                </c:pt>
                <c:pt idx="20769">
                  <c:v>8.3457708766198095E-4</c:v>
                </c:pt>
                <c:pt idx="20770">
                  <c:v>8.3453679683295724E-4</c:v>
                </c:pt>
                <c:pt idx="20771">
                  <c:v>8.344965382362171E-4</c:v>
                </c:pt>
                <c:pt idx="20772">
                  <c:v>8.3445635725957047E-4</c:v>
                </c:pt>
                <c:pt idx="20773">
                  <c:v>8.3441625775360713E-4</c:v>
                </c:pt>
                <c:pt idx="20774">
                  <c:v>8.3437619987540665E-4</c:v>
                </c:pt>
                <c:pt idx="20775">
                  <c:v>8.3433612253341232E-4</c:v>
                </c:pt>
                <c:pt idx="20776">
                  <c:v>8.3429597778941105E-4</c:v>
                </c:pt>
                <c:pt idx="20777">
                  <c:v>8.3425575784498761E-4</c:v>
                </c:pt>
                <c:pt idx="20778">
                  <c:v>8.3421549942035112E-4</c:v>
                </c:pt>
                <c:pt idx="20779">
                  <c:v>8.3417526306665368E-4</c:v>
                </c:pt>
                <c:pt idx="20780">
                  <c:v>8.3413509906683845E-4</c:v>
                </c:pt>
                <c:pt idx="20781">
                  <c:v>8.3409501912770948E-4</c:v>
                </c:pt>
                <c:pt idx="20782">
                  <c:v>8.3405498979955068E-4</c:v>
                </c:pt>
                <c:pt idx="20783">
                  <c:v>8.3401495132184953E-4</c:v>
                </c:pt>
                <c:pt idx="20784">
                  <c:v>8.3397485127734399E-4</c:v>
                </c:pt>
                <c:pt idx="20785">
                  <c:v>8.3393467410195225E-4</c:v>
                </c:pt>
                <c:pt idx="20786">
                  <c:v>8.3389444983687289E-4</c:v>
                </c:pt>
                <c:pt idx="20787">
                  <c:v>8.3385423720101542E-4</c:v>
                </c:pt>
                <c:pt idx="20788">
                  <c:v>8.3381409052208895E-4</c:v>
                </c:pt>
                <c:pt idx="20789">
                  <c:v>8.3377402914963151E-4</c:v>
                </c:pt>
                <c:pt idx="20790">
                  <c:v>8.3373402657051742E-4</c:v>
                </c:pt>
                <c:pt idx="20791">
                  <c:v>8.3369402534945914E-4</c:v>
                </c:pt>
                <c:pt idx="20792">
                  <c:v>8.3365396947514161E-4</c:v>
                </c:pt>
                <c:pt idx="20793">
                  <c:v>8.3361383589544062E-4</c:v>
                </c:pt>
                <c:pt idx="20794">
                  <c:v>8.3357364748662356E-4</c:v>
                </c:pt>
                <c:pt idx="20795">
                  <c:v>8.3353346015975266E-4</c:v>
                </c:pt>
                <c:pt idx="20796">
                  <c:v>8.3349333137139748E-4</c:v>
                </c:pt>
                <c:pt idx="20797">
                  <c:v>8.3345328777330286E-4</c:v>
                </c:pt>
                <c:pt idx="20798">
                  <c:v>8.3341331021536628E-4</c:v>
                </c:pt>
                <c:pt idx="20799">
                  <c:v>8.3337334454055157E-4</c:v>
                </c:pt>
                <c:pt idx="20800">
                  <c:v>8.3333333208643746E-4</c:v>
                </c:pt>
                <c:pt idx="20801">
                  <c:v>8.3329324271479805E-4</c:v>
                </c:pt>
                <c:pt idx="20802">
                  <c:v>8.3325309177173209E-4</c:v>
                </c:pt>
                <c:pt idx="20803">
                  <c:v>8.3321293143393774E-4</c:v>
                </c:pt>
                <c:pt idx="20804">
                  <c:v>8.3317282132084247E-4</c:v>
                </c:pt>
                <c:pt idx="20805">
                  <c:v>8.3313279492481466E-4</c:v>
                </c:pt>
                <c:pt idx="20806">
                  <c:v>8.3309284076136191E-4</c:v>
                </c:pt>
                <c:pt idx="20807">
                  <c:v>8.3305290884783188E-4</c:v>
                </c:pt>
                <c:pt idx="20808">
                  <c:v>8.3301293885570363E-4</c:v>
                </c:pt>
                <c:pt idx="20809">
                  <c:v>8.3297289407988854E-4</c:v>
                </c:pt>
                <c:pt idx="20810">
                  <c:v>8.3293278209759598E-4</c:v>
                </c:pt>
                <c:pt idx="20811">
                  <c:v>8.3289265048908003E-4</c:v>
                </c:pt>
                <c:pt idx="20812">
                  <c:v>8.3285256003675756E-4</c:v>
                </c:pt>
                <c:pt idx="20813">
                  <c:v>8.3281255049897545E-4</c:v>
                </c:pt>
                <c:pt idx="20814">
                  <c:v>8.3277261823078792E-4</c:v>
                </c:pt>
                <c:pt idx="20815">
                  <c:v>8.3273271824837634E-4</c:v>
                </c:pt>
                <c:pt idx="20816">
                  <c:v>8.3269278956766559E-4</c:v>
                </c:pt>
                <c:pt idx="20817">
                  <c:v>8.3265278954430539E-4</c:v>
                </c:pt>
                <c:pt idx="20818">
                  <c:v>8.3261271787806552E-4</c:v>
                </c:pt>
                <c:pt idx="20819">
                  <c:v>8.3257261676936329E-4</c:v>
                </c:pt>
                <c:pt idx="20820">
                  <c:v>8.3253254714665023E-4</c:v>
                </c:pt>
                <c:pt idx="20821">
                  <c:v>8.3249255435634848E-4</c:v>
                </c:pt>
                <c:pt idx="20822">
                  <c:v>8.3245264263583747E-4</c:v>
                </c:pt>
                <c:pt idx="20823">
                  <c:v>8.3241277273923343E-4</c:v>
                </c:pt>
                <c:pt idx="20824">
                  <c:v>8.3237288404603706E-4</c:v>
                </c:pt>
                <c:pt idx="20825">
                  <c:v>8.3233292869793743E-4</c:v>
                </c:pt>
                <c:pt idx="20826">
                  <c:v>8.3229289854040668E-4</c:v>
                </c:pt>
                <c:pt idx="20827">
                  <c:v>8.3225282970220322E-4</c:v>
                </c:pt>
                <c:pt idx="20828">
                  <c:v>8.3221278224074574E-4</c:v>
                </c:pt>
                <c:pt idx="20829">
                  <c:v>8.3217280632096741E-4</c:v>
                </c:pt>
                <c:pt idx="20830">
                  <c:v>8.3213291397369563E-4</c:v>
                </c:pt>
                <c:pt idx="20831">
                  <c:v>8.3209307233266775E-4</c:v>
                </c:pt>
                <c:pt idx="20832">
                  <c:v>8.3205322215168032E-4</c:v>
                </c:pt>
                <c:pt idx="20833">
                  <c:v>8.3201331116906246E-4</c:v>
                </c:pt>
                <c:pt idx="20834">
                  <c:v>8.319733235301564E-4</c:v>
                </c:pt>
                <c:pt idx="20835">
                  <c:v>8.3193328870312302E-4</c:v>
                </c:pt>
                <c:pt idx="20836">
                  <c:v>8.3189326487419018E-4</c:v>
                </c:pt>
                <c:pt idx="20837">
                  <c:v>8.3185330617859649E-4</c:v>
                </c:pt>
                <c:pt idx="20838">
                  <c:v>8.3181343222189742E-4</c:v>
                </c:pt>
                <c:pt idx="20839">
                  <c:v>8.3177361705119536E-4</c:v>
                </c:pt>
                <c:pt idx="20840">
                  <c:v>8.3173380378005746E-4</c:v>
                </c:pt>
                <c:pt idx="20841">
                  <c:v>8.3169393662569236E-4</c:v>
                </c:pt>
                <c:pt idx="20842">
                  <c:v>8.3165399231554973E-4</c:v>
                </c:pt>
                <c:pt idx="20843">
                  <c:v>8.316139931808154E-4</c:v>
                </c:pt>
                <c:pt idx="20844">
                  <c:v>8.3157399456984125E-4</c:v>
                </c:pt>
                <c:pt idx="20845">
                  <c:v>8.3153405367567164E-4</c:v>
                </c:pt>
                <c:pt idx="20846">
                  <c:v>8.3149419733400548E-4</c:v>
                </c:pt>
                <c:pt idx="20847">
                  <c:v>8.3145440692247697E-4</c:v>
                </c:pt>
                <c:pt idx="20848">
                  <c:v>8.3141462885824179E-4</c:v>
                </c:pt>
                <c:pt idx="20849">
                  <c:v>8.3137480477630274E-4</c:v>
                </c:pt>
                <c:pt idx="20850">
                  <c:v>8.3133490439166527E-4</c:v>
                </c:pt>
                <c:pt idx="20851">
                  <c:v>8.3129494254228185E-4</c:v>
                </c:pt>
                <c:pt idx="20852">
                  <c:v>8.3125497082155598E-4</c:v>
                </c:pt>
                <c:pt idx="20853">
                  <c:v>8.3121504851891431E-4</c:v>
                </c:pt>
                <c:pt idx="20854">
                  <c:v>8.3117520923575846E-4</c:v>
                </c:pt>
                <c:pt idx="20855">
                  <c:v>8.3113544197411658E-4</c:v>
                </c:pt>
                <c:pt idx="20856">
                  <c:v>8.3109569734127556E-4</c:v>
                </c:pt>
                <c:pt idx="20857">
                  <c:v>8.3105591536991228E-4</c:v>
                </c:pt>
                <c:pt idx="20858">
                  <c:v>8.3101605928405245E-4</c:v>
                </c:pt>
                <c:pt idx="20859">
                  <c:v>8.3097613619804295E-4</c:v>
                </c:pt>
                <c:pt idx="20860">
                  <c:v>8.3093619309802683E-4</c:v>
                </c:pt>
                <c:pt idx="20861">
                  <c:v>8.3089629037561203E-4</c:v>
                </c:pt>
                <c:pt idx="20862">
                  <c:v>8.3085646782164063E-4</c:v>
                </c:pt>
                <c:pt idx="20863">
                  <c:v>8.3081672222850731E-4</c:v>
                </c:pt>
                <c:pt idx="20864">
                  <c:v>8.3077700920821068E-4</c:v>
                </c:pt>
                <c:pt idx="20865">
                  <c:v>8.3073726819544709E-4</c:v>
                </c:pt>
                <c:pt idx="20866">
                  <c:v>8.306974565518788E-4</c:v>
                </c:pt>
                <c:pt idx="20867">
                  <c:v>8.3065757356725505E-4</c:v>
                </c:pt>
                <c:pt idx="20868">
                  <c:v>8.3061766084697997E-4</c:v>
                </c:pt>
                <c:pt idx="20869">
                  <c:v>8.3057777887454969E-4</c:v>
                </c:pt>
                <c:pt idx="20870">
                  <c:v>8.3053797295200673E-4</c:v>
                </c:pt>
                <c:pt idx="20871">
                  <c:v>8.3049824769775211E-4</c:v>
                </c:pt>
                <c:pt idx="20872">
                  <c:v>8.3045856445767077E-4</c:v>
                </c:pt>
                <c:pt idx="20873">
                  <c:v>8.3041886308050548E-4</c:v>
                </c:pt>
                <c:pt idx="20874">
                  <c:v>8.3037909579050954E-4</c:v>
                </c:pt>
                <c:pt idx="20875">
                  <c:v>8.30339254082678E-4</c:v>
                </c:pt>
                <c:pt idx="20876">
                  <c:v>8.302993734997402E-4</c:v>
                </c:pt>
                <c:pt idx="20877">
                  <c:v>8.3025951360758731E-4</c:v>
                </c:pt>
                <c:pt idx="20878">
                  <c:v>8.3021972445083069E-4</c:v>
                </c:pt>
                <c:pt idx="20879">
                  <c:v>8.3018001837880566E-4</c:v>
                </c:pt>
                <c:pt idx="20880">
                  <c:v>8.3014036310314178E-4</c:v>
                </c:pt>
                <c:pt idx="20881">
                  <c:v>8.3010069988940702E-4</c:v>
                </c:pt>
                <c:pt idx="20882">
                  <c:v>8.3006097663347567E-4</c:v>
                </c:pt>
                <c:pt idx="20883">
                  <c:v>8.3002117719541135E-4</c:v>
                </c:pt>
                <c:pt idx="20884">
                  <c:v>8.299813304760823E-4</c:v>
                </c:pt>
                <c:pt idx="20885">
                  <c:v>8.2994149413187848E-4</c:v>
                </c:pt>
                <c:pt idx="20886">
                  <c:v>8.2990172210399267E-4</c:v>
                </c:pt>
                <c:pt idx="20887">
                  <c:v>8.2986203424887251E-4</c:v>
                </c:pt>
                <c:pt idx="20888">
                  <c:v>8.2982240516803446E-4</c:v>
                </c:pt>
                <c:pt idx="20889">
                  <c:v>8.2978277852072525E-4</c:v>
                </c:pt>
                <c:pt idx="20890">
                  <c:v>8.2974309875384546E-4</c:v>
                </c:pt>
                <c:pt idx="20891">
                  <c:v>8.2970334237936281E-4</c:v>
                </c:pt>
                <c:pt idx="20892">
                  <c:v>8.2966353118925568E-4</c:v>
                </c:pt>
                <c:pt idx="20893">
                  <c:v>8.2962371997267483E-4</c:v>
                </c:pt>
                <c:pt idx="20894">
                  <c:v>8.2958396565831888E-4</c:v>
                </c:pt>
                <c:pt idx="20895">
                  <c:v>8.2954429526115568E-4</c:v>
                </c:pt>
                <c:pt idx="20896">
                  <c:v>8.2950469068060343E-4</c:v>
                </c:pt>
                <c:pt idx="20897">
                  <c:v>8.2946509890422708E-4</c:v>
                </c:pt>
                <c:pt idx="20898">
                  <c:v>8.2942546186488548E-4</c:v>
                </c:pt>
                <c:pt idx="20899">
                  <c:v>8.2938574913526107E-4</c:v>
                </c:pt>
                <c:pt idx="20900">
                  <c:v>8.2934597505110062E-4</c:v>
                </c:pt>
                <c:pt idx="20901">
                  <c:v>8.2930619062660644E-4</c:v>
                </c:pt>
                <c:pt idx="20902">
                  <c:v>8.2926645482115724E-4</c:v>
                </c:pt>
                <c:pt idx="20903">
                  <c:v>8.292268013410073E-4</c:v>
                </c:pt>
                <c:pt idx="20904">
                  <c:v>8.2918721966875053E-4</c:v>
                </c:pt>
                <c:pt idx="20905">
                  <c:v>8.2914766099727061E-4</c:v>
                </c:pt>
                <c:pt idx="20906">
                  <c:v>8.2910806572009739E-4</c:v>
                </c:pt>
                <c:pt idx="20907">
                  <c:v>8.2906839699427727E-4</c:v>
                </c:pt>
                <c:pt idx="20908">
                  <c:v>8.2902866147721067E-4</c:v>
                </c:pt>
                <c:pt idx="20909">
                  <c:v>8.2898890556552763E-4</c:v>
                </c:pt>
                <c:pt idx="20910">
                  <c:v>8.2894918926074861E-4</c:v>
                </c:pt>
                <c:pt idx="20911">
                  <c:v>8.2890955238260273E-4</c:v>
                </c:pt>
                <c:pt idx="20912">
                  <c:v>8.2886999215496765E-4</c:v>
                </c:pt>
                <c:pt idx="20913">
                  <c:v>8.2883046478082626E-4</c:v>
                </c:pt>
                <c:pt idx="20914">
                  <c:v>8.2879091011255849E-4</c:v>
                </c:pt>
                <c:pt idx="20915">
                  <c:v>8.2875128552110727E-4</c:v>
                </c:pt>
                <c:pt idx="20916">
                  <c:v>8.2871158989200708E-4</c:v>
                </c:pt>
                <c:pt idx="20917">
                  <c:v>8.2867186424067448E-4</c:v>
                </c:pt>
                <c:pt idx="20918">
                  <c:v>8.2863216860713199E-4</c:v>
                </c:pt>
                <c:pt idx="20919">
                  <c:v>8.2859254824608011E-4</c:v>
                </c:pt>
                <c:pt idx="20920">
                  <c:v>8.2855300815124747E-4</c:v>
                </c:pt>
                <c:pt idx="20921">
                  <c:v>8.2851351025505361E-4</c:v>
                </c:pt>
                <c:pt idx="20922">
                  <c:v>8.2847399487366764E-4</c:v>
                </c:pt>
                <c:pt idx="20923">
                  <c:v>8.2843441431650945E-4</c:v>
                </c:pt>
                <c:pt idx="20924">
                  <c:v>8.2839475973368263E-4</c:v>
                </c:pt>
                <c:pt idx="20925">
                  <c:v>8.2835506608727521E-4</c:v>
                </c:pt>
                <c:pt idx="20926">
                  <c:v>8.2831539245382046E-4</c:v>
                </c:pt>
                <c:pt idx="20927">
                  <c:v>8.2827578875535168E-4</c:v>
                </c:pt>
                <c:pt idx="20928">
                  <c:v>8.2823626765430745E-4</c:v>
                </c:pt>
                <c:pt idx="20929">
                  <c:v>8.2819679743464166E-4</c:v>
                </c:pt>
                <c:pt idx="20930">
                  <c:v>8.281573198711769E-4</c:v>
                </c:pt>
                <c:pt idx="20931">
                  <c:v>8.2811778301924001E-4</c:v>
                </c:pt>
                <c:pt idx="20932">
                  <c:v>8.2807817045888257E-4</c:v>
                </c:pt>
                <c:pt idx="20933">
                  <c:v>8.2803851052931491E-4</c:v>
                </c:pt>
                <c:pt idx="20934">
                  <c:v>8.2799886035996246E-4</c:v>
                </c:pt>
                <c:pt idx="20935">
                  <c:v>8.279592736964421E-4</c:v>
                </c:pt>
                <c:pt idx="20936">
                  <c:v>8.2791977064101193E-4</c:v>
                </c:pt>
                <c:pt idx="20937">
                  <c:v>8.2788032634385691E-4</c:v>
                </c:pt>
                <c:pt idx="20938">
                  <c:v>8.2784088500671531E-4</c:v>
                </c:pt>
                <c:pt idx="20939">
                  <c:v>8.2780139130734652E-4</c:v>
                </c:pt>
                <c:pt idx="20940">
                  <c:v>8.2776182154710063E-4</c:v>
                </c:pt>
                <c:pt idx="20941">
                  <c:v>8.2772219698456194E-4</c:v>
                </c:pt>
                <c:pt idx="20942">
                  <c:v>8.2768257185317521E-4</c:v>
                </c:pt>
                <c:pt idx="20943">
                  <c:v>8.2764300281651783E-4</c:v>
                </c:pt>
                <c:pt idx="20944">
                  <c:v>8.2760351706418064E-4</c:v>
                </c:pt>
                <c:pt idx="20945">
                  <c:v>8.2756409701150791E-4</c:v>
                </c:pt>
                <c:pt idx="20946">
                  <c:v>8.2752469021268502E-4</c:v>
                </c:pt>
                <c:pt idx="20947">
                  <c:v>8.2748523889882312E-4</c:v>
                </c:pt>
                <c:pt idx="20948">
                  <c:v>8.2744571250467159E-4</c:v>
                </c:pt>
                <c:pt idx="20949">
                  <c:v>8.2740612486965621E-4</c:v>
                </c:pt>
                <c:pt idx="20950">
                  <c:v>8.2736652643286513E-4</c:v>
                </c:pt>
                <c:pt idx="20951">
                  <c:v>8.273269758235786E-4</c:v>
                </c:pt>
                <c:pt idx="20952">
                  <c:v>8.2728750684879873E-4</c:v>
                </c:pt>
                <c:pt idx="20953">
                  <c:v>8.2724810946580138E-4</c:v>
                </c:pt>
                <c:pt idx="20954">
                  <c:v>8.2720873544871859E-4</c:v>
                </c:pt>
                <c:pt idx="20955">
                  <c:v>8.2716932555158525E-4</c:v>
                </c:pt>
                <c:pt idx="20956">
                  <c:v>8.2712984286832235E-4</c:v>
                </c:pt>
                <c:pt idx="20957">
                  <c:v>8.2709029360522894E-4</c:v>
                </c:pt>
                <c:pt idx="20958">
                  <c:v>8.2705072357400504E-4</c:v>
                </c:pt>
                <c:pt idx="20959">
                  <c:v>8.2701119238680007E-4</c:v>
                </c:pt>
                <c:pt idx="20960">
                  <c:v>8.2697173988871173E-4</c:v>
                </c:pt>
                <c:pt idx="20961">
                  <c:v>8.2693236372927256E-4</c:v>
                </c:pt>
                <c:pt idx="20962">
                  <c:v>8.2689302069765256E-4</c:v>
                </c:pt>
                <c:pt idx="20963">
                  <c:v>8.2685365106283462E-4</c:v>
                </c:pt>
                <c:pt idx="20964">
                  <c:v>8.2681421220823291E-4</c:v>
                </c:pt>
                <c:pt idx="20965">
                  <c:v>8.267747026209309E-4</c:v>
                </c:pt>
                <c:pt idx="20966">
                  <c:v>8.2673516273134759E-4</c:v>
                </c:pt>
                <c:pt idx="20967">
                  <c:v>8.2669565213750568E-4</c:v>
                </c:pt>
                <c:pt idx="20968">
                  <c:v>8.2665621604385094E-4</c:v>
                </c:pt>
                <c:pt idx="20969">
                  <c:v>8.266168598138247E-4</c:v>
                </c:pt>
                <c:pt idx="20970">
                  <c:v>8.265775459611772E-4</c:v>
                </c:pt>
                <c:pt idx="20971">
                  <c:v>8.2653821526768208E-4</c:v>
                </c:pt>
                <c:pt idx="20972">
                  <c:v>8.2649882013049775E-4</c:v>
                </c:pt>
                <c:pt idx="20973">
                  <c:v>8.2645935136033014E-4</c:v>
                </c:pt>
                <c:pt idx="20974">
                  <c:v>8.2641984334397842E-4</c:v>
                </c:pt>
                <c:pt idx="20975">
                  <c:v>8.26380354670815E-4</c:v>
                </c:pt>
                <c:pt idx="20976">
                  <c:v>8.2634093513806719E-4</c:v>
                </c:pt>
                <c:pt idx="20977">
                  <c:v>8.2630159771590074E-4</c:v>
                </c:pt>
                <c:pt idx="20978">
                  <c:v>8.2626231125512532E-4</c:v>
                </c:pt>
                <c:pt idx="20979">
                  <c:v>8.2622301803728343E-4</c:v>
                </c:pt>
                <c:pt idx="20980">
                  <c:v>8.2618366627901327E-4</c:v>
                </c:pt>
                <c:pt idx="20981">
                  <c:v>8.2614423928555546E-4</c:v>
                </c:pt>
                <c:pt idx="20982">
                  <c:v>8.2610476484007065E-4</c:v>
                </c:pt>
                <c:pt idx="20983">
                  <c:v>8.2606529954787312E-4</c:v>
                </c:pt>
                <c:pt idx="20984">
                  <c:v>8.2602589695749524E-4</c:v>
                </c:pt>
                <c:pt idx="20985">
                  <c:v>8.2598657741202587E-4</c:v>
                </c:pt>
                <c:pt idx="20986">
                  <c:v>8.2594731660459502E-4</c:v>
                </c:pt>
                <c:pt idx="20987">
                  <c:v>8.2590805927625348E-4</c:v>
                </c:pt>
                <c:pt idx="20988">
                  <c:v>8.2586875033676993E-4</c:v>
                </c:pt>
                <c:pt idx="20989">
                  <c:v>8.2582936588165086E-4</c:v>
                </c:pt>
                <c:pt idx="20990">
                  <c:v>8.2578992664187765E-4</c:v>
                </c:pt>
                <c:pt idx="20991">
                  <c:v>8.2575048629866593E-4</c:v>
                </c:pt>
                <c:pt idx="20992">
                  <c:v>8.2571110124968965E-4</c:v>
                </c:pt>
                <c:pt idx="20993">
                  <c:v>8.2567179885463223E-4</c:v>
                </c:pt>
                <c:pt idx="20994">
                  <c:v>8.2563256203891852E-4</c:v>
                </c:pt>
                <c:pt idx="20995">
                  <c:v>8.255933389195978E-4</c:v>
                </c:pt>
                <c:pt idx="20996">
                  <c:v>8.255540720264106E-4</c:v>
                </c:pt>
                <c:pt idx="20997">
                  <c:v>8.2551473066050179E-4</c:v>
                </c:pt>
                <c:pt idx="20998">
                  <c:v>8.2547532817080574E-4</c:v>
                </c:pt>
                <c:pt idx="20999">
                  <c:v>8.2543591442532855E-4</c:v>
                </c:pt>
                <c:pt idx="21000">
                  <c:v>8.2539654772328084E-4</c:v>
                </c:pt>
                <c:pt idx="21001">
                  <c:v>8.2535726196832537E-4</c:v>
                </c:pt>
                <c:pt idx="21002">
                  <c:v>8.2531804758659538E-4</c:v>
                </c:pt>
                <c:pt idx="21003">
                  <c:v>8.2527885692917132E-4</c:v>
                </c:pt>
                <c:pt idx="21004">
                  <c:v>8.2523963111023587E-4</c:v>
                </c:pt>
                <c:pt idx="21005">
                  <c:v>8.2520033316433499E-4</c:v>
                </c:pt>
                <c:pt idx="21006">
                  <c:v>8.2516096885247234E-4</c:v>
                </c:pt>
                <c:pt idx="21007">
                  <c:v>8.2512158340597365E-4</c:v>
                </c:pt>
                <c:pt idx="21008">
                  <c:v>8.2508223604837343E-4</c:v>
                </c:pt>
                <c:pt idx="21009">
                  <c:v>8.2504296664662679E-4</c:v>
                </c:pt>
                <c:pt idx="21010">
                  <c:v>8.2500377327019802E-4</c:v>
                </c:pt>
                <c:pt idx="21011">
                  <c:v>8.2496461328965362E-4</c:v>
                </c:pt>
                <c:pt idx="21012">
                  <c:v>8.2492542738946638E-4</c:v>
                </c:pt>
                <c:pt idx="21013">
                  <c:v>8.2488617296873682E-4</c:v>
                </c:pt>
                <c:pt idx="21014">
                  <c:v>8.248468481217103E-4</c:v>
                </c:pt>
                <c:pt idx="21015">
                  <c:v>8.248074926988355E-4</c:v>
                </c:pt>
                <c:pt idx="21016">
                  <c:v>8.2476816585756068E-4</c:v>
                </c:pt>
                <c:pt idx="21017">
                  <c:v>8.247289127492547E-4</c:v>
                </c:pt>
                <c:pt idx="21018">
                  <c:v>8.2468973910148355E-4</c:v>
                </c:pt>
                <c:pt idx="21019">
                  <c:v>8.2465060800420245E-4</c:v>
                </c:pt>
                <c:pt idx="21020">
                  <c:v>8.2461146070293245E-4</c:v>
                </c:pt>
                <c:pt idx="21021">
                  <c:v>8.2457224968509257E-4</c:v>
                </c:pt>
                <c:pt idx="21022">
                  <c:v>8.2453296542744393E-4</c:v>
                </c:pt>
                <c:pt idx="21023">
                  <c:v>8.2449364174682249E-4</c:v>
                </c:pt>
                <c:pt idx="21024">
                  <c:v>8.2445433674757814E-4</c:v>
                </c:pt>
                <c:pt idx="21025">
                  <c:v>8.2441510009998819E-4</c:v>
                </c:pt>
                <c:pt idx="21026">
                  <c:v>8.2437594507665053E-4</c:v>
                </c:pt>
                <c:pt idx="21027">
                  <c:v>8.2433684108976983E-4</c:v>
                </c:pt>
                <c:pt idx="21028">
                  <c:v>8.2429773092509691E-4</c:v>
                </c:pt>
                <c:pt idx="21029">
                  <c:v>8.2425856296239677E-4</c:v>
                </c:pt>
                <c:pt idx="21030">
                  <c:v>8.2421932023722525E-4</c:v>
                </c:pt>
                <c:pt idx="21031">
                  <c:v>8.2418002998226232E-4</c:v>
                </c:pt>
                <c:pt idx="21032">
                  <c:v>8.2414074828155413E-4</c:v>
                </c:pt>
                <c:pt idx="21033">
                  <c:v>8.2410152848510739E-4</c:v>
                </c:pt>
                <c:pt idx="21034">
                  <c:v>8.240623911718592E-4</c:v>
                </c:pt>
                <c:pt idx="21035">
                  <c:v>8.240233125722655E-4</c:v>
                </c:pt>
                <c:pt idx="21036">
                  <c:v>8.2398423796351764E-4</c:v>
                </c:pt>
                <c:pt idx="21037">
                  <c:v>8.2394511248848215E-4</c:v>
                </c:pt>
                <c:pt idx="21038">
                  <c:v>8.2390591204157962E-4</c:v>
                </c:pt>
                <c:pt idx="21039">
                  <c:v>8.2386665683187256E-4</c:v>
                </c:pt>
                <c:pt idx="21040">
                  <c:v>8.2382739999182673E-4</c:v>
                </c:pt>
                <c:pt idx="21041">
                  <c:v>8.2378819765251523E-4</c:v>
                </c:pt>
                <c:pt idx="21042">
                  <c:v>8.2374907733914835E-4</c:v>
                </c:pt>
                <c:pt idx="21043">
                  <c:v>8.2371002248153005E-4</c:v>
                </c:pt>
                <c:pt idx="21044">
                  <c:v>8.236709817557742E-4</c:v>
                </c:pt>
                <c:pt idx="21045">
                  <c:v>8.2363189799062523E-4</c:v>
                </c:pt>
                <c:pt idx="21046">
                  <c:v>8.2359274035788681E-4</c:v>
                </c:pt>
                <c:pt idx="21047">
                  <c:v>8.2355352172178728E-4</c:v>
                </c:pt>
                <c:pt idx="21048">
                  <c:v>8.2351429138327137E-4</c:v>
                </c:pt>
                <c:pt idx="21049">
                  <c:v>8.2347510731147682E-4</c:v>
                </c:pt>
                <c:pt idx="21050">
                  <c:v>8.2343600350274061E-4</c:v>
                </c:pt>
                <c:pt idx="21051">
                  <c:v>8.2339697084629756E-4</c:v>
                </c:pt>
                <c:pt idx="21052">
                  <c:v>8.2335796226588192E-4</c:v>
                </c:pt>
                <c:pt idx="21053">
                  <c:v>8.2331891923542223E-4</c:v>
                </c:pt>
                <c:pt idx="21054">
                  <c:v>8.2327980473383567E-4</c:v>
                </c:pt>
                <c:pt idx="21055">
                  <c:v>8.2324062408256952E-4</c:v>
                </c:pt>
                <c:pt idx="21056">
                  <c:v>8.2320142193708235E-4</c:v>
                </c:pt>
                <c:pt idx="21057">
                  <c:v>8.2316225713303655E-4</c:v>
                </c:pt>
                <c:pt idx="21058">
                  <c:v>8.2312316955583512E-4</c:v>
                </c:pt>
                <c:pt idx="21059">
                  <c:v>8.2308415768918893E-4</c:v>
                </c:pt>
                <c:pt idx="21060">
                  <c:v>8.2304517948033262E-4</c:v>
                </c:pt>
                <c:pt idx="21061">
                  <c:v>8.2300617602808451E-4</c:v>
                </c:pt>
                <c:pt idx="21062">
                  <c:v>8.2296710475036861E-4</c:v>
                </c:pt>
                <c:pt idx="21063">
                  <c:v>8.2292796335420044E-4</c:v>
                </c:pt>
                <c:pt idx="21064">
                  <c:v>8.2288879111496339E-4</c:v>
                </c:pt>
                <c:pt idx="21065">
                  <c:v>8.2284964675104709E-4</c:v>
                </c:pt>
                <c:pt idx="21066">
                  <c:v>8.228105753579349E-4</c:v>
                </c:pt>
                <c:pt idx="21067">
                  <c:v>8.2277158302181098E-4</c:v>
                </c:pt>
                <c:pt idx="21068">
                  <c:v>8.227326334037103E-4</c:v>
                </c:pt>
                <c:pt idx="21069">
                  <c:v>8.2269366821108531E-4</c:v>
                </c:pt>
                <c:pt idx="21070">
                  <c:v>8.2265464002407565E-4</c:v>
                </c:pt>
                <c:pt idx="21071">
                  <c:v>8.226155389908802E-4</c:v>
                </c:pt>
                <c:pt idx="21072">
                  <c:v>8.2257639836362322E-4</c:v>
                </c:pt>
                <c:pt idx="21073">
                  <c:v>8.2253727576385492E-4</c:v>
                </c:pt>
                <c:pt idx="21074">
                  <c:v>8.2249822073274595E-4</c:v>
                </c:pt>
                <c:pt idx="21075">
                  <c:v>8.2245924684007626E-4</c:v>
                </c:pt>
                <c:pt idx="21076">
                  <c:v>8.2242032405406714E-4</c:v>
                </c:pt>
                <c:pt idx="21077">
                  <c:v>8.223813956621484E-4</c:v>
                </c:pt>
                <c:pt idx="21078">
                  <c:v>8.2234241020899307E-4</c:v>
                </c:pt>
                <c:pt idx="21079">
                  <c:v>8.2230335046555732E-4</c:v>
                </c:pt>
                <c:pt idx="21080">
                  <c:v>8.2226424311953661E-4</c:v>
                </c:pt>
                <c:pt idx="21081">
                  <c:v>8.2222514373655998E-4</c:v>
                </c:pt>
                <c:pt idx="21082">
                  <c:v>8.221861054666721E-4</c:v>
                </c:pt>
                <c:pt idx="21083">
                  <c:v>8.2214714911978484E-4</c:v>
                </c:pt>
                <c:pt idx="21084">
                  <c:v>8.2210825145808265E-4</c:v>
                </c:pt>
                <c:pt idx="21085">
                  <c:v>8.2206935829173225E-4</c:v>
                </c:pt>
                <c:pt idx="21086">
                  <c:v>8.2203041499776734E-4</c:v>
                </c:pt>
                <c:pt idx="21087">
                  <c:v>8.2199139727419542E-4</c:v>
                </c:pt>
                <c:pt idx="21088">
                  <c:v>8.2195232481383244E-4</c:v>
                </c:pt>
                <c:pt idx="21089">
                  <c:v>8.2191325020384328E-4</c:v>
                </c:pt>
                <c:pt idx="21090">
                  <c:v>8.2187422930798753E-4</c:v>
                </c:pt>
                <c:pt idx="21091">
                  <c:v>8.2183528981257968E-4</c:v>
                </c:pt>
                <c:pt idx="21092">
                  <c:v>8.2179641564607395E-4</c:v>
                </c:pt>
                <c:pt idx="21093">
                  <c:v>8.2175755603992721E-4</c:v>
                </c:pt>
                <c:pt idx="21094">
                  <c:v>8.2171865412222203E-4</c:v>
                </c:pt>
                <c:pt idx="21095">
                  <c:v>8.2167967893961023E-4</c:v>
                </c:pt>
                <c:pt idx="21096">
                  <c:v>8.216406428773295E-4</c:v>
                </c:pt>
                <c:pt idx="21097">
                  <c:v>8.216015946732858E-4</c:v>
                </c:pt>
                <c:pt idx="21098">
                  <c:v>8.2156259196659582E-4</c:v>
                </c:pt>
                <c:pt idx="21099">
                  <c:v>8.2152366884229589E-4</c:v>
                </c:pt>
                <c:pt idx="21100">
                  <c:v>8.2148481664701459E-4</c:v>
                </c:pt>
                <c:pt idx="21101">
                  <c:v>8.2144598887289781E-4</c:v>
                </c:pt>
                <c:pt idx="21102">
                  <c:v>8.2140712735319962E-4</c:v>
                </c:pt>
                <c:pt idx="21103">
                  <c:v>8.2136819501488548E-4</c:v>
                </c:pt>
                <c:pt idx="21104">
                  <c:v>8.21329196745508E-4</c:v>
                </c:pt>
                <c:pt idx="21105">
                  <c:v>8.212901766291768E-4</c:v>
                </c:pt>
                <c:pt idx="21106">
                  <c:v>8.2125119311445222E-4</c:v>
                </c:pt>
                <c:pt idx="21107">
                  <c:v>8.2121228610179545E-4</c:v>
                </c:pt>
                <c:pt idx="21108">
                  <c:v>8.2117345448353568E-4</c:v>
                </c:pt>
                <c:pt idx="21109">
                  <c:v>8.2113465677887266E-4</c:v>
                </c:pt>
                <c:pt idx="21110">
                  <c:v>8.2109583449985332E-4</c:v>
                </c:pt>
                <c:pt idx="21111">
                  <c:v>8.2105694508626263E-4</c:v>
                </c:pt>
                <c:pt idx="21112">
                  <c:v>8.2101798586345842E-4</c:v>
                </c:pt>
                <c:pt idx="21113">
                  <c:v>8.2097899553666275E-4</c:v>
                </c:pt>
                <c:pt idx="21114">
                  <c:v>8.2094003238668766E-4</c:v>
                </c:pt>
                <c:pt idx="21115">
                  <c:v>8.2090114145037221E-4</c:v>
                </c:pt>
                <c:pt idx="21116">
                  <c:v>8.2086232916707923E-4</c:v>
                </c:pt>
                <c:pt idx="21117">
                  <c:v>8.2082355976385206E-4</c:v>
                </c:pt>
                <c:pt idx="21118">
                  <c:v>8.2078477540823021E-4</c:v>
                </c:pt>
                <c:pt idx="21119">
                  <c:v>8.2074592877549564E-4</c:v>
                </c:pt>
                <c:pt idx="21120">
                  <c:v>8.2070700969060861E-4</c:v>
                </c:pt>
                <c:pt idx="21121">
                  <c:v>8.2066805084622435E-4</c:v>
                </c:pt>
                <c:pt idx="21122">
                  <c:v>8.2062910938324163E-4</c:v>
                </c:pt>
                <c:pt idx="21123">
                  <c:v>8.2059023471165967E-4</c:v>
                </c:pt>
                <c:pt idx="21124">
                  <c:v>8.2055144069327298E-4</c:v>
                </c:pt>
                <c:pt idx="21125">
                  <c:v>8.2051269784695006E-4</c:v>
                </c:pt>
                <c:pt idx="21126">
                  <c:v>8.2047394995927742E-4</c:v>
                </c:pt>
                <c:pt idx="21127">
                  <c:v>8.2043514574158612E-4</c:v>
                </c:pt>
                <c:pt idx="21128">
                  <c:v>8.2039626770525004E-4</c:v>
                </c:pt>
                <c:pt idx="21129">
                  <c:v>8.2035734199843019E-4</c:v>
                </c:pt>
                <c:pt idx="21130">
                  <c:v>8.2031842367118397E-4</c:v>
                </c:pt>
                <c:pt idx="21131">
                  <c:v>8.2027956567220367E-4</c:v>
                </c:pt>
                <c:pt idx="21132">
                  <c:v>8.2024078903754902E-4</c:v>
                </c:pt>
                <c:pt idx="21133">
                  <c:v>8.2020207105557507E-4</c:v>
                </c:pt>
                <c:pt idx="21134">
                  <c:v>8.2016335806630702E-4</c:v>
                </c:pt>
                <c:pt idx="21135">
                  <c:v>8.2012459568195221E-4</c:v>
                </c:pt>
                <c:pt idx="21136">
                  <c:v>8.2008575940873242E-4</c:v>
                </c:pt>
                <c:pt idx="21137">
                  <c:v>8.200468684288134E-4</c:v>
                </c:pt>
                <c:pt idx="21138">
                  <c:v>8.2000797478751415E-4</c:v>
                </c:pt>
                <c:pt idx="21139">
                  <c:v>8.199691340806172E-4</c:v>
                </c:pt>
                <c:pt idx="21140">
                  <c:v>8.1993037415113083E-4</c:v>
                </c:pt>
                <c:pt idx="21141">
                  <c:v>8.1989167942052548E-4</c:v>
                </c:pt>
                <c:pt idx="21142">
                  <c:v>8.1985299967187505E-4</c:v>
                </c:pt>
                <c:pt idx="21143">
                  <c:v>8.1981427833289068E-4</c:v>
                </c:pt>
                <c:pt idx="21144">
                  <c:v>8.1977548432924947E-4</c:v>
                </c:pt>
                <c:pt idx="21145">
                  <c:v>8.1973662957284487E-4</c:v>
                </c:pt>
                <c:pt idx="21146">
                  <c:v>8.1969776224253025E-4</c:v>
                </c:pt>
                <c:pt idx="21147">
                  <c:v>8.1965893964744884E-4</c:v>
                </c:pt>
                <c:pt idx="21148">
                  <c:v>8.1962019595747222E-4</c:v>
                </c:pt>
                <c:pt idx="21149">
                  <c:v>8.1958152297097262E-4</c:v>
                </c:pt>
                <c:pt idx="21150">
                  <c:v>8.1954287474423227E-4</c:v>
                </c:pt>
                <c:pt idx="21151">
                  <c:v>8.1950419346945528E-4</c:v>
                </c:pt>
                <c:pt idx="21152">
                  <c:v>8.1946544202523446E-4</c:v>
                </c:pt>
                <c:pt idx="21153">
                  <c:v>8.1942662487087645E-4</c:v>
                </c:pt>
                <c:pt idx="21154">
                  <c:v>8.193877855235726E-4</c:v>
                </c:pt>
                <c:pt idx="21155">
                  <c:v>8.1934898204558734E-4</c:v>
                </c:pt>
                <c:pt idx="21156">
                  <c:v>8.1931025434911215E-4</c:v>
                </c:pt>
                <c:pt idx="21157">
                  <c:v>8.1927160172953859E-4</c:v>
                </c:pt>
                <c:pt idx="21158">
                  <c:v>8.1923298327334527E-4</c:v>
                </c:pt>
                <c:pt idx="21159">
                  <c:v>8.1919434090466526E-4</c:v>
                </c:pt>
                <c:pt idx="21160">
                  <c:v>8.1915563208817283E-4</c:v>
                </c:pt>
                <c:pt idx="21161">
                  <c:v>8.1911685377304645E-4</c:v>
                </c:pt>
                <c:pt idx="21162">
                  <c:v>8.190780440992054E-4</c:v>
                </c:pt>
                <c:pt idx="21163">
                  <c:v>8.1903926091140221E-4</c:v>
                </c:pt>
                <c:pt idx="21164">
                  <c:v>8.190005491851139E-4</c:v>
                </c:pt>
                <c:pt idx="21165">
                  <c:v>8.1896191570749886E-4</c:v>
                </c:pt>
                <c:pt idx="21166">
                  <c:v>8.1892332526656958E-4</c:v>
                </c:pt>
                <c:pt idx="21167">
                  <c:v>8.1888472048810199E-4</c:v>
                </c:pt>
                <c:pt idx="21168">
                  <c:v>8.1884605414491243E-4</c:v>
                </c:pt>
                <c:pt idx="21169">
                  <c:v>8.1880731574398885E-4</c:v>
                </c:pt>
                <c:pt idx="21170">
                  <c:v>8.1876853742367727E-4</c:v>
                </c:pt>
                <c:pt idx="21171">
                  <c:v>8.1872977584644528E-4</c:v>
                </c:pt>
                <c:pt idx="21172">
                  <c:v>8.1869108028904643E-4</c:v>
                </c:pt>
                <c:pt idx="21173">
                  <c:v>8.1865246490017804E-4</c:v>
                </c:pt>
                <c:pt idx="21174">
                  <c:v>8.1861390074404027E-4</c:v>
                </c:pt>
                <c:pt idx="21175">
                  <c:v>8.1857533210388344E-4</c:v>
                </c:pt>
                <c:pt idx="21176">
                  <c:v>8.1853670785938593E-4</c:v>
                </c:pt>
                <c:pt idx="21177">
                  <c:v>8.1849801026728081E-4</c:v>
                </c:pt>
                <c:pt idx="21178">
                  <c:v>8.1845926494162832E-4</c:v>
                </c:pt>
                <c:pt idx="21179">
                  <c:v>8.184205264197274E-4</c:v>
                </c:pt>
                <c:pt idx="21180">
                  <c:v>8.1838184744757779E-4</c:v>
                </c:pt>
                <c:pt idx="21181">
                  <c:v>8.1834324928263037E-4</c:v>
                </c:pt>
                <c:pt idx="21182">
                  <c:v>8.1830470973389996E-4</c:v>
                </c:pt>
                <c:pt idx="21183">
                  <c:v>8.1826617566812599E-4</c:v>
                </c:pt>
                <c:pt idx="21184">
                  <c:v>8.1822759293369762E-4</c:v>
                </c:pt>
                <c:pt idx="21185">
                  <c:v>8.1818893684960545E-4</c:v>
                </c:pt>
                <c:pt idx="21186">
                  <c:v>8.1815022609294386E-4</c:v>
                </c:pt>
                <c:pt idx="21187">
                  <c:v>8.1811151217057998E-4</c:v>
                </c:pt>
                <c:pt idx="21188">
                  <c:v>8.180728504096974E-4</c:v>
                </c:pt>
                <c:pt idx="21189">
                  <c:v>8.1803426880566526E-4</c:v>
                </c:pt>
                <c:pt idx="21190">
                  <c:v>8.1799575226736859E-4</c:v>
                </c:pt>
                <c:pt idx="21191">
                  <c:v>8.179572511258055E-4</c:v>
                </c:pt>
                <c:pt idx="21192">
                  <c:v>8.1791870910858581E-4</c:v>
                </c:pt>
                <c:pt idx="21193">
                  <c:v>8.1788009502449727E-4</c:v>
                </c:pt>
                <c:pt idx="21194">
                  <c:v>8.17841420317707E-4</c:v>
                </c:pt>
                <c:pt idx="21195">
                  <c:v>8.1780273261197647E-4</c:v>
                </c:pt>
                <c:pt idx="21196">
                  <c:v>8.1776408888656891E-4</c:v>
                </c:pt>
                <c:pt idx="21197">
                  <c:v>8.1772552339234568E-4</c:v>
                </c:pt>
                <c:pt idx="21198">
                  <c:v>8.1768702837381002E-4</c:v>
                </c:pt>
                <c:pt idx="21199">
                  <c:v>8.1764855844722393E-4</c:v>
                </c:pt>
                <c:pt idx="21200">
                  <c:v>8.1761005616323528E-4</c:v>
                </c:pt>
                <c:pt idx="21201">
                  <c:v>8.1757148435566604E-4</c:v>
                </c:pt>
                <c:pt idx="21202">
                  <c:v>8.175328470611101E-4</c:v>
                </c:pt>
                <c:pt idx="21203">
                  <c:v>8.1749418723431062E-4</c:v>
                </c:pt>
                <c:pt idx="21204">
                  <c:v>8.1745556255201053E-4</c:v>
                </c:pt>
                <c:pt idx="21205">
                  <c:v>8.1741701293487721E-4</c:v>
                </c:pt>
                <c:pt idx="21206">
                  <c:v>8.1737853807583585E-4</c:v>
                </c:pt>
                <c:pt idx="21207">
                  <c:v>8.1734009762403305E-4</c:v>
                </c:pt>
                <c:pt idx="21208">
                  <c:v>8.1730163391450215E-4</c:v>
                </c:pt>
                <c:pt idx="21209">
                  <c:v>8.1726310443978227E-4</c:v>
                </c:pt>
                <c:pt idx="21210">
                  <c:v>8.1722450577831807E-4</c:v>
                </c:pt>
                <c:pt idx="21211">
                  <c:v>8.1718587550953944E-4</c:v>
                </c:pt>
                <c:pt idx="21212">
                  <c:v>8.1714727104364537E-4</c:v>
                </c:pt>
                <c:pt idx="21213">
                  <c:v>8.1710873729210485E-4</c:v>
                </c:pt>
                <c:pt idx="21214">
                  <c:v>8.1707028138453008E-4</c:v>
                </c:pt>
                <c:pt idx="21215">
                  <c:v>8.1703186866491004E-4</c:v>
                </c:pt>
                <c:pt idx="21216">
                  <c:v>8.1699344221542814E-4</c:v>
                </c:pt>
                <c:pt idx="21217">
                  <c:v>8.1695495490875314E-4</c:v>
                </c:pt>
                <c:pt idx="21218">
                  <c:v>8.1691639593909487E-4</c:v>
                </c:pt>
                <c:pt idx="21219">
                  <c:v>8.168777968956451E-4</c:v>
                </c:pt>
                <c:pt idx="21220">
                  <c:v>8.1683921396461228E-4</c:v>
                </c:pt>
                <c:pt idx="21221">
                  <c:v>8.1680069628752212E-4</c:v>
                </c:pt>
                <c:pt idx="21222">
                  <c:v>8.1676225829489563E-4</c:v>
                </c:pt>
                <c:pt idx="21223">
                  <c:v>8.1672387159100791E-4</c:v>
                </c:pt>
                <c:pt idx="21224">
                  <c:v>8.1668548095327476E-4</c:v>
                </c:pt>
                <c:pt idx="21225">
                  <c:v>8.1664703543135868E-4</c:v>
                </c:pt>
                <c:pt idx="21226">
                  <c:v>8.166085170322687E-4</c:v>
                </c:pt>
                <c:pt idx="21227">
                  <c:v>8.1656995084131503E-4</c:v>
                </c:pt>
                <c:pt idx="21228">
                  <c:v>8.1653139088587207E-4</c:v>
                </c:pt>
                <c:pt idx="21229">
                  <c:v>8.1649288970792868E-4</c:v>
                </c:pt>
                <c:pt idx="21230">
                  <c:v>8.1645446878160564E-4</c:v>
                </c:pt>
                <c:pt idx="21231">
                  <c:v>8.1641610643115039E-4</c:v>
                </c:pt>
                <c:pt idx="21232">
                  <c:v>8.1637775004689403E-4</c:v>
                </c:pt>
                <c:pt idx="21233">
                  <c:v>8.1633934571435506E-4</c:v>
                </c:pt>
                <c:pt idx="21234">
                  <c:v>8.1630086856980045E-4</c:v>
                </c:pt>
                <c:pt idx="21235">
                  <c:v>8.1626233679075262E-4</c:v>
                </c:pt>
                <c:pt idx="21236">
                  <c:v>8.1622380134906223E-4</c:v>
                </c:pt>
                <c:pt idx="21237">
                  <c:v>8.1618531730267706E-4</c:v>
                </c:pt>
                <c:pt idx="21238">
                  <c:v>8.1614691279506242E-4</c:v>
                </c:pt>
                <c:pt idx="21239">
                  <c:v>8.1610857321697645E-4</c:v>
                </c:pt>
                <c:pt idx="21240">
                  <c:v>8.1607024944364706E-4</c:v>
                </c:pt>
                <c:pt idx="21241">
                  <c:v>8.1603188550285067E-4</c:v>
                </c:pt>
                <c:pt idx="21242">
                  <c:v>8.1599345009052084E-4</c:v>
                </c:pt>
                <c:pt idx="21243">
                  <c:v>8.1595495418864046E-4</c:v>
                </c:pt>
                <c:pt idx="21244">
                  <c:v>8.1591644486982368E-4</c:v>
                </c:pt>
                <c:pt idx="21245">
                  <c:v>8.1587797878355129E-4</c:v>
                </c:pt>
                <c:pt idx="21246">
                  <c:v>8.1583959025791812E-4</c:v>
                </c:pt>
                <c:pt idx="21247">
                  <c:v>8.1580127197800815E-4</c:v>
                </c:pt>
                <c:pt idx="21248">
                  <c:v>8.1576297911585365E-4</c:v>
                </c:pt>
                <c:pt idx="21249">
                  <c:v>8.1572465458013086E-4</c:v>
                </c:pt>
                <c:pt idx="21250">
                  <c:v>8.1568626116335064E-4</c:v>
                </c:pt>
                <c:pt idx="21251">
                  <c:v>8.1564780248494966E-4</c:v>
                </c:pt>
                <c:pt idx="21252">
                  <c:v>8.1560932094158019E-4</c:v>
                </c:pt>
                <c:pt idx="21253">
                  <c:v>8.1557087382531077E-4</c:v>
                </c:pt>
                <c:pt idx="21254">
                  <c:v>8.1553250106205296E-4</c:v>
                </c:pt>
                <c:pt idx="21255">
                  <c:v>8.1549420273682488E-4</c:v>
                </c:pt>
                <c:pt idx="21256">
                  <c:v>8.154559390568107E-4</c:v>
                </c:pt>
                <c:pt idx="21257">
                  <c:v>8.1541765276679833E-4</c:v>
                </c:pt>
                <c:pt idx="21258">
                  <c:v>8.1537930139011369E-4</c:v>
                </c:pt>
                <c:pt idx="21259">
                  <c:v>8.1534088113982041E-4</c:v>
                </c:pt>
                <c:pt idx="21260">
                  <c:v>8.1530242903967028E-4</c:v>
                </c:pt>
                <c:pt idx="21261">
                  <c:v>8.1526400206681179E-4</c:v>
                </c:pt>
                <c:pt idx="21262">
                  <c:v>8.152256450660849E-4</c:v>
                </c:pt>
                <c:pt idx="21263">
                  <c:v>8.1518736550430205E-4</c:v>
                </c:pt>
                <c:pt idx="21264">
                  <c:v>8.1514912927649059E-4</c:v>
                </c:pt>
                <c:pt idx="21265">
                  <c:v>8.1511087991933896E-4</c:v>
                </c:pt>
                <c:pt idx="21266">
                  <c:v>8.1507257040768714E-4</c:v>
                </c:pt>
                <c:pt idx="21267">
                  <c:v>8.150341896281287E-4</c:v>
                </c:pt>
                <c:pt idx="21268">
                  <c:v>8.1499576862577587E-4</c:v>
                </c:pt>
                <c:pt idx="21269">
                  <c:v>8.1495736311277048E-4</c:v>
                </c:pt>
                <c:pt idx="21270">
                  <c:v>8.1491902209343862E-4</c:v>
                </c:pt>
                <c:pt idx="21271">
                  <c:v>8.1488076027513986E-4</c:v>
                </c:pt>
                <c:pt idx="21272">
                  <c:v>8.1484254979700683E-4</c:v>
                </c:pt>
                <c:pt idx="21273">
                  <c:v>8.1480433592808464E-4</c:v>
                </c:pt>
                <c:pt idx="21274">
                  <c:v>8.1476606788968343E-4</c:v>
                </c:pt>
                <c:pt idx="21275">
                  <c:v>8.147277274438878E-4</c:v>
                </c:pt>
                <c:pt idx="21276">
                  <c:v>8.1468933915260526E-4</c:v>
                </c:pt>
                <c:pt idx="21277">
                  <c:v>8.1465095653609901E-4</c:v>
                </c:pt>
                <c:pt idx="21278">
                  <c:v>8.1461263193104757E-4</c:v>
                </c:pt>
                <c:pt idx="21279">
                  <c:v>8.1457438702360867E-4</c:v>
                </c:pt>
                <c:pt idx="21280">
                  <c:v>8.1453620064785937E-4</c:v>
                </c:pt>
                <c:pt idx="21281">
                  <c:v>8.1449802071459777E-4</c:v>
                </c:pt>
                <c:pt idx="21282">
                  <c:v>8.1445979354742234E-4</c:v>
                </c:pt>
                <c:pt idx="21283">
                  <c:v>8.1442149410430691E-4</c:v>
                </c:pt>
                <c:pt idx="21284">
                  <c:v>8.143831400686674E-4</c:v>
                </c:pt>
                <c:pt idx="21285">
                  <c:v>8.1434478188072395E-4</c:v>
                </c:pt>
                <c:pt idx="21286">
                  <c:v>8.1430647432861783E-4</c:v>
                </c:pt>
                <c:pt idx="21287">
                  <c:v>8.1426824569968764E-4</c:v>
                </c:pt>
                <c:pt idx="21288">
                  <c:v>8.1423008186107064E-4</c:v>
                </c:pt>
                <c:pt idx="21289">
                  <c:v>8.141919342285704E-4</c:v>
                </c:pt>
                <c:pt idx="21290">
                  <c:v>8.1415374713033565E-4</c:v>
                </c:pt>
                <c:pt idx="21291">
                  <c:v>8.1411548915343165E-4</c:v>
                </c:pt>
                <c:pt idx="21292">
                  <c:v>8.1407717082317111E-4</c:v>
                </c:pt>
                <c:pt idx="21293">
                  <c:v>8.1403883866493828E-4</c:v>
                </c:pt>
                <c:pt idx="21294">
                  <c:v>8.1400054899856563E-4</c:v>
                </c:pt>
                <c:pt idx="21295">
                  <c:v>8.1396233622562752E-4</c:v>
                </c:pt>
                <c:pt idx="21296">
                  <c:v>8.1392419346631528E-4</c:v>
                </c:pt>
                <c:pt idx="21297">
                  <c:v>8.1388607644429381E-4</c:v>
                </c:pt>
                <c:pt idx="21298">
                  <c:v>8.1384792842574517E-4</c:v>
                </c:pt>
                <c:pt idx="21299">
                  <c:v>8.138097121653733E-4</c:v>
                </c:pt>
                <c:pt idx="21300">
                  <c:v>8.1377143087087113E-4</c:v>
                </c:pt>
                <c:pt idx="21301">
                  <c:v>8.1373312638519156E-4</c:v>
                </c:pt>
                <c:pt idx="21302">
                  <c:v>8.1369485561656849E-4</c:v>
                </c:pt>
                <c:pt idx="21303">
                  <c:v>8.1365665849297635E-4</c:v>
                </c:pt>
                <c:pt idx="21304">
                  <c:v>8.1361853548611866E-4</c:v>
                </c:pt>
                <c:pt idx="21305">
                  <c:v>8.1358044735667487E-4</c:v>
                </c:pt>
                <c:pt idx="21306">
                  <c:v>8.1354233725797567E-4</c:v>
                </c:pt>
                <c:pt idx="21307">
                  <c:v>8.1350416274702348E-4</c:v>
                </c:pt>
                <c:pt idx="21308">
                  <c:v>8.1346591967681276E-4</c:v>
                </c:pt>
                <c:pt idx="21309">
                  <c:v>8.1342764452017034E-4</c:v>
                </c:pt>
                <c:pt idx="21310">
                  <c:v>8.1338939382272419E-4</c:v>
                </c:pt>
                <c:pt idx="21311">
                  <c:v>8.1335121236011541E-4</c:v>
                </c:pt>
                <c:pt idx="21312">
                  <c:v>8.1331310793115021E-4</c:v>
                </c:pt>
                <c:pt idx="21313">
                  <c:v>8.1327504697695046E-4</c:v>
                </c:pt>
                <c:pt idx="21314">
                  <c:v>8.1323697348689467E-4</c:v>
                </c:pt>
                <c:pt idx="21315">
                  <c:v>8.1319884054020656E-4</c:v>
                </c:pt>
                <c:pt idx="21316">
                  <c:v>8.1316063672095065E-4</c:v>
                </c:pt>
                <c:pt idx="21317">
                  <c:v>8.1312239253524389E-4</c:v>
                </c:pt>
                <c:pt idx="21318">
                  <c:v>8.1308416322333008E-4</c:v>
                </c:pt>
                <c:pt idx="21319">
                  <c:v>8.1304599765042731E-4</c:v>
                </c:pt>
                <c:pt idx="21320">
                  <c:v>8.1300791079577076E-4</c:v>
                </c:pt>
                <c:pt idx="21321">
                  <c:v>8.1296987532818046E-4</c:v>
                </c:pt>
                <c:pt idx="21322">
                  <c:v>8.1293183700583891E-4</c:v>
                </c:pt>
                <c:pt idx="21323">
                  <c:v>8.1289374522327423E-4</c:v>
                </c:pt>
                <c:pt idx="21324">
                  <c:v>8.1285558150244268E-4</c:v>
                </c:pt>
                <c:pt idx="21325">
                  <c:v>8.1281736988710485E-4</c:v>
                </c:pt>
                <c:pt idx="21326">
                  <c:v>8.1277916339322345E-4</c:v>
                </c:pt>
                <c:pt idx="21327">
                  <c:v>8.1274101415094546E-4</c:v>
                </c:pt>
                <c:pt idx="21328">
                  <c:v>8.1270294405384985E-4</c:v>
                </c:pt>
                <c:pt idx="21329">
                  <c:v>8.1266493244049867E-4</c:v>
                </c:pt>
                <c:pt idx="21330">
                  <c:v>8.1262692773904541E-4</c:v>
                </c:pt>
                <c:pt idx="21331">
                  <c:v>8.1258887651207705E-4</c:v>
                </c:pt>
                <c:pt idx="21332">
                  <c:v>8.1255075354367645E-4</c:v>
                </c:pt>
                <c:pt idx="21333">
                  <c:v>8.1251257602853015E-4</c:v>
                </c:pt>
                <c:pt idx="21334">
                  <c:v>8.1247439387862155E-4</c:v>
                </c:pt>
                <c:pt idx="21335">
                  <c:v>8.1243626161175259E-4</c:v>
                </c:pt>
                <c:pt idx="21336">
                  <c:v>8.1239820765494888E-4</c:v>
                </c:pt>
                <c:pt idx="21337">
                  <c:v>8.1236021834628293E-4</c:v>
                </c:pt>
                <c:pt idx="21338">
                  <c:v>8.1232224563850398E-4</c:v>
                </c:pt>
                <c:pt idx="21339">
                  <c:v>8.1228423416032744E-4</c:v>
                </c:pt>
                <c:pt idx="21340">
                  <c:v>8.1224615239387267E-4</c:v>
                </c:pt>
                <c:pt idx="21341">
                  <c:v>8.1220801041323747E-4</c:v>
                </c:pt>
                <c:pt idx="21342">
                  <c:v>8.1216985420046065E-4</c:v>
                </c:pt>
                <c:pt idx="21343">
                  <c:v>8.121317397458863E-4</c:v>
                </c:pt>
                <c:pt idx="21344">
                  <c:v>8.1209370152090349E-4</c:v>
                </c:pt>
                <c:pt idx="21345">
                  <c:v>8.1205573307535964E-4</c:v>
                </c:pt>
                <c:pt idx="21346">
                  <c:v>8.1201779068043026E-4</c:v>
                </c:pt>
                <c:pt idx="21347">
                  <c:v>8.1197981795930727E-4</c:v>
                </c:pt>
                <c:pt idx="21348">
                  <c:v>8.1194177763228338E-4</c:v>
                </c:pt>
                <c:pt idx="21349">
                  <c:v>8.1190367250070367E-4</c:v>
                </c:pt>
                <c:pt idx="21350">
                  <c:v>8.1186554385817968E-4</c:v>
                </c:pt>
                <c:pt idx="21351">
                  <c:v>8.1182744822994111E-4</c:v>
                </c:pt>
                <c:pt idx="21352">
                  <c:v>8.1178942554292397E-4</c:v>
                </c:pt>
                <c:pt idx="21353">
                  <c:v>8.1175147665017364E-4</c:v>
                </c:pt>
                <c:pt idx="21354">
                  <c:v>8.1171356286130242E-4</c:v>
                </c:pt>
                <c:pt idx="21355">
                  <c:v>8.116756277370238E-4</c:v>
                </c:pt>
                <c:pt idx="21356">
                  <c:v>8.116376288708118E-4</c:v>
                </c:pt>
                <c:pt idx="21357">
                  <c:v>8.115995617608673E-4</c:v>
                </c:pt>
                <c:pt idx="21358">
                  <c:v>8.1156146233380517E-4</c:v>
                </c:pt>
                <c:pt idx="21359">
                  <c:v>8.1152338670525894E-4</c:v>
                </c:pt>
                <c:pt idx="21360">
                  <c:v>8.1148537957917476E-4</c:v>
                </c:pt>
                <c:pt idx="21361">
                  <c:v>8.114474490811725E-4</c:v>
                </c:pt>
                <c:pt idx="21362">
                  <c:v>8.1140956219360203E-4</c:v>
                </c:pt>
                <c:pt idx="21363">
                  <c:v>8.113716633566556E-4</c:v>
                </c:pt>
                <c:pt idx="21364">
                  <c:v>8.1133370575616989E-4</c:v>
                </c:pt>
                <c:pt idx="21365">
                  <c:v>8.1129567767868874E-4</c:v>
                </c:pt>
                <c:pt idx="21366">
                  <c:v>8.1125760909636537E-4</c:v>
                </c:pt>
                <c:pt idx="21367">
                  <c:v>8.1121955477971225E-4</c:v>
                </c:pt>
                <c:pt idx="21368">
                  <c:v>8.1118156345296745E-4</c:v>
                </c:pt>
                <c:pt idx="21369">
                  <c:v>8.1114365036238228E-4</c:v>
                </c:pt>
                <c:pt idx="21370">
                  <c:v>8.1110578870128821E-4</c:v>
                </c:pt>
                <c:pt idx="21371">
                  <c:v>8.1106792471453417E-4</c:v>
                </c:pt>
                <c:pt idx="21372">
                  <c:v>8.1103000797140025E-4</c:v>
                </c:pt>
                <c:pt idx="21373">
                  <c:v>8.1099201975843563E-4</c:v>
                </c:pt>
                <c:pt idx="21374">
                  <c:v>8.1095398360650939E-4</c:v>
                </c:pt>
                <c:pt idx="21375">
                  <c:v>8.1091595203004567E-4</c:v>
                </c:pt>
                <c:pt idx="21376">
                  <c:v>8.108779769514685E-4</c:v>
                </c:pt>
                <c:pt idx="21377">
                  <c:v>8.1084008046724968E-4</c:v>
                </c:pt>
                <c:pt idx="21378">
                  <c:v>8.1080224241510633E-4</c:v>
                </c:pt>
                <c:pt idx="21379">
                  <c:v>8.1076441173750006E-4</c:v>
                </c:pt>
                <c:pt idx="21380">
                  <c:v>8.1072653523683207E-4</c:v>
                </c:pt>
                <c:pt idx="21381">
                  <c:v>8.1068858752763402E-4</c:v>
                </c:pt>
                <c:pt idx="21382">
                  <c:v>8.1065058532124731E-4</c:v>
                </c:pt>
                <c:pt idx="21383">
                  <c:v>8.1061257800475609E-4</c:v>
                </c:pt>
                <c:pt idx="21384">
                  <c:v>8.1057461982511788E-4</c:v>
                </c:pt>
                <c:pt idx="21385">
                  <c:v>8.1053673934491498E-4</c:v>
                </c:pt>
                <c:pt idx="21386">
                  <c:v>8.1049892336779888E-4</c:v>
                </c:pt>
                <c:pt idx="21387">
                  <c:v>8.1046112437979862E-4</c:v>
                </c:pt>
                <c:pt idx="21388">
                  <c:v>8.1042328731038967E-4</c:v>
                </c:pt>
                <c:pt idx="21389">
                  <c:v>8.1038538054063367E-4</c:v>
                </c:pt>
                <c:pt idx="21390">
                  <c:v>8.10347413698784E-4</c:v>
                </c:pt>
                <c:pt idx="21391">
                  <c:v>8.1030943222741754E-4</c:v>
                </c:pt>
                <c:pt idx="21392">
                  <c:v>8.1027149178757387E-4</c:v>
                </c:pt>
                <c:pt idx="21393">
                  <c:v>8.1023362691681007E-4</c:v>
                </c:pt>
                <c:pt idx="21394">
                  <c:v>8.1019583158927736E-4</c:v>
                </c:pt>
                <c:pt idx="21395">
                  <c:v>8.1015806261954242E-4</c:v>
                </c:pt>
                <c:pt idx="21396">
                  <c:v>8.1012026398728668E-4</c:v>
                </c:pt>
                <c:pt idx="21397">
                  <c:v>8.1008239838174475E-4</c:v>
                </c:pt>
                <c:pt idx="21398">
                  <c:v>8.1004446820326966E-4</c:v>
                </c:pt>
                <c:pt idx="21399">
                  <c:v>8.1000651420043695E-4</c:v>
                </c:pt>
                <c:pt idx="21400">
                  <c:v>8.0996859251634848E-4</c:v>
                </c:pt>
                <c:pt idx="21401">
                  <c:v>8.0993074307379547E-4</c:v>
                </c:pt>
                <c:pt idx="21402">
                  <c:v>8.0989296710192241E-4</c:v>
                </c:pt>
                <c:pt idx="21403">
                  <c:v>8.0985522645474542E-4</c:v>
                </c:pt>
                <c:pt idx="21404">
                  <c:v>8.0981746509913466E-4</c:v>
                </c:pt>
                <c:pt idx="21405">
                  <c:v>8.0977964066786148E-4</c:v>
                </c:pt>
                <c:pt idx="21406">
                  <c:v>8.0974174830949705E-4</c:v>
                </c:pt>
                <c:pt idx="21407">
                  <c:v>8.0970382340915807E-4</c:v>
                </c:pt>
                <c:pt idx="21408">
                  <c:v>8.0966592165402252E-4</c:v>
                </c:pt>
                <c:pt idx="21409">
                  <c:v>8.0962808767383093E-4</c:v>
                </c:pt>
                <c:pt idx="21410">
                  <c:v>8.0959032991594244E-4</c:v>
                </c:pt>
                <c:pt idx="21411">
                  <c:v>8.0955261589908721E-4</c:v>
                </c:pt>
                <c:pt idx="21412">
                  <c:v>8.0951489051240579E-4</c:v>
                </c:pt>
                <c:pt idx="21413">
                  <c:v>8.0947710705050785E-4</c:v>
                </c:pt>
                <c:pt idx="21414">
                  <c:v>8.0943925350740746E-4</c:v>
                </c:pt>
                <c:pt idx="21415">
                  <c:v>8.0940135932624764E-4</c:v>
                </c:pt>
                <c:pt idx="21416">
                  <c:v>8.0936347881002874E-4</c:v>
                </c:pt>
                <c:pt idx="21417">
                  <c:v>8.0932566054013415E-4</c:v>
                </c:pt>
                <c:pt idx="21418">
                  <c:v>8.0928792002500063E-4</c:v>
                </c:pt>
                <c:pt idx="21419">
                  <c:v>8.0925023097741175E-4</c:v>
                </c:pt>
                <c:pt idx="21420">
                  <c:v>8.0921254012634503E-4</c:v>
                </c:pt>
                <c:pt idx="21421">
                  <c:v>8.0917479721738224E-4</c:v>
                </c:pt>
                <c:pt idx="21422">
                  <c:v>8.0913698330631367E-4</c:v>
                </c:pt>
                <c:pt idx="21423">
                  <c:v>8.0909912141628748E-4</c:v>
                </c:pt>
                <c:pt idx="21424">
                  <c:v>8.0906126356303058E-4</c:v>
                </c:pt>
                <c:pt idx="21425">
                  <c:v>8.090234614600199E-4</c:v>
                </c:pt>
                <c:pt idx="21426">
                  <c:v>8.0898573740214989E-4</c:v>
                </c:pt>
                <c:pt idx="21427">
                  <c:v>8.0894807172104922E-4</c:v>
                </c:pt>
                <c:pt idx="21428">
                  <c:v>8.0891041387038017E-4</c:v>
                </c:pt>
                <c:pt idx="21429">
                  <c:v>8.0887271089322501E-4</c:v>
                </c:pt>
                <c:pt idx="21430">
                  <c:v>8.0883493723883258E-4</c:v>
                </c:pt>
                <c:pt idx="21431">
                  <c:v>8.0879710914049947E-4</c:v>
                </c:pt>
                <c:pt idx="21432">
                  <c:v>8.0875927546378637E-4</c:v>
                </c:pt>
                <c:pt idx="21433">
                  <c:v>8.0872149018427065E-4</c:v>
                </c:pt>
                <c:pt idx="21434">
                  <c:v>8.0868378199608077E-4</c:v>
                </c:pt>
                <c:pt idx="21435">
                  <c:v>8.0864613816306096E-4</c:v>
                </c:pt>
                <c:pt idx="21436">
                  <c:v>8.0860851170096008E-4</c:v>
                </c:pt>
                <c:pt idx="21437">
                  <c:v>8.0857084784012568E-4</c:v>
                </c:pt>
                <c:pt idx="21438">
                  <c:v>8.0853311486438846E-4</c:v>
                </c:pt>
                <c:pt idx="21439">
                  <c:v>8.0849532196152244E-4</c:v>
                </c:pt>
                <c:pt idx="21440">
                  <c:v>8.0845751403848197E-4</c:v>
                </c:pt>
                <c:pt idx="21441">
                  <c:v>8.0841974642718417E-4</c:v>
                </c:pt>
                <c:pt idx="21442">
                  <c:v>8.0838205372781057E-4</c:v>
                </c:pt>
                <c:pt idx="21443">
                  <c:v>8.083444303334772E-4</c:v>
                </c:pt>
                <c:pt idx="21444">
                  <c:v>8.0830683359804244E-4</c:v>
                </c:pt>
                <c:pt idx="21445">
                  <c:v>8.0826920785717139E-4</c:v>
                </c:pt>
                <c:pt idx="21446">
                  <c:v>8.0823151577232575E-4</c:v>
                </c:pt>
                <c:pt idx="21447">
                  <c:v>8.0819375934815176E-4</c:v>
                </c:pt>
                <c:pt idx="21448">
                  <c:v>8.081559787924958E-4</c:v>
                </c:pt>
                <c:pt idx="21449">
                  <c:v>8.0811822986718727E-4</c:v>
                </c:pt>
                <c:pt idx="21450">
                  <c:v>8.0808055248787747E-4</c:v>
                </c:pt>
                <c:pt idx="21451">
                  <c:v>8.0804294825455043E-4</c:v>
                </c:pt>
                <c:pt idx="21452">
                  <c:v>8.080053795611569E-4</c:v>
                </c:pt>
                <c:pt idx="21453">
                  <c:v>8.0796779077953109E-4</c:v>
                </c:pt>
                <c:pt idx="21454">
                  <c:v>8.0793013958443711E-4</c:v>
                </c:pt>
                <c:pt idx="21455">
                  <c:v>8.0789242077999542E-4</c:v>
                </c:pt>
                <c:pt idx="21456">
                  <c:v>8.0785466921445685E-4</c:v>
                </c:pt>
                <c:pt idx="21457">
                  <c:v>8.0781694014807944E-4</c:v>
                </c:pt>
                <c:pt idx="21458">
                  <c:v>8.0777927813399848E-4</c:v>
                </c:pt>
                <c:pt idx="21459">
                  <c:v>8.0774169193625997E-4</c:v>
                </c:pt>
                <c:pt idx="21460">
                  <c:v>8.0770414960515055E-4</c:v>
                </c:pt>
                <c:pt idx="21461">
                  <c:v>8.0766659647691144E-4</c:v>
                </c:pt>
                <c:pt idx="21462">
                  <c:v>8.0762898595703966E-4</c:v>
                </c:pt>
                <c:pt idx="21463">
                  <c:v>8.0759130575191746E-4</c:v>
                </c:pt>
                <c:pt idx="21464">
                  <c:v>8.0755358478065058E-4</c:v>
                </c:pt>
                <c:pt idx="21465">
                  <c:v>8.0751587688086845E-4</c:v>
                </c:pt>
                <c:pt idx="21466">
                  <c:v>8.0747823048934238E-4</c:v>
                </c:pt>
                <c:pt idx="21467">
                  <c:v>8.0744066137190687E-4</c:v>
                </c:pt>
                <c:pt idx="21468">
                  <c:v>8.0740314375572135E-4</c:v>
                </c:pt>
                <c:pt idx="21469">
                  <c:v>8.0736562485144922E-4</c:v>
                </c:pt>
                <c:pt idx="21470">
                  <c:v>8.0732805458240658E-4</c:v>
                </c:pt>
                <c:pt idx="21471">
                  <c:v>8.0729041377825017E-4</c:v>
                </c:pt>
                <c:pt idx="21472">
                  <c:v>8.0725272495955598E-4</c:v>
                </c:pt>
                <c:pt idx="21473">
                  <c:v>8.0721503964611345E-4</c:v>
                </c:pt>
                <c:pt idx="21474">
                  <c:v>8.0717740934133564E-4</c:v>
                </c:pt>
                <c:pt idx="21475">
                  <c:v>8.0713985653411036E-4</c:v>
                </c:pt>
                <c:pt idx="21476">
                  <c:v>8.071023620447571E-4</c:v>
                </c:pt>
                <c:pt idx="21477">
                  <c:v>8.0706487583508048E-4</c:v>
                </c:pt>
                <c:pt idx="21478">
                  <c:v>8.0702734518964692E-4</c:v>
                </c:pt>
                <c:pt idx="21479">
                  <c:v>8.0698974439663887E-4</c:v>
                </c:pt>
                <c:pt idx="21480">
                  <c:v>8.0695208921658106E-4</c:v>
                </c:pt>
                <c:pt idx="21481">
                  <c:v>8.0691442799683041E-4</c:v>
                </c:pt>
                <c:pt idx="21482">
                  <c:v>8.0687681444113085E-4</c:v>
                </c:pt>
                <c:pt idx="21483">
                  <c:v>8.0683927737113534E-4</c:v>
                </c:pt>
                <c:pt idx="21484">
                  <c:v>8.0680180450563258E-4</c:v>
                </c:pt>
                <c:pt idx="21485">
                  <c:v>8.0676434938644747E-4</c:v>
                </c:pt>
                <c:pt idx="21486">
                  <c:v>8.0672685754496723E-4</c:v>
                </c:pt>
                <c:pt idx="21487">
                  <c:v>8.0668929717155025E-4</c:v>
                </c:pt>
                <c:pt idx="21488">
                  <c:v>8.0665167701876573E-4</c:v>
                </c:pt>
                <c:pt idx="21489">
                  <c:v>8.0661404146179763E-4</c:v>
                </c:pt>
                <c:pt idx="21490">
                  <c:v>8.0657644550364812E-4</c:v>
                </c:pt>
                <c:pt idx="21491">
                  <c:v>8.0653892380359513E-4</c:v>
                </c:pt>
                <c:pt idx="21492">
                  <c:v>8.0650147116844567E-4</c:v>
                </c:pt>
                <c:pt idx="21493">
                  <c:v>8.0646404548731705E-4</c:v>
                </c:pt>
                <c:pt idx="21494">
                  <c:v>8.064265914512704E-4</c:v>
                </c:pt>
                <c:pt idx="21495">
                  <c:v>8.0638907169728246E-4</c:v>
                </c:pt>
                <c:pt idx="21496">
                  <c:v>8.0635148783951983E-4</c:v>
                </c:pt>
                <c:pt idx="21497">
                  <c:v>8.0631387954933724E-4</c:v>
                </c:pt>
                <c:pt idx="21498">
                  <c:v>8.0627630220821546E-4</c:v>
                </c:pt>
                <c:pt idx="21499">
                  <c:v>8.0623879572166285E-4</c:v>
                </c:pt>
                <c:pt idx="21500">
                  <c:v>8.0620136205534023E-4</c:v>
                </c:pt>
                <c:pt idx="21501">
                  <c:v>8.0616396413868538E-4</c:v>
                </c:pt>
                <c:pt idx="21502">
                  <c:v>8.0612654674724719E-4</c:v>
                </c:pt>
                <c:pt idx="21503">
                  <c:v>8.0608906760051542E-4</c:v>
                </c:pt>
                <c:pt idx="21504">
                  <c:v>8.0605152116321752E-4</c:v>
                </c:pt>
                <c:pt idx="21505">
                  <c:v>8.0601394175137226E-4</c:v>
                </c:pt>
                <c:pt idx="21506">
                  <c:v>8.0597638419987712E-4</c:v>
                </c:pt>
                <c:pt idx="21507">
                  <c:v>8.0593889298284616E-4</c:v>
                </c:pt>
                <c:pt idx="21508">
                  <c:v>8.0590147717603245E-4</c:v>
                </c:pt>
                <c:pt idx="21509">
                  <c:v>8.0586410535653317E-4</c:v>
                </c:pt>
                <c:pt idx="21510">
                  <c:v>8.0582672330578044E-4</c:v>
                </c:pt>
                <c:pt idx="21511">
                  <c:v>8.0578928454227083E-4</c:v>
                </c:pt>
                <c:pt idx="21512">
                  <c:v>8.0575177648961344E-4</c:v>
                </c:pt>
                <c:pt idx="21513">
                  <c:v>8.0571422754775865E-4</c:v>
                </c:pt>
                <c:pt idx="21514">
                  <c:v>8.0567669109118066E-4</c:v>
                </c:pt>
                <c:pt idx="21515">
                  <c:v>8.0563921541023915E-4</c:v>
                </c:pt>
                <c:pt idx="21516">
                  <c:v>8.0560181652345473E-4</c:v>
                </c:pt>
                <c:pt idx="21517">
                  <c:v>8.0556446916738619E-4</c:v>
                </c:pt>
                <c:pt idx="21518">
                  <c:v>8.0552712103184568E-4</c:v>
                </c:pt>
                <c:pt idx="21519">
                  <c:v>8.0548972221936542E-4</c:v>
                </c:pt>
                <c:pt idx="21520">
                  <c:v>8.0545225333800586E-4</c:v>
                </c:pt>
                <c:pt idx="21521">
                  <c:v>8.0541473641087147E-4</c:v>
                </c:pt>
                <c:pt idx="21522">
                  <c:v>8.0537722246458985E-4</c:v>
                </c:pt>
                <c:pt idx="21523">
                  <c:v>8.0533976279140412E-4</c:v>
                </c:pt>
                <c:pt idx="21524">
                  <c:v>8.0530238006981648E-4</c:v>
                </c:pt>
                <c:pt idx="21525">
                  <c:v>8.052650556036804E-4</c:v>
                </c:pt>
                <c:pt idx="21526">
                  <c:v>8.0522773985987155E-4</c:v>
                </c:pt>
                <c:pt idx="21527">
                  <c:v>8.0519038036522413E-4</c:v>
                </c:pt>
                <c:pt idx="21528">
                  <c:v>8.0515295125102994E-4</c:v>
                </c:pt>
                <c:pt idx="21529">
                  <c:v>8.0511546781024846E-4</c:v>
                </c:pt>
                <c:pt idx="21530">
                  <c:v>8.0507797787535541E-4</c:v>
                </c:pt>
                <c:pt idx="21531">
                  <c:v>8.0504053487785244E-4</c:v>
                </c:pt>
                <c:pt idx="21532">
                  <c:v>8.0500316776292409E-4</c:v>
                </c:pt>
                <c:pt idx="21533">
                  <c:v>8.0496586469905687E-4</c:v>
                </c:pt>
                <c:pt idx="21534">
                  <c:v>8.0492857975061297E-4</c:v>
                </c:pt>
                <c:pt idx="21535">
                  <c:v>8.0489125875009705E-4</c:v>
                </c:pt>
                <c:pt idx="21536">
                  <c:v>8.0485386979813067E-4</c:v>
                </c:pt>
                <c:pt idx="21537">
                  <c:v>8.0481642121731003E-4</c:v>
                </c:pt>
                <c:pt idx="21538">
                  <c:v>8.0477895685486663E-4</c:v>
                </c:pt>
                <c:pt idx="21539">
                  <c:v>8.0474153138511363E-4</c:v>
                </c:pt>
                <c:pt idx="21540">
                  <c:v>8.0470417952295851E-4</c:v>
                </c:pt>
                <c:pt idx="21541">
                  <c:v>8.0466689648368492E-4</c:v>
                </c:pt>
                <c:pt idx="21542">
                  <c:v>8.0462964068763224E-4</c:v>
                </c:pt>
                <c:pt idx="21543">
                  <c:v>8.0459235718068208E-4</c:v>
                </c:pt>
                <c:pt idx="21544">
                  <c:v>8.0455500857853468E-4</c:v>
                </c:pt>
                <c:pt idx="21545">
                  <c:v>8.0451759611004493E-4</c:v>
                </c:pt>
                <c:pt idx="21546">
                  <c:v>8.0448015891434891E-4</c:v>
                </c:pt>
                <c:pt idx="21547">
                  <c:v>8.0444275199345063E-4</c:v>
                </c:pt>
                <c:pt idx="21548">
                  <c:v>8.0440541523978495E-4</c:v>
                </c:pt>
                <c:pt idx="21549">
                  <c:v>8.0436815097959294E-4</c:v>
                </c:pt>
                <c:pt idx="21550">
                  <c:v>8.0433092267334736E-4</c:v>
                </c:pt>
                <c:pt idx="21551">
                  <c:v>8.0429367549911723E-4</c:v>
                </c:pt>
                <c:pt idx="21552">
                  <c:v>8.0425636722371795E-4</c:v>
                </c:pt>
                <c:pt idx="21553">
                  <c:v>8.0421899197755803E-4</c:v>
                </c:pt>
                <c:pt idx="21554">
                  <c:v>8.0418158354898708E-4</c:v>
                </c:pt>
                <c:pt idx="21555">
                  <c:v>8.0414419634910995E-4</c:v>
                </c:pt>
                <c:pt idx="21556">
                  <c:v>8.0410687477067123E-4</c:v>
                </c:pt>
                <c:pt idx="21557">
                  <c:v>8.0406962819620331E-4</c:v>
                </c:pt>
                <c:pt idx="21558">
                  <c:v>8.040324257248628E-4</c:v>
                </c:pt>
                <c:pt idx="21559">
                  <c:v>8.0399521358142268E-4</c:v>
                </c:pt>
                <c:pt idx="21560">
                  <c:v>8.0395794539939245E-4</c:v>
                </c:pt>
                <c:pt idx="21561">
                  <c:v>8.0392060832444243E-4</c:v>
                </c:pt>
                <c:pt idx="21562">
                  <c:v>8.0388323024221042E-4</c:v>
                </c:pt>
                <c:pt idx="21563">
                  <c:v>8.0384586406620051E-4</c:v>
                </c:pt>
                <c:pt idx="21564">
                  <c:v>8.0380855793864736E-4</c:v>
                </c:pt>
                <c:pt idx="21565">
                  <c:v>8.0377132812608815E-4</c:v>
                </c:pt>
                <c:pt idx="21566">
                  <c:v>8.0373414986948679E-4</c:v>
                </c:pt>
                <c:pt idx="21567">
                  <c:v>8.0369697133536968E-4</c:v>
                </c:pt>
                <c:pt idx="21568">
                  <c:v>8.0365974280685246E-4</c:v>
                </c:pt>
                <c:pt idx="21569">
                  <c:v>8.0362244467491162E-4</c:v>
                </c:pt>
                <c:pt idx="21570">
                  <c:v>8.0358509847024205E-4</c:v>
                </c:pt>
                <c:pt idx="21571">
                  <c:v>8.0354775472907584E-4</c:v>
                </c:pt>
                <c:pt idx="21572">
                  <c:v>8.0351046453139838E-4</c:v>
                </c:pt>
                <c:pt idx="21573">
                  <c:v>8.0347325074101765E-4</c:v>
                </c:pt>
                <c:pt idx="21574">
                  <c:v>8.034360951401831E-4</c:v>
                </c:pt>
                <c:pt idx="21575">
                  <c:v>8.0339894869782796E-4</c:v>
                </c:pt>
                <c:pt idx="21576">
                  <c:v>8.0336175918378208E-4</c:v>
                </c:pt>
                <c:pt idx="21577">
                  <c:v>8.0332450057656469E-4</c:v>
                </c:pt>
                <c:pt idx="21578">
                  <c:v>8.0328718770673944E-4</c:v>
                </c:pt>
                <c:pt idx="21579">
                  <c:v>8.0324986789521264E-4</c:v>
                </c:pt>
                <c:pt idx="21580">
                  <c:v>8.0321259430079725E-4</c:v>
                </c:pt>
                <c:pt idx="21581">
                  <c:v>8.031753959883472E-4</c:v>
                </c:pt>
                <c:pt idx="21582">
                  <c:v>8.0313826157086187E-4</c:v>
                </c:pt>
                <c:pt idx="21583">
                  <c:v>8.0310114563165059E-4</c:v>
                </c:pt>
                <c:pt idx="21584">
                  <c:v>8.0306399430444273E-4</c:v>
                </c:pt>
                <c:pt idx="21585">
                  <c:v>8.0302677560376468E-4</c:v>
                </c:pt>
                <c:pt idx="21586">
                  <c:v>8.029894974274645E-4</c:v>
                </c:pt>
                <c:pt idx="21587">
                  <c:v>8.0295220309857388E-4</c:v>
                </c:pt>
                <c:pt idx="21588">
                  <c:v>8.0291494696300503E-4</c:v>
                </c:pt>
                <c:pt idx="21589">
                  <c:v>8.0287776378785503E-4</c:v>
                </c:pt>
                <c:pt idx="21590">
                  <c:v>8.0284064919171263E-4</c:v>
                </c:pt>
                <c:pt idx="21591">
                  <c:v>8.0280356212213068E-4</c:v>
                </c:pt>
                <c:pt idx="21592">
                  <c:v>8.0276644797924095E-4</c:v>
                </c:pt>
                <c:pt idx="21593">
                  <c:v>8.0272926936061028E-4</c:v>
                </c:pt>
                <c:pt idx="21594">
                  <c:v>8.0269202711493685E-4</c:v>
                </c:pt>
                <c:pt idx="21595">
                  <c:v>8.0265475985330742E-4</c:v>
                </c:pt>
                <c:pt idx="21596">
                  <c:v>8.0261752219918086E-4</c:v>
                </c:pt>
                <c:pt idx="21597">
                  <c:v>8.0258035402904892E-4</c:v>
                </c:pt>
                <c:pt idx="21598">
                  <c:v>8.0254325802464241E-4</c:v>
                </c:pt>
                <c:pt idx="21599">
                  <c:v>8.025061981730971E-4</c:v>
                </c:pt>
                <c:pt idx="21600">
                  <c:v>8.0246912005374287E-4</c:v>
                </c:pt>
                <c:pt idx="21601">
                  <c:v>8.0243198148334646E-4</c:v>
                </c:pt>
                <c:pt idx="21602">
                  <c:v>8.0239477626295062E-4</c:v>
                </c:pt>
                <c:pt idx="21603">
                  <c:v>8.0235753765781667E-4</c:v>
                </c:pt>
                <c:pt idx="21604">
                  <c:v>8.0232031965680225E-4</c:v>
                </c:pt>
                <c:pt idx="21605">
                  <c:v>8.0228316656897768E-4</c:v>
                </c:pt>
                <c:pt idx="21606">
                  <c:v>8.0224608807877849E-4</c:v>
                </c:pt>
                <c:pt idx="21607">
                  <c:v>8.022090538027303E-4</c:v>
                </c:pt>
                <c:pt idx="21608">
                  <c:v>8.021720104070541E-4</c:v>
                </c:pt>
                <c:pt idx="21609">
                  <c:v>8.0213491164229966E-4</c:v>
                </c:pt>
                <c:pt idx="21610">
                  <c:v>8.0209774438091779E-4</c:v>
                </c:pt>
                <c:pt idx="21611">
                  <c:v>8.0206053599908968E-4</c:v>
                </c:pt>
                <c:pt idx="21612">
                  <c:v>8.0202333895151325E-4</c:v>
                </c:pt>
                <c:pt idx="21613">
                  <c:v>8.019862012306042E-4</c:v>
                </c:pt>
                <c:pt idx="21614">
                  <c:v>8.0194913934632586E-4</c:v>
                </c:pt>
                <c:pt idx="21615">
                  <c:v>8.0191212903910146E-4</c:v>
                </c:pt>
                <c:pt idx="21616">
                  <c:v>8.01875118949695E-4</c:v>
                </c:pt>
                <c:pt idx="21617">
                  <c:v>8.0183805954319246E-4</c:v>
                </c:pt>
                <c:pt idx="21618">
                  <c:v>8.018009309979186E-4</c:v>
                </c:pt>
                <c:pt idx="21619">
                  <c:v>8.0176375435717247E-4</c:v>
                </c:pt>
                <c:pt idx="21620">
                  <c:v>8.017265796695501E-4</c:v>
                </c:pt>
                <c:pt idx="21621">
                  <c:v>8.0168945780174678E-4</c:v>
                </c:pt>
                <c:pt idx="21622">
                  <c:v>8.0165241179860089E-4</c:v>
                </c:pt>
                <c:pt idx="21623">
                  <c:v>8.0161542391568228E-4</c:v>
                </c:pt>
                <c:pt idx="21624">
                  <c:v>8.0157844562094244E-4</c:v>
                </c:pt>
                <c:pt idx="21625">
                  <c:v>8.0154142492792891E-4</c:v>
                </c:pt>
                <c:pt idx="21626">
                  <c:v>8.0150433566645294E-4</c:v>
                </c:pt>
                <c:pt idx="21627">
                  <c:v>8.0146719220980552E-4</c:v>
                </c:pt>
                <c:pt idx="21628">
                  <c:v>8.0143004137062275E-4</c:v>
                </c:pt>
                <c:pt idx="21629">
                  <c:v>8.0139293603463224E-4</c:v>
                </c:pt>
                <c:pt idx="21630">
                  <c:v>8.0135590538251106E-4</c:v>
                </c:pt>
                <c:pt idx="21631">
                  <c:v>8.0131893846661017E-4</c:v>
                </c:pt>
                <c:pt idx="21632">
                  <c:v>8.0128199038568063E-4</c:v>
                </c:pt>
                <c:pt idx="21633">
                  <c:v>8.0124500757471236E-4</c:v>
                </c:pt>
                <c:pt idx="21634">
                  <c:v>8.0120795796577069E-4</c:v>
                </c:pt>
                <c:pt idx="21635">
                  <c:v>8.0117084903706583E-4</c:v>
                </c:pt>
                <c:pt idx="21636">
                  <c:v>8.0113372359123748E-4</c:v>
                </c:pt>
                <c:pt idx="21637">
                  <c:v>8.0109663564604746E-4</c:v>
                </c:pt>
                <c:pt idx="21638">
                  <c:v>8.0105962001741807E-4</c:v>
                </c:pt>
                <c:pt idx="21639">
                  <c:v>8.0102267272211258E-4</c:v>
                </c:pt>
                <c:pt idx="21640">
                  <c:v>8.0098575323093405E-4</c:v>
                </c:pt>
                <c:pt idx="21641">
                  <c:v>8.0094880729763619E-4</c:v>
                </c:pt>
                <c:pt idx="21642">
                  <c:v>8.0091179750478147E-4</c:v>
                </c:pt>
                <c:pt idx="21643">
                  <c:v>8.0087472432597564E-4</c:v>
                </c:pt>
                <c:pt idx="21644">
                  <c:v>8.0083762584845226E-4</c:v>
                </c:pt>
                <c:pt idx="21645">
                  <c:v>8.0080055631806242E-4</c:v>
                </c:pt>
                <c:pt idx="21646">
                  <c:v>8.0076355559248902E-4</c:v>
                </c:pt>
                <c:pt idx="21647">
                  <c:v>8.0072662670393731E-4</c:v>
                </c:pt>
                <c:pt idx="21648">
                  <c:v>8.0068973416187706E-4</c:v>
                </c:pt>
                <c:pt idx="21649">
                  <c:v>8.0065282394562571E-4</c:v>
                </c:pt>
                <c:pt idx="21650">
                  <c:v>8.0061585392445357E-4</c:v>
                </c:pt>
                <c:pt idx="21651">
                  <c:v>8.0057881757498192E-4</c:v>
                </c:pt>
                <c:pt idx="21652">
                  <c:v>8.0054174764388896E-4</c:v>
                </c:pt>
                <c:pt idx="21653">
                  <c:v>8.0050469769936774E-4</c:v>
                </c:pt>
                <c:pt idx="21654">
                  <c:v>8.0046771196454214E-4</c:v>
                </c:pt>
                <c:pt idx="21655">
                  <c:v>8.0043080042092548E-4</c:v>
                </c:pt>
                <c:pt idx="21656">
                  <c:v>8.0039393319775057E-4</c:v>
                </c:pt>
                <c:pt idx="21657">
                  <c:v>8.0035705740083237E-4</c:v>
                </c:pt>
                <c:pt idx="21658">
                  <c:v>8.0032012689967044E-4</c:v>
                </c:pt>
                <c:pt idx="21659">
                  <c:v>8.0028312829824892E-4</c:v>
                </c:pt>
                <c:pt idx="21660">
                  <c:v>8.0024608846804529E-4</c:v>
                </c:pt>
                <c:pt idx="21661">
                  <c:v>8.0020905940714226E-4</c:v>
                </c:pt>
                <c:pt idx="21662">
                  <c:v>8.0017208895647547E-4</c:v>
                </c:pt>
                <c:pt idx="21663">
                  <c:v>8.0013519386488345E-4</c:v>
                </c:pt>
                <c:pt idx="21664">
                  <c:v>8.0009835036738068E-4</c:v>
                </c:pt>
                <c:pt idx="21665">
                  <c:v>8.0006150757647415E-4</c:v>
                </c:pt>
                <c:pt idx="21666">
                  <c:v>8.0002461614055046E-4</c:v>
                </c:pt>
                <c:pt idx="21667">
                  <c:v>7.9998765602969394E-4</c:v>
                </c:pt>
                <c:pt idx="21668">
                  <c:v>7.9995064780477034E-4</c:v>
                </c:pt>
                <c:pt idx="21669">
                  <c:v>7.9991364102949931E-4</c:v>
                </c:pt>
                <c:pt idx="21670">
                  <c:v>7.9987668635624521E-4</c:v>
                </c:pt>
                <c:pt idx="21671">
                  <c:v>7.9983980700669118E-4</c:v>
                </c:pt>
                <c:pt idx="21672">
                  <c:v>7.9980298570469382E-4</c:v>
                </c:pt>
                <c:pt idx="21673">
                  <c:v>7.9976617441419092E-4</c:v>
                </c:pt>
                <c:pt idx="21674">
                  <c:v>7.9972932139314452E-4</c:v>
                </c:pt>
                <c:pt idx="21675">
                  <c:v>7.9969240032667563E-4</c:v>
                </c:pt>
                <c:pt idx="21676">
                  <c:v>7.9965542513586914E-4</c:v>
                </c:pt>
                <c:pt idx="21677">
                  <c:v>7.9961844212835627E-4</c:v>
                </c:pt>
                <c:pt idx="21678">
                  <c:v>7.9958150391643793E-4</c:v>
                </c:pt>
                <c:pt idx="21679">
                  <c:v>7.9954463979279525E-4</c:v>
                </c:pt>
                <c:pt idx="21680">
                  <c:v>7.9950783924406289E-4</c:v>
                </c:pt>
                <c:pt idx="21681">
                  <c:v>7.9947105788089089E-4</c:v>
                </c:pt>
                <c:pt idx="21682">
                  <c:v>7.9943424243957039E-4</c:v>
                </c:pt>
                <c:pt idx="21683">
                  <c:v>7.9939736077327907E-4</c:v>
                </c:pt>
                <c:pt idx="21684">
                  <c:v>7.9936041994569437E-4</c:v>
                </c:pt>
                <c:pt idx="21685">
                  <c:v>7.9932346224277921E-4</c:v>
                </c:pt>
                <c:pt idx="21686">
                  <c:v>7.9928654135445689E-4</c:v>
                </c:pt>
                <c:pt idx="21687">
                  <c:v>7.9924969214213997E-4</c:v>
                </c:pt>
                <c:pt idx="21688">
                  <c:v>7.9921291101571978E-4</c:v>
                </c:pt>
                <c:pt idx="21689">
                  <c:v>7.9917615796525543E-4</c:v>
                </c:pt>
                <c:pt idx="21690">
                  <c:v>7.9913937909754235E-4</c:v>
                </c:pt>
                <c:pt idx="21691">
                  <c:v>7.9910253698318534E-4</c:v>
                </c:pt>
                <c:pt idx="21692">
                  <c:v>7.9906563172572702E-4</c:v>
                </c:pt>
                <c:pt idx="21693">
                  <c:v>7.9902870089269579E-4</c:v>
                </c:pt>
                <c:pt idx="21694">
                  <c:v>7.989917983532755E-4</c:v>
                </c:pt>
                <c:pt idx="21695">
                  <c:v>7.9895496394354342E-4</c:v>
                </c:pt>
                <c:pt idx="21696">
                  <c:v>7.9891820104124021E-4</c:v>
                </c:pt>
                <c:pt idx="21697">
                  <c:v>7.9888147467380816E-4</c:v>
                </c:pt>
                <c:pt idx="21698">
                  <c:v>7.9884473121930196E-4</c:v>
                </c:pt>
                <c:pt idx="21699">
                  <c:v>7.9880792860202482E-4</c:v>
                </c:pt>
                <c:pt idx="21700">
                  <c:v>7.9877105997903496E-4</c:v>
                </c:pt>
                <c:pt idx="21701">
                  <c:v>7.9873415758292962E-4</c:v>
                </c:pt>
                <c:pt idx="21702">
                  <c:v>7.9869727456279645E-4</c:v>
                </c:pt>
                <c:pt idx="21703">
                  <c:v>7.9866045505360534E-4</c:v>
                </c:pt>
                <c:pt idx="21704">
                  <c:v>7.9862370932917411E-4</c:v>
                </c:pt>
                <c:pt idx="21705">
                  <c:v>7.9858700802679604E-4</c:v>
                </c:pt>
                <c:pt idx="21706">
                  <c:v>7.9855029868999893E-4</c:v>
                </c:pt>
                <c:pt idx="21707">
                  <c:v>7.9851353530919903E-4</c:v>
                </c:pt>
                <c:pt idx="21708">
                  <c:v>7.9847670422450814E-4</c:v>
                </c:pt>
                <c:pt idx="21709">
                  <c:v>7.9843983180747638E-4</c:v>
                </c:pt>
                <c:pt idx="21710">
                  <c:v>7.9840296960174409E-4</c:v>
                </c:pt>
                <c:pt idx="21711">
                  <c:v>7.9836616529516125E-4</c:v>
                </c:pt>
                <c:pt idx="21712">
                  <c:v>7.9832943587092005E-4</c:v>
                </c:pt>
                <c:pt idx="21713">
                  <c:v>7.9829275805377582E-4</c:v>
                </c:pt>
                <c:pt idx="21714">
                  <c:v>7.9825608142551911E-4</c:v>
                </c:pt>
                <c:pt idx="21715">
                  <c:v>7.982193568191547E-4</c:v>
                </c:pt>
                <c:pt idx="21716">
                  <c:v>7.9818256400084866E-4</c:v>
                </c:pt>
                <c:pt idx="21717">
                  <c:v>7.9814572305396674E-4</c:v>
                </c:pt>
                <c:pt idx="21718">
                  <c:v>7.9810888306009028E-4</c:v>
                </c:pt>
                <c:pt idx="21719">
                  <c:v>7.980720944562894E-4</c:v>
                </c:pt>
                <c:pt idx="21720">
                  <c:v>7.9803538063690969E-4</c:v>
                </c:pt>
                <c:pt idx="21721">
                  <c:v>7.9799872478911399E-4</c:v>
                </c:pt>
                <c:pt idx="21722">
                  <c:v>7.9796207936981599E-4</c:v>
                </c:pt>
                <c:pt idx="21723">
                  <c:v>7.9792539288205458E-4</c:v>
                </c:pt>
                <c:pt idx="21724">
                  <c:v>7.9788863887022101E-4</c:v>
                </c:pt>
                <c:pt idx="21725">
                  <c:v>7.9785183080822194E-4</c:v>
                </c:pt>
                <c:pt idx="21726">
                  <c:v>7.9781501450195411E-4</c:v>
                </c:pt>
                <c:pt idx="21727">
                  <c:v>7.9777824228994274E-4</c:v>
                </c:pt>
                <c:pt idx="21728">
                  <c:v>7.9774154357313727E-4</c:v>
                </c:pt>
                <c:pt idx="21729">
                  <c:v>7.9770490826739325E-4</c:v>
                </c:pt>
                <c:pt idx="21730">
                  <c:v>7.9766829249177306E-4</c:v>
                </c:pt>
                <c:pt idx="21731">
                  <c:v>7.9763164328387054E-4</c:v>
                </c:pt>
                <c:pt idx="21732">
                  <c:v>7.9759492842150211E-4</c:v>
                </c:pt>
                <c:pt idx="21733">
                  <c:v>7.9755815455884583E-4</c:v>
                </c:pt>
                <c:pt idx="21734">
                  <c:v>7.9752136346893673E-4</c:v>
                </c:pt>
                <c:pt idx="21735">
                  <c:v>7.9748460851414608E-4</c:v>
                </c:pt>
                <c:pt idx="21736">
                  <c:v>7.9744792459811938E-4</c:v>
                </c:pt>
                <c:pt idx="21737">
                  <c:v>7.9741130851883725E-4</c:v>
                </c:pt>
                <c:pt idx="21738">
                  <c:v>7.9737472078170038E-4</c:v>
                </c:pt>
                <c:pt idx="21739">
                  <c:v>7.9733810784589181E-4</c:v>
                </c:pt>
                <c:pt idx="21740">
                  <c:v>7.9730143227309529E-4</c:v>
                </c:pt>
                <c:pt idx="21741">
                  <c:v>7.972646938017578E-4</c:v>
                </c:pt>
                <c:pt idx="21742">
                  <c:v>7.9722792948383014E-4</c:v>
                </c:pt>
                <c:pt idx="21743">
                  <c:v>7.9719119281277501E-4</c:v>
                </c:pt>
                <c:pt idx="21744">
                  <c:v>7.9715452360033052E-4</c:v>
                </c:pt>
                <c:pt idx="21745">
                  <c:v>7.9711792556484392E-4</c:v>
                </c:pt>
                <c:pt idx="21746">
                  <c:v>7.9708136424744161E-4</c:v>
                </c:pt>
                <c:pt idx="21747">
                  <c:v>7.9704478642363965E-4</c:v>
                </c:pt>
                <c:pt idx="21748">
                  <c:v>7.97008150075248E-4</c:v>
                </c:pt>
                <c:pt idx="21749">
                  <c:v>7.9697144804459128E-4</c:v>
                </c:pt>
                <c:pt idx="21750">
                  <c:v>7.9693471205463532E-4</c:v>
                </c:pt>
                <c:pt idx="21751">
                  <c:v>7.9689799483694413E-4</c:v>
                </c:pt>
                <c:pt idx="21752">
                  <c:v>7.9686134043615176E-4</c:v>
                </c:pt>
                <c:pt idx="21753">
                  <c:v>7.9682475941364992E-4</c:v>
                </c:pt>
                <c:pt idx="21754">
                  <c:v>7.9678822291022011E-4</c:v>
                </c:pt>
                <c:pt idx="21755">
                  <c:v>7.9675167890520923E-4</c:v>
                </c:pt>
                <c:pt idx="21756">
                  <c:v>7.9671508151182792E-4</c:v>
                </c:pt>
                <c:pt idx="21757">
                  <c:v>7.9667841681092333E-4</c:v>
                </c:pt>
                <c:pt idx="21758">
                  <c:v>7.9664171067882433E-4</c:v>
                </c:pt>
                <c:pt idx="21759">
                  <c:v>7.9660501420690901E-4</c:v>
                </c:pt>
                <c:pt idx="21760">
                  <c:v>7.9656837492834531E-4</c:v>
                </c:pt>
                <c:pt idx="21761">
                  <c:v>7.9653181005625022E-4</c:v>
                </c:pt>
                <c:pt idx="21762">
                  <c:v>7.9649529680029781E-4</c:v>
                </c:pt>
                <c:pt idx="21763">
                  <c:v>7.9645878520910498E-4</c:v>
                </c:pt>
                <c:pt idx="21764">
                  <c:v>7.9642222630156286E-4</c:v>
                </c:pt>
                <c:pt idx="21765">
                  <c:v>7.9638559964420412E-4</c:v>
                </c:pt>
                <c:pt idx="21766">
                  <c:v>7.9634892484778494E-4</c:v>
                </c:pt>
                <c:pt idx="21767">
                  <c:v>7.9631225051449356E-4</c:v>
                </c:pt>
                <c:pt idx="21768">
                  <c:v>7.9627562686513103E-4</c:v>
                </c:pt>
                <c:pt idx="21769">
                  <c:v>7.9623907746261967E-4</c:v>
                </c:pt>
                <c:pt idx="21770">
                  <c:v>7.9620258595246502E-4</c:v>
                </c:pt>
                <c:pt idx="21771">
                  <c:v>7.9616610528156445E-4</c:v>
                </c:pt>
                <c:pt idx="21772">
                  <c:v>7.9612958419867134E-4</c:v>
                </c:pt>
                <c:pt idx="21773">
                  <c:v>7.9609299611135787E-4</c:v>
                </c:pt>
                <c:pt idx="21774">
                  <c:v>7.9605635405133584E-4</c:v>
                </c:pt>
                <c:pt idx="21775">
                  <c:v>7.9601970332600954E-4</c:v>
                </c:pt>
                <c:pt idx="21776">
                  <c:v>7.9598309599982354E-4</c:v>
                </c:pt>
                <c:pt idx="21777">
                  <c:v>7.9594656157829121E-4</c:v>
                </c:pt>
                <c:pt idx="21778">
                  <c:v>7.9591009040148788E-4</c:v>
                </c:pt>
                <c:pt idx="21779">
                  <c:v>7.9587363909340656E-4</c:v>
                </c:pt>
                <c:pt idx="21780">
                  <c:v>7.9583715499293914E-4</c:v>
                </c:pt>
                <c:pt idx="21781">
                  <c:v>7.9580060580600534E-4</c:v>
                </c:pt>
                <c:pt idx="21782">
                  <c:v>7.9576399778229006E-4</c:v>
                </c:pt>
                <c:pt idx="21783">
                  <c:v>7.9572737218558561E-4</c:v>
                </c:pt>
                <c:pt idx="21784">
                  <c:v>7.9569078205106057E-4</c:v>
                </c:pt>
                <c:pt idx="21785">
                  <c:v>7.9565426232135661E-4</c:v>
                </c:pt>
                <c:pt idx="21786">
                  <c:v>7.9561781017757171E-4</c:v>
                </c:pt>
                <c:pt idx="21787">
                  <c:v>7.9558138663653817E-4</c:v>
                </c:pt>
                <c:pt idx="21788">
                  <c:v>7.9554493850918359E-4</c:v>
                </c:pt>
                <c:pt idx="21789">
                  <c:v>7.9550842835122895E-4</c:v>
                </c:pt>
                <c:pt idx="21790">
                  <c:v>7.9547185554096366E-4</c:v>
                </c:pt>
                <c:pt idx="21791">
                  <c:v>7.9543525661885533E-4</c:v>
                </c:pt>
                <c:pt idx="21792">
                  <c:v>7.9539868470362616E-4</c:v>
                </c:pt>
                <c:pt idx="21793">
                  <c:v>7.9536217957995017E-4</c:v>
                </c:pt>
                <c:pt idx="21794">
                  <c:v>7.9532574530192146E-4</c:v>
                </c:pt>
                <c:pt idx="21795">
                  <c:v>7.9528934792008372E-4</c:v>
                </c:pt>
                <c:pt idx="21796">
                  <c:v>7.9525293460614083E-4</c:v>
                </c:pt>
                <c:pt idx="21797">
                  <c:v>7.9521646340183715E-4</c:v>
                </c:pt>
                <c:pt idx="21798">
                  <c:v>7.9517992683953505E-4</c:v>
                </c:pt>
                <c:pt idx="21799">
                  <c:v>7.9514335613699023E-4</c:v>
                </c:pt>
                <c:pt idx="21800">
                  <c:v>7.9510680360984302E-4</c:v>
                </c:pt>
                <c:pt idx="21801">
                  <c:v>7.9507031321022353E-4</c:v>
                </c:pt>
                <c:pt idx="21802">
                  <c:v>7.9503389578244909E-4</c:v>
                </c:pt>
                <c:pt idx="21803">
                  <c:v>7.9499752296622532E-4</c:v>
                </c:pt>
                <c:pt idx="21804">
                  <c:v>7.9496114317482926E-4</c:v>
                </c:pt>
                <c:pt idx="21805">
                  <c:v>7.9492471064612151E-4</c:v>
                </c:pt>
                <c:pt idx="21806">
                  <c:v>7.9488821120622059E-4</c:v>
                </c:pt>
                <c:pt idx="21807">
                  <c:v>7.9485167024091134E-4</c:v>
                </c:pt>
                <c:pt idx="21808">
                  <c:v>7.9481513839148299E-4</c:v>
                </c:pt>
                <c:pt idx="21809">
                  <c:v>7.9477866303487939E-4</c:v>
                </c:pt>
                <c:pt idx="21810">
                  <c:v>7.9474226160974111E-4</c:v>
                </c:pt>
                <c:pt idx="21811">
                  <c:v>7.9470591180589515E-4</c:v>
                </c:pt>
                <c:pt idx="21812">
                  <c:v>7.9466956413632188E-4</c:v>
                </c:pt>
                <c:pt idx="21813">
                  <c:v>7.9463316980702987E-4</c:v>
                </c:pt>
                <c:pt idx="21814">
                  <c:v>7.9459670818916926E-4</c:v>
                </c:pt>
                <c:pt idx="21815">
                  <c:v>7.9456019842572912E-4</c:v>
                </c:pt>
                <c:pt idx="21816">
                  <c:v>7.9452368864222343E-4</c:v>
                </c:pt>
                <c:pt idx="21817">
                  <c:v>7.9448722884227756E-4</c:v>
                </c:pt>
                <c:pt idx="21818">
                  <c:v>7.9445084275331086E-4</c:v>
                </c:pt>
                <c:pt idx="21819">
                  <c:v>7.9441451447428795E-4</c:v>
                </c:pt>
                <c:pt idx="21820">
                  <c:v>7.9437819743908991E-4</c:v>
                </c:pt>
                <c:pt idx="21821">
                  <c:v>7.9434184064279924E-4</c:v>
                </c:pt>
                <c:pt idx="21822">
                  <c:v>7.9430541736002895E-4</c:v>
                </c:pt>
                <c:pt idx="21823">
                  <c:v>7.9426894018523326E-4</c:v>
                </c:pt>
                <c:pt idx="21824">
                  <c:v>7.9423245393055999E-4</c:v>
                </c:pt>
                <c:pt idx="21825">
                  <c:v>7.9419601038608668E-4</c:v>
                </c:pt>
                <c:pt idx="21826">
                  <c:v>7.9415963915822636E-4</c:v>
                </c:pt>
                <c:pt idx="21827">
                  <c:v>7.9412333100633821E-4</c:v>
                </c:pt>
                <c:pt idx="21828">
                  <c:v>7.9408704305586547E-4</c:v>
                </c:pt>
                <c:pt idx="21829">
                  <c:v>7.9405072294697532E-4</c:v>
                </c:pt>
                <c:pt idx="21830">
                  <c:v>7.9401433831712161E-4</c:v>
                </c:pt>
                <c:pt idx="21831">
                  <c:v>7.9397789501642433E-4</c:v>
                </c:pt>
                <c:pt idx="21832">
                  <c:v>7.9394143380313387E-4</c:v>
                </c:pt>
                <c:pt idx="21833">
                  <c:v>7.9390500738556354E-4</c:v>
                </c:pt>
                <c:pt idx="21834">
                  <c:v>7.9386865074215394E-4</c:v>
                </c:pt>
                <c:pt idx="21835">
                  <c:v>7.9383236143221745E-4</c:v>
                </c:pt>
                <c:pt idx="21836">
                  <c:v>7.9379610098011949E-4</c:v>
                </c:pt>
                <c:pt idx="21837">
                  <c:v>7.9375981654785711E-4</c:v>
                </c:pt>
                <c:pt idx="21838">
                  <c:v>7.9372347068814631E-4</c:v>
                </c:pt>
                <c:pt idx="21839">
                  <c:v>7.9368706242397642E-4</c:v>
                </c:pt>
                <c:pt idx="21840">
                  <c:v>7.9365062778841047E-4</c:v>
                </c:pt>
                <c:pt idx="21841">
                  <c:v>7.9361421952640226E-4</c:v>
                </c:pt>
                <c:pt idx="21842">
                  <c:v>7.9357787739288638E-4</c:v>
                </c:pt>
                <c:pt idx="21843">
                  <c:v>7.9354160577291928E-4</c:v>
                </c:pt>
                <c:pt idx="21844">
                  <c:v>7.9350537122221119E-4</c:v>
                </c:pt>
                <c:pt idx="21845">
                  <c:v>7.9346912130736215E-4</c:v>
                </c:pt>
                <c:pt idx="21846">
                  <c:v>7.9343281413244121E-4</c:v>
                </c:pt>
                <c:pt idx="21847">
                  <c:v>7.9339644192457108E-4</c:v>
                </c:pt>
                <c:pt idx="21848">
                  <c:v>7.9336003540069746E-4</c:v>
                </c:pt>
                <c:pt idx="21849">
                  <c:v>7.9332364646211536E-4</c:v>
                </c:pt>
                <c:pt idx="21850">
                  <c:v>7.9328731896635186E-4</c:v>
                </c:pt>
                <c:pt idx="21851">
                  <c:v>7.9325106403603475E-4</c:v>
                </c:pt>
                <c:pt idx="21852">
                  <c:v>7.9321485380526541E-4</c:v>
                </c:pt>
                <c:pt idx="21853">
                  <c:v>7.9317863711936504E-4</c:v>
                </c:pt>
                <c:pt idx="21854">
                  <c:v>7.9314236834265796E-4</c:v>
                </c:pt>
                <c:pt idx="21855">
                  <c:v>7.931060330510284E-4</c:v>
                </c:pt>
                <c:pt idx="21856">
                  <c:v>7.9306965614435367E-4</c:v>
                </c:pt>
                <c:pt idx="21857">
                  <c:v>7.9303328781599939E-4</c:v>
                </c:pt>
                <c:pt idx="21858">
                  <c:v>7.9299697528519312E-4</c:v>
                </c:pt>
                <c:pt idx="21859">
                  <c:v>7.9296073621172548E-4</c:v>
                </c:pt>
                <c:pt idx="21860">
                  <c:v>7.929245487608591E-4</c:v>
                </c:pt>
                <c:pt idx="21861">
                  <c:v>7.9288836390747897E-4</c:v>
                </c:pt>
                <c:pt idx="21862">
                  <c:v>7.9285213304592923E-4</c:v>
                </c:pt>
                <c:pt idx="21863">
                  <c:v>7.9281583535615544E-4</c:v>
                </c:pt>
                <c:pt idx="21864">
                  <c:v>7.9277948951818648E-4</c:v>
                </c:pt>
                <c:pt idx="21865">
                  <c:v>7.9274314318358494E-4</c:v>
                </c:pt>
                <c:pt idx="21866">
                  <c:v>7.9270684613789587E-4</c:v>
                </c:pt>
                <c:pt idx="21867">
                  <c:v>7.9267062226903923E-4</c:v>
                </c:pt>
                <c:pt idx="21868">
                  <c:v>7.9263445612456581E-4</c:v>
                </c:pt>
                <c:pt idx="21869">
                  <c:v>7.9259830162237816E-4</c:v>
                </c:pt>
                <c:pt idx="21870">
                  <c:v>7.9256210800446726E-4</c:v>
                </c:pt>
                <c:pt idx="21871">
                  <c:v>7.9252584841628534E-4</c:v>
                </c:pt>
                <c:pt idx="21872">
                  <c:v>7.9248953501993033E-4</c:v>
                </c:pt>
                <c:pt idx="21873">
                  <c:v>7.9245321213552988E-4</c:v>
                </c:pt>
                <c:pt idx="21874">
                  <c:v>7.9241693127850028E-4</c:v>
                </c:pt>
                <c:pt idx="21875">
                  <c:v>7.9238072215257502E-4</c:v>
                </c:pt>
                <c:pt idx="21876">
                  <c:v>7.9234457593147715E-4</c:v>
                </c:pt>
                <c:pt idx="21877">
                  <c:v>7.9230845023865498E-4</c:v>
                </c:pt>
                <c:pt idx="21878">
                  <c:v>7.922722930155077E-4</c:v>
                </c:pt>
                <c:pt idx="21879">
                  <c:v>7.9223607183437632E-4</c:v>
                </c:pt>
                <c:pt idx="21880">
                  <c:v>7.921997921507437E-4</c:v>
                </c:pt>
                <c:pt idx="21881">
                  <c:v>7.9216349422097483E-4</c:v>
                </c:pt>
                <c:pt idx="21882">
                  <c:v>7.9212723042688515E-4</c:v>
                </c:pt>
                <c:pt idx="21883">
                  <c:v>7.9209103577958023E-4</c:v>
                </c:pt>
                <c:pt idx="21884">
                  <c:v>7.9205490821171085E-4</c:v>
                </c:pt>
                <c:pt idx="21885">
                  <c:v>7.9201880975131994E-4</c:v>
                </c:pt>
                <c:pt idx="21886">
                  <c:v>7.919826879107918E-4</c:v>
                </c:pt>
                <c:pt idx="21887">
                  <c:v>7.9194650524272209E-4</c:v>
                </c:pt>
                <c:pt idx="21888">
                  <c:v>7.9191026041962288E-4</c:v>
                </c:pt>
                <c:pt idx="21889">
                  <c:v>7.9187398897120529E-4</c:v>
                </c:pt>
                <c:pt idx="21890">
                  <c:v>7.9183774326963333E-4</c:v>
                </c:pt>
                <c:pt idx="21891">
                  <c:v>7.9180156303749972E-4</c:v>
                </c:pt>
                <c:pt idx="21892">
                  <c:v>7.9176545298604694E-4</c:v>
                </c:pt>
                <c:pt idx="21893">
                  <c:v>7.9172938017193887E-4</c:v>
                </c:pt>
                <c:pt idx="21894">
                  <c:v>7.9169329255538335E-4</c:v>
                </c:pt>
                <c:pt idx="21895">
                  <c:v>7.9165714830512282E-4</c:v>
                </c:pt>
                <c:pt idx="21896">
                  <c:v>7.9162093934771586E-4</c:v>
                </c:pt>
                <c:pt idx="21897">
                  <c:v>7.9158469590364419E-4</c:v>
                </c:pt>
                <c:pt idx="21898">
                  <c:v>7.9154846946146904E-4</c:v>
                </c:pt>
                <c:pt idx="21899">
                  <c:v>7.9151230378204072E-4</c:v>
                </c:pt>
                <c:pt idx="21900">
                  <c:v>7.9147621026173516E-4</c:v>
                </c:pt>
                <c:pt idx="21901">
                  <c:v>7.9144016152454528E-4</c:v>
                </c:pt>
                <c:pt idx="21902">
                  <c:v>7.9140410684596524E-4</c:v>
                </c:pt>
                <c:pt idx="21903">
                  <c:v>7.9136800071855106E-4</c:v>
                </c:pt>
                <c:pt idx="21904">
                  <c:v>7.9133182847239978E-4</c:v>
                </c:pt>
                <c:pt idx="21905">
                  <c:v>7.9129561452607165E-4</c:v>
                </c:pt>
                <c:pt idx="21906">
                  <c:v>7.9125940862719794E-4</c:v>
                </c:pt>
                <c:pt idx="21907">
                  <c:v>7.9122325783578459E-4</c:v>
                </c:pt>
                <c:pt idx="21908">
                  <c:v>7.9118718002850323E-4</c:v>
                </c:pt>
                <c:pt idx="21909">
                  <c:v>7.9115115384133933E-4</c:v>
                </c:pt>
                <c:pt idx="21910">
                  <c:v>7.9111513070865278E-4</c:v>
                </c:pt>
                <c:pt idx="21911">
                  <c:v>7.910790622142872E-4</c:v>
                </c:pt>
                <c:pt idx="21912">
                  <c:v>7.910429273511099E-4</c:v>
                </c:pt>
                <c:pt idx="21913">
                  <c:v>7.9100674434097018E-4</c:v>
                </c:pt>
                <c:pt idx="21914">
                  <c:v>7.9097056036418734E-4</c:v>
                </c:pt>
                <c:pt idx="21915">
                  <c:v>7.9093442498735594E-4</c:v>
                </c:pt>
                <c:pt idx="21916">
                  <c:v>7.9089836225493921E-4</c:v>
                </c:pt>
                <c:pt idx="21917">
                  <c:v>7.9086235715826523E-4</c:v>
                </c:pt>
                <c:pt idx="21918">
                  <c:v>7.9082636409627983E-4</c:v>
                </c:pt>
                <c:pt idx="21919">
                  <c:v>7.9079033255843509E-4</c:v>
                </c:pt>
                <c:pt idx="21920">
                  <c:v>7.9075423556480623E-4</c:v>
                </c:pt>
                <c:pt idx="21921">
                  <c:v>7.9071808484998071E-4</c:v>
                </c:pt>
                <c:pt idx="21922">
                  <c:v>7.9068192424525542E-4</c:v>
                </c:pt>
                <c:pt idx="21923">
                  <c:v>7.9064580499115119E-4</c:v>
                </c:pt>
                <c:pt idx="21924">
                  <c:v>7.9060975688517103E-4</c:v>
                </c:pt>
                <c:pt idx="21925">
                  <c:v>7.9057377151053139E-4</c:v>
                </c:pt>
                <c:pt idx="21926">
                  <c:v>7.905378069852641E-4</c:v>
                </c:pt>
                <c:pt idx="21927">
                  <c:v>7.9050181155191474E-4</c:v>
                </c:pt>
                <c:pt idx="21928">
                  <c:v>7.9046575272105862E-4</c:v>
                </c:pt>
                <c:pt idx="21929">
                  <c:v>7.9042963555839122E-4</c:v>
                </c:pt>
                <c:pt idx="21930">
                  <c:v>7.9039349982202699E-4</c:v>
                </c:pt>
                <c:pt idx="21931">
                  <c:v>7.9035739756767279E-4</c:v>
                </c:pt>
                <c:pt idx="21932">
                  <c:v>7.9032136383601792E-4</c:v>
                </c:pt>
                <c:pt idx="21933">
                  <c:v>7.9028539692819913E-4</c:v>
                </c:pt>
                <c:pt idx="21934">
                  <c:v>7.9024945937211579E-4</c:v>
                </c:pt>
                <c:pt idx="21935">
                  <c:v>7.9021349902984404E-4</c:v>
                </c:pt>
                <c:pt idx="21936">
                  <c:v>7.9017747845669373E-4</c:v>
                </c:pt>
                <c:pt idx="21937">
                  <c:v>7.9014139597948624E-4</c:v>
                </c:pt>
                <c:pt idx="21938">
                  <c:v>7.9010528662859427E-4</c:v>
                </c:pt>
                <c:pt idx="21939">
                  <c:v>7.9006920240440792E-4</c:v>
                </c:pt>
                <c:pt idx="21940">
                  <c:v>7.9003318299457424E-4</c:v>
                </c:pt>
                <c:pt idx="21941">
                  <c:v>7.8999723343182494E-4</c:v>
                </c:pt>
                <c:pt idx="21942">
                  <c:v>7.899613212695878E-4</c:v>
                </c:pt>
                <c:pt idx="21943">
                  <c:v>7.8992539486038096E-4</c:v>
                </c:pt>
                <c:pt idx="21944">
                  <c:v>7.8988941243992813E-4</c:v>
                </c:pt>
                <c:pt idx="21945">
                  <c:v>7.898533656388409E-4</c:v>
                </c:pt>
                <c:pt idx="21946">
                  <c:v>7.89817284185489E-4</c:v>
                </c:pt>
                <c:pt idx="21947">
                  <c:v>7.8978121915726626E-4</c:v>
                </c:pt>
                <c:pt idx="21948">
                  <c:v>7.8974521421633814E-4</c:v>
                </c:pt>
                <c:pt idx="21949">
                  <c:v>7.8970928102829816E-4</c:v>
                </c:pt>
                <c:pt idx="21950">
                  <c:v>7.896733927025949E-4</c:v>
                </c:pt>
                <c:pt idx="21951">
                  <c:v>7.896374989429907E-4</c:v>
                </c:pt>
                <c:pt idx="21952">
                  <c:v>7.8960155437201814E-4</c:v>
                </c:pt>
                <c:pt idx="21953">
                  <c:v>7.8956554407837057E-4</c:v>
                </c:pt>
                <c:pt idx="21954">
                  <c:v>7.8952949200387023E-4</c:v>
                </c:pt>
                <c:pt idx="21955">
                  <c:v>7.894934474525706E-4</c:v>
                </c:pt>
                <c:pt idx="21956">
                  <c:v>7.8945745732382369E-4</c:v>
                </c:pt>
                <c:pt idx="21957">
                  <c:v>7.8942153970692499E-4</c:v>
                </c:pt>
                <c:pt idx="21958">
                  <c:v>7.8938567370393734E-4</c:v>
                </c:pt>
                <c:pt idx="21959">
                  <c:v>7.8934981120624037E-4</c:v>
                </c:pt>
                <c:pt idx="21960">
                  <c:v>7.8931390398832163E-4</c:v>
                </c:pt>
                <c:pt idx="21961">
                  <c:v>7.8927793086007534E-4</c:v>
                </c:pt>
                <c:pt idx="21962">
                  <c:v>7.8924190958987812E-4</c:v>
                </c:pt>
                <c:pt idx="21963">
                  <c:v>7.8920588688951416E-4</c:v>
                </c:pt>
                <c:pt idx="21964">
                  <c:v>7.8916991210579925E-4</c:v>
                </c:pt>
                <c:pt idx="21965">
                  <c:v>7.8913400943581848E-4</c:v>
                </c:pt>
                <c:pt idx="21966">
                  <c:v>7.8909816430989372E-4</c:v>
                </c:pt>
                <c:pt idx="21967">
                  <c:v>7.8906233160508138E-4</c:v>
                </c:pt>
                <c:pt idx="21968">
                  <c:v>7.8902646105881739E-4</c:v>
                </c:pt>
                <c:pt idx="21969">
                  <c:v>7.8899052556950821E-4</c:v>
                </c:pt>
                <c:pt idx="21970">
                  <c:v>7.8895453644904536E-4</c:v>
                </c:pt>
                <c:pt idx="21971">
                  <c:v>7.8891853704307429E-4</c:v>
                </c:pt>
                <c:pt idx="21972">
                  <c:v>7.8888257831702033E-4</c:v>
                </c:pt>
                <c:pt idx="21973">
                  <c:v>7.8884669015862724E-4</c:v>
                </c:pt>
                <c:pt idx="21974">
                  <c:v>7.8881086455580122E-4</c:v>
                </c:pt>
                <c:pt idx="21975">
                  <c:v>7.8877506011773427E-4</c:v>
                </c:pt>
                <c:pt idx="21976">
                  <c:v>7.8873922538803831E-4</c:v>
                </c:pt>
                <c:pt idx="21977">
                  <c:v>7.8870332781880322E-4</c:v>
                </c:pt>
                <c:pt idx="21978">
                  <c:v>7.8866737209074065E-4</c:v>
                </c:pt>
                <c:pt idx="21979">
                  <c:v>7.8863139746734542E-4</c:v>
                </c:pt>
                <c:pt idx="21980">
                  <c:v>7.8859545567860477E-4</c:v>
                </c:pt>
                <c:pt idx="21981">
                  <c:v>7.8855958179174638E-4</c:v>
                </c:pt>
                <c:pt idx="21982">
                  <c:v>7.8852377447163316E-4</c:v>
                </c:pt>
                <c:pt idx="21983">
                  <c:v>7.8848799674217126E-4</c:v>
                </c:pt>
                <c:pt idx="21984">
                  <c:v>7.8845219681444693E-4</c:v>
                </c:pt>
                <c:pt idx="21985">
                  <c:v>7.8841633724927344E-4</c:v>
                </c:pt>
                <c:pt idx="21986">
                  <c:v>7.8838041603251485E-4</c:v>
                </c:pt>
                <c:pt idx="21987">
                  <c:v>7.8834446769920094E-4</c:v>
                </c:pt>
                <c:pt idx="21988">
                  <c:v>7.8830854387894518E-4</c:v>
                </c:pt>
                <c:pt idx="21989">
                  <c:v>7.8827268422193542E-4</c:v>
                </c:pt>
                <c:pt idx="21990">
                  <c:v>7.8823689407770542E-4</c:v>
                </c:pt>
                <c:pt idx="21991">
                  <c:v>7.88201141492307E-4</c:v>
                </c:pt>
                <c:pt idx="21992">
                  <c:v>7.8816537520925002E-4</c:v>
                </c:pt>
                <c:pt idx="21993">
                  <c:v>7.8812955353351486E-4</c:v>
                </c:pt>
                <c:pt idx="21994">
                  <c:v>7.8809366780433908E-4</c:v>
                </c:pt>
                <c:pt idx="21995">
                  <c:v>7.8805774726226801E-4</c:v>
                </c:pt>
                <c:pt idx="21996">
                  <c:v>7.8802184257514992E-4</c:v>
                </c:pt>
                <c:pt idx="21997">
                  <c:v>7.879859973044614E-4</c:v>
                </c:pt>
                <c:pt idx="21998">
                  <c:v>7.8795022338055433E-4</c:v>
                </c:pt>
                <c:pt idx="21999">
                  <c:v>7.8791449439390246E-4</c:v>
                </c:pt>
                <c:pt idx="22000">
                  <c:v>7.8787876047464484E-4</c:v>
                </c:pt>
                <c:pt idx="22001">
                  <c:v>7.8784297637700602E-4</c:v>
                </c:pt>
                <c:pt idx="22002">
                  <c:v>7.8780712695260724E-4</c:v>
                </c:pt>
                <c:pt idx="22003">
                  <c:v>7.8777123567106843E-4</c:v>
                </c:pt>
                <c:pt idx="22004">
                  <c:v>7.8773535139503592E-4</c:v>
                </c:pt>
                <c:pt idx="22005">
                  <c:v>7.8769952086178523E-4</c:v>
                </c:pt>
                <c:pt idx="22006">
                  <c:v>7.8766376236904612E-4</c:v>
                </c:pt>
                <c:pt idx="22007">
                  <c:v>7.8762805548033524E-4</c:v>
                </c:pt>
                <c:pt idx="22008">
                  <c:v>7.8759235254161509E-4</c:v>
                </c:pt>
                <c:pt idx="22009">
                  <c:v>7.875566055191445E-4</c:v>
                </c:pt>
                <c:pt idx="22010">
                  <c:v>7.8752079304386506E-4</c:v>
                </c:pt>
                <c:pt idx="22011">
                  <c:v>7.8748493243537313E-4</c:v>
                </c:pt>
                <c:pt idx="22012">
                  <c:v>7.874490699396184E-4</c:v>
                </c:pt>
                <c:pt idx="22013">
                  <c:v>7.8741325468280701E-4</c:v>
                </c:pt>
                <c:pt idx="22014">
                  <c:v>7.873775110108104E-4</c:v>
                </c:pt>
                <c:pt idx="22015">
                  <c:v>7.8734182478820539E-4</c:v>
                </c:pt>
                <c:pt idx="22016">
                  <c:v>7.8730615136720034E-4</c:v>
                </c:pt>
                <c:pt idx="22017">
                  <c:v>7.8727044073372823E-4</c:v>
                </c:pt>
                <c:pt idx="22018">
                  <c:v>7.8723466566820604E-4</c:v>
                </c:pt>
                <c:pt idx="22019">
                  <c:v>7.87198837064571E-4</c:v>
                </c:pt>
                <c:pt idx="22020">
                  <c:v>7.8716299778602199E-4</c:v>
                </c:pt>
                <c:pt idx="22021">
                  <c:v>7.8712719852266303E-4</c:v>
                </c:pt>
                <c:pt idx="22022">
                  <c:v>7.8709146924903412E-4</c:v>
                </c:pt>
                <c:pt idx="22023">
                  <c:v>7.8705580235295409E-4</c:v>
                </c:pt>
                <c:pt idx="22024">
                  <c:v>7.8702015693137603E-4</c:v>
                </c:pt>
                <c:pt idx="22025">
                  <c:v>7.8698448182886903E-4</c:v>
                </c:pt>
                <c:pt idx="22026">
                  <c:v>7.8694874444228515E-4</c:v>
                </c:pt>
                <c:pt idx="22027">
                  <c:v>7.8691294907209833E-4</c:v>
                </c:pt>
                <c:pt idx="22028">
                  <c:v>7.8687713449079823E-4</c:v>
                </c:pt>
                <c:pt idx="22029">
                  <c:v>7.8684135210307492E-4</c:v>
                </c:pt>
                <c:pt idx="22030">
                  <c:v>7.8680563699967438E-4</c:v>
                </c:pt>
                <c:pt idx="22031">
                  <c:v>7.8676998820445673E-4</c:v>
                </c:pt>
                <c:pt idx="22032">
                  <c:v>7.8673436923355517E-4</c:v>
                </c:pt>
                <c:pt idx="22033">
                  <c:v>7.8669872864632411E-4</c:v>
                </c:pt>
                <c:pt idx="22034">
                  <c:v>7.8666302901185124E-4</c:v>
                </c:pt>
                <c:pt idx="22035">
                  <c:v>7.8662726797972752E-4</c:v>
                </c:pt>
                <c:pt idx="22036">
                  <c:v>7.8659147959360073E-4</c:v>
                </c:pt>
                <c:pt idx="22037">
                  <c:v>7.8655571511333918E-4</c:v>
                </c:pt>
                <c:pt idx="22038">
                  <c:v>7.8652001414915122E-4</c:v>
                </c:pt>
                <c:pt idx="22039">
                  <c:v>7.8648438236277919E-4</c:v>
                </c:pt>
                <c:pt idx="22040">
                  <c:v>7.8644878828876784E-4</c:v>
                </c:pt>
                <c:pt idx="22041">
                  <c:v>7.8641318106029796E-4</c:v>
                </c:pt>
                <c:pt idx="22042">
                  <c:v>7.8637751905384331E-4</c:v>
                </c:pt>
                <c:pt idx="22043">
                  <c:v>7.8634179332178822E-4</c:v>
                </c:pt>
                <c:pt idx="22044">
                  <c:v>7.8630603262111898E-4</c:v>
                </c:pt>
                <c:pt idx="22045">
                  <c:v>7.862702872117477E-4</c:v>
                </c:pt>
                <c:pt idx="22046">
                  <c:v>7.8623460055250933E-4</c:v>
                </c:pt>
                <c:pt idx="22047">
                  <c:v>7.8619898483409589E-4</c:v>
                </c:pt>
                <c:pt idx="22048">
                  <c:v>7.8616341412361592E-4</c:v>
                </c:pt>
                <c:pt idx="22049">
                  <c:v>7.861278389756953E-4</c:v>
                </c:pt>
                <c:pt idx="22050">
                  <c:v>7.860922142779121E-4</c:v>
                </c:pt>
                <c:pt idx="22051">
                  <c:v>7.8605652464912139E-4</c:v>
                </c:pt>
                <c:pt idx="22052">
                  <c:v>7.860207930912253E-4</c:v>
                </c:pt>
                <c:pt idx="22053">
                  <c:v>7.8598506802762932E-4</c:v>
                </c:pt>
                <c:pt idx="22054">
                  <c:v>7.8594939603216375E-4</c:v>
                </c:pt>
                <c:pt idx="22055">
                  <c:v>7.8591379560682636E-4</c:v>
                </c:pt>
                <c:pt idx="22056">
                  <c:v>7.8587824677202084E-4</c:v>
                </c:pt>
                <c:pt idx="22057">
                  <c:v>7.8584270232586232E-4</c:v>
                </c:pt>
                <c:pt idx="22058">
                  <c:v>7.8580711442745093E-4</c:v>
                </c:pt>
                <c:pt idx="22059">
                  <c:v>7.8577146153277001E-4</c:v>
                </c:pt>
                <c:pt idx="22060">
                  <c:v>7.8573576051729147E-4</c:v>
                </c:pt>
                <c:pt idx="22061">
                  <c:v>7.8570005716380566E-4</c:v>
                </c:pt>
                <c:pt idx="22062">
                  <c:v>7.8566440037714359E-4</c:v>
                </c:pt>
                <c:pt idx="22063">
                  <c:v>7.8562881464812144E-4</c:v>
                </c:pt>
                <c:pt idx="22064">
                  <c:v>7.8559328627089589E-4</c:v>
                </c:pt>
                <c:pt idx="22065">
                  <c:v>7.8555777106989119E-4</c:v>
                </c:pt>
                <c:pt idx="22066">
                  <c:v>7.8552221928003269E-4</c:v>
                </c:pt>
                <c:pt idx="22067">
                  <c:v>7.8548660356734037E-4</c:v>
                </c:pt>
                <c:pt idx="22068">
                  <c:v>7.8545093441254336E-4</c:v>
                </c:pt>
                <c:pt idx="22069">
                  <c:v>7.8541525419953753E-4</c:v>
                </c:pt>
                <c:pt idx="22070">
                  <c:v>7.8537961334294783E-4</c:v>
                </c:pt>
                <c:pt idx="22071">
                  <c:v>7.853440419006881E-4</c:v>
                </c:pt>
                <c:pt idx="22072">
                  <c:v>7.8530853265575237E-4</c:v>
                </c:pt>
                <c:pt idx="22073">
                  <c:v>7.8527304518948926E-4</c:v>
                </c:pt>
                <c:pt idx="22074">
                  <c:v>7.8523752864728701E-4</c:v>
                </c:pt>
                <c:pt idx="22075">
                  <c:v>7.8520195037394731E-4</c:v>
                </c:pt>
                <c:pt idx="22076">
                  <c:v>7.8516631429444573E-4</c:v>
                </c:pt>
                <c:pt idx="22077">
                  <c:v>7.8513065869382993E-4</c:v>
                </c:pt>
                <c:pt idx="22078">
                  <c:v>7.8509503465193169E-4</c:v>
                </c:pt>
                <c:pt idx="22079">
                  <c:v>7.8505947728005582E-4</c:v>
                </c:pt>
                <c:pt idx="22080">
                  <c:v>7.850239859563691E-4</c:v>
                </c:pt>
                <c:pt idx="22081">
                  <c:v>7.8498852468546383E-4</c:v>
                </c:pt>
                <c:pt idx="22082">
                  <c:v>7.8495304237423543E-4</c:v>
                </c:pt>
                <c:pt idx="22083">
                  <c:v>7.8491750160274989E-4</c:v>
                </c:pt>
                <c:pt idx="22084">
                  <c:v>7.8488189968896316E-4</c:v>
                </c:pt>
                <c:pt idx="22085">
                  <c:v>7.8484627018909144E-4</c:v>
                </c:pt>
                <c:pt idx="22086">
                  <c:v>7.848106639942753E-4</c:v>
                </c:pt>
                <c:pt idx="22087">
                  <c:v>7.8477512067229934E-4</c:v>
                </c:pt>
                <c:pt idx="22088">
                  <c:v>7.8473964619254794E-4</c:v>
                </c:pt>
                <c:pt idx="22089">
                  <c:v>7.8470420957394945E-4</c:v>
                </c:pt>
                <c:pt idx="22090">
                  <c:v>7.8466876033803849E-4</c:v>
                </c:pt>
                <c:pt idx="22091">
                  <c:v>7.8463325693496524E-4</c:v>
                </c:pt>
                <c:pt idx="22092">
                  <c:v>7.8459769013475094E-4</c:v>
                </c:pt>
                <c:pt idx="22093">
                  <c:v>7.8456208821505444E-4</c:v>
                </c:pt>
                <c:pt idx="22094">
                  <c:v>7.8452650102946847E-4</c:v>
                </c:pt>
                <c:pt idx="22095">
                  <c:v>7.8449097193225472E-4</c:v>
                </c:pt>
                <c:pt idx="22096">
                  <c:v>7.8445551337008514E-4</c:v>
                </c:pt>
                <c:pt idx="22097">
                  <c:v>7.8442009988234412E-4</c:v>
                </c:pt>
                <c:pt idx="22098">
                  <c:v>7.8438468244625115E-4</c:v>
                </c:pt>
                <c:pt idx="22099">
                  <c:v>7.843492160843808E-4</c:v>
                </c:pt>
                <c:pt idx="22100">
                  <c:v>7.8431368518705783E-4</c:v>
                </c:pt>
                <c:pt idx="22101">
                  <c:v>7.8427811229292573E-4</c:v>
                </c:pt>
                <c:pt idx="22102">
                  <c:v>7.8424254538832163E-4</c:v>
                </c:pt>
                <c:pt idx="22103">
                  <c:v>7.8420703088227046E-4</c:v>
                </c:pt>
                <c:pt idx="22104">
                  <c:v>7.8417158747695484E-4</c:v>
                </c:pt>
                <c:pt idx="22105">
                  <c:v>7.8413619564510716E-4</c:v>
                </c:pt>
                <c:pt idx="22106">
                  <c:v>7.8410080863456494E-4</c:v>
                </c:pt>
                <c:pt idx="22107">
                  <c:v>7.8406537879833593E-4</c:v>
                </c:pt>
                <c:pt idx="22108">
                  <c:v>7.8402988442138638E-4</c:v>
                </c:pt>
                <c:pt idx="22109">
                  <c:v>7.8399434193965843E-4</c:v>
                </c:pt>
                <c:pt idx="22110">
                  <c:v>7.8395879667547512E-4</c:v>
                </c:pt>
                <c:pt idx="22111">
                  <c:v>7.8392329731152583E-4</c:v>
                </c:pt>
                <c:pt idx="22112">
                  <c:v>7.8388786847982152E-4</c:v>
                </c:pt>
                <c:pt idx="22113">
                  <c:v>7.8385249689942832E-4</c:v>
                </c:pt>
                <c:pt idx="22114">
                  <c:v>7.8381713886407944E-4</c:v>
                </c:pt>
                <c:pt idx="22115">
                  <c:v>7.8378174485812494E-4</c:v>
                </c:pt>
                <c:pt idx="22116">
                  <c:v>7.8374628743679896E-4</c:v>
                </c:pt>
                <c:pt idx="22117">
                  <c:v>7.8371077667227973E-4</c:v>
                </c:pt>
                <c:pt idx="22118">
                  <c:v>7.8367525447231644E-4</c:v>
                </c:pt>
                <c:pt idx="22119">
                  <c:v>7.8363977097588473E-4</c:v>
                </c:pt>
                <c:pt idx="22120">
                  <c:v>7.836043563209141E-4</c:v>
                </c:pt>
                <c:pt idx="22121">
                  <c:v>7.835690036808935E-4</c:v>
                </c:pt>
                <c:pt idx="22122">
                  <c:v>7.8353367311818933E-4</c:v>
                </c:pt>
                <c:pt idx="22123">
                  <c:v>7.8349831407887422E-4</c:v>
                </c:pt>
                <c:pt idx="22124">
                  <c:v>7.8346289385885278E-4</c:v>
                </c:pt>
                <c:pt idx="22125">
                  <c:v>7.8342741601225585E-4</c:v>
                </c:pt>
                <c:pt idx="22126">
                  <c:v>7.8339191834027929E-4</c:v>
                </c:pt>
                <c:pt idx="22127">
                  <c:v>7.8335645159832051E-4</c:v>
                </c:pt>
                <c:pt idx="22128">
                  <c:v>7.8332105091533425E-4</c:v>
                </c:pt>
                <c:pt idx="22129">
                  <c:v>7.8328571601915292E-4</c:v>
                </c:pt>
                <c:pt idx="22130">
                  <c:v>7.8325041139908134E-4</c:v>
                </c:pt>
                <c:pt idx="22131">
                  <c:v>7.8321508630880188E-4</c:v>
                </c:pt>
                <c:pt idx="22132">
                  <c:v>7.8317970334205436E-4</c:v>
                </c:pt>
                <c:pt idx="22133">
                  <c:v>7.8314425948972175E-4</c:v>
                </c:pt>
                <c:pt idx="22134">
                  <c:v>7.8310878782451322E-4</c:v>
                </c:pt>
                <c:pt idx="22135">
                  <c:v>7.8307333886990481E-4</c:v>
                </c:pt>
                <c:pt idx="22136">
                  <c:v>7.8303795214881248E-4</c:v>
                </c:pt>
                <c:pt idx="22137">
                  <c:v>7.8300263393374413E-4</c:v>
                </c:pt>
                <c:pt idx="22138">
                  <c:v>7.8296735372395537E-4</c:v>
                </c:pt>
                <c:pt idx="22139">
                  <c:v>7.8293206142799601E-4</c:v>
                </c:pt>
                <c:pt idx="22140">
                  <c:v>7.8289671557185518E-4</c:v>
                </c:pt>
                <c:pt idx="22141">
                  <c:v>7.8286130664760719E-4</c:v>
                </c:pt>
                <c:pt idx="22142">
                  <c:v>7.8282586245779714E-4</c:v>
                </c:pt>
                <c:pt idx="22143">
                  <c:v>7.827904324513112E-4</c:v>
                </c:pt>
                <c:pt idx="22144">
                  <c:v>7.8275505987596464E-4</c:v>
                </c:pt>
                <c:pt idx="22145">
                  <c:v>7.8271975743008108E-4</c:v>
                </c:pt>
                <c:pt idx="22146">
                  <c:v>7.8268450012099048E-4</c:v>
                </c:pt>
                <c:pt idx="22147">
                  <c:v>7.8264923934662147E-4</c:v>
                </c:pt>
                <c:pt idx="22148">
                  <c:v>7.8261393026613922E-4</c:v>
                </c:pt>
                <c:pt idx="22149">
                  <c:v>7.8257855704553961E-4</c:v>
                </c:pt>
                <c:pt idx="22150">
                  <c:v>7.8254314176463531E-4</c:v>
                </c:pt>
                <c:pt idx="22151">
                  <c:v>7.8250773197485182E-4</c:v>
                </c:pt>
                <c:pt idx="22152">
                  <c:v>7.8247237391909814E-4</c:v>
                </c:pt>
                <c:pt idx="22153">
                  <c:v>7.82437086495678E-4</c:v>
                </c:pt>
                <c:pt idx="22154">
                  <c:v>7.8240185062515111E-4</c:v>
                </c:pt>
                <c:pt idx="22155">
                  <c:v>7.8236662000266363E-4</c:v>
                </c:pt>
                <c:pt idx="22156">
                  <c:v>7.8233134717614194E-4</c:v>
                </c:pt>
                <c:pt idx="22157">
                  <c:v>7.8229601026344085E-4</c:v>
                </c:pt>
                <c:pt idx="22158">
                  <c:v>7.8226062526553792E-4</c:v>
                </c:pt>
                <c:pt idx="22159">
                  <c:v>7.8222523704696474E-4</c:v>
                </c:pt>
                <c:pt idx="22160">
                  <c:v>7.8218989406752431E-4</c:v>
                </c:pt>
                <c:pt idx="22161">
                  <c:v>7.821546210967145E-4</c:v>
                </c:pt>
                <c:pt idx="22162">
                  <c:v>7.8211940527389968E-4</c:v>
                </c:pt>
                <c:pt idx="22163">
                  <c:v>7.8208420335920464E-4</c:v>
                </c:pt>
                <c:pt idx="22164">
                  <c:v>7.8204896608684911E-4</c:v>
                </c:pt>
                <c:pt idx="22165">
                  <c:v>7.8201366590479292E-4</c:v>
                </c:pt>
                <c:pt idx="22166">
                  <c:v>7.8197831248131948E-4</c:v>
                </c:pt>
                <c:pt idx="22167">
                  <c:v>7.8194294725114351E-4</c:v>
                </c:pt>
                <c:pt idx="22168">
                  <c:v>7.8190762007748044E-4</c:v>
                </c:pt>
                <c:pt idx="22169">
                  <c:v>7.8187236117494029E-4</c:v>
                </c:pt>
                <c:pt idx="22170">
                  <c:v>7.818371641028644E-4</c:v>
                </c:pt>
                <c:pt idx="22171">
                  <c:v>7.8180198940129163E-4</c:v>
                </c:pt>
                <c:pt idx="22172">
                  <c:v>7.8176678681681432E-4</c:v>
                </c:pt>
                <c:pt idx="22173">
                  <c:v>7.8173152359954092E-4</c:v>
                </c:pt>
                <c:pt idx="22174">
                  <c:v>7.8169620293739987E-4</c:v>
                </c:pt>
                <c:pt idx="22175">
                  <c:v>7.8166086215125782E-4</c:v>
                </c:pt>
                <c:pt idx="22176">
                  <c:v>7.8162555167255712E-4</c:v>
                </c:pt>
                <c:pt idx="22177">
                  <c:v>7.8159030664502391E-4</c:v>
                </c:pt>
                <c:pt idx="22178">
                  <c:v>7.8155512714156309E-4</c:v>
                </c:pt>
                <c:pt idx="22179">
                  <c:v>7.8151997813246147E-4</c:v>
                </c:pt>
                <c:pt idx="22180">
                  <c:v>7.814848092174303E-4</c:v>
                </c:pt>
                <c:pt idx="22181">
                  <c:v>7.8144958300650096E-4</c:v>
                </c:pt>
                <c:pt idx="22182">
                  <c:v>7.8141429616805582E-4</c:v>
                </c:pt>
                <c:pt idx="22183">
                  <c:v>7.8137898129518313E-4</c:v>
                </c:pt>
                <c:pt idx="22184">
                  <c:v>7.8134368854472036E-4</c:v>
                </c:pt>
                <c:pt idx="22185">
                  <c:v>7.8130845739235834E-4</c:v>
                </c:pt>
                <c:pt idx="22186">
                  <c:v>7.8127329440926061E-4</c:v>
                </c:pt>
                <c:pt idx="22187">
                  <c:v>7.812381695709459E-4</c:v>
                </c:pt>
                <c:pt idx="22188">
                  <c:v>7.8120303317165093E-4</c:v>
                </c:pt>
                <c:pt idx="22189">
                  <c:v>7.8116784381532603E-4</c:v>
                </c:pt>
                <c:pt idx="22190">
                  <c:v>7.8113259172047625E-4</c:v>
                </c:pt>
                <c:pt idx="22191">
                  <c:v>7.8109730421870873E-4</c:v>
                </c:pt>
                <c:pt idx="22192">
                  <c:v>7.8106203035582865E-4</c:v>
                </c:pt>
                <c:pt idx="22193">
                  <c:v>7.8102681327134999E-4</c:v>
                </c:pt>
                <c:pt idx="22194">
                  <c:v>7.8099166591097001E-4</c:v>
                </c:pt>
                <c:pt idx="22195">
                  <c:v>7.8095656374568443E-4</c:v>
                </c:pt>
                <c:pt idx="22196">
                  <c:v>7.809214585922285E-4</c:v>
                </c:pt>
                <c:pt idx="22197">
                  <c:v>7.8088630574793105E-4</c:v>
                </c:pt>
                <c:pt idx="22198">
                  <c:v>7.8085108915860969E-4</c:v>
                </c:pt>
                <c:pt idx="22199">
                  <c:v>7.8081583044963291E-4</c:v>
                </c:pt>
                <c:pt idx="22200">
                  <c:v>7.8078057673967166E-4</c:v>
                </c:pt>
                <c:pt idx="22201">
                  <c:v>7.8074537410423935E-4</c:v>
                </c:pt>
                <c:pt idx="22202">
                  <c:v>7.8071024163375131E-4</c:v>
                </c:pt>
                <c:pt idx="22203">
                  <c:v>7.806751606921294E-4</c:v>
                </c:pt>
                <c:pt idx="22204">
                  <c:v>7.806400854193981E-4</c:v>
                </c:pt>
                <c:pt idx="22205">
                  <c:v>7.8060496855942099E-4</c:v>
                </c:pt>
                <c:pt idx="22206">
                  <c:v>7.8056978806676392E-4</c:v>
                </c:pt>
                <c:pt idx="22207">
                  <c:v>7.8053455951199201E-4</c:v>
                </c:pt>
                <c:pt idx="22208">
                  <c:v>7.804993273044904E-4</c:v>
                </c:pt>
                <c:pt idx="22209">
                  <c:v>7.8046413968049528E-4</c:v>
                </c:pt>
                <c:pt idx="22210">
                  <c:v>7.804290215432918E-4</c:v>
                </c:pt>
                <c:pt idx="22211">
                  <c:v>7.8039396044798579E-4</c:v>
                </c:pt>
                <c:pt idx="22212">
                  <c:v>7.8035891361818792E-4</c:v>
                </c:pt>
                <c:pt idx="22213">
                  <c:v>7.8032383203840733E-4</c:v>
                </c:pt>
                <c:pt idx="22214">
                  <c:v>7.8028868805280101E-4</c:v>
                </c:pt>
                <c:pt idx="22215">
                  <c:v>7.8025349093035037E-4</c:v>
                </c:pt>
                <c:pt idx="22216">
                  <c:v>7.8021828163588026E-4</c:v>
                </c:pt>
                <c:pt idx="22217">
                  <c:v>7.8018310975671505E-4</c:v>
                </c:pt>
                <c:pt idx="22218">
                  <c:v>7.8014800558085949E-4</c:v>
                </c:pt>
                <c:pt idx="22219">
                  <c:v>7.801129630489171E-4</c:v>
                </c:pt>
                <c:pt idx="22220">
                  <c:v>7.8007794317527053E-4</c:v>
                </c:pt>
                <c:pt idx="22221">
                  <c:v>7.8004289600684023E-4</c:v>
                </c:pt>
                <c:pt idx="22222">
                  <c:v>7.8000778875101382E-4</c:v>
                </c:pt>
                <c:pt idx="22223">
                  <c:v>7.7997262423408736E-4</c:v>
                </c:pt>
                <c:pt idx="22224">
                  <c:v>7.7993743930013281E-4</c:v>
                </c:pt>
                <c:pt idx="22225">
                  <c:v>7.7990228405711731E-4</c:v>
                </c:pt>
                <c:pt idx="22226">
                  <c:v>7.7986719366069431E-4</c:v>
                </c:pt>
                <c:pt idx="22227">
                  <c:v>7.7983216852430101E-4</c:v>
                </c:pt>
                <c:pt idx="22228">
                  <c:v>7.7979717409548872E-4</c:v>
                </c:pt>
                <c:pt idx="22229">
                  <c:v>7.7976216031924229E-4</c:v>
                </c:pt>
                <c:pt idx="22230">
                  <c:v>7.7972708982447948E-4</c:v>
                </c:pt>
                <c:pt idx="22231">
                  <c:v>7.7969195896156207E-4</c:v>
                </c:pt>
                <c:pt idx="22232">
                  <c:v>7.7965679984782804E-4</c:v>
                </c:pt>
                <c:pt idx="22233">
                  <c:v>7.7962166227455256E-4</c:v>
                </c:pt>
                <c:pt idx="22234">
                  <c:v>7.7958658566784709E-4</c:v>
                </c:pt>
                <c:pt idx="22235">
                  <c:v>7.7955157689310009E-4</c:v>
                </c:pt>
                <c:pt idx="22236">
                  <c:v>7.795166063980963E-4</c:v>
                </c:pt>
                <c:pt idx="22237">
                  <c:v>7.7948162486139998E-4</c:v>
                </c:pt>
                <c:pt idx="22238">
                  <c:v>7.7944659096699999E-4</c:v>
                </c:pt>
                <c:pt idx="22239">
                  <c:v>7.7941149466418118E-4</c:v>
                </c:pt>
                <c:pt idx="22240">
                  <c:v>7.7937636281775861E-4</c:v>
                </c:pt>
                <c:pt idx="22241">
                  <c:v>7.7934124407206564E-4</c:v>
                </c:pt>
                <c:pt idx="22242">
                  <c:v>7.7930618145651118E-4</c:v>
                </c:pt>
                <c:pt idx="22243">
                  <c:v>7.7927118815994531E-4</c:v>
                </c:pt>
                <c:pt idx="22244">
                  <c:v>7.7923624011275996E-4</c:v>
                </c:pt>
                <c:pt idx="22245">
                  <c:v>7.792012895485984E-4</c:v>
                </c:pt>
                <c:pt idx="22246">
                  <c:v>7.7916629190450347E-4</c:v>
                </c:pt>
                <c:pt idx="22247">
                  <c:v>7.7913123091020509E-4</c:v>
                </c:pt>
                <c:pt idx="22248">
                  <c:v>7.7909612774098344E-4</c:v>
                </c:pt>
                <c:pt idx="22249">
                  <c:v>7.7906102908492723E-4</c:v>
                </c:pt>
                <c:pt idx="22250">
                  <c:v>7.7902598084887936E-4</c:v>
                </c:pt>
                <c:pt idx="22251">
                  <c:v>7.7899100231142507E-4</c:v>
                </c:pt>
                <c:pt idx="22252">
                  <c:v>7.7895607527539673E-4</c:v>
                </c:pt>
                <c:pt idx="22253">
                  <c:v>7.7892115432329971E-4</c:v>
                </c:pt>
                <c:pt idx="22254">
                  <c:v>7.7888619239588884E-4</c:v>
                </c:pt>
                <c:pt idx="22255">
                  <c:v>7.788511672882643E-4</c:v>
                </c:pt>
                <c:pt idx="22256">
                  <c:v>7.7881609414505502E-4</c:v>
                </c:pt>
                <c:pt idx="22257">
                  <c:v>7.7878101692316066E-4</c:v>
                </c:pt>
                <c:pt idx="22258">
                  <c:v>7.7874598363456352E-4</c:v>
                </c:pt>
                <c:pt idx="22259">
                  <c:v>7.7871101931272445E-4</c:v>
                </c:pt>
                <c:pt idx="22260">
                  <c:v>7.7867611192394132E-4</c:v>
                </c:pt>
                <c:pt idx="22261">
                  <c:v>7.7864121915243443E-4</c:v>
                </c:pt>
                <c:pt idx="22262">
                  <c:v>7.7860629223337632E-4</c:v>
                </c:pt>
                <c:pt idx="22263">
                  <c:v>7.7857130341057665E-4</c:v>
                </c:pt>
                <c:pt idx="22264">
                  <c:v>7.7853626155826563E-4</c:v>
                </c:pt>
                <c:pt idx="22265">
                  <c:v>7.7850120717446933E-4</c:v>
                </c:pt>
                <c:pt idx="22266">
                  <c:v>7.7846618957053604E-4</c:v>
                </c:pt>
                <c:pt idx="22267">
                  <c:v>7.7843123910463908E-4</c:v>
                </c:pt>
                <c:pt idx="22268">
                  <c:v>7.7839635009407503E-4</c:v>
                </c:pt>
                <c:pt idx="22269">
                  <c:v>7.7836148402426195E-4</c:v>
                </c:pt>
                <c:pt idx="22270">
                  <c:v>7.783265912422589E-4</c:v>
                </c:pt>
                <c:pt idx="22271">
                  <c:v>7.7829163891572433E-4</c:v>
                </c:pt>
                <c:pt idx="22272">
                  <c:v>7.7825662951389442E-4</c:v>
                </c:pt>
                <c:pt idx="22273">
                  <c:v>7.78221599407533E-4</c:v>
                </c:pt>
                <c:pt idx="22274">
                  <c:v>7.781865983816288E-4</c:v>
                </c:pt>
                <c:pt idx="22275">
                  <c:v>7.7815166160097413E-4</c:v>
                </c:pt>
                <c:pt idx="22276">
                  <c:v>7.7811678981502103E-4</c:v>
                </c:pt>
                <c:pt idx="22277">
                  <c:v>7.7808194894492114E-4</c:v>
                </c:pt>
                <c:pt idx="22278">
                  <c:v>7.7804708928013539E-4</c:v>
                </c:pt>
                <c:pt idx="22279">
                  <c:v>7.7801217347102337E-4</c:v>
                </c:pt>
                <c:pt idx="22280">
                  <c:v>7.7797719755438551E-4</c:v>
                </c:pt>
                <c:pt idx="22281">
                  <c:v>7.7794219317564421E-4</c:v>
                </c:pt>
                <c:pt idx="22282">
                  <c:v>7.7790720976158873E-4</c:v>
                </c:pt>
                <c:pt idx="22283">
                  <c:v>7.7787228668644421E-4</c:v>
                </c:pt>
                <c:pt idx="22284">
                  <c:v>7.7783743110544494E-4</c:v>
                </c:pt>
                <c:pt idx="22285">
                  <c:v>7.7780261393464484E-4</c:v>
                </c:pt>
                <c:pt idx="22286">
                  <c:v>7.7776778623559807E-4</c:v>
                </c:pt>
                <c:pt idx="22287">
                  <c:v>7.7773290677437352E-4</c:v>
                </c:pt>
                <c:pt idx="22288">
                  <c:v>7.7769796523531913E-4</c:v>
                </c:pt>
                <c:pt idx="22289">
                  <c:v>7.7766298802057132E-4</c:v>
                </c:pt>
                <c:pt idx="22290">
                  <c:v>7.7762802337463322E-4</c:v>
                </c:pt>
                <c:pt idx="22291">
                  <c:v>7.7759311421502408E-4</c:v>
                </c:pt>
                <c:pt idx="22292">
                  <c:v>7.7755827396956364E-4</c:v>
                </c:pt>
                <c:pt idx="22293">
                  <c:v>7.7752347902380599E-4</c:v>
                </c:pt>
                <c:pt idx="22294">
                  <c:v>7.7748868202641983E-4</c:v>
                </c:pt>
                <c:pt idx="22295">
                  <c:v>7.7745383855565319E-4</c:v>
                </c:pt>
                <c:pt idx="22296">
                  <c:v>7.7741893212921321E-4</c:v>
                </c:pt>
                <c:pt idx="22297">
                  <c:v>7.7738398347661837E-4</c:v>
                </c:pt>
                <c:pt idx="22298">
                  <c:v>7.7734903885751626E-4</c:v>
                </c:pt>
                <c:pt idx="22299">
                  <c:v>7.7731414400886828E-4</c:v>
                </c:pt>
                <c:pt idx="22300">
                  <c:v>7.7727931839350131E-4</c:v>
                </c:pt>
                <c:pt idx="22301">
                  <c:v>7.7724454424876928E-4</c:v>
                </c:pt>
                <c:pt idx="22302">
                  <c:v>7.772097765972539E-4</c:v>
                </c:pt>
                <c:pt idx="22303">
                  <c:v>7.7717496857753984E-4</c:v>
                </c:pt>
                <c:pt idx="22304">
                  <c:v>7.7714009782901025E-4</c:v>
                </c:pt>
                <c:pt idx="22305">
                  <c:v>7.7710517907482479E-4</c:v>
                </c:pt>
                <c:pt idx="22306">
                  <c:v>7.7707025582203905E-4</c:v>
                </c:pt>
                <c:pt idx="22307">
                  <c:v>7.7703537585772833E-4</c:v>
                </c:pt>
                <c:pt idx="22308">
                  <c:v>7.7700056434194169E-4</c:v>
                </c:pt>
                <c:pt idx="22309">
                  <c:v>7.769658096476791E-4</c:v>
                </c:pt>
                <c:pt idx="22310">
                  <c:v>7.7693106991689434E-4</c:v>
                </c:pt>
                <c:pt idx="22311">
                  <c:v>7.7689629663579081E-4</c:v>
                </c:pt>
                <c:pt idx="22312">
                  <c:v>7.7686146195122413E-4</c:v>
                </c:pt>
                <c:pt idx="22313">
                  <c:v>7.7682657434718157E-4</c:v>
                </c:pt>
                <c:pt idx="22314">
                  <c:v>7.7679167385798914E-4</c:v>
                </c:pt>
                <c:pt idx="22315">
                  <c:v>7.7675680951894946E-4</c:v>
                </c:pt>
                <c:pt idx="22316">
                  <c:v>7.767220117552015E-4</c:v>
                </c:pt>
                <c:pt idx="22317">
                  <c:v>7.7668727525622393E-4</c:v>
                </c:pt>
                <c:pt idx="22318">
                  <c:v>7.7665256197517469E-4</c:v>
                </c:pt>
                <c:pt idx="22319">
                  <c:v>7.7661782255902237E-4</c:v>
                </c:pt>
                <c:pt idx="22320">
                  <c:v>7.7658302413870239E-4</c:v>
                </c:pt>
                <c:pt idx="22321">
                  <c:v>7.7654816883085973E-4</c:v>
                </c:pt>
                <c:pt idx="22322">
                  <c:v>7.7651329253644933E-4</c:v>
                </c:pt>
                <c:pt idx="22323">
                  <c:v>7.7647844471798568E-4</c:v>
                </c:pt>
                <c:pt idx="22324">
                  <c:v>7.764436605466543E-4</c:v>
                </c:pt>
                <c:pt idx="22325">
                  <c:v>7.7640894110345344E-4</c:v>
                </c:pt>
                <c:pt idx="22326">
                  <c:v>7.7637425277947609E-4</c:v>
                </c:pt>
                <c:pt idx="22327">
                  <c:v>7.7633954620786509E-4</c:v>
                </c:pt>
                <c:pt idx="22328">
                  <c:v>7.7630478406293525E-4</c:v>
                </c:pt>
                <c:pt idx="22329">
                  <c:v>7.7626996207233391E-4</c:v>
                </c:pt>
                <c:pt idx="22330">
                  <c:v>7.7623511141339122E-4</c:v>
                </c:pt>
                <c:pt idx="22331">
                  <c:v>7.7620028114947534E-4</c:v>
                </c:pt>
                <c:pt idx="22332">
                  <c:v>7.7616551060067523E-4</c:v>
                </c:pt>
                <c:pt idx="22333">
                  <c:v>7.7613080720772664E-4</c:v>
                </c:pt>
                <c:pt idx="22334">
                  <c:v>7.7609614235099795E-4</c:v>
                </c:pt>
                <c:pt idx="22335">
                  <c:v>7.7606146747366414E-4</c:v>
                </c:pt>
                <c:pt idx="22336">
                  <c:v>7.7602674142589374E-4</c:v>
                </c:pt>
                <c:pt idx="22337">
                  <c:v>7.7599195363133315E-4</c:v>
                </c:pt>
                <c:pt idx="22338">
                  <c:v>7.7595713003354033E-4</c:v>
                </c:pt>
                <c:pt idx="22339">
                  <c:v>7.759223184788175E-4</c:v>
                </c:pt>
                <c:pt idx="22340">
                  <c:v>7.7588756177102928E-4</c:v>
                </c:pt>
                <c:pt idx="22341">
                  <c:v>7.7585287357284974E-4</c:v>
                </c:pt>
                <c:pt idx="22342">
                  <c:v>7.7581823072079019E-4</c:v>
                </c:pt>
                <c:pt idx="22343">
                  <c:v>7.7578358627665163E-4</c:v>
                </c:pt>
                <c:pt idx="22344">
                  <c:v>7.7574889596135734E-4</c:v>
                </c:pt>
                <c:pt idx="22345">
                  <c:v>7.7571414308460595E-4</c:v>
                </c:pt>
                <c:pt idx="22346">
                  <c:v>7.7567934793444063E-4</c:v>
                </c:pt>
                <c:pt idx="22347">
                  <c:v>7.7564455634421964E-4</c:v>
                </c:pt>
                <c:pt idx="22348">
                  <c:v>7.7560981387982824E-4</c:v>
                </c:pt>
                <c:pt idx="22349">
                  <c:v>7.7557514018446758E-4</c:v>
                </c:pt>
                <c:pt idx="22350">
                  <c:v>7.7554051792564878E-4</c:v>
                </c:pt>
                <c:pt idx="22351">
                  <c:v>7.7550590256362975E-4</c:v>
                </c:pt>
                <c:pt idx="22352">
                  <c:v>7.7547124743573641E-4</c:v>
                </c:pt>
                <c:pt idx="22353">
                  <c:v>7.7543653002935678E-4</c:v>
                </c:pt>
                <c:pt idx="22354">
                  <c:v>7.7540176465057886E-4</c:v>
                </c:pt>
                <c:pt idx="22355">
                  <c:v>7.7536699435927557E-4</c:v>
                </c:pt>
                <c:pt idx="22356">
                  <c:v>7.753322667169699E-4</c:v>
                </c:pt>
                <c:pt idx="22357">
                  <c:v>7.7529760700676634E-4</c:v>
                </c:pt>
                <c:pt idx="22358">
                  <c:v>7.7526300400391384E-4</c:v>
                </c:pt>
                <c:pt idx="22359">
                  <c:v>7.752284163052343E-4</c:v>
                </c:pt>
                <c:pt idx="22360">
                  <c:v>7.7519379564829722E-4</c:v>
                </c:pt>
                <c:pt idx="22361">
                  <c:v>7.7515911408636024E-4</c:v>
                </c:pt>
                <c:pt idx="22362">
                  <c:v>7.7512437971764001E-4</c:v>
                </c:pt>
                <c:pt idx="22363">
                  <c:v>7.7508963211584433E-4</c:v>
                </c:pt>
                <c:pt idx="22364">
                  <c:v>7.750549200401715E-4</c:v>
                </c:pt>
                <c:pt idx="22365">
                  <c:v>7.7502027397958074E-4</c:v>
                </c:pt>
                <c:pt idx="22366">
                  <c:v>7.749856889912568E-4</c:v>
                </c:pt>
                <c:pt idx="22367">
                  <c:v>7.7495112749281943E-4</c:v>
                </c:pt>
                <c:pt idx="22368">
                  <c:v>7.7491654043091449E-4</c:v>
                </c:pt>
                <c:pt idx="22369">
                  <c:v>7.7488189490267838E-4</c:v>
                </c:pt>
                <c:pt idx="22370">
                  <c:v>7.7484719267663523E-4</c:v>
                </c:pt>
                <c:pt idx="22371">
                  <c:v>7.7481246918739298E-4</c:v>
                </c:pt>
                <c:pt idx="22372">
                  <c:v>7.7477777357551022E-4</c:v>
                </c:pt>
                <c:pt idx="22373">
                  <c:v>7.7474314101585128E-4</c:v>
                </c:pt>
                <c:pt idx="22374">
                  <c:v>7.7470857291654584E-4</c:v>
                </c:pt>
                <c:pt idx="22375">
                  <c:v>7.7467403613499825E-4</c:v>
                </c:pt>
                <c:pt idx="22376">
                  <c:v>7.746394816472152E-4</c:v>
                </c:pt>
                <c:pt idx="22377">
                  <c:v>7.7460487215394956E-4</c:v>
                </c:pt>
                <c:pt idx="22378">
                  <c:v>7.7457020307805029E-4</c:v>
                </c:pt>
                <c:pt idx="22379">
                  <c:v>7.7453550513255592E-4</c:v>
                </c:pt>
                <c:pt idx="22380">
                  <c:v>7.7450082701850892E-4</c:v>
                </c:pt>
                <c:pt idx="22381">
                  <c:v>7.7446620799961484E-4</c:v>
                </c:pt>
                <c:pt idx="22382">
                  <c:v>7.7443165579782827E-4</c:v>
                </c:pt>
                <c:pt idx="22383">
                  <c:v>7.743971422539028E-4</c:v>
                </c:pt>
                <c:pt idx="22384">
                  <c:v>7.7436261919127151E-4</c:v>
                </c:pt>
                <c:pt idx="22385">
                  <c:v>7.7432804554615942E-4</c:v>
                </c:pt>
                <c:pt idx="22386">
                  <c:v>7.7429341048573287E-4</c:v>
                </c:pt>
                <c:pt idx="22387">
                  <c:v>7.7425873949901985E-4</c:v>
                </c:pt>
                <c:pt idx="22388">
                  <c:v>7.7422408003573933E-4</c:v>
                </c:pt>
                <c:pt idx="22389">
                  <c:v>7.7418947478443073E-4</c:v>
                </c:pt>
                <c:pt idx="22390">
                  <c:v>7.7415493763849071E-4</c:v>
                </c:pt>
                <c:pt idx="22391">
                  <c:v>7.7412044588124533E-4</c:v>
                </c:pt>
                <c:pt idx="22392">
                  <c:v>7.7408595298571984E-4</c:v>
                </c:pt>
                <c:pt idx="22393">
                  <c:v>7.740514148169591E-4</c:v>
                </c:pt>
                <c:pt idx="22394">
                  <c:v>7.7401681448062019E-4</c:v>
                </c:pt>
                <c:pt idx="22395">
                  <c:v>7.7398217182752019E-4</c:v>
                </c:pt>
                <c:pt idx="22396">
                  <c:v>7.7394753226688972E-4</c:v>
                </c:pt>
                <c:pt idx="22397">
                  <c:v>7.7391294119236523E-4</c:v>
                </c:pt>
                <c:pt idx="22398">
                  <c:v>7.7387841842369107E-4</c:v>
                </c:pt>
                <c:pt idx="22399">
                  <c:v>7.7384394705422429E-4</c:v>
                </c:pt>
                <c:pt idx="22400">
                  <c:v>7.7380948297948386E-4</c:v>
                </c:pt>
                <c:pt idx="22401">
                  <c:v>7.7377497973644092E-4</c:v>
                </c:pt>
                <c:pt idx="22402">
                  <c:v>7.7374041466413666E-4</c:v>
                </c:pt>
                <c:pt idx="22403">
                  <c:v>7.7370580165599513E-4</c:v>
                </c:pt>
                <c:pt idx="22404">
                  <c:v>7.7367118332730838E-4</c:v>
                </c:pt>
                <c:pt idx="22405">
                  <c:v>7.7363660701346734E-4</c:v>
                </c:pt>
                <c:pt idx="22406">
                  <c:v>7.7360209811712475E-4</c:v>
                </c:pt>
                <c:pt idx="22407">
                  <c:v>7.7356764581135412E-4</c:v>
                </c:pt>
                <c:pt idx="22408">
                  <c:v>7.7353320914500489E-4</c:v>
                </c:pt>
                <c:pt idx="22409">
                  <c:v>7.7349874010732933E-4</c:v>
                </c:pt>
                <c:pt idx="22410">
                  <c:v>7.7346421066128959E-4</c:v>
                </c:pt>
                <c:pt idx="22411">
                  <c:v>7.7342962852377357E-4</c:v>
                </c:pt>
                <c:pt idx="22412">
                  <c:v>7.7339503281093525E-4</c:v>
                </c:pt>
                <c:pt idx="22413">
                  <c:v>7.7336047200582696E-4</c:v>
                </c:pt>
                <c:pt idx="22414">
                  <c:v>7.7332597665812661E-4</c:v>
                </c:pt>
                <c:pt idx="22415">
                  <c:v>7.7329154218828554E-4</c:v>
                </c:pt>
                <c:pt idx="22416">
                  <c:v>7.7325713147513174E-4</c:v>
                </c:pt>
                <c:pt idx="22417">
                  <c:v>7.73222695764724E-4</c:v>
                </c:pt>
                <c:pt idx="22418">
                  <c:v>7.7318820212331609E-4</c:v>
                </c:pt>
                <c:pt idx="22419">
                  <c:v>7.7315365197569918E-4</c:v>
                </c:pt>
                <c:pt idx="22420">
                  <c:v>7.7311908029359584E-4</c:v>
                </c:pt>
                <c:pt idx="22421">
                  <c:v>7.7308453589614533E-4</c:v>
                </c:pt>
                <c:pt idx="22422">
                  <c:v>7.7305005395921693E-4</c:v>
                </c:pt>
                <c:pt idx="22423">
                  <c:v>7.7301563621369723E-4</c:v>
                </c:pt>
                <c:pt idx="22424">
                  <c:v>7.7298124997967569E-4</c:v>
                </c:pt>
                <c:pt idx="22425">
                  <c:v>7.7294684657521948E-4</c:v>
                </c:pt>
                <c:pt idx="22426">
                  <c:v>7.7291238872994271E-4</c:v>
                </c:pt>
                <c:pt idx="22427">
                  <c:v>7.7287787156623275E-4</c:v>
                </c:pt>
                <c:pt idx="22428">
                  <c:v>7.7284332533658932E-4</c:v>
                </c:pt>
                <c:pt idx="22429">
                  <c:v>7.7280879838083501E-4</c:v>
                </c:pt>
                <c:pt idx="22430">
                  <c:v>7.7277432990409314E-4</c:v>
                </c:pt>
                <c:pt idx="22431">
                  <c:v>7.7273992790530483E-4</c:v>
                </c:pt>
                <c:pt idx="22432">
                  <c:v>7.7270556468167712E-4</c:v>
                </c:pt>
                <c:pt idx="22433">
                  <c:v>7.7267119243554791E-4</c:v>
                </c:pt>
                <c:pt idx="22434">
                  <c:v>7.7263677019114789E-4</c:v>
                </c:pt>
                <c:pt idx="22435">
                  <c:v>7.7260228686329804E-4</c:v>
                </c:pt>
                <c:pt idx="22436">
                  <c:v>7.7256776749052983E-4</c:v>
                </c:pt>
                <c:pt idx="22437">
                  <c:v>7.7253325912762924E-4</c:v>
                </c:pt>
                <c:pt idx="22438">
                  <c:v>7.7249880434611114E-4</c:v>
                </c:pt>
                <c:pt idx="22439">
                  <c:v>7.7246441726606745E-4</c:v>
                </c:pt>
                <c:pt idx="22440">
                  <c:v>7.7243007561349003E-4</c:v>
                </c:pt>
                <c:pt idx="22441">
                  <c:v>7.7239573327074322E-4</c:v>
                </c:pt>
                <c:pt idx="22442">
                  <c:v>7.7236134624840413E-4</c:v>
                </c:pt>
                <c:pt idx="22443">
                  <c:v>7.7232689745199222E-4</c:v>
                </c:pt>
                <c:pt idx="22444">
                  <c:v>7.722924062993409E-4</c:v>
                </c:pt>
                <c:pt idx="22445">
                  <c:v>7.7225791777769069E-4</c:v>
                </c:pt>
                <c:pt idx="22446">
                  <c:v>7.7222347710729285E-4</c:v>
                </c:pt>
                <c:pt idx="22447">
                  <c:v>7.7218910428066543E-4</c:v>
                </c:pt>
                <c:pt idx="22448">
                  <c:v>7.7215478281269492E-4</c:v>
                </c:pt>
                <c:pt idx="22449">
                  <c:v>7.7212046903179805E-4</c:v>
                </c:pt>
                <c:pt idx="22450">
                  <c:v>7.7208611667543034E-4</c:v>
                </c:pt>
                <c:pt idx="22451">
                  <c:v>7.7205170293792808E-4</c:v>
                </c:pt>
                <c:pt idx="22452">
                  <c:v>7.7201724130438517E-4</c:v>
                </c:pt>
                <c:pt idx="22453">
                  <c:v>7.7198277394813003E-4</c:v>
                </c:pt>
                <c:pt idx="22454">
                  <c:v>7.7194834797784419E-4</c:v>
                </c:pt>
                <c:pt idx="22455">
                  <c:v>7.7191398891228544E-4</c:v>
                </c:pt>
                <c:pt idx="22456">
                  <c:v>7.718796863179692E-4</c:v>
                </c:pt>
                <c:pt idx="22457">
                  <c:v>7.7184539969292509E-4</c:v>
                </c:pt>
                <c:pt idx="22458">
                  <c:v>7.7181108127839012E-4</c:v>
                </c:pt>
                <c:pt idx="22459">
                  <c:v>7.7177670295029601E-4</c:v>
                </c:pt>
                <c:pt idx="22460">
                  <c:v>7.7174227204859823E-4</c:v>
                </c:pt>
                <c:pt idx="22461">
                  <c:v>7.7170782723494174E-4</c:v>
                </c:pt>
                <c:pt idx="22462">
                  <c:v>7.7167341671622734E-4</c:v>
                </c:pt>
                <c:pt idx="22463">
                  <c:v>7.7163907109977718E-4</c:v>
                </c:pt>
                <c:pt idx="22464">
                  <c:v>7.7160478616492164E-4</c:v>
                </c:pt>
                <c:pt idx="22465">
                  <c:v>7.7157052524844431E-4</c:v>
                </c:pt>
                <c:pt idx="22466">
                  <c:v>7.7153623989555933E-4</c:v>
                </c:pt>
                <c:pt idx="22467">
                  <c:v>7.7150189714447238E-4</c:v>
                </c:pt>
                <c:pt idx="22468">
                  <c:v>7.7146749808064592E-4</c:v>
                </c:pt>
                <c:pt idx="22469">
                  <c:v>7.7143307721631762E-4</c:v>
                </c:pt>
                <c:pt idx="22470">
                  <c:v>7.7139868304976428E-4</c:v>
                </c:pt>
                <c:pt idx="22471">
                  <c:v>7.713643507552331E-4</c:v>
                </c:pt>
                <c:pt idx="22472">
                  <c:v>7.7133008238202934E-4</c:v>
                </c:pt>
                <c:pt idx="22473">
                  <c:v>7.7129584570933434E-4</c:v>
                </c:pt>
                <c:pt idx="22474">
                  <c:v>7.7126159239644134E-4</c:v>
                </c:pt>
                <c:pt idx="22475">
                  <c:v>7.7122728520424204E-4</c:v>
                </c:pt>
                <c:pt idx="22476">
                  <c:v>7.7119291895891935E-4</c:v>
                </c:pt>
                <c:pt idx="22477">
                  <c:v>7.7115852345619113E-4</c:v>
                </c:pt>
                <c:pt idx="22478">
                  <c:v>7.7112414667575659E-4</c:v>
                </c:pt>
                <c:pt idx="22479">
                  <c:v>7.7108982776200919E-4</c:v>
                </c:pt>
                <c:pt idx="22480">
                  <c:v>7.7105557498666764E-4</c:v>
                </c:pt>
                <c:pt idx="22481">
                  <c:v>7.7102136109952169E-4</c:v>
                </c:pt>
                <c:pt idx="22482">
                  <c:v>7.7098713868042294E-4</c:v>
                </c:pt>
                <c:pt idx="22483">
                  <c:v>7.7095286684351438E-4</c:v>
                </c:pt>
                <c:pt idx="22484">
                  <c:v>7.7091853425539469E-4</c:v>
                </c:pt>
                <c:pt idx="22485">
                  <c:v>7.7088416550809746E-4</c:v>
                </c:pt>
                <c:pt idx="22486">
                  <c:v>7.7084980726310683E-4</c:v>
                </c:pt>
                <c:pt idx="22487">
                  <c:v>7.7081550197326926E-4</c:v>
                </c:pt>
                <c:pt idx="22488">
                  <c:v>7.7078126398136986E-4</c:v>
                </c:pt>
                <c:pt idx="22489">
                  <c:v>7.707470714519713E-4</c:v>
                </c:pt>
                <c:pt idx="22490">
                  <c:v>7.7071287867486735E-4</c:v>
                </c:pt>
                <c:pt idx="22491">
                  <c:v>7.7067864180754592E-4</c:v>
                </c:pt>
                <c:pt idx="22492">
                  <c:v>7.706443435592929E-4</c:v>
                </c:pt>
                <c:pt idx="22493">
                  <c:v>7.7061000291912135E-4</c:v>
                </c:pt>
                <c:pt idx="22494">
                  <c:v>7.7057566445443387E-4</c:v>
                </c:pt>
                <c:pt idx="22495">
                  <c:v>7.7054137321098384E-4</c:v>
                </c:pt>
                <c:pt idx="22496">
                  <c:v>7.7050714935032803E-4</c:v>
                </c:pt>
                <c:pt idx="22497">
                  <c:v>7.7047297680463232E-4</c:v>
                </c:pt>
                <c:pt idx="22498">
                  <c:v>7.7043881233281411E-4</c:v>
                </c:pt>
                <c:pt idx="22499">
                  <c:v>7.7040460987365942E-4</c:v>
                </c:pt>
                <c:pt idx="22500">
                  <c:v>7.7037034648037633E-4</c:v>
                </c:pt>
                <c:pt idx="22501">
                  <c:v>7.7033603523402354E-4</c:v>
                </c:pt>
                <c:pt idx="22502">
                  <c:v>7.703017178686013E-4</c:v>
                </c:pt>
                <c:pt idx="22503">
                  <c:v>7.7026744126551798E-4</c:v>
                </c:pt>
                <c:pt idx="22504">
                  <c:v>7.7023323105621696E-4</c:v>
                </c:pt>
                <c:pt idx="22505">
                  <c:v>7.7019907719632404E-4</c:v>
                </c:pt>
                <c:pt idx="22506">
                  <c:v>7.7016493963021971E-4</c:v>
                </c:pt>
                <c:pt idx="22507">
                  <c:v>7.7013077085139427E-4</c:v>
                </c:pt>
                <c:pt idx="22508">
                  <c:v>7.7009654265197333E-4</c:v>
                </c:pt>
                <c:pt idx="22509">
                  <c:v>7.7006226199934687E-4</c:v>
                </c:pt>
                <c:pt idx="22510">
                  <c:v>7.7002796710367205E-4</c:v>
                </c:pt>
                <c:pt idx="22511">
                  <c:v>7.6999370589570881E-4</c:v>
                </c:pt>
                <c:pt idx="22512">
                  <c:v>7.6995950903740334E-4</c:v>
                </c:pt>
                <c:pt idx="22513">
                  <c:v>7.6992537266260734E-4</c:v>
                </c:pt>
                <c:pt idx="22514">
                  <c:v>7.6989126056283181E-4</c:v>
                </c:pt>
                <c:pt idx="22515">
                  <c:v>7.6985712458215794E-4</c:v>
                </c:pt>
                <c:pt idx="22516">
                  <c:v>7.6982293173357026E-4</c:v>
                </c:pt>
                <c:pt idx="22517">
                  <c:v>7.6978868276751666E-4</c:v>
                </c:pt>
                <c:pt idx="22518">
                  <c:v>7.6975441174016734E-4</c:v>
                </c:pt>
                <c:pt idx="22519">
                  <c:v>7.6972016682950474E-4</c:v>
                </c:pt>
                <c:pt idx="22520">
                  <c:v>7.6968598320554702E-4</c:v>
                </c:pt>
                <c:pt idx="22521">
                  <c:v>7.6965186323173999E-4</c:v>
                </c:pt>
                <c:pt idx="22522">
                  <c:v>7.6961777514277928E-4</c:v>
                </c:pt>
                <c:pt idx="22523">
                  <c:v>7.695836709383458E-4</c:v>
                </c:pt>
                <c:pt idx="22524">
                  <c:v>7.6954951341296266E-4</c:v>
                </c:pt>
                <c:pt idx="22525">
                  <c:v>7.6951529710084438E-4</c:v>
                </c:pt>
                <c:pt idx="22526">
                  <c:v>7.6948105134466282E-4</c:v>
                </c:pt>
                <c:pt idx="22527">
                  <c:v>7.6944682376508893E-4</c:v>
                </c:pt>
                <c:pt idx="22528">
                  <c:v>7.6941265344367973E-4</c:v>
                </c:pt>
                <c:pt idx="22529">
                  <c:v>7.6937854892075914E-4</c:v>
                </c:pt>
                <c:pt idx="22530">
                  <c:v>7.6934448339484774E-4</c:v>
                </c:pt>
                <c:pt idx="22531">
                  <c:v>7.6931040982193772E-4</c:v>
                </c:pt>
                <c:pt idx="22532">
                  <c:v>7.6927628740795383E-4</c:v>
                </c:pt>
                <c:pt idx="22533">
                  <c:v>7.6924210457533337E-4</c:v>
                </c:pt>
                <c:pt idx="22534">
                  <c:v>7.6920788547358199E-4</c:v>
                </c:pt>
                <c:pt idx="22535">
                  <c:v>7.6917367637253594E-4</c:v>
                </c:pt>
                <c:pt idx="22536">
                  <c:v>7.6913951960475447E-4</c:v>
                </c:pt>
                <c:pt idx="22537">
                  <c:v>7.6910542973175438E-4</c:v>
                </c:pt>
                <c:pt idx="22538">
                  <c:v>7.6907138535259312E-4</c:v>
                </c:pt>
                <c:pt idx="22539">
                  <c:v>7.6903734116260758E-4</c:v>
                </c:pt>
                <c:pt idx="22540">
                  <c:v>7.6900325346754392E-4</c:v>
                </c:pt>
                <c:pt idx="22541">
                  <c:v>7.6896910478427283E-4</c:v>
                </c:pt>
                <c:pt idx="22542">
                  <c:v>7.6893491367716808E-4</c:v>
                </c:pt>
                <c:pt idx="22543">
                  <c:v>7.6890072429591609E-4</c:v>
                </c:pt>
                <c:pt idx="22544">
                  <c:v>7.688665815107059E-4</c:v>
                </c:pt>
                <c:pt idx="22545">
                  <c:v>7.6883250564842894E-4</c:v>
                </c:pt>
                <c:pt idx="22546">
                  <c:v>7.687984810543138E-4</c:v>
                </c:pt>
                <c:pt idx="22547">
                  <c:v>7.6876446491539884E-4</c:v>
                </c:pt>
                <c:pt idx="22548">
                  <c:v>7.6873041137260885E-4</c:v>
                </c:pt>
                <c:pt idx="22549">
                  <c:v>7.686962973415492E-4</c:v>
                </c:pt>
                <c:pt idx="22550">
                  <c:v>7.6866213550354245E-4</c:v>
                </c:pt>
                <c:pt idx="22551">
                  <c:v>7.6862796715584534E-4</c:v>
                </c:pt>
                <c:pt idx="22552">
                  <c:v>7.6859383895205532E-4</c:v>
                </c:pt>
                <c:pt idx="22553">
                  <c:v>7.685597766329494E-4</c:v>
                </c:pt>
                <c:pt idx="22554">
                  <c:v>7.6852577053895712E-4</c:v>
                </c:pt>
                <c:pt idx="22555">
                  <c:v>7.6849178105797508E-4</c:v>
                </c:pt>
                <c:pt idx="22556">
                  <c:v>7.6845776093602454E-4</c:v>
                </c:pt>
                <c:pt idx="22557">
                  <c:v>7.6842368188460061E-4</c:v>
                </c:pt>
                <c:pt idx="22558">
                  <c:v>7.683895505028335E-4</c:v>
                </c:pt>
                <c:pt idx="22559">
                  <c:v>7.6835540455242853E-4</c:v>
                </c:pt>
                <c:pt idx="22560">
                  <c:v>7.6832129168802462E-4</c:v>
                </c:pt>
                <c:pt idx="22561">
                  <c:v>7.6828724262319431E-4</c:v>
                </c:pt>
                <c:pt idx="22562">
                  <c:v>7.6825325384201196E-4</c:v>
                </c:pt>
                <c:pt idx="22563">
                  <c:v>7.6821928958750393E-4</c:v>
                </c:pt>
                <c:pt idx="22564">
                  <c:v>7.681853020023101E-4</c:v>
                </c:pt>
                <c:pt idx="22565">
                  <c:v>7.6815125807696931E-4</c:v>
                </c:pt>
                <c:pt idx="22566">
                  <c:v>7.6811715823121482E-4</c:v>
                </c:pt>
                <c:pt idx="22567">
                  <c:v>7.6808303606852417E-4</c:v>
                </c:pt>
                <c:pt idx="22568">
                  <c:v>7.680489394471761E-4</c:v>
                </c:pt>
                <c:pt idx="22569">
                  <c:v>7.6801490353039863E-4</c:v>
                </c:pt>
                <c:pt idx="22570">
                  <c:v>7.6798093099152175E-4</c:v>
                </c:pt>
                <c:pt idx="22571">
                  <c:v>7.6794699051721765E-4</c:v>
                </c:pt>
                <c:pt idx="22572">
                  <c:v>7.6791303444668883E-4</c:v>
                </c:pt>
                <c:pt idx="22573">
                  <c:v>7.6787902561042162E-4</c:v>
                </c:pt>
                <c:pt idx="22574">
                  <c:v>7.6784495825487004E-4</c:v>
                </c:pt>
                <c:pt idx="22575">
                  <c:v>7.6781086127332724E-4</c:v>
                </c:pt>
                <c:pt idx="22576">
                  <c:v>7.6777678192857892E-4</c:v>
                </c:pt>
                <c:pt idx="22577">
                  <c:v>7.6774275923725344E-4</c:v>
                </c:pt>
                <c:pt idx="22578">
                  <c:v>7.6770880200416119E-4</c:v>
                </c:pt>
                <c:pt idx="22579">
                  <c:v>7.676748838727315E-4</c:v>
                </c:pt>
                <c:pt idx="22580">
                  <c:v>7.6764095817370259E-4</c:v>
                </c:pt>
                <c:pt idx="22581">
                  <c:v>7.6760698420662136E-4</c:v>
                </c:pt>
                <c:pt idx="22582">
                  <c:v>7.675729501537892E-4</c:v>
                </c:pt>
                <c:pt idx="22583">
                  <c:v>7.6753887972613624E-4</c:v>
                </c:pt>
                <c:pt idx="22584">
                  <c:v>7.6750481880347957E-4</c:v>
                </c:pt>
                <c:pt idx="22585">
                  <c:v>7.6747080959651518E-4</c:v>
                </c:pt>
                <c:pt idx="22586">
                  <c:v>7.6743686688158282E-4</c:v>
                </c:pt>
                <c:pt idx="22587">
                  <c:v>7.6740296968818493E-4</c:v>
                </c:pt>
                <c:pt idx="22588">
                  <c:v>7.6736907311530011E-4</c:v>
                </c:pt>
                <c:pt idx="22589">
                  <c:v>7.6733513361826647E-4</c:v>
                </c:pt>
                <c:pt idx="22590">
                  <c:v>7.6730113352532032E-4</c:v>
                </c:pt>
                <c:pt idx="22591">
                  <c:v>7.6726709098032123E-4</c:v>
                </c:pt>
                <c:pt idx="22592">
                  <c:v>7.6723304971739066E-4</c:v>
                </c:pt>
                <c:pt idx="22593">
                  <c:v>7.6719905443008564E-4</c:v>
                </c:pt>
                <c:pt idx="22594">
                  <c:v>7.671651256069904E-4</c:v>
                </c:pt>
                <c:pt idx="22595">
                  <c:v>7.6713124800219961E-4</c:v>
                </c:pt>
                <c:pt idx="22596">
                  <c:v>7.6709737922850104E-4</c:v>
                </c:pt>
                <c:pt idx="22597">
                  <c:v>7.6706347362973939E-4</c:v>
                </c:pt>
                <c:pt idx="22598">
                  <c:v>7.6702950798742786E-4</c:v>
                </c:pt>
                <c:pt idx="22599">
                  <c:v>7.6699549458736523E-4</c:v>
                </c:pt>
                <c:pt idx="22600">
                  <c:v>7.6696147429267819E-4</c:v>
                </c:pt>
                <c:pt idx="22601">
                  <c:v>7.6692749352864421E-4</c:v>
                </c:pt>
                <c:pt idx="22602">
                  <c:v>7.6689357814204101E-4</c:v>
                </c:pt>
                <c:pt idx="22603">
                  <c:v>7.6685971885382992E-4</c:v>
                </c:pt>
                <c:pt idx="22604">
                  <c:v>7.6682587649264024E-4</c:v>
                </c:pt>
                <c:pt idx="22605">
                  <c:v>7.6679200405722664E-4</c:v>
                </c:pt>
                <c:pt idx="22606">
                  <c:v>7.6675807318161179E-4</c:v>
                </c:pt>
                <c:pt idx="22607">
                  <c:v>7.6672409010094394E-4</c:v>
                </c:pt>
                <c:pt idx="22608">
                  <c:v>7.6669009213148473E-4</c:v>
                </c:pt>
                <c:pt idx="22609">
                  <c:v>7.6665612665179018E-4</c:v>
                </c:pt>
                <c:pt idx="22610">
                  <c:v>7.6662222442412827E-4</c:v>
                </c:pt>
                <c:pt idx="22611">
                  <c:v>7.6658838227850064E-4</c:v>
                </c:pt>
                <c:pt idx="22612">
                  <c:v>7.6655456490626198E-4</c:v>
                </c:pt>
                <c:pt idx="22613">
                  <c:v>7.6652072474829808E-4</c:v>
                </c:pt>
                <c:pt idx="22614">
                  <c:v>7.6648682877544013E-4</c:v>
                </c:pt>
                <c:pt idx="22615">
                  <c:v>7.664528770809447E-4</c:v>
                </c:pt>
                <c:pt idx="22616">
                  <c:v>7.6641890281898954E-4</c:v>
                </c:pt>
                <c:pt idx="22617">
                  <c:v>7.6638495352871383E-4</c:v>
                </c:pt>
                <c:pt idx="22618">
                  <c:v>7.6635106436404954E-4</c:v>
                </c:pt>
                <c:pt idx="22619">
                  <c:v>7.663172383040092E-4</c:v>
                </c:pt>
                <c:pt idx="22620">
                  <c:v>7.6628344448369061E-4</c:v>
                </c:pt>
                <c:pt idx="22621">
                  <c:v>7.6624963558098572E-4</c:v>
                </c:pt>
                <c:pt idx="22622">
                  <c:v>7.6621577446461472E-4</c:v>
                </c:pt>
                <c:pt idx="22623">
                  <c:v>7.6618185509741193E-4</c:v>
                </c:pt>
                <c:pt idx="22624">
                  <c:v>7.6614790592699023E-4</c:v>
                </c:pt>
                <c:pt idx="22625">
                  <c:v>7.661139738593673E-4</c:v>
                </c:pt>
                <c:pt idx="22626">
                  <c:v>7.6608009784417887E-4</c:v>
                </c:pt>
                <c:pt idx="22627">
                  <c:v>7.6604628694666884E-4</c:v>
                </c:pt>
                <c:pt idx="22628">
                  <c:v>7.6601251525135932E-4</c:v>
                </c:pt>
                <c:pt idx="22629">
                  <c:v>7.6597873646234939E-4</c:v>
                </c:pt>
                <c:pt idx="22630">
                  <c:v>7.6594490997461081E-4</c:v>
                </c:pt>
                <c:pt idx="22631">
                  <c:v>7.6591102373428578E-4</c:v>
                </c:pt>
                <c:pt idx="22632">
                  <c:v>7.6587710101765104E-4</c:v>
                </c:pt>
                <c:pt idx="22633">
                  <c:v>7.6584318731614967E-4</c:v>
                </c:pt>
                <c:pt idx="22634">
                  <c:v>7.6580932471706834E-4</c:v>
                </c:pt>
                <c:pt idx="22635">
                  <c:v>7.6577552820768972E-4</c:v>
                </c:pt>
                <c:pt idx="22636">
                  <c:v>7.6574177724394663E-4</c:v>
                </c:pt>
                <c:pt idx="22637">
                  <c:v>7.6570802732657387E-4</c:v>
                </c:pt>
                <c:pt idx="22638">
                  <c:v>7.6567423506178497E-4</c:v>
                </c:pt>
                <c:pt idx="22639">
                  <c:v>7.6564038259293232E-4</c:v>
                </c:pt>
                <c:pt idx="22640">
                  <c:v>7.6560648764745372E-4</c:v>
                </c:pt>
                <c:pt idx="22641">
                  <c:v>7.6557259354603877E-4</c:v>
                </c:pt>
                <c:pt idx="22642">
                  <c:v>7.6553874480458819E-4</c:v>
                </c:pt>
                <c:pt idx="22643">
                  <c:v>7.6550496206977429E-4</c:v>
                </c:pt>
                <c:pt idx="22644">
                  <c:v>7.6547123050039122E-4</c:v>
                </c:pt>
                <c:pt idx="22645">
                  <c:v>7.654375081326243E-4</c:v>
                </c:pt>
                <c:pt idx="22646">
                  <c:v>7.654037495139946E-4</c:v>
                </c:pt>
                <c:pt idx="22647">
                  <c:v>7.6536993129535801E-4</c:v>
                </c:pt>
                <c:pt idx="22648">
                  <c:v>7.6533606537121444E-4</c:v>
                </c:pt>
                <c:pt idx="22649">
                  <c:v>7.6530219217312825E-4</c:v>
                </c:pt>
                <c:pt idx="22650">
                  <c:v>7.6526835789757837E-4</c:v>
                </c:pt>
                <c:pt idx="22651">
                  <c:v>7.6523458849406647E-4</c:v>
                </c:pt>
                <c:pt idx="22652">
                  <c:v>7.652008750598442E-4</c:v>
                </c:pt>
                <c:pt idx="22653">
                  <c:v>7.6516717886148116E-4</c:v>
                </c:pt>
                <c:pt idx="22654">
                  <c:v>7.6513345315068037E-4</c:v>
                </c:pt>
                <c:pt idx="22655">
                  <c:v>7.6509966948709368E-4</c:v>
                </c:pt>
                <c:pt idx="22656">
                  <c:v>7.6506583374612433E-4</c:v>
                </c:pt>
                <c:pt idx="22657">
                  <c:v>7.650319828015848E-4</c:v>
                </c:pt>
                <c:pt idx="22658">
                  <c:v>7.6499816375601832E-4</c:v>
                </c:pt>
                <c:pt idx="22659">
                  <c:v>7.6496440741746676E-4</c:v>
                </c:pt>
                <c:pt idx="22660">
                  <c:v>7.6493071095763893E-4</c:v>
                </c:pt>
                <c:pt idx="22661">
                  <c:v>7.6489703951302908E-4</c:v>
                </c:pt>
                <c:pt idx="22662">
                  <c:v>7.6486334582243987E-4</c:v>
                </c:pt>
                <c:pt idx="22663">
                  <c:v>7.6482959683968484E-4</c:v>
                </c:pt>
                <c:pt idx="22664">
                  <c:v>7.6479579233577292E-4</c:v>
                </c:pt>
                <c:pt idx="22665">
                  <c:v>7.6476196501891415E-4</c:v>
                </c:pt>
                <c:pt idx="22666">
                  <c:v>7.6472816210971834E-4</c:v>
                </c:pt>
                <c:pt idx="22667">
                  <c:v>7.6469441875035178E-4</c:v>
                </c:pt>
                <c:pt idx="22668">
                  <c:v>7.6466073822132068E-4</c:v>
                </c:pt>
                <c:pt idx="22669">
                  <c:v>7.6462709010265964E-4</c:v>
                </c:pt>
                <c:pt idx="22670">
                  <c:v>7.6459342741005618E-4</c:v>
                </c:pt>
                <c:pt idx="22671">
                  <c:v>7.6455971305273865E-4</c:v>
                </c:pt>
                <c:pt idx="22672">
                  <c:v>7.6452594071402594E-4</c:v>
                </c:pt>
                <c:pt idx="22673">
                  <c:v>7.644921383994903E-4</c:v>
                </c:pt>
                <c:pt idx="22674">
                  <c:v>7.644583526595206E-4</c:v>
                </c:pt>
                <c:pt idx="22675">
                  <c:v>7.6442462237476467E-4</c:v>
                </c:pt>
                <c:pt idx="22676">
                  <c:v>7.6439095686683793E-4</c:v>
                </c:pt>
                <c:pt idx="22677">
                  <c:v>7.6435733065759182E-4</c:v>
                </c:pt>
                <c:pt idx="22678">
                  <c:v>7.6432369782308883E-4</c:v>
                </c:pt>
                <c:pt idx="22679">
                  <c:v>7.6429001785549393E-4</c:v>
                </c:pt>
                <c:pt idx="22680">
                  <c:v>7.6425627846874442E-4</c:v>
                </c:pt>
                <c:pt idx="22681">
                  <c:v>7.6422250250833231E-4</c:v>
                </c:pt>
                <c:pt idx="22682">
                  <c:v>7.6418873507898841E-4</c:v>
                </c:pt>
                <c:pt idx="22683">
                  <c:v>7.6415501814306342E-4</c:v>
                </c:pt>
                <c:pt idx="22684">
                  <c:v>7.6412136689495201E-4</c:v>
                </c:pt>
                <c:pt idx="22685">
                  <c:v>7.6408776121303975E-4</c:v>
                </c:pt>
                <c:pt idx="22686">
                  <c:v>7.6405415699791804E-4</c:v>
                </c:pt>
                <c:pt idx="22687">
                  <c:v>7.6402051100793531E-4</c:v>
                </c:pt>
                <c:pt idx="22688">
                  <c:v>7.6398680520527618E-4</c:v>
                </c:pt>
                <c:pt idx="22689">
                  <c:v>7.6395305690500918E-4</c:v>
                </c:pt>
                <c:pt idx="22690">
                  <c:v>7.6391930901653095E-4</c:v>
                </c:pt>
                <c:pt idx="22691">
                  <c:v>7.6388560587708424E-4</c:v>
                </c:pt>
                <c:pt idx="22692">
                  <c:v>7.6385196828785622E-4</c:v>
                </c:pt>
                <c:pt idx="22693">
                  <c:v>7.6381838180822803E-4</c:v>
                </c:pt>
                <c:pt idx="22694">
                  <c:v>7.6378480489541648E-4</c:v>
                </c:pt>
                <c:pt idx="22695">
                  <c:v>7.6375119230134402E-4</c:v>
                </c:pt>
                <c:pt idx="22696">
                  <c:v>7.6371752054963413E-4</c:v>
                </c:pt>
                <c:pt idx="22697">
                  <c:v>7.636838011476528E-4</c:v>
                </c:pt>
                <c:pt idx="22698">
                  <c:v>7.6365007409798149E-4</c:v>
                </c:pt>
                <c:pt idx="22699">
                  <c:v>7.6361638536783503E-4</c:v>
                </c:pt>
                <c:pt idx="22700">
                  <c:v>7.6358276100618294E-4</c:v>
                </c:pt>
                <c:pt idx="22701">
                  <c:v>7.6354919248239567E-4</c:v>
                </c:pt>
                <c:pt idx="22702">
                  <c:v>7.6351564149817423E-4</c:v>
                </c:pt>
                <c:pt idx="22703">
                  <c:v>7.6348206155838719E-4</c:v>
                </c:pt>
                <c:pt idx="22704">
                  <c:v>7.6344842415135197E-4</c:v>
                </c:pt>
                <c:pt idx="22705">
                  <c:v>7.6341473479695421E-4</c:v>
                </c:pt>
                <c:pt idx="22706">
                  <c:v>7.633810299295257E-4</c:v>
                </c:pt>
                <c:pt idx="22707">
                  <c:v>7.6334735637567034E-4</c:v>
                </c:pt>
                <c:pt idx="22708">
                  <c:v>7.6331374498634123E-4</c:v>
                </c:pt>
                <c:pt idx="22709">
                  <c:v>7.6328019327076384E-4</c:v>
                </c:pt>
                <c:pt idx="22710">
                  <c:v>7.6324666680740495E-4</c:v>
                </c:pt>
                <c:pt idx="22711">
                  <c:v>7.6321311863263301E-4</c:v>
                </c:pt>
                <c:pt idx="22712">
                  <c:v>7.6317951568591672E-4</c:v>
                </c:pt>
                <c:pt idx="22713">
                  <c:v>7.6314585742016949E-4</c:v>
                </c:pt>
                <c:pt idx="22714">
                  <c:v>7.6311217610097216E-4</c:v>
                </c:pt>
                <c:pt idx="22715">
                  <c:v>7.6307851863103432E-4</c:v>
                </c:pt>
                <c:pt idx="22716">
                  <c:v>7.6304492013829102E-4</c:v>
                </c:pt>
                <c:pt idx="22717">
                  <c:v>7.630113842006256E-4</c:v>
                </c:pt>
                <c:pt idx="22718">
                  <c:v>7.629778808395303E-4</c:v>
                </c:pt>
                <c:pt idx="22719">
                  <c:v>7.6294436340760251E-4</c:v>
                </c:pt>
                <c:pt idx="22720">
                  <c:v>7.6291079485677892E-4</c:v>
                </c:pt>
                <c:pt idx="22721">
                  <c:v>7.6287716859495085E-4</c:v>
                </c:pt>
                <c:pt idx="22722">
                  <c:v>7.6284351218926932E-4</c:v>
                </c:pt>
                <c:pt idx="22723">
                  <c:v>7.6280987183564538E-4</c:v>
                </c:pt>
                <c:pt idx="22724">
                  <c:v>7.6277628634373795E-4</c:v>
                </c:pt>
                <c:pt idx="22725">
                  <c:v>7.6274276528756374E-4</c:v>
                </c:pt>
                <c:pt idx="22726">
                  <c:v>7.627092836225396E-4</c:v>
                </c:pt>
                <c:pt idx="22727">
                  <c:v>7.6267579579529293E-4</c:v>
                </c:pt>
                <c:pt idx="22728">
                  <c:v>7.6264226139692842E-4</c:v>
                </c:pt>
                <c:pt idx="22729">
                  <c:v>7.6260866791305582E-4</c:v>
                </c:pt>
                <c:pt idx="22730">
                  <c:v>7.6257503776226926E-4</c:v>
                </c:pt>
                <c:pt idx="22731">
                  <c:v>7.6254141566422596E-4</c:v>
                </c:pt>
                <c:pt idx="22732">
                  <c:v>7.6250784345484974E-4</c:v>
                </c:pt>
                <c:pt idx="22733">
                  <c:v>7.6247433653186831E-4</c:v>
                </c:pt>
                <c:pt idx="22734">
                  <c:v>7.6244087519214984E-4</c:v>
                </c:pt>
                <c:pt idx="22735">
                  <c:v>7.6240741573426027E-4</c:v>
                </c:pt>
                <c:pt idx="22736">
                  <c:v>7.6237391506991329E-4</c:v>
                </c:pt>
                <c:pt idx="22737">
                  <c:v>7.623403549837849E-4</c:v>
                </c:pt>
                <c:pt idx="22738">
                  <c:v>7.6230675238261924E-4</c:v>
                </c:pt>
                <c:pt idx="22739">
                  <c:v>7.6227314976662862E-4</c:v>
                </c:pt>
                <c:pt idx="22740">
                  <c:v>7.6223959129344103E-4</c:v>
                </c:pt>
                <c:pt idx="22741">
                  <c:v>7.6220609791522701E-4</c:v>
                </c:pt>
                <c:pt idx="22742">
                  <c:v>7.6217265558786934E-4</c:v>
                </c:pt>
                <c:pt idx="22743">
                  <c:v>7.621392231872495E-4</c:v>
                </c:pt>
                <c:pt idx="22744">
                  <c:v>7.6210575567041698E-4</c:v>
                </c:pt>
                <c:pt idx="22745">
                  <c:v>7.6207222943712536E-4</c:v>
                </c:pt>
                <c:pt idx="22746">
                  <c:v>7.6203865561172857E-4</c:v>
                </c:pt>
                <c:pt idx="22747">
                  <c:v>7.6200507377041345E-4</c:v>
                </c:pt>
                <c:pt idx="22748">
                  <c:v>7.6197152965067408E-4</c:v>
                </c:pt>
                <c:pt idx="22749">
                  <c:v>7.6193804939776472E-4</c:v>
                </c:pt>
                <c:pt idx="22750">
                  <c:v>7.619046248489909E-4</c:v>
                </c:pt>
                <c:pt idx="22751">
                  <c:v>7.6187121813843549E-4</c:v>
                </c:pt>
                <c:pt idx="22752">
                  <c:v>7.6183778302427933E-4</c:v>
                </c:pt>
                <c:pt idx="22753">
                  <c:v>7.618042909265586E-4</c:v>
                </c:pt>
                <c:pt idx="22754">
                  <c:v>7.6177074701377836E-4</c:v>
                </c:pt>
                <c:pt idx="22755">
                  <c:v>7.6173718728377309E-4</c:v>
                </c:pt>
                <c:pt idx="22756">
                  <c:v>7.6170365828729801E-4</c:v>
                </c:pt>
                <c:pt idx="22757">
                  <c:v>7.6167019091539384E-4</c:v>
                </c:pt>
                <c:pt idx="22758">
                  <c:v>7.6163678301063213E-4</c:v>
                </c:pt>
                <c:pt idx="22759">
                  <c:v>7.6160340059031983E-4</c:v>
                </c:pt>
                <c:pt idx="22760">
                  <c:v>7.6156999698802114E-4</c:v>
                </c:pt>
                <c:pt idx="22761">
                  <c:v>7.615365391314818E-4</c:v>
                </c:pt>
                <c:pt idx="22762">
                  <c:v>7.6150302615965297E-4</c:v>
                </c:pt>
                <c:pt idx="22763">
                  <c:v>7.6146948989880791E-4</c:v>
                </c:pt>
                <c:pt idx="22764">
                  <c:v>7.6143597693437192E-4</c:v>
                </c:pt>
                <c:pt idx="22765">
                  <c:v>7.6140252237764862E-4</c:v>
                </c:pt>
                <c:pt idx="22766">
                  <c:v>7.613691300998182E-4</c:v>
                </c:pt>
                <c:pt idx="22767">
                  <c:v>7.6133577056034115E-4</c:v>
                </c:pt>
                <c:pt idx="22768">
                  <c:v>7.613023974478414E-4</c:v>
                </c:pt>
                <c:pt idx="22769">
                  <c:v>7.612689737591657E-4</c:v>
                </c:pt>
                <c:pt idx="22770">
                  <c:v>7.6123549263077859E-4</c:v>
                </c:pt>
                <c:pt idx="22771">
                  <c:v>7.6120198119503438E-4</c:v>
                </c:pt>
                <c:pt idx="22772">
                  <c:v>7.6116848529450673E-4</c:v>
                </c:pt>
                <c:pt idx="22773">
                  <c:v>7.6113504366592062E-4</c:v>
                </c:pt>
                <c:pt idx="22774">
                  <c:v>7.6110166613173997E-4</c:v>
                </c:pt>
                <c:pt idx="22775">
                  <c:v>7.6106832807722527E-4</c:v>
                </c:pt>
                <c:pt idx="22776">
                  <c:v>7.6103498431815807E-4</c:v>
                </c:pt>
                <c:pt idx="22777">
                  <c:v>7.610015945462875E-4</c:v>
                </c:pt>
                <c:pt idx="22778">
                  <c:v>7.6096814602277124E-4</c:v>
                </c:pt>
                <c:pt idx="22779">
                  <c:v>7.6093466074312048E-4</c:v>
                </c:pt>
                <c:pt idx="22780">
                  <c:v>7.6090118304357403E-4</c:v>
                </c:pt>
                <c:pt idx="22781">
                  <c:v>7.6086775463217839E-4</c:v>
                </c:pt>
                <c:pt idx="22782">
                  <c:v>7.6083439110623426E-4</c:v>
                </c:pt>
                <c:pt idx="22783">
                  <c:v>7.6080107317717913E-4</c:v>
                </c:pt>
                <c:pt idx="22784">
                  <c:v>7.6076775753965349E-4</c:v>
                </c:pt>
                <c:pt idx="22785">
                  <c:v>7.6073440125994031E-4</c:v>
                </c:pt>
                <c:pt idx="22786">
                  <c:v>7.6070098594883983E-4</c:v>
                </c:pt>
                <c:pt idx="22787">
                  <c:v>7.6066752810876226E-4</c:v>
                </c:pt>
                <c:pt idx="22788">
                  <c:v>7.6063406983286773E-4</c:v>
                </c:pt>
                <c:pt idx="22789">
                  <c:v>7.6060065509820913E-4</c:v>
                </c:pt>
                <c:pt idx="22790">
                  <c:v>7.6056730500447542E-4</c:v>
                </c:pt>
                <c:pt idx="22791">
                  <c:v>7.6053400589997104E-4</c:v>
                </c:pt>
                <c:pt idx="22792">
                  <c:v>7.6050071707691889E-4</c:v>
                </c:pt>
                <c:pt idx="22793">
                  <c:v>7.6046739369816144E-4</c:v>
                </c:pt>
                <c:pt idx="22794">
                  <c:v>7.6043401204291847E-4</c:v>
                </c:pt>
                <c:pt idx="22795">
                  <c:v>7.6040058285663898E-4</c:v>
                </c:pt>
                <c:pt idx="22796">
                  <c:v>7.6036714529165931E-4</c:v>
                </c:pt>
                <c:pt idx="22797">
                  <c:v>7.603337448553487E-4</c:v>
                </c:pt>
                <c:pt idx="22798">
                  <c:v>7.6030040778606413E-4</c:v>
                </c:pt>
                <c:pt idx="22799">
                  <c:v>7.602671262849491E-4</c:v>
                </c:pt>
                <c:pt idx="22800">
                  <c:v>7.6023386291567817E-4</c:v>
                </c:pt>
                <c:pt idx="22801">
                  <c:v>7.6020057168992711E-4</c:v>
                </c:pt>
                <c:pt idx="22802">
                  <c:v>7.6016722396240674E-4</c:v>
                </c:pt>
                <c:pt idx="22803">
                  <c:v>7.6013382455439034E-4</c:v>
                </c:pt>
                <c:pt idx="22804">
                  <c:v>7.6010040903015533E-4</c:v>
                </c:pt>
                <c:pt idx="22805">
                  <c:v>7.6006702366472427E-4</c:v>
                </c:pt>
                <c:pt idx="22806">
                  <c:v>7.6003369938643995E-4</c:v>
                </c:pt>
                <c:pt idx="22807">
                  <c:v>7.6000043436709572E-4</c:v>
                </c:pt>
                <c:pt idx="22808">
                  <c:v>7.5996719505970923E-4</c:v>
                </c:pt>
                <c:pt idx="22809">
                  <c:v>7.5993393509466583E-4</c:v>
                </c:pt>
                <c:pt idx="22810">
                  <c:v>7.5990062139056583E-4</c:v>
                </c:pt>
                <c:pt idx="22811">
                  <c:v>7.5986725277650503E-4</c:v>
                </c:pt>
                <c:pt idx="22812">
                  <c:v>7.5983386064272919E-4</c:v>
                </c:pt>
                <c:pt idx="22813">
                  <c:v>7.5980049125802833E-4</c:v>
                </c:pt>
                <c:pt idx="22814">
                  <c:v>7.5976717971470195E-4</c:v>
                </c:pt>
                <c:pt idx="22815">
                  <c:v>7.5973393017316772E-4</c:v>
                </c:pt>
                <c:pt idx="22816">
                  <c:v>7.5970071352742647E-4</c:v>
                </c:pt>
                <c:pt idx="22817">
                  <c:v>7.5966748380122131E-4</c:v>
                </c:pt>
                <c:pt idx="22818">
                  <c:v>7.5963420403845413E-4</c:v>
                </c:pt>
                <c:pt idx="22819">
                  <c:v>7.5960086710815571E-4</c:v>
                </c:pt>
                <c:pt idx="22820">
                  <c:v>7.5956749971145413E-4</c:v>
                </c:pt>
                <c:pt idx="22821">
                  <c:v>7.595341473387513E-4</c:v>
                </c:pt>
                <c:pt idx="22822">
                  <c:v>7.5950084865192041E-4</c:v>
                </c:pt>
                <c:pt idx="22823">
                  <c:v>7.5946761371796468E-4</c:v>
                </c:pt>
                <c:pt idx="22824">
                  <c:v>7.5943441834827889E-4</c:v>
                </c:pt>
                <c:pt idx="22825">
                  <c:v>7.5940121772639739E-4</c:v>
                </c:pt>
                <c:pt idx="22826">
                  <c:v>7.5936797164639577E-4</c:v>
                </c:pt>
                <c:pt idx="22827">
                  <c:v>7.5933466714877889E-4</c:v>
                </c:pt>
                <c:pt idx="22828">
                  <c:v>7.5930132580979113E-4</c:v>
                </c:pt>
                <c:pt idx="22829">
                  <c:v>7.5926799158391913E-4</c:v>
                </c:pt>
                <c:pt idx="22830">
                  <c:v>7.59234706049877E-4</c:v>
                </c:pt>
                <c:pt idx="22831">
                  <c:v>7.5920148500084486E-4</c:v>
                </c:pt>
                <c:pt idx="22832">
                  <c:v>7.5916830955894408E-4</c:v>
                </c:pt>
                <c:pt idx="22833">
                  <c:v>7.5913513681297434E-4</c:v>
                </c:pt>
                <c:pt idx="22834">
                  <c:v>7.5910192398498594E-4</c:v>
                </c:pt>
                <c:pt idx="22835">
                  <c:v>7.5906865251547514E-4</c:v>
                </c:pt>
                <c:pt idx="22836">
                  <c:v>7.5903533850648589E-4</c:v>
                </c:pt>
                <c:pt idx="22837">
                  <c:v>7.590020236462482E-4</c:v>
                </c:pt>
                <c:pt idx="22838">
                  <c:v>7.5896875173033721E-4</c:v>
                </c:pt>
                <c:pt idx="22839">
                  <c:v>7.5893554400248875E-4</c:v>
                </c:pt>
                <c:pt idx="22840">
                  <c:v>7.5890238719942638E-4</c:v>
                </c:pt>
                <c:pt idx="22841">
                  <c:v>7.5886924102735326E-4</c:v>
                </c:pt>
                <c:pt idx="22842">
                  <c:v>7.5883606085557702E-4</c:v>
                </c:pt>
                <c:pt idx="22843">
                  <c:v>7.5880282284607192E-4</c:v>
                </c:pt>
                <c:pt idx="22844">
                  <c:v>7.5876953736945044E-4</c:v>
                </c:pt>
                <c:pt idx="22845">
                  <c:v>7.5873624315674342E-4</c:v>
                </c:pt>
                <c:pt idx="22846">
                  <c:v>7.5870298548479911E-4</c:v>
                </c:pt>
                <c:pt idx="22847">
                  <c:v>7.586697906819662E-4</c:v>
                </c:pt>
                <c:pt idx="22848">
                  <c:v>7.5863665130911529E-4</c:v>
                </c:pt>
                <c:pt idx="22849">
                  <c:v>7.5860353035677884E-4</c:v>
                </c:pt>
                <c:pt idx="22850">
                  <c:v>7.5857038209024938E-4</c:v>
                </c:pt>
                <c:pt idx="22851">
                  <c:v>7.5853717780186339E-4</c:v>
                </c:pt>
                <c:pt idx="22852">
                  <c:v>7.5850392196975802E-4</c:v>
                </c:pt>
                <c:pt idx="22853">
                  <c:v>7.584706497275913E-4</c:v>
                </c:pt>
                <c:pt idx="22854">
                  <c:v>7.5843740707478723E-4</c:v>
                </c:pt>
                <c:pt idx="22855">
                  <c:v>7.5840422497422443E-4</c:v>
                </c:pt>
                <c:pt idx="22856">
                  <c:v>7.5837110192284991E-4</c:v>
                </c:pt>
                <c:pt idx="22857">
                  <c:v>7.583380048062665E-4</c:v>
                </c:pt>
                <c:pt idx="22858">
                  <c:v>7.5830488755129245E-4</c:v>
                </c:pt>
                <c:pt idx="22859">
                  <c:v>7.5827171706993818E-4</c:v>
                </c:pt>
                <c:pt idx="22860">
                  <c:v>7.5823849188549029E-4</c:v>
                </c:pt>
                <c:pt idx="22861">
                  <c:v>7.582052429554487E-4</c:v>
                </c:pt>
                <c:pt idx="22862">
                  <c:v>7.5817201623261637E-4</c:v>
                </c:pt>
                <c:pt idx="22863">
                  <c:v>7.5813884678795226E-4</c:v>
                </c:pt>
                <c:pt idx="22864">
                  <c:v>7.581057390671094E-4</c:v>
                </c:pt>
                <c:pt idx="22865">
                  <c:v>7.5807266439519624E-4</c:v>
                </c:pt>
                <c:pt idx="22866">
                  <c:v>7.5803957713017195E-4</c:v>
                </c:pt>
                <c:pt idx="22867">
                  <c:v>7.5800644036509344E-4</c:v>
                </c:pt>
                <c:pt idx="22868">
                  <c:v>7.5797324670552179E-4</c:v>
                </c:pt>
                <c:pt idx="22869">
                  <c:v>7.5794002242491124E-4</c:v>
                </c:pt>
                <c:pt idx="22870">
                  <c:v>7.5790681266265573E-4</c:v>
                </c:pt>
                <c:pt idx="22871">
                  <c:v>7.5787365600388939E-4</c:v>
                </c:pt>
                <c:pt idx="22872">
                  <c:v>7.5784056275629184E-4</c:v>
                </c:pt>
                <c:pt idx="22873">
                  <c:v>7.5780750915371321E-4</c:v>
                </c:pt>
                <c:pt idx="22874">
                  <c:v>7.5777445074602732E-4</c:v>
                </c:pt>
                <c:pt idx="22875">
                  <c:v>7.5774134743127281E-4</c:v>
                </c:pt>
                <c:pt idx="22876">
                  <c:v>7.5770818603308938E-4</c:v>
                </c:pt>
                <c:pt idx="22877">
                  <c:v>7.5767498771223899E-4</c:v>
                </c:pt>
                <c:pt idx="22878">
                  <c:v>7.576417960430844E-4</c:v>
                </c:pt>
                <c:pt idx="22879">
                  <c:v>7.5760865247364033E-4</c:v>
                </c:pt>
                <c:pt idx="22880">
                  <c:v>7.5757557298928864E-4</c:v>
                </c:pt>
                <c:pt idx="22881">
                  <c:v>7.5754253911894333E-4</c:v>
                </c:pt>
                <c:pt idx="22882">
                  <c:v>7.5750950834371159E-4</c:v>
                </c:pt>
                <c:pt idx="22883">
                  <c:v>7.5747643804253246E-4</c:v>
                </c:pt>
                <c:pt idx="22884">
                  <c:v>7.574433094891497E-4</c:v>
                </c:pt>
                <c:pt idx="22885">
                  <c:v>7.57410138389181E-4</c:v>
                </c:pt>
                <c:pt idx="22886">
                  <c:v>7.5737696602805576E-4</c:v>
                </c:pt>
                <c:pt idx="22887">
                  <c:v>7.5734383601894196E-4</c:v>
                </c:pt>
                <c:pt idx="22888">
                  <c:v>7.573107697462526E-4</c:v>
                </c:pt>
                <c:pt idx="22889">
                  <c:v>7.5727775433111991E-4</c:v>
                </c:pt>
                <c:pt idx="22890">
                  <c:v>7.5724474989139791E-4</c:v>
                </c:pt>
                <c:pt idx="22891">
                  <c:v>7.5721171200349624E-4</c:v>
                </c:pt>
                <c:pt idx="22892">
                  <c:v>7.5717861671539247E-4</c:v>
                </c:pt>
                <c:pt idx="22893">
                  <c:v>7.5714547402689052E-4</c:v>
                </c:pt>
                <c:pt idx="22894">
                  <c:v>7.5711232225026944E-4</c:v>
                </c:pt>
                <c:pt idx="22895">
                  <c:v>7.5707920643147274E-4</c:v>
                </c:pt>
                <c:pt idx="22896">
                  <c:v>7.5704615298574434E-4</c:v>
                </c:pt>
                <c:pt idx="22897">
                  <c:v>7.57013154829647E-4</c:v>
                </c:pt>
                <c:pt idx="22898">
                  <c:v>7.5698017537783246E-4</c:v>
                </c:pt>
                <c:pt idx="22899">
                  <c:v>7.5694716914931478E-4</c:v>
                </c:pt>
                <c:pt idx="22900">
                  <c:v>7.5691410737696422E-4</c:v>
                </c:pt>
                <c:pt idx="22901">
                  <c:v>7.5688099419983924E-4</c:v>
                </c:pt>
                <c:pt idx="22902">
                  <c:v>7.5684786432390829E-4</c:v>
                </c:pt>
                <c:pt idx="22903">
                  <c:v>7.5681476347313462E-4</c:v>
                </c:pt>
                <c:pt idx="22904">
                  <c:v>7.567817226422209E-4</c:v>
                </c:pt>
                <c:pt idx="22905">
                  <c:v>7.5674874064922588E-4</c:v>
                </c:pt>
                <c:pt idx="22906">
                  <c:v>7.567157848092351E-4</c:v>
                </c:pt>
                <c:pt idx="22907">
                  <c:v>7.5668280934510022E-4</c:v>
                </c:pt>
                <c:pt idx="22908">
                  <c:v>7.566497811647443E-4</c:v>
                </c:pt>
                <c:pt idx="22909">
                  <c:v>7.56616698489673E-4</c:v>
                </c:pt>
                <c:pt idx="22910">
                  <c:v>7.5658359184788354E-4</c:v>
                </c:pt>
                <c:pt idx="22911">
                  <c:v>7.5655050687687038E-4</c:v>
                </c:pt>
                <c:pt idx="22912">
                  <c:v>7.5651747862394924E-4</c:v>
                </c:pt>
                <c:pt idx="22913">
                  <c:v>7.5648451181602899E-4</c:v>
                </c:pt>
                <c:pt idx="22914">
                  <c:v>7.5645157820592931E-4</c:v>
                </c:pt>
                <c:pt idx="22915">
                  <c:v>7.56418632484899E-4</c:v>
                </c:pt>
                <c:pt idx="22916">
                  <c:v>7.5638563779723803E-4</c:v>
                </c:pt>
                <c:pt idx="22917">
                  <c:v>7.563525864889407E-4</c:v>
                </c:pt>
                <c:pt idx="22918">
                  <c:v>7.5631950440932473E-4</c:v>
                </c:pt>
                <c:pt idx="22919">
                  <c:v>7.5628643634794302E-4</c:v>
                </c:pt>
                <c:pt idx="22920">
                  <c:v>7.5625342081135378E-4</c:v>
                </c:pt>
                <c:pt idx="22921">
                  <c:v>7.5622046834406529E-4</c:v>
                </c:pt>
                <c:pt idx="22922">
                  <c:v>7.5618755559873441E-4</c:v>
                </c:pt>
                <c:pt idx="22923">
                  <c:v>7.5615463849016806E-4</c:v>
                </c:pt>
                <c:pt idx="22924">
                  <c:v>7.5612167702196822E-4</c:v>
                </c:pt>
                <c:pt idx="22925">
                  <c:v>7.5608865780465669E-4</c:v>
                </c:pt>
                <c:pt idx="22926">
                  <c:v>7.5605560158725467E-4</c:v>
                </c:pt>
                <c:pt idx="22927">
                  <c:v>7.5602255156567504E-4</c:v>
                </c:pt>
                <c:pt idx="22928">
                  <c:v>7.559895490558522E-4</c:v>
                </c:pt>
                <c:pt idx="22929">
                  <c:v>7.559566102317343E-4</c:v>
                </c:pt>
                <c:pt idx="22930">
                  <c:v>7.5592371702520758E-4</c:v>
                </c:pt>
                <c:pt idx="22931">
                  <c:v>7.558908273077741E-4</c:v>
                </c:pt>
                <c:pt idx="22932">
                  <c:v>7.5585789861640825E-4</c:v>
                </c:pt>
                <c:pt idx="22933">
                  <c:v>7.5582491206159063E-4</c:v>
                </c:pt>
                <c:pt idx="22934">
                  <c:v>7.5579188295642197E-4</c:v>
                </c:pt>
                <c:pt idx="22935">
                  <c:v>7.5575885218564186E-4</c:v>
                </c:pt>
                <c:pt idx="22936">
                  <c:v>7.557258631791607E-4</c:v>
                </c:pt>
                <c:pt idx="22937">
                  <c:v>7.5569293745867804E-4</c:v>
                </c:pt>
                <c:pt idx="22938">
                  <c:v>7.5566006252578621E-4</c:v>
                </c:pt>
                <c:pt idx="22939">
                  <c:v>7.556271989076585E-4</c:v>
                </c:pt>
                <c:pt idx="22940">
                  <c:v>7.5559430238842306E-4</c:v>
                </c:pt>
                <c:pt idx="22941">
                  <c:v>7.5556134890526988E-4</c:v>
                </c:pt>
                <c:pt idx="22942">
                  <c:v>7.5552834809119312E-4</c:v>
                </c:pt>
                <c:pt idx="22943">
                  <c:v>7.5549533784224898E-4</c:v>
                </c:pt>
                <c:pt idx="22944">
                  <c:v>7.5546236297313325E-4</c:v>
                </c:pt>
                <c:pt idx="22945">
                  <c:v>7.5542944998293823E-4</c:v>
                </c:pt>
                <c:pt idx="22946">
                  <c:v>7.5539659213988896E-4</c:v>
                </c:pt>
                <c:pt idx="22947">
                  <c:v>7.5536375328002191E-4</c:v>
                </c:pt>
                <c:pt idx="22948">
                  <c:v>7.5533088817618594E-4</c:v>
                </c:pt>
                <c:pt idx="22949">
                  <c:v>7.5529796800464903E-4</c:v>
                </c:pt>
                <c:pt idx="22950">
                  <c:v>7.5526499656941538E-4</c:v>
                </c:pt>
                <c:pt idx="22951">
                  <c:v>7.5523200815166358E-4</c:v>
                </c:pt>
                <c:pt idx="22952">
                  <c:v>7.551990482000682E-4</c:v>
                </c:pt>
                <c:pt idx="22953">
                  <c:v>7.551661477384824E-4</c:v>
                </c:pt>
                <c:pt idx="22954">
                  <c:v>7.5513330590205115E-4</c:v>
                </c:pt>
                <c:pt idx="22955">
                  <c:v>7.551004904322755E-4</c:v>
                </c:pt>
                <c:pt idx="22956">
                  <c:v>7.550676558476042E-4</c:v>
                </c:pt>
                <c:pt idx="22957">
                  <c:v>7.5503476905437793E-4</c:v>
                </c:pt>
                <c:pt idx="22958">
                  <c:v>7.5500182797626594E-4</c:v>
                </c:pt>
                <c:pt idx="22959">
                  <c:v>7.549688627150388E-4</c:v>
                </c:pt>
                <c:pt idx="22960">
                  <c:v>7.5493591859353293E-4</c:v>
                </c:pt>
                <c:pt idx="22961">
                  <c:v>7.5490303063315424E-4</c:v>
                </c:pt>
                <c:pt idx="22962">
                  <c:v>7.5487020383814486E-4</c:v>
                </c:pt>
                <c:pt idx="22963">
                  <c:v>7.5483741038564838E-4</c:v>
                </c:pt>
                <c:pt idx="22964">
                  <c:v>7.5480460529927433E-4</c:v>
                </c:pt>
                <c:pt idx="22965">
                  <c:v>7.5477175177661091E-4</c:v>
                </c:pt>
                <c:pt idx="22966">
                  <c:v>7.5473884190796166E-4</c:v>
                </c:pt>
                <c:pt idx="22967">
                  <c:v>7.5470590112201408E-4</c:v>
                </c:pt>
                <c:pt idx="22968">
                  <c:v>7.5467297385966637E-4</c:v>
                </c:pt>
                <c:pt idx="22969">
                  <c:v>7.5464009854706883E-4</c:v>
                </c:pt>
                <c:pt idx="22970">
                  <c:v>7.5460728596176763E-4</c:v>
                </c:pt>
                <c:pt idx="22971">
                  <c:v>7.5457451317161722E-4</c:v>
                </c:pt>
                <c:pt idx="22972">
                  <c:v>7.5454173645490993E-4</c:v>
                </c:pt>
                <c:pt idx="22973">
                  <c:v>7.5450891592242404E-4</c:v>
                </c:pt>
                <c:pt idx="22974">
                  <c:v>7.5447603797524113E-4</c:v>
                </c:pt>
                <c:pt idx="22975">
                  <c:v>7.5444312295437003E-4</c:v>
                </c:pt>
                <c:pt idx="22976">
                  <c:v>7.5441021367894114E-4</c:v>
                </c:pt>
                <c:pt idx="22977">
                  <c:v>7.5437735133145338E-4</c:v>
                </c:pt>
                <c:pt idx="22978">
                  <c:v>7.5434455227084071E-4</c:v>
                </c:pt>
                <c:pt idx="22979">
                  <c:v>7.5431179882814992E-4</c:v>
                </c:pt>
                <c:pt idx="22980">
                  <c:v>7.5427904926339952E-4</c:v>
                </c:pt>
                <c:pt idx="22981">
                  <c:v>7.5424626127267122E-4</c:v>
                </c:pt>
                <c:pt idx="22982">
                  <c:v>7.5421341580666232E-4</c:v>
                </c:pt>
                <c:pt idx="22983">
                  <c:v>7.5418052778984408E-4</c:v>
                </c:pt>
                <c:pt idx="22984">
                  <c:v>7.5414763770836164E-4</c:v>
                </c:pt>
                <c:pt idx="22985">
                  <c:v>7.5411478880801756E-4</c:v>
                </c:pt>
                <c:pt idx="22986">
                  <c:v>7.5408200274448703E-4</c:v>
                </c:pt>
                <c:pt idx="22987">
                  <c:v>7.5404926739588421E-4</c:v>
                </c:pt>
                <c:pt idx="22988">
                  <c:v>7.5401654369638201E-4</c:v>
                </c:pt>
                <c:pt idx="22989">
                  <c:v>7.5398378763841625E-4</c:v>
                </c:pt>
                <c:pt idx="22990">
                  <c:v>7.5395097505156529E-4</c:v>
                </c:pt>
                <c:pt idx="22991">
                  <c:v>7.5391811520597889E-4</c:v>
                </c:pt>
                <c:pt idx="22992">
                  <c:v>7.5388524558402331E-4</c:v>
                </c:pt>
                <c:pt idx="22993">
                  <c:v>7.5385241076878623E-4</c:v>
                </c:pt>
                <c:pt idx="22994">
                  <c:v>7.5381963734022105E-4</c:v>
                </c:pt>
                <c:pt idx="22995">
                  <c:v>7.5378691891422878E-4</c:v>
                </c:pt>
                <c:pt idx="22996">
                  <c:v>7.5375421974551002E-4</c:v>
                </c:pt>
                <c:pt idx="22997">
                  <c:v>7.5372149486082121E-4</c:v>
                </c:pt>
                <c:pt idx="22998">
                  <c:v>7.5368871538267494E-4</c:v>
                </c:pt>
                <c:pt idx="22999">
                  <c:v>7.5365588478398424E-4</c:v>
                </c:pt>
                <c:pt idx="23000">
                  <c:v>7.536230369240616E-4</c:v>
                </c:pt>
                <c:pt idx="23001">
                  <c:v>7.5359021697645389E-4</c:v>
                </c:pt>
                <c:pt idx="23002">
                  <c:v>7.5355745599152359E-4</c:v>
                </c:pt>
                <c:pt idx="23003">
                  <c:v>7.5352475341754265E-4</c:v>
                </c:pt>
                <c:pt idx="23004">
                  <c:v>7.5349207741934538E-4</c:v>
                </c:pt>
                <c:pt idx="23005">
                  <c:v>7.5345938281055804E-4</c:v>
                </c:pt>
                <c:pt idx="23006">
                  <c:v>7.5342663649836136E-4</c:v>
                </c:pt>
                <c:pt idx="23007">
                  <c:v>7.5339383611255494E-4</c:v>
                </c:pt>
                <c:pt idx="23008">
                  <c:v>7.533610113318798E-4</c:v>
                </c:pt>
                <c:pt idx="23009">
                  <c:v>7.533282071652158E-4</c:v>
                </c:pt>
                <c:pt idx="23010">
                  <c:v>7.5329545860582754E-4</c:v>
                </c:pt>
                <c:pt idx="23011">
                  <c:v>7.5326277093139401E-4</c:v>
                </c:pt>
                <c:pt idx="23012">
                  <c:v>7.5323011674001134E-4</c:v>
                </c:pt>
                <c:pt idx="23013">
                  <c:v>7.5319745138671885E-4</c:v>
                </c:pt>
                <c:pt idx="23014">
                  <c:v>7.5316473812441713E-4</c:v>
                </c:pt>
                <c:pt idx="23015">
                  <c:v>7.5313196879152366E-4</c:v>
                </c:pt>
                <c:pt idx="23016">
                  <c:v>7.5309916839960938E-4</c:v>
                </c:pt>
                <c:pt idx="23017">
                  <c:v>7.5306638104209224E-4</c:v>
                </c:pt>
                <c:pt idx="23018">
                  <c:v>7.5303364506292794E-4</c:v>
                </c:pt>
                <c:pt idx="23019">
                  <c:v>7.5300097146896135E-4</c:v>
                </c:pt>
                <c:pt idx="23020">
                  <c:v>7.5296833773961472E-4</c:v>
                </c:pt>
                <c:pt idx="23021">
                  <c:v>7.5293570051526725E-4</c:v>
                </c:pt>
                <c:pt idx="23022">
                  <c:v>7.5290302001540304E-4</c:v>
                </c:pt>
                <c:pt idx="23023">
                  <c:v>7.5287028243534041E-4</c:v>
                </c:pt>
                <c:pt idx="23024">
                  <c:v>7.5283750771177238E-4</c:v>
                </c:pt>
                <c:pt idx="23025">
                  <c:v>7.5280473828870321E-4</c:v>
                </c:pt>
                <c:pt idx="23026">
                  <c:v>7.5277201521387494E-4</c:v>
                </c:pt>
                <c:pt idx="23027">
                  <c:v>7.5273935502767684E-4</c:v>
                </c:pt>
                <c:pt idx="23028">
                  <c:v>7.5270674045652206E-4</c:v>
                </c:pt>
                <c:pt idx="23029">
                  <c:v>7.5267413014704868E-4</c:v>
                </c:pt>
                <c:pt idx="23030">
                  <c:v>7.5264148195553621E-4</c:v>
                </c:pt>
                <c:pt idx="23031">
                  <c:v>7.5260877667631928E-4</c:v>
                </c:pt>
                <c:pt idx="23032">
                  <c:v>7.5257602884907214E-4</c:v>
                </c:pt>
                <c:pt idx="23033">
                  <c:v>7.5254327856346444E-4</c:v>
                </c:pt>
                <c:pt idx="23034">
                  <c:v>7.5251056888036715E-4</c:v>
                </c:pt>
                <c:pt idx="23035">
                  <c:v>7.524779215861482E-4</c:v>
                </c:pt>
                <c:pt idx="23036">
                  <c:v>7.524453249315383E-4</c:v>
                </c:pt>
                <c:pt idx="23037">
                  <c:v>7.5241274025540129E-4</c:v>
                </c:pt>
                <c:pt idx="23038">
                  <c:v>7.5238012375904119E-4</c:v>
                </c:pt>
                <c:pt idx="23039">
                  <c:v>7.5234745116756381E-4</c:v>
                </c:pt>
                <c:pt idx="23040">
                  <c:v>7.5231473139221016E-4</c:v>
                </c:pt>
                <c:pt idx="23041">
                  <c:v>7.522820015041648E-4</c:v>
                </c:pt>
                <c:pt idx="23042">
                  <c:v>7.522493058546042E-4</c:v>
                </c:pt>
                <c:pt idx="23043">
                  <c:v>7.522166711013636E-4</c:v>
                </c:pt>
                <c:pt idx="23044">
                  <c:v>7.5218409120406679E-4</c:v>
                </c:pt>
                <c:pt idx="23045">
                  <c:v>7.521515308333797E-4</c:v>
                </c:pt>
                <c:pt idx="23046">
                  <c:v>7.5211894527003323E-4</c:v>
                </c:pt>
                <c:pt idx="23047">
                  <c:v>7.5208630558555296E-4</c:v>
                </c:pt>
                <c:pt idx="23048">
                  <c:v>7.5205361492573959E-4</c:v>
                </c:pt>
                <c:pt idx="23049">
                  <c:v>7.5202090673090797E-4</c:v>
                </c:pt>
                <c:pt idx="23050">
                  <c:v>7.5198822589967569E-4</c:v>
                </c:pt>
                <c:pt idx="23051">
                  <c:v>7.5195560350631925E-4</c:v>
                </c:pt>
                <c:pt idx="23052">
                  <c:v>7.5192303930827792E-4</c:v>
                </c:pt>
                <c:pt idx="23053">
                  <c:v>7.5189050189068392E-4</c:v>
                </c:pt>
                <c:pt idx="23054">
                  <c:v>7.5185794636189714E-4</c:v>
                </c:pt>
                <c:pt idx="23055">
                  <c:v>7.5182533963233595E-4</c:v>
                </c:pt>
                <c:pt idx="23056">
                  <c:v>7.5179267904184103E-4</c:v>
                </c:pt>
                <c:pt idx="23057">
                  <c:v>7.5175999384932408E-4</c:v>
                </c:pt>
                <c:pt idx="23058">
                  <c:v>7.5172732875041165E-4</c:v>
                </c:pt>
                <c:pt idx="23059">
                  <c:v>7.5169471870802724E-4</c:v>
                </c:pt>
                <c:pt idx="23060">
                  <c:v>7.5166216926941798E-4</c:v>
                </c:pt>
                <c:pt idx="23061">
                  <c:v>7.5162965345030349E-4</c:v>
                </c:pt>
                <c:pt idx="23062">
                  <c:v>7.5159712693619789E-4</c:v>
                </c:pt>
                <c:pt idx="23063">
                  <c:v>7.5156455303729394E-4</c:v>
                </c:pt>
                <c:pt idx="23064">
                  <c:v>7.5153192334393912E-4</c:v>
                </c:pt>
                <c:pt idx="23065">
                  <c:v>7.514992624540318E-4</c:v>
                </c:pt>
                <c:pt idx="23066">
                  <c:v>7.5146661411470723E-4</c:v>
                </c:pt>
                <c:pt idx="23067">
                  <c:v>7.5143401658597201E-4</c:v>
                </c:pt>
                <c:pt idx="23068">
                  <c:v>7.5140148110024109E-4</c:v>
                </c:pt>
                <c:pt idx="23069">
                  <c:v>7.5136898554495129E-4</c:v>
                </c:pt>
                <c:pt idx="23070">
                  <c:v>7.5133648692111434E-4</c:v>
                </c:pt>
                <c:pt idx="23071">
                  <c:v>7.5130394555846956E-4</c:v>
                </c:pt>
                <c:pt idx="23072">
                  <c:v>7.5127134745016941E-4</c:v>
                </c:pt>
                <c:pt idx="23073">
                  <c:v>7.5123871213228087E-4</c:v>
                </c:pt>
                <c:pt idx="23074">
                  <c:v>7.5120608167532734E-4</c:v>
                </c:pt>
                <c:pt idx="23075">
                  <c:v>7.5117349699103139E-4</c:v>
                </c:pt>
                <c:pt idx="23076">
                  <c:v>7.5114097479770541E-4</c:v>
                </c:pt>
                <c:pt idx="23077">
                  <c:v>7.5110849821337627E-4</c:v>
                </c:pt>
                <c:pt idx="23078">
                  <c:v>7.5107602626942591E-4</c:v>
                </c:pt>
                <c:pt idx="23079">
                  <c:v>7.5104351698337328E-4</c:v>
                </c:pt>
                <c:pt idx="23080">
                  <c:v>7.510109509965649E-4</c:v>
                </c:pt>
                <c:pt idx="23081">
                  <c:v>7.509783424677148E-4</c:v>
                </c:pt>
                <c:pt idx="23082">
                  <c:v>7.5094573109210541E-4</c:v>
                </c:pt>
                <c:pt idx="23083">
                  <c:v>7.5091315974489111E-4</c:v>
                </c:pt>
                <c:pt idx="23084">
                  <c:v>7.5088065033987504E-4</c:v>
                </c:pt>
                <c:pt idx="23085">
                  <c:v>7.5084819149654131E-4</c:v>
                </c:pt>
                <c:pt idx="23086">
                  <c:v>7.5081574495612592E-4</c:v>
                </c:pt>
                <c:pt idx="23087">
                  <c:v>7.5078326712936137E-4</c:v>
                </c:pt>
                <c:pt idx="23088">
                  <c:v>7.5075073363996519E-4</c:v>
                </c:pt>
                <c:pt idx="23089">
                  <c:v>7.5071815304417709E-4</c:v>
                </c:pt>
                <c:pt idx="23090">
                  <c:v>7.5068556200451114E-4</c:v>
                </c:pt>
                <c:pt idx="23091">
                  <c:v>7.5065300463993503E-4</c:v>
                </c:pt>
                <c:pt idx="23092">
                  <c:v>7.5062050768322501E-4</c:v>
                </c:pt>
                <c:pt idx="23093">
                  <c:v>7.5058806543381912E-4</c:v>
                </c:pt>
                <c:pt idx="23094">
                  <c:v>7.5055564297565327E-4</c:v>
                </c:pt>
                <c:pt idx="23095">
                  <c:v>7.5052319584346374E-4</c:v>
                </c:pt>
                <c:pt idx="23096">
                  <c:v>7.5049069506056176E-4</c:v>
                </c:pt>
                <c:pt idx="23097">
                  <c:v>7.5045814344954973E-4</c:v>
                </c:pt>
                <c:pt idx="23098">
                  <c:v>7.5042557403460814E-4</c:v>
                </c:pt>
                <c:pt idx="23099">
                  <c:v>7.5039303143964572E-4</c:v>
                </c:pt>
                <c:pt idx="23100">
                  <c:v>7.5036054676026558E-4</c:v>
                </c:pt>
                <c:pt idx="23101">
                  <c:v>7.5032812005918924E-4</c:v>
                </c:pt>
                <c:pt idx="23102">
                  <c:v>7.5029572033881312E-4</c:v>
                </c:pt>
                <c:pt idx="23103">
                  <c:v>7.5026330300175328E-4</c:v>
                </c:pt>
                <c:pt idx="23104">
                  <c:v>7.5023083496405412E-4</c:v>
                </c:pt>
                <c:pt idx="23105">
                  <c:v>7.5019831327946551E-4</c:v>
                </c:pt>
                <c:pt idx="23106">
                  <c:v>7.5016576679024644E-4</c:v>
                </c:pt>
                <c:pt idx="23107">
                  <c:v>7.5013323987948557E-4</c:v>
                </c:pt>
                <c:pt idx="23108">
                  <c:v>7.5010076747759034E-4</c:v>
                </c:pt>
                <c:pt idx="23109">
                  <c:v>7.5006835539756815E-4</c:v>
                </c:pt>
                <c:pt idx="23110">
                  <c:v>7.5003597706943775E-4</c:v>
                </c:pt>
                <c:pt idx="23111">
                  <c:v>7.5000358850823234E-4</c:v>
                </c:pt>
                <c:pt idx="23112">
                  <c:v>7.4997115308337973E-4</c:v>
                </c:pt>
                <c:pt idx="23113">
                  <c:v>7.4993866214091525E-4</c:v>
                </c:pt>
                <c:pt idx="23114">
                  <c:v>7.49906139868517E-4</c:v>
                </c:pt>
                <c:pt idx="23115">
                  <c:v>7.4987362966822649E-4</c:v>
                </c:pt>
                <c:pt idx="23116">
                  <c:v>7.4984116971437917E-4</c:v>
                </c:pt>
                <c:pt idx="23117">
                  <c:v>7.4980877146129114E-4</c:v>
                </c:pt>
                <c:pt idx="23118">
                  <c:v>7.4977641320083722E-4</c:v>
                </c:pt>
                <c:pt idx="23119">
                  <c:v>7.4974405229324894E-4</c:v>
                </c:pt>
                <c:pt idx="23120">
                  <c:v>7.4971164918000534E-4</c:v>
                </c:pt>
                <c:pt idx="23121">
                  <c:v>7.4967918965568835E-4</c:v>
                </c:pt>
                <c:pt idx="23122">
                  <c:v>7.4964669285937651E-4</c:v>
                </c:pt>
                <c:pt idx="23123">
                  <c:v>7.4961420048978483E-4</c:v>
                </c:pt>
                <c:pt idx="23124">
                  <c:v>7.4958175332133514E-4</c:v>
                </c:pt>
                <c:pt idx="23125">
                  <c:v>7.4954936824680768E-4</c:v>
                </c:pt>
                <c:pt idx="23126">
                  <c:v>7.4951702877211447E-4</c:v>
                </c:pt>
                <c:pt idx="23127">
                  <c:v>7.4948469431149406E-4</c:v>
                </c:pt>
                <c:pt idx="23128">
                  <c:v>7.4945232304472124E-4</c:v>
                </c:pt>
                <c:pt idx="23129">
                  <c:v>7.494198954635131E-4</c:v>
                </c:pt>
                <c:pt idx="23130">
                  <c:v>7.493874253493984E-4</c:v>
                </c:pt>
                <c:pt idx="23131">
                  <c:v>7.4935495200538938E-4</c:v>
                </c:pt>
                <c:pt idx="23132">
                  <c:v>7.4932251812013693E-4</c:v>
                </c:pt>
                <c:pt idx="23133">
                  <c:v>7.4929014573166123E-4</c:v>
                </c:pt>
                <c:pt idx="23134">
                  <c:v>7.4925782382437929E-4</c:v>
                </c:pt>
                <c:pt idx="23135">
                  <c:v>7.4922551453958895E-4</c:v>
                </c:pt>
                <c:pt idx="23136">
                  <c:v>7.4919317449797303E-4</c:v>
                </c:pt>
                <c:pt idx="23137">
                  <c:v>7.491607792249334E-4</c:v>
                </c:pt>
                <c:pt idx="23138">
                  <c:v>7.4912833692555988E-4</c:v>
                </c:pt>
                <c:pt idx="23139">
                  <c:v>7.490958838562013E-4</c:v>
                </c:pt>
                <c:pt idx="23140">
                  <c:v>7.4906346390334489E-4</c:v>
                </c:pt>
                <c:pt idx="23141">
                  <c:v>7.4903110387180844E-4</c:v>
                </c:pt>
                <c:pt idx="23142">
                  <c:v>7.4899879839696406E-4</c:v>
                </c:pt>
                <c:pt idx="23143">
                  <c:v>7.4896651297332549E-4</c:v>
                </c:pt>
                <c:pt idx="23144">
                  <c:v>7.4893420338966636E-4</c:v>
                </c:pt>
                <c:pt idx="23145">
                  <c:v>7.4890184062380695E-4</c:v>
                </c:pt>
                <c:pt idx="23146">
                  <c:v>7.48869427179025E-4</c:v>
                </c:pt>
                <c:pt idx="23147">
                  <c:v>7.488369956662348E-4</c:v>
                </c:pt>
                <c:pt idx="23148">
                  <c:v>7.4880459043484972E-4</c:v>
                </c:pt>
                <c:pt idx="23149">
                  <c:v>7.487722425992716E-4</c:v>
                </c:pt>
                <c:pt idx="23150">
                  <c:v>7.4873995252363853E-4</c:v>
                </c:pt>
                <c:pt idx="23151">
                  <c:v>7.4870768962458512E-4</c:v>
                </c:pt>
                <c:pt idx="23152">
                  <c:v>7.4867540959852401E-4</c:v>
                </c:pt>
                <c:pt idx="23153">
                  <c:v>7.4864307936945579E-4</c:v>
                </c:pt>
                <c:pt idx="23154">
                  <c:v>7.4861069570885904E-4</c:v>
                </c:pt>
                <c:pt idx="23155">
                  <c:v>7.4857828704553812E-4</c:v>
                </c:pt>
                <c:pt idx="23156">
                  <c:v>7.4854589745073556E-4</c:v>
                </c:pt>
                <c:pt idx="23157">
                  <c:v>7.4851356182022827E-4</c:v>
                </c:pt>
                <c:pt idx="23158">
                  <c:v>7.484812862289887E-4</c:v>
                </c:pt>
                <c:pt idx="23159">
                  <c:v>7.4844904451803313E-4</c:v>
                </c:pt>
                <c:pt idx="23160">
                  <c:v>7.4841679303095233E-4</c:v>
                </c:pt>
                <c:pt idx="23161">
                  <c:v>7.4838449519833573E-4</c:v>
                </c:pt>
                <c:pt idx="23162">
                  <c:v>7.483521421256141E-4</c:v>
                </c:pt>
                <c:pt idx="23163">
                  <c:v>7.4831975759367161E-4</c:v>
                </c:pt>
                <c:pt idx="23164">
                  <c:v>7.4828738466066523E-4</c:v>
                </c:pt>
                <c:pt idx="23165">
                  <c:v>7.4825506141355509E-4</c:v>
                </c:pt>
                <c:pt idx="23166">
                  <c:v>7.4822279952492022E-4</c:v>
                </c:pt>
                <c:pt idx="23167">
                  <c:v>7.4819057768754312E-4</c:v>
                </c:pt>
                <c:pt idx="23168">
                  <c:v>7.4815835361944434E-4</c:v>
                </c:pt>
                <c:pt idx="23169">
                  <c:v>7.4812608787530957E-4</c:v>
                </c:pt>
                <c:pt idx="23170">
                  <c:v>7.4809376605468184E-4</c:v>
                </c:pt>
                <c:pt idx="23171">
                  <c:v>7.4806140690328912E-4</c:v>
                </c:pt>
                <c:pt idx="23172">
                  <c:v>7.4802905174968948E-4</c:v>
                </c:pt>
                <c:pt idx="23173">
                  <c:v>7.4799674122978731E-4</c:v>
                </c:pt>
                <c:pt idx="23174">
                  <c:v>7.4796449240737718E-4</c:v>
                </c:pt>
                <c:pt idx="23175">
                  <c:v>7.4793228917256792E-4</c:v>
                </c:pt>
                <c:pt idx="23176">
                  <c:v>7.4790009132056723E-4</c:v>
                </c:pt>
                <c:pt idx="23177">
                  <c:v>7.4786785719440502E-4</c:v>
                </c:pt>
                <c:pt idx="23178">
                  <c:v>7.4783556713946709E-4</c:v>
                </c:pt>
                <c:pt idx="23179">
                  <c:v>7.4780323456387246E-4</c:v>
                </c:pt>
                <c:pt idx="23180">
                  <c:v>7.4777089838044721E-4</c:v>
                </c:pt>
                <c:pt idx="23181">
                  <c:v>7.4773860109058742E-4</c:v>
                </c:pt>
                <c:pt idx="23182">
                  <c:v>7.4770636485338058E-4</c:v>
                </c:pt>
                <c:pt idx="23183">
                  <c:v>7.4767417901434137E-4</c:v>
                </c:pt>
                <c:pt idx="23184">
                  <c:v>7.4764200611253406E-4</c:v>
                </c:pt>
                <c:pt idx="23185">
                  <c:v>7.4760980297911331E-4</c:v>
                </c:pt>
                <c:pt idx="23186">
                  <c:v>7.4757754504417074E-4</c:v>
                </c:pt>
                <c:pt idx="23187">
                  <c:v>7.475452401655017E-4</c:v>
                </c:pt>
                <c:pt idx="23188">
                  <c:v>7.4751292419577035E-4</c:v>
                </c:pt>
                <c:pt idx="23189">
                  <c:v>7.4748064078871866E-4</c:v>
                </c:pt>
                <c:pt idx="23190">
                  <c:v>7.4744841681835593E-4</c:v>
                </c:pt>
                <c:pt idx="23191">
                  <c:v>7.4741624725213217E-4</c:v>
                </c:pt>
                <c:pt idx="23192">
                  <c:v>7.4738409799246942E-4</c:v>
                </c:pt>
                <c:pt idx="23193">
                  <c:v>7.4735192508218809E-4</c:v>
                </c:pt>
                <c:pt idx="23194">
                  <c:v>7.4731969945630481E-4</c:v>
                </c:pt>
                <c:pt idx="23195">
                  <c:v>7.4728742330261292E-4</c:v>
                </c:pt>
                <c:pt idx="23196">
                  <c:v>7.4725512882160914E-4</c:v>
                </c:pt>
                <c:pt idx="23197">
                  <c:v>7.4722286008846006E-4</c:v>
                </c:pt>
                <c:pt idx="23198">
                  <c:v>7.4719064823384942E-4</c:v>
                </c:pt>
                <c:pt idx="23199">
                  <c:v>7.4715849391950918E-4</c:v>
                </c:pt>
                <c:pt idx="23200">
                  <c:v>7.4712636697331835E-4</c:v>
                </c:pt>
                <c:pt idx="23201">
                  <c:v>7.4709422338497438E-4</c:v>
                </c:pt>
                <c:pt idx="23202">
                  <c:v>7.4706203008876085E-4</c:v>
                </c:pt>
                <c:pt idx="23203">
                  <c:v>7.4702978357768859E-4</c:v>
                </c:pt>
                <c:pt idx="23204">
                  <c:v>7.4699751187022633E-4</c:v>
                </c:pt>
                <c:pt idx="23205">
                  <c:v>7.4696525872652809E-4</c:v>
                </c:pt>
                <c:pt idx="23206">
                  <c:v>7.4693305900562534E-4</c:v>
                </c:pt>
                <c:pt idx="23207">
                  <c:v>7.4690091904072015E-4</c:v>
                </c:pt>
                <c:pt idx="23208">
                  <c:v>7.4686881308052742E-4</c:v>
                </c:pt>
                <c:pt idx="23209">
                  <c:v>7.46836697796241E-4</c:v>
                </c:pt>
                <c:pt idx="23210">
                  <c:v>7.4680453668148734E-4</c:v>
                </c:pt>
                <c:pt idx="23211">
                  <c:v>7.4677232060478213E-4</c:v>
                </c:pt>
                <c:pt idx="23212">
                  <c:v>7.4674007294361921E-4</c:v>
                </c:pt>
                <c:pt idx="23213">
                  <c:v>7.4670783641347222E-4</c:v>
                </c:pt>
                <c:pt idx="23214">
                  <c:v>7.4667564901225759E-4</c:v>
                </c:pt>
                <c:pt idx="23215">
                  <c:v>7.4664352262721132E-4</c:v>
                </c:pt>
                <c:pt idx="23216">
                  <c:v>7.4661143634854031E-4</c:v>
                </c:pt>
                <c:pt idx="23217">
                  <c:v>7.4657934825059582E-4</c:v>
                </c:pt>
                <c:pt idx="23218">
                  <c:v>7.4654721900270374E-4</c:v>
                </c:pt>
                <c:pt idx="23219">
                  <c:v>7.4651503401289418E-4</c:v>
                </c:pt>
                <c:pt idx="23220">
                  <c:v>7.4648281163712581E-4</c:v>
                </c:pt>
                <c:pt idx="23221">
                  <c:v>7.4645059283547153E-4</c:v>
                </c:pt>
                <c:pt idx="23222">
                  <c:v>7.4641841810410472E-4</c:v>
                </c:pt>
                <c:pt idx="23223">
                  <c:v>7.463863046744489E-4</c:v>
                </c:pt>
                <c:pt idx="23224">
                  <c:v>7.4635423681712533E-4</c:v>
                </c:pt>
                <c:pt idx="23225">
                  <c:v>7.4632217470644029E-4</c:v>
                </c:pt>
                <c:pt idx="23226">
                  <c:v>7.4629007684963401E-4</c:v>
                </c:pt>
                <c:pt idx="23227">
                  <c:v>7.4625792344904939E-4</c:v>
                </c:pt>
                <c:pt idx="23228">
                  <c:v>7.4622572754312133E-4</c:v>
                </c:pt>
                <c:pt idx="23229">
                  <c:v>7.4619352765657688E-4</c:v>
                </c:pt>
                <c:pt idx="23230">
                  <c:v>7.4616136610284136E-4</c:v>
                </c:pt>
                <c:pt idx="23231">
                  <c:v>7.461292651589124E-4</c:v>
                </c:pt>
                <c:pt idx="23232">
                  <c:v>7.4609721452763723E-4</c:v>
                </c:pt>
                <c:pt idx="23233">
                  <c:v>7.4606517714356888E-4</c:v>
                </c:pt>
                <c:pt idx="23234">
                  <c:v>7.4603311004879387E-4</c:v>
                </c:pt>
                <c:pt idx="23235">
                  <c:v>7.4600098858109874E-4</c:v>
                </c:pt>
                <c:pt idx="23236">
                  <c:v>7.459688202547753E-4</c:v>
                </c:pt>
                <c:pt idx="23237">
                  <c:v>7.4593664052129529E-4</c:v>
                </c:pt>
                <c:pt idx="23238">
                  <c:v>7.4590449280141006E-4</c:v>
                </c:pt>
                <c:pt idx="23239">
                  <c:v>7.4587240403550131E-4</c:v>
                </c:pt>
                <c:pt idx="23240">
                  <c:v>7.4584036951927781E-4</c:v>
                </c:pt>
                <c:pt idx="23241">
                  <c:v>7.458083555604018E-4</c:v>
                </c:pt>
                <c:pt idx="23242">
                  <c:v>7.457763184557446E-4</c:v>
                </c:pt>
                <c:pt idx="23243">
                  <c:v>7.4574422910015108E-4</c:v>
                </c:pt>
                <c:pt idx="23244">
                  <c:v>7.4571208936976923E-4</c:v>
                </c:pt>
                <c:pt idx="23245">
                  <c:v>7.4567993105749669E-4</c:v>
                </c:pt>
                <c:pt idx="23246">
                  <c:v>7.4564779796449125E-4</c:v>
                </c:pt>
                <c:pt idx="23247">
                  <c:v>7.4561572123528225E-4</c:v>
                </c:pt>
                <c:pt idx="23248">
                  <c:v>7.4558370182538597E-4</c:v>
                </c:pt>
                <c:pt idx="23249">
                  <c:v>7.4555170997091941E-4</c:v>
                </c:pt>
                <c:pt idx="23250">
                  <c:v>7.4551970195440458E-4</c:v>
                </c:pt>
                <c:pt idx="23251">
                  <c:v>7.4548764472264937E-4</c:v>
                </c:pt>
                <c:pt idx="23252">
                  <c:v>7.4545553449396819E-4</c:v>
                </c:pt>
                <c:pt idx="23253">
                  <c:v>7.454233988796364E-4</c:v>
                </c:pt>
                <c:pt idx="23254">
                  <c:v>7.4539128132944138E-4</c:v>
                </c:pt>
                <c:pt idx="23255">
                  <c:v>7.4535921666361296E-4</c:v>
                </c:pt>
                <c:pt idx="23256">
                  <c:v>7.4532721146986088E-4</c:v>
                </c:pt>
                <c:pt idx="23257">
                  <c:v>7.452952404013504E-4</c:v>
                </c:pt>
                <c:pt idx="23258">
                  <c:v>7.4526326045588789E-4</c:v>
                </c:pt>
                <c:pt idx="23259">
                  <c:v>7.4523123519199539E-4</c:v>
                </c:pt>
                <c:pt idx="23260">
                  <c:v>7.4519915524492541E-4</c:v>
                </c:pt>
                <c:pt idx="23261">
                  <c:v>7.4516704359215585E-4</c:v>
                </c:pt>
                <c:pt idx="23262">
                  <c:v>7.451349426076864E-4</c:v>
                </c:pt>
                <c:pt idx="23263">
                  <c:v>7.451028901987592E-4</c:v>
                </c:pt>
                <c:pt idx="23264">
                  <c:v>7.4507089846371176E-4</c:v>
                </c:pt>
                <c:pt idx="23265">
                  <c:v>7.4503894688666581E-4</c:v>
                </c:pt>
                <c:pt idx="23266">
                  <c:v>7.4500699389687364E-4</c:v>
                </c:pt>
                <c:pt idx="23267">
                  <c:v>7.4497500027972713E-4</c:v>
                </c:pt>
                <c:pt idx="23268">
                  <c:v>7.4494295125519957E-4</c:v>
                </c:pt>
                <c:pt idx="23269">
                  <c:v>7.4491086479304934E-4</c:v>
                </c:pt>
                <c:pt idx="23270">
                  <c:v>7.4487878148653947E-4</c:v>
                </c:pt>
                <c:pt idx="23271">
                  <c:v>7.4484674169092132E-4</c:v>
                </c:pt>
                <c:pt idx="23272">
                  <c:v>7.4481476280188904E-4</c:v>
                </c:pt>
                <c:pt idx="23273">
                  <c:v>7.4478282946693929E-4</c:v>
                </c:pt>
                <c:pt idx="23274">
                  <c:v>7.4475090223758138E-4</c:v>
                </c:pt>
                <c:pt idx="23275">
                  <c:v>7.4471893978623419E-4</c:v>
                </c:pt>
                <c:pt idx="23276">
                  <c:v>7.4468692217541702E-4</c:v>
                </c:pt>
                <c:pt idx="23277">
                  <c:v>7.4465486207757955E-4</c:v>
                </c:pt>
                <c:pt idx="23278">
                  <c:v>7.4462279763145396E-4</c:v>
                </c:pt>
                <c:pt idx="23279">
                  <c:v>7.4459077096176963E-4</c:v>
                </c:pt>
                <c:pt idx="23280">
                  <c:v>7.4455880446034912E-4</c:v>
                </c:pt>
                <c:pt idx="23281">
                  <c:v>7.4452688818362866E-4</c:v>
                </c:pt>
                <c:pt idx="23282">
                  <c:v>7.4449498545934981E-4</c:v>
                </c:pt>
                <c:pt idx="23283">
                  <c:v>7.4446305354100909E-4</c:v>
                </c:pt>
                <c:pt idx="23284">
                  <c:v>7.4443106767702462E-4</c:v>
                </c:pt>
                <c:pt idx="23285">
                  <c:v>7.4439903504197309E-4</c:v>
                </c:pt>
                <c:pt idx="23286">
                  <c:v>7.4436699068859333E-4</c:v>
                </c:pt>
                <c:pt idx="23287">
                  <c:v>7.4433497780444151E-4</c:v>
                </c:pt>
                <c:pt idx="23288">
                  <c:v>7.4430302339347062E-4</c:v>
                </c:pt>
                <c:pt idx="23289">
                  <c:v>7.4427112307585584E-4</c:v>
                </c:pt>
                <c:pt idx="23290">
                  <c:v>7.4423924356187342E-4</c:v>
                </c:pt>
                <c:pt idx="23291">
                  <c:v>7.4420734140239473E-4</c:v>
                </c:pt>
                <c:pt idx="23292">
                  <c:v>7.4417538745472913E-4</c:v>
                </c:pt>
                <c:pt idx="23293">
                  <c:v>7.4414338328714568E-4</c:v>
                </c:pt>
                <c:pt idx="23294">
                  <c:v>7.4411136028776598E-4</c:v>
                </c:pt>
                <c:pt idx="23295">
                  <c:v>7.440793619840195E-4</c:v>
                </c:pt>
                <c:pt idx="23296">
                  <c:v>7.4404741953182645E-4</c:v>
                </c:pt>
                <c:pt idx="23297">
                  <c:v>7.4401553417673431E-4</c:v>
                </c:pt>
                <c:pt idx="23298">
                  <c:v>7.4398367656013879E-4</c:v>
                </c:pt>
                <c:pt idx="23299">
                  <c:v>7.4395180325685433E-4</c:v>
                </c:pt>
                <c:pt idx="23300">
                  <c:v>7.4391988122847474E-4</c:v>
                </c:pt>
                <c:pt idx="23301">
                  <c:v>7.4388790642232201E-4</c:v>
                </c:pt>
                <c:pt idx="23302">
                  <c:v>7.438559060455993E-4</c:v>
                </c:pt>
                <c:pt idx="23303">
                  <c:v>7.4382392323849413E-4</c:v>
                </c:pt>
                <c:pt idx="23304">
                  <c:v>7.4379199278037434E-4</c:v>
                </c:pt>
                <c:pt idx="23305">
                  <c:v>7.4376012150979647E-4</c:v>
                </c:pt>
                <c:pt idx="23306">
                  <c:v>7.4372828448113118E-4</c:v>
                </c:pt>
                <c:pt idx="23307">
                  <c:v>7.4369643901780504E-4</c:v>
                </c:pt>
                <c:pt idx="23308">
                  <c:v>7.4366454874507434E-4</c:v>
                </c:pt>
                <c:pt idx="23309">
                  <c:v>7.436326040685166E-4</c:v>
                </c:pt>
                <c:pt idx="23310">
                  <c:v>7.4360062756896432E-4</c:v>
                </c:pt>
                <c:pt idx="23311">
                  <c:v>7.4356866128016974E-4</c:v>
                </c:pt>
                <c:pt idx="23312">
                  <c:v>7.4353674301708334E-4</c:v>
                </c:pt>
                <c:pt idx="23313">
                  <c:v>7.4350488508560938E-4</c:v>
                </c:pt>
                <c:pt idx="23314">
                  <c:v>7.434730673603388E-4</c:v>
                </c:pt>
                <c:pt idx="23315">
                  <c:v>7.4344124862397315E-4</c:v>
                </c:pt>
                <c:pt idx="23316">
                  <c:v>7.4340938977935137E-4</c:v>
                </c:pt>
                <c:pt idx="23317">
                  <c:v>7.4337747586182383E-4</c:v>
                </c:pt>
                <c:pt idx="23318">
                  <c:v>7.4334552445850491E-4</c:v>
                </c:pt>
                <c:pt idx="23319">
                  <c:v>7.4331357579749812E-4</c:v>
                </c:pt>
                <c:pt idx="23320">
                  <c:v>7.4328167009198671E-4</c:v>
                </c:pt>
                <c:pt idx="23321">
                  <c:v>7.4324982489861271E-4</c:v>
                </c:pt>
                <c:pt idx="23322">
                  <c:v>7.4321802523812032E-4</c:v>
                </c:pt>
                <c:pt idx="23323">
                  <c:v>7.4318623203736584E-4</c:v>
                </c:pt>
                <c:pt idx="23324">
                  <c:v>7.4315440413483572E-4</c:v>
                </c:pt>
                <c:pt idx="23325">
                  <c:v>7.4312252145644544E-4</c:v>
                </c:pt>
                <c:pt idx="23326">
                  <c:v>7.4309059631234105E-4</c:v>
                </c:pt>
                <c:pt idx="23327">
                  <c:v>7.4305866645732509E-4</c:v>
                </c:pt>
                <c:pt idx="23328">
                  <c:v>7.4302677382676453E-4</c:v>
                </c:pt>
                <c:pt idx="23329">
                  <c:v>7.4299494092423021E-4</c:v>
                </c:pt>
                <c:pt idx="23330">
                  <c:v>7.4296315815603061E-4</c:v>
                </c:pt>
                <c:pt idx="23331">
                  <c:v>7.4293138924082724E-4</c:v>
                </c:pt>
                <c:pt idx="23332">
                  <c:v>7.4289959164395864E-4</c:v>
                </c:pt>
                <c:pt idx="23333">
                  <c:v>7.4286774052740689E-4</c:v>
                </c:pt>
                <c:pt idx="23334">
                  <c:v>7.4283584272974814E-4</c:v>
                </c:pt>
                <c:pt idx="23335">
                  <c:v>7.4280393290747577E-4</c:v>
                </c:pt>
                <c:pt idx="23336">
                  <c:v>7.4277205401473599E-4</c:v>
                </c:pt>
                <c:pt idx="23337">
                  <c:v>7.4274023311631334E-4</c:v>
                </c:pt>
                <c:pt idx="23338">
                  <c:v>7.4270846615309108E-4</c:v>
                </c:pt>
                <c:pt idx="23339">
                  <c:v>7.4267672023530852E-4</c:v>
                </c:pt>
                <c:pt idx="23340">
                  <c:v>7.4264495216780845E-4</c:v>
                </c:pt>
                <c:pt idx="23341">
                  <c:v>7.4261313277294014E-4</c:v>
                </c:pt>
                <c:pt idx="23342">
                  <c:v>7.4258126331484581E-4</c:v>
                </c:pt>
                <c:pt idx="23343">
                  <c:v>7.4254937477967508E-4</c:v>
                </c:pt>
                <c:pt idx="23344">
                  <c:v>7.4251751042140603E-4</c:v>
                </c:pt>
                <c:pt idx="23345">
                  <c:v>7.4248570140495731E-4</c:v>
                </c:pt>
                <c:pt idx="23346">
                  <c:v>7.4245394926217973E-4</c:v>
                </c:pt>
                <c:pt idx="23347">
                  <c:v>7.4242222503677921E-4</c:v>
                </c:pt>
                <c:pt idx="23348">
                  <c:v>7.4239048559535917E-4</c:v>
                </c:pt>
                <c:pt idx="23349">
                  <c:v>7.4235869791648582E-4</c:v>
                </c:pt>
                <c:pt idx="23350">
                  <c:v>7.423268576802007E-4</c:v>
                </c:pt>
                <c:pt idx="23351">
                  <c:v>7.4229499169272491E-4</c:v>
                </c:pt>
                <c:pt idx="23352">
                  <c:v>7.4226314278538991E-4</c:v>
                </c:pt>
                <c:pt idx="23353">
                  <c:v>7.4223134569471817E-4</c:v>
                </c:pt>
                <c:pt idx="23354">
                  <c:v>7.421996075064601E-4</c:v>
                </c:pt>
                <c:pt idx="23355">
                  <c:v>7.4216790367296855E-4</c:v>
                </c:pt>
                <c:pt idx="23356">
                  <c:v>7.4213619184229933E-4</c:v>
                </c:pt>
                <c:pt idx="23357">
                  <c:v>7.4210443570823441E-4</c:v>
                </c:pt>
                <c:pt idx="23358">
                  <c:v>7.4207262545026502E-4</c:v>
                </c:pt>
                <c:pt idx="23359">
                  <c:v>7.4204078325590113E-4</c:v>
                </c:pt>
                <c:pt idx="23360">
                  <c:v>7.4200895081987092E-4</c:v>
                </c:pt>
                <c:pt idx="23361">
                  <c:v>7.4197716586326095E-4</c:v>
                </c:pt>
                <c:pt idx="23362">
                  <c:v>7.4194544089604768E-4</c:v>
                </c:pt>
                <c:pt idx="23363">
                  <c:v>7.4191375617984473E-4</c:v>
                </c:pt>
                <c:pt idx="23364">
                  <c:v>7.4188207084937164E-4</c:v>
                </c:pt>
                <c:pt idx="23365">
                  <c:v>7.418503459262597E-4</c:v>
                </c:pt>
                <c:pt idx="23366">
                  <c:v>7.41818566264635E-4</c:v>
                </c:pt>
                <c:pt idx="23367">
                  <c:v>7.4178674907249579E-4</c:v>
                </c:pt>
                <c:pt idx="23368">
                  <c:v>7.4175493421444253E-4</c:v>
                </c:pt>
                <c:pt idx="23369">
                  <c:v>7.4172316176046821E-4</c:v>
                </c:pt>
                <c:pt idx="23370">
                  <c:v>7.4169144942487063E-4</c:v>
                </c:pt>
                <c:pt idx="23371">
                  <c:v>7.4165978259805665E-4</c:v>
                </c:pt>
                <c:pt idx="23372">
                  <c:v>7.4162812258033492E-4</c:v>
                </c:pt>
                <c:pt idx="23373">
                  <c:v>7.4159642837718363E-4</c:v>
                </c:pt>
                <c:pt idx="23374">
                  <c:v>7.4156467978106141E-4</c:v>
                </c:pt>
                <c:pt idx="23375">
                  <c:v>7.4153288874346135E-4</c:v>
                </c:pt>
                <c:pt idx="23376">
                  <c:v>7.4150109263733193E-4</c:v>
                </c:pt>
                <c:pt idx="23377">
                  <c:v>7.4146933320801947E-4</c:v>
                </c:pt>
                <c:pt idx="23378">
                  <c:v>7.4143763306781763E-4</c:v>
                </c:pt>
                <c:pt idx="23379">
                  <c:v>7.4140598296921665E-4</c:v>
                </c:pt>
                <c:pt idx="23380">
                  <c:v>7.4137434701952601E-4</c:v>
                </c:pt>
                <c:pt idx="23381">
                  <c:v>7.4134268289635446E-4</c:v>
                </c:pt>
                <c:pt idx="23382">
                  <c:v>7.4131096567810607E-4</c:v>
                </c:pt>
                <c:pt idx="23383">
                  <c:v>7.412792018711053E-4</c:v>
                </c:pt>
                <c:pt idx="23384">
                  <c:v>7.4124742573802491E-4</c:v>
                </c:pt>
                <c:pt idx="23385">
                  <c:v>7.4121567999943852E-4</c:v>
                </c:pt>
                <c:pt idx="23386">
                  <c:v>7.4118399177821865E-4</c:v>
                </c:pt>
                <c:pt idx="23387">
                  <c:v>7.4115235733225929E-4</c:v>
                </c:pt>
                <c:pt idx="23388">
                  <c:v>7.4112074416911658E-4</c:v>
                </c:pt>
                <c:pt idx="23389">
                  <c:v>7.4108910934755988E-4</c:v>
                </c:pt>
                <c:pt idx="23390">
                  <c:v>7.4105742365752089E-4</c:v>
                </c:pt>
                <c:pt idx="23391">
                  <c:v>7.4102568806273252E-4</c:v>
                </c:pt>
                <c:pt idx="23392">
                  <c:v>7.4099393315015959E-4</c:v>
                </c:pt>
                <c:pt idx="23393">
                  <c:v>7.4096220190062649E-4</c:v>
                </c:pt>
                <c:pt idx="23394">
                  <c:v>7.4093052548568729E-4</c:v>
                </c:pt>
                <c:pt idx="23395">
                  <c:v>7.4089890571979412E-4</c:v>
                </c:pt>
                <c:pt idx="23396">
                  <c:v>7.4086731404604176E-4</c:v>
                </c:pt>
                <c:pt idx="23397">
                  <c:v>7.4083570762225963E-4</c:v>
                </c:pt>
                <c:pt idx="23398">
                  <c:v>7.4080405344618678E-4</c:v>
                </c:pt>
                <c:pt idx="23399">
                  <c:v>7.4077234693422105E-4</c:v>
                </c:pt>
                <c:pt idx="23400">
                  <c:v>7.4074061449469161E-4</c:v>
                </c:pt>
                <c:pt idx="23401">
                  <c:v>7.4070889865084121E-4</c:v>
                </c:pt>
                <c:pt idx="23402">
                  <c:v>7.4067723409437715E-4</c:v>
                </c:pt>
                <c:pt idx="23403">
                  <c:v>7.4064562815463059E-4</c:v>
                </c:pt>
                <c:pt idx="23404">
                  <c:v>7.4061405667873485E-4</c:v>
                </c:pt>
                <c:pt idx="23405">
                  <c:v>7.4058247763837833E-4</c:v>
                </c:pt>
                <c:pt idx="23406">
                  <c:v>7.4055085479763163E-4</c:v>
                </c:pt>
                <c:pt idx="23407">
                  <c:v>7.4051917811343755E-4</c:v>
                </c:pt>
                <c:pt idx="23408">
                  <c:v>7.4048746938330031E-4</c:v>
                </c:pt>
                <c:pt idx="23409">
                  <c:v>7.4045576996415233E-4</c:v>
                </c:pt>
                <c:pt idx="23410">
                  <c:v>7.4042411748165835E-4</c:v>
                </c:pt>
                <c:pt idx="23411">
                  <c:v>7.4039252464641787E-4</c:v>
                </c:pt>
                <c:pt idx="23412">
                  <c:v>7.4036097210365942E-4</c:v>
                </c:pt>
                <c:pt idx="23413">
                  <c:v>7.4032941933865025E-4</c:v>
                </c:pt>
                <c:pt idx="23414">
                  <c:v>7.4029782749316275E-4</c:v>
                </c:pt>
                <c:pt idx="23415">
                  <c:v>7.402661812434591E-4</c:v>
                </c:pt>
                <c:pt idx="23416">
                  <c:v>7.4023449742189891E-4</c:v>
                </c:pt>
                <c:pt idx="23417">
                  <c:v>7.4020281553127394E-4</c:v>
                </c:pt>
                <c:pt idx="23418">
                  <c:v>7.4017117549726068E-4</c:v>
                </c:pt>
                <c:pt idx="23419">
                  <c:v>7.4013959518857042E-4</c:v>
                </c:pt>
                <c:pt idx="23420">
                  <c:v>7.4010806036170225E-4</c:v>
                </c:pt>
                <c:pt idx="23421">
                  <c:v>7.4007653268854832E-4</c:v>
                </c:pt>
                <c:pt idx="23422">
                  <c:v>7.4004497134245594E-4</c:v>
                </c:pt>
                <c:pt idx="23423">
                  <c:v>7.4001335598553823E-4</c:v>
                </c:pt>
                <c:pt idx="23424">
                  <c:v>7.3998169821427331E-4</c:v>
                </c:pt>
                <c:pt idx="23425">
                  <c:v>7.3995003502182438E-4</c:v>
                </c:pt>
                <c:pt idx="23426">
                  <c:v>7.3991840796286694E-4</c:v>
                </c:pt>
                <c:pt idx="23427">
                  <c:v>7.3988683975544144E-4</c:v>
                </c:pt>
                <c:pt idx="23428">
                  <c:v>7.398553214945482E-4</c:v>
                </c:pt>
                <c:pt idx="23429">
                  <c:v>7.39823817673885E-4</c:v>
                </c:pt>
                <c:pt idx="23430">
                  <c:v>7.3979228618373098E-4</c:v>
                </c:pt>
                <c:pt idx="23431">
                  <c:v>7.3976070202176971E-4</c:v>
                </c:pt>
                <c:pt idx="23432">
                  <c:v>7.3972907136573424E-4</c:v>
                </c:pt>
                <c:pt idx="23433">
                  <c:v>7.3969742808694294E-4</c:v>
                </c:pt>
                <c:pt idx="23434">
                  <c:v>7.3966581467221101E-4</c:v>
                </c:pt>
                <c:pt idx="23435">
                  <c:v>7.3963425829983776E-4</c:v>
                </c:pt>
                <c:pt idx="23436">
                  <c:v>7.3960275554101735E-4</c:v>
                </c:pt>
                <c:pt idx="23437">
                  <c:v>7.3957127429801807E-4</c:v>
                </c:pt>
                <c:pt idx="23438">
                  <c:v>7.3953977188345992E-4</c:v>
                </c:pt>
                <c:pt idx="23439">
                  <c:v>7.395082190573719E-4</c:v>
                </c:pt>
                <c:pt idx="23440">
                  <c:v>7.3947661648674824E-4</c:v>
                </c:pt>
                <c:pt idx="23441">
                  <c:v>7.3944499436216587E-4</c:v>
                </c:pt>
                <c:pt idx="23442">
                  <c:v>7.394133953915928E-4</c:v>
                </c:pt>
                <c:pt idx="23443">
                  <c:v>7.3938185075089096E-4</c:v>
                </c:pt>
                <c:pt idx="23444">
                  <c:v>7.393503625334598E-4</c:v>
                </c:pt>
                <c:pt idx="23445">
                  <c:v>7.3931890257882861E-4</c:v>
                </c:pt>
                <c:pt idx="23446">
                  <c:v>7.3928742833554069E-4</c:v>
                </c:pt>
                <c:pt idx="23447">
                  <c:v>7.3925590682262911E-4</c:v>
                </c:pt>
                <c:pt idx="23448">
                  <c:v>7.392243331964893E-4</c:v>
                </c:pt>
                <c:pt idx="23449">
                  <c:v>7.3919273347060517E-4</c:v>
                </c:pt>
                <c:pt idx="23450">
                  <c:v>7.3916114986092045E-4</c:v>
                </c:pt>
                <c:pt idx="23451">
                  <c:v>7.3912961701236442E-4</c:v>
                </c:pt>
                <c:pt idx="23452">
                  <c:v>7.3909814249429869E-4</c:v>
                </c:pt>
                <c:pt idx="23453">
                  <c:v>7.39066702545446E-4</c:v>
                </c:pt>
                <c:pt idx="23454">
                  <c:v>7.3903525546011365E-4</c:v>
                </c:pt>
                <c:pt idx="23455">
                  <c:v>7.3900376507440304E-4</c:v>
                </c:pt>
                <c:pt idx="23456">
                  <c:v>7.3897222112620389E-4</c:v>
                </c:pt>
                <c:pt idx="23457">
                  <c:v>7.3894064502632597E-4</c:v>
                </c:pt>
                <c:pt idx="23458">
                  <c:v>7.389090777951251E-4</c:v>
                </c:pt>
                <c:pt idx="23459">
                  <c:v>7.3887755696132394E-4</c:v>
                </c:pt>
                <c:pt idx="23460">
                  <c:v>7.3884609543272914E-4</c:v>
                </c:pt>
                <c:pt idx="23461">
                  <c:v>7.3881467423477995E-4</c:v>
                </c:pt>
                <c:pt idx="23462">
                  <c:v>7.3878325320185512E-4</c:v>
                </c:pt>
                <c:pt idx="23463">
                  <c:v>7.3875179359716514E-4</c:v>
                </c:pt>
                <c:pt idx="23464">
                  <c:v>7.3872027992242758E-4</c:v>
                </c:pt>
                <c:pt idx="23465">
                  <c:v>7.3868872863784823E-4</c:v>
                </c:pt>
                <c:pt idx="23466">
                  <c:v>7.3865717888606144E-4</c:v>
                </c:pt>
                <c:pt idx="23467">
                  <c:v>7.3862567044735998E-4</c:v>
                </c:pt>
                <c:pt idx="23468">
                  <c:v>7.3859422134164431E-4</c:v>
                </c:pt>
                <c:pt idx="23469">
                  <c:v>7.3856281768797485E-4</c:v>
                </c:pt>
                <c:pt idx="23470">
                  <c:v>7.3853142152795139E-4</c:v>
                </c:pt>
                <c:pt idx="23471">
                  <c:v>7.3849999220362589E-4</c:v>
                </c:pt>
                <c:pt idx="23472">
                  <c:v>7.3846850924989414E-4</c:v>
                </c:pt>
                <c:pt idx="23473">
                  <c:v>7.384369839117743E-4</c:v>
                </c:pt>
                <c:pt idx="23474">
                  <c:v>7.3840545280473417E-4</c:v>
                </c:pt>
                <c:pt idx="23475">
                  <c:v>7.3837395729215935E-4</c:v>
                </c:pt>
                <c:pt idx="23476">
                  <c:v>7.383425201948669E-4</c:v>
                </c:pt>
                <c:pt idx="23477">
                  <c:v>7.3831113294675339E-4</c:v>
                </c:pt>
                <c:pt idx="23478">
                  <c:v>7.3827976042563825E-4</c:v>
                </c:pt>
                <c:pt idx="23479">
                  <c:v>7.3824836073485762E-4</c:v>
                </c:pt>
                <c:pt idx="23480">
                  <c:v>7.3821690879417824E-4</c:v>
                </c:pt>
                <c:pt idx="23481">
                  <c:v>7.3818541045640002E-4</c:v>
                </c:pt>
                <c:pt idx="23482">
                  <c:v>7.3815389920392439E-4</c:v>
                </c:pt>
                <c:pt idx="23483">
                  <c:v>7.3812241728965803E-4</c:v>
                </c:pt>
                <c:pt idx="23484">
                  <c:v>7.380909919446711E-4</c:v>
                </c:pt>
                <c:pt idx="23485">
                  <c:v>7.3805962004981315E-4</c:v>
                </c:pt>
                <c:pt idx="23486">
                  <c:v>7.3802826989944801E-4</c:v>
                </c:pt>
                <c:pt idx="23487">
                  <c:v>7.3799689905995668E-4</c:v>
                </c:pt>
                <c:pt idx="23488">
                  <c:v>7.379654782639465E-4</c:v>
                </c:pt>
                <c:pt idx="23489">
                  <c:v>7.3793400788533658E-4</c:v>
                </c:pt>
                <c:pt idx="23490">
                  <c:v>7.3790251772105984E-4</c:v>
                </c:pt>
                <c:pt idx="23491">
                  <c:v>7.3787105020656923E-4</c:v>
                </c:pt>
                <c:pt idx="23492">
                  <c:v>7.3783963651972463E-4</c:v>
                </c:pt>
                <c:pt idx="23493">
                  <c:v>7.3780827902923814E-4</c:v>
                </c:pt>
                <c:pt idx="23494">
                  <c:v>7.3777694996818451E-4</c:v>
                </c:pt>
                <c:pt idx="23495">
                  <c:v>7.3774560707524136E-4</c:v>
                </c:pt>
                <c:pt idx="23496">
                  <c:v>7.3771421739286531E-4</c:v>
                </c:pt>
                <c:pt idx="23497">
                  <c:v>7.3768277582101651E-4</c:v>
                </c:pt>
                <c:pt idx="23498">
                  <c:v>7.3765130798140142E-4</c:v>
                </c:pt>
                <c:pt idx="23499">
                  <c:v>7.3761985578343903E-4</c:v>
                </c:pt>
                <c:pt idx="23500">
                  <c:v>7.3758845382337326E-4</c:v>
                </c:pt>
                <c:pt idx="23501">
                  <c:v>7.3755710990706393E-4</c:v>
                </c:pt>
                <c:pt idx="23502">
                  <c:v>7.3752580066163969E-4</c:v>
                </c:pt>
                <c:pt idx="23503">
                  <c:v>7.3749448470302739E-4</c:v>
                </c:pt>
                <c:pt idx="23504">
                  <c:v>7.3746312594106514E-4</c:v>
                </c:pt>
                <c:pt idx="23505">
                  <c:v>7.3743171389805773E-4</c:v>
                </c:pt>
                <c:pt idx="23506">
                  <c:v>7.3740026960138877E-4</c:v>
                </c:pt>
                <c:pt idx="23507">
                  <c:v>7.3736883373607916E-4</c:v>
                </c:pt>
                <c:pt idx="23508">
                  <c:v>7.3733744373241921E-4</c:v>
                </c:pt>
                <c:pt idx="23509">
                  <c:v>7.3730611269202007E-4</c:v>
                </c:pt>
                <c:pt idx="23510">
                  <c:v>7.3727482201717872E-4</c:v>
                </c:pt>
                <c:pt idx="23511">
                  <c:v>7.3724353188992409E-4</c:v>
                </c:pt>
                <c:pt idx="23512">
                  <c:v>7.3721220369618329E-4</c:v>
                </c:pt>
                <c:pt idx="23513">
                  <c:v>7.3718082176641852E-4</c:v>
                </c:pt>
                <c:pt idx="23514">
                  <c:v>7.3714940219213874E-4</c:v>
                </c:pt>
                <c:pt idx="23515">
                  <c:v>7.3711798375747047E-4</c:v>
                </c:pt>
                <c:pt idx="23516">
                  <c:v>7.3708660609627904E-4</c:v>
                </c:pt>
                <c:pt idx="23517">
                  <c:v>7.3705528737647941E-4</c:v>
                </c:pt>
                <c:pt idx="23518">
                  <c:v>7.3702401407616349E-4</c:v>
                </c:pt>
                <c:pt idx="23519">
                  <c:v>7.3699274860477833E-4</c:v>
                </c:pt>
                <c:pt idx="23520">
                  <c:v>7.3696145047391203E-4</c:v>
                </c:pt>
                <c:pt idx="23521">
                  <c:v>7.3693009909428682E-4</c:v>
                </c:pt>
                <c:pt idx="23522">
                  <c:v>7.3689870536303723E-4</c:v>
                </c:pt>
                <c:pt idx="23523">
                  <c:v>7.3686730552000425E-4</c:v>
                </c:pt>
                <c:pt idx="23524">
                  <c:v>7.3683594073667034E-4</c:v>
                </c:pt>
                <c:pt idx="23525">
                  <c:v>7.3680463393372374E-4</c:v>
                </c:pt>
                <c:pt idx="23526">
                  <c:v>7.3677337688034933E-4</c:v>
                </c:pt>
                <c:pt idx="23527">
                  <c:v>7.3674213483622983E-4</c:v>
                </c:pt>
                <c:pt idx="23528">
                  <c:v>7.3671086611813404E-4</c:v>
                </c:pt>
                <c:pt idx="23529">
                  <c:v>7.3667954557068299E-4</c:v>
                </c:pt>
                <c:pt idx="23530">
                  <c:v>7.3664817872536503E-4</c:v>
                </c:pt>
                <c:pt idx="23531">
                  <c:v>7.3661679867808953E-4</c:v>
                </c:pt>
                <c:pt idx="23532">
                  <c:v>7.3658544744772882E-4</c:v>
                </c:pt>
                <c:pt idx="23533">
                  <c:v>7.3655415231551323E-4</c:v>
                </c:pt>
                <c:pt idx="23534">
                  <c:v>7.3652291046830598E-4</c:v>
                </c:pt>
                <c:pt idx="23535">
                  <c:v>7.3649169058996979E-4</c:v>
                </c:pt>
                <c:pt idx="23536">
                  <c:v>7.3646045050055568E-4</c:v>
                </c:pt>
                <c:pt idx="23537">
                  <c:v>7.3642916090769399E-4</c:v>
                </c:pt>
                <c:pt idx="23538">
                  <c:v>7.3639782189584236E-4</c:v>
                </c:pt>
                <c:pt idx="23539">
                  <c:v>7.3636646287105194E-4</c:v>
                </c:pt>
                <c:pt idx="23540">
                  <c:v>7.3633512599658574E-4</c:v>
                </c:pt>
                <c:pt idx="23541">
                  <c:v>7.36303842450034E-4</c:v>
                </c:pt>
                <c:pt idx="23542">
                  <c:v>7.362726148718281E-4</c:v>
                </c:pt>
                <c:pt idx="23543">
                  <c:v>7.3624141588569253E-4</c:v>
                </c:pt>
                <c:pt idx="23544">
                  <c:v>7.362102035198847E-4</c:v>
                </c:pt>
                <c:pt idx="23545">
                  <c:v>7.3617894484233782E-4</c:v>
                </c:pt>
                <c:pt idx="23546">
                  <c:v>7.3614763450015731E-4</c:v>
                </c:pt>
                <c:pt idx="23547">
                  <c:v>7.3611629772628534E-4</c:v>
                </c:pt>
                <c:pt idx="23548">
                  <c:v>7.360849761244209E-4</c:v>
                </c:pt>
                <c:pt idx="23549">
                  <c:v>7.3605370424023803E-4</c:v>
                </c:pt>
                <c:pt idx="23550">
                  <c:v>7.3602249011257598E-4</c:v>
                </c:pt>
                <c:pt idx="23551">
                  <c:v>7.3599131075384884E-4</c:v>
                </c:pt>
                <c:pt idx="23552">
                  <c:v>7.3596012510056946E-4</c:v>
                </c:pt>
                <c:pt idx="23553">
                  <c:v>7.359288971379857E-4</c:v>
                </c:pt>
                <c:pt idx="23554">
                  <c:v>7.3589761617625434E-4</c:v>
                </c:pt>
                <c:pt idx="23555">
                  <c:v>7.3586630286259194E-4</c:v>
                </c:pt>
                <c:pt idx="23556">
                  <c:v>7.358349975479263E-4</c:v>
                </c:pt>
                <c:pt idx="23557">
                  <c:v>7.3580373756263698E-4</c:v>
                </c:pt>
                <c:pt idx="23558">
                  <c:v>7.35772536198799E-4</c:v>
                </c:pt>
                <c:pt idx="23559">
                  <c:v>7.3574137523222023E-4</c:v>
                </c:pt>
                <c:pt idx="23560">
                  <c:v>7.3571021519112001E-4</c:v>
                </c:pt>
                <c:pt idx="23561">
                  <c:v>7.3567901758538913E-4</c:v>
                </c:pt>
                <c:pt idx="23562">
                  <c:v>7.3564776657749416E-4</c:v>
                </c:pt>
                <c:pt idx="23563">
                  <c:v>7.3561647789366813E-4</c:v>
                </c:pt>
                <c:pt idx="23564">
                  <c:v>7.3558518996120852E-4</c:v>
                </c:pt>
                <c:pt idx="23565">
                  <c:v>7.3555394226650821E-4</c:v>
                </c:pt>
                <c:pt idx="23566">
                  <c:v>7.3552275312235491E-4</c:v>
                </c:pt>
                <c:pt idx="23567">
                  <c:v>7.3549160936237892E-4</c:v>
                </c:pt>
                <c:pt idx="23568">
                  <c:v>7.35460473762021E-4</c:v>
                </c:pt>
                <c:pt idx="23569">
                  <c:v>7.354293060032013E-4</c:v>
                </c:pt>
                <c:pt idx="23570">
                  <c:v>7.3539808537548723E-4</c:v>
                </c:pt>
                <c:pt idx="23571">
                  <c:v>7.353668224316859E-4</c:v>
                </c:pt>
                <c:pt idx="23572">
                  <c:v>7.3533555303803913E-4</c:v>
                </c:pt>
                <c:pt idx="23573">
                  <c:v>7.3530431817359098E-4</c:v>
                </c:pt>
                <c:pt idx="23574">
                  <c:v>7.3527314085597797E-4</c:v>
                </c:pt>
                <c:pt idx="23575">
                  <c:v>7.3524201318611517E-4</c:v>
                </c:pt>
                <c:pt idx="23576">
                  <c:v>7.3521090080330427E-4</c:v>
                </c:pt>
                <c:pt idx="23577">
                  <c:v>7.3517976223808794E-4</c:v>
                </c:pt>
                <c:pt idx="23578">
                  <c:v>7.3514857226267998E-4</c:v>
                </c:pt>
                <c:pt idx="23579">
                  <c:v>7.3511733609085933E-4</c:v>
                </c:pt>
                <c:pt idx="23580">
                  <c:v>7.3508608643446541E-4</c:v>
                </c:pt>
                <c:pt idx="23581">
                  <c:v>7.3505486507821583E-4</c:v>
                </c:pt>
                <c:pt idx="23582">
                  <c:v>7.3502369935090977E-4</c:v>
                </c:pt>
                <c:pt idx="23583">
                  <c:v>7.3499258674182902E-4</c:v>
                </c:pt>
                <c:pt idx="23584">
                  <c:v>7.3496149632177471E-4</c:v>
                </c:pt>
                <c:pt idx="23585">
                  <c:v>7.3493038616432129E-4</c:v>
                </c:pt>
                <c:pt idx="23586">
                  <c:v>7.3489922695454198E-4</c:v>
                </c:pt>
                <c:pt idx="23587">
                  <c:v>7.3486801849103353E-4</c:v>
                </c:pt>
                <c:pt idx="23588">
                  <c:v>7.3483678979168821E-4</c:v>
                </c:pt>
                <c:pt idx="23589">
                  <c:v>7.3480558274793481E-4</c:v>
                </c:pt>
                <c:pt idx="23590">
                  <c:v>7.3477442853485972E-4</c:v>
                </c:pt>
                <c:pt idx="23591">
                  <c:v>7.3474333006105514E-4</c:v>
                </c:pt>
                <c:pt idx="23592">
                  <c:v>7.3471226033800581E-4</c:v>
                </c:pt>
                <c:pt idx="23593">
                  <c:v>7.3468117768295997E-4</c:v>
                </c:pt>
                <c:pt idx="23594">
                  <c:v>7.3465004919140453E-4</c:v>
                </c:pt>
                <c:pt idx="23595">
                  <c:v>7.3461886926109348E-4</c:v>
                </c:pt>
                <c:pt idx="23596">
                  <c:v>7.3458766273922383E-4</c:v>
                </c:pt>
                <c:pt idx="23597">
                  <c:v>7.3455647092456923E-4</c:v>
                </c:pt>
                <c:pt idx="23598">
                  <c:v>7.3452532831039447E-4</c:v>
                </c:pt>
                <c:pt idx="23599">
                  <c:v>7.3449424316504347E-4</c:v>
                </c:pt>
                <c:pt idx="23600">
                  <c:v>7.344631928830783E-4</c:v>
                </c:pt>
                <c:pt idx="23601">
                  <c:v>7.3443213672057391E-4</c:v>
                </c:pt>
                <c:pt idx="23602">
                  <c:v>7.3440103873984822E-4</c:v>
                </c:pt>
                <c:pt idx="23603">
                  <c:v>7.3436988804231375E-4</c:v>
                </c:pt>
                <c:pt idx="23604">
                  <c:v>7.3433870489823035E-4</c:v>
                </c:pt>
                <c:pt idx="23605">
                  <c:v>7.3430752932569473E-4</c:v>
                </c:pt>
                <c:pt idx="23606">
                  <c:v>7.3427639855373685E-4</c:v>
                </c:pt>
                <c:pt idx="23607">
                  <c:v>7.3424532606156839E-4</c:v>
                </c:pt>
                <c:pt idx="23608">
                  <c:v>7.3421429399518417E-4</c:v>
                </c:pt>
                <c:pt idx="23609">
                  <c:v>7.3418326322753906E-4</c:v>
                </c:pt>
                <c:pt idx="23610">
                  <c:v>7.3415219539371603E-4</c:v>
                </c:pt>
                <c:pt idx="23611">
                  <c:v>7.341210744914124E-4</c:v>
                </c:pt>
                <c:pt idx="23612">
                  <c:v>7.3408991588497501E-4</c:v>
                </c:pt>
                <c:pt idx="23613">
                  <c:v>7.340587576465347E-4</c:v>
                </c:pt>
                <c:pt idx="23614">
                  <c:v>7.3402763911402141E-4</c:v>
                </c:pt>
                <c:pt idx="23615">
                  <c:v>7.3399657874196548E-4</c:v>
                </c:pt>
                <c:pt idx="23616">
                  <c:v>7.3396556371609089E-4</c:v>
                </c:pt>
                <c:pt idx="23617">
                  <c:v>7.339345571759498E-4</c:v>
                </c:pt>
                <c:pt idx="23618">
                  <c:v>7.3390351897458601E-4</c:v>
                </c:pt>
                <c:pt idx="23619">
                  <c:v>7.3387242828340711E-4</c:v>
                </c:pt>
                <c:pt idx="23620">
                  <c:v>7.33841295314384E-4</c:v>
                </c:pt>
                <c:pt idx="23621">
                  <c:v>7.338101555622457E-4</c:v>
                </c:pt>
                <c:pt idx="23622">
                  <c:v>7.3377904981300783E-4</c:v>
                </c:pt>
                <c:pt idx="23623">
                  <c:v>7.3374800117842834E-4</c:v>
                </c:pt>
                <c:pt idx="23624">
                  <c:v>7.3371700208759122E-4</c:v>
                </c:pt>
                <c:pt idx="23625">
                  <c:v>7.3368601855719473E-4</c:v>
                </c:pt>
                <c:pt idx="23626">
                  <c:v>7.3365500933186248E-4</c:v>
                </c:pt>
                <c:pt idx="23627">
                  <c:v>7.3362394911413134E-4</c:v>
                </c:pt>
                <c:pt idx="23628">
                  <c:v>7.3359284280361285E-4</c:v>
                </c:pt>
                <c:pt idx="23629">
                  <c:v>7.3356172273049023E-4</c:v>
                </c:pt>
                <c:pt idx="23630">
                  <c:v>7.3353063044524259E-4</c:v>
                </c:pt>
                <c:pt idx="23631">
                  <c:v>7.3349959332167822E-4</c:v>
                </c:pt>
                <c:pt idx="23632">
                  <c:v>7.3346860914794425E-4</c:v>
                </c:pt>
                <c:pt idx="23633">
                  <c:v>7.3343764737917607E-4</c:v>
                </c:pt>
                <c:pt idx="23634">
                  <c:v>7.3340666634236381E-4</c:v>
                </c:pt>
                <c:pt idx="23635">
                  <c:v>7.3337563670240551E-4</c:v>
                </c:pt>
                <c:pt idx="23636">
                  <c:v>7.3334455797557311E-4</c:v>
                </c:pt>
                <c:pt idx="23637">
                  <c:v>7.3331345879435459E-4</c:v>
                </c:pt>
                <c:pt idx="23638">
                  <c:v>7.3328238077869073E-4</c:v>
                </c:pt>
                <c:pt idx="23639">
                  <c:v>7.3325135509895402E-4</c:v>
                </c:pt>
                <c:pt idx="23640">
                  <c:v>7.3322038492837664E-4</c:v>
                </c:pt>
                <c:pt idx="23641">
                  <c:v>7.3318944366332632E-4</c:v>
                </c:pt>
                <c:pt idx="23642">
                  <c:v>7.3315848990946925E-4</c:v>
                </c:pt>
                <c:pt idx="23643">
                  <c:v>7.3312749079184507E-4</c:v>
                </c:pt>
                <c:pt idx="23644">
                  <c:v>7.3309644046236821E-4</c:v>
                </c:pt>
                <c:pt idx="23645">
                  <c:v>7.3306536338546926E-4</c:v>
                </c:pt>
                <c:pt idx="23646">
                  <c:v>7.3303430055582039E-4</c:v>
                </c:pt>
                <c:pt idx="23647">
                  <c:v>7.3300328641242934E-4</c:v>
                </c:pt>
                <c:pt idx="23648">
                  <c:v>7.3297232944974128E-4</c:v>
                </c:pt>
                <c:pt idx="23649">
                  <c:v>7.3294140744133824E-4</c:v>
                </c:pt>
                <c:pt idx="23650">
                  <c:v>7.3291047996182812E-4</c:v>
                </c:pt>
                <c:pt idx="23651">
                  <c:v>7.3287951115222068E-4</c:v>
                </c:pt>
                <c:pt idx="23652">
                  <c:v>7.3284848990853618E-4</c:v>
                </c:pt>
                <c:pt idx="23653">
                  <c:v>7.3281743612732292E-4</c:v>
                </c:pt>
                <c:pt idx="23654">
                  <c:v>7.3278638949507348E-4</c:v>
                </c:pt>
                <c:pt idx="23655">
                  <c:v>7.3275538713804707E-4</c:v>
                </c:pt>
                <c:pt idx="23656">
                  <c:v>7.3272444271933268E-4</c:v>
                </c:pt>
                <c:pt idx="23657">
                  <c:v>7.3269353875178914E-4</c:v>
                </c:pt>
                <c:pt idx="23658">
                  <c:v>7.3266263645165909E-4</c:v>
                </c:pt>
                <c:pt idx="23659">
                  <c:v>7.3263169758041192E-4</c:v>
                </c:pt>
                <c:pt idx="23660">
                  <c:v>7.3260070597415861E-4</c:v>
                </c:pt>
                <c:pt idx="23661">
                  <c:v>7.3256967663874717E-4</c:v>
                </c:pt>
                <c:pt idx="23662">
                  <c:v>7.325386472928089E-4</c:v>
                </c:pt>
                <c:pt idx="23663">
                  <c:v>7.3250765712480571E-4</c:v>
                </c:pt>
                <c:pt idx="23664">
                  <c:v>7.3247672472795703E-4</c:v>
                </c:pt>
                <c:pt idx="23665">
                  <c:v>7.3244583763663472E-4</c:v>
                </c:pt>
                <c:pt idx="23666">
                  <c:v>7.3241495935263913E-4</c:v>
                </c:pt>
                <c:pt idx="23667">
                  <c:v>7.3238404990089872E-4</c:v>
                </c:pt>
                <c:pt idx="23668">
                  <c:v>7.3235308833761352E-4</c:v>
                </c:pt>
                <c:pt idx="23669">
                  <c:v>7.3232208453741351E-4</c:v>
                </c:pt>
                <c:pt idx="23670">
                  <c:v>7.3229107362554776E-4</c:v>
                </c:pt>
                <c:pt idx="23671">
                  <c:v>7.3226009619448834E-4</c:v>
                </c:pt>
                <c:pt idx="23672">
                  <c:v>7.3222917544728098E-4</c:v>
                </c:pt>
                <c:pt idx="23673">
                  <c:v>7.3219830413766447E-4</c:v>
                </c:pt>
                <c:pt idx="23674">
                  <c:v>7.3216744865749043E-4</c:v>
                </c:pt>
                <c:pt idx="23675">
                  <c:v>7.3213656796579471E-4</c:v>
                </c:pt>
                <c:pt idx="23676">
                  <c:v>7.3210563669809489E-4</c:v>
                </c:pt>
                <c:pt idx="23677">
                  <c:v>7.3207465944338747E-4</c:v>
                </c:pt>
                <c:pt idx="23678">
                  <c:v>7.3204366815258538E-4</c:v>
                </c:pt>
                <c:pt idx="23679">
                  <c:v>7.3201270414184822E-4</c:v>
                </c:pt>
                <c:pt idx="23680">
                  <c:v>7.3198179482748913E-4</c:v>
                </c:pt>
                <c:pt idx="23681">
                  <c:v>7.3195093829296458E-4</c:v>
                </c:pt>
                <c:pt idx="23682">
                  <c:v>7.319201043751955E-4</c:v>
                </c:pt>
                <c:pt idx="23683">
                  <c:v>7.3188925165443134E-4</c:v>
                </c:pt>
                <c:pt idx="23684">
                  <c:v>7.3185835077775325E-4</c:v>
                </c:pt>
                <c:pt idx="23685">
                  <c:v>7.318274009826401E-4</c:v>
                </c:pt>
                <c:pt idx="23686">
                  <c:v>7.3179643051886887E-4</c:v>
                </c:pt>
                <c:pt idx="23687">
                  <c:v>7.3176548073527851E-4</c:v>
                </c:pt>
                <c:pt idx="23688">
                  <c:v>7.317345827953551E-4</c:v>
                </c:pt>
                <c:pt idx="23689">
                  <c:v>7.3170374013346222E-4</c:v>
                </c:pt>
                <c:pt idx="23690">
                  <c:v>7.3167292652801062E-4</c:v>
                </c:pt>
                <c:pt idx="23691">
                  <c:v>7.3164210087247564E-4</c:v>
                </c:pt>
                <c:pt idx="23692">
                  <c:v>7.3161123032344951E-4</c:v>
                </c:pt>
                <c:pt idx="23693">
                  <c:v>7.3158030879044993E-4</c:v>
                </c:pt>
                <c:pt idx="23694">
                  <c:v>7.3154936035813186E-4</c:v>
                </c:pt>
                <c:pt idx="23695">
                  <c:v>7.3151842571787806E-4</c:v>
                </c:pt>
                <c:pt idx="23696">
                  <c:v>7.3148753925266743E-4</c:v>
                </c:pt>
                <c:pt idx="23697">
                  <c:v>7.3145670967960383E-4</c:v>
                </c:pt>
                <c:pt idx="23698">
                  <c:v>7.3142591514822896E-4</c:v>
                </c:pt>
                <c:pt idx="23699">
                  <c:v>7.3139511555062823E-4</c:v>
                </c:pt>
                <c:pt idx="23700">
                  <c:v>7.3136427510810391E-4</c:v>
                </c:pt>
                <c:pt idx="23701">
                  <c:v>7.3133338251462439E-4</c:v>
                </c:pt>
                <c:pt idx="23702">
                  <c:v>7.3130245729620012E-4</c:v>
                </c:pt>
                <c:pt idx="23703">
                  <c:v>7.3127153880898519E-4</c:v>
                </c:pt>
                <c:pt idx="23704">
                  <c:v>7.3124066407508884E-4</c:v>
                </c:pt>
                <c:pt idx="23705">
                  <c:v>7.3120984693820525E-4</c:v>
                </c:pt>
                <c:pt idx="23706">
                  <c:v>7.311790702747992E-4</c:v>
                </c:pt>
                <c:pt idx="23707">
                  <c:v>7.3114829564291807E-4</c:v>
                </c:pt>
                <c:pt idx="23708">
                  <c:v>7.3111748493160961E-4</c:v>
                </c:pt>
                <c:pt idx="23709">
                  <c:v>7.310866218185509E-4</c:v>
                </c:pt>
                <c:pt idx="23710">
                  <c:v>7.3105572095444001E-4</c:v>
                </c:pt>
                <c:pt idx="23711">
                  <c:v>7.3102481970607172E-4</c:v>
                </c:pt>
                <c:pt idx="23712">
                  <c:v>7.3099395711148521E-4</c:v>
                </c:pt>
                <c:pt idx="23713">
                  <c:v>7.3096315189953923E-4</c:v>
                </c:pt>
                <c:pt idx="23714">
                  <c:v>7.3093239194984324E-4</c:v>
                </c:pt>
                <c:pt idx="23715">
                  <c:v>7.3090164112458523E-4</c:v>
                </c:pt>
                <c:pt idx="23716">
                  <c:v>7.3087085962131922E-4</c:v>
                </c:pt>
                <c:pt idx="23717">
                  <c:v>7.3084002638395911E-4</c:v>
                </c:pt>
                <c:pt idx="23718">
                  <c:v>7.30809150953251E-4</c:v>
                </c:pt>
                <c:pt idx="23719">
                  <c:v>7.3077826808702194E-4</c:v>
                </c:pt>
                <c:pt idx="23720">
                  <c:v>7.3074741818366024E-4</c:v>
                </c:pt>
                <c:pt idx="23721">
                  <c:v>7.3071662453472739E-4</c:v>
                </c:pt>
                <c:pt idx="23722">
                  <c:v>7.3068588021513311E-4</c:v>
                </c:pt>
                <c:pt idx="23723">
                  <c:v>7.306551519896473E-4</c:v>
                </c:pt>
                <c:pt idx="23724">
                  <c:v>7.3062439903202013E-4</c:v>
                </c:pt>
                <c:pt idx="23725">
                  <c:v>7.3059359591337299E-4</c:v>
                </c:pt>
                <c:pt idx="23726">
                  <c:v>7.305627469155983E-4</c:v>
                </c:pt>
                <c:pt idx="23727">
                  <c:v>7.3053188361275098E-4</c:v>
                </c:pt>
                <c:pt idx="23728">
                  <c:v>7.3050104708659053E-4</c:v>
                </c:pt>
                <c:pt idx="23729">
                  <c:v>7.3047026479344422E-4</c:v>
                </c:pt>
                <c:pt idx="23730">
                  <c:v>7.3043953510857967E-4</c:v>
                </c:pt>
                <c:pt idx="23731">
                  <c:v>7.3040882824815527E-4</c:v>
                </c:pt>
                <c:pt idx="23732">
                  <c:v>7.3037810304551424E-4</c:v>
                </c:pt>
                <c:pt idx="23733">
                  <c:v>7.3034733013223601E-4</c:v>
                </c:pt>
                <c:pt idx="23734">
                  <c:v>7.3031650847049873E-4</c:v>
                </c:pt>
                <c:pt idx="23735">
                  <c:v>7.3028566593007183E-4</c:v>
                </c:pt>
                <c:pt idx="23736">
                  <c:v>7.3025484358908992E-4</c:v>
                </c:pt>
                <c:pt idx="23737">
                  <c:v>7.3022407260199161E-4</c:v>
                </c:pt>
                <c:pt idx="23738">
                  <c:v>7.3019335666080903E-4</c:v>
                </c:pt>
                <c:pt idx="23739">
                  <c:v>7.3016266992317002E-4</c:v>
                </c:pt>
                <c:pt idx="23740">
                  <c:v>7.301319715697375E-4</c:v>
                </c:pt>
                <c:pt idx="23741">
                  <c:v>7.3010122879062027E-4</c:v>
                </c:pt>
                <c:pt idx="23742">
                  <c:v>7.3007043525636815E-4</c:v>
                </c:pt>
                <c:pt idx="23743">
                  <c:v>7.3003961467481531E-4</c:v>
                </c:pt>
                <c:pt idx="23744">
                  <c:v>7.3000880743489518E-4</c:v>
                </c:pt>
                <c:pt idx="23745">
                  <c:v>7.2997804786176668E-4</c:v>
                </c:pt>
                <c:pt idx="23746">
                  <c:v>7.2994734489185129E-4</c:v>
                </c:pt>
                <c:pt idx="23747">
                  <c:v>7.2991667704755544E-4</c:v>
                </c:pt>
                <c:pt idx="23748">
                  <c:v>7.2988600453741418E-4</c:v>
                </c:pt>
                <c:pt idx="23749">
                  <c:v>7.2985529166456973E-4</c:v>
                </c:pt>
                <c:pt idx="23750">
                  <c:v>7.2982452692426302E-4</c:v>
                </c:pt>
                <c:pt idx="23751">
                  <c:v>7.2979372947512371E-4</c:v>
                </c:pt>
                <c:pt idx="23752">
                  <c:v>7.2976293834422915E-4</c:v>
                </c:pt>
                <c:pt idx="23753">
                  <c:v>7.2973219044816773E-4</c:v>
                </c:pt>
                <c:pt idx="23754">
                  <c:v>7.297014998080255E-4</c:v>
                </c:pt>
                <c:pt idx="23755">
                  <c:v>7.2967084966062341E-4</c:v>
                </c:pt>
                <c:pt idx="23756">
                  <c:v>7.2964020190434777E-4</c:v>
                </c:pt>
                <c:pt idx="23757">
                  <c:v>7.2960951855697534E-4</c:v>
                </c:pt>
                <c:pt idx="23758">
                  <c:v>7.295787831408583E-4</c:v>
                </c:pt>
                <c:pt idx="23759">
                  <c:v>7.2954800995488533E-4</c:v>
                </c:pt>
                <c:pt idx="23760">
                  <c:v>7.2951723601567332E-4</c:v>
                </c:pt>
                <c:pt idx="23761">
                  <c:v>7.2948650020991602E-4</c:v>
                </c:pt>
                <c:pt idx="23762">
                  <c:v>7.2945582139908639E-4</c:v>
                </c:pt>
                <c:pt idx="23763">
                  <c:v>7.294251878046436E-4</c:v>
                </c:pt>
                <c:pt idx="23764">
                  <c:v>7.2939456364731715E-4</c:v>
                </c:pt>
                <c:pt idx="23765">
                  <c:v>7.293639092979964E-4</c:v>
                </c:pt>
                <c:pt idx="23766">
                  <c:v>7.2933320359120073E-4</c:v>
                </c:pt>
                <c:pt idx="23767">
                  <c:v>7.2930245573721742E-4</c:v>
                </c:pt>
                <c:pt idx="23768">
                  <c:v>7.2927170012849671E-4</c:v>
                </c:pt>
                <c:pt idx="23769">
                  <c:v>7.2924097696885524E-4</c:v>
                </c:pt>
                <c:pt idx="23770">
                  <c:v>7.292103096356087E-4</c:v>
                </c:pt>
                <c:pt idx="23771">
                  <c:v>7.2917969152137059E-4</c:v>
                </c:pt>
                <c:pt idx="23772">
                  <c:v>7.2914908976162132E-4</c:v>
                </c:pt>
                <c:pt idx="23773">
                  <c:v>7.2911846374507723E-4</c:v>
                </c:pt>
                <c:pt idx="23774">
                  <c:v>7.2908778798111418E-4</c:v>
                </c:pt>
                <c:pt idx="23775">
                  <c:v>7.290570664479657E-4</c:v>
                </c:pt>
                <c:pt idx="23776">
                  <c:v>7.2902633034521833E-4</c:v>
                </c:pt>
                <c:pt idx="23777">
                  <c:v>7.2899562052018035E-4</c:v>
                </c:pt>
                <c:pt idx="23778">
                  <c:v>7.2896496446674954E-4</c:v>
                </c:pt>
                <c:pt idx="23779">
                  <c:v>7.289343608485201E-4</c:v>
                </c:pt>
                <c:pt idx="23780">
                  <c:v>7.2890378025833964E-4</c:v>
                </c:pt>
                <c:pt idx="23781">
                  <c:v>7.2887318178247883E-4</c:v>
                </c:pt>
                <c:pt idx="23782">
                  <c:v>7.2884253603930338E-4</c:v>
                </c:pt>
                <c:pt idx="23783">
                  <c:v>7.2881184171915802E-4</c:v>
                </c:pt>
                <c:pt idx="23784">
                  <c:v>7.2878112631449333E-4</c:v>
                </c:pt>
                <c:pt idx="23785">
                  <c:v>7.2875043063311902E-4</c:v>
                </c:pt>
                <c:pt idx="23786">
                  <c:v>7.2871978581833538E-4</c:v>
                </c:pt>
                <c:pt idx="23787">
                  <c:v>7.2868919581640175E-4</c:v>
                </c:pt>
                <c:pt idx="23788">
                  <c:v>7.2865863516132087E-4</c:v>
                </c:pt>
                <c:pt idx="23789">
                  <c:v>7.2862806332035009E-4</c:v>
                </c:pt>
                <c:pt idx="23790">
                  <c:v>7.2859744751903549E-4</c:v>
                </c:pt>
                <c:pt idx="23791">
                  <c:v>7.2856678119235E-4</c:v>
                </c:pt>
                <c:pt idx="23792">
                  <c:v>7.285360876742548E-4</c:v>
                </c:pt>
                <c:pt idx="23793">
                  <c:v>7.2850540705206909E-4</c:v>
                </c:pt>
                <c:pt idx="23794">
                  <c:v>7.2847477359139559E-4</c:v>
                </c:pt>
                <c:pt idx="23795">
                  <c:v>7.2844419644462833E-4</c:v>
                </c:pt>
                <c:pt idx="23796">
                  <c:v>7.2841365450399399E-4</c:v>
                </c:pt>
                <c:pt idx="23797">
                  <c:v>7.2838310829341762E-4</c:v>
                </c:pt>
                <c:pt idx="23798">
                  <c:v>7.2835252219943759E-4</c:v>
                </c:pt>
                <c:pt idx="23799">
                  <c:v>7.2832188452180604E-4</c:v>
                </c:pt>
                <c:pt idx="23800">
                  <c:v>7.2829121405494732E-4</c:v>
                </c:pt>
                <c:pt idx="23801">
                  <c:v>7.2826054949811834E-4</c:v>
                </c:pt>
                <c:pt idx="23802">
                  <c:v>7.2822992766104482E-4</c:v>
                </c:pt>
                <c:pt idx="23803">
                  <c:v>7.2819936273903674E-4</c:v>
                </c:pt>
                <c:pt idx="23804">
                  <c:v>7.2816883832600937E-4</c:v>
                </c:pt>
                <c:pt idx="23805">
                  <c:v>7.2813831665923695E-4</c:v>
                </c:pt>
                <c:pt idx="23806">
                  <c:v>7.2810775988634718E-4</c:v>
                </c:pt>
                <c:pt idx="23807">
                  <c:v>7.2807715137747202E-4</c:v>
                </c:pt>
                <c:pt idx="23808">
                  <c:v>7.2804650508297478E-4</c:v>
                </c:pt>
                <c:pt idx="23809">
                  <c:v>7.2801585767097053E-4</c:v>
                </c:pt>
                <c:pt idx="23810">
                  <c:v>7.2798524787588605E-4</c:v>
                </c:pt>
                <c:pt idx="23811">
                  <c:v>7.27954694688837E-4</c:v>
                </c:pt>
                <c:pt idx="23812">
                  <c:v>7.2792418666977135E-4</c:v>
                </c:pt>
                <c:pt idx="23813">
                  <c:v>7.2789368839609161E-4</c:v>
                </c:pt>
                <c:pt idx="23814">
                  <c:v>7.2786316041273239E-4</c:v>
                </c:pt>
                <c:pt idx="23815">
                  <c:v>7.2783258144767167E-4</c:v>
                </c:pt>
                <c:pt idx="23816">
                  <c:v>7.2780196038414789E-4</c:v>
                </c:pt>
                <c:pt idx="23817">
                  <c:v>7.2777133125126274E-4</c:v>
                </c:pt>
                <c:pt idx="23818">
                  <c:v>7.2774073405778889E-4</c:v>
                </c:pt>
                <c:pt idx="23819">
                  <c:v>7.2771019226407045E-4</c:v>
                </c:pt>
                <c:pt idx="23820">
                  <c:v>7.2767969957699373E-4</c:v>
                </c:pt>
                <c:pt idx="23821">
                  <c:v>7.276492235005408E-4</c:v>
                </c:pt>
                <c:pt idx="23822">
                  <c:v>7.2761872363864919E-4</c:v>
                </c:pt>
                <c:pt idx="23823">
                  <c:v>7.2758817444151401E-4</c:v>
                </c:pt>
                <c:pt idx="23824">
                  <c:v>7.2755757958717457E-4</c:v>
                </c:pt>
                <c:pt idx="23825">
                  <c:v>7.2752696990311403E-4</c:v>
                </c:pt>
                <c:pt idx="23826">
                  <c:v>7.2749638600217012E-4</c:v>
                </c:pt>
                <c:pt idx="23827">
                  <c:v>7.2746585541337246E-4</c:v>
                </c:pt>
                <c:pt idx="23828">
                  <c:v>7.274353770852039E-4</c:v>
                </c:pt>
                <c:pt idx="23829">
                  <c:v>7.2740492198466891E-4</c:v>
                </c:pt>
                <c:pt idx="23830">
                  <c:v>7.2737444945077611E-4</c:v>
                </c:pt>
                <c:pt idx="23831">
                  <c:v>7.2734393009093003E-4</c:v>
                </c:pt>
                <c:pt idx="23832">
                  <c:v>7.273133623270805E-4</c:v>
                </c:pt>
                <c:pt idx="23833">
                  <c:v>7.2728277327703582E-4</c:v>
                </c:pt>
                <c:pt idx="23834">
                  <c:v>7.2725220347868806E-4</c:v>
                </c:pt>
                <c:pt idx="23835">
                  <c:v>7.2722168406210992E-4</c:v>
                </c:pt>
                <c:pt idx="23836">
                  <c:v>7.2719121922438894E-4</c:v>
                </c:pt>
                <c:pt idx="23837">
                  <c:v>7.2716078387309938E-4</c:v>
                </c:pt>
                <c:pt idx="23838">
                  <c:v>7.2713033776145573E-4</c:v>
                </c:pt>
                <c:pt idx="23839">
                  <c:v>7.270998481523482E-4</c:v>
                </c:pt>
                <c:pt idx="23840">
                  <c:v>7.2706930824853325E-4</c:v>
                </c:pt>
                <c:pt idx="23841">
                  <c:v>7.2703874101302704E-4</c:v>
                </c:pt>
                <c:pt idx="23842">
                  <c:v>7.2700818623237849E-4</c:v>
                </c:pt>
                <c:pt idx="23843">
                  <c:v>7.2697767811092501E-4</c:v>
                </c:pt>
                <c:pt idx="23844">
                  <c:v>7.2694722601372892E-4</c:v>
                </c:pt>
                <c:pt idx="23845">
                  <c:v>7.2691680919979948E-4</c:v>
                </c:pt>
                <c:pt idx="23846">
                  <c:v>7.2688638850738451E-4</c:v>
                </c:pt>
                <c:pt idx="23847">
                  <c:v>7.268559284079447E-4</c:v>
                </c:pt>
                <c:pt idx="23848">
                  <c:v>7.2682541700897938E-4</c:v>
                </c:pt>
                <c:pt idx="23849">
                  <c:v>7.2679487274383814E-4</c:v>
                </c:pt>
                <c:pt idx="23850">
                  <c:v>7.2676433398521239E-4</c:v>
                </c:pt>
                <c:pt idx="23851">
                  <c:v>7.267338374346697E-4</c:v>
                </c:pt>
                <c:pt idx="23852">
                  <c:v>7.2670339745857179E-4</c:v>
                </c:pt>
                <c:pt idx="23853">
                  <c:v>7.2667299800473586E-4</c:v>
                </c:pt>
                <c:pt idx="23854">
                  <c:v>7.2664260164784233E-4</c:v>
                </c:pt>
                <c:pt idx="23855">
                  <c:v>7.2661217066648611E-4</c:v>
                </c:pt>
                <c:pt idx="23856">
                  <c:v>7.2658168828161423E-4</c:v>
                </c:pt>
                <c:pt idx="23857">
                  <c:v>7.2655116809836832E-4</c:v>
                </c:pt>
                <c:pt idx="23858">
                  <c:v>7.2652064643801751E-4</c:v>
                </c:pt>
                <c:pt idx="23859">
                  <c:v>7.2649016188181589E-4</c:v>
                </c:pt>
                <c:pt idx="23860">
                  <c:v>7.2645973354759684E-4</c:v>
                </c:pt>
                <c:pt idx="23861">
                  <c:v>7.2642935033044977E-4</c:v>
                </c:pt>
                <c:pt idx="23862">
                  <c:v>7.2639897716259894E-4</c:v>
                </c:pt>
                <c:pt idx="23863">
                  <c:v>7.2636857476370074E-4</c:v>
                </c:pt>
                <c:pt idx="23864">
                  <c:v>7.263381217580175E-4</c:v>
                </c:pt>
                <c:pt idx="23865">
                  <c:v>7.2630762670510939E-4</c:v>
                </c:pt>
                <c:pt idx="23866">
                  <c:v>7.2627712327277404E-4</c:v>
                </c:pt>
                <c:pt idx="23867">
                  <c:v>7.2624665127427924E-4</c:v>
                </c:pt>
                <c:pt idx="23868">
                  <c:v>7.2621623425030406E-4</c:v>
                </c:pt>
                <c:pt idx="23869">
                  <c:v>7.2618586621859518E-4</c:v>
                </c:pt>
                <c:pt idx="23870">
                  <c:v>7.2615551504944247E-4</c:v>
                </c:pt>
                <c:pt idx="23871">
                  <c:v>7.2612514056224348E-4</c:v>
                </c:pt>
                <c:pt idx="23872">
                  <c:v>7.2609471715054028E-4</c:v>
                </c:pt>
                <c:pt idx="23873">
                  <c:v>7.2606424819562107E-4</c:v>
                </c:pt>
                <c:pt idx="23874">
                  <c:v>7.2603376415521974E-4</c:v>
                </c:pt>
                <c:pt idx="23875">
                  <c:v>7.2600330540769102E-4</c:v>
                </c:pt>
                <c:pt idx="23876">
                  <c:v>7.2597289951480647E-4</c:v>
                </c:pt>
                <c:pt idx="23877">
                  <c:v>7.259425457065053E-4</c:v>
                </c:pt>
                <c:pt idx="23878">
                  <c:v>7.2591221532144524E-4</c:v>
                </c:pt>
                <c:pt idx="23879">
                  <c:v>7.2588186795115403E-4</c:v>
                </c:pt>
                <c:pt idx="23880">
                  <c:v>7.2585147419432119E-4</c:v>
                </c:pt>
                <c:pt idx="23881">
                  <c:v>7.2582103220789572E-4</c:v>
                </c:pt>
                <c:pt idx="23882">
                  <c:v>7.2579056873769911E-4</c:v>
                </c:pt>
                <c:pt idx="23883">
                  <c:v>7.2576012405214192E-4</c:v>
                </c:pt>
                <c:pt idx="23884">
                  <c:v>7.2572972926600993E-4</c:v>
                </c:pt>
                <c:pt idx="23885">
                  <c:v>7.2569938882382991E-4</c:v>
                </c:pt>
                <c:pt idx="23886">
                  <c:v>7.2566907800397868E-4</c:v>
                </c:pt>
                <c:pt idx="23887">
                  <c:v>7.256387568449653E-4</c:v>
                </c:pt>
                <c:pt idx="23888">
                  <c:v>7.2560839264891553E-4</c:v>
                </c:pt>
                <c:pt idx="23889">
                  <c:v>7.2557797838969471E-4</c:v>
                </c:pt>
                <c:pt idx="23890">
                  <c:v>7.2554753666228449E-4</c:v>
                </c:pt>
                <c:pt idx="23891">
                  <c:v>7.2551710695331758E-4</c:v>
                </c:pt>
                <c:pt idx="23892">
                  <c:v>7.2548672340417533E-4</c:v>
                </c:pt>
                <c:pt idx="23893">
                  <c:v>7.2545639558932603E-4</c:v>
                </c:pt>
                <c:pt idx="23894">
                  <c:v>7.2542610313152853E-4</c:v>
                </c:pt>
                <c:pt idx="23895">
                  <c:v>7.2539580718230536E-4</c:v>
                </c:pt>
                <c:pt idx="23896">
                  <c:v>7.253654722995229E-4</c:v>
                </c:pt>
                <c:pt idx="23897">
                  <c:v>7.253350864016299E-4</c:v>
                </c:pt>
                <c:pt idx="23898">
                  <c:v>7.2530466756400827E-4</c:v>
                </c:pt>
                <c:pt idx="23899">
                  <c:v>7.252742538340596E-4</c:v>
                </c:pt>
                <c:pt idx="23900">
                  <c:v>7.2524388180390082E-4</c:v>
                </c:pt>
                <c:pt idx="23901">
                  <c:v>7.2521356600783484E-4</c:v>
                </c:pt>
                <c:pt idx="23902">
                  <c:v>7.2518329074437574E-4</c:v>
                </c:pt>
                <c:pt idx="23903">
                  <c:v>7.2515301892415692E-4</c:v>
                </c:pt>
                <c:pt idx="23904">
                  <c:v>7.2512271295780025E-4</c:v>
                </c:pt>
                <c:pt idx="23905">
                  <c:v>7.2509235592010891E-4</c:v>
                </c:pt>
                <c:pt idx="23906">
                  <c:v>7.250619610742531E-4</c:v>
                </c:pt>
                <c:pt idx="23907">
                  <c:v>7.2503156439631864E-4</c:v>
                </c:pt>
                <c:pt idx="23908">
                  <c:v>7.2500120431352982E-4</c:v>
                </c:pt>
                <c:pt idx="23909">
                  <c:v>7.2497090006751023E-4</c:v>
                </c:pt>
                <c:pt idx="23910">
                  <c:v>7.2494064088517521E-4</c:v>
                </c:pt>
                <c:pt idx="23911">
                  <c:v>7.2491039205173564E-4</c:v>
                </c:pt>
                <c:pt idx="23912">
                  <c:v>7.2488011446221446E-4</c:v>
                </c:pt>
                <c:pt idx="23913">
                  <c:v>7.2484978663994303E-4</c:v>
                </c:pt>
                <c:pt idx="23914">
                  <c:v>7.2481941682418143E-4</c:v>
                </c:pt>
                <c:pt idx="23915">
                  <c:v>7.2478903832343133E-4</c:v>
                </c:pt>
                <c:pt idx="23916">
                  <c:v>7.2475869075501519E-4</c:v>
                </c:pt>
                <c:pt idx="23917">
                  <c:v>7.2472839773729894E-4</c:v>
                </c:pt>
                <c:pt idx="23918">
                  <c:v>7.2469815359551442E-4</c:v>
                </c:pt>
                <c:pt idx="23919">
                  <c:v>7.2466792656404122E-4</c:v>
                </c:pt>
                <c:pt idx="23920">
                  <c:v>7.2463767667796343E-4</c:v>
                </c:pt>
                <c:pt idx="23921">
                  <c:v>7.2460737827671046E-4</c:v>
                </c:pt>
                <c:pt idx="23922">
                  <c:v>7.2457703444817273E-4</c:v>
                </c:pt>
                <c:pt idx="23923">
                  <c:v>7.2454667528272531E-4</c:v>
                </c:pt>
                <c:pt idx="23924">
                  <c:v>7.2451634092422291E-4</c:v>
                </c:pt>
                <c:pt idx="23925">
                  <c:v>7.2448605896480774E-4</c:v>
                </c:pt>
                <c:pt idx="23926">
                  <c:v>7.2445582891251311E-4</c:v>
                </c:pt>
                <c:pt idx="23927">
                  <c:v>7.244256224751115E-4</c:v>
                </c:pt>
                <c:pt idx="23928">
                  <c:v>7.2439539949646073E-4</c:v>
                </c:pt>
                <c:pt idx="23929">
                  <c:v>7.2436513056870974E-4</c:v>
                </c:pt>
                <c:pt idx="23930">
                  <c:v>7.2433481358719044E-4</c:v>
                </c:pt>
                <c:pt idx="23931">
                  <c:v>7.2430447492839007E-4</c:v>
                </c:pt>
                <c:pt idx="23932">
                  <c:v>7.2427415459166348E-4</c:v>
                </c:pt>
                <c:pt idx="23933">
                  <c:v>7.242438836744799E-4</c:v>
                </c:pt>
                <c:pt idx="23934">
                  <c:v>7.2421366686548528E-4</c:v>
                </c:pt>
                <c:pt idx="23935">
                  <c:v>7.2418347981105123E-4</c:v>
                </c:pt>
                <c:pt idx="23936">
                  <c:v>7.2415328283436222E-4</c:v>
                </c:pt>
                <c:pt idx="23937">
                  <c:v>7.2412304327859785E-4</c:v>
                </c:pt>
                <c:pt idx="23938">
                  <c:v>7.2409275389204132E-4</c:v>
                </c:pt>
                <c:pt idx="23939">
                  <c:v>7.2406243690454404E-4</c:v>
                </c:pt>
                <c:pt idx="23940">
                  <c:v>7.2403213150367513E-4</c:v>
                </c:pt>
                <c:pt idx="23941">
                  <c:v>7.2400187176620593E-4</c:v>
                </c:pt>
                <c:pt idx="23942">
                  <c:v>7.2397166747275666E-4</c:v>
                </c:pt>
                <c:pt idx="23943">
                  <c:v>7.2394149860685142E-4</c:v>
                </c:pt>
                <c:pt idx="23944">
                  <c:v>7.2391132663221286E-4</c:v>
                </c:pt>
                <c:pt idx="23945">
                  <c:v>7.238811161945709E-4</c:v>
                </c:pt>
                <c:pt idx="23946">
                  <c:v>7.2385085502650137E-4</c:v>
                </c:pt>
                <c:pt idx="23947">
                  <c:v>7.2382056084850741E-4</c:v>
                </c:pt>
                <c:pt idx="23948">
                  <c:v>7.2379027138398026E-4</c:v>
                </c:pt>
                <c:pt idx="23949">
                  <c:v>7.2376002311431563E-4</c:v>
                </c:pt>
                <c:pt idx="23950">
                  <c:v>7.2372983073866861E-4</c:v>
                </c:pt>
                <c:pt idx="23951">
                  <c:v>7.2369967890308356E-4</c:v>
                </c:pt>
                <c:pt idx="23952">
                  <c:v>7.2366953085266947E-4</c:v>
                </c:pt>
                <c:pt idx="23953">
                  <c:v>7.2363934913114835E-4</c:v>
                </c:pt>
                <c:pt idx="23954">
                  <c:v>7.2360911667015558E-4</c:v>
                </c:pt>
                <c:pt idx="23955">
                  <c:v>7.235788463941297E-4</c:v>
                </c:pt>
                <c:pt idx="23956">
                  <c:v>7.2354857393563921E-4</c:v>
                </c:pt>
                <c:pt idx="23957">
                  <c:v>7.2351833756703295E-4</c:v>
                </c:pt>
                <c:pt idx="23958">
                  <c:v>7.2348815665082664E-4</c:v>
                </c:pt>
                <c:pt idx="23959">
                  <c:v>7.2345802074249373E-4</c:v>
                </c:pt>
                <c:pt idx="23960">
                  <c:v>7.2342789547837516E-4</c:v>
                </c:pt>
                <c:pt idx="23961">
                  <c:v>7.2339774192949232E-4</c:v>
                </c:pt>
                <c:pt idx="23962">
                  <c:v>7.2336753852102339E-4</c:v>
                </c:pt>
                <c:pt idx="23963">
                  <c:v>7.233372931752265E-4</c:v>
                </c:pt>
                <c:pt idx="23964">
                  <c:v>7.2330703884335059E-4</c:v>
                </c:pt>
                <c:pt idx="23965">
                  <c:v>7.2327681494635824E-4</c:v>
                </c:pt>
                <c:pt idx="23966">
                  <c:v>7.232466451776552E-4</c:v>
                </c:pt>
                <c:pt idx="23967">
                  <c:v>7.232165241666124E-4</c:v>
                </c:pt>
                <c:pt idx="23968">
                  <c:v>7.2318642050951437E-4</c:v>
                </c:pt>
                <c:pt idx="23969">
                  <c:v>7.2315629445733728E-4</c:v>
                </c:pt>
                <c:pt idx="23970">
                  <c:v>7.2312612029786622E-4</c:v>
                </c:pt>
                <c:pt idx="23971">
                  <c:v>7.2309590082897943E-4</c:v>
                </c:pt>
                <c:pt idx="23972">
                  <c:v>7.230656657760279E-4</c:v>
                </c:pt>
                <c:pt idx="23973">
                  <c:v>7.2303545504837834E-4</c:v>
                </c:pt>
                <c:pt idx="23974">
                  <c:v>7.2300529626623158E-4</c:v>
                </c:pt>
                <c:pt idx="23975">
                  <c:v>7.2297518921232804E-4</c:v>
                </c:pt>
                <c:pt idx="23976">
                  <c:v>7.2294510596107033E-4</c:v>
                </c:pt>
                <c:pt idx="23977">
                  <c:v>7.2291500660840813E-4</c:v>
                </c:pt>
                <c:pt idx="23978">
                  <c:v>7.2288486174213471E-4</c:v>
                </c:pt>
                <c:pt idx="23979">
                  <c:v>7.2285466899929497E-4</c:v>
                </c:pt>
                <c:pt idx="23980">
                  <c:v>7.2282445438968783E-4</c:v>
                </c:pt>
                <c:pt idx="23981">
                  <c:v>7.2279425764404858E-4</c:v>
                </c:pt>
                <c:pt idx="23982">
                  <c:v>7.2276410984054593E-4</c:v>
                </c:pt>
                <c:pt idx="23983">
                  <c:v>7.2273401590860814E-4</c:v>
                </c:pt>
                <c:pt idx="23984">
                  <c:v>7.2270395185985764E-4</c:v>
                </c:pt>
                <c:pt idx="23985">
                  <c:v>7.2267387830148835E-4</c:v>
                </c:pt>
                <c:pt idx="23986">
                  <c:v>7.2264376261955098E-4</c:v>
                </c:pt>
                <c:pt idx="23987">
                  <c:v>7.226135973400291E-4</c:v>
                </c:pt>
                <c:pt idx="23988">
                  <c:v>7.2258340433050316E-4</c:v>
                </c:pt>
                <c:pt idx="23989">
                  <c:v>7.2255322248035371E-4</c:v>
                </c:pt>
                <c:pt idx="23990">
                  <c:v>7.2252308580011471E-4</c:v>
                </c:pt>
                <c:pt idx="23991">
                  <c:v>7.2249300427334562E-4</c:v>
                </c:pt>
                <c:pt idx="23992">
                  <c:v>7.2246295824135789E-4</c:v>
                </c:pt>
                <c:pt idx="23993">
                  <c:v>7.2243290947899001E-4</c:v>
                </c:pt>
                <c:pt idx="23994">
                  <c:v>7.2240282272127774E-4</c:v>
                </c:pt>
                <c:pt idx="23995">
                  <c:v>7.2237268551807036E-4</c:v>
                </c:pt>
                <c:pt idx="23996">
                  <c:v>7.2234251523805464E-4</c:v>
                </c:pt>
                <c:pt idx="23997">
                  <c:v>7.2231234928189162E-4</c:v>
                </c:pt>
                <c:pt idx="23998">
                  <c:v>7.2228222401901133E-4</c:v>
                </c:pt>
                <c:pt idx="23999">
                  <c:v>7.2225215431037724E-4</c:v>
                </c:pt>
                <c:pt idx="24000">
                  <c:v>7.2222212514641007E-4</c:v>
                </c:pt>
                <c:pt idx="24001">
                  <c:v>7.2219210010522042E-4</c:v>
                </c:pt>
                <c:pt idx="24002">
                  <c:v>7.2216204186465935E-4</c:v>
                </c:pt>
                <c:pt idx="24003">
                  <c:v>7.2213193321616547E-4</c:v>
                </c:pt>
                <c:pt idx="24004">
                  <c:v>7.2210178674864871E-4</c:v>
                </c:pt>
                <c:pt idx="24005">
                  <c:v>7.2207163775283309E-4</c:v>
                </c:pt>
                <c:pt idx="24006">
                  <c:v>7.2204152434534588E-4</c:v>
                </c:pt>
                <c:pt idx="24007">
                  <c:v>7.2201146600677337E-4</c:v>
                </c:pt>
                <c:pt idx="24008">
                  <c:v>7.2198145261785803E-4</c:v>
                </c:pt>
                <c:pt idx="24009">
                  <c:v>7.2195145016422802E-4</c:v>
                </c:pt>
                <c:pt idx="24010">
                  <c:v>7.2192141989353719E-4</c:v>
                </c:pt>
                <c:pt idx="24011">
                  <c:v>7.2189134013551524E-4</c:v>
                </c:pt>
                <c:pt idx="24012">
                  <c:v>7.2186121849874727E-4</c:v>
                </c:pt>
                <c:pt idx="24013">
                  <c:v>7.2183108757922884E-4</c:v>
                </c:pt>
                <c:pt idx="24014">
                  <c:v>7.2180098660116403E-4</c:v>
                </c:pt>
                <c:pt idx="24015">
                  <c:v>7.2177093933041266E-4</c:v>
                </c:pt>
                <c:pt idx="24016">
                  <c:v>7.2174094069714194E-4</c:v>
                </c:pt>
                <c:pt idx="24017">
                  <c:v>7.2171095965736407E-4</c:v>
                </c:pt>
                <c:pt idx="24018">
                  <c:v>7.2168095667812934E-4</c:v>
                </c:pt>
                <c:pt idx="24019">
                  <c:v>7.2165090599804634E-4</c:v>
                </c:pt>
                <c:pt idx="24020">
                  <c:v>7.2162081012831509E-4</c:v>
                </c:pt>
                <c:pt idx="24021">
                  <c:v>7.215906984315868E-4</c:v>
                </c:pt>
                <c:pt idx="24022">
                  <c:v>7.2156061058278832E-4</c:v>
                </c:pt>
                <c:pt idx="24023">
                  <c:v>7.215305742278563E-4</c:v>
                </c:pt>
                <c:pt idx="24024">
                  <c:v>7.215005894209216E-4</c:v>
                </c:pt>
                <c:pt idx="24025">
                  <c:v>7.2147062860052806E-4</c:v>
                </c:pt>
                <c:pt idx="24026">
                  <c:v>7.2144065211447381E-4</c:v>
                </c:pt>
                <c:pt idx="24027">
                  <c:v>7.2141063054832603E-4</c:v>
                </c:pt>
                <c:pt idx="24028">
                  <c:v>7.2138056128417309E-4</c:v>
                </c:pt>
                <c:pt idx="24029">
                  <c:v>7.2135046996773514E-4</c:v>
                </c:pt>
                <c:pt idx="24030">
                  <c:v>7.2132039606159889E-4</c:v>
                </c:pt>
                <c:pt idx="24031">
                  <c:v>7.2129037062264409E-4</c:v>
                </c:pt>
                <c:pt idx="24032">
                  <c:v>7.2126039881781996E-4</c:v>
                </c:pt>
                <c:pt idx="24033">
                  <c:v>7.2123045702123022E-4</c:v>
                </c:pt>
                <c:pt idx="24034">
                  <c:v>7.2120050612341745E-4</c:v>
                </c:pt>
                <c:pt idx="24035">
                  <c:v>7.2117051355511438E-4</c:v>
                </c:pt>
                <c:pt idx="24036">
                  <c:v>7.2114047162320934E-4</c:v>
                </c:pt>
                <c:pt idx="24037">
                  <c:v>7.2111040183589481E-4</c:v>
                </c:pt>
                <c:pt idx="24038">
                  <c:v>7.2108034278523729E-4</c:v>
                </c:pt>
                <c:pt idx="24039">
                  <c:v>7.2105032841392343E-4</c:v>
                </c:pt>
                <c:pt idx="24040">
                  <c:v>7.2102036890527748E-4</c:v>
                </c:pt>
                <c:pt idx="24041">
                  <c:v>7.2099044495541802E-4</c:v>
                </c:pt>
                <c:pt idx="24042">
                  <c:v>7.2096051864924148E-4</c:v>
                </c:pt>
                <c:pt idx="24043">
                  <c:v>7.2093055481249591E-4</c:v>
                </c:pt>
                <c:pt idx="24044">
                  <c:v>7.2090054081540137E-4</c:v>
                </c:pt>
                <c:pt idx="24045">
                  <c:v>7.2087049367789303E-4</c:v>
                </c:pt>
                <c:pt idx="24046">
                  <c:v>7.2084045047917733E-4</c:v>
                </c:pt>
                <c:pt idx="24047">
                  <c:v>7.2081044747550902E-4</c:v>
                </c:pt>
                <c:pt idx="24048">
                  <c:v>7.2078049968662364E-4</c:v>
                </c:pt>
                <c:pt idx="24049">
                  <c:v>7.2075059244419422E-4</c:v>
                </c:pt>
                <c:pt idx="24050">
                  <c:v>7.2072068965786315E-4</c:v>
                </c:pt>
                <c:pt idx="24051">
                  <c:v>7.2069075414062198E-4</c:v>
                </c:pt>
                <c:pt idx="24052">
                  <c:v>7.2066076854663923E-4</c:v>
                </c:pt>
                <c:pt idx="24053">
                  <c:v>7.2063074513249411E-4</c:v>
                </c:pt>
                <c:pt idx="24054">
                  <c:v>7.2060071884870978E-4</c:v>
                </c:pt>
                <c:pt idx="24055">
                  <c:v>7.2057072765540123E-4</c:v>
                </c:pt>
                <c:pt idx="24056">
                  <c:v>7.2054079114840166E-4</c:v>
                </c:pt>
                <c:pt idx="24057">
                  <c:v>7.205108995304839E-4</c:v>
                </c:pt>
                <c:pt idx="24058">
                  <c:v>7.2048101913471847E-4</c:v>
                </c:pt>
                <c:pt idx="24059">
                  <c:v>7.2045111138598463E-4</c:v>
                </c:pt>
                <c:pt idx="24060">
                  <c:v>7.2042115452127409E-4</c:v>
                </c:pt>
                <c:pt idx="24061">
                  <c:v>7.203911558387601E-4</c:v>
                </c:pt>
                <c:pt idx="24062">
                  <c:v>7.2036114758122272E-4</c:v>
                </c:pt>
                <c:pt idx="24063">
                  <c:v>7.2033116877569454E-4</c:v>
                </c:pt>
                <c:pt idx="24064">
                  <c:v>7.2030124325793594E-4</c:v>
                </c:pt>
                <c:pt idx="24065">
                  <c:v>7.202713662556175E-4</c:v>
                </c:pt>
                <c:pt idx="24066">
                  <c:v>7.2024150708228831E-4</c:v>
                </c:pt>
                <c:pt idx="24067">
                  <c:v>7.2021162642125873E-4</c:v>
                </c:pt>
                <c:pt idx="24068">
                  <c:v>7.2018169846437073E-4</c:v>
                </c:pt>
                <c:pt idx="24069">
                  <c:v>7.2015172543944889E-4</c:v>
                </c:pt>
                <c:pt idx="24070">
                  <c:v>7.2012173634880886E-4</c:v>
                </c:pt>
                <c:pt idx="24071">
                  <c:v>7.200917706329449E-4</c:v>
                </c:pt>
                <c:pt idx="24072">
                  <c:v>7.2006185596128604E-4</c:v>
                </c:pt>
                <c:pt idx="24073">
                  <c:v>7.2003199265602833E-4</c:v>
                </c:pt>
                <c:pt idx="24074">
                  <c:v>7.2000215351738996E-4</c:v>
                </c:pt>
                <c:pt idx="24075">
                  <c:v>7.1997229914475035E-4</c:v>
                </c:pt>
                <c:pt idx="24076">
                  <c:v>7.1994240012357501E-4</c:v>
                </c:pt>
                <c:pt idx="24077">
                  <c:v>7.1991245358427741E-4</c:v>
                </c:pt>
                <c:pt idx="24078">
                  <c:v>7.1988248481111284E-4</c:v>
                </c:pt>
                <c:pt idx="24079">
                  <c:v>7.1985253299897589E-4</c:v>
                </c:pt>
                <c:pt idx="24080">
                  <c:v>7.1982262918153387E-4</c:v>
                </c:pt>
                <c:pt idx="24081">
                  <c:v>7.1979277875997732E-4</c:v>
                </c:pt>
                <c:pt idx="24082">
                  <c:v>7.1976295846819022E-4</c:v>
                </c:pt>
                <c:pt idx="24083">
                  <c:v>7.1973312947935927E-4</c:v>
                </c:pt>
                <c:pt idx="24084">
                  <c:v>7.1970325927066432E-4</c:v>
                </c:pt>
                <c:pt idx="24085">
                  <c:v>7.1967333993313079E-4</c:v>
                </c:pt>
                <c:pt idx="24086">
                  <c:v>7.1964339261838914E-4</c:v>
                </c:pt>
                <c:pt idx="24087">
                  <c:v>7.1961345562207351E-4</c:v>
                </c:pt>
                <c:pt idx="24088">
                  <c:v>7.1958356281745408E-4</c:v>
                </c:pt>
                <c:pt idx="24089">
                  <c:v>7.1955372458446421E-4</c:v>
                </c:pt>
                <c:pt idx="24090">
                  <c:v>7.1952392197109031E-4</c:v>
                </c:pt>
                <c:pt idx="24091">
                  <c:v>7.1949411737119316E-4</c:v>
                </c:pt>
                <c:pt idx="24092">
                  <c:v>7.1946427570262561E-4</c:v>
                </c:pt>
                <c:pt idx="24093">
                  <c:v>7.1943438415905583E-4</c:v>
                </c:pt>
                <c:pt idx="24094">
                  <c:v>7.1940445941470527E-4</c:v>
                </c:pt>
                <c:pt idx="24095">
                  <c:v>7.1937453822859771E-4</c:v>
                </c:pt>
                <c:pt idx="24096">
                  <c:v>7.1934465674262373E-4</c:v>
                </c:pt>
                <c:pt idx="24097">
                  <c:v>7.1931483013230825E-4</c:v>
                </c:pt>
                <c:pt idx="24098">
                  <c:v>7.1928504406745504E-4</c:v>
                </c:pt>
                <c:pt idx="24099">
                  <c:v>7.1925526278776813E-4</c:v>
                </c:pt>
                <c:pt idx="24100">
                  <c:v>7.1922544924238113E-4</c:v>
                </c:pt>
                <c:pt idx="24101">
                  <c:v>7.1919558595106398E-4</c:v>
                </c:pt>
                <c:pt idx="24102">
                  <c:v>7.1916568484125783E-4</c:v>
                </c:pt>
                <c:pt idx="24103">
                  <c:v>7.1913578052493991E-4</c:v>
                </c:pt>
                <c:pt idx="24104">
                  <c:v>7.1910591080492534E-4</c:v>
                </c:pt>
                <c:pt idx="24105">
                  <c:v>7.1907609538950014E-4</c:v>
                </c:pt>
                <c:pt idx="24106">
                  <c:v>7.1904632480025634E-4</c:v>
                </c:pt>
                <c:pt idx="24107">
                  <c:v>7.1901656571587307E-4</c:v>
                </c:pt>
                <c:pt idx="24108">
                  <c:v>7.1898677973902846E-4</c:v>
                </c:pt>
                <c:pt idx="24109">
                  <c:v>7.1895694501663578E-4</c:v>
                </c:pt>
                <c:pt idx="24110">
                  <c:v>7.1892706853972301E-4</c:v>
                </c:pt>
                <c:pt idx="24111">
                  <c:v>7.1889718219983749E-4</c:v>
                </c:pt>
                <c:pt idx="24112">
                  <c:v>7.1886732482650802E-4</c:v>
                </c:pt>
                <c:pt idx="24113">
                  <c:v>7.1883752032283826E-4</c:v>
                </c:pt>
                <c:pt idx="24114">
                  <c:v>7.1880776421072998E-4</c:v>
                </c:pt>
                <c:pt idx="24115">
                  <c:v>7.187780261591071E-4</c:v>
                </c:pt>
                <c:pt idx="24116">
                  <c:v>7.187482670676839E-4</c:v>
                </c:pt>
                <c:pt idx="24117">
                  <c:v>7.1871846108393072E-4</c:v>
                </c:pt>
                <c:pt idx="24118">
                  <c:v>7.1868861015559802E-4</c:v>
                </c:pt>
                <c:pt idx="24119">
                  <c:v>7.1865874292696425E-4</c:v>
                </c:pt>
                <c:pt idx="24120">
                  <c:v>7.1862889860416896E-4</c:v>
                </c:pt>
                <c:pt idx="24121">
                  <c:v>7.1859910487786431E-4</c:v>
                </c:pt>
                <c:pt idx="24122">
                  <c:v>7.1856936233506176E-4</c:v>
                </c:pt>
                <c:pt idx="24123">
                  <c:v>7.1853964413516591E-4</c:v>
                </c:pt>
                <c:pt idx="24124">
                  <c:v>7.1850991112889064E-4</c:v>
                </c:pt>
                <c:pt idx="24125">
                  <c:v>7.1848013390366883E-4</c:v>
                </c:pt>
                <c:pt idx="24126">
                  <c:v>7.1845030934149863E-4</c:v>
                </c:pt>
                <c:pt idx="24127">
                  <c:v>7.1842046236776885E-4</c:v>
                </c:pt>
                <c:pt idx="24128">
                  <c:v>7.1839063191016304E-4</c:v>
                </c:pt>
                <c:pt idx="24129">
                  <c:v>7.1836084897721386E-4</c:v>
                </c:pt>
                <c:pt idx="24130">
                  <c:v>7.1833111920114429E-4</c:v>
                </c:pt>
                <c:pt idx="24131">
                  <c:v>7.1830141967286923E-4</c:v>
                </c:pt>
                <c:pt idx="24132">
                  <c:v>7.1827171184757072E-4</c:v>
                </c:pt>
                <c:pt idx="24133">
                  <c:v>7.1824196325059484E-4</c:v>
                </c:pt>
                <c:pt idx="24134">
                  <c:v>7.182121657602757E-4</c:v>
                </c:pt>
                <c:pt idx="24135">
                  <c:v>7.1818234017452965E-4</c:v>
                </c:pt>
                <c:pt idx="24136">
                  <c:v>7.1815252449343545E-4</c:v>
                </c:pt>
                <c:pt idx="24137">
                  <c:v>7.1812275251929294E-4</c:v>
                </c:pt>
                <c:pt idx="24138">
                  <c:v>7.1809303482552142E-4</c:v>
                </c:pt>
                <c:pt idx="24139">
                  <c:v>7.1806335280906431E-4</c:v>
                </c:pt>
                <c:pt idx="24140">
                  <c:v>7.1803366917163995E-4</c:v>
                </c:pt>
                <c:pt idx="24141">
                  <c:v>7.180039489245785E-4</c:v>
                </c:pt>
                <c:pt idx="24142">
                  <c:v>7.1797417908804173E-4</c:v>
                </c:pt>
                <c:pt idx="24143">
                  <c:v>7.1794437599354477E-4</c:v>
                </c:pt>
                <c:pt idx="24144">
                  <c:v>7.1791457608122043E-4</c:v>
                </c:pt>
                <c:pt idx="24145">
                  <c:v>7.1788481537743269E-4</c:v>
                </c:pt>
                <c:pt idx="24146">
                  <c:v>7.1785510921051486E-4</c:v>
                </c:pt>
                <c:pt idx="24147">
                  <c:v>7.178254435853379E-4</c:v>
                </c:pt>
                <c:pt idx="24148">
                  <c:v>7.1779578307017611E-4</c:v>
                </c:pt>
                <c:pt idx="24149">
                  <c:v>7.1776609075127314E-4</c:v>
                </c:pt>
                <c:pt idx="24150">
                  <c:v>7.1773634901688274E-4</c:v>
                </c:pt>
                <c:pt idx="24151">
                  <c:v>7.1770656946843153E-4</c:v>
                </c:pt>
                <c:pt idx="24152">
                  <c:v>7.1767678638102203E-4</c:v>
                </c:pt>
                <c:pt idx="24153">
                  <c:v>7.1764703739940797E-4</c:v>
                </c:pt>
                <c:pt idx="24154">
                  <c:v>7.1761734234156789E-4</c:v>
                </c:pt>
                <c:pt idx="24155">
                  <c:v>7.1758769204471114E-4</c:v>
                </c:pt>
                <c:pt idx="24156">
                  <c:v>7.1755805353130339E-4</c:v>
                </c:pt>
                <c:pt idx="24157">
                  <c:v>7.1752838858236859E-4</c:v>
                </c:pt>
                <c:pt idx="24158">
                  <c:v>7.1749867525738138E-4</c:v>
                </c:pt>
                <c:pt idx="24159">
                  <c:v>7.1746892024345595E-4</c:v>
                </c:pt>
                <c:pt idx="24160">
                  <c:v>7.1743915508291824E-4</c:v>
                </c:pt>
                <c:pt idx="24161">
                  <c:v>7.1740941840742678E-4</c:v>
                </c:pt>
                <c:pt idx="24162">
                  <c:v>7.1737973418493147E-4</c:v>
                </c:pt>
                <c:pt idx="24163">
                  <c:v>7.1735009822831888E-4</c:v>
                </c:pt>
                <c:pt idx="24164">
                  <c:v>7.1732048055971433E-4</c:v>
                </c:pt>
                <c:pt idx="24165">
                  <c:v>7.1729084229538371E-4</c:v>
                </c:pt>
                <c:pt idx="24166">
                  <c:v>7.1726115754079027E-4</c:v>
                </c:pt>
                <c:pt idx="24167">
                  <c:v>7.1723142796686033E-4</c:v>
                </c:pt>
                <c:pt idx="24168">
                  <c:v>7.1720168186215419E-4</c:v>
                </c:pt>
                <c:pt idx="24169">
                  <c:v>7.171719581985259E-4</c:v>
                </c:pt>
                <c:pt idx="24170">
                  <c:v>7.1714228468564587E-4</c:v>
                </c:pt>
                <c:pt idx="24171">
                  <c:v>7.1711266217207401E-4</c:v>
                </c:pt>
                <c:pt idx="24172">
                  <c:v>7.170830641739592E-4</c:v>
                </c:pt>
                <c:pt idx="24173">
                  <c:v>7.170534517930647E-4</c:v>
                </c:pt>
                <c:pt idx="24174">
                  <c:v>7.1702379562084938E-4</c:v>
                </c:pt>
                <c:pt idx="24175">
                  <c:v>7.1699409229411721E-4</c:v>
                </c:pt>
                <c:pt idx="24176">
                  <c:v>7.1696436638198579E-4</c:v>
                </c:pt>
                <c:pt idx="24177">
                  <c:v>7.1693465654540595E-4</c:v>
                </c:pt>
                <c:pt idx="24178">
                  <c:v>7.1690499376589323E-4</c:v>
                </c:pt>
                <c:pt idx="24179">
                  <c:v>7.1687538390351169E-4</c:v>
                </c:pt>
                <c:pt idx="24180">
                  <c:v>7.1684580440350694E-4</c:v>
                </c:pt>
                <c:pt idx="24181">
                  <c:v>7.1681621700234513E-4</c:v>
                </c:pt>
                <c:pt idx="24182">
                  <c:v>7.1678658927525822E-4</c:v>
                </c:pt>
                <c:pt idx="24183">
                  <c:v>7.1675691289103981E-4</c:v>
                </c:pt>
                <c:pt idx="24184">
                  <c:v>7.1672720829669522E-4</c:v>
                </c:pt>
                <c:pt idx="24185">
                  <c:v>7.1669751319765936E-4</c:v>
                </c:pt>
                <c:pt idx="24186">
                  <c:v>7.1666786132372734E-4</c:v>
                </c:pt>
                <c:pt idx="24187">
                  <c:v>7.1663826343872333E-4</c:v>
                </c:pt>
                <c:pt idx="24188">
                  <c:v>7.166087012856143E-4</c:v>
                </c:pt>
                <c:pt idx="24189">
                  <c:v>7.1657913787290337E-4</c:v>
                </c:pt>
                <c:pt idx="24190">
                  <c:v>7.1654953830672724E-4</c:v>
                </c:pt>
                <c:pt idx="24191">
                  <c:v>7.1651988943675893E-4</c:v>
                </c:pt>
                <c:pt idx="24192">
                  <c:v>7.1649020725480963E-4</c:v>
                </c:pt>
                <c:pt idx="24193">
                  <c:v>7.1646052788340369E-4</c:v>
                </c:pt>
                <c:pt idx="24194">
                  <c:v>7.1643088723222573E-4</c:v>
                </c:pt>
                <c:pt idx="24195">
                  <c:v>7.1640130077950317E-4</c:v>
                </c:pt>
                <c:pt idx="24196">
                  <c:v>7.1637175486208814E-4</c:v>
                </c:pt>
                <c:pt idx="24197">
                  <c:v>7.1634221437537088E-4</c:v>
                </c:pt>
                <c:pt idx="24198">
                  <c:v>7.1631264254362528E-4</c:v>
                </c:pt>
                <c:pt idx="24199">
                  <c:v>7.1628302162643801E-4</c:v>
                </c:pt>
                <c:pt idx="24200">
                  <c:v>7.1625336290235338E-4</c:v>
                </c:pt>
                <c:pt idx="24201">
                  <c:v>7.162237003112493E-4</c:v>
                </c:pt>
                <c:pt idx="24202">
                  <c:v>7.1619407133907036E-4</c:v>
                </c:pt>
                <c:pt idx="24203">
                  <c:v>7.1616449591076496E-4</c:v>
                </c:pt>
                <c:pt idx="24204">
                  <c:v>7.1613496517599826E-4</c:v>
                </c:pt>
                <c:pt idx="24205">
                  <c:v>7.1610544649916715E-4</c:v>
                </c:pt>
                <c:pt idx="24206">
                  <c:v>7.1607590184019404E-4</c:v>
                </c:pt>
                <c:pt idx="24207">
                  <c:v>7.1604630917373687E-4</c:v>
                </c:pt>
                <c:pt idx="24208">
                  <c:v>7.1601667488616972E-4</c:v>
                </c:pt>
                <c:pt idx="24209">
                  <c:v>7.1598703017261469E-4</c:v>
                </c:pt>
                <c:pt idx="24210">
                  <c:v>7.1595741346651984E-4</c:v>
                </c:pt>
                <c:pt idx="24211">
                  <c:v>7.1592784879821823E-4</c:v>
                </c:pt>
                <c:pt idx="24212">
                  <c:v>7.1589833226833532E-4</c:v>
                </c:pt>
                <c:pt idx="24213">
                  <c:v>7.1586883425006577E-4</c:v>
                </c:pt>
                <c:pt idx="24214">
                  <c:v>7.1583931607633732E-4</c:v>
                </c:pt>
                <c:pt idx="24215">
                  <c:v>7.1580975181294532E-4</c:v>
                </c:pt>
                <c:pt idx="24216">
                  <c:v>7.1578014285721993E-4</c:v>
                </c:pt>
                <c:pt idx="24217">
                  <c:v>7.1575051714430819E-4</c:v>
                </c:pt>
                <c:pt idx="24218">
                  <c:v>7.157209134118623E-4</c:v>
                </c:pt>
                <c:pt idx="24219">
                  <c:v>7.1569135938638845E-4</c:v>
                </c:pt>
                <c:pt idx="24220">
                  <c:v>7.1566185617476827E-4</c:v>
                </c:pt>
                <c:pt idx="24221">
                  <c:v>7.1563237764745965E-4</c:v>
                </c:pt>
                <c:pt idx="24222">
                  <c:v>7.1560288515697102E-4</c:v>
                </c:pt>
                <c:pt idx="24223">
                  <c:v>7.1557334930082172E-4</c:v>
                </c:pt>
                <c:pt idx="24224">
                  <c:v>7.1554376647381748E-4</c:v>
                </c:pt>
                <c:pt idx="24225">
                  <c:v>7.1551416089137931E-4</c:v>
                </c:pt>
                <c:pt idx="24226">
                  <c:v>7.154845709482345E-4</c:v>
                </c:pt>
                <c:pt idx="24227">
                  <c:v>7.1545502759701239E-4</c:v>
                </c:pt>
                <c:pt idx="24228">
                  <c:v>7.154255369224478E-4</c:v>
                </c:pt>
                <c:pt idx="24229">
                  <c:v>7.1539607672142813E-4</c:v>
                </c:pt>
                <c:pt idx="24230">
                  <c:v>7.1536660901100693E-4</c:v>
                </c:pt>
                <c:pt idx="24231">
                  <c:v>7.1533710141797864E-4</c:v>
                </c:pt>
                <c:pt idx="24232">
                  <c:v>7.1530754540471964E-4</c:v>
                </c:pt>
                <c:pt idx="24233">
                  <c:v>7.1527796107012848E-4</c:v>
                </c:pt>
                <c:pt idx="24234">
                  <c:v>7.1524838582588918E-4</c:v>
                </c:pt>
                <c:pt idx="24235">
                  <c:v>7.152188533277908E-4</c:v>
                </c:pt>
                <c:pt idx="24236">
                  <c:v>7.1518937452700942E-4</c:v>
                </c:pt>
                <c:pt idx="24237">
                  <c:v>7.151599315096365E-4</c:v>
                </c:pt>
                <c:pt idx="24238">
                  <c:v>7.1513048758986401E-4</c:v>
                </c:pt>
                <c:pt idx="24239">
                  <c:v>7.1510100796994458E-4</c:v>
                </c:pt>
                <c:pt idx="24240">
                  <c:v>7.1507147933205914E-4</c:v>
                </c:pt>
                <c:pt idx="24241">
                  <c:v>7.1504191733128182E-4</c:v>
                </c:pt>
                <c:pt idx="24242">
                  <c:v>7.1501235777382001E-4</c:v>
                </c:pt>
                <c:pt idx="24243">
                  <c:v>7.1498283645156575E-4</c:v>
                </c:pt>
                <c:pt idx="24244">
                  <c:v>7.1495336898972533E-4</c:v>
                </c:pt>
                <c:pt idx="24245">
                  <c:v>7.1492394205409848E-4</c:v>
                </c:pt>
                <c:pt idx="24246">
                  <c:v>7.1489452086569301E-4</c:v>
                </c:pt>
                <c:pt idx="24247">
                  <c:v>7.1486506878777514E-4</c:v>
                </c:pt>
                <c:pt idx="24248">
                  <c:v>7.1483556795403909E-4</c:v>
                </c:pt>
                <c:pt idx="24249">
                  <c:v>7.1480602932326128E-4</c:v>
                </c:pt>
                <c:pt idx="24250">
                  <c:v>7.1477648650174392E-4</c:v>
                </c:pt>
                <c:pt idx="24251">
                  <c:v>7.1474697681590523E-4</c:v>
                </c:pt>
                <c:pt idx="24252">
                  <c:v>7.1471752029496989E-4</c:v>
                </c:pt>
                <c:pt idx="24253">
                  <c:v>7.1468810839790209E-4</c:v>
                </c:pt>
                <c:pt idx="24254">
                  <c:v>7.1465870882920905E-4</c:v>
                </c:pt>
                <c:pt idx="24255">
                  <c:v>7.1462928372823442E-4</c:v>
                </c:pt>
                <c:pt idx="24256">
                  <c:v>7.1459981098737167E-4</c:v>
                </c:pt>
                <c:pt idx="24257">
                  <c:v>7.1457029669546928E-4</c:v>
                </c:pt>
                <c:pt idx="24258">
                  <c:v>7.1454077170241665E-4</c:v>
                </c:pt>
                <c:pt idx="24259">
                  <c:v>7.1451127424314537E-4</c:v>
                </c:pt>
                <c:pt idx="24260">
                  <c:v>7.1448182840791485E-4</c:v>
                </c:pt>
                <c:pt idx="24261">
                  <c:v>7.1445243058191124E-4</c:v>
                </c:pt>
                <c:pt idx="24262">
                  <c:v>7.1442305148722502E-4</c:v>
                </c:pt>
                <c:pt idx="24263">
                  <c:v>7.1439365267356712E-4</c:v>
                </c:pt>
                <c:pt idx="24264">
                  <c:v>7.1436420816937973E-4</c:v>
                </c:pt>
                <c:pt idx="24265">
                  <c:v>7.1433471910157837E-4</c:v>
                </c:pt>
                <c:pt idx="24266">
                  <c:v>7.1430521305421103E-4</c:v>
                </c:pt>
                <c:pt idx="24267">
                  <c:v>7.1427572853081532E-4</c:v>
                </c:pt>
                <c:pt idx="24268">
                  <c:v>7.1424629327258133E-4</c:v>
                </c:pt>
                <c:pt idx="24269">
                  <c:v>7.1421690864152416E-4</c:v>
                </c:pt>
                <c:pt idx="24270">
                  <c:v>7.1418754885996358E-4</c:v>
                </c:pt>
                <c:pt idx="24271">
                  <c:v>7.1415817553085981E-4</c:v>
                </c:pt>
                <c:pt idx="24272">
                  <c:v>7.1412875925978023E-4</c:v>
                </c:pt>
                <c:pt idx="24273">
                  <c:v>7.140992962027193E-4</c:v>
                </c:pt>
                <c:pt idx="24274">
                  <c:v>7.1406981022396042E-4</c:v>
                </c:pt>
                <c:pt idx="24275">
                  <c:v>7.1404033945249789E-4</c:v>
                </c:pt>
                <c:pt idx="24276">
                  <c:v>7.1401091481026037E-4</c:v>
                </c:pt>
                <c:pt idx="24277">
                  <c:v>7.1398154260350838E-4</c:v>
                </c:pt>
                <c:pt idx="24278">
                  <c:v>7.1395220097809713E-4</c:v>
                </c:pt>
                <c:pt idx="24279">
                  <c:v>7.139228522309505E-4</c:v>
                </c:pt>
                <c:pt idx="24280">
                  <c:v>7.1389346404209387E-4</c:v>
                </c:pt>
                <c:pt idx="24281">
                  <c:v>7.1386402767057312E-4</c:v>
                </c:pt>
                <c:pt idx="24282">
                  <c:v>7.1383456286996103E-4</c:v>
                </c:pt>
                <c:pt idx="24283">
                  <c:v>7.1380510675909882E-4</c:v>
                </c:pt>
                <c:pt idx="24284">
                  <c:v>7.1377569291829429E-4</c:v>
                </c:pt>
                <c:pt idx="24285">
                  <c:v>7.1374633248303711E-4</c:v>
                </c:pt>
                <c:pt idx="24286">
                  <c:v>7.1371700787967683E-4</c:v>
                </c:pt>
                <c:pt idx="24287">
                  <c:v>7.1368768272698883E-4</c:v>
                </c:pt>
                <c:pt idx="24288">
                  <c:v>7.1365832232463794E-4</c:v>
                </c:pt>
                <c:pt idx="24289">
                  <c:v>7.1362891319025649E-4</c:v>
                </c:pt>
                <c:pt idx="24290">
                  <c:v>7.1359947064514426E-4</c:v>
                </c:pt>
                <c:pt idx="24291">
                  <c:v>7.1357003018049717E-4</c:v>
                </c:pt>
                <c:pt idx="24292">
                  <c:v>7.1354062746929129E-4</c:v>
                </c:pt>
                <c:pt idx="24293">
                  <c:v>7.1351127828086602E-4</c:v>
                </c:pt>
                <c:pt idx="24294">
                  <c:v>7.1348196960691816E-4</c:v>
                </c:pt>
                <c:pt idx="24295">
                  <c:v>7.1345266699261983E-4</c:v>
                </c:pt>
                <c:pt idx="24296">
                  <c:v>7.1342333394111112E-4</c:v>
                </c:pt>
                <c:pt idx="24297">
                  <c:v>7.1339395246298391E-4</c:v>
                </c:pt>
                <c:pt idx="24298">
                  <c:v>7.1336453320031742E-4</c:v>
                </c:pt>
                <c:pt idx="24299">
                  <c:v>7.1333510942750834E-4</c:v>
                </c:pt>
                <c:pt idx="24300">
                  <c:v>7.1330571831073079E-4</c:v>
                </c:pt>
                <c:pt idx="24301">
                  <c:v>7.1327637998082273E-4</c:v>
                </c:pt>
                <c:pt idx="24302">
                  <c:v>7.1324708620291511E-4</c:v>
                </c:pt>
                <c:pt idx="24303">
                  <c:v>7.1321780501981593E-4</c:v>
                </c:pt>
                <c:pt idx="24304">
                  <c:v>7.1318849875077713E-4</c:v>
                </c:pt>
                <c:pt idx="24305">
                  <c:v>7.1315914520849301E-4</c:v>
                </c:pt>
                <c:pt idx="24306">
                  <c:v>7.131297501874232E-4</c:v>
                </c:pt>
                <c:pt idx="24307">
                  <c:v>7.1310034419422123E-4</c:v>
                </c:pt>
                <c:pt idx="24308">
                  <c:v>7.1307096526500508E-4</c:v>
                </c:pt>
                <c:pt idx="24309">
                  <c:v>7.1304163754753579E-4</c:v>
                </c:pt>
                <c:pt idx="24310">
                  <c:v>7.1301235770839422E-4</c:v>
                </c:pt>
                <c:pt idx="24311">
                  <c:v>7.1298309681642308E-4</c:v>
                </c:pt>
                <c:pt idx="24312">
                  <c:v>7.1295381663820932E-4</c:v>
                </c:pt>
                <c:pt idx="24313">
                  <c:v>7.1292449116710794E-4</c:v>
                </c:pt>
                <c:pt idx="24314">
                  <c:v>7.1289512126281951E-4</c:v>
                </c:pt>
                <c:pt idx="24315">
                  <c:v>7.128657341605683E-4</c:v>
                </c:pt>
                <c:pt idx="24316">
                  <c:v>7.1283636812989387E-4</c:v>
                </c:pt>
                <c:pt idx="24317">
                  <c:v>7.1280705092453291E-4</c:v>
                </c:pt>
                <c:pt idx="24318">
                  <c:v>7.1277778415846911E-4</c:v>
                </c:pt>
                <c:pt idx="24319">
                  <c:v>7.1274854240346104E-4</c:v>
                </c:pt>
                <c:pt idx="24320">
                  <c:v>7.1271928751260899E-4</c:v>
                </c:pt>
                <c:pt idx="24321">
                  <c:v>7.1268999010149934E-4</c:v>
                </c:pt>
                <c:pt idx="24322">
                  <c:v>7.1266064609045701E-4</c:v>
                </c:pt>
                <c:pt idx="24323">
                  <c:v>7.1263127899516944E-4</c:v>
                </c:pt>
                <c:pt idx="24324">
                  <c:v>7.126019266794299E-4</c:v>
                </c:pt>
                <c:pt idx="24325">
                  <c:v>7.1257262003265789E-4</c:v>
                </c:pt>
                <c:pt idx="24326">
                  <c:v>7.1254336557952807E-4</c:v>
                </c:pt>
                <c:pt idx="24327">
                  <c:v>7.1251414181219082E-4</c:v>
                </c:pt>
                <c:pt idx="24328">
                  <c:v>7.124849113067384E-4</c:v>
                </c:pt>
                <c:pt idx="24329">
                  <c:v>7.1245564179804816E-4</c:v>
                </c:pt>
                <c:pt idx="24330">
                  <c:v>7.1242632434489919E-4</c:v>
                </c:pt>
                <c:pt idx="24331">
                  <c:v>7.1239697835830758E-4</c:v>
                </c:pt>
                <c:pt idx="24332">
                  <c:v>7.1236764066518572E-4</c:v>
                </c:pt>
                <c:pt idx="24333">
                  <c:v>7.1233834476890502E-4</c:v>
                </c:pt>
                <c:pt idx="24334">
                  <c:v>7.1230910198626985E-4</c:v>
                </c:pt>
                <c:pt idx="24335">
                  <c:v>7.1227989508103502E-4</c:v>
                </c:pt>
                <c:pt idx="24336">
                  <c:v>7.1225068797543952E-4</c:v>
                </c:pt>
                <c:pt idx="24337">
                  <c:v>7.1222144606783032E-4</c:v>
                </c:pt>
                <c:pt idx="24338">
                  <c:v>7.1219215571422672E-4</c:v>
                </c:pt>
                <c:pt idx="24339">
                  <c:v>7.1216283190509962E-4</c:v>
                </c:pt>
                <c:pt idx="24340">
                  <c:v>7.121335098179011E-4</c:v>
                </c:pt>
                <c:pt idx="24341">
                  <c:v>7.1210422500564516E-4</c:v>
                </c:pt>
                <c:pt idx="24342">
                  <c:v>7.1207499337893633E-4</c:v>
                </c:pt>
                <c:pt idx="24343">
                  <c:v>7.1204580225238195E-4</c:v>
                </c:pt>
                <c:pt idx="24344">
                  <c:v>7.1201661749382831E-4</c:v>
                </c:pt>
                <c:pt idx="24345">
                  <c:v>7.1198740274717304E-4</c:v>
                </c:pt>
                <c:pt idx="24346">
                  <c:v>7.1195813990265592E-4</c:v>
                </c:pt>
                <c:pt idx="24347">
                  <c:v>7.1192883928872209E-4</c:v>
                </c:pt>
                <c:pt idx="24348">
                  <c:v>7.1189953384950756E-4</c:v>
                </c:pt>
                <c:pt idx="24349">
                  <c:v>7.1187026059026863E-4</c:v>
                </c:pt>
                <c:pt idx="24350">
                  <c:v>7.1184103974080521E-4</c:v>
                </c:pt>
                <c:pt idx="24351">
                  <c:v>7.1181186336933459E-4</c:v>
                </c:pt>
                <c:pt idx="24352">
                  <c:v>7.117826998551145E-4</c:v>
                </c:pt>
                <c:pt idx="24353">
                  <c:v>7.1175351169780866E-4</c:v>
                </c:pt>
                <c:pt idx="24354">
                  <c:v>7.1172427663291845E-4</c:v>
                </c:pt>
                <c:pt idx="24355">
                  <c:v>7.1169500016365428E-4</c:v>
                </c:pt>
                <c:pt idx="24356">
                  <c:v>7.1166571245542343E-4</c:v>
                </c:pt>
                <c:pt idx="24357">
                  <c:v>7.1163645134523547E-4</c:v>
                </c:pt>
                <c:pt idx="24358">
                  <c:v>7.1160724103597845E-4</c:v>
                </c:pt>
                <c:pt idx="24359">
                  <c:v>7.1157807847246413E-4</c:v>
                </c:pt>
                <c:pt idx="24360">
                  <c:v>7.1154893506815333E-4</c:v>
                </c:pt>
                <c:pt idx="24361">
                  <c:v>7.1151977280659864E-4</c:v>
                </c:pt>
                <c:pt idx="24362">
                  <c:v>7.1149056564831059E-4</c:v>
                </c:pt>
                <c:pt idx="24363">
                  <c:v>7.1146131418893196E-4</c:v>
                </c:pt>
                <c:pt idx="24364">
                  <c:v>7.1143204531713233E-4</c:v>
                </c:pt>
                <c:pt idx="24365">
                  <c:v>7.1140279706857767E-4</c:v>
                </c:pt>
                <c:pt idx="24366">
                  <c:v>7.1137359720746594E-4</c:v>
                </c:pt>
                <c:pt idx="24367">
                  <c:v>7.1134444759659329E-4</c:v>
                </c:pt>
                <c:pt idx="24368">
                  <c:v>7.1131532315474896E-4</c:v>
                </c:pt>
                <c:pt idx="24369">
                  <c:v>7.1128618598484492E-4</c:v>
                </c:pt>
                <c:pt idx="24370">
                  <c:v>7.1125700671442803E-4</c:v>
                </c:pt>
                <c:pt idx="24371">
                  <c:v>7.1122778103127724E-4</c:v>
                </c:pt>
                <c:pt idx="24372">
                  <c:v>7.1119853210502228E-4</c:v>
                </c:pt>
                <c:pt idx="24373">
                  <c:v>7.1116929753478652E-4</c:v>
                </c:pt>
                <c:pt idx="24374">
                  <c:v>7.1114010817568344E-4</c:v>
                </c:pt>
                <c:pt idx="24375">
                  <c:v>7.1111097076772894E-4</c:v>
                </c:pt>
                <c:pt idx="24376">
                  <c:v>7.1108186414672501E-4</c:v>
                </c:pt>
                <c:pt idx="24377">
                  <c:v>7.1105275116719702E-4</c:v>
                </c:pt>
                <c:pt idx="24378">
                  <c:v>7.1102359962049093E-4</c:v>
                </c:pt>
                <c:pt idx="24379">
                  <c:v>7.1099440036814603E-4</c:v>
                </c:pt>
                <c:pt idx="24380">
                  <c:v>7.1096517248137199E-4</c:v>
                </c:pt>
                <c:pt idx="24381">
                  <c:v>7.1093595249607897E-4</c:v>
                </c:pt>
                <c:pt idx="24382">
                  <c:v>7.1090677383727277E-4</c:v>
                </c:pt>
                <c:pt idx="24383">
                  <c:v>7.1087764800009461E-4</c:v>
                </c:pt>
                <c:pt idx="24384">
                  <c:v>7.1084855808286164E-4</c:v>
                </c:pt>
                <c:pt idx="24385">
                  <c:v>7.108194683101757E-4</c:v>
                </c:pt>
                <c:pt idx="24386">
                  <c:v>7.1079034418030328E-4</c:v>
                </c:pt>
                <c:pt idx="24387">
                  <c:v>7.107611718905469E-4</c:v>
                </c:pt>
                <c:pt idx="24388">
                  <c:v>7.1073196610346603E-4</c:v>
                </c:pt>
                <c:pt idx="24389">
                  <c:v>7.1070276168408138E-4</c:v>
                </c:pt>
                <c:pt idx="24390">
                  <c:v>7.1067359406437494E-4</c:v>
                </c:pt>
                <c:pt idx="24391">
                  <c:v>7.1064447929341016E-4</c:v>
                </c:pt>
                <c:pt idx="24392">
                  <c:v>7.1061540500571196E-4</c:v>
                </c:pt>
                <c:pt idx="24393">
                  <c:v>7.1058633739033499E-4</c:v>
                </c:pt>
                <c:pt idx="24394">
                  <c:v>7.1055724023278712E-4</c:v>
                </c:pt>
                <c:pt idx="24395">
                  <c:v>7.1052809530567089E-4</c:v>
                </c:pt>
                <c:pt idx="24396">
                  <c:v>7.1049891262683928E-4</c:v>
                </c:pt>
                <c:pt idx="24397">
                  <c:v>7.1046972481182691E-4</c:v>
                </c:pt>
                <c:pt idx="24398">
                  <c:v>7.1044056870429027E-4</c:v>
                </c:pt>
                <c:pt idx="24399">
                  <c:v>7.1041146463040716E-4</c:v>
                </c:pt>
                <c:pt idx="24400">
                  <c:v>7.1038240495837333E-4</c:v>
                </c:pt>
                <c:pt idx="24401">
                  <c:v>7.1035335840209917E-4</c:v>
                </c:pt>
                <c:pt idx="24402">
                  <c:v>7.1032428764211848E-4</c:v>
                </c:pt>
                <c:pt idx="24403">
                  <c:v>7.1029517033922461E-4</c:v>
                </c:pt>
                <c:pt idx="24404">
                  <c:v>7.102660117084983E-4</c:v>
                </c:pt>
                <c:pt idx="24405">
                  <c:v>7.1023684157606019E-4</c:v>
                </c:pt>
                <c:pt idx="24406">
                  <c:v>7.102076975795612E-4</c:v>
                </c:pt>
                <c:pt idx="24407">
                  <c:v>7.1017860397465133E-4</c:v>
                </c:pt>
                <c:pt idx="24408">
                  <c:v>7.1014955798124918E-4</c:v>
                </c:pt>
                <c:pt idx="24409">
                  <c:v>7.1012053135532114E-4</c:v>
                </c:pt>
                <c:pt idx="24410">
                  <c:v>7.1009148629741969E-4</c:v>
                </c:pt>
                <c:pt idx="24411">
                  <c:v>7.1006239673745508E-4</c:v>
                </c:pt>
                <c:pt idx="24412">
                  <c:v>7.1003326301011965E-4</c:v>
                </c:pt>
                <c:pt idx="24413">
                  <c:v>7.100041116598157E-4</c:v>
                </c:pt>
                <c:pt idx="24414">
                  <c:v>7.0997498048847333E-4</c:v>
                </c:pt>
                <c:pt idx="24415">
                  <c:v>7.0994589726865816E-4</c:v>
                </c:pt>
                <c:pt idx="24416">
                  <c:v>7.0991686410888329E-4</c:v>
                </c:pt>
                <c:pt idx="24417">
                  <c:v>7.0988785627255739E-4</c:v>
                </c:pt>
                <c:pt idx="24418">
                  <c:v>7.0985883611206983E-4</c:v>
                </c:pt>
                <c:pt idx="24419">
                  <c:v>7.0982977426884699E-4</c:v>
                </c:pt>
                <c:pt idx="24420">
                  <c:v>7.0980066620120533E-4</c:v>
                </c:pt>
                <c:pt idx="24421">
                  <c:v>7.0977153473524707E-4</c:v>
                </c:pt>
                <c:pt idx="24422">
                  <c:v>7.0974241720595324E-4</c:v>
                </c:pt>
                <c:pt idx="24423">
                  <c:v>7.0971334443239585E-4</c:v>
                </c:pt>
                <c:pt idx="24424">
                  <c:v>7.0968432336687031E-4</c:v>
                </c:pt>
                <c:pt idx="24425">
                  <c:v>7.0965533318618904E-4</c:v>
                </c:pt>
                <c:pt idx="24426">
                  <c:v>7.096263370225791E-4</c:v>
                </c:pt>
                <c:pt idx="24427">
                  <c:v>7.0959730272543409E-4</c:v>
                </c:pt>
                <c:pt idx="24428">
                  <c:v>7.0956822096206358E-4</c:v>
                </c:pt>
                <c:pt idx="24429">
                  <c:v>7.0953911046660692E-4</c:v>
                </c:pt>
                <c:pt idx="24430">
                  <c:v>7.0951000748489704E-4</c:v>
                </c:pt>
                <c:pt idx="24431">
                  <c:v>7.0948094536217089E-4</c:v>
                </c:pt>
                <c:pt idx="24432">
                  <c:v>7.0945193576896139E-4</c:v>
                </c:pt>
                <c:pt idx="24433">
                  <c:v>7.0942296213533074E-4</c:v>
                </c:pt>
                <c:pt idx="24434">
                  <c:v>7.0939398898710933E-4</c:v>
                </c:pt>
                <c:pt idx="24435">
                  <c:v>7.0936498192372167E-4</c:v>
                </c:pt>
                <c:pt idx="24436">
                  <c:v>7.0933592698662002E-4</c:v>
                </c:pt>
                <c:pt idx="24437">
                  <c:v>7.0930683851335341E-4</c:v>
                </c:pt>
                <c:pt idx="24438">
                  <c:v>7.0927775105780484E-4</c:v>
                </c:pt>
                <c:pt idx="24439">
                  <c:v>7.092486999298941E-4</c:v>
                </c:pt>
                <c:pt idx="24440">
                  <c:v>7.0921970131436365E-4</c:v>
                </c:pt>
                <c:pt idx="24441">
                  <c:v>7.0919074316269095E-4</c:v>
                </c:pt>
                <c:pt idx="24442">
                  <c:v>7.0916179198364352E-4</c:v>
                </c:pt>
                <c:pt idx="24443">
                  <c:v>7.0913281170520578E-4</c:v>
                </c:pt>
                <c:pt idx="24444">
                  <c:v>7.0910378398501524E-4</c:v>
                </c:pt>
                <c:pt idx="24445">
                  <c:v>7.0907471853336049E-4</c:v>
                </c:pt>
                <c:pt idx="24446">
                  <c:v>7.0904564763880473E-4</c:v>
                </c:pt>
                <c:pt idx="24447">
                  <c:v>7.0901660798278492E-4</c:v>
                </c:pt>
                <c:pt idx="24448">
                  <c:v>7.089876199852591E-4</c:v>
                </c:pt>
                <c:pt idx="24449">
                  <c:v>7.0895867631134849E-4</c:v>
                </c:pt>
                <c:pt idx="24450">
                  <c:v>7.0892974600780139E-4</c:v>
                </c:pt>
                <c:pt idx="24451">
                  <c:v>7.0890079193647001E-4</c:v>
                </c:pt>
                <c:pt idx="24452">
                  <c:v>7.0887179168590316E-4</c:v>
                </c:pt>
                <c:pt idx="24453">
                  <c:v>7.0884275018613121E-4</c:v>
                </c:pt>
                <c:pt idx="24454">
                  <c:v>7.0881369692596733E-4</c:v>
                </c:pt>
                <c:pt idx="24455">
                  <c:v>7.0878466934345833E-4</c:v>
                </c:pt>
                <c:pt idx="24456">
                  <c:v>7.0875569174466723E-4</c:v>
                </c:pt>
                <c:pt idx="24457">
                  <c:v>7.0872676162153593E-4</c:v>
                </c:pt>
                <c:pt idx="24458">
                  <c:v>7.0869785107039493E-4</c:v>
                </c:pt>
                <c:pt idx="24459">
                  <c:v>7.0866892250887666E-4</c:v>
                </c:pt>
                <c:pt idx="24460">
                  <c:v>7.0863994983845859E-4</c:v>
                </c:pt>
                <c:pt idx="24461">
                  <c:v>7.086109331359957E-4</c:v>
                </c:pt>
                <c:pt idx="24462">
                  <c:v>7.0858189860387893E-4</c:v>
                </c:pt>
                <c:pt idx="24463">
                  <c:v>7.0855288381045341E-4</c:v>
                </c:pt>
                <c:pt idx="24464">
                  <c:v>7.0852391653461835E-4</c:v>
                </c:pt>
                <c:pt idx="24465">
                  <c:v>7.0849499912749531E-4</c:v>
                </c:pt>
                <c:pt idx="24466">
                  <c:v>7.0846610719473523E-4</c:v>
                </c:pt>
                <c:pt idx="24467">
                  <c:v>7.0843720333784506E-4</c:v>
                </c:pt>
                <c:pt idx="24468">
                  <c:v>7.0840825821402514E-4</c:v>
                </c:pt>
                <c:pt idx="24469">
                  <c:v>7.0837926705520052E-4</c:v>
                </c:pt>
                <c:pt idx="24470">
                  <c:v>7.0835025234645304E-4</c:v>
                </c:pt>
                <c:pt idx="24471">
                  <c:v>7.0832125115916588E-4</c:v>
                </c:pt>
                <c:pt idx="24472">
                  <c:v>7.0829229427463831E-4</c:v>
                </c:pt>
                <c:pt idx="24473">
                  <c:v>7.0826338885442337E-4</c:v>
                </c:pt>
                <c:pt idx="24474">
                  <c:v>7.0823451441372296E-4</c:v>
                </c:pt>
                <c:pt idx="24475">
                  <c:v>7.0820563436172412E-4</c:v>
                </c:pt>
                <c:pt idx="24476">
                  <c:v>7.0817671660743E-4</c:v>
                </c:pt>
                <c:pt idx="24477">
                  <c:v>7.0814775162688834E-4</c:v>
                </c:pt>
                <c:pt idx="24478">
                  <c:v>7.0811875781989428E-4</c:v>
                </c:pt>
                <c:pt idx="24479">
                  <c:v>7.0808977114313987E-4</c:v>
                </c:pt>
                <c:pt idx="24480">
                  <c:v>7.0806082486069564E-4</c:v>
                </c:pt>
                <c:pt idx="24481">
                  <c:v>7.0803193081559314E-4</c:v>
                </c:pt>
                <c:pt idx="24482">
                  <c:v>7.0800307276680822E-4</c:v>
                </c:pt>
                <c:pt idx="24483">
                  <c:v>7.0797421554030934E-4</c:v>
                </c:pt>
                <c:pt idx="24484">
                  <c:v>7.0794532483784594E-4</c:v>
                </c:pt>
                <c:pt idx="24485">
                  <c:v>7.0791638654788816E-4</c:v>
                </c:pt>
                <c:pt idx="24486">
                  <c:v>7.0788741468583399E-4</c:v>
                </c:pt>
                <c:pt idx="24487">
                  <c:v>7.0785844349575521E-4</c:v>
                </c:pt>
                <c:pt idx="24488">
                  <c:v>7.0782950816448834E-4</c:v>
                </c:pt>
                <c:pt idx="24489">
                  <c:v>7.0780062500968113E-4</c:v>
                </c:pt>
                <c:pt idx="24490">
                  <c:v>7.0777178229683912E-4</c:v>
                </c:pt>
                <c:pt idx="24491">
                  <c:v>7.0774294685296108E-4</c:v>
                </c:pt>
                <c:pt idx="24492">
                  <c:v>7.0771408274931534E-4</c:v>
                </c:pt>
                <c:pt idx="24493">
                  <c:v>7.0768517153125534E-4</c:v>
                </c:pt>
                <c:pt idx="24494">
                  <c:v>7.0765622260447324E-4</c:v>
                </c:pt>
                <c:pt idx="24495">
                  <c:v>7.0762726793224806E-4</c:v>
                </c:pt>
                <c:pt idx="24496">
                  <c:v>7.0759834403313405E-4</c:v>
                </c:pt>
                <c:pt idx="24497">
                  <c:v>7.075694714183332E-4</c:v>
                </c:pt>
                <c:pt idx="24498">
                  <c:v>7.0754064304686141E-4</c:v>
                </c:pt>
                <c:pt idx="24499">
                  <c:v>7.0751182829648562E-4</c:v>
                </c:pt>
                <c:pt idx="24500">
                  <c:v>7.0748299021080609E-4</c:v>
                </c:pt>
                <c:pt idx="24501">
                  <c:v>7.0745410630856942E-4</c:v>
                </c:pt>
                <c:pt idx="24502">
                  <c:v>7.0742518123780593E-4</c:v>
                </c:pt>
                <c:pt idx="24503">
                  <c:v>7.0739624415200135E-4</c:v>
                </c:pt>
                <c:pt idx="24504">
                  <c:v>7.0736733228934272E-4</c:v>
                </c:pt>
                <c:pt idx="24505">
                  <c:v>7.0733847000402838E-4</c:v>
                </c:pt>
                <c:pt idx="24506">
                  <c:v>7.0730965505692834E-4</c:v>
                </c:pt>
                <c:pt idx="24507">
                  <c:v>7.0728085988263777E-4</c:v>
                </c:pt>
                <c:pt idx="24508">
                  <c:v>7.0725204711589019E-4</c:v>
                </c:pt>
                <c:pt idx="24509">
                  <c:v>7.0722319063190532E-4</c:v>
                </c:pt>
                <c:pt idx="24510">
                  <c:v>7.071942902527839E-4</c:v>
                </c:pt>
                <c:pt idx="24511">
                  <c:v>7.0716537184114657E-4</c:v>
                </c:pt>
                <c:pt idx="24512">
                  <c:v>7.0713647273191126E-4</c:v>
                </c:pt>
                <c:pt idx="24513">
                  <c:v>7.0710762070829445E-4</c:v>
                </c:pt>
                <c:pt idx="24514">
                  <c:v>7.0707881836097836E-4</c:v>
                </c:pt>
                <c:pt idx="24515">
                  <c:v>7.0705004163545602E-4</c:v>
                </c:pt>
                <c:pt idx="24516">
                  <c:v>7.07021253382005E-4</c:v>
                </c:pt>
                <c:pt idx="24517">
                  <c:v>7.069924242754553E-4</c:v>
                </c:pt>
                <c:pt idx="24518">
                  <c:v>7.0696354932438493E-4</c:v>
                </c:pt>
                <c:pt idx="24519">
                  <c:v>7.0693465067534498E-4</c:v>
                </c:pt>
                <c:pt idx="24520">
                  <c:v>7.0690576513668824E-4</c:v>
                </c:pt>
                <c:pt idx="24521">
                  <c:v>7.0687692345023972E-4</c:v>
                </c:pt>
                <c:pt idx="24522">
                  <c:v>7.0684813298379503E-4</c:v>
                </c:pt>
                <c:pt idx="24523">
                  <c:v>7.068193735883557E-4</c:v>
                </c:pt>
                <c:pt idx="24524">
                  <c:v>7.0679060894930916E-4</c:v>
                </c:pt>
                <c:pt idx="24525">
                  <c:v>7.0676180703679371E-4</c:v>
                </c:pt>
                <c:pt idx="24526">
                  <c:v>7.0673295813856833E-4</c:v>
                </c:pt>
                <c:pt idx="24527">
                  <c:v>7.0670408032277019E-4</c:v>
                </c:pt>
                <c:pt idx="24528">
                  <c:v>7.0667520925788753E-4</c:v>
                </c:pt>
                <c:pt idx="24529">
                  <c:v>7.0664637812548829E-4</c:v>
                </c:pt>
                <c:pt idx="24530">
                  <c:v>7.066175989381843E-4</c:v>
                </c:pt>
                <c:pt idx="24531">
                  <c:v>7.0658885578109558E-4</c:v>
                </c:pt>
                <c:pt idx="24532">
                  <c:v>7.0656011377919132E-4</c:v>
                </c:pt>
                <c:pt idx="24533">
                  <c:v>7.0653133873774883E-4</c:v>
                </c:pt>
                <c:pt idx="24534">
                  <c:v>7.065025163950358E-4</c:v>
                </c:pt>
                <c:pt idx="24535">
                  <c:v>7.0647366044719118E-4</c:v>
                </c:pt>
                <c:pt idx="24536">
                  <c:v>7.064448048297613E-4</c:v>
                </c:pt>
                <c:pt idx="24537">
                  <c:v>7.0641598460550548E-4</c:v>
                </c:pt>
                <c:pt idx="24538">
                  <c:v>7.0638721622228188E-4</c:v>
                </c:pt>
                <c:pt idx="24539">
                  <c:v>7.0635848825665627E-4</c:v>
                </c:pt>
                <c:pt idx="24540">
                  <c:v>7.0632976785239994E-4</c:v>
                </c:pt>
                <c:pt idx="24541">
                  <c:v>7.0630101922487115E-4</c:v>
                </c:pt>
                <c:pt idx="24542">
                  <c:v>7.0627222380974762E-4</c:v>
                </c:pt>
                <c:pt idx="24543">
                  <c:v>7.0624339071113484E-4</c:v>
                </c:pt>
                <c:pt idx="24544">
                  <c:v>7.0621455156864334E-4</c:v>
                </c:pt>
                <c:pt idx="24545">
                  <c:v>7.0618574273735905E-4</c:v>
                </c:pt>
                <c:pt idx="24546">
                  <c:v>7.0615698481719014E-4</c:v>
                </c:pt>
                <c:pt idx="24547">
                  <c:v>7.0612827105804188E-4</c:v>
                </c:pt>
                <c:pt idx="24548">
                  <c:v>7.0609957116688122E-4</c:v>
                </c:pt>
                <c:pt idx="24549">
                  <c:v>7.0607084836948886E-4</c:v>
                </c:pt>
                <c:pt idx="24550">
                  <c:v>7.0604208011718972E-4</c:v>
                </c:pt>
                <c:pt idx="24551">
                  <c:v>7.060132707790703E-4</c:v>
                </c:pt>
                <c:pt idx="24552">
                  <c:v>7.0598444917524333E-4</c:v>
                </c:pt>
                <c:pt idx="24553">
                  <c:v>7.0595565234382064E-4</c:v>
                </c:pt>
                <c:pt idx="24554">
                  <c:v>7.0592690468486527E-4</c:v>
                </c:pt>
                <c:pt idx="24555">
                  <c:v>7.0589820422511539E-4</c:v>
                </c:pt>
                <c:pt idx="24556">
                  <c:v>7.0586952373532423E-4</c:v>
                </c:pt>
                <c:pt idx="24557">
                  <c:v>7.0584082606735114E-4</c:v>
                </c:pt>
                <c:pt idx="24558">
                  <c:v>7.0581208507229903E-4</c:v>
                </c:pt>
                <c:pt idx="24559">
                  <c:v>7.0578330032055139E-4</c:v>
                </c:pt>
                <c:pt idx="24560">
                  <c:v>7.0575449733721802E-4</c:v>
                </c:pt>
                <c:pt idx="24561">
                  <c:v>7.0572571322396571E-4</c:v>
                </c:pt>
                <c:pt idx="24562">
                  <c:v>7.0569697576632702E-4</c:v>
                </c:pt>
                <c:pt idx="24563">
                  <c:v>7.0566828779150016E-4</c:v>
                </c:pt>
                <c:pt idx="24564">
                  <c:v>7.0563962558247047E-4</c:v>
                </c:pt>
                <c:pt idx="24565">
                  <c:v>7.0561095223789494E-4</c:v>
                </c:pt>
                <c:pt idx="24566">
                  <c:v>7.0558223845209125E-4</c:v>
                </c:pt>
                <c:pt idx="24567">
                  <c:v>7.0555347901327494E-4</c:v>
                </c:pt>
                <c:pt idx="24568">
                  <c:v>7.0552469573198582E-4</c:v>
                </c:pt>
                <c:pt idx="24569">
                  <c:v>7.054959251540881E-4</c:v>
                </c:pt>
                <c:pt idx="24570">
                  <c:v>7.0546719798025913E-4</c:v>
                </c:pt>
                <c:pt idx="24571">
                  <c:v>7.054385217815795E-4</c:v>
                </c:pt>
                <c:pt idx="24572">
                  <c:v>7.0540987674222921E-4</c:v>
                </c:pt>
                <c:pt idx="24573">
                  <c:v>7.0538122682306439E-4</c:v>
                </c:pt>
                <c:pt idx="24574">
                  <c:v>7.0535254005686383E-4</c:v>
                </c:pt>
                <c:pt idx="24575">
                  <c:v>7.0532380654599947E-4</c:v>
                </c:pt>
                <c:pt idx="24576">
                  <c:v>7.0529504402966413E-4</c:v>
                </c:pt>
                <c:pt idx="24577">
                  <c:v>7.0526628788907192E-4</c:v>
                </c:pt>
                <c:pt idx="24578">
                  <c:v>7.0523757122195683E-4</c:v>
                </c:pt>
                <c:pt idx="24579">
                  <c:v>7.0520890620766395E-4</c:v>
                </c:pt>
                <c:pt idx="24580">
                  <c:v>7.0518027725467172E-4</c:v>
                </c:pt>
                <c:pt idx="24581">
                  <c:v>7.0515164978582009E-4</c:v>
                </c:pt>
                <c:pt idx="24582">
                  <c:v>7.0512298971107013E-4</c:v>
                </c:pt>
                <c:pt idx="24583">
                  <c:v>7.0509428262127162E-4</c:v>
                </c:pt>
                <c:pt idx="24584">
                  <c:v>7.0506554189616157E-4</c:v>
                </c:pt>
                <c:pt idx="24585">
                  <c:v>7.0503680116405516E-4</c:v>
                </c:pt>
                <c:pt idx="24586">
                  <c:v>7.0500809536267037E-4</c:v>
                </c:pt>
                <c:pt idx="24587">
                  <c:v>7.0497944106736774E-4</c:v>
                </c:pt>
                <c:pt idx="24588">
                  <c:v>7.0495082716287832E-4</c:v>
                </c:pt>
                <c:pt idx="24589">
                  <c:v>7.0492222110826394E-4</c:v>
                </c:pt>
                <c:pt idx="24590">
                  <c:v>7.0489358726374008E-4</c:v>
                </c:pt>
                <c:pt idx="24591">
                  <c:v>7.0486490695794032E-4</c:v>
                </c:pt>
                <c:pt idx="24592">
                  <c:v>7.0483618899631212E-4</c:v>
                </c:pt>
                <c:pt idx="24593">
                  <c:v>7.0480746469645287E-4</c:v>
                </c:pt>
                <c:pt idx="24594">
                  <c:v>7.0477877024938704E-4</c:v>
                </c:pt>
                <c:pt idx="24595">
                  <c:v>7.0475012634123974E-4</c:v>
                </c:pt>
                <c:pt idx="24596">
                  <c:v>7.0472152650980792E-4</c:v>
                </c:pt>
                <c:pt idx="24597">
                  <c:v>7.0469294078946644E-4</c:v>
                </c:pt>
                <c:pt idx="24598">
                  <c:v>7.046643325885456E-4</c:v>
                </c:pt>
                <c:pt idx="24599">
                  <c:v>7.0463567929335844E-4</c:v>
                </c:pt>
                <c:pt idx="24600">
                  <c:v>7.0460698499704268E-4</c:v>
                </c:pt>
                <c:pt idx="24601">
                  <c:v>7.0457827818829811E-4</c:v>
                </c:pt>
                <c:pt idx="24602">
                  <c:v>7.0454959570496838E-4</c:v>
                </c:pt>
                <c:pt idx="24603">
                  <c:v>7.0452096199071141E-4</c:v>
                </c:pt>
                <c:pt idx="24604">
                  <c:v>7.0449237533513041E-4</c:v>
                </c:pt>
                <c:pt idx="24605">
                  <c:v>7.0446380884302447E-4</c:v>
                </c:pt>
                <c:pt idx="24606">
                  <c:v>7.0443522558338737E-4</c:v>
                </c:pt>
                <c:pt idx="24607">
                  <c:v>7.0440659938531642E-4</c:v>
                </c:pt>
                <c:pt idx="24608">
                  <c:v>7.0437792957050408E-4</c:v>
                </c:pt>
                <c:pt idx="24609">
                  <c:v>7.0434924132878221E-4</c:v>
                </c:pt>
                <c:pt idx="24610">
                  <c:v>7.0432057152875502E-4</c:v>
                </c:pt>
                <c:pt idx="24611">
                  <c:v>7.0429194795630743E-4</c:v>
                </c:pt>
                <c:pt idx="24612">
                  <c:v>7.0426337367214835E-4</c:v>
                </c:pt>
                <c:pt idx="24613">
                  <c:v>7.0423482529437394E-4</c:v>
                </c:pt>
                <c:pt idx="24614">
                  <c:v>7.0420626616966235E-4</c:v>
                </c:pt>
                <c:pt idx="24615">
                  <c:v>7.0417766701361194E-4</c:v>
                </c:pt>
                <c:pt idx="24616">
                  <c:v>7.0414902239708586E-4</c:v>
                </c:pt>
                <c:pt idx="24617">
                  <c:v>7.0412035379706145E-4</c:v>
                </c:pt>
                <c:pt idx="24618">
                  <c:v>7.0409169749750399E-4</c:v>
                </c:pt>
                <c:pt idx="24619">
                  <c:v>7.0406308415628816E-4</c:v>
                </c:pt>
                <c:pt idx="24620">
                  <c:v>7.0403452154482694E-4</c:v>
                </c:pt>
                <c:pt idx="24621">
                  <c:v>7.0400599017790869E-4</c:v>
                </c:pt>
                <c:pt idx="24622">
                  <c:v>7.0397745429108278E-4</c:v>
                </c:pt>
                <c:pt idx="24623">
                  <c:v>7.0394888198125802E-4</c:v>
                </c:pt>
                <c:pt idx="24624">
                  <c:v>7.0392026316832646E-4</c:v>
                </c:pt>
                <c:pt idx="24625">
                  <c:v>7.0389161526519491E-4</c:v>
                </c:pt>
                <c:pt idx="24626">
                  <c:v>7.0386297336676716E-4</c:v>
                </c:pt>
                <c:pt idx="24627">
                  <c:v>7.038343704856147E-4</c:v>
                </c:pt>
                <c:pt idx="24628">
                  <c:v>7.0380581896499061E-4</c:v>
                </c:pt>
                <c:pt idx="24629">
                  <c:v>7.0377730353397556E-4</c:v>
                </c:pt>
                <c:pt idx="24630">
                  <c:v>7.0374878991215329E-4</c:v>
                </c:pt>
                <c:pt idx="24631">
                  <c:v>7.0372024411529495E-4</c:v>
                </c:pt>
                <c:pt idx="24632">
                  <c:v>7.0369165158960139E-4</c:v>
                </c:pt>
                <c:pt idx="24633">
                  <c:v>7.0366302540121931E-4</c:v>
                </c:pt>
                <c:pt idx="24634">
                  <c:v>7.0363439887254932E-4</c:v>
                </c:pt>
                <c:pt idx="24635">
                  <c:v>7.0360580681532543E-4</c:v>
                </c:pt>
                <c:pt idx="24636">
                  <c:v>7.0357726592972035E-4</c:v>
                </c:pt>
                <c:pt idx="24637">
                  <c:v>7.0354876540576461E-4</c:v>
                </c:pt>
                <c:pt idx="24638">
                  <c:v>7.0352027301630988E-4</c:v>
                </c:pt>
                <c:pt idx="24639">
                  <c:v>7.0349175326721422E-4</c:v>
                </c:pt>
                <c:pt idx="24640">
                  <c:v>7.0346318738261733E-4</c:v>
                </c:pt>
                <c:pt idx="24641">
                  <c:v>7.034345838722592E-4</c:v>
                </c:pt>
                <c:pt idx="24642">
                  <c:v>7.0340597373337414E-4</c:v>
                </c:pt>
                <c:pt idx="24643">
                  <c:v>7.033773929923376E-4</c:v>
                </c:pt>
                <c:pt idx="24644">
                  <c:v>7.0334886241903301E-4</c:v>
                </c:pt>
                <c:pt idx="24645">
                  <c:v>7.0332037583617133E-4</c:v>
                </c:pt>
                <c:pt idx="24646">
                  <c:v>7.0329190360372709E-4</c:v>
                </c:pt>
                <c:pt idx="24647">
                  <c:v>7.0326340931299049E-4</c:v>
                </c:pt>
                <c:pt idx="24648">
                  <c:v>7.0323487028758306E-4</c:v>
                </c:pt>
                <c:pt idx="24649">
                  <c:v>7.0320629034770221E-4</c:v>
                </c:pt>
                <c:pt idx="24650">
                  <c:v>7.0317769765257821E-4</c:v>
                </c:pt>
                <c:pt idx="24651">
                  <c:v>7.0314912883960557E-4</c:v>
                </c:pt>
                <c:pt idx="24652">
                  <c:v>7.0312060839381298E-4</c:v>
                </c:pt>
                <c:pt idx="24653">
                  <c:v>7.0309213486465731E-4</c:v>
                </c:pt>
                <c:pt idx="24654">
                  <c:v>7.0306368168889573E-4</c:v>
                </c:pt>
                <c:pt idx="24655">
                  <c:v>7.0303521215265674E-4</c:v>
                </c:pt>
                <c:pt idx="24656">
                  <c:v>7.0300670006510923E-4</c:v>
                </c:pt>
                <c:pt idx="24657">
                  <c:v>7.0297814450226003E-4</c:v>
                </c:pt>
                <c:pt idx="24658">
                  <c:v>7.0294957032088982E-4</c:v>
                </c:pt>
                <c:pt idx="24659">
                  <c:v>7.029210141567358E-4</c:v>
                </c:pt>
                <c:pt idx="24660">
                  <c:v>7.0289250379409779E-4</c:v>
                </c:pt>
                <c:pt idx="24661">
                  <c:v>7.0286404252420777E-4</c:v>
                </c:pt>
                <c:pt idx="24662">
                  <c:v>7.0283560729792003E-4</c:v>
                </c:pt>
                <c:pt idx="24663">
                  <c:v>7.0280716170954566E-4</c:v>
                </c:pt>
                <c:pt idx="24664">
                  <c:v>7.0277867649775499E-4</c:v>
                </c:pt>
                <c:pt idx="24665">
                  <c:v>7.0275014601900703E-4</c:v>
                </c:pt>
                <c:pt idx="24666">
                  <c:v>7.0272159141919108E-4</c:v>
                </c:pt>
                <c:pt idx="24667">
                  <c:v>7.0269304872095522E-4</c:v>
                </c:pt>
                <c:pt idx="24668">
                  <c:v>7.0266454853773572E-4</c:v>
                </c:pt>
                <c:pt idx="24669">
                  <c:v>7.0263609883836151E-4</c:v>
                </c:pt>
                <c:pt idx="24670">
                  <c:v>7.0260768046566152E-4</c:v>
                </c:pt>
                <c:pt idx="24671">
                  <c:v>7.0257925792911399E-4</c:v>
                </c:pt>
                <c:pt idx="24672">
                  <c:v>7.0255079939121623E-4</c:v>
                </c:pt>
                <c:pt idx="24673">
                  <c:v>7.0252229459224168E-4</c:v>
                </c:pt>
                <c:pt idx="24674">
                  <c:v>7.0249376062148116E-4</c:v>
                </c:pt>
                <c:pt idx="24675">
                  <c:v>7.0246523228847154E-4</c:v>
                </c:pt>
                <c:pt idx="24676">
                  <c:v>7.0243674251934621E-4</c:v>
                </c:pt>
                <c:pt idx="24677">
                  <c:v>7.0240830381845104E-4</c:v>
                </c:pt>
                <c:pt idx="24678">
                  <c:v>7.0237990123273616E-4</c:v>
                </c:pt>
                <c:pt idx="24679">
                  <c:v>7.0235150077738509E-4</c:v>
                </c:pt>
                <c:pt idx="24680">
                  <c:v>7.0232306857509572E-4</c:v>
                </c:pt>
                <c:pt idx="24681">
                  <c:v>7.0229458993014782E-4</c:v>
                </c:pt>
                <c:pt idx="24682">
                  <c:v>7.0226607759790965E-4</c:v>
                </c:pt>
                <c:pt idx="24683">
                  <c:v>7.022375645961786E-4</c:v>
                </c:pt>
                <c:pt idx="24684">
                  <c:v>7.0220908560977E-4</c:v>
                </c:pt>
                <c:pt idx="24685">
                  <c:v>7.0218065746103814E-4</c:v>
                </c:pt>
                <c:pt idx="24686">
                  <c:v>7.0215226964242432E-4</c:v>
                </c:pt>
                <c:pt idx="24687">
                  <c:v>7.0212389023910544E-4</c:v>
                </c:pt>
                <c:pt idx="24688">
                  <c:v>7.0209548390332151E-4</c:v>
                </c:pt>
                <c:pt idx="24689">
                  <c:v>7.0206703175726675E-4</c:v>
                </c:pt>
                <c:pt idx="24690">
                  <c:v>7.0203854201788814E-4</c:v>
                </c:pt>
                <c:pt idx="24691">
                  <c:v>7.0201004536368902E-4</c:v>
                </c:pt>
                <c:pt idx="24692">
                  <c:v>7.0198157765585323E-4</c:v>
                </c:pt>
                <c:pt idx="24693">
                  <c:v>7.0195315974558119E-4</c:v>
                </c:pt>
                <c:pt idx="24694">
                  <c:v>7.0192478573754722E-4</c:v>
                </c:pt>
                <c:pt idx="24695">
                  <c:v>7.0189642631553683E-4</c:v>
                </c:pt>
                <c:pt idx="24696">
                  <c:v>7.0186804525414312E-4</c:v>
                </c:pt>
                <c:pt idx="24697">
                  <c:v>7.0183961981663378E-4</c:v>
                </c:pt>
                <c:pt idx="24698">
                  <c:v>7.0181115355323132E-4</c:v>
                </c:pt>
                <c:pt idx="24699">
                  <c:v>7.0178267429565032E-4</c:v>
                </c:pt>
                <c:pt idx="24700">
                  <c:v>7.0175421848064977E-4</c:v>
                </c:pt>
                <c:pt idx="24701">
                  <c:v>7.0172581063244208E-4</c:v>
                </c:pt>
                <c:pt idx="24702">
                  <c:v>7.0169744955736707E-4</c:v>
                </c:pt>
                <c:pt idx="24703">
                  <c:v>7.0166910902204099E-4</c:v>
                </c:pt>
                <c:pt idx="24704">
                  <c:v>7.0164075252969894E-4</c:v>
                </c:pt>
                <c:pt idx="24705">
                  <c:v>7.0161235387165919E-4</c:v>
                </c:pt>
                <c:pt idx="24706">
                  <c:v>7.0158391188121787E-4</c:v>
                </c:pt>
                <c:pt idx="24707">
                  <c:v>7.0155545108431083E-4</c:v>
                </c:pt>
                <c:pt idx="24708">
                  <c:v>7.0152700788402933E-4</c:v>
                </c:pt>
                <c:pt idx="24709">
                  <c:v>7.0149861006117014E-4</c:v>
                </c:pt>
                <c:pt idx="24710">
                  <c:v>7.0147026113451824E-4</c:v>
                </c:pt>
                <c:pt idx="24711">
                  <c:v>7.0144193838536943E-4</c:v>
                </c:pt>
                <c:pt idx="24712">
                  <c:v>7.0141360565523963E-4</c:v>
                </c:pt>
                <c:pt idx="24713">
                  <c:v>7.0138523370764634E-4</c:v>
                </c:pt>
                <c:pt idx="24714">
                  <c:v>7.0135681668757812E-4</c:v>
                </c:pt>
                <c:pt idx="24715">
                  <c:v>7.0132837541229129E-4</c:v>
                </c:pt>
                <c:pt idx="24716">
                  <c:v>7.0129994564369004E-4</c:v>
                </c:pt>
                <c:pt idx="24717">
                  <c:v>7.0127155794918528E-4</c:v>
                </c:pt>
                <c:pt idx="24718">
                  <c:v>7.0124322049212992E-4</c:v>
                </c:pt>
                <c:pt idx="24719">
                  <c:v>7.0121491444083872E-4</c:v>
                </c:pt>
                <c:pt idx="24720">
                  <c:v>7.0118660457793038E-4</c:v>
                </c:pt>
                <c:pt idx="24721">
                  <c:v>7.0115825913293528E-4</c:v>
                </c:pt>
                <c:pt idx="24722">
                  <c:v>7.0112986766935356E-4</c:v>
                </c:pt>
                <c:pt idx="24723">
                  <c:v>7.0110144695550004E-4</c:v>
                </c:pt>
                <c:pt idx="24724">
                  <c:v>7.0107303151650531E-4</c:v>
                </c:pt>
                <c:pt idx="24725">
                  <c:v>7.0104465419079632E-4</c:v>
                </c:pt>
                <c:pt idx="24726">
                  <c:v>7.0101632764104119E-4</c:v>
                </c:pt>
                <c:pt idx="24727">
                  <c:v>7.0098803722932069E-4</c:v>
                </c:pt>
                <c:pt idx="24728">
                  <c:v>7.0095974926529935E-4</c:v>
                </c:pt>
                <c:pt idx="24729">
                  <c:v>7.0093142997967102E-4</c:v>
                </c:pt>
                <c:pt idx="24730">
                  <c:v>7.0090306453751727E-4</c:v>
                </c:pt>
                <c:pt idx="24731">
                  <c:v>7.0087466538620586E-4</c:v>
                </c:pt>
                <c:pt idx="24732">
                  <c:v>7.008462652402501E-4</c:v>
                </c:pt>
                <c:pt idx="24733">
                  <c:v>7.008178986566355E-4</c:v>
                </c:pt>
                <c:pt idx="24734">
                  <c:v>7.0078958257727424E-4</c:v>
                </c:pt>
                <c:pt idx="24735">
                  <c:v>7.0076130679417724E-4</c:v>
                </c:pt>
                <c:pt idx="24736">
                  <c:v>7.0073303970337062E-4</c:v>
                </c:pt>
                <c:pt idx="24737">
                  <c:v>7.0070474610419494E-4</c:v>
                </c:pt>
                <c:pt idx="24738">
                  <c:v>7.0067640701941677E-4</c:v>
                </c:pt>
                <c:pt idx="24739">
                  <c:v>7.0064803037608967E-4</c:v>
                </c:pt>
                <c:pt idx="24740">
                  <c:v>7.0061964653562537E-4</c:v>
                </c:pt>
                <c:pt idx="24741">
                  <c:v>7.005912911934787E-4</c:v>
                </c:pt>
                <c:pt idx="24742">
                  <c:v>7.0056298527974891E-4</c:v>
                </c:pt>
                <c:pt idx="24743">
                  <c:v>7.0053472317815261E-4</c:v>
                </c:pt>
                <c:pt idx="24744">
                  <c:v>7.0050647589448511E-4</c:v>
                </c:pt>
                <c:pt idx="24745">
                  <c:v>7.0047820738699553E-4</c:v>
                </c:pt>
                <c:pt idx="24746">
                  <c:v>7.0044989486089569E-4</c:v>
                </c:pt>
                <c:pt idx="24747">
                  <c:v>7.0042154159938416E-4</c:v>
                </c:pt>
                <c:pt idx="24748">
                  <c:v>7.0039317510858724E-4</c:v>
                </c:pt>
                <c:pt idx="24749">
                  <c:v>7.0036483162448182E-4</c:v>
                </c:pt>
                <c:pt idx="24750">
                  <c:v>7.003365357082915E-4</c:v>
                </c:pt>
                <c:pt idx="24751">
                  <c:v>7.0030828642027516E-4</c:v>
                </c:pt>
                <c:pt idx="24752">
                  <c:v>7.0028005785483958E-4</c:v>
                </c:pt>
                <c:pt idx="24753">
                  <c:v>7.0025181373230402E-4</c:v>
                </c:pt>
                <c:pt idx="24754">
                  <c:v>7.0022352782814538E-4</c:v>
                </c:pt>
                <c:pt idx="24755">
                  <c:v>7.0019519873590894E-4</c:v>
                </c:pt>
                <c:pt idx="24756">
                  <c:v>7.0016685065290652E-4</c:v>
                </c:pt>
                <c:pt idx="24757">
                  <c:v>7.0013851974979149E-4</c:v>
                </c:pt>
                <c:pt idx="24758">
                  <c:v>7.0011023380197256E-4</c:v>
                </c:pt>
                <c:pt idx="24759">
                  <c:v>7.0008199655285594E-4</c:v>
                </c:pt>
                <c:pt idx="24760">
                  <c:v>7.0005378561183791E-4</c:v>
                </c:pt>
                <c:pt idx="24761">
                  <c:v>7.0002556506725162E-4</c:v>
                </c:pt>
                <c:pt idx="24762">
                  <c:v>6.9999730570917699E-4</c:v>
                </c:pt>
                <c:pt idx="24763">
                  <c:v>6.999690014740489E-4</c:v>
                </c:pt>
                <c:pt idx="24764">
                  <c:v>6.9994067285291902E-4</c:v>
                </c:pt>
                <c:pt idx="24765">
                  <c:v>6.9991235534757083E-4</c:v>
                </c:pt>
                <c:pt idx="24766">
                  <c:v>6.9988407947779274E-4</c:v>
                </c:pt>
                <c:pt idx="24767">
                  <c:v>6.9985585359859013E-4</c:v>
                </c:pt>
                <c:pt idx="24768">
                  <c:v>6.998276592012282E-4</c:v>
                </c:pt>
                <c:pt idx="24769">
                  <c:v>6.9979946134068893E-4</c:v>
                </c:pt>
                <c:pt idx="24770">
                  <c:v>6.9977122831495176E-4</c:v>
                </c:pt>
                <c:pt idx="24771">
                  <c:v>6.9974294951355052E-4</c:v>
                </c:pt>
                <c:pt idx="24772">
                  <c:v>6.9971464138645994E-4</c:v>
                </c:pt>
                <c:pt idx="24773">
                  <c:v>6.9968633817536546E-4</c:v>
                </c:pt>
                <c:pt idx="24774">
                  <c:v>6.9965807262973591E-4</c:v>
                </c:pt>
                <c:pt idx="24775">
                  <c:v>6.9962985756782177E-4</c:v>
                </c:pt>
                <c:pt idx="24776">
                  <c:v>6.9960167866412034E-4</c:v>
                </c:pt>
                <c:pt idx="24777">
                  <c:v>6.9957350252163335E-4</c:v>
                </c:pt>
                <c:pt idx="24778">
                  <c:v>6.9954529548013904E-4</c:v>
                </c:pt>
                <c:pt idx="24779">
                  <c:v>6.9951704256816804E-4</c:v>
                </c:pt>
                <c:pt idx="24780">
                  <c:v>6.9948875592788014E-4</c:v>
                </c:pt>
                <c:pt idx="24781">
                  <c:v>6.9946046797181749E-4</c:v>
                </c:pt>
                <c:pt idx="24782">
                  <c:v>6.9943221312824123E-4</c:v>
                </c:pt>
                <c:pt idx="24783">
                  <c:v>6.9940400845603713E-4</c:v>
                </c:pt>
                <c:pt idx="24784">
                  <c:v>6.9937584404394695E-4</c:v>
                </c:pt>
                <c:pt idx="24785">
                  <c:v>6.9934768859737022E-4</c:v>
                </c:pt>
                <c:pt idx="24786">
                  <c:v>6.9931950706344993E-4</c:v>
                </c:pt>
                <c:pt idx="24787">
                  <c:v>6.9929128036802892E-4</c:v>
                </c:pt>
                <c:pt idx="24788">
                  <c:v>6.9926301615113988E-4</c:v>
                </c:pt>
                <c:pt idx="24789">
                  <c:v>6.9923474445873638E-4</c:v>
                </c:pt>
                <c:pt idx="24790">
                  <c:v>6.9920650082002094E-4</c:v>
                </c:pt>
                <c:pt idx="24791">
                  <c:v>6.9917830624161221E-4</c:v>
                </c:pt>
                <c:pt idx="24792">
                  <c:v>6.9915015538335912E-4</c:v>
                </c:pt>
                <c:pt idx="24793">
                  <c:v>6.9912201957128062E-4</c:v>
                </c:pt>
                <c:pt idx="24794">
                  <c:v>6.9909386294761172E-4</c:v>
                </c:pt>
                <c:pt idx="24795">
                  <c:v>6.9906566266177334E-4</c:v>
                </c:pt>
                <c:pt idx="24796">
                  <c:v>6.9903742173286327E-4</c:v>
                </c:pt>
                <c:pt idx="24797">
                  <c:v>6.9900916734337343E-4</c:v>
                </c:pt>
                <c:pt idx="24798">
                  <c:v>6.9898093552833382E-4</c:v>
                </c:pt>
                <c:pt idx="24799">
                  <c:v>6.9895275088384824E-4</c:v>
                </c:pt>
                <c:pt idx="24800">
                  <c:v>6.9892461272116251E-4</c:v>
                </c:pt>
                <c:pt idx="24801">
                  <c:v>6.9889649546039478E-4</c:v>
                </c:pt>
                <c:pt idx="24802">
                  <c:v>6.9886836303889794E-4</c:v>
                </c:pt>
                <c:pt idx="24803">
                  <c:v>6.98840189218333E-4</c:v>
                </c:pt>
                <c:pt idx="24804">
                  <c:v>6.9881197235540683E-4</c:v>
                </c:pt>
                <c:pt idx="24805">
                  <c:v>6.9878373632100994E-4</c:v>
                </c:pt>
                <c:pt idx="24806">
                  <c:v>6.987555170536009E-4</c:v>
                </c:pt>
                <c:pt idx="24807">
                  <c:v>6.9872734232133491E-4</c:v>
                </c:pt>
                <c:pt idx="24808">
                  <c:v>6.9869921608932157E-4</c:v>
                </c:pt>
                <c:pt idx="24809">
                  <c:v>6.9867111629273932E-4</c:v>
                </c:pt>
                <c:pt idx="24810">
                  <c:v>6.9864300726630907E-4</c:v>
                </c:pt>
                <c:pt idx="24811">
                  <c:v>6.9861485982840288E-4</c:v>
                </c:pt>
                <c:pt idx="24812">
                  <c:v>6.9858666770977111E-4</c:v>
                </c:pt>
                <c:pt idx="24813">
                  <c:v>6.9855845107770454E-4</c:v>
                </c:pt>
                <c:pt idx="24814">
                  <c:v>6.9853024517446249E-4</c:v>
                </c:pt>
                <c:pt idx="24815">
                  <c:v>6.9850208047064852E-4</c:v>
                </c:pt>
                <c:pt idx="24816">
                  <c:v>6.9847396551009518E-4</c:v>
                </c:pt>
                <c:pt idx="24817">
                  <c:v>6.9844588210447585E-4</c:v>
                </c:pt>
                <c:pt idx="24818">
                  <c:v>6.9841779558036017E-4</c:v>
                </c:pt>
                <c:pt idx="24819">
                  <c:v>6.9838967430555128E-4</c:v>
                </c:pt>
                <c:pt idx="24820">
                  <c:v>6.9836150749841947E-4</c:v>
                </c:pt>
                <c:pt idx="24821">
                  <c:v>6.9833331129320615E-4</c:v>
                </c:pt>
                <c:pt idx="24822">
                  <c:v>6.983051196491224E-4</c:v>
                </c:pt>
                <c:pt idx="24823">
                  <c:v>6.9827696522547274E-4</c:v>
                </c:pt>
                <c:pt idx="24824">
                  <c:v>6.9824886099333538E-4</c:v>
                </c:pt>
                <c:pt idx="24825">
                  <c:v>6.9822079293695594E-4</c:v>
                </c:pt>
                <c:pt idx="24826">
                  <c:v>6.9819272795152039E-4</c:v>
                </c:pt>
                <c:pt idx="24827">
                  <c:v>6.9816463248693764E-4</c:v>
                </c:pt>
                <c:pt idx="24828">
                  <c:v>6.9813649143784032E-4</c:v>
                </c:pt>
                <c:pt idx="24829">
                  <c:v>6.9810831664394264E-4</c:v>
                </c:pt>
                <c:pt idx="24830">
                  <c:v>6.9808014021711647E-4</c:v>
                </c:pt>
                <c:pt idx="24831">
                  <c:v>6.980519964560328E-4</c:v>
                </c:pt>
                <c:pt idx="24832">
                  <c:v>6.9802390253399435E-4</c:v>
                </c:pt>
                <c:pt idx="24833">
                  <c:v>6.9799584883366273E-4</c:v>
                </c:pt>
                <c:pt idx="24834">
                  <c:v>6.9796780436832452E-4</c:v>
                </c:pt>
                <c:pt idx="24835">
                  <c:v>6.9793973423362601E-4</c:v>
                </c:pt>
                <c:pt idx="24836">
                  <c:v>6.979116192609386E-4</c:v>
                </c:pt>
                <c:pt idx="24837">
                  <c:v>6.9788346680612137E-4</c:v>
                </c:pt>
                <c:pt idx="24838">
                  <c:v>6.9785530660132803E-4</c:v>
                </c:pt>
                <c:pt idx="24839">
                  <c:v>6.9782717400899757E-4</c:v>
                </c:pt>
                <c:pt idx="24840">
                  <c:v>6.9779909010989993E-4</c:v>
                </c:pt>
                <c:pt idx="24841">
                  <c:v>6.9777104983714388E-4</c:v>
                </c:pt>
                <c:pt idx="24842">
                  <c:v>6.9774302483517072E-4</c:v>
                </c:pt>
                <c:pt idx="24843">
                  <c:v>6.977149794305409E-4</c:v>
                </c:pt>
                <c:pt idx="24844">
                  <c:v>6.9768689071910599E-4</c:v>
                </c:pt>
                <c:pt idx="24845">
                  <c:v>6.9765876145877113E-4</c:v>
                </c:pt>
                <c:pt idx="24846">
                  <c:v>6.9763061851032485E-4</c:v>
                </c:pt>
                <c:pt idx="24847">
                  <c:v>6.9760249770772006E-4</c:v>
                </c:pt>
                <c:pt idx="24848">
                  <c:v>6.9757442367983423E-4</c:v>
                </c:pt>
                <c:pt idx="24849">
                  <c:v>6.9754639598597356E-4</c:v>
                </c:pt>
                <c:pt idx="24850">
                  <c:v>6.9751838936991625E-4</c:v>
                </c:pt>
                <c:pt idx="24851">
                  <c:v>6.9749036798598374E-4</c:v>
                </c:pt>
                <c:pt idx="24852">
                  <c:v>6.974623055840015E-4</c:v>
                </c:pt>
                <c:pt idx="24853">
                  <c:v>6.9743420028674913E-4</c:v>
                </c:pt>
                <c:pt idx="24854">
                  <c:v>6.9740607564088594E-4</c:v>
                </c:pt>
                <c:pt idx="24855">
                  <c:v>6.9737796735291782E-4</c:v>
                </c:pt>
                <c:pt idx="24856">
                  <c:v>6.9734990318189602E-4</c:v>
                </c:pt>
                <c:pt idx="24857">
                  <c:v>6.9732188731176821E-4</c:v>
                </c:pt>
                <c:pt idx="24858">
                  <c:v>6.9729389800117698E-4</c:v>
                </c:pt>
                <c:pt idx="24859">
                  <c:v>6.9726589983080023E-4</c:v>
                </c:pt>
                <c:pt idx="24860">
                  <c:v>6.9723786364898834E-4</c:v>
                </c:pt>
                <c:pt idx="24861">
                  <c:v>6.9720978298367113E-4</c:v>
                </c:pt>
                <c:pt idx="24862">
                  <c:v>6.9718167768078882E-4</c:v>
                </c:pt>
                <c:pt idx="24863">
                  <c:v>6.9715358272367893E-4</c:v>
                </c:pt>
                <c:pt idx="24864">
                  <c:v>6.9712552853226368E-4</c:v>
                </c:pt>
                <c:pt idx="24865">
                  <c:v>6.9709752383634803E-4</c:v>
                </c:pt>
                <c:pt idx="24866">
                  <c:v>6.9706955076552523E-4</c:v>
                </c:pt>
                <c:pt idx="24867">
                  <c:v>6.9704157491714386E-4</c:v>
                </c:pt>
                <c:pt idx="24868">
                  <c:v>6.9701356473020814E-4</c:v>
                </c:pt>
                <c:pt idx="24869">
                  <c:v>6.9698550925467934E-4</c:v>
                </c:pt>
                <c:pt idx="24870">
                  <c:v>6.9695742431167293E-4</c:v>
                </c:pt>
                <c:pt idx="24871">
                  <c:v>6.9692934357890523E-4</c:v>
                </c:pt>
                <c:pt idx="24872">
                  <c:v>6.9690129962429119E-4</c:v>
                </c:pt>
                <c:pt idx="24873">
                  <c:v>6.9687330556906753E-4</c:v>
                </c:pt>
                <c:pt idx="24874">
                  <c:v>6.9684534770453094E-4</c:v>
                </c:pt>
                <c:pt idx="24875">
                  <c:v>6.9681739321691841E-4</c:v>
                </c:pt>
                <c:pt idx="24876">
                  <c:v>6.9678940866727934E-4</c:v>
                </c:pt>
                <c:pt idx="24877">
                  <c:v>6.9676137881899555E-4</c:v>
                </c:pt>
                <c:pt idx="24878">
                  <c:v>6.9673331521205985E-4</c:v>
                </c:pt>
                <c:pt idx="24879">
                  <c:v>6.9670524965898971E-4</c:v>
                </c:pt>
                <c:pt idx="24880">
                  <c:v>6.9667721632802693E-4</c:v>
                </c:pt>
                <c:pt idx="24881">
                  <c:v>6.9664923250434046E-4</c:v>
                </c:pt>
                <c:pt idx="24882">
                  <c:v>6.9662128886172124E-4</c:v>
                </c:pt>
                <c:pt idx="24883">
                  <c:v>6.9659335471987003E-4</c:v>
                </c:pt>
                <c:pt idx="24884">
                  <c:v>6.9656539532360633E-4</c:v>
                </c:pt>
                <c:pt idx="24885">
                  <c:v>6.9653739141226805E-4</c:v>
                </c:pt>
                <c:pt idx="24886">
                  <c:v>6.9650935006038378E-4</c:v>
                </c:pt>
                <c:pt idx="24887">
                  <c:v>6.9648130068791737E-4</c:v>
                </c:pt>
                <c:pt idx="24888">
                  <c:v>6.9645327849007603E-4</c:v>
                </c:pt>
                <c:pt idx="24889">
                  <c:v>6.964253046194542E-4</c:v>
                </c:pt>
                <c:pt idx="24890">
                  <c:v>6.9639737427953648E-4</c:v>
                </c:pt>
                <c:pt idx="24891">
                  <c:v>6.9636945943142407E-4</c:v>
                </c:pt>
                <c:pt idx="24892">
                  <c:v>6.9634152458627574E-4</c:v>
                </c:pt>
                <c:pt idx="24893">
                  <c:v>6.9631354678862019E-4</c:v>
                </c:pt>
                <c:pt idx="24894">
                  <c:v>6.9628552853804432E-4</c:v>
                </c:pt>
                <c:pt idx="24895">
                  <c:v>6.9625749637554509E-4</c:v>
                </c:pt>
                <c:pt idx="24896">
                  <c:v>6.9622948593390588E-4</c:v>
                </c:pt>
                <c:pt idx="24897">
                  <c:v>6.9620152187265872E-4</c:v>
                </c:pt>
                <c:pt idx="24898">
                  <c:v>6.9617360399630492E-4</c:v>
                </c:pt>
                <c:pt idx="24899">
                  <c:v>6.961457073702094E-4</c:v>
                </c:pt>
                <c:pt idx="24900">
                  <c:v>6.9611779636560194E-4</c:v>
                </c:pt>
                <c:pt idx="24901">
                  <c:v>6.9608984472242449E-4</c:v>
                </c:pt>
                <c:pt idx="24902">
                  <c:v>6.9606185033241157E-4</c:v>
                </c:pt>
                <c:pt idx="24903">
                  <c:v>6.9603383642017323E-4</c:v>
                </c:pt>
                <c:pt idx="24904">
                  <c:v>6.9600583846051638E-4</c:v>
                </c:pt>
                <c:pt idx="24905">
                  <c:v>6.9597788420158583E-4</c:v>
                </c:pt>
                <c:pt idx="24906">
                  <c:v>6.9594997804329215E-4</c:v>
                </c:pt>
                <c:pt idx="24907">
                  <c:v>6.959220985654456E-4</c:v>
                </c:pt>
                <c:pt idx="24908">
                  <c:v>6.9589421059424155E-4</c:v>
                </c:pt>
                <c:pt idx="24909">
                  <c:v>6.958662850096725E-4</c:v>
                </c:pt>
                <c:pt idx="24910">
                  <c:v>6.9583831513968751E-4</c:v>
                </c:pt>
                <c:pt idx="24911">
                  <c:v>6.9581032051126883E-4</c:v>
                </c:pt>
                <c:pt idx="24912">
                  <c:v>6.957823358494711E-4</c:v>
                </c:pt>
                <c:pt idx="24913">
                  <c:v>6.9575439152199823E-4</c:v>
                </c:pt>
                <c:pt idx="24914">
                  <c:v>6.9572649644187364E-4</c:v>
                </c:pt>
                <c:pt idx="24915">
                  <c:v>6.9569863305408552E-4</c:v>
                </c:pt>
                <c:pt idx="24916">
                  <c:v>6.9567076722596257E-4</c:v>
                </c:pt>
                <c:pt idx="24917">
                  <c:v>6.9564286746906241E-4</c:v>
                </c:pt>
                <c:pt idx="24918">
                  <c:v>6.9561492266767121E-4</c:v>
                </c:pt>
                <c:pt idx="24919">
                  <c:v>6.9558694833236965E-4</c:v>
                </c:pt>
                <c:pt idx="24920">
                  <c:v>6.9555897786033446E-4</c:v>
                </c:pt>
                <c:pt idx="24921">
                  <c:v>6.9553104372694502E-4</c:v>
                </c:pt>
                <c:pt idx="24922">
                  <c:v>6.9550315920090234E-4</c:v>
                </c:pt>
                <c:pt idx="24923">
                  <c:v>6.9547531087790825E-4</c:v>
                </c:pt>
                <c:pt idx="24924">
                  <c:v>6.9544746623408039E-4</c:v>
                </c:pt>
                <c:pt idx="24925">
                  <c:v>6.9541959194264417E-4</c:v>
                </c:pt>
                <c:pt idx="24926">
                  <c:v>6.9539167263829864E-4</c:v>
                </c:pt>
                <c:pt idx="24927">
                  <c:v>6.9536371956405846E-4</c:v>
                </c:pt>
                <c:pt idx="24928">
                  <c:v>6.9533576423439359E-4</c:v>
                </c:pt>
                <c:pt idx="24929">
                  <c:v>6.9530784068628474E-4</c:v>
                </c:pt>
                <c:pt idx="24930">
                  <c:v>6.9527996631426128E-4</c:v>
                </c:pt>
                <c:pt idx="24931">
                  <c:v>6.9525213208047204E-4</c:v>
                </c:pt>
                <c:pt idx="24932">
                  <c:v>6.952243076095492E-4</c:v>
                </c:pt>
                <c:pt idx="24933">
                  <c:v>6.9519645829613274E-4</c:v>
                </c:pt>
                <c:pt idx="24934">
                  <c:v>6.9516856478994173E-4</c:v>
                </c:pt>
                <c:pt idx="24935">
                  <c:v>6.9514063388699879E-4</c:v>
                </c:pt>
                <c:pt idx="24936">
                  <c:v>6.9511269469670902E-4</c:v>
                </c:pt>
                <c:pt idx="24937">
                  <c:v>6.9508478224656982E-4</c:v>
                </c:pt>
                <c:pt idx="24938">
                  <c:v>6.950569177586913E-4</c:v>
                </c:pt>
                <c:pt idx="24939">
                  <c:v>6.9502909670410209E-4</c:v>
                </c:pt>
                <c:pt idx="24940">
                  <c:v>6.9500129135877141E-4</c:v>
                </c:pt>
                <c:pt idx="24941">
                  <c:v>6.9497346641876178E-4</c:v>
                </c:pt>
                <c:pt idx="24942">
                  <c:v>6.9494559887944764E-4</c:v>
                </c:pt>
                <c:pt idx="24943">
                  <c:v>6.9491769098496421E-4</c:v>
                </c:pt>
                <c:pt idx="24944">
                  <c:v>6.9488976895844409E-4</c:v>
                </c:pt>
                <c:pt idx="24945">
                  <c:v>6.9486186823138583E-4</c:v>
                </c:pt>
                <c:pt idx="24946">
                  <c:v>6.948340134919238E-4</c:v>
                </c:pt>
                <c:pt idx="24947">
                  <c:v>6.94806204786876E-4</c:v>
                </c:pt>
                <c:pt idx="24948">
                  <c:v>6.9477841750115914E-4</c:v>
                </c:pt>
                <c:pt idx="24949">
                  <c:v>6.9475061622282033E-4</c:v>
                </c:pt>
                <c:pt idx="24950">
                  <c:v>6.9472277468384783E-4</c:v>
                </c:pt>
                <c:pt idx="24951">
                  <c:v>6.9469489054779223E-4</c:v>
                </c:pt>
                <c:pt idx="24952">
                  <c:v>6.9466698671938755E-4</c:v>
                </c:pt>
                <c:pt idx="24953">
                  <c:v>6.9463909844200817E-4</c:v>
                </c:pt>
                <c:pt idx="24954">
                  <c:v>6.9461125345109934E-4</c:v>
                </c:pt>
                <c:pt idx="24955">
                  <c:v>6.9458345635969637E-4</c:v>
                </c:pt>
                <c:pt idx="24956">
                  <c:v>6.9455568606649584E-4</c:v>
                </c:pt>
                <c:pt idx="24957">
                  <c:v>6.9452790764275979E-4</c:v>
                </c:pt>
                <c:pt idx="24958">
                  <c:v>6.9450009200176192E-4</c:v>
                </c:pt>
                <c:pt idx="24959">
                  <c:v>6.9447223227427047E-4</c:v>
                </c:pt>
                <c:pt idx="24960">
                  <c:v>6.944443476707095E-4</c:v>
                </c:pt>
                <c:pt idx="24961">
                  <c:v>6.9441647265848538E-4</c:v>
                </c:pt>
                <c:pt idx="24962">
                  <c:v>6.9438863755159333E-4</c:v>
                </c:pt>
                <c:pt idx="24963">
                  <c:v>6.9436085144350629E-4</c:v>
                </c:pt>
                <c:pt idx="24964">
                  <c:v>6.9433309709212437E-4</c:v>
                </c:pt>
                <c:pt idx="24965">
                  <c:v>6.9430534063394595E-4</c:v>
                </c:pt>
                <c:pt idx="24966">
                  <c:v>6.9427755065440823E-4</c:v>
                </c:pt>
                <c:pt idx="24967">
                  <c:v>6.9424971587483963E-4</c:v>
                </c:pt>
                <c:pt idx="24968">
                  <c:v>6.9422185149783781E-4</c:v>
                </c:pt>
                <c:pt idx="24969">
                  <c:v>6.941939906410545E-4</c:v>
                </c:pt>
                <c:pt idx="24970">
                  <c:v>6.9416616568614804E-4</c:v>
                </c:pt>
                <c:pt idx="24971">
                  <c:v>6.9413839004664165E-4</c:v>
                </c:pt>
                <c:pt idx="24972">
                  <c:v>6.9411065061999804E-4</c:v>
                </c:pt>
                <c:pt idx="24973">
                  <c:v>6.9408291517108274E-4</c:v>
                </c:pt>
                <c:pt idx="24974">
                  <c:v>6.9405515048625666E-4</c:v>
                </c:pt>
                <c:pt idx="24975">
                  <c:v>6.9402734107412505E-4</c:v>
                </c:pt>
                <c:pt idx="24976">
                  <c:v>6.9399949788340968E-4</c:v>
                </c:pt>
                <c:pt idx="24977">
                  <c:v>6.9397165213187925E-4</c:v>
                </c:pt>
                <c:pt idx="24978">
                  <c:v>6.9394383772442274E-4</c:v>
                </c:pt>
                <c:pt idx="24979">
                  <c:v>6.9391607216245433E-4</c:v>
                </c:pt>
                <c:pt idx="24980">
                  <c:v>6.9388834669371175E-4</c:v>
                </c:pt>
                <c:pt idx="24981">
                  <c:v>6.9386063124629691E-4</c:v>
                </c:pt>
                <c:pt idx="24982">
                  <c:v>6.9383289136529095E-4</c:v>
                </c:pt>
                <c:pt idx="24983">
                  <c:v>6.9380510761319529E-4</c:v>
                </c:pt>
                <c:pt idx="24984">
                  <c:v>6.937772865103066E-4</c:v>
                </c:pt>
                <c:pt idx="24985">
                  <c:v>6.9374945685710902E-4</c:v>
                </c:pt>
                <c:pt idx="24986">
                  <c:v>6.9372165351293887E-4</c:v>
                </c:pt>
                <c:pt idx="24987">
                  <c:v>6.9369389776713895E-4</c:v>
                </c:pt>
                <c:pt idx="24988">
                  <c:v>6.9366618535546005E-4</c:v>
                </c:pt>
                <c:pt idx="24989">
                  <c:v>6.9363848886695907E-4</c:v>
                </c:pt>
                <c:pt idx="24990">
                  <c:v>6.9361077318287503E-4</c:v>
                </c:pt>
                <c:pt idx="24991">
                  <c:v>6.935830152515947E-4</c:v>
                </c:pt>
                <c:pt idx="24992">
                  <c:v>6.9355521706464317E-4</c:v>
                </c:pt>
                <c:pt idx="24993">
                  <c:v>6.9352740452919962E-4</c:v>
                </c:pt>
                <c:pt idx="24994">
                  <c:v>6.9349961287538747E-4</c:v>
                </c:pt>
                <c:pt idx="24995">
                  <c:v>6.934718668179053E-4</c:v>
                </c:pt>
                <c:pt idx="24996">
                  <c:v>6.9344416664305524E-4</c:v>
                </c:pt>
                <c:pt idx="24997">
                  <c:v>6.9341648805324569E-4</c:v>
                </c:pt>
                <c:pt idx="24998">
                  <c:v>6.9338879585325046E-4</c:v>
                </c:pt>
                <c:pt idx="24999">
                  <c:v>6.9336106376901348E-4</c:v>
                </c:pt>
                <c:pt idx="25000">
                  <c:v>6.9333328923873428E-4</c:v>
                </c:pt>
                <c:pt idx="25001">
                  <c:v>6.9330549484943483E-4</c:v>
                </c:pt>
                <c:pt idx="25002">
                  <c:v>6.9327771561334024E-4</c:v>
                </c:pt>
                <c:pt idx="25003">
                  <c:v>6.9324997925143618E-4</c:v>
                </c:pt>
                <c:pt idx="25004">
                  <c:v>6.9322229058705221E-4</c:v>
                </c:pt>
                <c:pt idx="25005">
                  <c:v>6.9319462883549643E-4</c:v>
                </c:pt>
                <c:pt idx="25006">
                  <c:v>6.9316695931264034E-4</c:v>
                </c:pt>
                <c:pt idx="25007">
                  <c:v>6.9313925296665604E-4</c:v>
                </c:pt>
                <c:pt idx="25008">
                  <c:v>6.9311150273391835E-4</c:v>
                </c:pt>
                <c:pt idx="25009">
                  <c:v>6.9308372751067913E-4</c:v>
                </c:pt>
                <c:pt idx="25010">
                  <c:v>6.9305596150732313E-4</c:v>
                </c:pt>
                <c:pt idx="25011">
                  <c:v>6.9302823498268245E-4</c:v>
                </c:pt>
                <c:pt idx="25012">
                  <c:v>6.9300055720792513E-4</c:v>
                </c:pt>
                <c:pt idx="25013">
                  <c:v>6.9297291125140846E-4</c:v>
                </c:pt>
                <c:pt idx="25014">
                  <c:v>6.92945263517973E-4</c:v>
                </c:pt>
                <c:pt idx="25015">
                  <c:v>6.9291758266824008E-4</c:v>
                </c:pt>
                <c:pt idx="25016">
                  <c:v>6.928898572632694E-4</c:v>
                </c:pt>
                <c:pt idx="25017">
                  <c:v>6.9286210220023735E-4</c:v>
                </c:pt>
                <c:pt idx="25018">
                  <c:v>6.9283435031824341E-4</c:v>
                </c:pt>
                <c:pt idx="25019">
                  <c:v>6.9280663390409449E-4</c:v>
                </c:pt>
                <c:pt idx="25020">
                  <c:v>6.9277896651352081E-4</c:v>
                </c:pt>
                <c:pt idx="25021">
                  <c:v>6.9275133534311842E-4</c:v>
                </c:pt>
                <c:pt idx="25022">
                  <c:v>6.9272370844532694E-4</c:v>
                </c:pt>
                <c:pt idx="25023">
                  <c:v>6.9269605272062802E-4</c:v>
                </c:pt>
                <c:pt idx="25024">
                  <c:v>6.9266835255407503E-4</c:v>
                </c:pt>
                <c:pt idx="25025">
                  <c:v>6.926406186027915E-4</c:v>
                </c:pt>
                <c:pt idx="25026">
                  <c:v>6.9261288178914474E-4</c:v>
                </c:pt>
                <c:pt idx="25027">
                  <c:v>6.9258517588515194E-4</c:v>
                </c:pt>
                <c:pt idx="25028">
                  <c:v>6.925575184966484E-4</c:v>
                </c:pt>
                <c:pt idx="25029">
                  <c:v>6.9252990115423565E-4</c:v>
                </c:pt>
                <c:pt idx="25030">
                  <c:v>6.925022940879852E-4</c:v>
                </c:pt>
                <c:pt idx="25031">
                  <c:v>6.9247466299405668E-4</c:v>
                </c:pt>
                <c:pt idx="25032">
                  <c:v>6.9244698835009132E-4</c:v>
                </c:pt>
                <c:pt idx="25033">
                  <c:v>6.9241927640342846E-4</c:v>
                </c:pt>
                <c:pt idx="25034">
                  <c:v>6.9239155564726701E-4</c:v>
                </c:pt>
                <c:pt idx="25035">
                  <c:v>6.9236386077233707E-4</c:v>
                </c:pt>
                <c:pt idx="25036">
                  <c:v>6.9233621313296613E-4</c:v>
                </c:pt>
                <c:pt idx="25037">
                  <c:v>6.92308608726812E-4</c:v>
                </c:pt>
                <c:pt idx="25038">
                  <c:v>6.9228102045426913E-4</c:v>
                </c:pt>
                <c:pt idx="25039">
                  <c:v>6.9225341338198911E-4</c:v>
                </c:pt>
                <c:pt idx="25040">
                  <c:v>6.922257644135253E-4</c:v>
                </c:pt>
                <c:pt idx="25041">
                  <c:v>6.921980752905997E-4</c:v>
                </c:pt>
                <c:pt idx="25042">
                  <c:v>6.921703716063506E-4</c:v>
                </c:pt>
                <c:pt idx="25043">
                  <c:v>6.9214268838945338E-4</c:v>
                </c:pt>
                <c:pt idx="25044">
                  <c:v>6.9211505037915428E-4</c:v>
                </c:pt>
                <c:pt idx="25045">
                  <c:v>6.9208745809841042E-4</c:v>
                </c:pt>
                <c:pt idx="25046">
                  <c:v>6.9205988756509333E-4</c:v>
                </c:pt>
                <c:pt idx="25047">
                  <c:v>6.9203230380059913E-4</c:v>
                </c:pt>
                <c:pt idx="25048">
                  <c:v>6.920046805267056E-4</c:v>
                </c:pt>
                <c:pt idx="25049">
                  <c:v>6.9197701495907465E-4</c:v>
                </c:pt>
                <c:pt idx="25050">
                  <c:v>6.9194932936917589E-4</c:v>
                </c:pt>
                <c:pt idx="25051">
                  <c:v>6.9192165853836725E-4</c:v>
                </c:pt>
                <c:pt idx="25052">
                  <c:v>6.918940301714236E-4</c:v>
                </c:pt>
                <c:pt idx="25053">
                  <c:v>6.9186644929920219E-4</c:v>
                </c:pt>
                <c:pt idx="25054">
                  <c:v>6.9183889545133945E-4</c:v>
                </c:pt>
                <c:pt idx="25055">
                  <c:v>6.9181133418784403E-4</c:v>
                </c:pt>
                <c:pt idx="25056">
                  <c:v>6.9178373649339824E-4</c:v>
                </c:pt>
                <c:pt idx="25057">
                  <c:v>6.9175609511272929E-4</c:v>
                </c:pt>
                <c:pt idx="25058">
                  <c:v>6.9172842863028834E-4</c:v>
                </c:pt>
                <c:pt idx="25059">
                  <c:v>6.9170077100008046E-4</c:v>
                </c:pt>
                <c:pt idx="25060">
                  <c:v>6.916731524243408E-4</c:v>
                </c:pt>
                <c:pt idx="25061">
                  <c:v>6.916455823492185E-4</c:v>
                </c:pt>
                <c:pt idx="25062">
                  <c:v>6.916180441510478E-4</c:v>
                </c:pt>
                <c:pt idx="25063">
                  <c:v>6.9159050450221871E-4</c:v>
                </c:pt>
                <c:pt idx="25064">
                  <c:v>6.9156293213980594E-4</c:v>
                </c:pt>
                <c:pt idx="25065">
                  <c:v>6.9153531546725373E-4</c:v>
                </c:pt>
                <c:pt idx="25066">
                  <c:v>6.9150766907886594E-4</c:v>
                </c:pt>
                <c:pt idx="25067">
                  <c:v>6.9148002553618467E-4</c:v>
                </c:pt>
                <c:pt idx="25068">
                  <c:v>6.9145241703004511E-4</c:v>
                </c:pt>
                <c:pt idx="25069">
                  <c:v>6.9142485725579104E-4</c:v>
                </c:pt>
                <c:pt idx="25070">
                  <c:v>6.9139733370652883E-4</c:v>
                </c:pt>
                <c:pt idx="25071">
                  <c:v>6.9136981472113154E-4</c:v>
                </c:pt>
                <c:pt idx="25072">
                  <c:v>6.9134226731514274E-4</c:v>
                </c:pt>
                <c:pt idx="25073">
                  <c:v>6.9131467575257038E-4</c:v>
                </c:pt>
                <c:pt idx="25074">
                  <c:v>6.9128705040162803E-4</c:v>
                </c:pt>
                <c:pt idx="25075">
                  <c:v>6.9125942189059793E-4</c:v>
                </c:pt>
                <c:pt idx="25076">
                  <c:v>6.9123182385784701E-4</c:v>
                </c:pt>
                <c:pt idx="25077">
                  <c:v>6.9120427401119812E-4</c:v>
                </c:pt>
                <c:pt idx="25078">
                  <c:v>6.9117676416139188E-4</c:v>
                </c:pt>
                <c:pt idx="25079">
                  <c:v>6.9114926483900994E-4</c:v>
                </c:pt>
                <c:pt idx="25080">
                  <c:v>6.9112174189187915E-4</c:v>
                </c:pt>
                <c:pt idx="25081">
                  <c:v>6.9109417571510941E-4</c:v>
                </c:pt>
                <c:pt idx="25082">
                  <c:v>6.9106657228585624E-4</c:v>
                </c:pt>
                <c:pt idx="25083">
                  <c:v>6.910389597916453E-4</c:v>
                </c:pt>
                <c:pt idx="25084">
                  <c:v>6.9101137275418359E-4</c:v>
                </c:pt>
                <c:pt idx="25085">
                  <c:v>6.9098383259055113E-4</c:v>
                </c:pt>
                <c:pt idx="25086">
                  <c:v>6.9095633555754459E-4</c:v>
                </c:pt>
                <c:pt idx="25087">
                  <c:v>6.9092885486510475E-4</c:v>
                </c:pt>
                <c:pt idx="25088">
                  <c:v>6.909013557655552E-4</c:v>
                </c:pt>
                <c:pt idx="25089">
                  <c:v>6.9087381511972188E-4</c:v>
                </c:pt>
                <c:pt idx="25090">
                  <c:v>6.9084623442232374E-4</c:v>
                </c:pt>
                <c:pt idx="25091">
                  <c:v>6.9081863895435194E-4</c:v>
                </c:pt>
                <c:pt idx="25092">
                  <c:v>6.9079106354298235E-4</c:v>
                </c:pt>
                <c:pt idx="25093">
                  <c:v>6.9076353295001946E-4</c:v>
                </c:pt>
                <c:pt idx="25094">
                  <c:v>6.9073604793227605E-4</c:v>
                </c:pt>
                <c:pt idx="25095">
                  <c:v>6.9070858482105188E-4</c:v>
                </c:pt>
                <c:pt idx="25096">
                  <c:v>6.906811088542512E-4</c:v>
                </c:pt>
                <c:pt idx="25097">
                  <c:v>6.9065359375133841E-4</c:v>
                </c:pt>
                <c:pt idx="25098">
                  <c:v>6.9062603650823118E-4</c:v>
                </c:pt>
                <c:pt idx="25099">
                  <c:v>6.905984590829874E-4</c:v>
                </c:pt>
                <c:pt idx="25100">
                  <c:v>6.9057089602640894E-4</c:v>
                </c:pt>
                <c:pt idx="25101">
                  <c:v>6.905433750253407E-4</c:v>
                </c:pt>
                <c:pt idx="25102">
                  <c:v>6.9051590131538533E-4</c:v>
                </c:pt>
                <c:pt idx="25103">
                  <c:v>6.9048845473825926E-4</c:v>
                </c:pt>
                <c:pt idx="25104">
                  <c:v>6.9046100109764093E-4</c:v>
                </c:pt>
                <c:pt idx="25105">
                  <c:v>6.9043351141627604E-4</c:v>
                </c:pt>
                <c:pt idx="25106">
                  <c:v>6.9040597824999029E-4</c:v>
                </c:pt>
                <c:pt idx="25107">
                  <c:v>6.9037841987378457E-4</c:v>
                </c:pt>
                <c:pt idx="25108">
                  <c:v>6.9035086998594565E-4</c:v>
                </c:pt>
                <c:pt idx="25109">
                  <c:v>6.9032335873068758E-4</c:v>
                </c:pt>
                <c:pt idx="25110">
                  <c:v>6.9029589572644793E-4</c:v>
                </c:pt>
                <c:pt idx="25111">
                  <c:v>6.9026846465510439E-4</c:v>
                </c:pt>
                <c:pt idx="25112">
                  <c:v>6.9024103245574813E-4</c:v>
                </c:pt>
                <c:pt idx="25113">
                  <c:v>6.9021356794317953E-4</c:v>
                </c:pt>
                <c:pt idx="25114">
                  <c:v>6.901860593658708E-4</c:v>
                </c:pt>
                <c:pt idx="25115">
                  <c:v>6.9015852101776882E-4</c:v>
                </c:pt>
                <c:pt idx="25116">
                  <c:v>6.9013098518385925E-4</c:v>
                </c:pt>
                <c:pt idx="25117">
                  <c:v>6.9010348395790529E-4</c:v>
                </c:pt>
                <c:pt idx="25118">
                  <c:v>6.9007603117229605E-4</c:v>
                </c:pt>
                <c:pt idx="25119">
                  <c:v>6.9004861461404918E-4</c:v>
                </c:pt>
                <c:pt idx="25120">
                  <c:v>6.9002120290731115E-4</c:v>
                </c:pt>
                <c:pt idx="25121">
                  <c:v>6.8999376318361512E-4</c:v>
                </c:pt>
                <c:pt idx="25122">
                  <c:v>6.8996627958843744E-4</c:v>
                </c:pt>
                <c:pt idx="25123">
                  <c:v>6.8993876220370203E-4</c:v>
                </c:pt>
                <c:pt idx="25124">
                  <c:v>6.8991124136494873E-4</c:v>
                </c:pt>
                <c:pt idx="25125">
                  <c:v>6.8988375057612834E-4</c:v>
                </c:pt>
                <c:pt idx="25126">
                  <c:v>6.8985630764464921E-4</c:v>
                </c:pt>
                <c:pt idx="25127">
                  <c:v>6.8982890465869027E-4</c:v>
                </c:pt>
                <c:pt idx="25128">
                  <c:v>6.8980151244786786E-4</c:v>
                </c:pt>
                <c:pt idx="25129">
                  <c:v>6.8977409701225032E-4</c:v>
                </c:pt>
                <c:pt idx="25130">
                  <c:v>6.8974663866674002E-4</c:v>
                </c:pt>
                <c:pt idx="25131">
                  <c:v>6.8971914312103454E-4</c:v>
                </c:pt>
                <c:pt idx="25132">
                  <c:v>6.8969163825861846E-4</c:v>
                </c:pt>
                <c:pt idx="25133">
                  <c:v>6.8966415843176444E-4</c:v>
                </c:pt>
                <c:pt idx="25134">
                  <c:v>6.896367251180989E-4</c:v>
                </c:pt>
                <c:pt idx="25135">
                  <c:v>6.8960933483079394E-4</c:v>
                </c:pt>
                <c:pt idx="25136">
                  <c:v>6.8958196108758103E-4</c:v>
                </c:pt>
                <c:pt idx="25137">
                  <c:v>6.8955456932668247E-4</c:v>
                </c:pt>
                <c:pt idx="25138">
                  <c:v>6.8952713636827594E-4</c:v>
                </c:pt>
                <c:pt idx="25139">
                  <c:v>6.8949966346285702E-4</c:v>
                </c:pt>
                <c:pt idx="25140">
                  <c:v>6.8947217558118132E-4</c:v>
                </c:pt>
                <c:pt idx="25141">
                  <c:v>6.894447073488583E-4</c:v>
                </c:pt>
                <c:pt idx="25142">
                  <c:v>6.8941728354828826E-4</c:v>
                </c:pt>
                <c:pt idx="25143">
                  <c:v>6.8938990516736749E-4</c:v>
                </c:pt>
                <c:pt idx="25144">
                  <c:v>6.8936254884880322E-4</c:v>
                </c:pt>
                <c:pt idx="25145">
                  <c:v>6.8933518004686133E-4</c:v>
                </c:pt>
                <c:pt idx="25146">
                  <c:v>6.8930777248055197E-4</c:v>
                </c:pt>
                <c:pt idx="25147">
                  <c:v>6.8928032292879299E-4</c:v>
                </c:pt>
                <c:pt idx="25148">
                  <c:v>6.8925285303839037E-4</c:v>
                </c:pt>
                <c:pt idx="25149">
                  <c:v>6.8922539712987934E-4</c:v>
                </c:pt>
                <c:pt idx="25150">
                  <c:v>6.891979828704903E-4</c:v>
                </c:pt>
                <c:pt idx="25151">
                  <c:v>6.8917061569782423E-4</c:v>
                </c:pt>
                <c:pt idx="25152">
                  <c:v>6.891432757634375E-4</c:v>
                </c:pt>
                <c:pt idx="25153">
                  <c:v>6.8911592911417537E-4</c:v>
                </c:pt>
                <c:pt idx="25154">
                  <c:v>6.8908854681240322E-4</c:v>
                </c:pt>
                <c:pt idx="25155">
                  <c:v>6.8906112122776452E-4</c:v>
                </c:pt>
                <c:pt idx="25156">
                  <c:v>6.8903367032815521E-4</c:v>
                </c:pt>
                <c:pt idx="25157">
                  <c:v>6.8900622755679734E-4</c:v>
                </c:pt>
                <c:pt idx="25158">
                  <c:v>6.8897882299848948E-4</c:v>
                </c:pt>
                <c:pt idx="25159">
                  <c:v>6.8895146644129383E-4</c:v>
                </c:pt>
                <c:pt idx="25160">
                  <c:v>6.8892414187018839E-4</c:v>
                </c:pt>
                <c:pt idx="25161">
                  <c:v>6.8889681649013986E-4</c:v>
                </c:pt>
                <c:pt idx="25162">
                  <c:v>6.8886945919491131E-4</c:v>
                </c:pt>
                <c:pt idx="25163">
                  <c:v>6.8884205808060776E-4</c:v>
                </c:pt>
                <c:pt idx="25164">
                  <c:v>6.8881462714334989E-4</c:v>
                </c:pt>
                <c:pt idx="25165">
                  <c:v>6.8878719839255288E-4</c:v>
                </c:pt>
                <c:pt idx="25166">
                  <c:v>6.8875980382383838E-4</c:v>
                </c:pt>
                <c:pt idx="25167">
                  <c:v>6.8873245740408439E-4</c:v>
                </c:pt>
                <c:pt idx="25168">
                  <c:v>6.887051472116558E-4</c:v>
                </c:pt>
                <c:pt idx="25169">
                  <c:v>6.8867784215479594E-4</c:v>
                </c:pt>
                <c:pt idx="25170">
                  <c:v>6.8865050948194628E-4</c:v>
                </c:pt>
                <c:pt idx="25171">
                  <c:v>6.8862313322249789E-4</c:v>
                </c:pt>
                <c:pt idx="25172">
                  <c:v>6.885957231747593E-4</c:v>
                </c:pt>
                <c:pt idx="25173">
                  <c:v>6.8856830938282619E-4</c:v>
                </c:pt>
                <c:pt idx="25174">
                  <c:v>6.8854092521549923E-4</c:v>
                </c:pt>
                <c:pt idx="25175">
                  <c:v>6.8851358857739047E-4</c:v>
                </c:pt>
                <c:pt idx="25176">
                  <c:v>6.8848629183142879E-4</c:v>
                </c:pt>
                <c:pt idx="25177">
                  <c:v>6.8845900610478724E-4</c:v>
                </c:pt>
                <c:pt idx="25178">
                  <c:v>6.884316975503599E-4</c:v>
                </c:pt>
                <c:pt idx="25179">
                  <c:v>6.8840434640511314E-4</c:v>
                </c:pt>
                <c:pt idx="25180">
                  <c:v>6.8837695811400511E-4</c:v>
                </c:pt>
                <c:pt idx="25181">
                  <c:v>6.8834956025809913E-4</c:v>
                </c:pt>
                <c:pt idx="25182">
                  <c:v>6.8832218701984839E-4</c:v>
                </c:pt>
                <c:pt idx="25183">
                  <c:v>6.882948599352518E-4</c:v>
                </c:pt>
                <c:pt idx="25184">
                  <c:v>6.8826757577110408E-4</c:v>
                </c:pt>
                <c:pt idx="25185">
                  <c:v>6.8824030835117327E-4</c:v>
                </c:pt>
                <c:pt idx="25186">
                  <c:v>6.8821302329977814E-4</c:v>
                </c:pt>
                <c:pt idx="25187">
                  <c:v>6.881856973985378E-4</c:v>
                </c:pt>
                <c:pt idx="25188">
                  <c:v>6.8815833165646934E-4</c:v>
                </c:pt>
                <c:pt idx="25189">
                  <c:v>6.8813095073597065E-4</c:v>
                </c:pt>
                <c:pt idx="25190">
                  <c:v>6.8810358906106904E-4</c:v>
                </c:pt>
                <c:pt idx="25191">
                  <c:v>6.880762714328066E-4</c:v>
                </c:pt>
                <c:pt idx="25192">
                  <c:v>6.8804899906740923E-4</c:v>
                </c:pt>
                <c:pt idx="25193">
                  <c:v>6.8802174891698065E-4</c:v>
                </c:pt>
                <c:pt idx="25194">
                  <c:v>6.8799448665201332E-4</c:v>
                </c:pt>
                <c:pt idx="25195">
                  <c:v>6.8796718599285485E-4</c:v>
                </c:pt>
                <c:pt idx="25196">
                  <c:v>6.879398435041882E-4</c:v>
                </c:pt>
                <c:pt idx="25197">
                  <c:v>6.8791248052367385E-4</c:v>
                </c:pt>
                <c:pt idx="25198">
                  <c:v>6.878851311419203E-4</c:v>
                </c:pt>
                <c:pt idx="25199">
                  <c:v>6.8785782300485583E-4</c:v>
                </c:pt>
                <c:pt idx="25200">
                  <c:v>6.8783056174937527E-4</c:v>
                </c:pt>
                <c:pt idx="25201">
                  <c:v>6.8780332783461803E-4</c:v>
                </c:pt>
                <c:pt idx="25202">
                  <c:v>6.877760875501212E-4</c:v>
                </c:pt>
                <c:pt idx="25203">
                  <c:v>6.8774881199939162E-4</c:v>
                </c:pt>
                <c:pt idx="25204">
                  <c:v>6.8772149336856537E-4</c:v>
                </c:pt>
                <c:pt idx="25205">
                  <c:v>6.8769414932078228E-4</c:v>
                </c:pt>
                <c:pt idx="25206">
                  <c:v>6.8766681304486394E-4</c:v>
                </c:pt>
                <c:pt idx="25207">
                  <c:v>6.8763951456480795E-4</c:v>
                </c:pt>
                <c:pt idx="25208">
                  <c:v>6.8761226383566836E-4</c:v>
                </c:pt>
                <c:pt idx="25209">
                  <c:v>6.8758504514309423E-4</c:v>
                </c:pt>
                <c:pt idx="25210">
                  <c:v>6.8755782595710121E-4</c:v>
                </c:pt>
                <c:pt idx="25211">
                  <c:v>6.8753057525163127E-4</c:v>
                </c:pt>
                <c:pt idx="25212">
                  <c:v>6.8750328097300811E-4</c:v>
                </c:pt>
                <c:pt idx="25213">
                  <c:v>6.8747595682201832E-4</c:v>
                </c:pt>
                <c:pt idx="25214">
                  <c:v>6.8744863453351385E-4</c:v>
                </c:pt>
                <c:pt idx="25215">
                  <c:v>6.8742134600391987E-4</c:v>
                </c:pt>
                <c:pt idx="25216">
                  <c:v>6.8739410533208401E-4</c:v>
                </c:pt>
                <c:pt idx="25217">
                  <c:v>6.8736690088514775E-4</c:v>
                </c:pt>
                <c:pt idx="25218">
                  <c:v>6.8733970185428674E-4</c:v>
                </c:pt>
                <c:pt idx="25219">
                  <c:v>6.8731247560573864E-4</c:v>
                </c:pt>
                <c:pt idx="25220">
                  <c:v>6.8728520605527055E-4</c:v>
                </c:pt>
                <c:pt idx="25221">
                  <c:v>6.8725790272017903E-4</c:v>
                </c:pt>
                <c:pt idx="25222">
                  <c:v>6.8723059535443865E-4</c:v>
                </c:pt>
                <c:pt idx="25223">
                  <c:v>6.8720331719098946E-4</c:v>
                </c:pt>
                <c:pt idx="25224">
                  <c:v>6.8717608622927823E-4</c:v>
                </c:pt>
                <c:pt idx="25225">
                  <c:v>6.8714889510432427E-4</c:v>
                </c:pt>
                <c:pt idx="25226">
                  <c:v>6.8712171523939046E-4</c:v>
                </c:pt>
                <c:pt idx="25227">
                  <c:v>6.8709451294072512E-4</c:v>
                </c:pt>
                <c:pt idx="25228">
                  <c:v>6.8706726836963476E-4</c:v>
                </c:pt>
                <c:pt idx="25229">
                  <c:v>6.8703998670903725E-4</c:v>
                </c:pt>
                <c:pt idx="25230">
                  <c:v>6.8701269523919583E-4</c:v>
                </c:pt>
                <c:pt idx="25231">
                  <c:v>6.8698542797236304E-4</c:v>
                </c:pt>
                <c:pt idx="25232">
                  <c:v>6.8695820650074987E-4</c:v>
                </c:pt>
                <c:pt idx="25233">
                  <c:v>6.8693102784206123E-4</c:v>
                </c:pt>
                <c:pt idx="25234">
                  <c:v>6.8690386612433923E-4</c:v>
                </c:pt>
                <c:pt idx="25235">
                  <c:v>6.8687668715821434E-4</c:v>
                </c:pt>
                <c:pt idx="25236">
                  <c:v>6.8684946768876153E-4</c:v>
                </c:pt>
                <c:pt idx="25237">
                  <c:v>6.8682220848627123E-4</c:v>
                </c:pt>
                <c:pt idx="25238">
                  <c:v>6.8679493390666339E-4</c:v>
                </c:pt>
                <c:pt idx="25239">
                  <c:v>6.8676767817236225E-4</c:v>
                </c:pt>
                <c:pt idx="25240">
                  <c:v>6.8674046610112908E-4</c:v>
                </c:pt>
                <c:pt idx="25241">
                  <c:v>6.8671329913479813E-4</c:v>
                </c:pt>
                <c:pt idx="25242">
                  <c:v>6.8668615453285195E-4</c:v>
                </c:pt>
                <c:pt idx="25243">
                  <c:v>6.8665899818185503E-4</c:v>
                </c:pt>
                <c:pt idx="25244">
                  <c:v>6.866318038052815E-4</c:v>
                </c:pt>
                <c:pt idx="25245">
                  <c:v>6.8660456775629364E-4</c:v>
                </c:pt>
                <c:pt idx="25246">
                  <c:v>6.8657731106555326E-4</c:v>
                </c:pt>
                <c:pt idx="25247">
                  <c:v>6.8655006759404372E-4</c:v>
                </c:pt>
                <c:pt idx="25248">
                  <c:v>6.8652286496476134E-4</c:v>
                </c:pt>
                <c:pt idx="25249">
                  <c:v>6.8649570901117721E-4</c:v>
                </c:pt>
                <c:pt idx="25250">
                  <c:v>6.8646858049780421E-4</c:v>
                </c:pt>
                <c:pt idx="25251">
                  <c:v>6.8644144595635386E-4</c:v>
                </c:pt>
                <c:pt idx="25252">
                  <c:v>6.8641427653298932E-4</c:v>
                </c:pt>
                <c:pt idx="25253">
                  <c:v>6.863870642330052E-4</c:v>
                </c:pt>
                <c:pt idx="25254">
                  <c:v>6.8635982641709339E-4</c:v>
                </c:pt>
                <c:pt idx="25255">
                  <c:v>6.8633259602036403E-4</c:v>
                </c:pt>
                <c:pt idx="25256">
                  <c:v>6.8630540300465798E-4</c:v>
                </c:pt>
                <c:pt idx="25257">
                  <c:v>6.8627825748939723E-4</c:v>
                </c:pt>
                <c:pt idx="25258">
                  <c:v>6.8625114405849953E-4</c:v>
                </c:pt>
                <c:pt idx="25259">
                  <c:v>6.8622403044618066E-4</c:v>
                </c:pt>
                <c:pt idx="25260">
                  <c:v>6.861968857077512E-4</c:v>
                </c:pt>
                <c:pt idx="25261">
                  <c:v>6.8616969764233391E-4</c:v>
                </c:pt>
                <c:pt idx="25262">
                  <c:v>6.8614247965785807E-4</c:v>
                </c:pt>
                <c:pt idx="25263">
                  <c:v>6.8611526321561754E-4</c:v>
                </c:pt>
                <c:pt idx="25264">
                  <c:v>6.8608808011180386E-4</c:v>
                </c:pt>
                <c:pt idx="25265">
                  <c:v>6.8606094457474432E-4</c:v>
                </c:pt>
                <c:pt idx="25266">
                  <c:v>6.860338452577973E-4</c:v>
                </c:pt>
                <c:pt idx="25267">
                  <c:v>6.8600675163391501E-4</c:v>
                </c:pt>
                <c:pt idx="25268">
                  <c:v>6.8597963118800429E-4</c:v>
                </c:pt>
                <c:pt idx="25269">
                  <c:v>6.8595246772460588E-4</c:v>
                </c:pt>
                <c:pt idx="25270">
                  <c:v>6.8592527048263172E-4</c:v>
                </c:pt>
                <c:pt idx="25271">
                  <c:v>6.8589806892724499E-4</c:v>
                </c:pt>
                <c:pt idx="25272">
                  <c:v>6.8587089615482861E-4</c:v>
                </c:pt>
                <c:pt idx="25273">
                  <c:v>6.8584377025733003E-4</c:v>
                </c:pt>
                <c:pt idx="25274">
                  <c:v>6.8581668413920883E-4</c:v>
                </c:pt>
                <c:pt idx="25275">
                  <c:v>6.8578960951834434E-4</c:v>
                </c:pt>
                <c:pt idx="25276">
                  <c:v>6.857625128548799E-4</c:v>
                </c:pt>
                <c:pt idx="25277">
                  <c:v>6.8573537423668768E-4</c:v>
                </c:pt>
                <c:pt idx="25278">
                  <c:v>6.8570819858733618E-4</c:v>
                </c:pt>
                <c:pt idx="25279">
                  <c:v>6.8568101288789089E-4</c:v>
                </c:pt>
                <c:pt idx="25280">
                  <c:v>6.8565385098005589E-4</c:v>
                </c:pt>
                <c:pt idx="25281">
                  <c:v>6.8562673451012454E-4</c:v>
                </c:pt>
                <c:pt idx="25282">
                  <c:v>6.8559966074399539E-4</c:v>
                </c:pt>
                <c:pt idx="25283">
                  <c:v>6.8557260411224695E-4</c:v>
                </c:pt>
                <c:pt idx="25284">
                  <c:v>6.855455306119929E-4</c:v>
                </c:pt>
                <c:pt idx="25285">
                  <c:v>6.8551841695379905E-4</c:v>
                </c:pt>
                <c:pt idx="25286">
                  <c:v>6.8549126367192087E-4</c:v>
                </c:pt>
                <c:pt idx="25287">
                  <c:v>6.8546409481770728E-4</c:v>
                </c:pt>
                <c:pt idx="25288">
                  <c:v>6.8543694441194339E-4</c:v>
                </c:pt>
                <c:pt idx="25289">
                  <c:v>6.8540983728723574E-4</c:v>
                </c:pt>
                <c:pt idx="25290">
                  <c:v>6.8538277510829786E-4</c:v>
                </c:pt>
                <c:pt idx="25291">
                  <c:v>6.8535573543999321E-4</c:v>
                </c:pt>
                <c:pt idx="25292">
                  <c:v>6.8532868438480091E-4</c:v>
                </c:pt>
                <c:pt idx="25293">
                  <c:v>6.8530159567108519E-4</c:v>
                </c:pt>
                <c:pt idx="25294">
                  <c:v>6.8527446544319021E-4</c:v>
                </c:pt>
                <c:pt idx="25295">
                  <c:v>6.8524731442687467E-4</c:v>
                </c:pt>
                <c:pt idx="25296">
                  <c:v>6.8522017625385738E-4</c:v>
                </c:pt>
                <c:pt idx="25297">
                  <c:v>6.8519307852255972E-4</c:v>
                </c:pt>
                <c:pt idx="25298">
                  <c:v>6.8516602726036537E-4</c:v>
                </c:pt>
                <c:pt idx="25299">
                  <c:v>6.8513900353493317E-4</c:v>
                </c:pt>
                <c:pt idx="25300">
                  <c:v>6.8511197411964331E-4</c:v>
                </c:pt>
                <c:pt idx="25301">
                  <c:v>6.8508491020479833E-4</c:v>
                </c:pt>
                <c:pt idx="25302">
                  <c:v>6.8505780361749003E-4</c:v>
                </c:pt>
                <c:pt idx="25303">
                  <c:v>6.8503067141828121E-4</c:v>
                </c:pt>
                <c:pt idx="25304">
                  <c:v>6.8500354628923791E-4</c:v>
                </c:pt>
                <c:pt idx="25305">
                  <c:v>6.8497645812872583E-4</c:v>
                </c:pt>
                <c:pt idx="25306">
                  <c:v>6.8494941721792841E-4</c:v>
                </c:pt>
                <c:pt idx="25307">
                  <c:v>6.8492240843664087E-4</c:v>
                </c:pt>
                <c:pt idx="25308">
                  <c:v>6.8489539978242454E-4</c:v>
                </c:pt>
                <c:pt idx="25309">
                  <c:v>6.8486836039315525E-4</c:v>
                </c:pt>
                <c:pt idx="25310">
                  <c:v>6.8484127792326941E-4</c:v>
                </c:pt>
                <c:pt idx="25311">
                  <c:v>6.8481416549032582E-4</c:v>
                </c:pt>
                <c:pt idx="25312">
                  <c:v>6.8478705428306824E-4</c:v>
                </c:pt>
                <c:pt idx="25313">
                  <c:v>6.8475997599643835E-4</c:v>
                </c:pt>
                <c:pt idx="25314">
                  <c:v>6.8473294498575899E-4</c:v>
                </c:pt>
                <c:pt idx="25315">
                  <c:v>6.8470595018808704E-4</c:v>
                </c:pt>
                <c:pt idx="25316">
                  <c:v>6.8467896135697101E-4</c:v>
                </c:pt>
                <c:pt idx="25317">
                  <c:v>6.8465194609683194E-4</c:v>
                </c:pt>
                <c:pt idx="25318">
                  <c:v>6.8462488810341427E-4</c:v>
                </c:pt>
                <c:pt idx="25319">
                  <c:v>6.8459779633978785E-4</c:v>
                </c:pt>
                <c:pt idx="25320">
                  <c:v>6.8457069998366848E-4</c:v>
                </c:pt>
                <c:pt idx="25321">
                  <c:v>6.8454363199416514E-4</c:v>
                </c:pt>
                <c:pt idx="25322">
                  <c:v>6.8451661055343618E-4</c:v>
                </c:pt>
                <c:pt idx="25323">
                  <c:v>6.8448962883273928E-4</c:v>
                </c:pt>
                <c:pt idx="25324">
                  <c:v>6.8446265884310371E-4</c:v>
                </c:pt>
                <c:pt idx="25325">
                  <c:v>6.844356671990851E-4</c:v>
                </c:pt>
                <c:pt idx="25326">
                  <c:v>6.8440863391733199E-4</c:v>
                </c:pt>
                <c:pt idx="25327">
                  <c:v>6.8438156366472586E-4</c:v>
                </c:pt>
                <c:pt idx="25328">
                  <c:v>6.8435448312475383E-4</c:v>
                </c:pt>
                <c:pt idx="25329">
                  <c:v>6.8432742596821847E-4</c:v>
                </c:pt>
                <c:pt idx="25330">
                  <c:v>6.8430041389338191E-4</c:v>
                </c:pt>
                <c:pt idx="25331">
                  <c:v>6.8427344441167532E-4</c:v>
                </c:pt>
                <c:pt idx="25332">
                  <c:v>6.8424649225444728E-4</c:v>
                </c:pt>
                <c:pt idx="25333">
                  <c:v>6.8421952360547508E-4</c:v>
                </c:pt>
                <c:pt idx="25334">
                  <c:v>6.8419251514280463E-4</c:v>
                </c:pt>
                <c:pt idx="25335">
                  <c:v>6.8416546716735345E-4</c:v>
                </c:pt>
                <c:pt idx="25336">
                  <c:v>6.8413840342775847E-4</c:v>
                </c:pt>
                <c:pt idx="25337">
                  <c:v>6.841113577431843E-4</c:v>
                </c:pt>
                <c:pt idx="25338">
                  <c:v>6.84084354959209E-4</c:v>
                </c:pt>
                <c:pt idx="25339">
                  <c:v>6.8405739696073128E-4</c:v>
                </c:pt>
                <c:pt idx="25340">
                  <c:v>6.8403046161600873E-4</c:v>
                </c:pt>
                <c:pt idx="25341">
                  <c:v>6.8400351524325234E-4</c:v>
                </c:pt>
                <c:pt idx="25342">
                  <c:v>6.8397653157746075E-4</c:v>
                </c:pt>
                <c:pt idx="25343">
                  <c:v>6.8394950655682599E-4</c:v>
                </c:pt>
                <c:pt idx="25344">
                  <c:v>6.8392246060432465E-4</c:v>
                </c:pt>
                <c:pt idx="25345">
                  <c:v>6.8389542712274799E-4</c:v>
                </c:pt>
                <c:pt idx="25346">
                  <c:v>6.8386843368434811E-4</c:v>
                </c:pt>
                <c:pt idx="25347">
                  <c:v>6.8384148650776021E-4</c:v>
                </c:pt>
                <c:pt idx="25348">
                  <c:v>6.8381456696158731E-4</c:v>
                </c:pt>
                <c:pt idx="25349">
                  <c:v>6.837876420603638E-4</c:v>
                </c:pt>
                <c:pt idx="25350">
                  <c:v>6.8376068303997348E-4</c:v>
                </c:pt>
                <c:pt idx="25351">
                  <c:v>6.8373368155194038E-4</c:v>
                </c:pt>
                <c:pt idx="25352">
                  <c:v>6.8370665435899013E-4</c:v>
                </c:pt>
                <c:pt idx="25353">
                  <c:v>6.8367963389084137E-4</c:v>
                </c:pt>
                <c:pt idx="25354">
                  <c:v>6.8365264998106212E-4</c:v>
                </c:pt>
                <c:pt idx="25355">
                  <c:v>6.8362571307003009E-4</c:v>
                </c:pt>
                <c:pt idx="25356">
                  <c:v>6.835988083310308E-4</c:v>
                </c:pt>
                <c:pt idx="25357">
                  <c:v>6.8357190402412835E-4</c:v>
                </c:pt>
                <c:pt idx="25358">
                  <c:v>6.8354496937090875E-4</c:v>
                </c:pt>
                <c:pt idx="25359">
                  <c:v>6.8351799188364783E-4</c:v>
                </c:pt>
                <c:pt idx="25360">
                  <c:v>6.8349098439198191E-4</c:v>
                </c:pt>
                <c:pt idx="25361">
                  <c:v>6.8346397781312749E-4</c:v>
                </c:pt>
                <c:pt idx="25362">
                  <c:v>6.8343700373976789E-4</c:v>
                </c:pt>
                <c:pt idx="25363">
                  <c:v>6.8341007665178222E-4</c:v>
                </c:pt>
                <c:pt idx="25364">
                  <c:v>6.8338318576740111E-4</c:v>
                </c:pt>
                <c:pt idx="25365">
                  <c:v>6.8335630111959983E-4</c:v>
                </c:pt>
                <c:pt idx="25366">
                  <c:v>6.8332939043315921E-4</c:v>
                </c:pt>
                <c:pt idx="25367">
                  <c:v>6.8330243729736488E-4</c:v>
                </c:pt>
                <c:pt idx="25368">
                  <c:v>6.832754504020593E-4</c:v>
                </c:pt>
                <c:pt idx="25369">
                  <c:v>6.8324845863880403E-4</c:v>
                </c:pt>
                <c:pt idx="25370">
                  <c:v>6.8322149482878409E-4</c:v>
                </c:pt>
                <c:pt idx="25371">
                  <c:v>6.8319457724206906E-4</c:v>
                </c:pt>
                <c:pt idx="25372">
                  <c:v>6.8316769931411891E-4</c:v>
                </c:pt>
                <c:pt idx="25373">
                  <c:v>6.8314083334762034E-4</c:v>
                </c:pt>
                <c:pt idx="25374">
                  <c:v>6.8311394611205909E-4</c:v>
                </c:pt>
                <c:pt idx="25375">
                  <c:v>6.8308701755504246E-4</c:v>
                </c:pt>
                <c:pt idx="25376">
                  <c:v>6.8306005208940807E-4</c:v>
                </c:pt>
                <c:pt idx="25377">
                  <c:v>6.8303307610267103E-4</c:v>
                </c:pt>
                <c:pt idx="25378">
                  <c:v>6.8300612309440901E-4</c:v>
                </c:pt>
                <c:pt idx="25379">
                  <c:v>6.8297921481277283E-4</c:v>
                </c:pt>
                <c:pt idx="25380">
                  <c:v>6.8295234901205647E-4</c:v>
                </c:pt>
                <c:pt idx="25381">
                  <c:v>6.8292550072263114E-4</c:v>
                </c:pt>
                <c:pt idx="25382">
                  <c:v>6.8289863631510773E-4</c:v>
                </c:pt>
                <c:pt idx="25383">
                  <c:v>6.8287173243697038E-4</c:v>
                </c:pt>
                <c:pt idx="25384">
                  <c:v>6.8284478915847809E-4</c:v>
                </c:pt>
                <c:pt idx="25385">
                  <c:v>6.8281782992742394E-4</c:v>
                </c:pt>
                <c:pt idx="25386">
                  <c:v>6.8279088836136783E-4</c:v>
                </c:pt>
                <c:pt idx="25387">
                  <c:v>6.827639893169983E-4</c:v>
                </c:pt>
                <c:pt idx="25388">
                  <c:v>6.827371348967486E-4</c:v>
                </c:pt>
                <c:pt idx="25389">
                  <c:v>6.8271030327027164E-4</c:v>
                </c:pt>
                <c:pt idx="25390">
                  <c:v>6.8268346097132416E-4</c:v>
                </c:pt>
                <c:pt idx="25391">
                  <c:v>6.8265658174325732E-4</c:v>
                </c:pt>
                <c:pt idx="25392">
                  <c:v>6.8262966132078429E-4</c:v>
                </c:pt>
                <c:pt idx="25393">
                  <c:v>6.826027198261731E-4</c:v>
                </c:pt>
                <c:pt idx="25394">
                  <c:v>6.8257579043365802E-4</c:v>
                </c:pt>
                <c:pt idx="25395">
                  <c:v>6.8254890068772964E-4</c:v>
                </c:pt>
                <c:pt idx="25396">
                  <c:v>6.8252205699565198E-4</c:v>
                </c:pt>
                <c:pt idx="25397">
                  <c:v>6.8249524102477032E-4</c:v>
                </c:pt>
                <c:pt idx="25398">
                  <c:v>6.8246842003024028E-4</c:v>
                </c:pt>
                <c:pt idx="25399">
                  <c:v>6.8244156529498768E-4</c:v>
                </c:pt>
                <c:pt idx="25400">
                  <c:v>6.8241466829754621E-4</c:v>
                </c:pt>
                <c:pt idx="25401">
                  <c:v>6.8238774550509983E-4</c:v>
                </c:pt>
                <c:pt idx="25402">
                  <c:v>6.8236082909570801E-4</c:v>
                </c:pt>
                <c:pt idx="25403">
                  <c:v>6.8233394883684994E-4</c:v>
                </c:pt>
                <c:pt idx="25404">
                  <c:v>6.823071153255571E-4</c:v>
                </c:pt>
                <c:pt idx="25405">
                  <c:v>6.8228031402623227E-4</c:v>
                </c:pt>
                <c:pt idx="25406">
                  <c:v>6.8225351346057621E-4</c:v>
                </c:pt>
                <c:pt idx="25407">
                  <c:v>6.8222668293502881E-4</c:v>
                </c:pt>
                <c:pt idx="25408">
                  <c:v>6.8219980982220472E-4</c:v>
                </c:pt>
                <c:pt idx="25409">
                  <c:v>6.8217290666624771E-4</c:v>
                </c:pt>
                <c:pt idx="25410">
                  <c:v>6.8214600411386573E-4</c:v>
                </c:pt>
                <c:pt idx="25411">
                  <c:v>6.8211913365450892E-4</c:v>
                </c:pt>
                <c:pt idx="25412">
                  <c:v>6.8209230989019405E-4</c:v>
                </c:pt>
                <c:pt idx="25413">
                  <c:v>6.820655223178058E-4</c:v>
                </c:pt>
                <c:pt idx="25414">
                  <c:v>6.8203874124858404E-4</c:v>
                </c:pt>
                <c:pt idx="25415">
                  <c:v>6.8201193452847538E-4</c:v>
                </c:pt>
                <c:pt idx="25416">
                  <c:v>6.819850856426789E-4</c:v>
                </c:pt>
                <c:pt idx="25417">
                  <c:v>6.8195820301034527E-4</c:v>
                </c:pt>
                <c:pt idx="25418">
                  <c:v>6.8193131523820944E-4</c:v>
                </c:pt>
                <c:pt idx="25419">
                  <c:v>6.8190445500887302E-4</c:v>
                </c:pt>
                <c:pt idx="25420">
                  <c:v>6.8187764067806583E-4</c:v>
                </c:pt>
                <c:pt idx="25421">
                  <c:v>6.8185086594284403E-4</c:v>
                </c:pt>
                <c:pt idx="25422">
                  <c:v>6.8182410339610834E-4</c:v>
                </c:pt>
                <c:pt idx="25423">
                  <c:v>6.8179731996272823E-4</c:v>
                </c:pt>
                <c:pt idx="25424">
                  <c:v>6.8177049552345305E-4</c:v>
                </c:pt>
                <c:pt idx="25425">
                  <c:v>6.8174363423969186E-4</c:v>
                </c:pt>
                <c:pt idx="25426">
                  <c:v>6.8171676220460712E-4</c:v>
                </c:pt>
                <c:pt idx="25427">
                  <c:v>6.8168991274622514E-4</c:v>
                </c:pt>
                <c:pt idx="25428">
                  <c:v>6.8166310766052892E-4</c:v>
                </c:pt>
                <c:pt idx="25429">
                  <c:v>6.8163634494203165E-4</c:v>
                </c:pt>
                <c:pt idx="25430">
                  <c:v>6.8160959991839546E-4</c:v>
                </c:pt>
                <c:pt idx="25431">
                  <c:v>6.8158283914719446E-4</c:v>
                </c:pt>
                <c:pt idx="25432">
                  <c:v>6.8155603924730695E-4</c:v>
                </c:pt>
                <c:pt idx="25433">
                  <c:v>6.8152920006097966E-4</c:v>
                </c:pt>
                <c:pt idx="25434">
                  <c:v>6.8150234473703152E-4</c:v>
                </c:pt>
                <c:pt idx="25435">
                  <c:v>6.814755066914379E-4</c:v>
                </c:pt>
                <c:pt idx="25436">
                  <c:v>6.8144871079018482E-4</c:v>
                </c:pt>
                <c:pt idx="25437">
                  <c:v>6.8142195935057812E-4</c:v>
                </c:pt>
                <c:pt idx="25438">
                  <c:v>6.8139523084169093E-4</c:v>
                </c:pt>
                <c:pt idx="25439">
                  <c:v>6.8136849201263117E-4</c:v>
                </c:pt>
                <c:pt idx="25440">
                  <c:v>6.8134171661679782E-4</c:v>
                </c:pt>
                <c:pt idx="25441">
                  <c:v>6.8131490018804892E-4</c:v>
                </c:pt>
                <c:pt idx="25442">
                  <c:v>6.8128806255004506E-4</c:v>
                </c:pt>
                <c:pt idx="25443">
                  <c:v>6.8126123664882788E-4</c:v>
                </c:pt>
                <c:pt idx="25444">
                  <c:v>6.8123444999956774E-4</c:v>
                </c:pt>
                <c:pt idx="25445">
                  <c:v>6.8120770919553994E-4</c:v>
                </c:pt>
                <c:pt idx="25446">
                  <c:v>6.8118099620064984E-4</c:v>
                </c:pt>
                <c:pt idx="25447">
                  <c:v>6.8115427851014702E-4</c:v>
                </c:pt>
                <c:pt idx="25448">
                  <c:v>6.8112752745539914E-4</c:v>
                </c:pt>
                <c:pt idx="25449">
                  <c:v>6.8110073434453811E-4</c:v>
                </c:pt>
                <c:pt idx="25450">
                  <c:v>6.8107391535147737E-4</c:v>
                </c:pt>
                <c:pt idx="25451">
                  <c:v>6.8104710240331841E-4</c:v>
                </c:pt>
                <c:pt idx="25452">
                  <c:v>6.8102032520018574E-4</c:v>
                </c:pt>
                <c:pt idx="25453">
                  <c:v>6.8099359449322902E-4</c:v>
                </c:pt>
                <c:pt idx="25454">
                  <c:v>6.8096689603561753E-4</c:v>
                </c:pt>
                <c:pt idx="25455">
                  <c:v>6.809401986098265E-4</c:v>
                </c:pt>
                <c:pt idx="25456">
                  <c:v>6.8091347160826449E-4</c:v>
                </c:pt>
                <c:pt idx="25457">
                  <c:v>6.8088670226634622E-4</c:v>
                </c:pt>
                <c:pt idx="25458">
                  <c:v>6.808599028451679E-4</c:v>
                </c:pt>
                <c:pt idx="25459">
                  <c:v>6.8083310372193918E-4</c:v>
                </c:pt>
                <c:pt idx="25460">
                  <c:v>6.8080633628192521E-4</c:v>
                </c:pt>
                <c:pt idx="25461">
                  <c:v>6.8077961524686144E-4</c:v>
                </c:pt>
                <c:pt idx="25462">
                  <c:v>6.807529303898194E-4</c:v>
                </c:pt>
                <c:pt idx="25463">
                  <c:v>6.8072625229911204E-4</c:v>
                </c:pt>
                <c:pt idx="25464">
                  <c:v>6.8069954894266324E-4</c:v>
                </c:pt>
                <c:pt idx="25465">
                  <c:v>6.8067280370389728E-4</c:v>
                </c:pt>
                <c:pt idx="25466">
                  <c:v>6.8064602473381539E-4</c:v>
                </c:pt>
                <c:pt idx="25467">
                  <c:v>6.8061924035565339E-4</c:v>
                </c:pt>
                <c:pt idx="25468">
                  <c:v>6.8059248311279862E-4</c:v>
                </c:pt>
                <c:pt idx="25469">
                  <c:v>6.8056577144439995E-4</c:v>
                </c:pt>
                <c:pt idx="25470">
                  <c:v>6.8053909930653324E-4</c:v>
                </c:pt>
                <c:pt idx="25471">
                  <c:v>6.8051243958082831E-4</c:v>
                </c:pt>
                <c:pt idx="25472">
                  <c:v>6.8048575934803398E-4</c:v>
                </c:pt>
                <c:pt idx="25473">
                  <c:v>6.804590384241661E-4</c:v>
                </c:pt>
                <c:pt idx="25474">
                  <c:v>6.8043228072181929E-4</c:v>
                </c:pt>
                <c:pt idx="25475">
                  <c:v>6.80405512041399E-4</c:v>
                </c:pt>
                <c:pt idx="25476">
                  <c:v>6.8037876553908973E-4</c:v>
                </c:pt>
                <c:pt idx="25477">
                  <c:v>6.8035206305666824E-4</c:v>
                </c:pt>
                <c:pt idx="25478">
                  <c:v>6.8032540282623533E-4</c:v>
                </c:pt>
                <c:pt idx="25479">
                  <c:v>6.8029876047101512E-4</c:v>
                </c:pt>
                <c:pt idx="25480">
                  <c:v>6.8027210273567402E-4</c:v>
                </c:pt>
                <c:pt idx="25481">
                  <c:v>6.8024540621241104E-4</c:v>
                </c:pt>
                <c:pt idx="25482">
                  <c:v>6.8021867051809191E-4</c:v>
                </c:pt>
                <c:pt idx="25483">
                  <c:v>6.8019191850441979E-4</c:v>
                </c:pt>
                <c:pt idx="25484">
                  <c:v>6.8016518338581862E-4</c:v>
                </c:pt>
                <c:pt idx="25485">
                  <c:v>6.8013849003576744E-4</c:v>
                </c:pt>
                <c:pt idx="25486">
                  <c:v>6.8011184098382474E-4</c:v>
                </c:pt>
                <c:pt idx="25487">
                  <c:v>6.8008521499650734E-4</c:v>
                </c:pt>
                <c:pt idx="25488">
                  <c:v>6.8005857903806965E-4</c:v>
                </c:pt>
                <c:pt idx="25489">
                  <c:v>6.8003190687362773E-4</c:v>
                </c:pt>
                <c:pt idx="25490">
                  <c:v>6.8000519383879909E-4</c:v>
                </c:pt>
                <c:pt idx="25491">
                  <c:v>6.799784594607247E-4</c:v>
                </c:pt>
                <c:pt idx="25492">
                  <c:v>6.7995173645761433E-4</c:v>
                </c:pt>
                <c:pt idx="25493">
                  <c:v>6.7992505231378325E-4</c:v>
                </c:pt>
                <c:pt idx="25494">
                  <c:v>6.7989841380593837E-4</c:v>
                </c:pt>
                <c:pt idx="25495">
                  <c:v>6.7987180319237022E-4</c:v>
                </c:pt>
                <c:pt idx="25496">
                  <c:v>6.7984518820785934E-4</c:v>
                </c:pt>
                <c:pt idx="25497">
                  <c:v>6.7981854023364081E-4</c:v>
                </c:pt>
                <c:pt idx="25498">
                  <c:v>6.79791850409974E-4</c:v>
                </c:pt>
                <c:pt idx="25499">
                  <c:v>6.7976513461977738E-4</c:v>
                </c:pt>
                <c:pt idx="25500">
                  <c:v>6.7973842453989818E-4</c:v>
                </c:pt>
                <c:pt idx="25501">
                  <c:v>6.7971174980185813E-4</c:v>
                </c:pt>
                <c:pt idx="25502">
                  <c:v>6.7968512130842193E-4</c:v>
                </c:pt>
                <c:pt idx="25503">
                  <c:v>6.796585250991692E-4</c:v>
                </c:pt>
                <c:pt idx="25504">
                  <c:v>6.7963193021649995E-4</c:v>
                </c:pt>
                <c:pt idx="25505">
                  <c:v>6.7960530613987572E-4</c:v>
                </c:pt>
                <c:pt idx="25506">
                  <c:v>6.7957863996996571E-4</c:v>
                </c:pt>
                <c:pt idx="25507">
                  <c:v>6.7955194368722431E-4</c:v>
                </c:pt>
                <c:pt idx="25508">
                  <c:v>6.7952524740040143E-4</c:v>
                </c:pt>
                <c:pt idx="25509">
                  <c:v>6.7949858238961413E-4</c:v>
                </c:pt>
                <c:pt idx="25510">
                  <c:v>6.7947196349396296E-4</c:v>
                </c:pt>
                <c:pt idx="25511">
                  <c:v>6.7944538076021132E-4</c:v>
                </c:pt>
                <c:pt idx="25512">
                  <c:v>6.7941880505257917E-4</c:v>
                </c:pt>
                <c:pt idx="25513">
                  <c:v>6.7939220446174974E-4</c:v>
                </c:pt>
                <c:pt idx="25514">
                  <c:v>6.7936556227167152E-4</c:v>
                </c:pt>
                <c:pt idx="25515">
                  <c:v>6.7933888636771786E-4</c:v>
                </c:pt>
                <c:pt idx="25516">
                  <c:v>6.7931220479094804E-4</c:v>
                </c:pt>
                <c:pt idx="25517">
                  <c:v>6.7928554994492582E-4</c:v>
                </c:pt>
                <c:pt idx="25518">
                  <c:v>6.7925894034998936E-4</c:v>
                </c:pt>
                <c:pt idx="25519">
                  <c:v>6.7923237021868448E-4</c:v>
                </c:pt>
                <c:pt idx="25520">
                  <c:v>6.7920581271990472E-4</c:v>
                </c:pt>
                <c:pt idx="25521">
                  <c:v>6.7917923509072371E-4</c:v>
                </c:pt>
                <c:pt idx="25522">
                  <c:v>6.791526170845443E-4</c:v>
                </c:pt>
                <c:pt idx="25523">
                  <c:v>6.79125962367745E-4</c:v>
                </c:pt>
                <c:pt idx="25524">
                  <c:v>6.7909929644956472E-4</c:v>
                </c:pt>
                <c:pt idx="25525">
                  <c:v>6.7907265231406113E-4</c:v>
                </c:pt>
                <c:pt idx="25526">
                  <c:v>6.7904605184679421E-4</c:v>
                </c:pt>
                <c:pt idx="25527">
                  <c:v>6.7901949351484704E-4</c:v>
                </c:pt>
                <c:pt idx="25528">
                  <c:v>6.7899295323527674E-4</c:v>
                </c:pt>
                <c:pt idx="25529">
                  <c:v>6.7896639793995966E-4</c:v>
                </c:pt>
                <c:pt idx="25530">
                  <c:v>6.7893980419631028E-4</c:v>
                </c:pt>
                <c:pt idx="25531">
                  <c:v>6.7891317139842774E-4</c:v>
                </c:pt>
                <c:pt idx="25532">
                  <c:v>6.788865221027411E-4</c:v>
                </c:pt>
                <c:pt idx="25533">
                  <c:v>6.7885988932219973E-4</c:v>
                </c:pt>
                <c:pt idx="25534">
                  <c:v>6.7883329793597884E-4</c:v>
                </c:pt>
                <c:pt idx="25535">
                  <c:v>6.7880675068328409E-4</c:v>
                </c:pt>
                <c:pt idx="25536">
                  <c:v>6.7878022662610962E-4</c:v>
                </c:pt>
                <c:pt idx="25537">
                  <c:v>6.7875369294363567E-4</c:v>
                </c:pt>
                <c:pt idx="25538">
                  <c:v>6.7872712341435963E-4</c:v>
                </c:pt>
                <c:pt idx="25539">
                  <c:v>6.7870051317823717E-4</c:v>
                </c:pt>
                <c:pt idx="25540">
                  <c:v>6.7867388146795622E-4</c:v>
                </c:pt>
                <c:pt idx="25541">
                  <c:v>6.7864726077429256E-4</c:v>
                </c:pt>
                <c:pt idx="25542">
                  <c:v>6.7862067854918896E-4</c:v>
                </c:pt>
                <c:pt idx="25543">
                  <c:v>6.7859414175021316E-4</c:v>
                </c:pt>
                <c:pt idx="25544">
                  <c:v>6.7856763292786445E-4</c:v>
                </c:pt>
                <c:pt idx="25545">
                  <c:v>6.7854112005592598E-4</c:v>
                </c:pt>
                <c:pt idx="25546">
                  <c:v>6.7851457456686172E-4</c:v>
                </c:pt>
                <c:pt idx="25547">
                  <c:v>6.7848798743558813E-4</c:v>
                </c:pt>
                <c:pt idx="25548">
                  <c:v>6.7846137425628731E-4</c:v>
                </c:pt>
                <c:pt idx="25549">
                  <c:v>6.7843476645626294E-4</c:v>
                </c:pt>
                <c:pt idx="25550">
                  <c:v>6.7840819359719494E-4</c:v>
                </c:pt>
                <c:pt idx="25551">
                  <c:v>6.7838166673099402E-4</c:v>
                </c:pt>
                <c:pt idx="25552">
                  <c:v>6.7835517218132666E-4</c:v>
                </c:pt>
                <c:pt idx="25553">
                  <c:v>6.7832867924961756E-4</c:v>
                </c:pt>
                <c:pt idx="25554">
                  <c:v>6.7830215750348539E-4</c:v>
                </c:pt>
                <c:pt idx="25555">
                  <c:v>6.7827559391126348E-4</c:v>
                </c:pt>
                <c:pt idx="25556">
                  <c:v>6.7824900017517456E-4</c:v>
                </c:pt>
                <c:pt idx="25557">
                  <c:v>6.7822240613652017E-4</c:v>
                </c:pt>
                <c:pt idx="25558">
                  <c:v>6.7819584296937121E-4</c:v>
                </c:pt>
                <c:pt idx="25559">
                  <c:v>6.7816932562780939E-4</c:v>
                </c:pt>
                <c:pt idx="25560">
                  <c:v>6.781428444298538E-4</c:v>
                </c:pt>
                <c:pt idx="25561">
                  <c:v>6.7811637051444495E-4</c:v>
                </c:pt>
                <c:pt idx="25562">
                  <c:v>6.7808987209577894E-4</c:v>
                </c:pt>
                <c:pt idx="25563">
                  <c:v>6.7806333236062049E-4</c:v>
                </c:pt>
                <c:pt idx="25564">
                  <c:v>6.7803675893121878E-4</c:v>
                </c:pt>
                <c:pt idx="25565">
                  <c:v>6.7801017956778419E-4</c:v>
                </c:pt>
                <c:pt idx="25566">
                  <c:v>6.7798362653343923E-4</c:v>
                </c:pt>
                <c:pt idx="25567">
                  <c:v>6.7795711842753945E-4</c:v>
                </c:pt>
                <c:pt idx="25568">
                  <c:v>6.7793064971654238E-4</c:v>
                </c:pt>
                <c:pt idx="25569">
                  <c:v>6.7790419385515221E-4</c:v>
                </c:pt>
                <c:pt idx="25570">
                  <c:v>6.7787771823719803E-4</c:v>
                </c:pt>
                <c:pt idx="25571">
                  <c:v>6.7785120255556936E-4</c:v>
                </c:pt>
                <c:pt idx="25572">
                  <c:v>6.7782465023298545E-4</c:v>
                </c:pt>
                <c:pt idx="25573">
                  <c:v>6.7779808648913439E-4</c:v>
                </c:pt>
                <c:pt idx="25574">
                  <c:v>6.777715441356703E-4</c:v>
                </c:pt>
                <c:pt idx="25575">
                  <c:v>6.7774504509994732E-4</c:v>
                </c:pt>
                <c:pt idx="25576">
                  <c:v>6.7771858808143902E-4</c:v>
                </c:pt>
                <c:pt idx="25577">
                  <c:v>6.7769214928930762E-4</c:v>
                </c:pt>
                <c:pt idx="25578">
                  <c:v>6.7766569584274447E-4</c:v>
                </c:pt>
                <c:pt idx="25579">
                  <c:v>6.7763920428626939E-4</c:v>
                </c:pt>
                <c:pt idx="25580">
                  <c:v>6.7761267379379394E-4</c:v>
                </c:pt>
                <c:pt idx="25581">
                  <c:v>6.7758612662833769E-4</c:v>
                </c:pt>
                <c:pt idx="25582">
                  <c:v>6.7755959560140521E-4</c:v>
                </c:pt>
                <c:pt idx="25583">
                  <c:v>6.7753310559614014E-4</c:v>
                </c:pt>
                <c:pt idx="25584">
                  <c:v>6.7750665955879107E-4</c:v>
                </c:pt>
                <c:pt idx="25585">
                  <c:v>6.7748023684488133E-4</c:v>
                </c:pt>
                <c:pt idx="25586">
                  <c:v>6.7745380484828541E-4</c:v>
                </c:pt>
                <c:pt idx="25587">
                  <c:v>6.7742733736250195E-4</c:v>
                </c:pt>
                <c:pt idx="25588">
                  <c:v>6.7740082933441341E-4</c:v>
                </c:pt>
                <c:pt idx="25589">
                  <c:v>6.7737429970430826E-4</c:v>
                </c:pt>
                <c:pt idx="25590">
                  <c:v>6.7734778073591929E-4</c:v>
                </c:pt>
                <c:pt idx="25591">
                  <c:v>6.7732129984732008E-4</c:v>
                </c:pt>
                <c:pt idx="25592">
                  <c:v>6.7729486417440212E-4</c:v>
                </c:pt>
                <c:pt idx="25593">
                  <c:v>6.7726845655771434E-4</c:v>
                </c:pt>
                <c:pt idx="25594">
                  <c:v>6.7724204520948827E-4</c:v>
                </c:pt>
                <c:pt idx="25595">
                  <c:v>6.7721560161475313E-4</c:v>
                </c:pt>
                <c:pt idx="25596">
                  <c:v>6.771891165856189E-4</c:v>
                </c:pt>
                <c:pt idx="25597">
                  <c:v>6.7716260542974706E-4</c:v>
                </c:pt>
                <c:pt idx="25598">
                  <c:v>6.7713609932563458E-4</c:v>
                </c:pt>
                <c:pt idx="25599">
                  <c:v>6.7710962776390614E-4</c:v>
                </c:pt>
                <c:pt idx="25600">
                  <c:v>6.7708320194315521E-4</c:v>
                </c:pt>
                <c:pt idx="25601">
                  <c:v>6.7705680846880806E-4</c:v>
                </c:pt>
                <c:pt idx="25602">
                  <c:v>6.7703041690045178E-4</c:v>
                </c:pt>
                <c:pt idx="25603">
                  <c:v>6.7700399689491647E-4</c:v>
                </c:pt>
                <c:pt idx="25604">
                  <c:v>6.7697753529060193E-4</c:v>
                </c:pt>
                <c:pt idx="25605">
                  <c:v>6.7695104351388202E-4</c:v>
                </c:pt>
                <c:pt idx="25606">
                  <c:v>6.7692455113964832E-4</c:v>
                </c:pt>
                <c:pt idx="25607">
                  <c:v>6.7689808923500393E-4</c:v>
                </c:pt>
                <c:pt idx="25608">
                  <c:v>6.7687167286669824E-4</c:v>
                </c:pt>
                <c:pt idx="25609">
                  <c:v>6.768452926215492E-4</c:v>
                </c:pt>
                <c:pt idx="25610">
                  <c:v>6.7681891991204382E-4</c:v>
                </c:pt>
                <c:pt idx="25611">
                  <c:v>6.7679252307664142E-4</c:v>
                </c:pt>
                <c:pt idx="25612">
                  <c:v>6.7676608520717127E-4</c:v>
                </c:pt>
                <c:pt idx="25613">
                  <c:v>6.7673961366524794E-4</c:v>
                </c:pt>
                <c:pt idx="25614">
                  <c:v>6.7671313593155899E-4</c:v>
                </c:pt>
                <c:pt idx="25615">
                  <c:v>6.7668668412820853E-4</c:v>
                </c:pt>
                <c:pt idx="25616">
                  <c:v>6.7666027693139041E-4</c:v>
                </c:pt>
                <c:pt idx="25617">
                  <c:v>6.7663390905895327E-4</c:v>
                </c:pt>
                <c:pt idx="25618">
                  <c:v>6.7660755424993823E-4</c:v>
                </c:pt>
                <c:pt idx="25619">
                  <c:v>6.7658118005536113E-4</c:v>
                </c:pt>
                <c:pt idx="25620">
                  <c:v>6.765547661096718E-4</c:v>
                </c:pt>
                <c:pt idx="25621">
                  <c:v>6.7652831559448557E-4</c:v>
                </c:pt>
                <c:pt idx="25622">
                  <c:v>6.7650185344152582E-4</c:v>
                </c:pt>
                <c:pt idx="25623">
                  <c:v>6.7647541228979188E-4</c:v>
                </c:pt>
                <c:pt idx="25624">
                  <c:v>6.7644901410645838E-4</c:v>
                </c:pt>
                <c:pt idx="25625">
                  <c:v>6.7642265782082481E-4</c:v>
                </c:pt>
                <c:pt idx="25626">
                  <c:v>6.7639631993243992E-4</c:v>
                </c:pt>
                <c:pt idx="25627">
                  <c:v>6.7636996774790277E-4</c:v>
                </c:pt>
                <c:pt idx="25628">
                  <c:v>6.7634357779067906E-4</c:v>
                </c:pt>
                <c:pt idx="25629">
                  <c:v>6.7631714901709202E-4</c:v>
                </c:pt>
                <c:pt idx="25630">
                  <c:v>6.7629070339856494E-4</c:v>
                </c:pt>
                <c:pt idx="25631">
                  <c:v>6.7626427354525707E-4</c:v>
                </c:pt>
                <c:pt idx="25632">
                  <c:v>6.7623788434251122E-4</c:v>
                </c:pt>
                <c:pt idx="25633">
                  <c:v>6.7621153894108438E-4</c:v>
                </c:pt>
                <c:pt idx="25634">
                  <c:v>6.7618521698806645E-4</c:v>
                </c:pt>
                <c:pt idx="25635">
                  <c:v>6.7615888609178062E-4</c:v>
                </c:pt>
                <c:pt idx="25636">
                  <c:v>6.7613252006234895E-4</c:v>
                </c:pt>
                <c:pt idx="25637">
                  <c:v>6.7610611365611674E-4</c:v>
                </c:pt>
                <c:pt idx="25638">
                  <c:v>6.7607968552303309E-4</c:v>
                </c:pt>
                <c:pt idx="25639">
                  <c:v>6.7605326770019234E-4</c:v>
                </c:pt>
                <c:pt idx="25640">
                  <c:v>6.7602688757032305E-4</c:v>
                </c:pt>
                <c:pt idx="25641">
                  <c:v>6.760005524451151E-4</c:v>
                </c:pt>
                <c:pt idx="25642">
                  <c:v>6.7597424545302626E-4</c:v>
                </c:pt>
                <c:pt idx="25643">
                  <c:v>6.759479350441506E-4</c:v>
                </c:pt>
                <c:pt idx="25644">
                  <c:v>6.759215927574537E-4</c:v>
                </c:pt>
                <c:pt idx="25645">
                  <c:v>6.7589520924468487E-4</c:v>
                </c:pt>
                <c:pt idx="25646">
                  <c:v>6.7586879952925025E-4</c:v>
                </c:pt>
                <c:pt idx="25647">
                  <c:v>6.7584239454154132E-4</c:v>
                </c:pt>
                <c:pt idx="25648">
                  <c:v>6.7581602369995127E-4</c:v>
                </c:pt>
                <c:pt idx="25649">
                  <c:v>6.7578969834731475E-4</c:v>
                </c:pt>
                <c:pt idx="25650">
                  <c:v>6.7576340536850516E-4</c:v>
                </c:pt>
                <c:pt idx="25651">
                  <c:v>6.7573711458040748E-4</c:v>
                </c:pt>
                <c:pt idx="25652">
                  <c:v>6.7571079573008311E-4</c:v>
                </c:pt>
                <c:pt idx="25653">
                  <c:v>6.756844355283912E-4</c:v>
                </c:pt>
                <c:pt idx="25654">
                  <c:v>6.7565804512821918E-4</c:v>
                </c:pt>
                <c:pt idx="25655">
                  <c:v>6.7563165383908823E-4</c:v>
                </c:pt>
                <c:pt idx="25656">
                  <c:v>6.7560529262024912E-4</c:v>
                </c:pt>
                <c:pt idx="25657">
                  <c:v>6.7557897664880732E-4</c:v>
                </c:pt>
                <c:pt idx="25658">
                  <c:v>6.7555269677794692E-4</c:v>
                </c:pt>
                <c:pt idx="25659">
                  <c:v>6.7552642469251821E-4</c:v>
                </c:pt>
                <c:pt idx="25660">
                  <c:v>6.7550012885598523E-4</c:v>
                </c:pt>
                <c:pt idx="25661">
                  <c:v>6.7547379226745726E-4</c:v>
                </c:pt>
                <c:pt idx="25662">
                  <c:v>6.75447422030401E-4</c:v>
                </c:pt>
                <c:pt idx="25663">
                  <c:v>6.7542104534730962E-4</c:v>
                </c:pt>
                <c:pt idx="25664">
                  <c:v>6.7539469419867874E-4</c:v>
                </c:pt>
                <c:pt idx="25665">
                  <c:v>6.7536838733541708E-4</c:v>
                </c:pt>
                <c:pt idx="25666">
                  <c:v>6.7534211972424365E-4</c:v>
                </c:pt>
                <c:pt idx="25667">
                  <c:v>6.753158653870795E-4</c:v>
                </c:pt>
                <c:pt idx="25668">
                  <c:v>6.752895920325297E-4</c:v>
                </c:pt>
                <c:pt idx="25669">
                  <c:v>6.7526327923865808E-4</c:v>
                </c:pt>
                <c:pt idx="25670">
                  <c:v>6.752369299485E-4</c:v>
                </c:pt>
                <c:pt idx="25671">
                  <c:v>6.752105688074279E-4</c:v>
                </c:pt>
                <c:pt idx="25672">
                  <c:v>6.7518422828152574E-4</c:v>
                </c:pt>
                <c:pt idx="25673">
                  <c:v>6.7515793037584474E-4</c:v>
                </c:pt>
                <c:pt idx="25674">
                  <c:v>6.7513167424697188E-4</c:v>
                </c:pt>
                <c:pt idx="25675">
                  <c:v>6.75105436683105E-4</c:v>
                </c:pt>
                <c:pt idx="25676">
                  <c:v>6.7507918517835505E-4</c:v>
                </c:pt>
                <c:pt idx="25677">
                  <c:v>6.7505289623695649E-4</c:v>
                </c:pt>
                <c:pt idx="25678">
                  <c:v>6.750265686001842E-4</c:v>
                </c:pt>
                <c:pt idx="25679">
                  <c:v>6.750002239497184E-4</c:v>
                </c:pt>
                <c:pt idx="25680">
                  <c:v>6.749738946944413E-4</c:v>
                </c:pt>
                <c:pt idx="25681">
                  <c:v>6.7494760572020757E-4</c:v>
                </c:pt>
                <c:pt idx="25682">
                  <c:v>6.7492136037970957E-4</c:v>
                </c:pt>
                <c:pt idx="25683">
                  <c:v>6.7489513860966249E-4</c:v>
                </c:pt>
                <c:pt idx="25684">
                  <c:v>6.7486890823260915E-4</c:v>
                </c:pt>
                <c:pt idx="25685">
                  <c:v>6.7484264307685938E-4</c:v>
                </c:pt>
                <c:pt idx="25686">
                  <c:v>6.7481633771076274E-4</c:v>
                </c:pt>
                <c:pt idx="25687">
                  <c:v>6.7479001049597538E-4</c:v>
                </c:pt>
                <c:pt idx="25688">
                  <c:v>6.7476369324336125E-4</c:v>
                </c:pt>
                <c:pt idx="25689">
                  <c:v>6.7473741329884102E-4</c:v>
                </c:pt>
                <c:pt idx="25690">
                  <c:v>6.7471117814741591E-4</c:v>
                </c:pt>
                <c:pt idx="25691">
                  <c:v>6.7468497120330283E-4</c:v>
                </c:pt>
                <c:pt idx="25692">
                  <c:v>6.7465876115389964E-4</c:v>
                </c:pt>
                <c:pt idx="25693">
                  <c:v>6.7463251959341602E-4</c:v>
                </c:pt>
                <c:pt idx="25694">
                  <c:v>6.74606237015702E-4</c:v>
                </c:pt>
                <c:pt idx="25695">
                  <c:v>6.745799281621304E-4</c:v>
                </c:pt>
                <c:pt idx="25696">
                  <c:v>6.7455362371572007E-4</c:v>
                </c:pt>
                <c:pt idx="25697">
                  <c:v>6.7452735302146087E-4</c:v>
                </c:pt>
                <c:pt idx="25698">
                  <c:v>6.7450112756400362E-4</c:v>
                </c:pt>
                <c:pt idx="25699">
                  <c:v>6.7447493450539971E-4</c:v>
                </c:pt>
                <c:pt idx="25700">
                  <c:v>6.7444874391890891E-4</c:v>
                </c:pt>
                <c:pt idx="25701">
                  <c:v>6.744225256428843E-4</c:v>
                </c:pt>
                <c:pt idx="25702">
                  <c:v>6.7439626626297528E-4</c:v>
                </c:pt>
                <c:pt idx="25703">
                  <c:v>6.7436997666095585E-4</c:v>
                </c:pt>
                <c:pt idx="25704">
                  <c:v>6.743436858820057E-4</c:v>
                </c:pt>
                <c:pt idx="25705">
                  <c:v>6.743174247766569E-4</c:v>
                </c:pt>
                <c:pt idx="25706">
                  <c:v>6.7429120863007929E-4</c:v>
                </c:pt>
                <c:pt idx="25707">
                  <c:v>6.74265028559419E-4</c:v>
                </c:pt>
                <c:pt idx="25708">
                  <c:v>6.7423885652069082E-4</c:v>
                </c:pt>
                <c:pt idx="25709">
                  <c:v>6.7421266110308535E-4</c:v>
                </c:pt>
                <c:pt idx="25710">
                  <c:v>6.7418642521520887E-4</c:v>
                </c:pt>
                <c:pt idx="25711">
                  <c:v>6.7416015570483112E-4</c:v>
                </c:pt>
                <c:pt idx="25712">
                  <c:v>6.7413387949757085E-4</c:v>
                </c:pt>
                <c:pt idx="25713">
                  <c:v>6.74107628431775E-4</c:v>
                </c:pt>
                <c:pt idx="25714">
                  <c:v>6.7408142133092294E-4</c:v>
                </c:pt>
                <c:pt idx="25715">
                  <c:v>6.7405525340813194E-4</c:v>
                </c:pt>
                <c:pt idx="25716">
                  <c:v>6.7402909896673404E-4</c:v>
                </c:pt>
                <c:pt idx="25717">
                  <c:v>6.7400292587331773E-4</c:v>
                </c:pt>
                <c:pt idx="25718">
                  <c:v>6.7397671365157811E-4</c:v>
                </c:pt>
                <c:pt idx="25719">
                  <c:v>6.7395046500850412E-4</c:v>
                </c:pt>
                <c:pt idx="25720">
                  <c:v>6.7392420430470142E-4</c:v>
                </c:pt>
                <c:pt idx="25721">
                  <c:v>6.7389796383309994E-4</c:v>
                </c:pt>
                <c:pt idx="25722">
                  <c:v>6.7387176563471734E-4</c:v>
                </c:pt>
                <c:pt idx="25723">
                  <c:v>6.7384560909088934E-4</c:v>
                </c:pt>
                <c:pt idx="25724">
                  <c:v>6.738194712767561E-4</c:v>
                </c:pt>
                <c:pt idx="25725">
                  <c:v>6.7379331987399015E-4</c:v>
                </c:pt>
                <c:pt idx="25726">
                  <c:v>6.7376713136942611E-4</c:v>
                </c:pt>
                <c:pt idx="25727">
                  <c:v>6.7374090429181421E-4</c:v>
                </c:pt>
                <c:pt idx="25728">
                  <c:v>6.7371466003492532E-4</c:v>
                </c:pt>
                <c:pt idx="25729">
                  <c:v>6.7368843080646188E-4</c:v>
                </c:pt>
                <c:pt idx="25730">
                  <c:v>6.7366224149109058E-4</c:v>
                </c:pt>
                <c:pt idx="25731">
                  <c:v>6.7363609564091275E-4</c:v>
                </c:pt>
                <c:pt idx="25732">
                  <c:v>6.7360997348034661E-4</c:v>
                </c:pt>
                <c:pt idx="25733">
                  <c:v>6.7358384304587134E-4</c:v>
                </c:pt>
                <c:pt idx="25734">
                  <c:v>6.735576781855782E-4</c:v>
                </c:pt>
                <c:pt idx="25735">
                  <c:v>6.7353147328231351E-4</c:v>
                </c:pt>
                <c:pt idx="25736">
                  <c:v>6.7350524641147708E-4</c:v>
                </c:pt>
                <c:pt idx="25737">
                  <c:v>6.7347902915812204E-4</c:v>
                </c:pt>
                <c:pt idx="25738">
                  <c:v>6.7345284882993771E-4</c:v>
                </c:pt>
                <c:pt idx="25739">
                  <c:v>6.7342671308274126E-4</c:v>
                </c:pt>
                <c:pt idx="25740">
                  <c:v>6.7340060561439012E-4</c:v>
                </c:pt>
                <c:pt idx="25741">
                  <c:v>6.7337449534901606E-4</c:v>
                </c:pt>
                <c:pt idx="25742">
                  <c:v>6.7334835393733912E-4</c:v>
                </c:pt>
                <c:pt idx="25743">
                  <c:v>6.7332217171778828E-4</c:v>
                </c:pt>
                <c:pt idx="25744">
                  <c:v>6.7329596315188406E-4</c:v>
                </c:pt>
                <c:pt idx="25745">
                  <c:v>6.7326975867602749E-4</c:v>
                </c:pt>
                <c:pt idx="25746">
                  <c:v>6.7324358756062908E-4</c:v>
                </c:pt>
                <c:pt idx="25747">
                  <c:v>6.7321746142979589E-4</c:v>
                </c:pt>
                <c:pt idx="25748">
                  <c:v>6.7319136772044433E-4</c:v>
                </c:pt>
                <c:pt idx="25749">
                  <c:v>6.7316527676135188E-4</c:v>
                </c:pt>
                <c:pt idx="25750">
                  <c:v>6.7313915848313472E-4</c:v>
                </c:pt>
                <c:pt idx="25751">
                  <c:v>6.7311299934857678E-4</c:v>
                </c:pt>
                <c:pt idx="25752">
                  <c:v>6.7308680997068995E-4</c:v>
                </c:pt>
                <c:pt idx="25753">
                  <c:v>6.7306061913135649E-4</c:v>
                </c:pt>
                <c:pt idx="25754">
                  <c:v>6.7303445757152015E-4</c:v>
                </c:pt>
                <c:pt idx="25755">
                  <c:v>6.7300834068216749E-4</c:v>
                </c:pt>
                <c:pt idx="25756">
                  <c:v>6.7298225984198737E-4</c:v>
                </c:pt>
                <c:pt idx="25757">
                  <c:v>6.7295618727700472E-4</c:v>
                </c:pt>
                <c:pt idx="25758">
                  <c:v>6.7293009170280504E-4</c:v>
                </c:pt>
                <c:pt idx="25759">
                  <c:v>6.7290395593968882E-4</c:v>
                </c:pt>
                <c:pt idx="25760">
                  <c:v>6.7287778658217819E-4</c:v>
                </c:pt>
                <c:pt idx="25761">
                  <c:v>6.7285161028033226E-4</c:v>
                </c:pt>
                <c:pt idx="25762">
                  <c:v>6.7282545872981514E-4</c:v>
                </c:pt>
                <c:pt idx="25763">
                  <c:v>6.727993508245856E-4</c:v>
                </c:pt>
                <c:pt idx="25764">
                  <c:v>6.7277328202166339E-4</c:v>
                </c:pt>
                <c:pt idx="25765">
                  <c:v>6.7274722690433963E-4</c:v>
                </c:pt>
                <c:pt idx="25766">
                  <c:v>6.7272115349757179E-4</c:v>
                </c:pt>
                <c:pt idx="25767">
                  <c:v>6.726950412726903E-4</c:v>
                </c:pt>
                <c:pt idx="25768">
                  <c:v>6.7266889270313805E-4</c:v>
                </c:pt>
                <c:pt idx="25769">
                  <c:v>6.7264273186632209E-4</c:v>
                </c:pt>
                <c:pt idx="25770">
                  <c:v>6.7261659088182829E-4</c:v>
                </c:pt>
                <c:pt idx="25771">
                  <c:v>6.7259049182472259E-4</c:v>
                </c:pt>
                <c:pt idx="25772">
                  <c:v>6.7256443429857828E-4</c:v>
                </c:pt>
                <c:pt idx="25773">
                  <c:v>6.7253839566377451E-4</c:v>
                </c:pt>
                <c:pt idx="25774">
                  <c:v>6.7251234378960139E-4</c:v>
                </c:pt>
                <c:pt idx="25775">
                  <c:v>6.724862551472753E-4</c:v>
                </c:pt>
                <c:pt idx="25776">
                  <c:v>6.7246012805554831E-4</c:v>
                </c:pt>
                <c:pt idx="25777">
                  <c:v>6.7243398362209789E-4</c:v>
                </c:pt>
                <c:pt idx="25778">
                  <c:v>6.7240785385354969E-4</c:v>
                </c:pt>
                <c:pt idx="25779">
                  <c:v>6.7238176363171168E-4</c:v>
                </c:pt>
                <c:pt idx="25780">
                  <c:v>6.7235571670560363E-4</c:v>
                </c:pt>
                <c:pt idx="25781">
                  <c:v>6.723296935853963E-4</c:v>
                </c:pt>
                <c:pt idx="25782">
                  <c:v>6.7230366252125538E-4</c:v>
                </c:pt>
                <c:pt idx="25783">
                  <c:v>6.7227759738257796E-4</c:v>
                </c:pt>
                <c:pt idx="25784">
                  <c:v>6.7225149236920954E-4</c:v>
                </c:pt>
                <c:pt idx="25785">
                  <c:v>6.7222536527232317E-4</c:v>
                </c:pt>
                <c:pt idx="25786">
                  <c:v>6.721992474515837E-4</c:v>
                </c:pt>
                <c:pt idx="25787">
                  <c:v>6.7217316617503204E-4</c:v>
                </c:pt>
                <c:pt idx="25788">
                  <c:v>6.7214712926685221E-4</c:v>
                </c:pt>
                <c:pt idx="25789">
                  <c:v>6.721211207064209E-4</c:v>
                </c:pt>
                <c:pt idx="25790">
                  <c:v>6.7209510965400121E-4</c:v>
                </c:pt>
                <c:pt idx="25791">
                  <c:v>6.720690678181315E-4</c:v>
                </c:pt>
                <c:pt idx="25792">
                  <c:v>6.7204298538420942E-4</c:v>
                </c:pt>
                <c:pt idx="25793">
                  <c:v>6.7201687653612385E-4</c:v>
                </c:pt>
                <c:pt idx="25794">
                  <c:v>6.7199077146438339E-4</c:v>
                </c:pt>
                <c:pt idx="25795">
                  <c:v>6.7196469936370274E-4</c:v>
                </c:pt>
                <c:pt idx="25796">
                  <c:v>6.7193867199525357E-4</c:v>
                </c:pt>
                <c:pt idx="25797">
                  <c:v>6.7191267706856288E-4</c:v>
                </c:pt>
                <c:pt idx="25798">
                  <c:v>6.7188668516701515E-4</c:v>
                </c:pt>
                <c:pt idx="25799">
                  <c:v>6.7186066631449515E-4</c:v>
                </c:pt>
                <c:pt idx="25800">
                  <c:v>6.718346068532319E-4</c:v>
                </c:pt>
                <c:pt idx="25801">
                  <c:v>6.7180851712979512E-4</c:v>
                </c:pt>
                <c:pt idx="25802">
                  <c:v>6.7178242566381474E-4</c:v>
                </c:pt>
                <c:pt idx="25803">
                  <c:v>6.7175636308582521E-4</c:v>
                </c:pt>
                <c:pt idx="25804">
                  <c:v>6.7173034489036903E-4</c:v>
                </c:pt>
                <c:pt idx="25805">
                  <c:v>6.7170436271530524E-4</c:v>
                </c:pt>
                <c:pt idx="25806">
                  <c:v>6.7167838905547034E-4</c:v>
                </c:pt>
                <c:pt idx="25807">
                  <c:v>6.7165239275353424E-4</c:v>
                </c:pt>
                <c:pt idx="25808">
                  <c:v>6.7162635654366008E-4</c:v>
                </c:pt>
                <c:pt idx="25809">
                  <c:v>6.7160028676953093E-4</c:v>
                </c:pt>
                <c:pt idx="25810">
                  <c:v>6.7157420980699814E-4</c:v>
                </c:pt>
                <c:pt idx="25811">
                  <c:v>6.7154815720849969E-4</c:v>
                </c:pt>
                <c:pt idx="25812">
                  <c:v>6.7152214793640393E-4</c:v>
                </c:pt>
                <c:pt idx="25813">
                  <c:v>6.7149617768916801E-4</c:v>
                </c:pt>
                <c:pt idx="25814">
                  <c:v>6.7147022132858824E-4</c:v>
                </c:pt>
                <c:pt idx="25815">
                  <c:v>6.7144424703835537E-4</c:v>
                </c:pt>
                <c:pt idx="25816">
                  <c:v>6.7141823423941445E-4</c:v>
                </c:pt>
                <c:pt idx="25817">
                  <c:v>6.7139218517414082E-4</c:v>
                </c:pt>
                <c:pt idx="25818">
                  <c:v>6.7136612363834865E-4</c:v>
                </c:pt>
                <c:pt idx="25819">
                  <c:v>6.713400815780543E-4</c:v>
                </c:pt>
                <c:pt idx="25820">
                  <c:v>6.7131408110049872E-4</c:v>
                </c:pt>
                <c:pt idx="25821">
                  <c:v>6.7128812202899544E-4</c:v>
                </c:pt>
                <c:pt idx="25822">
                  <c:v>6.712621820074685E-4</c:v>
                </c:pt>
                <c:pt idx="25823">
                  <c:v>6.7123622909285631E-4</c:v>
                </c:pt>
                <c:pt idx="25824">
                  <c:v>6.7121023974253365E-4</c:v>
                </c:pt>
                <c:pt idx="25825">
                  <c:v>6.7118421206774565E-4</c:v>
                </c:pt>
                <c:pt idx="25826">
                  <c:v>6.7115816689189184E-4</c:v>
                </c:pt>
                <c:pt idx="25827">
                  <c:v>6.7113213602064869E-4</c:v>
                </c:pt>
                <c:pt idx="25828">
                  <c:v>6.711061443313098E-4</c:v>
                </c:pt>
                <c:pt idx="25829">
                  <c:v>6.7108019576731534E-4</c:v>
                </c:pt>
                <c:pt idx="25830">
                  <c:v>6.7105427112267924E-4</c:v>
                </c:pt>
                <c:pt idx="25831">
                  <c:v>6.7102833886097568E-4</c:v>
                </c:pt>
                <c:pt idx="25832">
                  <c:v>6.7100237287443616E-4</c:v>
                </c:pt>
                <c:pt idx="25833">
                  <c:v>6.7097636718236242E-4</c:v>
                </c:pt>
                <c:pt idx="25834">
                  <c:v>6.7095033929371814E-4</c:v>
                </c:pt>
                <c:pt idx="25835">
                  <c:v>6.7092432034322725E-4</c:v>
                </c:pt>
                <c:pt idx="25836">
                  <c:v>6.7089833755788395E-4</c:v>
                </c:pt>
                <c:pt idx="25837">
                  <c:v>6.7087239892780007E-4</c:v>
                </c:pt>
                <c:pt idx="25838">
                  <c:v>6.7084648871176345E-4</c:v>
                </c:pt>
                <c:pt idx="25839">
                  <c:v>6.7082057630558412E-4</c:v>
                </c:pt>
                <c:pt idx="25840">
                  <c:v>6.7079463347685892E-4</c:v>
                </c:pt>
                <c:pt idx="25841">
                  <c:v>6.7076865026036538E-4</c:v>
                </c:pt>
                <c:pt idx="25842">
                  <c:v>6.7074264056454043E-4</c:v>
                </c:pt>
                <c:pt idx="25843">
                  <c:v>6.707166343347525E-4</c:v>
                </c:pt>
                <c:pt idx="25844">
                  <c:v>6.7069066068890424E-4</c:v>
                </c:pt>
                <c:pt idx="25845">
                  <c:v>6.7066473152289127E-4</c:v>
                </c:pt>
                <c:pt idx="25846">
                  <c:v>6.7063883481657816E-4</c:v>
                </c:pt>
                <c:pt idx="25847">
                  <c:v>6.7061294140707221E-4</c:v>
                </c:pt>
                <c:pt idx="25848">
                  <c:v>6.7058702141248392E-4</c:v>
                </c:pt>
                <c:pt idx="25849">
                  <c:v>6.7056106105677592E-4</c:v>
                </c:pt>
                <c:pt idx="25850">
                  <c:v>6.7053507042241398E-4</c:v>
                </c:pt>
                <c:pt idx="25851">
                  <c:v>6.7050907776779526E-4</c:v>
                </c:pt>
                <c:pt idx="25852">
                  <c:v>6.7048311361223912E-4</c:v>
                </c:pt>
                <c:pt idx="25853">
                  <c:v>6.7045719355162021E-4</c:v>
                </c:pt>
                <c:pt idx="25854">
                  <c:v>6.7043130948060681E-4</c:v>
                </c:pt>
                <c:pt idx="25855">
                  <c:v>6.7040543416164371E-4</c:v>
                </c:pt>
                <c:pt idx="25856">
                  <c:v>6.7037953656517275E-4</c:v>
                </c:pt>
                <c:pt idx="25857">
                  <c:v>6.7035359934133302E-4</c:v>
                </c:pt>
                <c:pt idx="25858">
                  <c:v>6.7032762858541264E-4</c:v>
                </c:pt>
                <c:pt idx="25859">
                  <c:v>6.7030165040034523E-4</c:v>
                </c:pt>
                <c:pt idx="25860">
                  <c:v>6.7027569619486425E-4</c:v>
                </c:pt>
                <c:pt idx="25861">
                  <c:v>6.7024978499766804E-4</c:v>
                </c:pt>
                <c:pt idx="25862">
                  <c:v>6.7022391274622947E-4</c:v>
                </c:pt>
                <c:pt idx="25863">
                  <c:v>6.7019805457937834E-4</c:v>
                </c:pt>
                <c:pt idx="25864">
                  <c:v>6.7017217883989333E-4</c:v>
                </c:pt>
                <c:pt idx="25865">
                  <c:v>6.7014626490029727E-4</c:v>
                </c:pt>
                <c:pt idx="25866">
                  <c:v>6.701203147743681E-4</c:v>
                </c:pt>
                <c:pt idx="25867">
                  <c:v>6.7009435197788693E-4</c:v>
                </c:pt>
                <c:pt idx="25868">
                  <c:v>6.7006840828313019E-4</c:v>
                </c:pt>
                <c:pt idx="25869">
                  <c:v>6.7004250582764901E-4</c:v>
                </c:pt>
                <c:pt idx="25870">
                  <c:v>6.7001664465203103E-4</c:v>
                </c:pt>
                <c:pt idx="25871">
                  <c:v>6.6999080268201913E-4</c:v>
                </c:pt>
                <c:pt idx="25872">
                  <c:v>6.699649481622643E-4</c:v>
                </c:pt>
                <c:pt idx="25873">
                  <c:v>6.6993905753802267E-4</c:v>
                </c:pt>
                <c:pt idx="25874">
                  <c:v>6.6991312871551704E-4</c:v>
                </c:pt>
                <c:pt idx="25875">
                  <c:v>6.6988718223568811E-4</c:v>
                </c:pt>
                <c:pt idx="25876">
                  <c:v>6.6986124970337734E-4</c:v>
                </c:pt>
                <c:pt idx="25877">
                  <c:v>6.6983535598973739E-4</c:v>
                </c:pt>
                <c:pt idx="25878">
                  <c:v>6.6980950523017838E-4</c:v>
                </c:pt>
                <c:pt idx="25879">
                  <c:v>6.6978367850062382E-4</c:v>
                </c:pt>
                <c:pt idx="25880">
                  <c:v>6.6975784447776993E-4</c:v>
                </c:pt>
                <c:pt idx="25881">
                  <c:v>6.6973197707819213E-4</c:v>
                </c:pt>
                <c:pt idx="25882">
                  <c:v>6.6970607014309939E-4</c:v>
                </c:pt>
                <c:pt idx="25883">
                  <c:v>6.6968014090125819E-4</c:v>
                </c:pt>
                <c:pt idx="25884">
                  <c:v>6.6965422026288529E-4</c:v>
                </c:pt>
                <c:pt idx="25885">
                  <c:v>6.6962833541256547E-4</c:v>
                </c:pt>
                <c:pt idx="25886">
                  <c:v>6.6960249450391171E-4</c:v>
                </c:pt>
                <c:pt idx="25887">
                  <c:v>6.6957668207302812E-4</c:v>
                </c:pt>
                <c:pt idx="25888">
                  <c:v>6.6955086775067078E-4</c:v>
                </c:pt>
                <c:pt idx="25889">
                  <c:v>6.6952502336473964E-4</c:v>
                </c:pt>
                <c:pt idx="25890">
                  <c:v>6.6949913880175974E-4</c:v>
                </c:pt>
                <c:pt idx="25891">
                  <c:v>6.694732276969008E-4</c:v>
                </c:pt>
                <c:pt idx="25892">
                  <c:v>6.6944731975114114E-4</c:v>
                </c:pt>
                <c:pt idx="25893">
                  <c:v>6.6942144400446938E-4</c:v>
                </c:pt>
                <c:pt idx="25894">
                  <c:v>6.6939561248517861E-4</c:v>
                </c:pt>
                <c:pt idx="25895">
                  <c:v>6.6936981344123858E-4</c:v>
                </c:pt>
                <c:pt idx="25896">
                  <c:v>6.6934401796255331E-4</c:v>
                </c:pt>
                <c:pt idx="25897">
                  <c:v>6.6931819626243395E-4</c:v>
                </c:pt>
                <c:pt idx="25898">
                  <c:v>6.6929233444883792E-4</c:v>
                </c:pt>
                <c:pt idx="25899">
                  <c:v>6.6926644234241428E-4</c:v>
                </c:pt>
                <c:pt idx="25900">
                  <c:v>6.6924054794140339E-4</c:v>
                </c:pt>
                <c:pt idx="25901">
                  <c:v>6.6921468165308739E-4</c:v>
                </c:pt>
                <c:pt idx="25902">
                  <c:v>6.691888591724911E-4</c:v>
                </c:pt>
                <c:pt idx="25903">
                  <c:v>6.6916307264871426E-4</c:v>
                </c:pt>
                <c:pt idx="25904">
                  <c:v>6.6913729511064131E-4</c:v>
                </c:pt>
                <c:pt idx="25905">
                  <c:v>6.6911149565711476E-4</c:v>
                </c:pt>
                <c:pt idx="25906">
                  <c:v>6.6908565685639299E-4</c:v>
                </c:pt>
                <c:pt idx="25907">
                  <c:v>6.6905978455774771E-4</c:v>
                </c:pt>
                <c:pt idx="25908">
                  <c:v>6.6903390459254137E-4</c:v>
                </c:pt>
                <c:pt idx="25909">
                  <c:v>6.6900804822528511E-4</c:v>
                </c:pt>
                <c:pt idx="25910">
                  <c:v>6.6898223454898834E-4</c:v>
                </c:pt>
                <c:pt idx="25911">
                  <c:v>6.6895645973769481E-4</c:v>
                </c:pt>
                <c:pt idx="25912">
                  <c:v>6.6893069920583731E-4</c:v>
                </c:pt>
                <c:pt idx="25913">
                  <c:v>6.6890492145559705E-4</c:v>
                </c:pt>
                <c:pt idx="25914">
                  <c:v>6.6887910581302733E-4</c:v>
                </c:pt>
                <c:pt idx="25915">
                  <c:v>6.6885325406574768E-4</c:v>
                </c:pt>
                <c:pt idx="25916">
                  <c:v>6.6882738945110796E-4</c:v>
                </c:pt>
                <c:pt idx="25917">
                  <c:v>6.6880154356743435E-4</c:v>
                </c:pt>
                <c:pt idx="25918">
                  <c:v>6.687757385807709E-4</c:v>
                </c:pt>
                <c:pt idx="25919">
                  <c:v>6.6874997474650427E-4</c:v>
                </c:pt>
                <c:pt idx="25920">
                  <c:v>6.6872423027052703E-4</c:v>
                </c:pt>
                <c:pt idx="25921">
                  <c:v>6.6869847358518833E-4</c:v>
                </c:pt>
                <c:pt idx="25922">
                  <c:v>6.6867268112539007E-4</c:v>
                </c:pt>
                <c:pt idx="25923">
                  <c:v>6.6864685059476808E-4</c:v>
                </c:pt>
                <c:pt idx="25924">
                  <c:v>6.6862100225360593E-4</c:v>
                </c:pt>
                <c:pt idx="25925">
                  <c:v>6.6859516750605527E-4</c:v>
                </c:pt>
                <c:pt idx="25926">
                  <c:v>6.6856937121553221E-4</c:v>
                </c:pt>
                <c:pt idx="25927">
                  <c:v>6.685436177069436E-4</c:v>
                </c:pt>
                <c:pt idx="25928">
                  <c:v>6.6851788833623344E-4</c:v>
                </c:pt>
                <c:pt idx="25929">
                  <c:v>6.6849215199291817E-4</c:v>
                </c:pt>
                <c:pt idx="25930">
                  <c:v>6.6846638261940441E-4</c:v>
                </c:pt>
                <c:pt idx="25931">
                  <c:v>6.6844057388122516E-4</c:v>
                </c:pt>
                <c:pt idx="25932">
                  <c:v>6.6841474272896122E-4</c:v>
                </c:pt>
                <c:pt idx="25933">
                  <c:v>6.6838891984877821E-4</c:v>
                </c:pt>
                <c:pt idx="25934">
                  <c:v>6.6836313238148733E-4</c:v>
                </c:pt>
                <c:pt idx="25935">
                  <c:v>6.683373886418126E-4</c:v>
                </c:pt>
                <c:pt idx="25936">
                  <c:v>6.683116734410849E-4</c:v>
                </c:pt>
                <c:pt idx="25937">
                  <c:v>6.6828595664439664E-4</c:v>
                </c:pt>
                <c:pt idx="25938">
                  <c:v>6.6826021014117394E-4</c:v>
                </c:pt>
                <c:pt idx="25939">
                  <c:v>6.682344236720397E-4</c:v>
                </c:pt>
                <c:pt idx="25940">
                  <c:v>6.6820861060106829E-4</c:v>
                </c:pt>
                <c:pt idx="25941">
                  <c:v>6.6818280038560048E-4</c:v>
                </c:pt>
                <c:pt idx="25942">
                  <c:v>6.6815702198663783E-4</c:v>
                </c:pt>
                <c:pt idx="25943">
                  <c:v>6.6813128756256434E-4</c:v>
                </c:pt>
                <c:pt idx="25944">
                  <c:v>6.6810558562720938E-4</c:v>
                </c:pt>
                <c:pt idx="25945">
                  <c:v>6.6807988752239523E-4</c:v>
                </c:pt>
                <c:pt idx="25946">
                  <c:v>6.6805416355753813E-4</c:v>
                </c:pt>
                <c:pt idx="25947">
                  <c:v>6.6802839972684492E-4</c:v>
                </c:pt>
                <c:pt idx="25948">
                  <c:v>6.6800260559144928E-4</c:v>
                </c:pt>
                <c:pt idx="25949">
                  <c:v>6.6797680889048295E-4</c:v>
                </c:pt>
                <c:pt idx="25950">
                  <c:v>6.6795103991839602E-4</c:v>
                </c:pt>
                <c:pt idx="25951">
                  <c:v>6.6792531446719131E-4</c:v>
                </c:pt>
                <c:pt idx="25952">
                  <c:v>6.6789962493805802E-4</c:v>
                </c:pt>
                <c:pt idx="25953">
                  <c:v>6.6787394462513834E-4</c:v>
                </c:pt>
                <c:pt idx="25954">
                  <c:v>6.6784824275629832E-4</c:v>
                </c:pt>
                <c:pt idx="25955">
                  <c:v>6.678225018200201E-4</c:v>
                </c:pt>
                <c:pt idx="25956">
                  <c:v>6.677967274219377E-4</c:v>
                </c:pt>
                <c:pt idx="25957">
                  <c:v>6.6777094512316542E-4</c:v>
                </c:pt>
                <c:pt idx="25958">
                  <c:v>6.677451860435088E-4</c:v>
                </c:pt>
                <c:pt idx="25959">
                  <c:v>6.6771946933829002E-4</c:v>
                </c:pt>
                <c:pt idx="25960">
                  <c:v>6.6769379141570924E-4</c:v>
                </c:pt>
                <c:pt idx="25961">
                  <c:v>6.6766812796433342E-4</c:v>
                </c:pt>
                <c:pt idx="25962">
                  <c:v>6.6764244764608912E-4</c:v>
                </c:pt>
                <c:pt idx="25963">
                  <c:v>6.6761672974247142E-4</c:v>
                </c:pt>
                <c:pt idx="25964">
                  <c:v>6.6759097581736866E-4</c:v>
                </c:pt>
                <c:pt idx="25965">
                  <c:v>6.675652088312655E-4</c:v>
                </c:pt>
                <c:pt idx="25966">
                  <c:v>6.6753946020839091E-4</c:v>
                </c:pt>
                <c:pt idx="25967">
                  <c:v>6.6751375214145502E-4</c:v>
                </c:pt>
                <c:pt idx="25968">
                  <c:v>6.6748808509821411E-4</c:v>
                </c:pt>
                <c:pt idx="25969">
                  <c:v>6.6746243756300326E-4</c:v>
                </c:pt>
                <c:pt idx="25970">
                  <c:v>6.6743677815589994E-4</c:v>
                </c:pt>
                <c:pt idx="25971">
                  <c:v>6.6741108330312506E-4</c:v>
                </c:pt>
                <c:pt idx="25972">
                  <c:v>6.6738535050819424E-4</c:v>
                </c:pt>
                <c:pt idx="25973">
                  <c:v>6.673595997525281E-4</c:v>
                </c:pt>
                <c:pt idx="25974">
                  <c:v>6.6733386223973912E-4</c:v>
                </c:pt>
                <c:pt idx="25975">
                  <c:v>6.6730816282389816E-4</c:v>
                </c:pt>
                <c:pt idx="25976">
                  <c:v>6.6728250601700971E-4</c:v>
                </c:pt>
                <c:pt idx="25977">
                  <c:v>6.6725687345311829E-4</c:v>
                </c:pt>
                <c:pt idx="25978">
                  <c:v>6.6723123423426491E-4</c:v>
                </c:pt>
                <c:pt idx="25979">
                  <c:v>6.6720556233013865E-4</c:v>
                </c:pt>
                <c:pt idx="25980">
                  <c:v>6.6717985123302466E-4</c:v>
                </c:pt>
                <c:pt idx="25981">
                  <c:v>6.6715411761729437E-4</c:v>
                </c:pt>
                <c:pt idx="25982">
                  <c:v>6.6712839194552477E-4</c:v>
                </c:pt>
                <c:pt idx="25983">
                  <c:v>6.6710270131342534E-4</c:v>
                </c:pt>
                <c:pt idx="25984">
                  <c:v>6.6707705419445228E-4</c:v>
                </c:pt>
                <c:pt idx="25985">
                  <c:v>6.6705143567308116E-4</c:v>
                </c:pt>
                <c:pt idx="25986">
                  <c:v>6.6702581584813885E-4</c:v>
                </c:pt>
                <c:pt idx="25987">
                  <c:v>6.6700016667175436E-4</c:v>
                </c:pt>
                <c:pt idx="25988">
                  <c:v>6.6697447774101404E-4</c:v>
                </c:pt>
                <c:pt idx="25989">
                  <c:v>6.6694876215102729E-4</c:v>
                </c:pt>
                <c:pt idx="25990">
                  <c:v>6.6692304911627304E-4</c:v>
                </c:pt>
                <c:pt idx="25991">
                  <c:v>6.668973675177008E-4</c:v>
                </c:pt>
                <c:pt idx="25992">
                  <c:v>6.668717296415003E-4</c:v>
                </c:pt>
                <c:pt idx="25993">
                  <c:v>6.6684612426514561E-4</c:v>
                </c:pt>
                <c:pt idx="25994">
                  <c:v>6.668205229814543E-4</c:v>
                </c:pt>
                <c:pt idx="25995">
                  <c:v>6.6679489619687101E-4</c:v>
                </c:pt>
                <c:pt idx="25996">
                  <c:v>6.6676922979408383E-4</c:v>
                </c:pt>
                <c:pt idx="25997">
                  <c:v>6.667435330769795E-4</c:v>
                </c:pt>
                <c:pt idx="25998">
                  <c:v>6.6671783352663329E-4</c:v>
                </c:pt>
                <c:pt idx="25999">
                  <c:v>6.6669216132391363E-4</c:v>
                </c:pt>
                <c:pt idx="26000">
                  <c:v>6.6666653235562085E-4</c:v>
                </c:pt>
                <c:pt idx="26001">
                  <c:v>6.6664093927272918E-4</c:v>
                </c:pt>
                <c:pt idx="26002">
                  <c:v>6.6661535563341829E-4</c:v>
                </c:pt>
                <c:pt idx="26003">
                  <c:v>6.6658975079522404E-4</c:v>
                </c:pt>
                <c:pt idx="26004">
                  <c:v>6.6656410716891233E-4</c:v>
                </c:pt>
                <c:pt idx="26005">
                  <c:v>6.6653843011885421E-4</c:v>
                </c:pt>
                <c:pt idx="26006">
                  <c:v>6.6651274493723599E-4</c:v>
                </c:pt>
                <c:pt idx="26007">
                  <c:v>6.6648708259870457E-4</c:v>
                </c:pt>
                <c:pt idx="26008">
                  <c:v>6.6646146231888199E-4</c:v>
                </c:pt>
                <c:pt idx="26009">
                  <c:v>6.6643588073774451E-4</c:v>
                </c:pt>
                <c:pt idx="26010">
                  <c:v>6.6641031381653709E-4</c:v>
                </c:pt>
                <c:pt idx="26011">
                  <c:v>6.6638473037724892E-4</c:v>
                </c:pt>
                <c:pt idx="26012">
                  <c:v>6.663591096586958E-4</c:v>
                </c:pt>
                <c:pt idx="26013">
                  <c:v>6.6633345300346793E-4</c:v>
                </c:pt>
                <c:pt idx="26014">
                  <c:v>6.6630778309674987E-4</c:v>
                </c:pt>
                <c:pt idx="26015">
                  <c:v>6.6628213118852112E-4</c:v>
                </c:pt>
                <c:pt idx="26016">
                  <c:v>6.6625651949636482E-4</c:v>
                </c:pt>
                <c:pt idx="26017">
                  <c:v>6.6623094869797475E-4</c:v>
                </c:pt>
                <c:pt idx="26018">
                  <c:v>6.6620539755444749E-4</c:v>
                </c:pt>
                <c:pt idx="26019">
                  <c:v>6.6617983487358512E-4</c:v>
                </c:pt>
                <c:pt idx="26020">
                  <c:v>6.6615423707462498E-4</c:v>
                </c:pt>
                <c:pt idx="26021">
                  <c:v>6.6612860146336478E-4</c:v>
                </c:pt>
                <c:pt idx="26022">
                  <c:v>6.6610294774416636E-4</c:v>
                </c:pt>
                <c:pt idx="26023">
                  <c:v>6.6607730692025034E-4</c:v>
                </c:pt>
                <c:pt idx="26024">
                  <c:v>6.6605170383479771E-4</c:v>
                </c:pt>
                <c:pt idx="26025">
                  <c:v>6.6602614318448132E-4</c:v>
                </c:pt>
                <c:pt idx="26026">
                  <c:v>6.660006068795486E-4</c:v>
                </c:pt>
                <c:pt idx="26027">
                  <c:v>6.659750642342701E-4</c:v>
                </c:pt>
                <c:pt idx="26028">
                  <c:v>6.659494892470554E-4</c:v>
                </c:pt>
                <c:pt idx="26029">
                  <c:v>6.6592387523931973E-4</c:v>
                </c:pt>
                <c:pt idx="26030">
                  <c:v>6.6589823861121938E-4</c:v>
                </c:pt>
                <c:pt idx="26031">
                  <c:v>6.6587260960221384E-4</c:v>
                </c:pt>
                <c:pt idx="26032">
                  <c:v>6.6584701526158129E-4</c:v>
                </c:pt>
                <c:pt idx="26033">
                  <c:v>6.6582146421917008E-4</c:v>
                </c:pt>
                <c:pt idx="26034">
                  <c:v>6.6579594183052368E-4</c:v>
                </c:pt>
                <c:pt idx="26035">
                  <c:v>6.6577041842757481E-4</c:v>
                </c:pt>
                <c:pt idx="26036">
                  <c:v>6.6574486602636207E-4</c:v>
                </c:pt>
                <c:pt idx="26037">
                  <c:v>6.6571927408271849E-4</c:v>
                </c:pt>
                <c:pt idx="26038">
                  <c:v>6.6569365542495614E-4</c:v>
                </c:pt>
                <c:pt idx="26039">
                  <c:v>6.6566803902544998E-4</c:v>
                </c:pt>
                <c:pt idx="26040">
                  <c:v>6.6564245368405997E-4</c:v>
                </c:pt>
                <c:pt idx="26041">
                  <c:v>6.6561691181251802E-4</c:v>
                </c:pt>
                <c:pt idx="26042">
                  <c:v>6.6559140244972089E-4</c:v>
                </c:pt>
                <c:pt idx="26043">
                  <c:v>6.6556589743858093E-4</c:v>
                </c:pt>
                <c:pt idx="26044">
                  <c:v>6.6554036728347203E-4</c:v>
                </c:pt>
                <c:pt idx="26045">
                  <c:v>6.6551479775774959E-4</c:v>
                </c:pt>
                <c:pt idx="26046">
                  <c:v>6.6548919791034492E-4</c:v>
                </c:pt>
                <c:pt idx="26047">
                  <c:v>6.6546359496531392E-4</c:v>
                </c:pt>
                <c:pt idx="26048">
                  <c:v>6.6543801898918931E-4</c:v>
                </c:pt>
                <c:pt idx="26049">
                  <c:v>6.6541248596144957E-4</c:v>
                </c:pt>
                <c:pt idx="26050">
                  <c:v>6.6538698878052492E-4</c:v>
                </c:pt>
                <c:pt idx="26051">
                  <c:v>6.653615012674575E-4</c:v>
                </c:pt>
                <c:pt idx="26052">
                  <c:v>6.6533599291003769E-4</c:v>
                </c:pt>
                <c:pt idx="26053">
                  <c:v>6.6531044604337738E-4</c:v>
                </c:pt>
                <c:pt idx="26054">
                  <c:v>6.6528486579294421E-4</c:v>
                </c:pt>
                <c:pt idx="26055">
                  <c:v>6.6525927718331414E-4</c:v>
                </c:pt>
                <c:pt idx="26056">
                  <c:v>6.6523371104351724E-4</c:v>
                </c:pt>
                <c:pt idx="26057">
                  <c:v>6.6520818664751779E-4</c:v>
                </c:pt>
                <c:pt idx="26058">
                  <c:v>6.6518270086468329E-4</c:v>
                </c:pt>
                <c:pt idx="26059">
                  <c:v>6.6515722992748915E-4</c:v>
                </c:pt>
                <c:pt idx="26060">
                  <c:v>6.6513174281827424E-4</c:v>
                </c:pt>
                <c:pt idx="26061">
                  <c:v>6.6510621873507242E-4</c:v>
                </c:pt>
                <c:pt idx="26062">
                  <c:v>6.6508065880154779E-4</c:v>
                </c:pt>
                <c:pt idx="26063">
                  <c:v>6.6505508542917199E-4</c:v>
                </c:pt>
                <c:pt idx="26064">
                  <c:v>6.6502952969352302E-4</c:v>
                </c:pt>
                <c:pt idx="26065">
                  <c:v>6.650040138352813E-4</c:v>
                </c:pt>
                <c:pt idx="26066">
                  <c:v>6.6497853873968816E-4</c:v>
                </c:pt>
                <c:pt idx="26067">
                  <c:v>6.6495308344290864E-4</c:v>
                </c:pt>
                <c:pt idx="26068">
                  <c:v>6.6492761694046405E-4</c:v>
                </c:pt>
                <c:pt idx="26069">
                  <c:v>6.6490211564625569E-4</c:v>
                </c:pt>
                <c:pt idx="26070">
                  <c:v>6.6487657667077418E-4</c:v>
                </c:pt>
                <c:pt idx="26071">
                  <c:v>6.6485101944312023E-4</c:v>
                </c:pt>
                <c:pt idx="26072">
                  <c:v>6.6482547476628604E-4</c:v>
                </c:pt>
                <c:pt idx="26073">
                  <c:v>6.6479996747100412E-4</c:v>
                </c:pt>
                <c:pt idx="26074">
                  <c:v>6.647745024362323E-4</c:v>
                </c:pt>
                <c:pt idx="26075">
                  <c:v>6.64749061846549E-4</c:v>
                </c:pt>
                <c:pt idx="26076">
                  <c:v>6.6472361522810434E-4</c:v>
                </c:pt>
                <c:pt idx="26077">
                  <c:v>6.646981366094717E-4</c:v>
                </c:pt>
                <c:pt idx="26078">
                  <c:v>6.6467261914356123E-4</c:v>
                </c:pt>
                <c:pt idx="26079">
                  <c:v>6.6464707895829605E-4</c:v>
                </c:pt>
                <c:pt idx="26080">
                  <c:v>6.6462154607047563E-4</c:v>
                </c:pt>
                <c:pt idx="26081">
                  <c:v>6.6459604748167413E-4</c:v>
                </c:pt>
                <c:pt idx="26082">
                  <c:v>6.6457059197577533E-4</c:v>
                </c:pt>
                <c:pt idx="26083">
                  <c:v>6.6454516517734012E-4</c:v>
                </c:pt>
                <c:pt idx="26084">
                  <c:v>6.645197376507838E-4</c:v>
                </c:pt>
                <c:pt idx="26085">
                  <c:v>6.6449428147721194E-4</c:v>
                </c:pt>
                <c:pt idx="26086">
                  <c:v>6.6446878597350317E-4</c:v>
                </c:pt>
                <c:pt idx="26087">
                  <c:v>6.6444326370330683E-4</c:v>
                </c:pt>
                <c:pt idx="26088">
                  <c:v>6.6441774339765891E-4</c:v>
                </c:pt>
                <c:pt idx="26089">
                  <c:v>6.6439225377431523E-4</c:v>
                </c:pt>
                <c:pt idx="26090">
                  <c:v>6.6436680736829494E-4</c:v>
                </c:pt>
                <c:pt idx="26091">
                  <c:v>6.6434139347773394E-4</c:v>
                </c:pt>
                <c:pt idx="26092">
                  <c:v>6.6431598419470703E-4</c:v>
                </c:pt>
                <c:pt idx="26093">
                  <c:v>6.6429055012240531E-4</c:v>
                </c:pt>
                <c:pt idx="26094">
                  <c:v>6.6426507692704539E-4</c:v>
                </c:pt>
                <c:pt idx="26095">
                  <c:v>6.6423957340484103E-4</c:v>
                </c:pt>
                <c:pt idx="26096">
                  <c:v>6.6421406652389132E-4</c:v>
                </c:pt>
                <c:pt idx="26097">
                  <c:v>6.6418858623565986E-4</c:v>
                </c:pt>
                <c:pt idx="26098">
                  <c:v>6.6416314861019138E-4</c:v>
                </c:pt>
                <c:pt idx="26099">
                  <c:v>6.6413774679106093E-4</c:v>
                </c:pt>
                <c:pt idx="26100">
                  <c:v>6.6411235486098523E-4</c:v>
                </c:pt>
                <c:pt idx="26101">
                  <c:v>6.6408694243860734E-4</c:v>
                </c:pt>
                <c:pt idx="26102">
                  <c:v>6.6406149178541434E-4</c:v>
                </c:pt>
                <c:pt idx="26103">
                  <c:v>6.6403600779029912E-4</c:v>
                </c:pt>
                <c:pt idx="26104">
                  <c:v>6.6401051521155401E-4</c:v>
                </c:pt>
                <c:pt idx="26105">
                  <c:v>6.6398504473216705E-4</c:v>
                </c:pt>
                <c:pt idx="26106">
                  <c:v>6.6395961568248448E-4</c:v>
                </c:pt>
                <c:pt idx="26107">
                  <c:v>6.6393422515889687E-4</c:v>
                </c:pt>
                <c:pt idx="26108">
                  <c:v>6.63908849663674E-4</c:v>
                </c:pt>
                <c:pt idx="26109">
                  <c:v>6.6388345833978733E-4</c:v>
                </c:pt>
                <c:pt idx="26110">
                  <c:v>6.6385803034633257E-4</c:v>
                </c:pt>
                <c:pt idx="26111">
                  <c:v>6.638325665904467E-4</c:v>
                </c:pt>
                <c:pt idx="26112">
                  <c:v>6.6380708921143542E-4</c:v>
                </c:pt>
                <c:pt idx="26113">
                  <c:v>6.6378162911034889E-4</c:v>
                </c:pt>
                <c:pt idx="26114">
                  <c:v>6.6375620854922427E-4</c:v>
                </c:pt>
                <c:pt idx="26115">
                  <c:v>6.6373082861844802E-4</c:v>
                </c:pt>
                <c:pt idx="26116">
                  <c:v>6.6370546862758737E-4</c:v>
                </c:pt>
                <c:pt idx="26117">
                  <c:v>6.6368009775984421E-4</c:v>
                </c:pt>
                <c:pt idx="26118">
                  <c:v>6.6365469242544994E-4</c:v>
                </c:pt>
                <c:pt idx="26119">
                  <c:v>6.6362924954196402E-4</c:v>
                </c:pt>
                <c:pt idx="26120">
                  <c:v>6.6360378826498651E-4</c:v>
                </c:pt>
                <c:pt idx="26121">
                  <c:v>6.6357833919748548E-4</c:v>
                </c:pt>
                <c:pt idx="26122">
                  <c:v>6.6355292715620823E-4</c:v>
                </c:pt>
                <c:pt idx="26123">
                  <c:v>6.6352755720002518E-4</c:v>
                </c:pt>
                <c:pt idx="26124">
                  <c:v>6.6350221178597076E-4</c:v>
                </c:pt>
                <c:pt idx="26125">
                  <c:v>6.6347686065173833E-4</c:v>
                </c:pt>
                <c:pt idx="26126">
                  <c:v>6.634514778574716E-4</c:v>
                </c:pt>
                <c:pt idx="26127">
                  <c:v>6.6342605638992371E-4</c:v>
                </c:pt>
                <c:pt idx="26128">
                  <c:v>6.6340061210675403E-4</c:v>
                </c:pt>
                <c:pt idx="26129">
                  <c:v>6.6337517480259082E-4</c:v>
                </c:pt>
                <c:pt idx="26130">
                  <c:v>6.6334977143002103E-4</c:v>
                </c:pt>
                <c:pt idx="26131">
                  <c:v>6.6332441092464541E-4</c:v>
                </c:pt>
                <c:pt idx="26132">
                  <c:v>6.6329907917799414E-4</c:v>
                </c:pt>
                <c:pt idx="26133">
                  <c:v>6.6327374698633491E-4</c:v>
                </c:pt>
                <c:pt idx="26134">
                  <c:v>6.6324838649697783E-4</c:v>
                </c:pt>
                <c:pt idx="26135">
                  <c:v>6.6322298689013763E-4</c:v>
                </c:pt>
                <c:pt idx="26136">
                  <c:v>6.6319756046690533E-4</c:v>
                </c:pt>
                <c:pt idx="26137">
                  <c:v>6.6317213571776988E-4</c:v>
                </c:pt>
                <c:pt idx="26138">
                  <c:v>6.6314674127736358E-4</c:v>
                </c:pt>
                <c:pt idx="26139">
                  <c:v>6.6312138980177573E-4</c:v>
                </c:pt>
                <c:pt idx="26140">
                  <c:v>6.6309607084619594E-4</c:v>
                </c:pt>
                <c:pt idx="26141">
                  <c:v>6.6307075675094628E-4</c:v>
                </c:pt>
                <c:pt idx="26142">
                  <c:v>6.6304541821889508E-4</c:v>
                </c:pt>
                <c:pt idx="26143">
                  <c:v>6.6302004081127618E-4</c:v>
                </c:pt>
                <c:pt idx="26144">
                  <c:v>6.6299463307382901E-4</c:v>
                </c:pt>
                <c:pt idx="26145">
                  <c:v>6.6296922171976854E-4</c:v>
                </c:pt>
                <c:pt idx="26146">
                  <c:v>6.6294383658475323E-4</c:v>
                </c:pt>
                <c:pt idx="26147">
                  <c:v>6.6291849382729879E-4</c:v>
                </c:pt>
                <c:pt idx="26148">
                  <c:v>6.6289318683385786E-4</c:v>
                </c:pt>
                <c:pt idx="26149">
                  <c:v>6.6286788994762019E-4</c:v>
                </c:pt>
                <c:pt idx="26150">
                  <c:v>6.6284257291864056E-4</c:v>
                </c:pt>
                <c:pt idx="26151">
                  <c:v>6.6281721793681411E-4</c:v>
                </c:pt>
                <c:pt idx="26152">
                  <c:v>6.6279182965677235E-4</c:v>
                </c:pt>
                <c:pt idx="26153">
                  <c:v>6.627664325718481E-4</c:v>
                </c:pt>
                <c:pt idx="26154">
                  <c:v>6.6274105721855455E-4</c:v>
                </c:pt>
                <c:pt idx="26155">
                  <c:v>6.6271572298170806E-4</c:v>
                </c:pt>
                <c:pt idx="26156">
                  <c:v>6.6269042718237071E-4</c:v>
                </c:pt>
                <c:pt idx="26157">
                  <c:v>6.6266514659115826E-4</c:v>
                </c:pt>
                <c:pt idx="26158">
                  <c:v>6.6263985051194193E-4</c:v>
                </c:pt>
                <c:pt idx="26159">
                  <c:v>6.6261451806671665E-4</c:v>
                </c:pt>
                <c:pt idx="26160">
                  <c:v>6.6258914994845111E-4</c:v>
                </c:pt>
                <c:pt idx="26161">
                  <c:v>6.6256376802585539E-4</c:v>
                </c:pt>
                <c:pt idx="26162">
                  <c:v>6.6253840302533701E-4</c:v>
                </c:pt>
                <c:pt idx="26163">
                  <c:v>6.625130772285405E-4</c:v>
                </c:pt>
                <c:pt idx="26164">
                  <c:v>6.6248779192864767E-4</c:v>
                </c:pt>
                <c:pt idx="26165">
                  <c:v>6.6246252670694385E-4</c:v>
                </c:pt>
                <c:pt idx="26166">
                  <c:v>6.6243725093428094E-4</c:v>
                </c:pt>
                <c:pt idx="26167">
                  <c:v>6.624119410188309E-4</c:v>
                </c:pt>
                <c:pt idx="26168">
                  <c:v>6.6238659368759577E-4</c:v>
                </c:pt>
                <c:pt idx="26169">
                  <c:v>6.6236122782447064E-4</c:v>
                </c:pt>
                <c:pt idx="26170">
                  <c:v>6.6233587383255916E-4</c:v>
                </c:pt>
                <c:pt idx="26171">
                  <c:v>6.6231055651313391E-4</c:v>
                </c:pt>
                <c:pt idx="26172">
                  <c:v>6.6228528110261859E-4</c:v>
                </c:pt>
                <c:pt idx="26173">
                  <c:v>6.6226003032862104E-4</c:v>
                </c:pt>
                <c:pt idx="26174">
                  <c:v>6.6223477414005885E-4</c:v>
                </c:pt>
                <c:pt idx="26175">
                  <c:v>6.6220948663001577E-4</c:v>
                </c:pt>
                <c:pt idx="26176">
                  <c:v>6.6218416062142416E-4</c:v>
                </c:pt>
                <c:pt idx="26177">
                  <c:v>6.6215881170363826E-4</c:v>
                </c:pt>
                <c:pt idx="26178">
                  <c:v>6.6213346944960839E-4</c:v>
                </c:pt>
                <c:pt idx="26179">
                  <c:v>6.6210816076166408E-4</c:v>
                </c:pt>
                <c:pt idx="26180">
                  <c:v>6.6208289472484373E-4</c:v>
                </c:pt>
                <c:pt idx="26181">
                  <c:v>6.6205765749559396E-4</c:v>
                </c:pt>
                <c:pt idx="26182">
                  <c:v>6.6203242010140332E-4</c:v>
                </c:pt>
                <c:pt idx="26183">
                  <c:v>6.6200715475691404E-4</c:v>
                </c:pt>
                <c:pt idx="26184">
                  <c:v>6.6198185050791926E-4</c:v>
                </c:pt>
                <c:pt idx="26185">
                  <c:v>6.6195651939507947E-4</c:v>
                </c:pt>
                <c:pt idx="26186">
                  <c:v>6.6193118966910403E-4</c:v>
                </c:pt>
                <c:pt idx="26187">
                  <c:v>6.6190588988052036E-4</c:v>
                </c:pt>
                <c:pt idx="26188">
                  <c:v>6.6188063280429432E-4</c:v>
                </c:pt>
                <c:pt idx="26189">
                  <c:v>6.6185540825048164E-4</c:v>
                </c:pt>
                <c:pt idx="26190">
                  <c:v>6.6183018880672522E-4</c:v>
                </c:pt>
                <c:pt idx="26191">
                  <c:v>6.6180494527642679E-4</c:v>
                </c:pt>
                <c:pt idx="26192">
                  <c:v>6.617796631179756E-4</c:v>
                </c:pt>
                <c:pt idx="26193">
                  <c:v>6.6175435062887616E-4</c:v>
                </c:pt>
                <c:pt idx="26194">
                  <c:v>6.6172903426849994E-4</c:v>
                </c:pt>
                <c:pt idx="26195">
                  <c:v>6.6170374375601384E-4</c:v>
                </c:pt>
                <c:pt idx="26196">
                  <c:v>6.6167849533632986E-4</c:v>
                </c:pt>
                <c:pt idx="26197">
                  <c:v>6.6165328263649331E-4</c:v>
                </c:pt>
                <c:pt idx="26198">
                  <c:v>6.6162808025898114E-4</c:v>
                </c:pt>
                <c:pt idx="26199">
                  <c:v>6.6160285808582447E-4</c:v>
                </c:pt>
                <c:pt idx="26200">
                  <c:v>6.6157759823730594E-4</c:v>
                </c:pt>
                <c:pt idx="26201">
                  <c:v>6.6155230513611444E-4</c:v>
                </c:pt>
                <c:pt idx="26202">
                  <c:v>6.6152700301193833E-4</c:v>
                </c:pt>
                <c:pt idx="26203">
                  <c:v>6.6150172225441512E-4</c:v>
                </c:pt>
                <c:pt idx="26204">
                  <c:v>6.6147648230091072E-4</c:v>
                </c:pt>
                <c:pt idx="26205">
                  <c:v>6.614512806948367E-4</c:v>
                </c:pt>
                <c:pt idx="26206">
                  <c:v>6.6142609447370512E-4</c:v>
                </c:pt>
                <c:pt idx="26207">
                  <c:v>6.6140089310255364E-4</c:v>
                </c:pt>
                <c:pt idx="26208">
                  <c:v>6.6137565566808381E-4</c:v>
                </c:pt>
                <c:pt idx="26209">
                  <c:v>6.6135038265144558E-4</c:v>
                </c:pt>
                <c:pt idx="26210">
                  <c:v>6.6132509565231131E-4</c:v>
                </c:pt>
                <c:pt idx="26211">
                  <c:v>6.6129982522233812E-4</c:v>
                </c:pt>
                <c:pt idx="26212">
                  <c:v>6.6127459366107191E-4</c:v>
                </c:pt>
                <c:pt idx="26213">
                  <c:v>6.6124940246212703E-4</c:v>
                </c:pt>
                <c:pt idx="26214">
                  <c:v>6.6122423147684526E-4</c:v>
                </c:pt>
                <c:pt idx="26215">
                  <c:v>6.6119905026367962E-4</c:v>
                </c:pt>
                <c:pt idx="26216">
                  <c:v>6.6117383523035464E-4</c:v>
                </c:pt>
                <c:pt idx="26217">
                  <c:v>6.6114858291565321E-4</c:v>
                </c:pt>
                <c:pt idx="26218">
                  <c:v>6.6112331193353792E-4</c:v>
                </c:pt>
                <c:pt idx="26219">
                  <c:v>6.6109805248744586E-4</c:v>
                </c:pt>
                <c:pt idx="26220">
                  <c:v>6.6107282936168888E-4</c:v>
                </c:pt>
                <c:pt idx="26221">
                  <c:v>6.6104764796790568E-4</c:v>
                </c:pt>
                <c:pt idx="26222">
                  <c:v>6.610224913024211E-4</c:v>
                </c:pt>
                <c:pt idx="26223">
                  <c:v>6.6099732952501641E-4</c:v>
                </c:pt>
                <c:pt idx="26224">
                  <c:v>6.6097213676309121E-4</c:v>
                </c:pt>
                <c:pt idx="26225">
                  <c:v>6.6094690567806622E-4</c:v>
                </c:pt>
                <c:pt idx="26226">
                  <c:v>6.6092165159294363E-4</c:v>
                </c:pt>
                <c:pt idx="26227">
                  <c:v>6.6089640385948709E-4</c:v>
                </c:pt>
                <c:pt idx="26228">
                  <c:v>6.6087118932853424E-4</c:v>
                </c:pt>
                <c:pt idx="26229">
                  <c:v>6.6084601723228329E-4</c:v>
                </c:pt>
                <c:pt idx="26230">
                  <c:v>6.6082087399006284E-4</c:v>
                </c:pt>
                <c:pt idx="26231">
                  <c:v>6.6079573085993512E-4</c:v>
                </c:pt>
                <c:pt idx="26232">
                  <c:v>6.6077056012499313E-4</c:v>
                </c:pt>
                <c:pt idx="26233">
                  <c:v>6.6074535069883728E-4</c:v>
                </c:pt>
                <c:pt idx="26234">
                  <c:v>6.6072011436380126E-4</c:v>
                </c:pt>
                <c:pt idx="26235">
                  <c:v>6.6069487913160657E-4</c:v>
                </c:pt>
                <c:pt idx="26236">
                  <c:v>6.6066967346769514E-4</c:v>
                </c:pt>
                <c:pt idx="26237">
                  <c:v>6.6064451026372336E-4</c:v>
                </c:pt>
                <c:pt idx="26238">
                  <c:v>6.6061937958245486E-4</c:v>
                </c:pt>
                <c:pt idx="26239">
                  <c:v>6.6059425425792919E-4</c:v>
                </c:pt>
                <c:pt idx="26240">
                  <c:v>6.6056910519491155E-4</c:v>
                </c:pt>
                <c:pt idx="26241">
                  <c:v>6.6054391775107401E-4</c:v>
                </c:pt>
                <c:pt idx="26242">
                  <c:v>6.6051869997789023E-4</c:v>
                </c:pt>
                <c:pt idx="26243">
                  <c:v>6.6049347808196102E-4</c:v>
                </c:pt>
                <c:pt idx="26244">
                  <c:v>6.6046828166526511E-4</c:v>
                </c:pt>
                <c:pt idx="26245">
                  <c:v>6.6044312705706239E-4</c:v>
                </c:pt>
                <c:pt idx="26246">
                  <c:v>6.6041800812273498E-4</c:v>
                </c:pt>
                <c:pt idx="26247">
                  <c:v>6.6039289972284732E-4</c:v>
                </c:pt>
                <c:pt idx="26248">
                  <c:v>6.603677718719544E-4</c:v>
                </c:pt>
                <c:pt idx="26249">
                  <c:v>6.6034260662269572E-4</c:v>
                </c:pt>
                <c:pt idx="26250">
                  <c:v>6.603174081681153E-4</c:v>
                </c:pt>
                <c:pt idx="26251">
                  <c:v>6.6029220047557314E-4</c:v>
                </c:pt>
                <c:pt idx="26252">
                  <c:v>6.6026701378743937E-4</c:v>
                </c:pt>
                <c:pt idx="26253">
                  <c:v>6.602418675917389E-4</c:v>
                </c:pt>
                <c:pt idx="26254">
                  <c:v>6.6021675965191823E-4</c:v>
                </c:pt>
                <c:pt idx="26255">
                  <c:v>6.601916672709442E-4</c:v>
                </c:pt>
                <c:pt idx="26256">
                  <c:v>6.6016656007527024E-4</c:v>
                </c:pt>
                <c:pt idx="26257">
                  <c:v>6.6014141711808719E-4</c:v>
                </c:pt>
                <c:pt idx="26258">
                  <c:v>6.6011623867106564E-4</c:v>
                </c:pt>
                <c:pt idx="26259">
                  <c:v>6.60091046066389E-4</c:v>
                </c:pt>
                <c:pt idx="26260">
                  <c:v>6.6006586968087532E-4</c:v>
                </c:pt>
                <c:pt idx="26261">
                  <c:v>6.6004073183028385E-4</c:v>
                </c:pt>
                <c:pt idx="26262">
                  <c:v>6.6001563420631584E-4</c:v>
                </c:pt>
                <c:pt idx="26263">
                  <c:v>6.5999055692870991E-4</c:v>
                </c:pt>
                <c:pt idx="26264">
                  <c:v>6.599654697434749E-4</c:v>
                </c:pt>
                <c:pt idx="26265">
                  <c:v>6.5994034905945053E-4</c:v>
                </c:pt>
                <c:pt idx="26266">
                  <c:v>6.5991519122954713E-4</c:v>
                </c:pt>
                <c:pt idx="26267">
                  <c:v>6.5989001459954802E-4</c:v>
                </c:pt>
                <c:pt idx="26268">
                  <c:v>6.5986484917344957E-4</c:v>
                </c:pt>
                <c:pt idx="26269">
                  <c:v>6.5983971971710759E-4</c:v>
                </c:pt>
                <c:pt idx="26270">
                  <c:v>6.5981463181507974E-4</c:v>
                </c:pt>
                <c:pt idx="26271">
                  <c:v>6.5978956873053774E-4</c:v>
                </c:pt>
                <c:pt idx="26272">
                  <c:v>6.5976450083377893E-4</c:v>
                </c:pt>
                <c:pt idx="26273">
                  <c:v>6.5973940228787012E-4</c:v>
                </c:pt>
                <c:pt idx="26274">
                  <c:v>6.5971426559499884E-4</c:v>
                </c:pt>
                <c:pt idx="26275">
                  <c:v>6.596891058137694E-4</c:v>
                </c:pt>
                <c:pt idx="26276">
                  <c:v>6.5966395207525902E-4</c:v>
                </c:pt>
                <c:pt idx="26277">
                  <c:v>6.5963883117759164E-4</c:v>
                </c:pt>
                <c:pt idx="26278">
                  <c:v>6.5961375249786207E-4</c:v>
                </c:pt>
                <c:pt idx="26279">
                  <c:v>6.5958870271626724E-4</c:v>
                </c:pt>
                <c:pt idx="26280">
                  <c:v>6.5956365332079888E-4</c:v>
                </c:pt>
                <c:pt idx="26281">
                  <c:v>6.595385766640777E-4</c:v>
                </c:pt>
                <c:pt idx="26282">
                  <c:v>6.5951346152973481E-4</c:v>
                </c:pt>
                <c:pt idx="26283">
                  <c:v>6.5948831944386531E-4</c:v>
                </c:pt>
                <c:pt idx="26284">
                  <c:v>6.5946317817998997E-4</c:v>
                </c:pt>
                <c:pt idx="26285">
                  <c:v>6.5943806611751406E-4</c:v>
                </c:pt>
                <c:pt idx="26286">
                  <c:v>6.5941299626262574E-4</c:v>
                </c:pt>
                <c:pt idx="26287">
                  <c:v>6.5938795892864059E-4</c:v>
                </c:pt>
                <c:pt idx="26288">
                  <c:v>6.5936292719507509E-4</c:v>
                </c:pt>
                <c:pt idx="26289">
                  <c:v>6.593378720688559E-4</c:v>
                </c:pt>
                <c:pt idx="26290">
                  <c:v>6.5931277880904948E-4</c:v>
                </c:pt>
                <c:pt idx="26291">
                  <c:v>6.5928765522329852E-4</c:v>
                </c:pt>
                <c:pt idx="26292">
                  <c:v>6.5926252726649964E-4</c:v>
                </c:pt>
                <c:pt idx="26293">
                  <c:v>6.5923742442277071E-4</c:v>
                </c:pt>
                <c:pt idx="26294">
                  <c:v>6.592123631036878E-4</c:v>
                </c:pt>
                <c:pt idx="26295">
                  <c:v>6.5918733741072164E-4</c:v>
                </c:pt>
                <c:pt idx="26296">
                  <c:v>6.5916232246133739E-4</c:v>
                </c:pt>
                <c:pt idx="26297">
                  <c:v>6.5913728840312675E-4</c:v>
                </c:pt>
                <c:pt idx="26298">
                  <c:v>6.591122172230592E-4</c:v>
                </c:pt>
                <c:pt idx="26299">
                  <c:v>6.5908711288679013E-4</c:v>
                </c:pt>
                <c:pt idx="26300">
                  <c:v>6.5906199910069124E-4</c:v>
                </c:pt>
                <c:pt idx="26301">
                  <c:v>6.5903690595947031E-4</c:v>
                </c:pt>
                <c:pt idx="26302">
                  <c:v>6.5901185299995174E-4</c:v>
                </c:pt>
                <c:pt idx="26303">
                  <c:v>6.5898683820331825E-4</c:v>
                </c:pt>
                <c:pt idx="26304">
                  <c:v>6.5896183913654119E-4</c:v>
                </c:pt>
                <c:pt idx="26305">
                  <c:v>6.5893682558772139E-4</c:v>
                </c:pt>
                <c:pt idx="26306">
                  <c:v>6.5891177657832994E-4</c:v>
                </c:pt>
                <c:pt idx="26307">
                  <c:v>6.588866921728554E-4</c:v>
                </c:pt>
                <c:pt idx="26308">
                  <c:v>6.5886159343755903E-4</c:v>
                </c:pt>
                <c:pt idx="26309">
                  <c:v>6.5883651057432793E-4</c:v>
                </c:pt>
                <c:pt idx="26310">
                  <c:v>6.5881146591345292E-4</c:v>
                </c:pt>
                <c:pt idx="26311">
                  <c:v>6.5878646134242733E-4</c:v>
                </c:pt>
                <c:pt idx="26312">
                  <c:v>6.587614772477088E-4</c:v>
                </c:pt>
                <c:pt idx="26313">
                  <c:v>6.5873648356279413E-4</c:v>
                </c:pt>
                <c:pt idx="26314">
                  <c:v>6.5871145669921401E-4</c:v>
                </c:pt>
                <c:pt idx="26315">
                  <c:v>6.5868639282632194E-4</c:v>
                </c:pt>
                <c:pt idx="26316">
                  <c:v>6.5866131002346984E-4</c:v>
                </c:pt>
                <c:pt idx="26317">
                  <c:v>6.5863623809542108E-4</c:v>
                </c:pt>
                <c:pt idx="26318">
                  <c:v>6.5861120178814492E-4</c:v>
                </c:pt>
                <c:pt idx="26319">
                  <c:v>6.5858620685681863E-4</c:v>
                </c:pt>
                <c:pt idx="26320">
                  <c:v>6.585612368295963E-4</c:v>
                </c:pt>
                <c:pt idx="26321">
                  <c:v>6.585362622869396E-4</c:v>
                </c:pt>
                <c:pt idx="26322">
                  <c:v>6.5851125742889501E-4</c:v>
                </c:pt>
                <c:pt idx="26323">
                  <c:v>6.5848621460070939E-4</c:v>
                </c:pt>
                <c:pt idx="26324">
                  <c:v>6.5846114859851809E-4</c:v>
                </c:pt>
                <c:pt idx="26325">
                  <c:v>6.5843608833321833E-4</c:v>
                </c:pt>
                <c:pt idx="26326">
                  <c:v>6.5841106054902101E-4</c:v>
                </c:pt>
                <c:pt idx="26327">
                  <c:v>6.583860747656783E-4</c:v>
                </c:pt>
                <c:pt idx="26328">
                  <c:v>6.5836111792224152E-4</c:v>
                </c:pt>
                <c:pt idx="26329">
                  <c:v>6.5833616173597664E-4</c:v>
                </c:pt>
                <c:pt idx="26330">
                  <c:v>6.5831117863010763E-4</c:v>
                </c:pt>
                <c:pt idx="26331">
                  <c:v>6.5828615726049044E-4</c:v>
                </c:pt>
                <c:pt idx="26332">
                  <c:v>6.58261108899058E-4</c:v>
                </c:pt>
                <c:pt idx="26333">
                  <c:v>6.5823606108193604E-4</c:v>
                </c:pt>
                <c:pt idx="26334">
                  <c:v>6.5821104210154926E-4</c:v>
                </c:pt>
                <c:pt idx="26335">
                  <c:v>6.5818606507647508E-4</c:v>
                </c:pt>
                <c:pt idx="26336">
                  <c:v>6.5816112056843619E-4</c:v>
                </c:pt>
                <c:pt idx="26337">
                  <c:v>6.5813618190149108E-4</c:v>
                </c:pt>
                <c:pt idx="26338">
                  <c:v>6.5811122018554001E-4</c:v>
                </c:pt>
                <c:pt idx="26339">
                  <c:v>6.5808622058312208E-4</c:v>
                </c:pt>
                <c:pt idx="26340">
                  <c:v>6.5806119066023623E-4</c:v>
                </c:pt>
                <c:pt idx="26341">
                  <c:v>6.5803615612113975E-4</c:v>
                </c:pt>
                <c:pt idx="26342">
                  <c:v>6.5801114633143114E-4</c:v>
                </c:pt>
                <c:pt idx="26343">
                  <c:v>6.5798617778299118E-4</c:v>
                </c:pt>
                <c:pt idx="26344">
                  <c:v>6.5796124481115278E-4</c:v>
                </c:pt>
                <c:pt idx="26345">
                  <c:v>6.5793632278907718E-4</c:v>
                </c:pt>
                <c:pt idx="26346">
                  <c:v>6.5791138199792034E-4</c:v>
                </c:pt>
                <c:pt idx="26347">
                  <c:v>6.5788640436090587E-4</c:v>
                </c:pt>
                <c:pt idx="26348">
                  <c:v>6.5786139361856996E-4</c:v>
                </c:pt>
                <c:pt idx="26349">
                  <c:v>6.5783637321760533E-4</c:v>
                </c:pt>
                <c:pt idx="26350">
                  <c:v>6.5781137310469049E-4</c:v>
                </c:pt>
                <c:pt idx="26351">
                  <c:v>6.5778641286361574E-4</c:v>
                </c:pt>
                <c:pt idx="26352">
                  <c:v>6.5776149069098901E-4</c:v>
                </c:pt>
                <c:pt idx="26353">
                  <c:v>6.5773658441638325E-4</c:v>
                </c:pt>
                <c:pt idx="26354">
                  <c:v>6.577116639897415E-4</c:v>
                </c:pt>
                <c:pt idx="26355">
                  <c:v>6.576867084025804E-4</c:v>
                </c:pt>
                <c:pt idx="26356">
                  <c:v>6.5766171751449674E-4</c:v>
                </c:pt>
                <c:pt idx="26357">
                  <c:v>6.5763671212738263E-4</c:v>
                </c:pt>
                <c:pt idx="26358">
                  <c:v>6.5761172226811045E-4</c:v>
                </c:pt>
                <c:pt idx="26359">
                  <c:v>6.5758677027988083E-4</c:v>
                </c:pt>
                <c:pt idx="26360">
                  <c:v>6.5756185824364388E-4</c:v>
                </c:pt>
                <c:pt idx="26361">
                  <c:v>6.5753696681094447E-4</c:v>
                </c:pt>
                <c:pt idx="26362">
                  <c:v>6.5751206610267722E-4</c:v>
                </c:pt>
                <c:pt idx="26363">
                  <c:v>6.574871325346213E-4</c:v>
                </c:pt>
                <c:pt idx="26364">
                  <c:v>6.574621620948454E-4</c:v>
                </c:pt>
                <c:pt idx="26365">
                  <c:v>6.574371725980464E-4</c:v>
                </c:pt>
                <c:pt idx="26366">
                  <c:v>6.5741219364997302E-4</c:v>
                </c:pt>
                <c:pt idx="26367">
                  <c:v>6.5738724997528716E-4</c:v>
                </c:pt>
                <c:pt idx="26368">
                  <c:v>6.5736234749747826E-4</c:v>
                </c:pt>
                <c:pt idx="26369">
                  <c:v>6.5733747000786382E-4</c:v>
                </c:pt>
                <c:pt idx="26370">
                  <c:v>6.573125882966788E-4</c:v>
                </c:pt>
                <c:pt idx="26371">
                  <c:v>6.5728767660228548E-4</c:v>
                </c:pt>
                <c:pt idx="26372">
                  <c:v>6.5726272711522408E-4</c:v>
                </c:pt>
                <c:pt idx="26373">
                  <c:v>6.5723775437108705E-4</c:v>
                </c:pt>
                <c:pt idx="26374">
                  <c:v>6.5721278706112028E-4</c:v>
                </c:pt>
                <c:pt idx="26375">
                  <c:v>6.5718785187443866E-4</c:v>
                </c:pt>
                <c:pt idx="26376">
                  <c:v>6.5716295847121926E-4</c:v>
                </c:pt>
                <c:pt idx="26377">
                  <c:v>6.5713809404736639E-4</c:v>
                </c:pt>
                <c:pt idx="26378">
                  <c:v>6.5711323054876516E-4</c:v>
                </c:pt>
                <c:pt idx="26379">
                  <c:v>6.5708834047029942E-4</c:v>
                </c:pt>
                <c:pt idx="26380">
                  <c:v>6.5706341234222465E-4</c:v>
                </c:pt>
                <c:pt idx="26381">
                  <c:v>6.5703845718438104E-4</c:v>
                </c:pt>
                <c:pt idx="26382">
                  <c:v>6.5701350229629832E-4</c:v>
                </c:pt>
                <c:pt idx="26383">
                  <c:v>6.5698857588250212E-4</c:v>
                </c:pt>
                <c:pt idx="26384">
                  <c:v>6.5696369117182539E-4</c:v>
                </c:pt>
                <c:pt idx="26385">
                  <c:v>6.5693883897228501E-4</c:v>
                </c:pt>
                <c:pt idx="26386">
                  <c:v>6.5691399285153522E-4</c:v>
                </c:pt>
                <c:pt idx="26387">
                  <c:v>6.568891240232433E-4</c:v>
                </c:pt>
                <c:pt idx="26388">
                  <c:v>6.5686421755546958E-4</c:v>
                </c:pt>
                <c:pt idx="26389">
                  <c:v>6.568392807747511E-4</c:v>
                </c:pt>
                <c:pt idx="26390">
                  <c:v>6.5681433913578025E-4</c:v>
                </c:pt>
                <c:pt idx="26391">
                  <c:v>6.5678942188498698E-4</c:v>
                </c:pt>
                <c:pt idx="26392">
                  <c:v>6.5676454559256982E-4</c:v>
                </c:pt>
                <c:pt idx="26393">
                  <c:v>6.5673970482549901E-4</c:v>
                </c:pt>
                <c:pt idx="26394">
                  <c:v>6.5671487521144539E-4</c:v>
                </c:pt>
                <c:pt idx="26395">
                  <c:v>6.5669002716562579E-4</c:v>
                </c:pt>
                <c:pt idx="26396">
                  <c:v>6.5666514254942437E-4</c:v>
                </c:pt>
                <c:pt idx="26397">
                  <c:v>6.5664022488050896E-4</c:v>
                </c:pt>
                <c:pt idx="26398">
                  <c:v>6.5661529734721579E-4</c:v>
                </c:pt>
                <c:pt idx="26399">
                  <c:v>6.5659038974784432E-4</c:v>
                </c:pt>
                <c:pt idx="26400">
                  <c:v>6.5656552171131023E-4</c:v>
                </c:pt>
                <c:pt idx="26401">
                  <c:v>6.5654069164739382E-4</c:v>
                </c:pt>
                <c:pt idx="26402">
                  <c:v>6.5651587764681122E-4</c:v>
                </c:pt>
                <c:pt idx="26403">
                  <c:v>6.564910498215818E-4</c:v>
                </c:pt>
                <c:pt idx="26404">
                  <c:v>6.5646618713497383E-4</c:v>
                </c:pt>
                <c:pt idx="26405">
                  <c:v>6.5644128924399628E-4</c:v>
                </c:pt>
                <c:pt idx="26406">
                  <c:v>6.5641637668770701E-4</c:v>
                </c:pt>
                <c:pt idx="26407">
                  <c:v>6.563914793179203E-4</c:v>
                </c:pt>
                <c:pt idx="26408">
                  <c:v>6.5636661948908863E-4</c:v>
                </c:pt>
                <c:pt idx="26409">
                  <c:v>6.5634179947334783E-4</c:v>
                </c:pt>
                <c:pt idx="26410">
                  <c:v>6.5631700018567321E-4</c:v>
                </c:pt>
                <c:pt idx="26411">
                  <c:v>6.5629219193428492E-4</c:v>
                </c:pt>
                <c:pt idx="26412">
                  <c:v>6.5626735114071534E-4</c:v>
                </c:pt>
                <c:pt idx="26413">
                  <c:v>6.5624247361404297E-4</c:v>
                </c:pt>
                <c:pt idx="26414">
                  <c:v>6.5621757690604882E-4</c:v>
                </c:pt>
                <c:pt idx="26415">
                  <c:v>6.5619269042370833E-4</c:v>
                </c:pt>
                <c:pt idx="26416">
                  <c:v>6.561678388689432E-4</c:v>
                </c:pt>
                <c:pt idx="26417">
                  <c:v>6.561430283313198E-4</c:v>
                </c:pt>
                <c:pt idx="26418">
                  <c:v>6.5611824286346948E-4</c:v>
                </c:pt>
                <c:pt idx="26419">
                  <c:v>6.5609345346502579E-4</c:v>
                </c:pt>
                <c:pt idx="26420">
                  <c:v>6.5606863441394932E-4</c:v>
                </c:pt>
                <c:pt idx="26421">
                  <c:v>6.5604377774831804E-4</c:v>
                </c:pt>
                <c:pt idx="26422">
                  <c:v>6.5601889774510316E-4</c:v>
                </c:pt>
                <c:pt idx="26423">
                  <c:v>6.5599402287642029E-4</c:v>
                </c:pt>
                <c:pt idx="26424">
                  <c:v>6.5596917977510719E-4</c:v>
                </c:pt>
                <c:pt idx="26425">
                  <c:v>6.5594437823957821E-4</c:v>
                </c:pt>
                <c:pt idx="26426">
                  <c:v>6.5591960572059893E-4</c:v>
                </c:pt>
                <c:pt idx="26427">
                  <c:v>6.5589483439200684E-4</c:v>
                </c:pt>
                <c:pt idx="26428">
                  <c:v>6.5587003682137832E-4</c:v>
                </c:pt>
                <c:pt idx="26429">
                  <c:v>6.5584520141553134E-4</c:v>
                </c:pt>
                <c:pt idx="26430">
                  <c:v>6.5582033894427943E-4</c:v>
                </c:pt>
                <c:pt idx="26431">
                  <c:v>6.5579547647133724E-4</c:v>
                </c:pt>
                <c:pt idx="26432">
                  <c:v>6.5577064211244293E-4</c:v>
                </c:pt>
                <c:pt idx="26433">
                  <c:v>6.5574584920457884E-4</c:v>
                </c:pt>
                <c:pt idx="26434">
                  <c:v>6.5572108879993394E-4</c:v>
                </c:pt>
                <c:pt idx="26435">
                  <c:v>6.5569633470883464E-4</c:v>
                </c:pt>
                <c:pt idx="26436">
                  <c:v>6.5567155824946502E-4</c:v>
                </c:pt>
                <c:pt idx="26437">
                  <c:v>6.5564674439745195E-4</c:v>
                </c:pt>
                <c:pt idx="26438">
                  <c:v>6.5562190024205376E-4</c:v>
                </c:pt>
                <c:pt idx="26439">
                  <c:v>6.5559705098944038E-4</c:v>
                </c:pt>
                <c:pt idx="26440">
                  <c:v>6.5557222576626906E-4</c:v>
                </c:pt>
                <c:pt idx="26441">
                  <c:v>6.5554744121906598E-4</c:v>
                </c:pt>
                <c:pt idx="26442">
                  <c:v>6.5552269214424824E-4</c:v>
                </c:pt>
                <c:pt idx="26443">
                  <c:v>6.5549795442278907E-4</c:v>
                </c:pt>
                <c:pt idx="26444">
                  <c:v>6.5547319860445824E-4</c:v>
                </c:pt>
                <c:pt idx="26445">
                  <c:v>6.5544840649068876E-4</c:v>
                </c:pt>
                <c:pt idx="26446">
                  <c:v>6.5542358137852987E-4</c:v>
                </c:pt>
                <c:pt idx="26447">
                  <c:v>6.5539874619926152E-4</c:v>
                </c:pt>
                <c:pt idx="26448">
                  <c:v>6.5537393060246943E-4</c:v>
                </c:pt>
                <c:pt idx="26449">
                  <c:v>6.5534915426038295E-4</c:v>
                </c:pt>
                <c:pt idx="26450">
                  <c:v>6.5532441579370132E-4</c:v>
                </c:pt>
                <c:pt idx="26451">
                  <c:v>6.5529969355285591E-4</c:v>
                </c:pt>
                <c:pt idx="26452">
                  <c:v>6.5527495781213122E-4</c:v>
                </c:pt>
                <c:pt idx="26453">
                  <c:v>6.5525018750826891E-4</c:v>
                </c:pt>
                <c:pt idx="26454">
                  <c:v>6.5522538209795132E-4</c:v>
                </c:pt>
                <c:pt idx="26455">
                  <c:v>6.5520056185894467E-4</c:v>
                </c:pt>
                <c:pt idx="26456">
                  <c:v>6.5517575646795395E-4</c:v>
                </c:pt>
                <c:pt idx="26457">
                  <c:v>6.5515098828906827E-4</c:v>
                </c:pt>
                <c:pt idx="26458">
                  <c:v>6.5512625978335511E-4</c:v>
                </c:pt>
                <c:pt idx="26459">
                  <c:v>6.5510155212755998E-4</c:v>
                </c:pt>
                <c:pt idx="26460">
                  <c:v>6.5507683581713554E-4</c:v>
                </c:pt>
                <c:pt idx="26461">
                  <c:v>6.5505208728087398E-4</c:v>
                </c:pt>
                <c:pt idx="26462">
                  <c:v>6.5502730215113091E-4</c:v>
                </c:pt>
                <c:pt idx="26463">
                  <c:v>6.5500249771850109E-4</c:v>
                </c:pt>
                <c:pt idx="26464">
                  <c:v>6.5497770319143612E-4</c:v>
                </c:pt>
                <c:pt idx="26465">
                  <c:v>6.5495294324772308E-4</c:v>
                </c:pt>
                <c:pt idx="26466">
                  <c:v>6.5492822414076014E-4</c:v>
                </c:pt>
                <c:pt idx="26467">
                  <c:v>6.5490353018266532E-4</c:v>
                </c:pt>
                <c:pt idx="26468">
                  <c:v>6.548788325820863E-4</c:v>
                </c:pt>
                <c:pt idx="26469">
                  <c:v>6.5485410565784517E-4</c:v>
                </c:pt>
                <c:pt idx="26470">
                  <c:v>6.5482934129778875E-4</c:v>
                </c:pt>
                <c:pt idx="26471">
                  <c:v>6.5480455352216738E-4</c:v>
                </c:pt>
                <c:pt idx="26472">
                  <c:v>6.5477977058449603E-4</c:v>
                </c:pt>
                <c:pt idx="26473">
                  <c:v>6.5475501906019106E-4</c:v>
                </c:pt>
                <c:pt idx="26474">
                  <c:v>6.5473030888372628E-4</c:v>
                </c:pt>
                <c:pt idx="26475">
                  <c:v>6.5470562775873866E-4</c:v>
                </c:pt>
                <c:pt idx="26476">
                  <c:v>6.5468094808634374E-4</c:v>
                </c:pt>
                <c:pt idx="26477">
                  <c:v>6.5465624250783975E-4</c:v>
                </c:pt>
                <c:pt idx="26478">
                  <c:v>6.5463149930873501E-4</c:v>
                </c:pt>
                <c:pt idx="26479">
                  <c:v>6.5460672901086574E-4</c:v>
                </c:pt>
                <c:pt idx="26480">
                  <c:v>6.5458195844295803E-4</c:v>
                </c:pt>
                <c:pt idx="26481">
                  <c:v>6.5455721563104834E-4</c:v>
                </c:pt>
                <c:pt idx="26482">
                  <c:v>6.545325140182057E-4</c:v>
                </c:pt>
                <c:pt idx="26483">
                  <c:v>6.5450784489867362E-4</c:v>
                </c:pt>
                <c:pt idx="26484">
                  <c:v>6.544831823245041E-4</c:v>
                </c:pt>
                <c:pt idx="26485">
                  <c:v>6.5445849771916277E-4</c:v>
                </c:pt>
                <c:pt idx="26486">
                  <c:v>6.5443377596786814E-4</c:v>
                </c:pt>
                <c:pt idx="26487">
                  <c:v>6.5440902392473513E-4</c:v>
                </c:pt>
                <c:pt idx="26488">
                  <c:v>6.5438426654850803E-4</c:v>
                </c:pt>
                <c:pt idx="26489">
                  <c:v>6.5435953284542433E-4</c:v>
                </c:pt>
                <c:pt idx="26490">
                  <c:v>6.5433483953641696E-4</c:v>
                </c:pt>
                <c:pt idx="26491">
                  <c:v>6.5431018164513412E-4</c:v>
                </c:pt>
                <c:pt idx="26492">
                  <c:v>6.5428553530467439E-4</c:v>
                </c:pt>
                <c:pt idx="26493">
                  <c:v>6.5426087119982424E-4</c:v>
                </c:pt>
                <c:pt idx="26494">
                  <c:v>6.5423617107394189E-4</c:v>
                </c:pt>
                <c:pt idx="26495">
                  <c:v>6.5421143800566714E-4</c:v>
                </c:pt>
                <c:pt idx="26496">
                  <c:v>6.5418669467055129E-4</c:v>
                </c:pt>
                <c:pt idx="26497">
                  <c:v>6.5416197056913884E-4</c:v>
                </c:pt>
                <c:pt idx="26498">
                  <c:v>6.5413728541517929E-4</c:v>
                </c:pt>
                <c:pt idx="26499">
                  <c:v>6.5411263803805608E-4</c:v>
                </c:pt>
                <c:pt idx="26500">
                  <c:v>6.5408800704647911E-4</c:v>
                </c:pt>
                <c:pt idx="26501">
                  <c:v>6.540633628771865E-4</c:v>
                </c:pt>
                <c:pt idx="26502">
                  <c:v>6.5403868444208386E-4</c:v>
                </c:pt>
                <c:pt idx="26503">
                  <c:v>6.5401397099978118E-4</c:v>
                </c:pt>
                <c:pt idx="26504">
                  <c:v>6.5398924256829325E-4</c:v>
                </c:pt>
                <c:pt idx="26505">
                  <c:v>6.5396452864916724E-4</c:v>
                </c:pt>
                <c:pt idx="26506">
                  <c:v>6.5393985161454448E-4</c:v>
                </c:pt>
                <c:pt idx="26507">
                  <c:v>6.5391521411216835E-4</c:v>
                </c:pt>
                <c:pt idx="26508">
                  <c:v>6.5389059757891914E-4</c:v>
                </c:pt>
                <c:pt idx="26509">
                  <c:v>6.5386597269736872E-4</c:v>
                </c:pt>
                <c:pt idx="26510">
                  <c:v>6.538413159050628E-4</c:v>
                </c:pt>
                <c:pt idx="26511">
                  <c:v>6.5381662265986376E-4</c:v>
                </c:pt>
                <c:pt idx="26512">
                  <c:v>6.53791909992939E-4</c:v>
                </c:pt>
                <c:pt idx="26513">
                  <c:v>6.5376720691444129E-4</c:v>
                </c:pt>
                <c:pt idx="26514">
                  <c:v>6.537425380766708E-4</c:v>
                </c:pt>
                <c:pt idx="26515">
                  <c:v>6.5371790989462184E-4</c:v>
                </c:pt>
                <c:pt idx="26516">
                  <c:v>6.5369330693807132E-4</c:v>
                </c:pt>
                <c:pt idx="26517">
                  <c:v>6.5366870062429127E-4</c:v>
                </c:pt>
                <c:pt idx="26518">
                  <c:v>6.5364406531423025E-4</c:v>
                </c:pt>
                <c:pt idx="26519">
                  <c:v>6.5361939274767914E-4</c:v>
                </c:pt>
                <c:pt idx="26520">
                  <c:v>6.5359469669009674E-4</c:v>
                </c:pt>
                <c:pt idx="26521">
                  <c:v>6.5357000517692434E-4</c:v>
                </c:pt>
                <c:pt idx="26522">
                  <c:v>6.5354534472502333E-4</c:v>
                </c:pt>
                <c:pt idx="26523">
                  <c:v>6.5352072540275847E-4</c:v>
                </c:pt>
                <c:pt idx="26524">
                  <c:v>6.5349613516466586E-4</c:v>
                </c:pt>
                <c:pt idx="26525">
                  <c:v>6.5347154663845909E-4</c:v>
                </c:pt>
                <c:pt idx="26526">
                  <c:v>6.5344693254017791E-4</c:v>
                </c:pt>
                <c:pt idx="26527">
                  <c:v>6.5342228103613086E-4</c:v>
                </c:pt>
                <c:pt idx="26528">
                  <c:v>6.5339760240221546E-4</c:v>
                </c:pt>
                <c:pt idx="26529">
                  <c:v>6.5337292323297785E-4</c:v>
                </c:pt>
                <c:pt idx="26530">
                  <c:v>6.5334827146389021E-4</c:v>
                </c:pt>
                <c:pt idx="26531">
                  <c:v>6.5332366064202257E-4</c:v>
                </c:pt>
                <c:pt idx="26532">
                  <c:v>6.5329908230159878E-4</c:v>
                </c:pt>
                <c:pt idx="26533">
                  <c:v>6.5327451073545221E-4</c:v>
                </c:pt>
                <c:pt idx="26534">
                  <c:v>6.5324991747305636E-4</c:v>
                </c:pt>
                <c:pt idx="26535">
                  <c:v>6.5322528731122495E-4</c:v>
                </c:pt>
                <c:pt idx="26536">
                  <c:v>6.5320062687107701E-4</c:v>
                </c:pt>
                <c:pt idx="26537">
                  <c:v>6.5317596086499324E-4</c:v>
                </c:pt>
                <c:pt idx="26538">
                  <c:v>6.5315131817821276E-4</c:v>
                </c:pt>
                <c:pt idx="26539">
                  <c:v>6.5312671560411391E-4</c:v>
                </c:pt>
                <c:pt idx="26540">
                  <c:v>6.5310214839143057E-4</c:v>
                </c:pt>
                <c:pt idx="26541">
                  <c:v>6.5307759292416534E-4</c:v>
                </c:pt>
                <c:pt idx="26542">
                  <c:v>6.5305302002258083E-4</c:v>
                </c:pt>
                <c:pt idx="26543">
                  <c:v>6.5302841137383143E-4</c:v>
                </c:pt>
                <c:pt idx="26544">
                  <c:v>6.5300376984034542E-4</c:v>
                </c:pt>
                <c:pt idx="26545">
                  <c:v>6.5297911784325863E-4</c:v>
                </c:pt>
                <c:pt idx="26546">
                  <c:v>6.5295448473374443E-4</c:v>
                </c:pt>
                <c:pt idx="26547">
                  <c:v>6.5292989026533618E-4</c:v>
                </c:pt>
                <c:pt idx="26548">
                  <c:v>6.5290533347384908E-4</c:v>
                </c:pt>
                <c:pt idx="26549">
                  <c:v>6.528807932248583E-4</c:v>
                </c:pt>
                <c:pt idx="26550">
                  <c:v>6.528562401177183E-4</c:v>
                </c:pt>
                <c:pt idx="26551">
                  <c:v>6.5283165304117982E-4</c:v>
                </c:pt>
                <c:pt idx="26552">
                  <c:v>6.5280703105801482E-4</c:v>
                </c:pt>
                <c:pt idx="26553">
                  <c:v>6.527823939280141E-4</c:v>
                </c:pt>
                <c:pt idx="26554">
                  <c:v>6.5275777097755102E-4</c:v>
                </c:pt>
                <c:pt idx="26555">
                  <c:v>6.5273318458524364E-4</c:v>
                </c:pt>
                <c:pt idx="26556">
                  <c:v>6.5270863758326374E-4</c:v>
                </c:pt>
                <c:pt idx="26557">
                  <c:v>6.5268411166700209E-4</c:v>
                </c:pt>
                <c:pt idx="26558">
                  <c:v>6.5265957770601821E-4</c:v>
                </c:pt>
                <c:pt idx="26559">
                  <c:v>6.5263501214810028E-4</c:v>
                </c:pt>
                <c:pt idx="26560">
                  <c:v>6.5261041027883594E-4</c:v>
                </c:pt>
                <c:pt idx="26561">
                  <c:v>6.5258578887168511E-4</c:v>
                </c:pt>
                <c:pt idx="26562">
                  <c:v>6.5256117673877852E-4</c:v>
                </c:pt>
                <c:pt idx="26563">
                  <c:v>6.5253659850556239E-4</c:v>
                </c:pt>
                <c:pt idx="26564">
                  <c:v>6.5251206074641523E-4</c:v>
                </c:pt>
                <c:pt idx="26565">
                  <c:v>6.5248754828696855E-4</c:v>
                </c:pt>
                <c:pt idx="26566">
                  <c:v>6.5246303275270185E-4</c:v>
                </c:pt>
                <c:pt idx="26567">
                  <c:v>6.5243848854793819E-4</c:v>
                </c:pt>
                <c:pt idx="26568">
                  <c:v>6.5241390726660279E-4</c:v>
                </c:pt>
                <c:pt idx="26569">
                  <c:v>6.5238930242124394E-4</c:v>
                </c:pt>
                <c:pt idx="26570">
                  <c:v>6.5236470182976878E-4</c:v>
                </c:pt>
                <c:pt idx="26571">
                  <c:v>6.5234013194937434E-4</c:v>
                </c:pt>
                <c:pt idx="26572">
                  <c:v>6.5231560298017392E-4</c:v>
                </c:pt>
                <c:pt idx="26573">
                  <c:v>6.522911031256346E-4</c:v>
                </c:pt>
                <c:pt idx="26574">
                  <c:v>6.5226660523939667E-4</c:v>
                </c:pt>
                <c:pt idx="26575">
                  <c:v>6.5224208211320473E-4</c:v>
                </c:pt>
                <c:pt idx="26576">
                  <c:v>6.5221752179629212E-4</c:v>
                </c:pt>
                <c:pt idx="26577">
                  <c:v>6.5219293432063801E-4</c:v>
                </c:pt>
                <c:pt idx="26578">
                  <c:v>6.5216834604742114E-4</c:v>
                </c:pt>
                <c:pt idx="26579">
                  <c:v>6.5214378482068879E-4</c:v>
                </c:pt>
                <c:pt idx="26580">
                  <c:v>6.5211926428948509E-4</c:v>
                </c:pt>
                <c:pt idx="26581">
                  <c:v>6.5209477622590894E-4</c:v>
                </c:pt>
                <c:pt idx="26582">
                  <c:v>6.520702951626332E-4</c:v>
                </c:pt>
                <c:pt idx="26583">
                  <c:v>6.52045792735869E-4</c:v>
                </c:pt>
                <c:pt idx="26584">
                  <c:v>6.5202125365601104E-4</c:v>
                </c:pt>
                <c:pt idx="26585">
                  <c:v>6.5199668431330595E-4</c:v>
                </c:pt>
                <c:pt idx="26586">
                  <c:v>6.5197210917484084E-4</c:v>
                </c:pt>
                <c:pt idx="26587">
                  <c:v>6.5194755700426817E-4</c:v>
                </c:pt>
                <c:pt idx="26588">
                  <c:v>6.5192304466551434E-4</c:v>
                </c:pt>
                <c:pt idx="26589">
                  <c:v>6.5189856763021631E-4</c:v>
                </c:pt>
                <c:pt idx="26590">
                  <c:v>6.5187410253210378E-4</c:v>
                </c:pt>
                <c:pt idx="26591">
                  <c:v>6.518496203273493E-4</c:v>
                </c:pt>
                <c:pt idx="26592">
                  <c:v>6.5182510264872998E-4</c:v>
                </c:pt>
                <c:pt idx="26593">
                  <c:v>6.5180055214466561E-4</c:v>
                </c:pt>
                <c:pt idx="26594">
                  <c:v>6.5177599098318933E-4</c:v>
                </c:pt>
                <c:pt idx="26595">
                  <c:v>6.5175144836580802E-4</c:v>
                </c:pt>
                <c:pt idx="26596">
                  <c:v>6.5172694408406552E-4</c:v>
                </c:pt>
                <c:pt idx="26597">
                  <c:v>6.5170247737802013E-4</c:v>
                </c:pt>
                <c:pt idx="26598">
                  <c:v>6.5167802736867952E-4</c:v>
                </c:pt>
                <c:pt idx="26599">
                  <c:v>6.5165356481817333E-4</c:v>
                </c:pt>
                <c:pt idx="26600">
                  <c:v>6.5162906859376677E-4</c:v>
                </c:pt>
                <c:pt idx="26601">
                  <c:v>6.5160453756458667E-4</c:v>
                </c:pt>
                <c:pt idx="26602">
                  <c:v>6.5157999123375534E-4</c:v>
                </c:pt>
                <c:pt idx="26603">
                  <c:v>6.5155545875244733E-4</c:v>
                </c:pt>
                <c:pt idx="26604">
                  <c:v>6.5153096250419721E-4</c:v>
                </c:pt>
                <c:pt idx="26605">
                  <c:v>6.5150650550338779E-4</c:v>
                </c:pt>
                <c:pt idx="26606">
                  <c:v>6.5148206970228593E-4</c:v>
                </c:pt>
                <c:pt idx="26607">
                  <c:v>6.5145762615732893E-4</c:v>
                </c:pt>
                <c:pt idx="26608">
                  <c:v>6.5143315132797693E-4</c:v>
                </c:pt>
                <c:pt idx="26609">
                  <c:v>6.5140864032976504E-4</c:v>
                </c:pt>
                <c:pt idx="26610">
                  <c:v>6.5138410968017138E-4</c:v>
                </c:pt>
                <c:pt idx="26611">
                  <c:v>6.5135958799356053E-4</c:v>
                </c:pt>
                <c:pt idx="26612">
                  <c:v>6.5133509986719151E-4</c:v>
                </c:pt>
                <c:pt idx="26613">
                  <c:v>6.5131065203264402E-4</c:v>
                </c:pt>
                <c:pt idx="26614">
                  <c:v>6.5128622956958529E-4</c:v>
                </c:pt>
                <c:pt idx="26615">
                  <c:v>6.5126180431130266E-4</c:v>
                </c:pt>
                <c:pt idx="26616">
                  <c:v>6.5123735070670233E-4</c:v>
                </c:pt>
                <c:pt idx="26617">
                  <c:v>6.5121286020601685E-4</c:v>
                </c:pt>
                <c:pt idx="26618">
                  <c:v>6.5118834607075932E-4</c:v>
                </c:pt>
                <c:pt idx="26619">
                  <c:v>6.5116383590186938E-4</c:v>
                </c:pt>
                <c:pt idx="26620">
                  <c:v>6.5113935609577192E-4</c:v>
                </c:pt>
                <c:pt idx="26621">
                  <c:v>6.511149169821978E-4</c:v>
                </c:pt>
                <c:pt idx="26622">
                  <c:v>6.510905070115881E-4</c:v>
                </c:pt>
                <c:pt idx="26623">
                  <c:v>6.5106609926282924E-4</c:v>
                </c:pt>
                <c:pt idx="26624">
                  <c:v>6.5104166660434669E-4</c:v>
                </c:pt>
                <c:pt idx="26625">
                  <c:v>6.5101719697037137E-4</c:v>
                </c:pt>
                <c:pt idx="26626">
                  <c:v>6.5099270015098534E-4</c:v>
                </c:pt>
                <c:pt idx="26627">
                  <c:v>6.5096820227481943E-4</c:v>
                </c:pt>
                <c:pt idx="26628">
                  <c:v>6.5094373109365834E-4</c:v>
                </c:pt>
                <c:pt idx="26629">
                  <c:v>6.5091930035648048E-4</c:v>
                </c:pt>
                <c:pt idx="26630">
                  <c:v>6.5089490207120512E-4</c:v>
                </c:pt>
                <c:pt idx="26631">
                  <c:v>6.5087051100938531E-4</c:v>
                </c:pt>
                <c:pt idx="26632">
                  <c:v>6.508460989146812E-4</c:v>
                </c:pt>
                <c:pt idx="26633">
                  <c:v>6.5082165041302834E-4</c:v>
                </c:pt>
                <c:pt idx="26634">
                  <c:v>6.5079717166591667E-4</c:v>
                </c:pt>
                <c:pt idx="26635">
                  <c:v>6.5077268689621914E-4</c:v>
                </c:pt>
                <c:pt idx="26636">
                  <c:v>6.5074822474543714E-4</c:v>
                </c:pt>
                <c:pt idx="26637">
                  <c:v>6.5072380214614212E-4</c:v>
                </c:pt>
                <c:pt idx="26638">
                  <c:v>6.5069941479072187E-4</c:v>
                </c:pt>
                <c:pt idx="26639">
                  <c:v>6.5067503956143472E-4</c:v>
                </c:pt>
                <c:pt idx="26640">
                  <c:v>6.5065064755080249E-4</c:v>
                </c:pt>
                <c:pt idx="26641">
                  <c:v>6.5062622033904157E-4</c:v>
                </c:pt>
                <c:pt idx="26642">
                  <c:v>6.5060176036273111E-4</c:v>
                </c:pt>
                <c:pt idx="26643">
                  <c:v>6.505772895381214E-4</c:v>
                </c:pt>
                <c:pt idx="26644">
                  <c:v>6.5055283691675811E-4</c:v>
                </c:pt>
                <c:pt idx="26645">
                  <c:v>6.5052842232646963E-4</c:v>
                </c:pt>
                <c:pt idx="26646">
                  <c:v>6.5050404520936825E-4</c:v>
                </c:pt>
                <c:pt idx="26647">
                  <c:v>6.5047968494045183E-4</c:v>
                </c:pt>
                <c:pt idx="26648">
                  <c:v>6.5045531244479191E-4</c:v>
                </c:pt>
                <c:pt idx="26649">
                  <c:v>6.5043090656978747E-4</c:v>
                </c:pt>
                <c:pt idx="26650">
                  <c:v>6.5040646599314887E-4</c:v>
                </c:pt>
                <c:pt idx="26651">
                  <c:v>6.5038200996284134E-4</c:v>
                </c:pt>
                <c:pt idx="26652">
                  <c:v>6.5035756745483503E-4</c:v>
                </c:pt>
                <c:pt idx="26653">
                  <c:v>6.5033316085604128E-4</c:v>
                </c:pt>
                <c:pt idx="26654">
                  <c:v>6.5030879336085948E-4</c:v>
                </c:pt>
                <c:pt idx="26655">
                  <c:v>6.5028444717680199E-4</c:v>
                </c:pt>
                <c:pt idx="26656">
                  <c:v>6.5026009354704874E-4</c:v>
                </c:pt>
                <c:pt idx="26657">
                  <c:v>6.5023570894416117E-4</c:v>
                </c:pt>
                <c:pt idx="26658">
                  <c:v>6.5021128831581625E-4</c:v>
                </c:pt>
                <c:pt idx="26659">
                  <c:v>6.501868479252248E-4</c:v>
                </c:pt>
                <c:pt idx="26660">
                  <c:v>6.5016241618927404E-4</c:v>
                </c:pt>
                <c:pt idx="26661">
                  <c:v>6.5013801767569888E-4</c:v>
                </c:pt>
                <c:pt idx="26662">
                  <c:v>6.5011365927112089E-4</c:v>
                </c:pt>
                <c:pt idx="26663">
                  <c:v>6.50089326307427E-4</c:v>
                </c:pt>
                <c:pt idx="26664">
                  <c:v>6.5006499082530885E-4</c:v>
                </c:pt>
                <c:pt idx="26665">
                  <c:v>6.500406273194549E-4</c:v>
                </c:pt>
                <c:pt idx="26666">
                  <c:v>6.500162270985418E-4</c:v>
                </c:pt>
                <c:pt idx="26667">
                  <c:v>6.4999180317494522E-4</c:v>
                </c:pt>
                <c:pt idx="26668">
                  <c:v>6.4996738293317464E-4</c:v>
                </c:pt>
                <c:pt idx="26669">
                  <c:v>6.4994299270780466E-4</c:v>
                </c:pt>
                <c:pt idx="26670">
                  <c:v>6.4991864295607703E-4</c:v>
                </c:pt>
                <c:pt idx="26671">
                  <c:v>6.4989432237346834E-4</c:v>
                </c:pt>
                <c:pt idx="26672">
                  <c:v>6.4987000426340016E-4</c:v>
                </c:pt>
                <c:pt idx="26673">
                  <c:v>6.4984566157195805E-4</c:v>
                </c:pt>
                <c:pt idx="26674">
                  <c:v>6.4982128212041695E-4</c:v>
                </c:pt>
                <c:pt idx="26675">
                  <c:v>6.4979687545897128E-4</c:v>
                </c:pt>
                <c:pt idx="26676">
                  <c:v>6.4977246748452913E-4</c:v>
                </c:pt>
                <c:pt idx="26677">
                  <c:v>6.4974808585579308E-4</c:v>
                </c:pt>
                <c:pt idx="26678">
                  <c:v>6.4972374441966073E-4</c:v>
                </c:pt>
                <c:pt idx="26679">
                  <c:v>6.4969943541781183E-4</c:v>
                </c:pt>
                <c:pt idx="26680">
                  <c:v>6.4967513385972913E-4</c:v>
                </c:pt>
                <c:pt idx="26681">
                  <c:v>6.4965081159722019E-4</c:v>
                </c:pt>
                <c:pt idx="26682">
                  <c:v>6.4962645317369523E-4</c:v>
                </c:pt>
                <c:pt idx="26683">
                  <c:v>6.4960206452399985E-4</c:v>
                </c:pt>
                <c:pt idx="26684">
                  <c:v>6.4957766962787033E-4</c:v>
                </c:pt>
                <c:pt idx="26685">
                  <c:v>6.4955329700408884E-4</c:v>
                </c:pt>
                <c:pt idx="26686">
                  <c:v>6.4952896365200327E-4</c:v>
                </c:pt>
                <c:pt idx="26687">
                  <c:v>6.4950466548262047E-4</c:v>
                </c:pt>
                <c:pt idx="26688">
                  <c:v>6.4948037962551865E-4</c:v>
                </c:pt>
                <c:pt idx="26689">
                  <c:v>6.4945607730999984E-4</c:v>
                </c:pt>
                <c:pt idx="26690">
                  <c:v>6.4943174006550813E-4</c:v>
                </c:pt>
                <c:pt idx="26691">
                  <c:v>6.4940737011895617E-4</c:v>
                </c:pt>
                <c:pt idx="26692">
                  <c:v>6.4938298913610961E-4</c:v>
                </c:pt>
                <c:pt idx="26693">
                  <c:v>6.4935862601828381E-4</c:v>
                </c:pt>
                <c:pt idx="26694">
                  <c:v>6.4933430062787524E-4</c:v>
                </c:pt>
                <c:pt idx="26695">
                  <c:v>6.4931001260686233E-4</c:v>
                </c:pt>
                <c:pt idx="26696">
                  <c:v>6.4928574158283593E-4</c:v>
                </c:pt>
                <c:pt idx="26697">
                  <c:v>6.4926145864392193E-4</c:v>
                </c:pt>
                <c:pt idx="26698">
                  <c:v>6.4923714261928801E-4</c:v>
                </c:pt>
                <c:pt idx="26699">
                  <c:v>6.4921279199740833E-4</c:v>
                </c:pt>
                <c:pt idx="26700">
                  <c:v>6.49188425772613E-4</c:v>
                </c:pt>
                <c:pt idx="26701">
                  <c:v>6.491640727456805E-4</c:v>
                </c:pt>
                <c:pt idx="26702">
                  <c:v>6.4913975530537355E-4</c:v>
                </c:pt>
                <c:pt idx="26703">
                  <c:v>6.4911547682391924E-4</c:v>
                </c:pt>
                <c:pt idx="26704">
                  <c:v>6.4909121976246395E-4</c:v>
                </c:pt>
                <c:pt idx="26705">
                  <c:v>6.4906695555077079E-4</c:v>
                </c:pt>
                <c:pt idx="26706">
                  <c:v>6.4904266067592538E-4</c:v>
                </c:pt>
                <c:pt idx="26707">
                  <c:v>6.4901832991992809E-4</c:v>
                </c:pt>
                <c:pt idx="26708">
                  <c:v>6.4899397929342722E-4</c:v>
                </c:pt>
                <c:pt idx="26709">
                  <c:v>6.4896963701611336E-4</c:v>
                </c:pt>
                <c:pt idx="26710">
                  <c:v>6.4894532762490523E-4</c:v>
                </c:pt>
                <c:pt idx="26711">
                  <c:v>6.4892105815929824E-4</c:v>
                </c:pt>
                <c:pt idx="26712">
                  <c:v>6.4889681420161416E-4</c:v>
                </c:pt>
                <c:pt idx="26713">
                  <c:v>6.4887256799951395E-4</c:v>
                </c:pt>
                <c:pt idx="26714">
                  <c:v>6.4884829409466837E-4</c:v>
                </c:pt>
                <c:pt idx="26715">
                  <c:v>6.4882398365632293E-4</c:v>
                </c:pt>
                <c:pt idx="26716">
                  <c:v>6.4879964944957488E-4</c:v>
                </c:pt>
                <c:pt idx="26717">
                  <c:v>6.4877531864307133E-4</c:v>
                </c:pt>
                <c:pt idx="26718">
                  <c:v>6.4875101750847333E-4</c:v>
                </c:pt>
                <c:pt idx="26719">
                  <c:v>6.4872675662844455E-4</c:v>
                </c:pt>
                <c:pt idx="26720">
                  <c:v>6.4870252494154512E-4</c:v>
                </c:pt>
                <c:pt idx="26721">
                  <c:v>6.4867829597506604E-4</c:v>
                </c:pt>
                <c:pt idx="26722">
                  <c:v>6.4865404275366001E-4</c:v>
                </c:pt>
                <c:pt idx="26723">
                  <c:v>6.486297529877099E-4</c:v>
                </c:pt>
                <c:pt idx="26724">
                  <c:v>6.4860543598951534E-4</c:v>
                </c:pt>
                <c:pt idx="26725">
                  <c:v>6.4858111742509511E-4</c:v>
                </c:pt>
                <c:pt idx="26726">
                  <c:v>6.4855682485924038E-4</c:v>
                </c:pt>
                <c:pt idx="26727">
                  <c:v>6.4853257223479021E-4</c:v>
                </c:pt>
                <c:pt idx="26728">
                  <c:v>6.485083520251355E-4</c:v>
                </c:pt>
                <c:pt idx="26729">
                  <c:v>6.4848413947674001E-4</c:v>
                </c:pt>
                <c:pt idx="26730">
                  <c:v>6.4845990655021737E-4</c:v>
                </c:pt>
                <c:pt idx="26731">
                  <c:v>6.4843563770840414E-4</c:v>
                </c:pt>
                <c:pt idx="26732">
                  <c:v>6.4841133866157979E-4</c:v>
                </c:pt>
                <c:pt idx="26733">
                  <c:v>6.4838703314742409E-4</c:v>
                </c:pt>
                <c:pt idx="26734">
                  <c:v>6.483627495614603E-4</c:v>
                </c:pt>
                <c:pt idx="26735">
                  <c:v>6.4833850496794413E-4</c:v>
                </c:pt>
                <c:pt idx="26736">
                  <c:v>6.4831429549439099E-4</c:v>
                </c:pt>
                <c:pt idx="26737">
                  <c:v>6.4829009851649719E-4</c:v>
                </c:pt>
                <c:pt idx="26738">
                  <c:v>6.4826588540074792E-4</c:v>
                </c:pt>
                <c:pt idx="26739">
                  <c:v>6.4824163762759203E-4</c:v>
                </c:pt>
                <c:pt idx="26740">
                  <c:v>6.4821735721642742E-4</c:v>
                </c:pt>
                <c:pt idx="26741">
                  <c:v>6.4819306558384861E-4</c:v>
                </c:pt>
                <c:pt idx="26742">
                  <c:v>6.4816879148067437E-4</c:v>
                </c:pt>
                <c:pt idx="26743">
                  <c:v>6.4814455480217037E-4</c:v>
                </c:pt>
                <c:pt idx="26744">
                  <c:v>6.4812035538802638E-4</c:v>
                </c:pt>
                <c:pt idx="26745">
                  <c:v>6.4809617311698919E-4</c:v>
                </c:pt>
                <c:pt idx="26746">
                  <c:v>6.4807197924038904E-4</c:v>
                </c:pt>
                <c:pt idx="26747">
                  <c:v>6.4804775257073805E-4</c:v>
                </c:pt>
                <c:pt idx="26748">
                  <c:v>6.4802349140946408E-4</c:v>
                </c:pt>
                <c:pt idx="26749">
                  <c:v>6.4799921449878322E-4</c:v>
                </c:pt>
                <c:pt idx="26750">
                  <c:v>6.4797495046428231E-4</c:v>
                </c:pt>
                <c:pt idx="26751">
                  <c:v>6.479507216950838E-4</c:v>
                </c:pt>
                <c:pt idx="26752">
                  <c:v>6.4792653173908002E-4</c:v>
                </c:pt>
                <c:pt idx="26753">
                  <c:v>6.4790236330941131E-4</c:v>
                </c:pt>
                <c:pt idx="26754">
                  <c:v>6.4787818802229018E-4</c:v>
                </c:pt>
                <c:pt idx="26755">
                  <c:v>6.4785398238072114E-4</c:v>
                </c:pt>
                <c:pt idx="26756">
                  <c:v>6.4782974100317879E-4</c:v>
                </c:pt>
                <c:pt idx="26757">
                  <c:v>6.4780547964945481E-4</c:v>
                </c:pt>
                <c:pt idx="26758">
                  <c:v>6.4778122634234412E-4</c:v>
                </c:pt>
                <c:pt idx="26759">
                  <c:v>6.4775700558666492E-4</c:v>
                </c:pt>
                <c:pt idx="26760">
                  <c:v>6.4773282457263113E-4</c:v>
                </c:pt>
                <c:pt idx="26761">
                  <c:v>6.4770866913122795E-4</c:v>
                </c:pt>
                <c:pt idx="26762">
                  <c:v>6.476845117166526E-4</c:v>
                </c:pt>
                <c:pt idx="26763">
                  <c:v>6.4766032691871995E-4</c:v>
                </c:pt>
                <c:pt idx="26764">
                  <c:v>6.4763610576935838E-4</c:v>
                </c:pt>
                <c:pt idx="26765">
                  <c:v>6.4761186078824979E-4</c:v>
                </c:pt>
                <c:pt idx="26766">
                  <c:v>6.4758761892874759E-4</c:v>
                </c:pt>
                <c:pt idx="26767">
                  <c:v>6.4756340639854804E-4</c:v>
                </c:pt>
                <c:pt idx="26768">
                  <c:v>6.4753923390366416E-4</c:v>
                </c:pt>
                <c:pt idx="26769">
                  <c:v>6.4751509062381453E-4</c:v>
                </c:pt>
                <c:pt idx="26770">
                  <c:v>6.4749095030944422E-4</c:v>
                </c:pt>
                <c:pt idx="26771">
                  <c:v>6.4746678606471871E-4</c:v>
                </c:pt>
                <c:pt idx="26772">
                  <c:v>6.474425854911403E-4</c:v>
                </c:pt>
                <c:pt idx="26773">
                  <c:v>6.474183576651118E-4</c:v>
                </c:pt>
                <c:pt idx="26774">
                  <c:v>6.4739412802257857E-4</c:v>
                </c:pt>
                <c:pt idx="26775">
                  <c:v>6.473699240336383E-4</c:v>
                </c:pt>
                <c:pt idx="26776">
                  <c:v>6.4734575973509386E-4</c:v>
                </c:pt>
                <c:pt idx="26777">
                  <c:v>6.4732162783000984E-4</c:v>
                </c:pt>
                <c:pt idx="26778">
                  <c:v>6.4729750380087322E-4</c:v>
                </c:pt>
                <c:pt idx="26779">
                  <c:v>6.4727335971777908E-4</c:v>
                </c:pt>
                <c:pt idx="26780">
                  <c:v>6.4724917996488883E-4</c:v>
                </c:pt>
                <c:pt idx="26781">
                  <c:v>6.4722497002999151E-4</c:v>
                </c:pt>
                <c:pt idx="26782">
                  <c:v>6.472007534097852E-4</c:v>
                </c:pt>
                <c:pt idx="26783">
                  <c:v>6.4717655837601661E-4</c:v>
                </c:pt>
                <c:pt idx="26784">
                  <c:v>6.4715240205601903E-4</c:v>
                </c:pt>
                <c:pt idx="26785">
                  <c:v>6.4712828079167893E-4</c:v>
                </c:pt>
                <c:pt idx="26786">
                  <c:v>6.4710417220363895E-4</c:v>
                </c:pt>
                <c:pt idx="26787">
                  <c:v>6.4708004779594132E-4</c:v>
                </c:pt>
                <c:pt idx="26788">
                  <c:v>6.47055889001819E-4</c:v>
                </c:pt>
                <c:pt idx="26789">
                  <c:v>6.4703169763526884E-4</c:v>
                </c:pt>
                <c:pt idx="26790">
                  <c:v>6.4700749486503915E-4</c:v>
                </c:pt>
                <c:pt idx="26791">
                  <c:v>6.4698330929118929E-4</c:v>
                </c:pt>
                <c:pt idx="26792">
                  <c:v>6.4695916084018645E-4</c:v>
                </c:pt>
                <c:pt idx="26793">
                  <c:v>6.469350495472739E-4</c:v>
                </c:pt>
                <c:pt idx="26794">
                  <c:v>6.4691095554094194E-4</c:v>
                </c:pt>
                <c:pt idx="26795">
                  <c:v>6.4688685023583839E-4</c:v>
                </c:pt>
                <c:pt idx="26796">
                  <c:v>6.4686271242941548E-4</c:v>
                </c:pt>
                <c:pt idx="26797">
                  <c:v>6.4683854023818812E-4</c:v>
                </c:pt>
                <c:pt idx="26798">
                  <c:v>6.4681435215378899E-4</c:v>
                </c:pt>
                <c:pt idx="26799">
                  <c:v>6.4679017662663731E-4</c:v>
                </c:pt>
                <c:pt idx="26800">
                  <c:v>6.4676603604473925E-4</c:v>
                </c:pt>
                <c:pt idx="26801">
                  <c:v>6.4674193412947716E-4</c:v>
                </c:pt>
                <c:pt idx="26802">
                  <c:v>6.4671785384438928E-4</c:v>
                </c:pt>
                <c:pt idx="26803">
                  <c:v>6.4669376699197411E-4</c:v>
                </c:pt>
                <c:pt idx="26804">
                  <c:v>6.4666965009253341E-4</c:v>
                </c:pt>
                <c:pt idx="26805">
                  <c:v>6.4664549760314125E-4</c:v>
                </c:pt>
                <c:pt idx="26806">
                  <c:v>6.466213250344631E-4</c:v>
                </c:pt>
                <c:pt idx="26807">
                  <c:v>6.46597160212675E-4</c:v>
                </c:pt>
                <c:pt idx="26808">
                  <c:v>6.4657302760922893E-4</c:v>
                </c:pt>
                <c:pt idx="26809">
                  <c:v>6.4654893456295311E-4</c:v>
                </c:pt>
                <c:pt idx="26810">
                  <c:v>6.4652486715169517E-4</c:v>
                </c:pt>
                <c:pt idx="26811">
                  <c:v>6.4650079803575927E-4</c:v>
                </c:pt>
                <c:pt idx="26812">
                  <c:v>6.464767018542557E-4</c:v>
                </c:pt>
                <c:pt idx="26813">
                  <c:v>6.4645256950388974E-4</c:v>
                </c:pt>
                <c:pt idx="26814">
                  <c:v>6.4642841326078594E-4</c:v>
                </c:pt>
                <c:pt idx="26815">
                  <c:v>6.4640425986356974E-4</c:v>
                </c:pt>
                <c:pt idx="26816">
                  <c:v>6.4638013545494034E-4</c:v>
                </c:pt>
                <c:pt idx="26817">
                  <c:v>6.4635605086220524E-4</c:v>
                </c:pt>
                <c:pt idx="26818">
                  <c:v>6.463319955043274E-4</c:v>
                </c:pt>
                <c:pt idx="26819">
                  <c:v>6.4630794335419949E-4</c:v>
                </c:pt>
                <c:pt idx="26820">
                  <c:v>6.4628386759640161E-4</c:v>
                </c:pt>
                <c:pt idx="26821">
                  <c:v>6.4625975572557223E-4</c:v>
                </c:pt>
                <c:pt idx="26822">
                  <c:v>6.4623561658419234E-4</c:v>
                </c:pt>
                <c:pt idx="26823">
                  <c:v>6.4621147537895825E-4</c:v>
                </c:pt>
                <c:pt idx="26824">
                  <c:v>6.4618735948450694E-4</c:v>
                </c:pt>
                <c:pt idx="26825">
                  <c:v>6.4616328302964502E-4</c:v>
                </c:pt>
                <c:pt idx="26826">
                  <c:v>6.4613923894509115E-4</c:v>
                </c:pt>
                <c:pt idx="26827">
                  <c:v>6.4611520294838591E-4</c:v>
                </c:pt>
                <c:pt idx="26828">
                  <c:v>6.4609114721975516E-4</c:v>
                </c:pt>
                <c:pt idx="26829">
                  <c:v>6.4606705606657907E-4</c:v>
                </c:pt>
                <c:pt idx="26830">
                  <c:v>6.4604293475623226E-4</c:v>
                </c:pt>
                <c:pt idx="26831">
                  <c:v>6.4601880654550784E-4</c:v>
                </c:pt>
                <c:pt idx="26832">
                  <c:v>6.4599469958184937E-4</c:v>
                </c:pt>
                <c:pt idx="26833">
                  <c:v>6.4597063105385495E-4</c:v>
                </c:pt>
                <c:pt idx="26834">
                  <c:v>6.4594659751568808E-4</c:v>
                </c:pt>
                <c:pt idx="26835">
                  <c:v>6.4592257683172534E-4</c:v>
                </c:pt>
                <c:pt idx="26836">
                  <c:v>6.4589854064396992E-4</c:v>
                </c:pt>
                <c:pt idx="26837">
                  <c:v>6.4587447034015653E-4</c:v>
                </c:pt>
                <c:pt idx="26838">
                  <c:v>6.4585036753102114E-4</c:v>
                </c:pt>
                <c:pt idx="26839">
                  <c:v>6.4582625313876413E-4</c:v>
                </c:pt>
                <c:pt idx="26840">
                  <c:v>6.4580215561243918E-4</c:v>
                </c:pt>
                <c:pt idx="26841">
                  <c:v>6.4577809490806964E-4</c:v>
                </c:pt>
                <c:pt idx="26842">
                  <c:v>6.4575407125431008E-4</c:v>
                </c:pt>
                <c:pt idx="26843">
                  <c:v>6.4573006502798523E-4</c:v>
                </c:pt>
                <c:pt idx="26844">
                  <c:v>6.457060478071556E-4</c:v>
                </c:pt>
                <c:pt idx="26845">
                  <c:v>6.4568199837577935E-4</c:v>
                </c:pt>
                <c:pt idx="26846">
                  <c:v>6.4565791466761335E-4</c:v>
                </c:pt>
                <c:pt idx="26847">
                  <c:v>6.4563381492520929E-4</c:v>
                </c:pt>
                <c:pt idx="26848">
                  <c:v>6.4560972742385553E-4</c:v>
                </c:pt>
                <c:pt idx="26849">
                  <c:v>6.4558567454896622E-4</c:v>
                </c:pt>
                <c:pt idx="26850">
                  <c:v>6.4556166019329013E-4</c:v>
                </c:pt>
                <c:pt idx="26851">
                  <c:v>6.4553766756915302E-4</c:v>
                </c:pt>
                <c:pt idx="26852">
                  <c:v>6.4551366866515939E-4</c:v>
                </c:pt>
                <c:pt idx="26853">
                  <c:v>6.4548964002026992E-4</c:v>
                </c:pt>
                <c:pt idx="26854">
                  <c:v>6.4546557593230382E-4</c:v>
                </c:pt>
                <c:pt idx="26855">
                  <c:v>6.4544149166446312E-4</c:v>
                </c:pt>
                <c:pt idx="26856">
                  <c:v>6.4541741484664338E-4</c:v>
                </c:pt>
                <c:pt idx="26857">
                  <c:v>6.4539336991566631E-4</c:v>
                </c:pt>
                <c:pt idx="26858">
                  <c:v>6.4536936435686133E-4</c:v>
                </c:pt>
                <c:pt idx="26859">
                  <c:v>6.4534538449317544E-4</c:v>
                </c:pt>
                <c:pt idx="26860">
                  <c:v>6.4532140319057004E-4</c:v>
                </c:pt>
                <c:pt idx="26861">
                  <c:v>6.4529739513859391E-4</c:v>
                </c:pt>
                <c:pt idx="26862">
                  <c:v>6.4527335110079983E-4</c:v>
                </c:pt>
                <c:pt idx="26863">
                  <c:v>6.4524928311160174E-4</c:v>
                </c:pt>
                <c:pt idx="26864">
                  <c:v>6.4522521769547301E-4</c:v>
                </c:pt>
                <c:pt idx="26865">
                  <c:v>6.4520118092909991E-4</c:v>
                </c:pt>
                <c:pt idx="26866">
                  <c:v>6.4517718375904903E-4</c:v>
                </c:pt>
                <c:pt idx="26867">
                  <c:v>6.4515321584161485E-4</c:v>
                </c:pt>
                <c:pt idx="26868">
                  <c:v>6.4512925137143434E-4</c:v>
                </c:pt>
                <c:pt idx="26869">
                  <c:v>6.4510526361438974E-4</c:v>
                </c:pt>
                <c:pt idx="26870">
                  <c:v>6.4508123996024887E-4</c:v>
                </c:pt>
                <c:pt idx="26871">
                  <c:v>6.4505718901952723E-4</c:v>
                </c:pt>
                <c:pt idx="26872">
                  <c:v>6.4503313577052898E-4</c:v>
                </c:pt>
                <c:pt idx="26873">
                  <c:v>6.4500910749164513E-4</c:v>
                </c:pt>
                <c:pt idx="26874">
                  <c:v>6.4498511840176945E-4</c:v>
                </c:pt>
                <c:pt idx="26875">
                  <c:v>6.4496116165723327E-4</c:v>
                </c:pt>
                <c:pt idx="26876">
                  <c:v>6.4493721320969713E-4</c:v>
                </c:pt>
                <c:pt idx="26877">
                  <c:v>6.4491324535014547E-4</c:v>
                </c:pt>
                <c:pt idx="26878">
                  <c:v>6.4488924231104292E-4</c:v>
                </c:pt>
                <c:pt idx="26879">
                  <c:v>6.4486520914140135E-4</c:v>
                </c:pt>
                <c:pt idx="26880">
                  <c:v>6.4484116885919545E-4</c:v>
                </c:pt>
                <c:pt idx="26881">
                  <c:v>6.4481714948706845E-4</c:v>
                </c:pt>
                <c:pt idx="26882">
                  <c:v>6.4479316827307088E-4</c:v>
                </c:pt>
                <c:pt idx="26883">
                  <c:v>6.4476922198156595E-4</c:v>
                </c:pt>
                <c:pt idx="26884">
                  <c:v>6.4474528871947363E-4</c:v>
                </c:pt>
                <c:pt idx="26885">
                  <c:v>6.4472134026710812E-4</c:v>
                </c:pt>
                <c:pt idx="26886">
                  <c:v>6.4469735796843534E-4</c:v>
                </c:pt>
                <c:pt idx="26887">
                  <c:v>6.4467334323304692E-4</c:v>
                </c:pt>
                <c:pt idx="26888">
                  <c:v>6.4464931673789173E-4</c:v>
                </c:pt>
                <c:pt idx="26889">
                  <c:v>6.4462530678079924E-4</c:v>
                </c:pt>
                <c:pt idx="26890">
                  <c:v>6.4460133334570072E-4</c:v>
                </c:pt>
                <c:pt idx="26891">
                  <c:v>6.4457739685253534E-4</c:v>
                </c:pt>
                <c:pt idx="26892">
                  <c:v>6.4455347792506451E-4</c:v>
                </c:pt>
                <c:pt idx="26893">
                  <c:v>6.4452954830484773E-4</c:v>
                </c:pt>
                <c:pt idx="26894">
                  <c:v>6.4450558676389189E-4</c:v>
                </c:pt>
                <c:pt idx="26895">
                  <c:v>6.4448159105532884E-4</c:v>
                </c:pt>
                <c:pt idx="26896">
                  <c:v>6.4445757917413907E-4</c:v>
                </c:pt>
                <c:pt idx="26897">
                  <c:v>6.4443357922052118E-4</c:v>
                </c:pt>
                <c:pt idx="26898">
                  <c:v>6.4440961357585113E-4</c:v>
                </c:pt>
                <c:pt idx="26899">
                  <c:v>6.4438568630212009E-4</c:v>
                </c:pt>
                <c:pt idx="26900">
                  <c:v>6.4436178085883645E-4</c:v>
                </c:pt>
                <c:pt idx="26901">
                  <c:v>6.4433786942053874E-4</c:v>
                </c:pt>
                <c:pt idx="26902">
                  <c:v>6.4431392854617906E-4</c:v>
                </c:pt>
                <c:pt idx="26903">
                  <c:v>6.4428995237643719E-4</c:v>
                </c:pt>
                <c:pt idx="26904">
                  <c:v>6.4426595592874533E-4</c:v>
                </c:pt>
                <c:pt idx="26905">
                  <c:v>6.4424196663702383E-4</c:v>
                </c:pt>
                <c:pt idx="26906">
                  <c:v>6.4421800890223193E-4</c:v>
                </c:pt>
                <c:pt idx="26907">
                  <c:v>6.4419409035412116E-4</c:v>
                </c:pt>
                <c:pt idx="26908">
                  <c:v>6.4417019755896681E-4</c:v>
                </c:pt>
                <c:pt idx="26909">
                  <c:v>6.4414630358793838E-4</c:v>
                </c:pt>
                <c:pt idx="26910">
                  <c:v>6.4412238318213176E-4</c:v>
                </c:pt>
                <c:pt idx="26911">
                  <c:v>6.4409842697401231E-4</c:v>
                </c:pt>
                <c:pt idx="26912">
                  <c:v>6.4407444675812465E-4</c:v>
                </c:pt>
                <c:pt idx="26913">
                  <c:v>6.4405046884536928E-4</c:v>
                </c:pt>
                <c:pt idx="26914">
                  <c:v>6.4402651924542738E-4</c:v>
                </c:pt>
                <c:pt idx="26915">
                  <c:v>6.440026090220914E-4</c:v>
                </c:pt>
                <c:pt idx="26916">
                  <c:v>6.4397872806709231E-4</c:v>
                </c:pt>
                <c:pt idx="26917">
                  <c:v>6.4395485079609587E-4</c:v>
                </c:pt>
                <c:pt idx="26918">
                  <c:v>6.4393095055717781E-4</c:v>
                </c:pt>
                <c:pt idx="26919">
                  <c:v>6.4390701463718923E-4</c:v>
                </c:pt>
                <c:pt idx="26920">
                  <c:v>6.4388305141664724E-4</c:v>
                </c:pt>
                <c:pt idx="26921">
                  <c:v>6.4385908564629918E-4</c:v>
                </c:pt>
                <c:pt idx="26922">
                  <c:v>6.4383514450754324E-4</c:v>
                </c:pt>
                <c:pt idx="26923">
                  <c:v>6.4381124230743073E-4</c:v>
                </c:pt>
                <c:pt idx="26924">
                  <c:v>6.4378737242592608E-4</c:v>
                </c:pt>
                <c:pt idx="26925">
                  <c:v>6.4376351104782493E-4</c:v>
                </c:pt>
                <c:pt idx="26926">
                  <c:v>6.4373963057550072E-4</c:v>
                </c:pt>
                <c:pt idx="26927">
                  <c:v>6.4371571516835195E-4</c:v>
                </c:pt>
                <c:pt idx="26928">
                  <c:v>6.4369176965907524E-4</c:v>
                </c:pt>
                <c:pt idx="26929">
                  <c:v>6.4366781682791477E-4</c:v>
                </c:pt>
                <c:pt idx="26930">
                  <c:v>6.4364388457220504E-4</c:v>
                </c:pt>
                <c:pt idx="26931">
                  <c:v>6.43619990197686E-4</c:v>
                </c:pt>
                <c:pt idx="26932">
                  <c:v>6.4359613067683412E-4</c:v>
                </c:pt>
                <c:pt idx="26933">
                  <c:v>6.4357228435791929E-4</c:v>
                </c:pt>
                <c:pt idx="26934">
                  <c:v>6.4354842315991984E-4</c:v>
                </c:pt>
                <c:pt idx="26935">
                  <c:v>6.4352452838475655E-4</c:v>
                </c:pt>
                <c:pt idx="26936">
                  <c:v>6.435006012429444E-4</c:v>
                </c:pt>
                <c:pt idx="26937">
                  <c:v>6.4347666216750467E-4</c:v>
                </c:pt>
                <c:pt idx="26938">
                  <c:v>6.4345273930481396E-4</c:v>
                </c:pt>
                <c:pt idx="26939">
                  <c:v>6.4342885266508994E-4</c:v>
                </c:pt>
                <c:pt idx="26940">
                  <c:v>6.4340500285746426E-4</c:v>
                </c:pt>
                <c:pt idx="26941">
                  <c:v>6.433811707512024E-4</c:v>
                </c:pt>
                <c:pt idx="26942">
                  <c:v>6.4335732825146312E-4</c:v>
                </c:pt>
                <c:pt idx="26943">
                  <c:v>6.433334541198299E-4</c:v>
                </c:pt>
                <c:pt idx="26944">
                  <c:v>6.4330954593091571E-4</c:v>
                </c:pt>
                <c:pt idx="26945">
                  <c:v>6.4328562143362814E-4</c:v>
                </c:pt>
                <c:pt idx="26946">
                  <c:v>6.4326170855315051E-4</c:v>
                </c:pt>
                <c:pt idx="26947">
                  <c:v>6.4323782966537412E-4</c:v>
                </c:pt>
                <c:pt idx="26948">
                  <c:v>6.4321398899942848E-4</c:v>
                </c:pt>
                <c:pt idx="26949">
                  <c:v>6.4319017026041154E-4</c:v>
                </c:pt>
                <c:pt idx="26950">
                  <c:v>6.4316634580859457E-4</c:v>
                </c:pt>
                <c:pt idx="26951">
                  <c:v>6.4314249222426577E-4</c:v>
                </c:pt>
                <c:pt idx="26952">
                  <c:v>6.4311860349304517E-4</c:v>
                </c:pt>
                <c:pt idx="26953">
                  <c:v>6.430946943882899E-4</c:v>
                </c:pt>
                <c:pt idx="26954">
                  <c:v>6.4307079214825219E-4</c:v>
                </c:pt>
                <c:pt idx="26955">
                  <c:v>6.4304692113682565E-4</c:v>
                </c:pt>
                <c:pt idx="26956">
                  <c:v>6.4302308912610412E-4</c:v>
                </c:pt>
                <c:pt idx="26957">
                  <c:v>6.4299928292392973E-4</c:v>
                </c:pt>
                <c:pt idx="26958">
                  <c:v>6.4297547580622922E-4</c:v>
                </c:pt>
                <c:pt idx="26959">
                  <c:v>6.429516425667548E-4</c:v>
                </c:pt>
                <c:pt idx="26960">
                  <c:v>6.4292777370892067E-4</c:v>
                </c:pt>
                <c:pt idx="26961">
                  <c:v>6.4290388078921913E-4</c:v>
                </c:pt>
                <c:pt idx="26962">
                  <c:v>6.4287998990557814E-4</c:v>
                </c:pt>
                <c:pt idx="26963">
                  <c:v>6.4285612699968109E-4</c:v>
                </c:pt>
                <c:pt idx="26964">
                  <c:v>6.4283230325056374E-4</c:v>
                </c:pt>
                <c:pt idx="26965">
                  <c:v>6.4280850878348304E-4</c:v>
                </c:pt>
                <c:pt idx="26966">
                  <c:v>6.4278471823442525E-4</c:v>
                </c:pt>
                <c:pt idx="26967">
                  <c:v>6.4276090503450332E-4</c:v>
                </c:pt>
                <c:pt idx="26968">
                  <c:v>6.4273705636962869E-4</c:v>
                </c:pt>
                <c:pt idx="26969">
                  <c:v>6.427131803922653E-4</c:v>
                </c:pt>
                <c:pt idx="26970">
                  <c:v>6.4268930162643487E-4</c:v>
                </c:pt>
                <c:pt idx="26971">
                  <c:v>6.4266544715580571E-4</c:v>
                </c:pt>
                <c:pt idx="26972">
                  <c:v>6.4264163137369898E-4</c:v>
                </c:pt>
                <c:pt idx="26973">
                  <c:v>6.4261784788171227E-4</c:v>
                </c:pt>
                <c:pt idx="26974">
                  <c:v>6.4259407309681486E-4</c:v>
                </c:pt>
                <c:pt idx="26975">
                  <c:v>6.425702795333719E-4</c:v>
                </c:pt>
                <c:pt idx="26976">
                  <c:v>6.4254645127955411E-4</c:v>
                </c:pt>
                <c:pt idx="26977">
                  <c:v>6.4252259295377839E-4</c:v>
                </c:pt>
                <c:pt idx="26978">
                  <c:v>6.4249872709962067E-4</c:v>
                </c:pt>
                <c:pt idx="26979">
                  <c:v>6.4247488148866535E-4</c:v>
                </c:pt>
                <c:pt idx="26980">
                  <c:v>6.4245107348254616E-4</c:v>
                </c:pt>
                <c:pt idx="26981">
                  <c:v>6.424273002598131E-4</c:v>
                </c:pt>
                <c:pt idx="26982">
                  <c:v>6.4240354040887384E-4</c:v>
                </c:pt>
                <c:pt idx="26983">
                  <c:v>6.4237976598773168E-4</c:v>
                </c:pt>
                <c:pt idx="26984">
                  <c:v>6.4235595825792196E-4</c:v>
                </c:pt>
                <c:pt idx="26985">
                  <c:v>6.4233211823299459E-4</c:v>
                </c:pt>
                <c:pt idx="26986">
                  <c:v>6.4230826610332423E-4</c:v>
                </c:pt>
                <c:pt idx="26987">
                  <c:v>6.4228442986363624E-4</c:v>
                </c:pt>
                <c:pt idx="26988">
                  <c:v>6.4226062954884087E-4</c:v>
                </c:pt>
                <c:pt idx="26989">
                  <c:v>6.4223686595514821E-4</c:v>
                </c:pt>
                <c:pt idx="26990">
                  <c:v>6.4221312019593891E-4</c:v>
                </c:pt>
                <c:pt idx="26991">
                  <c:v>6.4218936434003789E-4</c:v>
                </c:pt>
                <c:pt idx="26992">
                  <c:v>6.4216557714011943E-4</c:v>
                </c:pt>
                <c:pt idx="26993">
                  <c:v>6.4214175599435928E-4</c:v>
                </c:pt>
                <c:pt idx="26994">
                  <c:v>6.421179184071266E-4</c:v>
                </c:pt>
                <c:pt idx="26995">
                  <c:v>6.420940921286083E-4</c:v>
                </c:pt>
                <c:pt idx="26996">
                  <c:v>6.4207029952783744E-4</c:v>
                </c:pt>
                <c:pt idx="26997">
                  <c:v>6.4204654499897006E-4</c:v>
                </c:pt>
                <c:pt idx="26998">
                  <c:v>6.4202281249110208E-4</c:v>
                </c:pt>
                <c:pt idx="26999">
                  <c:v>6.4199907455004916E-4</c:v>
                </c:pt>
                <c:pt idx="27000">
                  <c:v>6.419753077787345E-4</c:v>
                </c:pt>
                <c:pt idx="27001">
                  <c:v>6.4195150600980294E-4</c:v>
                </c:pt>
                <c:pt idx="27002">
                  <c:v>6.4192768377420624E-4</c:v>
                </c:pt>
                <c:pt idx="27003">
                  <c:v>6.4190386811487099E-4</c:v>
                </c:pt>
                <c:pt idx="27004">
                  <c:v>6.4188008335741445E-4</c:v>
                </c:pt>
                <c:pt idx="27005">
                  <c:v>6.4185633741422135E-4</c:v>
                </c:pt>
                <c:pt idx="27006">
                  <c:v>6.4183261733295315E-4</c:v>
                </c:pt>
                <c:pt idx="27007">
                  <c:v>6.4180889659381818E-4</c:v>
                </c:pt>
                <c:pt idx="27008">
                  <c:v>6.4178515004431299E-4</c:v>
                </c:pt>
                <c:pt idx="27009">
                  <c:v>6.4176136806082967E-4</c:v>
                </c:pt>
                <c:pt idx="27010">
                  <c:v>6.417375619636351E-4</c:v>
                </c:pt>
                <c:pt idx="27011">
                  <c:v>6.417137576382755E-4</c:v>
                </c:pt>
                <c:pt idx="27012">
                  <c:v>6.4168998095747115E-4</c:v>
                </c:pt>
                <c:pt idx="27013">
                  <c:v>6.4166624321349876E-4</c:v>
                </c:pt>
                <c:pt idx="27014">
                  <c:v>6.4164253476327131E-4</c:v>
                </c:pt>
                <c:pt idx="27015">
                  <c:v>6.4161883046237578E-4</c:v>
                </c:pt>
                <c:pt idx="27016">
                  <c:v>6.4159510382581103E-4</c:v>
                </c:pt>
                <c:pt idx="27017">
                  <c:v>6.415713419404824E-4</c:v>
                </c:pt>
                <c:pt idx="27018">
                  <c:v>6.4154755273272386E-4</c:v>
                </c:pt>
                <c:pt idx="27019">
                  <c:v>6.415237605006945E-4</c:v>
                </c:pt>
                <c:pt idx="27020">
                  <c:v>6.4149999222961468E-4</c:v>
                </c:pt>
                <c:pt idx="27021">
                  <c:v>6.414762623971848E-4</c:v>
                </c:pt>
                <c:pt idx="27022">
                  <c:v>6.4145256482464358E-4</c:v>
                </c:pt>
                <c:pt idx="27023">
                  <c:v>6.4142887616018595E-4</c:v>
                </c:pt>
                <c:pt idx="27024">
                  <c:v>6.4140516903074714E-4</c:v>
                </c:pt>
                <c:pt idx="27025">
                  <c:v>6.4138142745510712E-4</c:v>
                </c:pt>
                <c:pt idx="27026">
                  <c:v>6.4135765583940324E-4</c:v>
                </c:pt>
                <c:pt idx="27027">
                  <c:v>6.413338764916437E-4</c:v>
                </c:pt>
                <c:pt idx="27028">
                  <c:v>6.4131011705717339E-4</c:v>
                </c:pt>
                <c:pt idx="27029">
                  <c:v>6.4128639495179894E-4</c:v>
                </c:pt>
                <c:pt idx="27030">
                  <c:v>6.4126270755807905E-4</c:v>
                </c:pt>
                <c:pt idx="27031">
                  <c:v>6.4123903370337922E-4</c:v>
                </c:pt>
                <c:pt idx="27032">
                  <c:v>6.4121534558504332E-4</c:v>
                </c:pt>
                <c:pt idx="27033">
                  <c:v>6.4119162442590339E-4</c:v>
                </c:pt>
                <c:pt idx="27034">
                  <c:v>6.4116787104459929E-4</c:v>
                </c:pt>
                <c:pt idx="27035">
                  <c:v>6.4114410539017734E-4</c:v>
                </c:pt>
                <c:pt idx="27036">
                  <c:v>6.4112035530550129E-4</c:v>
                </c:pt>
                <c:pt idx="27037">
                  <c:v>6.4109664084858521E-4</c:v>
                </c:pt>
                <c:pt idx="27038">
                  <c:v>6.4107296300065515E-4</c:v>
                </c:pt>
                <c:pt idx="27039">
                  <c:v>6.4104930311779484E-4</c:v>
                </c:pt>
                <c:pt idx="27040">
                  <c:v>6.4102563343255222E-4</c:v>
                </c:pt>
                <c:pt idx="27041">
                  <c:v>6.4100193269019004E-4</c:v>
                </c:pt>
                <c:pt idx="27042">
                  <c:v>6.4097819811454425E-4</c:v>
                </c:pt>
                <c:pt idx="27043">
                  <c:v>6.4095444696690934E-4</c:v>
                </c:pt>
                <c:pt idx="27044">
                  <c:v>6.4093070682259162E-4</c:v>
                </c:pt>
                <c:pt idx="27045">
                  <c:v>6.4090700004233031E-4</c:v>
                </c:pt>
                <c:pt idx="27046">
                  <c:v>6.408833311832557E-4</c:v>
                </c:pt>
                <c:pt idx="27047">
                  <c:v>6.4085968443686333E-4</c:v>
                </c:pt>
                <c:pt idx="27048">
                  <c:v>6.408360325343154E-4</c:v>
                </c:pt>
                <c:pt idx="27049">
                  <c:v>6.4081235210245314E-4</c:v>
                </c:pt>
                <c:pt idx="27050">
                  <c:v>6.4078863682301434E-4</c:v>
                </c:pt>
                <c:pt idx="27051">
                  <c:v>6.4076490098621591E-4</c:v>
                </c:pt>
                <c:pt idx="27052">
                  <c:v>6.4074117143998982E-4</c:v>
                </c:pt>
                <c:pt idx="27053">
                  <c:v>6.4071747247050192E-4</c:v>
                </c:pt>
                <c:pt idx="27054">
                  <c:v>6.4069381212838994E-4</c:v>
                </c:pt>
                <c:pt idx="27055">
                  <c:v>6.4067017769937808E-4</c:v>
                </c:pt>
                <c:pt idx="27056">
                  <c:v>6.4064654286749708E-4</c:v>
                </c:pt>
                <c:pt idx="27057">
                  <c:v>6.4062288253505738E-4</c:v>
                </c:pt>
                <c:pt idx="27058">
                  <c:v>6.4059918695342881E-4</c:v>
                </c:pt>
                <c:pt idx="27059">
                  <c:v>6.4057546720847731E-4</c:v>
                </c:pt>
                <c:pt idx="27060">
                  <c:v>6.4055174897395659E-4</c:v>
                </c:pt>
                <c:pt idx="27061">
                  <c:v>6.4052805805266773E-4</c:v>
                </c:pt>
                <c:pt idx="27062">
                  <c:v>6.4050440584817122E-4</c:v>
                </c:pt>
                <c:pt idx="27063">
                  <c:v>6.4048078294716871E-4</c:v>
                </c:pt>
                <c:pt idx="27064">
                  <c:v>6.404571644240991E-4</c:v>
                </c:pt>
                <c:pt idx="27065">
                  <c:v>6.4043352387869719E-4</c:v>
                </c:pt>
                <c:pt idx="27066">
                  <c:v>6.4040984830077206E-4</c:v>
                </c:pt>
                <c:pt idx="27067">
                  <c:v>6.4038614539247047E-4</c:v>
                </c:pt>
                <c:pt idx="27068">
                  <c:v>6.403624392269158E-4</c:v>
                </c:pt>
                <c:pt idx="27069">
                  <c:v>6.4033875669018139E-4</c:v>
                </c:pt>
                <c:pt idx="27070">
                  <c:v>6.4031511234248755E-4</c:v>
                </c:pt>
                <c:pt idx="27071">
                  <c:v>6.4029150022274623E-4</c:v>
                </c:pt>
                <c:pt idx="27072">
                  <c:v>6.4026789720939784E-4</c:v>
                </c:pt>
                <c:pt idx="27073">
                  <c:v>6.4024427604254027E-4</c:v>
                </c:pt>
                <c:pt idx="27074">
                  <c:v>6.4022062067334523E-4</c:v>
                </c:pt>
                <c:pt idx="27075">
                  <c:v>6.4019693529769486E-4</c:v>
                </c:pt>
                <c:pt idx="27076">
                  <c:v>6.4017324198910243E-4</c:v>
                </c:pt>
                <c:pt idx="27077">
                  <c:v>6.4014956826623757E-4</c:v>
                </c:pt>
                <c:pt idx="27078">
                  <c:v>6.4012593159733949E-4</c:v>
                </c:pt>
                <c:pt idx="27079">
                  <c:v>6.4010232956693692E-4</c:v>
                </c:pt>
                <c:pt idx="27080">
                  <c:v>6.400787412401645E-4</c:v>
                </c:pt>
                <c:pt idx="27081">
                  <c:v>6.400551389540226E-4</c:v>
                </c:pt>
                <c:pt idx="27082">
                  <c:v>6.4003150389429424E-4</c:v>
                </c:pt>
                <c:pt idx="27083">
                  <c:v>6.4000783668676485E-4</c:v>
                </c:pt>
                <c:pt idx="27084">
                  <c:v>6.3998415704044414E-4</c:v>
                </c:pt>
                <c:pt idx="27085">
                  <c:v>6.3996049264615994E-4</c:v>
                </c:pt>
                <c:pt idx="27086">
                  <c:v>6.3993686358346702E-4</c:v>
                </c:pt>
                <c:pt idx="27087">
                  <c:v>6.399132710165203E-4</c:v>
                </c:pt>
                <c:pt idx="27088">
                  <c:v>6.3988969654272154E-4</c:v>
                </c:pt>
                <c:pt idx="27089">
                  <c:v>6.3986611255839999E-4</c:v>
                </c:pt>
                <c:pt idx="27090">
                  <c:v>6.3984249780286594E-4</c:v>
                </c:pt>
                <c:pt idx="27091">
                  <c:v>6.3981884932768848E-4</c:v>
                </c:pt>
                <c:pt idx="27092">
                  <c:v>6.3979518415259397E-4</c:v>
                </c:pt>
                <c:pt idx="27093">
                  <c:v>6.3977152967806923E-4</c:v>
                </c:pt>
                <c:pt idx="27094">
                  <c:v>6.3974790825520062E-4</c:v>
                </c:pt>
                <c:pt idx="27095">
                  <c:v>6.3972432460201903E-4</c:v>
                </c:pt>
                <c:pt idx="27096">
                  <c:v>6.3970076315084318E-4</c:v>
                </c:pt>
                <c:pt idx="27097">
                  <c:v>6.3967719681795804E-4</c:v>
                </c:pt>
                <c:pt idx="27098">
                  <c:v>6.3965360225541677E-4</c:v>
                </c:pt>
                <c:pt idx="27099">
                  <c:v>6.3962997299608557E-4</c:v>
                </c:pt>
                <c:pt idx="27100">
                  <c:v>6.3960632309109709E-4</c:v>
                </c:pt>
                <c:pt idx="27101">
                  <c:v>6.3958267919376013E-4</c:v>
                </c:pt>
                <c:pt idx="27102">
                  <c:v>6.3955906554960702E-4</c:v>
                </c:pt>
                <c:pt idx="27103">
                  <c:v>6.3953549034550009E-4</c:v>
                </c:pt>
                <c:pt idx="27104">
                  <c:v>6.3951194110350171E-4</c:v>
                </c:pt>
                <c:pt idx="27105">
                  <c:v>6.3948839171098192E-4</c:v>
                </c:pt>
                <c:pt idx="27106">
                  <c:v>6.3946481712612074E-4</c:v>
                </c:pt>
                <c:pt idx="27107">
                  <c:v>6.394412074772598E-4</c:v>
                </c:pt>
                <c:pt idx="27108">
                  <c:v>6.3941757361766105E-4</c:v>
                </c:pt>
                <c:pt idx="27109">
                  <c:v>6.3939394100989829E-4</c:v>
                </c:pt>
                <c:pt idx="27110">
                  <c:v>6.3937033538591565E-4</c:v>
                </c:pt>
                <c:pt idx="27111">
                  <c:v>6.3934676825860512E-4</c:v>
                </c:pt>
                <c:pt idx="27112">
                  <c:v>6.3932323044257867E-4</c:v>
                </c:pt>
                <c:pt idx="27113">
                  <c:v>6.3929969723041822E-4</c:v>
                </c:pt>
                <c:pt idx="27114">
                  <c:v>6.3927614230740212E-4</c:v>
                </c:pt>
                <c:pt idx="27115">
                  <c:v>6.3925255256813804E-4</c:v>
                </c:pt>
                <c:pt idx="27116">
                  <c:v>6.3922893549250999E-4</c:v>
                </c:pt>
                <c:pt idx="27117">
                  <c:v>6.3920531492946977E-4</c:v>
                </c:pt>
                <c:pt idx="27118">
                  <c:v>6.3918171766523828E-4</c:v>
                </c:pt>
                <c:pt idx="27119">
                  <c:v>6.3915815834069908E-4</c:v>
                </c:pt>
                <c:pt idx="27120">
                  <c:v>6.3913463121049964E-4</c:v>
                </c:pt>
                <c:pt idx="27121">
                  <c:v>6.3911111338233351E-4</c:v>
                </c:pt>
                <c:pt idx="27122">
                  <c:v>6.3908757771003702E-4</c:v>
                </c:pt>
                <c:pt idx="27123">
                  <c:v>6.3906400807896594E-4</c:v>
                </c:pt>
                <c:pt idx="27124">
                  <c:v>6.3904040847672392E-4</c:v>
                </c:pt>
                <c:pt idx="27125">
                  <c:v>6.3901680074342898E-4</c:v>
                </c:pt>
                <c:pt idx="27126">
                  <c:v>6.3899321227063003E-4</c:v>
                </c:pt>
                <c:pt idx="27127">
                  <c:v>6.3896966057729065E-4</c:v>
                </c:pt>
                <c:pt idx="27128">
                  <c:v>6.3894614344789044E-4</c:v>
                </c:pt>
                <c:pt idx="27129">
                  <c:v>6.3892264018413356E-4</c:v>
                </c:pt>
                <c:pt idx="27130">
                  <c:v>6.3889912326298365E-4</c:v>
                </c:pt>
                <c:pt idx="27131">
                  <c:v>6.3887557383481182E-4</c:v>
                </c:pt>
                <c:pt idx="27132">
                  <c:v>6.3885199233458111E-4</c:v>
                </c:pt>
                <c:pt idx="27133">
                  <c:v>6.3882839823257932E-4</c:v>
                </c:pt>
                <c:pt idx="27134">
                  <c:v>6.3880481906741185E-4</c:v>
                </c:pt>
                <c:pt idx="27135">
                  <c:v>6.3878127493861099E-4</c:v>
                </c:pt>
                <c:pt idx="27136">
                  <c:v>6.3875776719124879E-4</c:v>
                </c:pt>
                <c:pt idx="27137">
                  <c:v>6.3873427766261833E-4</c:v>
                </c:pt>
                <c:pt idx="27138">
                  <c:v>6.3871077891286825E-4</c:v>
                </c:pt>
                <c:pt idx="27139">
                  <c:v>6.3868724967683745E-4</c:v>
                </c:pt>
                <c:pt idx="27140">
                  <c:v>6.386636868358571E-4</c:v>
                </c:pt>
                <c:pt idx="27141">
                  <c:v>6.3864010716959579E-4</c:v>
                </c:pt>
                <c:pt idx="27142">
                  <c:v>6.3861653790380163E-4</c:v>
                </c:pt>
                <c:pt idx="27143">
                  <c:v>6.3859300137854411E-4</c:v>
                </c:pt>
                <c:pt idx="27144">
                  <c:v>6.3856950247071908E-4</c:v>
                </c:pt>
                <c:pt idx="27145">
                  <c:v>6.3854602585187959E-4</c:v>
                </c:pt>
                <c:pt idx="27146">
                  <c:v>6.3852254462322053E-4</c:v>
                </c:pt>
                <c:pt idx="27147">
                  <c:v>6.384990354632498E-4</c:v>
                </c:pt>
                <c:pt idx="27148">
                  <c:v>6.3847549175800422E-4</c:v>
                </c:pt>
                <c:pt idx="27149">
                  <c:v>6.3845192732120426E-4</c:v>
                </c:pt>
                <c:pt idx="27150">
                  <c:v>6.3842836861186794E-4</c:v>
                </c:pt>
                <c:pt idx="27151">
                  <c:v>6.3840483983374733E-4</c:v>
                </c:pt>
                <c:pt idx="27152">
                  <c:v>6.3838134930792941E-4</c:v>
                </c:pt>
                <c:pt idx="27153">
                  <c:v>6.383578847910708E-4</c:v>
                </c:pt>
                <c:pt idx="27154">
                  <c:v>6.3833442037341105E-4</c:v>
                </c:pt>
                <c:pt idx="27155">
                  <c:v>6.3831093107002534E-4</c:v>
                </c:pt>
                <c:pt idx="27156">
                  <c:v>6.3828740688821829E-4</c:v>
                </c:pt>
                <c:pt idx="27157">
                  <c:v>6.3826385845043782E-4</c:v>
                </c:pt>
                <c:pt idx="27158">
                  <c:v>6.3824031100867974E-4</c:v>
                </c:pt>
                <c:pt idx="27159">
                  <c:v>6.3821679022311626E-4</c:v>
                </c:pt>
                <c:pt idx="27160">
                  <c:v>6.3819330771403503E-4</c:v>
                </c:pt>
                <c:pt idx="27161">
                  <c:v>6.3816985452210993E-4</c:v>
                </c:pt>
                <c:pt idx="27162">
                  <c:v>6.3814640615732264E-4</c:v>
                </c:pt>
                <c:pt idx="27163">
                  <c:v>6.381229363912938E-4</c:v>
                </c:pt>
                <c:pt idx="27164">
                  <c:v>6.3809943202533114E-4</c:v>
                </c:pt>
                <c:pt idx="27165">
                  <c:v>6.380759003189536E-4</c:v>
                </c:pt>
                <c:pt idx="27166">
                  <c:v>6.3805236489778414E-4</c:v>
                </c:pt>
                <c:pt idx="27167">
                  <c:v>6.3802885244752794E-4</c:v>
                </c:pt>
                <c:pt idx="27168">
                  <c:v>6.380053776879074E-4</c:v>
                </c:pt>
                <c:pt idx="27169">
                  <c:v>6.3798193508733138E-4</c:v>
                </c:pt>
                <c:pt idx="27170">
                  <c:v>6.3795850198179803E-4</c:v>
                </c:pt>
                <c:pt idx="27171">
                  <c:v>6.3793505133943472E-4</c:v>
                </c:pt>
                <c:pt idx="27172">
                  <c:v>6.3791156698152012E-4</c:v>
                </c:pt>
                <c:pt idx="27173">
                  <c:v>6.3788805268939872E-4</c:v>
                </c:pt>
                <c:pt idx="27174">
                  <c:v>6.3786453007085974E-4</c:v>
                </c:pt>
                <c:pt idx="27175">
                  <c:v>6.3784102638990772E-4</c:v>
                </c:pt>
                <c:pt idx="27176">
                  <c:v>6.3781755921453139E-4</c:v>
                </c:pt>
                <c:pt idx="27177">
                  <c:v>6.377941265271643E-4</c:v>
                </c:pt>
                <c:pt idx="27178">
                  <c:v>6.377707078648716E-4</c:v>
                </c:pt>
                <c:pt idx="27179">
                  <c:v>6.3774727584488993E-4</c:v>
                </c:pt>
                <c:pt idx="27180">
                  <c:v>6.3772381158378551E-4</c:v>
                </c:pt>
                <c:pt idx="27181">
                  <c:v>6.3770031532772969E-4</c:v>
                </c:pt>
                <c:pt idx="27182">
                  <c:v>6.3767680630957932E-4</c:v>
                </c:pt>
                <c:pt idx="27183">
                  <c:v>6.3765331191555942E-4</c:v>
                </c:pt>
                <c:pt idx="27184">
                  <c:v>6.376298522636658E-4</c:v>
                </c:pt>
                <c:pt idx="27185">
                  <c:v>6.3760642887781193E-4</c:v>
                </c:pt>
                <c:pt idx="27186">
                  <c:v>6.3758302383380618E-4</c:v>
                </c:pt>
                <c:pt idx="27187">
                  <c:v>6.3755960985565903E-4</c:v>
                </c:pt>
                <c:pt idx="27188">
                  <c:v>6.3753616567516344E-4</c:v>
                </c:pt>
                <c:pt idx="27189">
                  <c:v>6.3751268800546696E-4</c:v>
                </c:pt>
                <c:pt idx="27190">
                  <c:v>6.3748919338764702E-4</c:v>
                </c:pt>
                <c:pt idx="27191">
                  <c:v>6.3746570887282994E-4</c:v>
                </c:pt>
                <c:pt idx="27192">
                  <c:v>6.3744225678871594E-4</c:v>
                </c:pt>
                <c:pt idx="27193">
                  <c:v>6.3741884216902999E-4</c:v>
                </c:pt>
                <c:pt idx="27194">
                  <c:v>6.3739544992300133E-4</c:v>
                </c:pt>
                <c:pt idx="27195">
                  <c:v>6.3737205333649102E-4</c:v>
                </c:pt>
                <c:pt idx="27196">
                  <c:v>6.3734862911571453E-4</c:v>
                </c:pt>
                <c:pt idx="27197">
                  <c:v>6.3732517050188767E-4</c:v>
                </c:pt>
                <c:pt idx="27198">
                  <c:v>6.3730169107296454E-4</c:v>
                </c:pt>
                <c:pt idx="27199">
                  <c:v>6.3727821709403895E-4</c:v>
                </c:pt>
                <c:pt idx="27200">
                  <c:v>6.3725477272595383E-4</c:v>
                </c:pt>
                <c:pt idx="27201">
                  <c:v>6.3723136642202037E-4</c:v>
                </c:pt>
                <c:pt idx="27202">
                  <c:v>6.3720798617177509E-4</c:v>
                </c:pt>
                <c:pt idx="27203">
                  <c:v>6.3718460626782636E-4</c:v>
                </c:pt>
                <c:pt idx="27204">
                  <c:v>6.3716120178318675E-4</c:v>
                </c:pt>
                <c:pt idx="27205">
                  <c:v>6.3713776260605596E-4</c:v>
                </c:pt>
                <c:pt idx="27206">
                  <c:v>6.3711429912987239E-4</c:v>
                </c:pt>
                <c:pt idx="27207">
                  <c:v>6.3709083639667326E-4</c:v>
                </c:pt>
                <c:pt idx="27208">
                  <c:v>6.3706739999394362E-4</c:v>
                </c:pt>
                <c:pt idx="27209">
                  <c:v>6.3704400164744923E-4</c:v>
                </c:pt>
                <c:pt idx="27210">
                  <c:v>6.3702063262207514E-4</c:v>
                </c:pt>
                <c:pt idx="27211">
                  <c:v>6.3699726864447552E-4</c:v>
                </c:pt>
                <c:pt idx="27212">
                  <c:v>6.3697388357339434E-4</c:v>
                </c:pt>
                <c:pt idx="27213">
                  <c:v>6.3695046411871433E-4</c:v>
                </c:pt>
                <c:pt idx="27214">
                  <c:v>6.3692701732147609E-4</c:v>
                </c:pt>
                <c:pt idx="27215">
                  <c:v>6.3690356658484162E-4</c:v>
                </c:pt>
                <c:pt idx="27216">
                  <c:v>6.3688013849333132E-4</c:v>
                </c:pt>
                <c:pt idx="27217">
                  <c:v>6.3685674784368313E-4</c:v>
                </c:pt>
                <c:pt idx="27218">
                  <c:v>6.3683338931614514E-4</c:v>
                </c:pt>
                <c:pt idx="27219">
                  <c:v>6.3681004047404493E-4</c:v>
                </c:pt>
                <c:pt idx="27220">
                  <c:v>6.3678667440032082E-4</c:v>
                </c:pt>
                <c:pt idx="27221">
                  <c:v>6.3676327485395561E-4</c:v>
                </c:pt>
                <c:pt idx="27222">
                  <c:v>6.3673984541197913E-4</c:v>
                </c:pt>
                <c:pt idx="27223">
                  <c:v>6.3671640745094251E-4</c:v>
                </c:pt>
                <c:pt idx="27224">
                  <c:v>6.366929881069075E-4</c:v>
                </c:pt>
                <c:pt idx="27225">
                  <c:v>6.3666960499520365E-4</c:v>
                </c:pt>
                <c:pt idx="27226">
                  <c:v>6.3664625629420834E-4</c:v>
                </c:pt>
                <c:pt idx="27227">
                  <c:v>6.3662292177517408E-4</c:v>
                </c:pt>
                <c:pt idx="27228">
                  <c:v>6.3659957419587407E-4</c:v>
                </c:pt>
                <c:pt idx="27229">
                  <c:v>6.3657619464067838E-4</c:v>
                </c:pt>
                <c:pt idx="27230">
                  <c:v>6.3655278316899165E-4</c:v>
                </c:pt>
                <c:pt idx="27231">
                  <c:v>6.3652935877752434E-4</c:v>
                </c:pt>
                <c:pt idx="27232">
                  <c:v>6.3650594869997382E-4</c:v>
                </c:pt>
                <c:pt idx="27233">
                  <c:v>6.3648257307126813E-4</c:v>
                </c:pt>
                <c:pt idx="27234">
                  <c:v>6.3645923359216192E-4</c:v>
                </c:pt>
                <c:pt idx="27235">
                  <c:v>6.3643591257557747E-4</c:v>
                </c:pt>
                <c:pt idx="27236">
                  <c:v>6.3641258290939701E-4</c:v>
                </c:pt>
                <c:pt idx="27237">
                  <c:v>6.363892233238052E-4</c:v>
                </c:pt>
                <c:pt idx="27238">
                  <c:v>6.3636583036578856E-4</c:v>
                </c:pt>
                <c:pt idx="27239">
                  <c:v>6.3634242033931948E-4</c:v>
                </c:pt>
                <c:pt idx="27240">
                  <c:v>6.3631902012099839E-4</c:v>
                </c:pt>
                <c:pt idx="27241">
                  <c:v>6.3629565202484367E-4</c:v>
                </c:pt>
                <c:pt idx="27242">
                  <c:v>6.3627232123938645E-4</c:v>
                </c:pt>
                <c:pt idx="27243">
                  <c:v>6.362490129099553E-4</c:v>
                </c:pt>
                <c:pt idx="27244">
                  <c:v>6.3622570050684884E-4</c:v>
                </c:pt>
                <c:pt idx="27245">
                  <c:v>6.3620236076521891E-4</c:v>
                </c:pt>
                <c:pt idx="27246">
                  <c:v>6.3617898678344927E-4</c:v>
                </c:pt>
                <c:pt idx="27247">
                  <c:v>6.3615559190539103E-4</c:v>
                </c:pt>
                <c:pt idx="27248">
                  <c:v>6.3613220220256977E-4</c:v>
                </c:pt>
                <c:pt idx="27249">
                  <c:v>6.3610884179179418E-4</c:v>
                </c:pt>
                <c:pt idx="27250">
                  <c:v>6.3608551925663562E-4</c:v>
                </c:pt>
                <c:pt idx="27251">
                  <c:v>6.3606222281778534E-4</c:v>
                </c:pt>
                <c:pt idx="27252">
                  <c:v>6.3603892696972961E-4</c:v>
                </c:pt>
                <c:pt idx="27253">
                  <c:v>6.360156068444218E-4</c:v>
                </c:pt>
                <c:pt idx="27254">
                  <c:v>6.3599225221291314E-4</c:v>
                </c:pt>
                <c:pt idx="27255">
                  <c:v>6.3596887324139965E-4</c:v>
                </c:pt>
                <c:pt idx="27256">
                  <c:v>6.3594549476258231E-4</c:v>
                </c:pt>
                <c:pt idx="27257">
                  <c:v>6.3592214229037005E-4</c:v>
                </c:pt>
                <c:pt idx="27258">
                  <c:v>6.3589882765409877E-4</c:v>
                </c:pt>
                <c:pt idx="27259">
                  <c:v>6.3587554234103595E-4</c:v>
                </c:pt>
                <c:pt idx="27260">
                  <c:v>6.358522622937553E-4</c:v>
                </c:pt>
                <c:pt idx="27261">
                  <c:v>6.3582896145891515E-4</c:v>
                </c:pt>
                <c:pt idx="27262">
                  <c:v>6.3580562645680302E-4</c:v>
                </c:pt>
                <c:pt idx="27263">
                  <c:v>6.3578226411188101E-4</c:v>
                </c:pt>
                <c:pt idx="27264">
                  <c:v>6.357588976057155E-4</c:v>
                </c:pt>
                <c:pt idx="27265">
                  <c:v>6.3573555342097497E-4</c:v>
                </c:pt>
                <c:pt idx="27266">
                  <c:v>6.3571224642963871E-4</c:v>
                </c:pt>
                <c:pt idx="27267">
                  <c:v>6.3568897152184878E-4</c:v>
                </c:pt>
                <c:pt idx="27268">
                  <c:v>6.3566570648728696E-4</c:v>
                </c:pt>
                <c:pt idx="27269">
                  <c:v>6.3564242452423896E-4</c:v>
                </c:pt>
                <c:pt idx="27270">
                  <c:v>6.356191093311183E-4</c:v>
                </c:pt>
                <c:pt idx="27271">
                  <c:v>6.3559576428259476E-4</c:v>
                </c:pt>
                <c:pt idx="27272">
                  <c:v>6.3557241052508739E-4</c:v>
                </c:pt>
                <c:pt idx="27273">
                  <c:v>6.3554907506628913E-4</c:v>
                </c:pt>
                <c:pt idx="27274">
                  <c:v>6.3552577556722542E-4</c:v>
                </c:pt>
                <c:pt idx="27275">
                  <c:v>6.3550251040023339E-4</c:v>
                </c:pt>
                <c:pt idx="27276">
                  <c:v>6.3547925956954901E-4</c:v>
                </c:pt>
                <c:pt idx="27277">
                  <c:v>6.3545599597376954E-4</c:v>
                </c:pt>
                <c:pt idx="27278">
                  <c:v>6.3543270066664136E-4</c:v>
                </c:pt>
                <c:pt idx="27279">
                  <c:v>6.3540937352280272E-4</c:v>
                </c:pt>
                <c:pt idx="27280">
                  <c:v>6.3538603330411591E-4</c:v>
                </c:pt>
                <c:pt idx="27281">
                  <c:v>6.3536270709159892E-4</c:v>
                </c:pt>
                <c:pt idx="27282">
                  <c:v>6.3533941503563104E-4</c:v>
                </c:pt>
                <c:pt idx="27283">
                  <c:v>6.3531615901178467E-4</c:v>
                </c:pt>
                <c:pt idx="27284">
                  <c:v>6.3529292156870804E-4</c:v>
                </c:pt>
                <c:pt idx="27285">
                  <c:v>6.3526967575817733E-4</c:v>
                </c:pt>
                <c:pt idx="27286">
                  <c:v>6.3524640031016545E-4</c:v>
                </c:pt>
                <c:pt idx="27287">
                  <c:v>6.3522309160750508E-4</c:v>
                </c:pt>
                <c:pt idx="27288">
                  <c:v>6.3519976571855521E-4</c:v>
                </c:pt>
                <c:pt idx="27289">
                  <c:v>6.3517644934550969E-4</c:v>
                </c:pt>
                <c:pt idx="27290">
                  <c:v>6.3515316478737391E-4</c:v>
                </c:pt>
                <c:pt idx="27291">
                  <c:v>6.351299173854995E-4</c:v>
                </c:pt>
                <c:pt idx="27292">
                  <c:v>6.351066925197492E-4</c:v>
                </c:pt>
                <c:pt idx="27293">
                  <c:v>6.3508346384460871E-4</c:v>
                </c:pt>
                <c:pt idx="27294">
                  <c:v>6.3506020812537935E-4</c:v>
                </c:pt>
                <c:pt idx="27295">
                  <c:v>6.3503691831960217E-4</c:v>
                </c:pt>
                <c:pt idx="27296">
                  <c:v>6.3501360753864897E-4</c:v>
                </c:pt>
                <c:pt idx="27297">
                  <c:v>6.3499030166086544E-4</c:v>
                </c:pt>
                <c:pt idx="27298">
                  <c:v>6.349670247579231E-4</c:v>
                </c:pt>
                <c:pt idx="27299">
                  <c:v>6.3494378554168423E-4</c:v>
                </c:pt>
                <c:pt idx="27300">
                  <c:v>6.3492057246229694E-4</c:v>
                </c:pt>
                <c:pt idx="27301">
                  <c:v>6.348973602156153E-4</c:v>
                </c:pt>
                <c:pt idx="27302">
                  <c:v>6.3487412399352823E-4</c:v>
                </c:pt>
                <c:pt idx="27303">
                  <c:v>6.3485085345186393E-4</c:v>
                </c:pt>
                <c:pt idx="27304">
                  <c:v>6.3482755853135607E-4</c:v>
                </c:pt>
                <c:pt idx="27305">
                  <c:v>6.3480426385598794E-4</c:v>
                </c:pt>
                <c:pt idx="27306">
                  <c:v>6.3478099486520404E-4</c:v>
                </c:pt>
                <c:pt idx="27307">
                  <c:v>6.3475776349005396E-4</c:v>
                </c:pt>
                <c:pt idx="27308">
                  <c:v>6.3473456143832961E-4</c:v>
                </c:pt>
                <c:pt idx="27309">
                  <c:v>6.3471136486779628E-4</c:v>
                </c:pt>
                <c:pt idx="27310">
                  <c:v>6.3468814781377164E-4</c:v>
                </c:pt>
                <c:pt idx="27311">
                  <c:v>6.3466489680880534E-4</c:v>
                </c:pt>
                <c:pt idx="27312">
                  <c:v>6.3464161846264419E-4</c:v>
                </c:pt>
                <c:pt idx="27313">
                  <c:v>6.3461833573611522E-4</c:v>
                </c:pt>
                <c:pt idx="27314">
                  <c:v>6.3459507500940912E-4</c:v>
                </c:pt>
                <c:pt idx="27315">
                  <c:v>6.3457185122795749E-4</c:v>
                </c:pt>
                <c:pt idx="27316">
                  <c:v>6.345486594898878E-4</c:v>
                </c:pt>
                <c:pt idx="27317">
                  <c:v>6.3452547781025484E-4</c:v>
                </c:pt>
                <c:pt idx="27318">
                  <c:v>6.3450227950321604E-4</c:v>
                </c:pt>
                <c:pt idx="27319">
                  <c:v>6.3447904820830895E-4</c:v>
                </c:pt>
                <c:pt idx="27320">
                  <c:v>6.3445578709981493E-4</c:v>
                </c:pt>
                <c:pt idx="27321">
                  <c:v>6.3443251709508885E-4</c:v>
                </c:pt>
                <c:pt idx="27322">
                  <c:v>6.3440926507308355E-4</c:v>
                </c:pt>
                <c:pt idx="27323">
                  <c:v>6.3438604873886713E-4</c:v>
                </c:pt>
                <c:pt idx="27324">
                  <c:v>6.343628666567613E-4</c:v>
                </c:pt>
                <c:pt idx="27325">
                  <c:v>6.3433969906280508E-4</c:v>
                </c:pt>
                <c:pt idx="27326">
                  <c:v>6.3431651899666487E-4</c:v>
                </c:pt>
                <c:pt idx="27327">
                  <c:v>6.3429330748303574E-4</c:v>
                </c:pt>
                <c:pt idx="27328">
                  <c:v>6.342700642137781E-4</c:v>
                </c:pt>
                <c:pt idx="27329">
                  <c:v>6.34246807717203E-4</c:v>
                </c:pt>
                <c:pt idx="27330">
                  <c:v>6.3422356492151902E-4</c:v>
                </c:pt>
                <c:pt idx="27331">
                  <c:v>6.3420035599106531E-4</c:v>
                </c:pt>
                <c:pt idx="27332">
                  <c:v>6.3417718297423742E-4</c:v>
                </c:pt>
                <c:pt idx="27333">
                  <c:v>6.3415402865402593E-4</c:v>
                </c:pt>
                <c:pt idx="27334">
                  <c:v>6.3413086624610588E-4</c:v>
                </c:pt>
                <c:pt idx="27335">
                  <c:v>6.3410767448162134E-4</c:v>
                </c:pt>
                <c:pt idx="27336">
                  <c:v>6.3408444958126646E-4</c:v>
                </c:pt>
                <c:pt idx="27337">
                  <c:v>6.3406120737923705E-4</c:v>
                </c:pt>
                <c:pt idx="27338">
                  <c:v>6.340379744034524E-4</c:v>
                </c:pt>
                <c:pt idx="27339">
                  <c:v>6.3401477293662412E-4</c:v>
                </c:pt>
                <c:pt idx="27340">
                  <c:v>6.339916084709225E-4</c:v>
                </c:pt>
                <c:pt idx="27341">
                  <c:v>6.3396846661919429E-4</c:v>
                </c:pt>
                <c:pt idx="27342">
                  <c:v>6.3394532121986485E-4</c:v>
                </c:pt>
                <c:pt idx="27343">
                  <c:v>6.3392214906955833E-4</c:v>
                </c:pt>
                <c:pt idx="27344">
                  <c:v>6.3389894298695451E-4</c:v>
                </c:pt>
                <c:pt idx="27345">
                  <c:v>6.338757158525902E-4</c:v>
                </c:pt>
                <c:pt idx="27346">
                  <c:v>6.3385249335199409E-4</c:v>
                </c:pt>
                <c:pt idx="27347">
                  <c:v>6.3382929951062413E-4</c:v>
                </c:pt>
                <c:pt idx="27348">
                  <c:v>6.3380614316668651E-4</c:v>
                </c:pt>
                <c:pt idx="27349">
                  <c:v>6.3378301299807003E-4</c:v>
                </c:pt>
                <c:pt idx="27350">
                  <c:v>6.337598839015132E-4</c:v>
                </c:pt>
                <c:pt idx="27351">
                  <c:v>6.3373673112981346E-4</c:v>
                </c:pt>
                <c:pt idx="27352">
                  <c:v>6.3371354422546954E-4</c:v>
                </c:pt>
                <c:pt idx="27353">
                  <c:v>6.3369033290552911E-4</c:v>
                </c:pt>
                <c:pt idx="27354">
                  <c:v>6.336671215858914E-4</c:v>
                </c:pt>
                <c:pt idx="27355">
                  <c:v>6.3364393563067084E-4</c:v>
                </c:pt>
                <c:pt idx="27356">
                  <c:v>6.3362078707074831E-4</c:v>
                </c:pt>
                <c:pt idx="27357">
                  <c:v>6.3359766783263778E-4</c:v>
                </c:pt>
                <c:pt idx="27358">
                  <c:v>6.3357455428854239E-4</c:v>
                </c:pt>
                <c:pt idx="27359">
                  <c:v>6.3355142056318431E-4</c:v>
                </c:pt>
                <c:pt idx="27360">
                  <c:v>6.3352825310318572E-4</c:v>
                </c:pt>
                <c:pt idx="27361">
                  <c:v>6.3350505830545522E-4</c:v>
                </c:pt>
                <c:pt idx="27362">
                  <c:v>6.3348185891094354E-4</c:v>
                </c:pt>
                <c:pt idx="27363">
                  <c:v>6.3345868119673969E-4</c:v>
                </c:pt>
                <c:pt idx="27364">
                  <c:v>6.3343554017996544E-4</c:v>
                </c:pt>
                <c:pt idx="27365">
                  <c:v>6.33412431164823E-4</c:v>
                </c:pt>
                <c:pt idx="27366">
                  <c:v>6.3338933239077185E-4</c:v>
                </c:pt>
                <c:pt idx="27367">
                  <c:v>6.3336621728832341E-4</c:v>
                </c:pt>
                <c:pt idx="27368">
                  <c:v>6.3334306943985791E-4</c:v>
                </c:pt>
                <c:pt idx="27369">
                  <c:v>6.3331989182119873E-4</c:v>
                </c:pt>
                <c:pt idx="27370">
                  <c:v>6.3329670512171849E-4</c:v>
                </c:pt>
                <c:pt idx="27371">
                  <c:v>6.3327353609125728E-4</c:v>
                </c:pt>
                <c:pt idx="27372">
                  <c:v>6.3325040247729804E-4</c:v>
                </c:pt>
                <c:pt idx="27373">
                  <c:v>6.3322730303419516E-4</c:v>
                </c:pt>
                <c:pt idx="27374">
                  <c:v>6.3320421822858337E-4</c:v>
                </c:pt>
                <c:pt idx="27375">
                  <c:v>6.3318112124145808E-4</c:v>
                </c:pt>
                <c:pt idx="27376">
                  <c:v>6.331579930700166E-4</c:v>
                </c:pt>
                <c:pt idx="27377">
                  <c:v>6.331348332253091E-4</c:v>
                </c:pt>
                <c:pt idx="27378">
                  <c:v>6.3311166000337932E-4</c:v>
                </c:pt>
                <c:pt idx="27379">
                  <c:v>6.3308850017951832E-4</c:v>
                </c:pt>
                <c:pt idx="27380">
                  <c:v>6.3306537393055464E-4</c:v>
                </c:pt>
                <c:pt idx="27381">
                  <c:v>6.3304228347572228E-4</c:v>
                </c:pt>
                <c:pt idx="27382">
                  <c:v>6.3301921183097688E-4</c:v>
                </c:pt>
                <c:pt idx="27383">
                  <c:v>6.3299613237587321E-4</c:v>
                </c:pt>
                <c:pt idx="27384">
                  <c:v>6.3297302384411884E-4</c:v>
                </c:pt>
                <c:pt idx="27385">
                  <c:v>6.3294988229622897E-4</c:v>
                </c:pt>
                <c:pt idx="27386">
                  <c:v>6.3292672333373104E-4</c:v>
                </c:pt>
                <c:pt idx="27387">
                  <c:v>6.3290357331039111E-4</c:v>
                </c:pt>
                <c:pt idx="27388">
                  <c:v>6.3288045449135107E-4</c:v>
                </c:pt>
                <c:pt idx="27389">
                  <c:v>6.3285737251762592E-4</c:v>
                </c:pt>
                <c:pt idx="27390">
                  <c:v>6.3283431323349858E-4</c:v>
                </c:pt>
                <c:pt idx="27391">
                  <c:v>6.3281125066105186E-4</c:v>
                </c:pt>
                <c:pt idx="27392">
                  <c:v>6.3278816162944096E-4</c:v>
                </c:pt>
                <c:pt idx="27393">
                  <c:v>6.3276503882042894E-4</c:v>
                </c:pt>
                <c:pt idx="27394">
                  <c:v>6.3274189488533481E-4</c:v>
                </c:pt>
                <c:pt idx="27395">
                  <c:v>6.327187553172676E-4</c:v>
                </c:pt>
                <c:pt idx="27396">
                  <c:v>6.3269564409438824E-4</c:v>
                </c:pt>
                <c:pt idx="27397">
                  <c:v>6.3267257017933303E-4</c:v>
                </c:pt>
                <c:pt idx="27398">
                  <c:v>6.3264952247603183E-4</c:v>
                </c:pt>
                <c:pt idx="27399">
                  <c:v>6.3262647608158904E-4</c:v>
                </c:pt>
                <c:pt idx="27400">
                  <c:v>6.3260340631066852E-4</c:v>
                </c:pt>
                <c:pt idx="27401">
                  <c:v>6.3258030259435679E-4</c:v>
                </c:pt>
                <c:pt idx="27402">
                  <c:v>6.3255717442775431E-4</c:v>
                </c:pt>
                <c:pt idx="27403">
                  <c:v>6.3253404601930688E-4</c:v>
                </c:pt>
                <c:pt idx="27404">
                  <c:v>6.3251094265696407E-4</c:v>
                </c:pt>
                <c:pt idx="27405">
                  <c:v>6.3248787646957329E-4</c:v>
                </c:pt>
                <c:pt idx="27406">
                  <c:v>6.3246483960056833E-4</c:v>
                </c:pt>
                <c:pt idx="27407">
                  <c:v>6.3244180863582819E-4</c:v>
                </c:pt>
                <c:pt idx="27408">
                  <c:v>6.324187577902194E-4</c:v>
                </c:pt>
                <c:pt idx="27409">
                  <c:v>6.3239567342623904E-4</c:v>
                </c:pt>
                <c:pt idx="27410">
                  <c:v>6.3237256172981021E-4</c:v>
                </c:pt>
                <c:pt idx="27411">
                  <c:v>6.3234944522288421E-4</c:v>
                </c:pt>
                <c:pt idx="27412">
                  <c:v>6.3232635007882693E-4</c:v>
                </c:pt>
                <c:pt idx="27413">
                  <c:v>6.3230329138470322E-4</c:v>
                </c:pt>
                <c:pt idx="27414">
                  <c:v>6.3228026464890526E-4</c:v>
                </c:pt>
                <c:pt idx="27415">
                  <c:v>6.3225724833430646E-4</c:v>
                </c:pt>
                <c:pt idx="27416">
                  <c:v>6.322342159882689E-4</c:v>
                </c:pt>
                <c:pt idx="27417">
                  <c:v>6.3221115113769289E-4</c:v>
                </c:pt>
                <c:pt idx="27418">
                  <c:v>6.3218805656187107E-4</c:v>
                </c:pt>
                <c:pt idx="27419">
                  <c:v>6.3216495272328563E-4</c:v>
                </c:pt>
                <c:pt idx="27420">
                  <c:v>6.3214186624229081E-4</c:v>
                </c:pt>
                <c:pt idx="27421">
                  <c:v>6.3211881490718371E-4</c:v>
                </c:pt>
                <c:pt idx="27422">
                  <c:v>6.3209579766038734E-4</c:v>
                </c:pt>
                <c:pt idx="27423">
                  <c:v>6.3207279519795839E-4</c:v>
                </c:pt>
                <c:pt idx="27424">
                  <c:v>6.3204978084245491E-4</c:v>
                </c:pt>
                <c:pt idx="27425">
                  <c:v>6.3202673556510345E-4</c:v>
                </c:pt>
                <c:pt idx="27426">
                  <c:v>6.320036586981079E-4</c:v>
                </c:pt>
                <c:pt idx="27427">
                  <c:v>6.3198056830654839E-4</c:v>
                </c:pt>
                <c:pt idx="27428">
                  <c:v>6.319574910126658E-4</c:v>
                </c:pt>
                <c:pt idx="27429">
                  <c:v>6.3193444700433709E-4</c:v>
                </c:pt>
                <c:pt idx="27430">
                  <c:v>6.3191143866966881E-4</c:v>
                </c:pt>
                <c:pt idx="27431">
                  <c:v>6.3188844925619598E-4</c:v>
                </c:pt>
                <c:pt idx="27432">
                  <c:v>6.3186545230734393E-4</c:v>
                </c:pt>
                <c:pt idx="27433">
                  <c:v>6.3184242656073712E-4</c:v>
                </c:pt>
                <c:pt idx="27434">
                  <c:v>6.3181936791867897E-4</c:v>
                </c:pt>
                <c:pt idx="27435">
                  <c:v>6.3179629175149623E-4</c:v>
                </c:pt>
                <c:pt idx="27436">
                  <c:v>6.3177322423895019E-4</c:v>
                </c:pt>
                <c:pt idx="27437">
                  <c:v>6.3175018762734057E-4</c:v>
                </c:pt>
                <c:pt idx="27438">
                  <c:v>6.3172718770457725E-4</c:v>
                </c:pt>
                <c:pt idx="27439">
                  <c:v>6.3170421054482145E-4</c:v>
                </c:pt>
                <c:pt idx="27440">
                  <c:v>6.3168123035356591E-4</c:v>
                </c:pt>
                <c:pt idx="27441">
                  <c:v>6.3165822399363592E-4</c:v>
                </c:pt>
                <c:pt idx="27442">
                  <c:v>6.3163518401182213E-4</c:v>
                </c:pt>
                <c:pt idx="27443">
                  <c:v>6.3161212283185703E-4</c:v>
                </c:pt>
                <c:pt idx="27444">
                  <c:v>6.3158906575481728E-4</c:v>
                </c:pt>
                <c:pt idx="27445">
                  <c:v>6.3156603671051111E-4</c:v>
                </c:pt>
                <c:pt idx="27446">
                  <c:v>6.3154304478408837E-4</c:v>
                </c:pt>
                <c:pt idx="27447">
                  <c:v>6.3152007910384023E-4</c:v>
                </c:pt>
                <c:pt idx="27448">
                  <c:v>6.3149711496670777E-4</c:v>
                </c:pt>
                <c:pt idx="27449">
                  <c:v>6.3147412775018329E-4</c:v>
                </c:pt>
                <c:pt idx="27450">
                  <c:v>6.3145110677579838E-4</c:v>
                </c:pt>
                <c:pt idx="27451">
                  <c:v>6.3142806131848324E-4</c:v>
                </c:pt>
                <c:pt idx="27452">
                  <c:v>6.314050153798438E-4</c:v>
                </c:pt>
                <c:pt idx="27453">
                  <c:v>6.3138199417083938E-4</c:v>
                </c:pt>
                <c:pt idx="27454">
                  <c:v>6.3135900991645802E-4</c:v>
                </c:pt>
                <c:pt idx="27455">
                  <c:v>6.3133605497522893E-4</c:v>
                </c:pt>
                <c:pt idx="27456">
                  <c:v>6.3131310614597167E-4</c:v>
                </c:pt>
                <c:pt idx="27457">
                  <c:v>6.3129013773440597E-4</c:v>
                </c:pt>
                <c:pt idx="27458">
                  <c:v>6.3126713602068714E-4</c:v>
                </c:pt>
                <c:pt idx="27459">
                  <c:v>6.3124410698160889E-4</c:v>
                </c:pt>
                <c:pt idx="27460">
                  <c:v>6.3122107292098333E-4</c:v>
                </c:pt>
                <c:pt idx="27461">
                  <c:v>6.3119805990785951E-4</c:v>
                </c:pt>
                <c:pt idx="27462">
                  <c:v>6.3117508309752494E-4</c:v>
                </c:pt>
                <c:pt idx="27463">
                  <c:v>6.3115213820066701E-4</c:v>
                </c:pt>
                <c:pt idx="27464">
                  <c:v>6.3112920390258787E-4</c:v>
                </c:pt>
                <c:pt idx="27465">
                  <c:v>6.3110625386798586E-4</c:v>
                </c:pt>
                <c:pt idx="27466">
                  <c:v>6.3108327156994573E-4</c:v>
                </c:pt>
                <c:pt idx="27467">
                  <c:v>6.3106025959313748E-4</c:v>
                </c:pt>
                <c:pt idx="27468">
                  <c:v>6.3103723817423986E-4</c:v>
                </c:pt>
                <c:pt idx="27469">
                  <c:v>6.3101423380377804E-4</c:v>
                </c:pt>
                <c:pt idx="27470">
                  <c:v>6.3099126430926286E-4</c:v>
                </c:pt>
                <c:pt idx="27471">
                  <c:v>6.3096832881925804E-4</c:v>
                </c:pt>
                <c:pt idx="27472">
                  <c:v>6.30945408258038E-4</c:v>
                </c:pt>
                <c:pt idx="27473">
                  <c:v>6.3092247608995935E-4</c:v>
                </c:pt>
                <c:pt idx="27474">
                  <c:v>6.3089951326178971E-4</c:v>
                </c:pt>
                <c:pt idx="27475">
                  <c:v>6.3087651892884949E-4</c:v>
                </c:pt>
                <c:pt idx="27476">
                  <c:v>6.3085351092652181E-4</c:v>
                </c:pt>
                <c:pt idx="27477">
                  <c:v>6.3083051572391407E-4</c:v>
                </c:pt>
                <c:pt idx="27478">
                  <c:v>6.3080755351850712E-4</c:v>
                </c:pt>
                <c:pt idx="27479">
                  <c:v>6.307846268653358E-4</c:v>
                </c:pt>
                <c:pt idx="27480">
                  <c:v>6.3076171924212763E-4</c:v>
                </c:pt>
                <c:pt idx="27481">
                  <c:v>6.3073880435615193E-4</c:v>
                </c:pt>
                <c:pt idx="27482">
                  <c:v>6.3071586095029511E-4</c:v>
                </c:pt>
                <c:pt idx="27483">
                  <c:v>6.3069288477060896E-4</c:v>
                </c:pt>
                <c:pt idx="27484">
                  <c:v>6.306698909576779E-4</c:v>
                </c:pt>
                <c:pt idx="27485">
                  <c:v>6.3064690551740672E-4</c:v>
                </c:pt>
                <c:pt idx="27486">
                  <c:v>6.3062395067600523E-4</c:v>
                </c:pt>
                <c:pt idx="27487">
                  <c:v>6.3060103236634024E-4</c:v>
                </c:pt>
                <c:pt idx="27488">
                  <c:v>6.3057813689090391E-4</c:v>
                </c:pt>
                <c:pt idx="27489">
                  <c:v>6.3055523863832512E-4</c:v>
                </c:pt>
                <c:pt idx="27490">
                  <c:v>6.3053231450625475E-4</c:v>
                </c:pt>
                <c:pt idx="27491">
                  <c:v>6.3050935690841885E-4</c:v>
                </c:pt>
                <c:pt idx="27492">
                  <c:v>6.3048637804258723E-4</c:v>
                </c:pt>
                <c:pt idx="27493">
                  <c:v>6.3046340301820339E-4</c:v>
                </c:pt>
                <c:pt idx="27494">
                  <c:v>6.3044045571568254E-4</c:v>
                </c:pt>
                <c:pt idx="27495">
                  <c:v>6.3041754534079279E-4</c:v>
                </c:pt>
                <c:pt idx="27496">
                  <c:v>6.3039466124449411E-4</c:v>
                </c:pt>
                <c:pt idx="27497">
                  <c:v>6.3037177892305714E-4</c:v>
                </c:pt>
                <c:pt idx="27498">
                  <c:v>6.3034887381772009E-4</c:v>
                </c:pt>
                <c:pt idx="27499">
                  <c:v>6.3032593514234154E-4</c:v>
                </c:pt>
                <c:pt idx="27500">
                  <c:v>6.3030297195339408E-4</c:v>
                </c:pt>
                <c:pt idx="27501">
                  <c:v>6.3028000804631707E-4</c:v>
                </c:pt>
                <c:pt idx="27502">
                  <c:v>6.3025706855423917E-4</c:v>
                </c:pt>
                <c:pt idx="27503">
                  <c:v>6.3023416579646762E-4</c:v>
                </c:pt>
                <c:pt idx="27504">
                  <c:v>6.302112923448509E-4</c:v>
                </c:pt>
                <c:pt idx="27505">
                  <c:v>6.3018842521037597E-4</c:v>
                </c:pt>
                <c:pt idx="27506">
                  <c:v>6.3016553879032694E-4</c:v>
                </c:pt>
                <c:pt idx="27507">
                  <c:v>6.3014261928428389E-4</c:v>
                </c:pt>
                <c:pt idx="27508">
                  <c:v>6.301196724617465E-4</c:v>
                </c:pt>
                <c:pt idx="27509">
                  <c:v>6.3009672040926514E-4</c:v>
                </c:pt>
                <c:pt idx="27510">
                  <c:v>6.3007378909098524E-4</c:v>
                </c:pt>
                <c:pt idx="27511">
                  <c:v>6.3005089372870167E-4</c:v>
                </c:pt>
                <c:pt idx="27512">
                  <c:v>6.3002803023352004E-4</c:v>
                </c:pt>
                <c:pt idx="27513">
                  <c:v>6.3000517751220372E-4</c:v>
                </c:pt>
                <c:pt idx="27514">
                  <c:v>6.2998230934724006E-4</c:v>
                </c:pt>
                <c:pt idx="27515">
                  <c:v>6.2995940915953896E-4</c:v>
                </c:pt>
                <c:pt idx="27516">
                  <c:v>6.2993647934106401E-4</c:v>
                </c:pt>
                <c:pt idx="27517">
                  <c:v>6.2991353990377431E-4</c:v>
                </c:pt>
                <c:pt idx="27518">
                  <c:v>6.2989061720802994E-4</c:v>
                </c:pt>
                <c:pt idx="27519">
                  <c:v>6.2986772911897005E-4</c:v>
                </c:pt>
                <c:pt idx="27520">
                  <c:v>6.2984487494937365E-4</c:v>
                </c:pt>
                <c:pt idx="27521">
                  <c:v>6.2982203585055033E-4</c:v>
                </c:pt>
                <c:pt idx="27522">
                  <c:v>6.2979918542887072E-4</c:v>
                </c:pt>
                <c:pt idx="27523">
                  <c:v>6.2977630460814532E-4</c:v>
                </c:pt>
                <c:pt idx="27524">
                  <c:v>6.2975339236873921E-4</c:v>
                </c:pt>
                <c:pt idx="27525">
                  <c:v>6.2973046631763739E-4</c:v>
                </c:pt>
                <c:pt idx="27526">
                  <c:v>6.2970755277070407E-4</c:v>
                </c:pt>
                <c:pt idx="27527">
                  <c:v>6.2968467193362933E-4</c:v>
                </c:pt>
                <c:pt idx="27528">
                  <c:v>6.2966182652641784E-4</c:v>
                </c:pt>
                <c:pt idx="27529">
                  <c:v>6.2963900025561354E-4</c:v>
                </c:pt>
                <c:pt idx="27530">
                  <c:v>6.296161669923087E-4</c:v>
                </c:pt>
                <c:pt idx="27531">
                  <c:v>6.2959330548596987E-4</c:v>
                </c:pt>
                <c:pt idx="27532">
                  <c:v>6.295704113283366E-4</c:v>
                </c:pt>
                <c:pt idx="27533">
                  <c:v>6.2954749943170524E-4</c:v>
                </c:pt>
                <c:pt idx="27534">
                  <c:v>6.2952459562829334E-4</c:v>
                </c:pt>
                <c:pt idx="27535">
                  <c:v>6.295017221229917E-4</c:v>
                </c:pt>
                <c:pt idx="27536">
                  <c:v>6.2947888499168784E-4</c:v>
                </c:pt>
                <c:pt idx="27537">
                  <c:v>6.2945607076367034E-4</c:v>
                </c:pt>
                <c:pt idx="27538">
                  <c:v>6.2943325401041761E-4</c:v>
                </c:pt>
                <c:pt idx="27539">
                  <c:v>6.2941041166552692E-4</c:v>
                </c:pt>
                <c:pt idx="27540">
                  <c:v>6.2938753601159451E-4</c:v>
                </c:pt>
                <c:pt idx="27541">
                  <c:v>6.2936463902202419E-4</c:v>
                </c:pt>
                <c:pt idx="27542">
                  <c:v>6.2934174561503104E-4</c:v>
                </c:pt>
                <c:pt idx="27543">
                  <c:v>6.2931887962061324E-4</c:v>
                </c:pt>
                <c:pt idx="27544">
                  <c:v>6.2929605036326965E-4</c:v>
                </c:pt>
                <c:pt idx="27545">
                  <c:v>6.2927324741495632E-4</c:v>
                </c:pt>
                <c:pt idx="27546">
                  <c:v>6.2925044647074561E-4</c:v>
                </c:pt>
                <c:pt idx="27547">
                  <c:v>6.292276230365503E-4</c:v>
                </c:pt>
                <c:pt idx="27548">
                  <c:v>6.2920476622038582E-4</c:v>
                </c:pt>
                <c:pt idx="27549">
                  <c:v>6.2918188486201518E-4</c:v>
                </c:pt>
                <c:pt idx="27550">
                  <c:v>6.2915900255134923E-4</c:v>
                </c:pt>
                <c:pt idx="27551">
                  <c:v>6.2913614434288408E-4</c:v>
                </c:pt>
                <c:pt idx="27552">
                  <c:v>6.2911332264844002E-4</c:v>
                </c:pt>
                <c:pt idx="27553">
                  <c:v>6.2909053025139911E-4</c:v>
                </c:pt>
                <c:pt idx="27554">
                  <c:v>6.2906774437415712E-4</c:v>
                </c:pt>
                <c:pt idx="27555">
                  <c:v>6.2904493950624249E-4</c:v>
                </c:pt>
                <c:pt idx="27556">
                  <c:v>6.2902210176842433E-4</c:v>
                </c:pt>
                <c:pt idx="27557">
                  <c:v>6.2899923672473984E-4</c:v>
                </c:pt>
                <c:pt idx="27558">
                  <c:v>6.2897636624534498E-4</c:v>
                </c:pt>
                <c:pt idx="27559">
                  <c:v>6.2895351618891238E-4</c:v>
                </c:pt>
                <c:pt idx="27560">
                  <c:v>6.2893070184204584E-4</c:v>
                </c:pt>
                <c:pt idx="27561">
                  <c:v>6.289079193144084E-4</c:v>
                </c:pt>
                <c:pt idx="27562">
                  <c:v>6.2888514773322532E-4</c:v>
                </c:pt>
                <c:pt idx="27563">
                  <c:v>6.2886236099924395E-4</c:v>
                </c:pt>
                <c:pt idx="27564">
                  <c:v>6.2883954248283108E-4</c:v>
                </c:pt>
                <c:pt idx="27565">
                  <c:v>6.2881669438512387E-4</c:v>
                </c:pt>
                <c:pt idx="27566">
                  <c:v>6.28793836494467E-4</c:v>
                </c:pt>
                <c:pt idx="27567">
                  <c:v>6.2877099504070517E-4</c:v>
                </c:pt>
                <c:pt idx="27568">
                  <c:v>6.2874818792505198E-4</c:v>
                </c:pt>
                <c:pt idx="27569">
                  <c:v>6.2872541464259869E-4</c:v>
                </c:pt>
                <c:pt idx="27570">
                  <c:v>6.2870265657049922E-4</c:v>
                </c:pt>
                <c:pt idx="27571">
                  <c:v>6.2867988745733802E-4</c:v>
                </c:pt>
                <c:pt idx="27572">
                  <c:v>6.2865708820544915E-4</c:v>
                </c:pt>
                <c:pt idx="27573">
                  <c:v>6.2863425762217499E-4</c:v>
                </c:pt>
                <c:pt idx="27574">
                  <c:v>6.286114130873787E-4</c:v>
                </c:pt>
                <c:pt idx="27575">
                  <c:v>6.2858858076360986E-4</c:v>
                </c:pt>
                <c:pt idx="27576">
                  <c:v>6.2856578086335855E-4</c:v>
                </c:pt>
                <c:pt idx="27577">
                  <c:v>6.2854301626966841E-4</c:v>
                </c:pt>
                <c:pt idx="27578">
                  <c:v>6.2852027091654021E-4</c:v>
                </c:pt>
                <c:pt idx="27579">
                  <c:v>6.2849751883883441E-4</c:v>
                </c:pt>
                <c:pt idx="27580">
                  <c:v>6.2847473879391435E-4</c:v>
                </c:pt>
                <c:pt idx="27581">
                  <c:v>6.2845192622112489E-4</c:v>
                </c:pt>
                <c:pt idx="27582">
                  <c:v>6.2842909580594793E-4</c:v>
                </c:pt>
                <c:pt idx="27583">
                  <c:v>6.2840627320706599E-4</c:v>
                </c:pt>
                <c:pt idx="27584">
                  <c:v>6.2838348060682944E-4</c:v>
                </c:pt>
                <c:pt idx="27585">
                  <c:v>6.2836072422224674E-4</c:v>
                </c:pt>
                <c:pt idx="27586">
                  <c:v>6.283379908078614E-4</c:v>
                </c:pt>
                <c:pt idx="27587">
                  <c:v>6.2831525511770794E-4</c:v>
                </c:pt>
                <c:pt idx="27588">
                  <c:v>6.2829249412246562E-4</c:v>
                </c:pt>
                <c:pt idx="27589">
                  <c:v>6.2826969997547308E-4</c:v>
                </c:pt>
                <c:pt idx="27590">
                  <c:v>6.2824688442737417E-4</c:v>
                </c:pt>
                <c:pt idx="27591">
                  <c:v>6.2822407220558497E-4</c:v>
                </c:pt>
                <c:pt idx="27592">
                  <c:v>6.2820128708865363E-4</c:v>
                </c:pt>
                <c:pt idx="27593">
                  <c:v>6.281785385179625E-4</c:v>
                </c:pt>
                <c:pt idx="27594">
                  <c:v>6.2815581628478481E-4</c:v>
                </c:pt>
                <c:pt idx="27595">
                  <c:v>6.2813309628246433E-4</c:v>
                </c:pt>
                <c:pt idx="27596">
                  <c:v>6.2811035408248488E-4</c:v>
                </c:pt>
                <c:pt idx="27597">
                  <c:v>6.2808757868885534E-4</c:v>
                </c:pt>
                <c:pt idx="27598">
                  <c:v>6.2806477872636509E-4</c:v>
                </c:pt>
                <c:pt idx="27599">
                  <c:v>6.2804197758002808E-4</c:v>
                </c:pt>
                <c:pt idx="27600">
                  <c:v>6.2801920022492763E-4</c:v>
                </c:pt>
                <c:pt idx="27601">
                  <c:v>6.2799645916361254E-4</c:v>
                </c:pt>
                <c:pt idx="27602">
                  <c:v>6.2797374738921452E-4</c:v>
                </c:pt>
                <c:pt idx="27603">
                  <c:v>6.2795104233476424E-4</c:v>
                </c:pt>
                <c:pt idx="27604">
                  <c:v>6.2792831858273434E-4</c:v>
                </c:pt>
                <c:pt idx="27605">
                  <c:v>6.2790556217680424E-4</c:v>
                </c:pt>
                <c:pt idx="27606">
                  <c:v>6.2788277847737487E-4</c:v>
                </c:pt>
                <c:pt idx="27607">
                  <c:v>6.2785998913907374E-4</c:v>
                </c:pt>
                <c:pt idx="27608">
                  <c:v>6.2783721991455598E-4</c:v>
                </c:pt>
                <c:pt idx="27609">
                  <c:v>6.278144861535409E-4</c:v>
                </c:pt>
                <c:pt idx="27610">
                  <c:v>6.2779178416239912E-4</c:v>
                </c:pt>
                <c:pt idx="27611">
                  <c:v>6.2776909328785446E-4</c:v>
                </c:pt>
                <c:pt idx="27612">
                  <c:v>6.2774638754931804E-4</c:v>
                </c:pt>
                <c:pt idx="27613">
                  <c:v>6.2772365026824524E-4</c:v>
                </c:pt>
                <c:pt idx="27614">
                  <c:v>6.2770088345683582E-4</c:v>
                </c:pt>
                <c:pt idx="27615">
                  <c:v>6.2767810668089361E-4</c:v>
                </c:pt>
                <c:pt idx="27616">
                  <c:v>6.2765534603944381E-4</c:v>
                </c:pt>
                <c:pt idx="27617">
                  <c:v>6.2763261946822935E-4</c:v>
                </c:pt>
                <c:pt idx="27618">
                  <c:v>6.2760992664273477E-4</c:v>
                </c:pt>
                <c:pt idx="27619">
                  <c:v>6.2758724916478546E-4</c:v>
                </c:pt>
                <c:pt idx="27620">
                  <c:v>6.2756456092536654E-4</c:v>
                </c:pt>
                <c:pt idx="27621">
                  <c:v>6.2754184280681643E-4</c:v>
                </c:pt>
                <c:pt idx="27622">
                  <c:v>6.2751909344536179E-4</c:v>
                </c:pt>
                <c:pt idx="27623">
                  <c:v>6.2749632999502204E-4</c:v>
                </c:pt>
                <c:pt idx="27624">
                  <c:v>6.274735784649653E-4</c:v>
                </c:pt>
                <c:pt idx="27625">
                  <c:v>6.2745085907308447E-4</c:v>
                </c:pt>
                <c:pt idx="27626">
                  <c:v>6.2742817486356164E-4</c:v>
                </c:pt>
                <c:pt idx="27627">
                  <c:v>6.274055099964763E-4</c:v>
                </c:pt>
                <c:pt idx="27628">
                  <c:v>6.2738283867041003E-4</c:v>
                </c:pt>
                <c:pt idx="27629">
                  <c:v>6.2736013965191035E-4</c:v>
                </c:pt>
                <c:pt idx="27630">
                  <c:v>6.2733740822985471E-4</c:v>
                </c:pt>
                <c:pt idx="27631">
                  <c:v>6.2731465886434125E-4</c:v>
                </c:pt>
                <c:pt idx="27632">
                  <c:v>6.2729191704069987E-4</c:v>
                </c:pt>
                <c:pt idx="27633">
                  <c:v>6.2726920491755955E-4</c:v>
                </c:pt>
                <c:pt idx="27634">
                  <c:v>6.2724652885112124E-4</c:v>
                </c:pt>
                <c:pt idx="27635">
                  <c:v>6.272238758196708E-4</c:v>
                </c:pt>
                <c:pt idx="27636">
                  <c:v>6.2720122075950223E-4</c:v>
                </c:pt>
                <c:pt idx="27637">
                  <c:v>6.2717854067947086E-4</c:v>
                </c:pt>
                <c:pt idx="27638">
                  <c:v>6.2715582760553554E-4</c:v>
                </c:pt>
                <c:pt idx="27639">
                  <c:v>6.2713309306719586E-4</c:v>
                </c:pt>
                <c:pt idx="27640">
                  <c:v>6.2711036160146617E-4</c:v>
                </c:pt>
                <c:pt idx="27641">
                  <c:v>6.2708765693446496E-4</c:v>
                </c:pt>
                <c:pt idx="27642">
                  <c:v>6.2706498862258558E-4</c:v>
                </c:pt>
                <c:pt idx="27643">
                  <c:v>6.2704234667477208E-4</c:v>
                </c:pt>
                <c:pt idx="27644">
                  <c:v>6.2701970718209764E-4</c:v>
                </c:pt>
                <c:pt idx="27645">
                  <c:v>6.2699704578250909E-4</c:v>
                </c:pt>
                <c:pt idx="27646">
                  <c:v>6.2697435137783186E-4</c:v>
                </c:pt>
                <c:pt idx="27647">
                  <c:v>6.2695163237957497E-4</c:v>
                </c:pt>
                <c:pt idx="27648">
                  <c:v>6.2692891196854301E-4</c:v>
                </c:pt>
                <c:pt idx="27649">
                  <c:v>6.2690621503960493E-4</c:v>
                </c:pt>
                <c:pt idx="27650">
                  <c:v>6.2688355418426581E-4</c:v>
                </c:pt>
                <c:pt idx="27651">
                  <c:v>6.2686092260364422E-4</c:v>
                </c:pt>
                <c:pt idx="27652">
                  <c:v>6.2683829794064883E-4</c:v>
                </c:pt>
                <c:pt idx="27653">
                  <c:v>6.2681565487134126E-4</c:v>
                </c:pt>
                <c:pt idx="27654">
                  <c:v>6.2679297936405409E-4</c:v>
                </c:pt>
                <c:pt idx="27655">
                  <c:v>6.2677027657733625E-4</c:v>
                </c:pt>
                <c:pt idx="27656">
                  <c:v>6.2674756795118812E-4</c:v>
                </c:pt>
                <c:pt idx="27657">
                  <c:v>6.2672487913168829E-4</c:v>
                </c:pt>
                <c:pt idx="27658">
                  <c:v>6.2670222553001505E-4</c:v>
                </c:pt>
                <c:pt idx="27659">
                  <c:v>6.2667960364739433E-4</c:v>
                </c:pt>
                <c:pt idx="27660">
                  <c:v>6.2665699304905495E-4</c:v>
                </c:pt>
                <c:pt idx="27661">
                  <c:v>6.2663436787351934E-4</c:v>
                </c:pt>
                <c:pt idx="27662">
                  <c:v>6.2661171139492833E-4</c:v>
                </c:pt>
                <c:pt idx="27663">
                  <c:v>6.2658902543840463E-4</c:v>
                </c:pt>
                <c:pt idx="27664">
                  <c:v>6.2656632934830823E-4</c:v>
                </c:pt>
                <c:pt idx="27665">
                  <c:v>6.2654364909252313E-4</c:v>
                </c:pt>
                <c:pt idx="27666">
                  <c:v>6.2652100263980472E-4</c:v>
                </c:pt>
                <c:pt idx="27667">
                  <c:v>6.2649838984415117E-4</c:v>
                </c:pt>
                <c:pt idx="27668">
                  <c:v>6.2647579253085413E-4</c:v>
                </c:pt>
                <c:pt idx="27669">
                  <c:v>6.2645318473349772E-4</c:v>
                </c:pt>
                <c:pt idx="27670">
                  <c:v>6.264305473158712E-4</c:v>
                </c:pt>
                <c:pt idx="27671">
                  <c:v>6.2640787874498134E-4</c:v>
                </c:pt>
                <c:pt idx="27672">
                  <c:v>6.2638519595029063E-4</c:v>
                </c:pt>
                <c:pt idx="27673">
                  <c:v>6.2636252478751313E-4</c:v>
                </c:pt>
                <c:pt idx="27674">
                  <c:v>6.2633988547859123E-4</c:v>
                </c:pt>
                <c:pt idx="27675">
                  <c:v>6.2631728122693132E-4</c:v>
                </c:pt>
                <c:pt idx="27676">
                  <c:v>6.2629469641732583E-4</c:v>
                </c:pt>
                <c:pt idx="27677">
                  <c:v>6.2627210541201807E-4</c:v>
                </c:pt>
                <c:pt idx="27678">
                  <c:v>6.2624948698802082E-4</c:v>
                </c:pt>
                <c:pt idx="27679">
                  <c:v>6.2622683628564102E-4</c:v>
                </c:pt>
                <c:pt idx="27680">
                  <c:v>6.2620416754104494E-4</c:v>
                </c:pt>
                <c:pt idx="27681">
                  <c:v>6.2618150606639339E-4</c:v>
                </c:pt>
                <c:pt idx="27682">
                  <c:v>6.2615887399539139E-4</c:v>
                </c:pt>
                <c:pt idx="27683">
                  <c:v>6.2613627782157034E-4</c:v>
                </c:pt>
                <c:pt idx="27684">
                  <c:v>6.2611370474542074E-4</c:v>
                </c:pt>
                <c:pt idx="27685">
                  <c:v>6.2609112988519814E-4</c:v>
                </c:pt>
                <c:pt idx="27686">
                  <c:v>6.2606853028901422E-4</c:v>
                </c:pt>
                <c:pt idx="27687">
                  <c:v>6.2604589785732331E-4</c:v>
                </c:pt>
                <c:pt idx="27688">
                  <c:v>6.2602324390005897E-4</c:v>
                </c:pt>
                <c:pt idx="27689">
                  <c:v>6.2600059276426512E-4</c:v>
                </c:pt>
                <c:pt idx="27690">
                  <c:v>6.259779681226529E-4</c:v>
                </c:pt>
                <c:pt idx="27691">
                  <c:v>6.2595537964478531E-4</c:v>
                </c:pt>
                <c:pt idx="27692">
                  <c:v>6.2593281755562329E-4</c:v>
                </c:pt>
                <c:pt idx="27693">
                  <c:v>6.2591025814342388E-4</c:v>
                </c:pt>
                <c:pt idx="27694">
                  <c:v>6.2588767711347639E-4</c:v>
                </c:pt>
                <c:pt idx="27695">
                  <c:v>6.2586506326721381E-4</c:v>
                </c:pt>
                <c:pt idx="27696">
                  <c:v>6.25842424804594E-4</c:v>
                </c:pt>
                <c:pt idx="27697">
                  <c:v>6.2581978470284882E-4</c:v>
                </c:pt>
                <c:pt idx="27698">
                  <c:v>6.2579716777588323E-4</c:v>
                </c:pt>
                <c:pt idx="27699">
                  <c:v>6.257745867024033E-4</c:v>
                </c:pt>
                <c:pt idx="27700">
                  <c:v>6.2575203488974553E-4</c:v>
                </c:pt>
                <c:pt idx="27701">
                  <c:v>6.2572949018992814E-4</c:v>
                </c:pt>
                <c:pt idx="27702">
                  <c:v>6.2570692737325541E-4</c:v>
                </c:pt>
                <c:pt idx="27703">
                  <c:v>6.2568433233440787E-4</c:v>
                </c:pt>
                <c:pt idx="27704">
                  <c:v>6.2566171003190004E-4</c:v>
                </c:pt>
                <c:pt idx="27705">
                  <c:v>6.2563908169198162E-4</c:v>
                </c:pt>
                <c:pt idx="27706">
                  <c:v>6.2561647285360529E-4</c:v>
                </c:pt>
                <c:pt idx="27707">
                  <c:v>6.2559389898777802E-4</c:v>
                </c:pt>
                <c:pt idx="27708">
                  <c:v>6.2557135678874135E-4</c:v>
                </c:pt>
                <c:pt idx="27709">
                  <c:v>6.2554882603924088E-4</c:v>
                </c:pt>
                <c:pt idx="27710">
                  <c:v>6.2552628099733472E-4</c:v>
                </c:pt>
                <c:pt idx="27711">
                  <c:v>6.2550370489141338E-4</c:v>
                </c:pt>
                <c:pt idx="27712">
                  <c:v>6.2548109936139812E-4</c:v>
                </c:pt>
                <c:pt idx="27713">
                  <c:v>6.2545848353128333E-4</c:v>
                </c:pt>
                <c:pt idx="27714">
                  <c:v>6.2543588323753739E-4</c:v>
                </c:pt>
                <c:pt idx="27715">
                  <c:v>6.2541331648039453E-4</c:v>
                </c:pt>
                <c:pt idx="27716">
                  <c:v>6.2539078329048757E-4</c:v>
                </c:pt>
                <c:pt idx="27717">
                  <c:v>6.2536826571539593E-4</c:v>
                </c:pt>
                <c:pt idx="27718">
                  <c:v>6.2534573793148374E-4</c:v>
                </c:pt>
                <c:pt idx="27719">
                  <c:v>6.2532318078541485E-4</c:v>
                </c:pt>
                <c:pt idx="27720">
                  <c:v>6.2530059257687068E-4</c:v>
                </c:pt>
                <c:pt idx="27721">
                  <c:v>6.2527799001203235E-4</c:v>
                </c:pt>
                <c:pt idx="27722">
                  <c:v>6.2525539879310825E-4</c:v>
                </c:pt>
                <c:pt idx="27723">
                  <c:v>6.2523283914473653E-4</c:v>
                </c:pt>
                <c:pt idx="27724">
                  <c:v>6.2521031442765477E-4</c:v>
                </c:pt>
                <c:pt idx="27725">
                  <c:v>6.2518780925001111E-4</c:v>
                </c:pt>
                <c:pt idx="27726">
                  <c:v>6.2516529813763319E-4</c:v>
                </c:pt>
                <c:pt idx="27727">
                  <c:v>6.2514275987927601E-4</c:v>
                </c:pt>
                <c:pt idx="27728">
                  <c:v>6.251201894685454E-4</c:v>
                </c:pt>
                <c:pt idx="27729">
                  <c:v>6.2509760091912839E-4</c:v>
                </c:pt>
                <c:pt idx="27730">
                  <c:v>6.2507501937021192E-4</c:v>
                </c:pt>
                <c:pt idx="27731">
                  <c:v>6.2505246692939474E-4</c:v>
                </c:pt>
                <c:pt idx="27732">
                  <c:v>6.250299502256752E-4</c:v>
                </c:pt>
                <c:pt idx="27733">
                  <c:v>6.2500745668022902E-4</c:v>
                </c:pt>
                <c:pt idx="27734">
                  <c:v>6.249849615929642E-4</c:v>
                </c:pt>
                <c:pt idx="27735">
                  <c:v>6.2496244205231008E-4</c:v>
                </c:pt>
                <c:pt idx="27736">
                  <c:v>6.2493988983507913E-4</c:v>
                </c:pt>
                <c:pt idx="27737">
                  <c:v>6.2491731603321957E-4</c:v>
                </c:pt>
                <c:pt idx="27738">
                  <c:v>6.248947448042393E-4</c:v>
                </c:pt>
                <c:pt idx="27739">
                  <c:v>6.2487219976646276E-4</c:v>
                </c:pt>
                <c:pt idx="27740">
                  <c:v>6.2484969070081134E-4</c:v>
                </c:pt>
                <c:pt idx="27741">
                  <c:v>6.2482720804661618E-4</c:v>
                </c:pt>
                <c:pt idx="27742">
                  <c:v>6.2480472828876248E-4</c:v>
                </c:pt>
                <c:pt idx="27743">
                  <c:v>6.247822272007472E-4</c:v>
                </c:pt>
                <c:pt idx="27744">
                  <c:v>6.2475969348539824E-4</c:v>
                </c:pt>
                <c:pt idx="27745">
                  <c:v>6.2473713513282831E-4</c:v>
                </c:pt>
                <c:pt idx="27746">
                  <c:v>6.2471457491735294E-4</c:v>
                </c:pt>
                <c:pt idx="27747">
                  <c:v>6.2469203757116096E-4</c:v>
                </c:pt>
                <c:pt idx="27748">
                  <c:v>6.2466953585841602E-4</c:v>
                </c:pt>
                <c:pt idx="27749">
                  <c:v>6.2464706339092715E-4</c:v>
                </c:pt>
                <c:pt idx="27750">
                  <c:v>6.2462459822904513E-4</c:v>
                </c:pt>
                <c:pt idx="27751">
                  <c:v>6.2460211523795626E-4</c:v>
                </c:pt>
                <c:pt idx="27752">
                  <c:v>6.2457960024038181E-4</c:v>
                </c:pt>
                <c:pt idx="27753">
                  <c:v>6.2455705799659253E-4</c:v>
                </c:pt>
                <c:pt idx="27754">
                  <c:v>6.2453450951996847E-4</c:v>
                </c:pt>
                <c:pt idx="27755">
                  <c:v>6.2451198024181514E-4</c:v>
                </c:pt>
                <c:pt idx="27756">
                  <c:v>6.2448948569132721E-4</c:v>
                </c:pt>
                <c:pt idx="27757">
                  <c:v>6.2446702275394919E-4</c:v>
                </c:pt>
                <c:pt idx="27758">
                  <c:v>6.2444457142895443E-4</c:v>
                </c:pt>
                <c:pt idx="27759">
                  <c:v>6.2442210609432811E-4</c:v>
                </c:pt>
                <c:pt idx="27760">
                  <c:v>6.243996099343001E-4</c:v>
                </c:pt>
                <c:pt idx="27761">
                  <c:v>6.2437708440542673E-4</c:v>
                </c:pt>
                <c:pt idx="27762">
                  <c:v>6.243545484124316E-4</c:v>
                </c:pt>
                <c:pt idx="27763">
                  <c:v>6.2433202766006414E-4</c:v>
                </c:pt>
                <c:pt idx="27764">
                  <c:v>6.2430954017855442E-4</c:v>
                </c:pt>
                <c:pt idx="27765">
                  <c:v>6.2428708617330423E-4</c:v>
                </c:pt>
                <c:pt idx="27766">
                  <c:v>6.2426464791300192E-4</c:v>
                </c:pt>
                <c:pt idx="27767">
                  <c:v>6.2424219971693906E-4</c:v>
                </c:pt>
                <c:pt idx="27768">
                  <c:v>6.2421972241608894E-4</c:v>
                </c:pt>
                <c:pt idx="27769">
                  <c:v>6.2419721414468164E-4</c:v>
                </c:pt>
                <c:pt idx="27770">
                  <c:v>6.2417469138688678E-4</c:v>
                </c:pt>
                <c:pt idx="27771">
                  <c:v>6.2415217969136606E-4</c:v>
                </c:pt>
                <c:pt idx="27772">
                  <c:v>6.2412969928411191E-4</c:v>
                </c:pt>
                <c:pt idx="27773">
                  <c:v>6.2410725368132133E-4</c:v>
                </c:pt>
                <c:pt idx="27774">
                  <c:v>6.2408482771313329E-4</c:v>
                </c:pt>
                <c:pt idx="27775">
                  <c:v>6.2406239606889111E-4</c:v>
                </c:pt>
                <c:pt idx="27776">
                  <c:v>6.2403993755033159E-4</c:v>
                </c:pt>
                <c:pt idx="27777">
                  <c:v>6.2401744700623404E-4</c:v>
                </c:pt>
                <c:pt idx="27778">
                  <c:v>6.2399493822925167E-4</c:v>
                </c:pt>
                <c:pt idx="27779">
                  <c:v>6.239724361857739E-4</c:v>
                </c:pt>
                <c:pt idx="27780">
                  <c:v>6.2394996295617145E-4</c:v>
                </c:pt>
                <c:pt idx="27781">
                  <c:v>6.2392752530302301E-4</c:v>
                </c:pt>
                <c:pt idx="27782">
                  <c:v>6.2390511086669409E-4</c:v>
                </c:pt>
                <c:pt idx="27783">
                  <c:v>6.2388269512840858E-4</c:v>
                </c:pt>
                <c:pt idx="27784">
                  <c:v>6.2386025521799643E-4</c:v>
                </c:pt>
                <c:pt idx="27785">
                  <c:v>6.2383778279044436E-4</c:v>
                </c:pt>
                <c:pt idx="27786">
                  <c:v>6.2381528872130446E-4</c:v>
                </c:pt>
                <c:pt idx="27787">
                  <c:v>6.2379279697898093E-4</c:v>
                </c:pt>
                <c:pt idx="27788">
                  <c:v>6.2377033112646181E-4</c:v>
                </c:pt>
                <c:pt idx="27789">
                  <c:v>6.2374790105421986E-4</c:v>
                </c:pt>
                <c:pt idx="27790">
                  <c:v>6.2372549741429584E-4</c:v>
                </c:pt>
                <c:pt idx="27791">
                  <c:v>6.2370309688767689E-4</c:v>
                </c:pt>
                <c:pt idx="27792">
                  <c:v>6.2368067531691116E-4</c:v>
                </c:pt>
                <c:pt idx="27793">
                  <c:v>6.2365822130797924E-4</c:v>
                </c:pt>
                <c:pt idx="27794">
                  <c:v>6.2363574264284933E-4</c:v>
                </c:pt>
                <c:pt idx="27795">
                  <c:v>6.236132618935874E-4</c:v>
                </c:pt>
                <c:pt idx="27796">
                  <c:v>6.2359080370992883E-4</c:v>
                </c:pt>
                <c:pt idx="27797">
                  <c:v>6.2356838093976976E-4</c:v>
                </c:pt>
                <c:pt idx="27798">
                  <c:v>6.2354598739764908E-4</c:v>
                </c:pt>
                <c:pt idx="27799">
                  <c:v>6.2352360135147313E-4</c:v>
                </c:pt>
                <c:pt idx="27800">
                  <c:v>6.2350119776193394E-4</c:v>
                </c:pt>
                <c:pt idx="27801">
                  <c:v>6.2347876238147285E-4</c:v>
                </c:pt>
                <c:pt idx="27802">
                  <c:v>6.2345629977389504E-4</c:v>
                </c:pt>
                <c:pt idx="27803">
                  <c:v>6.2343383074058391E-4</c:v>
                </c:pt>
                <c:pt idx="27804">
                  <c:v>6.234113806047099E-4</c:v>
                </c:pt>
                <c:pt idx="27805">
                  <c:v>6.2338896495202833E-4</c:v>
                </c:pt>
                <c:pt idx="27806">
                  <c:v>6.2336658085737065E-4</c:v>
                </c:pt>
                <c:pt idx="27807">
                  <c:v>6.2334420853554502E-4</c:v>
                </c:pt>
                <c:pt idx="27808">
                  <c:v>6.2332182248486996E-4</c:v>
                </c:pt>
                <c:pt idx="27809">
                  <c:v>6.2329940584695393E-4</c:v>
                </c:pt>
                <c:pt idx="27810">
                  <c:v>6.2327695989683831E-4</c:v>
                </c:pt>
                <c:pt idx="27811">
                  <c:v>6.2325450332104972E-4</c:v>
                </c:pt>
                <c:pt idx="27812">
                  <c:v>6.2323206169236328E-4</c:v>
                </c:pt>
                <c:pt idx="27813">
                  <c:v>6.2320965306950722E-4</c:v>
                </c:pt>
                <c:pt idx="27814">
                  <c:v>6.2318727783080674E-4</c:v>
                </c:pt>
                <c:pt idx="27815">
                  <c:v>6.2316491846486997E-4</c:v>
                </c:pt>
                <c:pt idx="27816">
                  <c:v>6.2314254943407227E-4</c:v>
                </c:pt>
                <c:pt idx="27817">
                  <c:v>6.2312015155510214E-4</c:v>
                </c:pt>
                <c:pt idx="27818">
                  <c:v>6.2309772279859699E-4</c:v>
                </c:pt>
                <c:pt idx="27819">
                  <c:v>6.2307527942799849E-4</c:v>
                </c:pt>
                <c:pt idx="27820">
                  <c:v>6.2305284683837625E-4</c:v>
                </c:pt>
                <c:pt idx="27821">
                  <c:v>6.2303044525576379E-4</c:v>
                </c:pt>
                <c:pt idx="27822">
                  <c:v>6.2300807834995032E-4</c:v>
                </c:pt>
                <c:pt idx="27823">
                  <c:v>6.2298573117170494E-4</c:v>
                </c:pt>
                <c:pt idx="27824">
                  <c:v>6.2296337857380374E-4</c:v>
                </c:pt>
                <c:pt idx="27825">
                  <c:v>6.2294099937219296E-4</c:v>
                </c:pt>
                <c:pt idx="27826">
                  <c:v>6.2291858827269182E-4</c:v>
                </c:pt>
                <c:pt idx="27827">
                  <c:v>6.2289615884834827E-4</c:v>
                </c:pt>
                <c:pt idx="27828">
                  <c:v>6.228737358929731E-4</c:v>
                </c:pt>
                <c:pt idx="27829">
                  <c:v>6.2285134145854937E-4</c:v>
                </c:pt>
                <c:pt idx="27830">
                  <c:v>6.2282898243941353E-4</c:v>
                </c:pt>
                <c:pt idx="27831">
                  <c:v>6.2280664669358936E-4</c:v>
                </c:pt>
                <c:pt idx="27832">
                  <c:v>6.2278430988331631E-4</c:v>
                </c:pt>
                <c:pt idx="27833">
                  <c:v>6.2276194918084774E-4</c:v>
                </c:pt>
                <c:pt idx="27834">
                  <c:v>6.2273955612117274E-4</c:v>
                </c:pt>
                <c:pt idx="27835">
                  <c:v>6.2271714136502522E-4</c:v>
                </c:pt>
                <c:pt idx="27836">
                  <c:v>6.2269472869214734E-4</c:v>
                </c:pt>
                <c:pt idx="27837">
                  <c:v>6.2267234160924253E-4</c:v>
                </c:pt>
                <c:pt idx="27838">
                  <c:v>6.2264999011454804E-4</c:v>
                </c:pt>
                <c:pt idx="27839">
                  <c:v>6.2262766507119034E-4</c:v>
                </c:pt>
                <c:pt idx="27840">
                  <c:v>6.2260534335568745E-4</c:v>
                </c:pt>
                <c:pt idx="27841">
                  <c:v>6.2258300088046574E-4</c:v>
                </c:pt>
                <c:pt idx="27842">
                  <c:v>6.2256062615643831E-4</c:v>
                </c:pt>
                <c:pt idx="27843">
                  <c:v>6.2253822675909301E-4</c:v>
                </c:pt>
                <c:pt idx="27844">
                  <c:v>6.2251582505893179E-4</c:v>
                </c:pt>
                <c:pt idx="27845">
                  <c:v>6.2249344562250678E-4</c:v>
                </c:pt>
                <c:pt idx="27846">
                  <c:v>6.2247110137973163E-4</c:v>
                </c:pt>
                <c:pt idx="27847">
                  <c:v>6.2244878634614667E-4</c:v>
                </c:pt>
                <c:pt idx="27848">
                  <c:v>6.2242647899642903E-4</c:v>
                </c:pt>
                <c:pt idx="27849">
                  <c:v>6.2240415438739394E-4</c:v>
                </c:pt>
                <c:pt idx="27850">
                  <c:v>6.2238179820285904E-4</c:v>
                </c:pt>
                <c:pt idx="27851">
                  <c:v>6.2235941481193714E-4</c:v>
                </c:pt>
                <c:pt idx="27852">
                  <c:v>6.223370248049073E-4</c:v>
                </c:pt>
                <c:pt idx="27853">
                  <c:v>6.2231465339629823E-4</c:v>
                </c:pt>
                <c:pt idx="27854">
                  <c:v>6.2229231622682422E-4</c:v>
                </c:pt>
                <c:pt idx="27855">
                  <c:v>6.2227001055890126E-4</c:v>
                </c:pt>
                <c:pt idx="27856">
                  <c:v>6.2224771682189007E-4</c:v>
                </c:pt>
                <c:pt idx="27857">
                  <c:v>6.2222540963481903E-4</c:v>
                </c:pt>
                <c:pt idx="27858">
                  <c:v>6.2220307209822018E-4</c:v>
                </c:pt>
                <c:pt idx="27859">
                  <c:v>6.2218070530742733E-4</c:v>
                </c:pt>
                <c:pt idx="27860">
                  <c:v>6.2215832773187716E-4</c:v>
                </c:pt>
                <c:pt idx="27861">
                  <c:v>6.2213596481209383E-4</c:v>
                </c:pt>
                <c:pt idx="27862">
                  <c:v>6.2211363463384709E-4</c:v>
                </c:pt>
                <c:pt idx="27863">
                  <c:v>6.2209133774653372E-4</c:v>
                </c:pt>
                <c:pt idx="27864">
                  <c:v>6.2206905685750096E-4</c:v>
                </c:pt>
                <c:pt idx="27865">
                  <c:v>6.2204676657237124E-4</c:v>
                </c:pt>
                <c:pt idx="27866">
                  <c:v>6.2202444769491531E-4</c:v>
                </c:pt>
                <c:pt idx="27867">
                  <c:v>6.2200209803404591E-4</c:v>
                </c:pt>
                <c:pt idx="27868">
                  <c:v>6.219797336337238E-4</c:v>
                </c:pt>
                <c:pt idx="27869">
                  <c:v>6.2195737973542607E-4</c:v>
                </c:pt>
                <c:pt idx="27870">
                  <c:v>6.2193505656390124E-4</c:v>
                </c:pt>
                <c:pt idx="27871">
                  <c:v>6.2191276794068919E-4</c:v>
                </c:pt>
                <c:pt idx="27872">
                  <c:v>6.2189049913583894E-4</c:v>
                </c:pt>
                <c:pt idx="27873">
                  <c:v>6.2186822516545424E-4</c:v>
                </c:pt>
                <c:pt idx="27874">
                  <c:v>6.2184592486091983E-4</c:v>
                </c:pt>
                <c:pt idx="27875">
                  <c:v>6.2182359278693724E-4</c:v>
                </c:pt>
                <c:pt idx="27876">
                  <c:v>6.2180124229837522E-4</c:v>
                </c:pt>
                <c:pt idx="27877">
                  <c:v>6.2177889801668122E-4</c:v>
                </c:pt>
                <c:pt idx="27878">
                  <c:v>6.2175658196432623E-4</c:v>
                </c:pt>
                <c:pt idx="27879">
                  <c:v>6.2173430116556978E-4</c:v>
                </c:pt>
                <c:pt idx="27880">
                  <c:v>6.2171204369460291E-4</c:v>
                </c:pt>
                <c:pt idx="27881">
                  <c:v>6.2168978539433532E-4</c:v>
                </c:pt>
                <c:pt idx="27882">
                  <c:v>6.2166750348048377E-4</c:v>
                </c:pt>
                <c:pt idx="27883">
                  <c:v>6.2164518936984065E-4</c:v>
                </c:pt>
                <c:pt idx="27884">
                  <c:v>6.2162285350989043E-4</c:v>
                </c:pt>
                <c:pt idx="27885">
                  <c:v>6.2160051949216081E-4</c:v>
                </c:pt>
                <c:pt idx="27886">
                  <c:v>6.2157821076614381E-4</c:v>
                </c:pt>
                <c:pt idx="27887">
                  <c:v>6.2155593743606842E-4</c:v>
                </c:pt>
                <c:pt idx="27888">
                  <c:v>6.2153369057451268E-4</c:v>
                </c:pt>
                <c:pt idx="27889">
                  <c:v>6.2151144725296182E-4</c:v>
                </c:pt>
                <c:pt idx="27890">
                  <c:v>6.2148918345455702E-4</c:v>
                </c:pt>
                <c:pt idx="27891">
                  <c:v>6.214668875968672E-4</c:v>
                </c:pt>
                <c:pt idx="27892">
                  <c:v>6.2144456705059026E-4</c:v>
                </c:pt>
                <c:pt idx="27893">
                  <c:v>6.2142224398533394E-4</c:v>
                </c:pt>
                <c:pt idx="27894">
                  <c:v>6.2139994288374733E-4</c:v>
                </c:pt>
                <c:pt idx="27895">
                  <c:v>6.213776767560775E-4</c:v>
                </c:pt>
                <c:pt idx="27896">
                  <c:v>6.213554398171331E-4</c:v>
                </c:pt>
                <c:pt idx="27897">
                  <c:v>6.2133321074758134E-4</c:v>
                </c:pt>
                <c:pt idx="27898">
                  <c:v>6.2131096470096996E-4</c:v>
                </c:pt>
                <c:pt idx="27899">
                  <c:v>6.2128868729412385E-4</c:v>
                </c:pt>
                <c:pt idx="27900">
                  <c:v>6.2126638270323747E-4</c:v>
                </c:pt>
                <c:pt idx="27901">
                  <c:v>6.2124407130836835E-4</c:v>
                </c:pt>
                <c:pt idx="27902">
                  <c:v>6.2122177821491388E-4</c:v>
                </c:pt>
                <c:pt idx="27903">
                  <c:v>6.2119951911696525E-4</c:v>
                </c:pt>
                <c:pt idx="27904">
                  <c:v>6.2117729146272721E-4</c:v>
                </c:pt>
                <c:pt idx="27905">
                  <c:v>6.2115507589512804E-4</c:v>
                </c:pt>
                <c:pt idx="27906">
                  <c:v>6.2113284715427407E-4</c:v>
                </c:pt>
                <c:pt idx="27907">
                  <c:v>6.2111058830113342E-4</c:v>
                </c:pt>
                <c:pt idx="27908">
                  <c:v>6.2108830025316478E-4</c:v>
                </c:pt>
                <c:pt idx="27909">
                  <c:v>6.2106600126379493E-4</c:v>
                </c:pt>
                <c:pt idx="27910">
                  <c:v>6.2104371664103574E-4</c:v>
                </c:pt>
                <c:pt idx="27911">
                  <c:v>6.2102146449626494E-4</c:v>
                </c:pt>
                <c:pt idx="27912">
                  <c:v>6.2099924554810649E-4</c:v>
                </c:pt>
                <c:pt idx="27913">
                  <c:v>6.2097704272147142E-4</c:v>
                </c:pt>
                <c:pt idx="27914">
                  <c:v>6.2095483076535121E-4</c:v>
                </c:pt>
                <c:pt idx="27915">
                  <c:v>6.2093259047199631E-4</c:v>
                </c:pt>
                <c:pt idx="27916">
                  <c:v>6.2091031949041363E-4</c:v>
                </c:pt>
                <c:pt idx="27917">
                  <c:v>6.2088803364636228E-4</c:v>
                </c:pt>
                <c:pt idx="27918">
                  <c:v>6.2086575802770393E-4</c:v>
                </c:pt>
                <c:pt idx="27919">
                  <c:v>6.2084351285662072E-4</c:v>
                </c:pt>
                <c:pt idx="27920">
                  <c:v>6.2082130210455743E-4</c:v>
                </c:pt>
                <c:pt idx="27921">
                  <c:v>6.2079911125948644E-4</c:v>
                </c:pt>
                <c:pt idx="27922">
                  <c:v>6.2077691550074593E-4</c:v>
                </c:pt>
                <c:pt idx="27923">
                  <c:v>6.2075469367635838E-4</c:v>
                </c:pt>
                <c:pt idx="27924">
                  <c:v>6.2073244021174014E-4</c:v>
                </c:pt>
                <c:pt idx="27925">
                  <c:v>6.2071016824500821E-4</c:v>
                </c:pt>
                <c:pt idx="27926">
                  <c:v>6.2068790222547161E-4</c:v>
                </c:pt>
                <c:pt idx="27927">
                  <c:v>6.2066566414497031E-4</c:v>
                </c:pt>
                <c:pt idx="27928">
                  <c:v>6.2064346115587102E-4</c:v>
                </c:pt>
                <c:pt idx="27929">
                  <c:v>6.2062128154704384E-4</c:v>
                </c:pt>
                <c:pt idx="27930">
                  <c:v>6.205991013417193E-4</c:v>
                </c:pt>
                <c:pt idx="27931">
                  <c:v>6.2057689780009194E-4</c:v>
                </c:pt>
                <c:pt idx="27932">
                  <c:v>6.2055466222256524E-4</c:v>
                </c:pt>
                <c:pt idx="27933">
                  <c:v>6.2053240484492118E-4</c:v>
                </c:pt>
                <c:pt idx="27934">
                  <c:v>6.2051014907093507E-4</c:v>
                </c:pt>
                <c:pt idx="27935">
                  <c:v>6.2048791829197607E-4</c:v>
                </c:pt>
                <c:pt idx="27936">
                  <c:v>6.2046572271648914E-4</c:v>
                </c:pt>
                <c:pt idx="27937">
                  <c:v>6.2044355362489379E-4</c:v>
                </c:pt>
                <c:pt idx="27938">
                  <c:v>6.2042138828308322E-4</c:v>
                </c:pt>
                <c:pt idx="27939">
                  <c:v>6.2039920274569794E-4</c:v>
                </c:pt>
                <c:pt idx="27940">
                  <c:v>6.2037698533870577E-4</c:v>
                </c:pt>
                <c:pt idx="27941">
                  <c:v>6.2035474322968737E-4</c:v>
                </c:pt>
                <c:pt idx="27942">
                  <c:v>6.203324983880199E-4</c:v>
                </c:pt>
                <c:pt idx="27943">
                  <c:v>6.203102752117695E-4</c:v>
                </c:pt>
                <c:pt idx="27944">
                  <c:v>6.202880867898149E-4</c:v>
                </c:pt>
                <c:pt idx="27945">
                  <c:v>6.2026592753453491E-4</c:v>
                </c:pt>
                <c:pt idx="27946">
                  <c:v>6.2024377633179402E-4</c:v>
                </c:pt>
                <c:pt idx="27947">
                  <c:v>6.2022160843245742E-4</c:v>
                </c:pt>
                <c:pt idx="27948">
                  <c:v>6.20199409387993E-4</c:v>
                </c:pt>
                <c:pt idx="27949">
                  <c:v>6.2017718318342033E-4</c:v>
                </c:pt>
                <c:pt idx="27950">
                  <c:v>6.2015494998947417E-4</c:v>
                </c:pt>
                <c:pt idx="27951">
                  <c:v>6.2013273480194208E-4</c:v>
                </c:pt>
                <c:pt idx="27952">
                  <c:v>6.2011055336672332E-4</c:v>
                </c:pt>
                <c:pt idx="27953">
                  <c:v>6.2008840331603452E-4</c:v>
                </c:pt>
                <c:pt idx="27954">
                  <c:v>6.2006626550537253E-4</c:v>
                </c:pt>
                <c:pt idx="27955">
                  <c:v>6.2004411479627203E-4</c:v>
                </c:pt>
                <c:pt idx="27956">
                  <c:v>6.2002193421166322E-4</c:v>
                </c:pt>
                <c:pt idx="27957">
                  <c:v>6.1999972449292028E-4</c:v>
                </c:pt>
                <c:pt idx="27958">
                  <c:v>6.199775036785538E-4</c:v>
                </c:pt>
                <c:pt idx="27959">
                  <c:v>6.1995529694382787E-4</c:v>
                </c:pt>
                <c:pt idx="27960">
                  <c:v>6.1993312242427116E-4</c:v>
                </c:pt>
                <c:pt idx="27961">
                  <c:v>6.1991098100593024E-4</c:v>
                </c:pt>
                <c:pt idx="27962">
                  <c:v>6.1988885583010229E-4</c:v>
                </c:pt>
                <c:pt idx="27963">
                  <c:v>6.1986672178927424E-4</c:v>
                </c:pt>
                <c:pt idx="27964">
                  <c:v>6.198445596655198E-4</c:v>
                </c:pt>
                <c:pt idx="27965">
                  <c:v>6.1982236694977831E-4</c:v>
                </c:pt>
                <c:pt idx="27966">
                  <c:v>6.1980015925088483E-4</c:v>
                </c:pt>
                <c:pt idx="27967">
                  <c:v>6.1977796150305649E-4</c:v>
                </c:pt>
                <c:pt idx="27968">
                  <c:v>6.1975579392464146E-4</c:v>
                </c:pt>
                <c:pt idx="27969">
                  <c:v>6.1973366063515912E-4</c:v>
                </c:pt>
                <c:pt idx="27970">
                  <c:v>6.1971154733916564E-4</c:v>
                </c:pt>
                <c:pt idx="27971">
                  <c:v>6.1968942937912122E-4</c:v>
                </c:pt>
                <c:pt idx="27972">
                  <c:v>6.1966728562087479E-4</c:v>
                </c:pt>
                <c:pt idx="27973">
                  <c:v>6.1964511035237117E-4</c:v>
                </c:pt>
                <c:pt idx="27974">
                  <c:v>6.1962291649640092E-4</c:v>
                </c:pt>
                <c:pt idx="27975">
                  <c:v>6.1960072833035858E-4</c:v>
                </c:pt>
                <c:pt idx="27976">
                  <c:v>6.1957856781436494E-4</c:v>
                </c:pt>
                <c:pt idx="27977">
                  <c:v>6.1955644222709463E-4</c:v>
                </c:pt>
                <c:pt idx="27978">
                  <c:v>6.1953434007058631E-4</c:v>
                </c:pt>
                <c:pt idx="27979">
                  <c:v>6.1951223754806402E-4</c:v>
                </c:pt>
                <c:pt idx="27980">
                  <c:v>6.1949011196519503E-4</c:v>
                </c:pt>
                <c:pt idx="27981">
                  <c:v>6.1946795450776434E-4</c:v>
                </c:pt>
                <c:pt idx="27982">
                  <c:v>6.1944577520142198E-4</c:v>
                </c:pt>
                <c:pt idx="27983">
                  <c:v>6.1942359726263477E-4</c:v>
                </c:pt>
                <c:pt idx="27984">
                  <c:v>6.1940144402376231E-4</c:v>
                </c:pt>
                <c:pt idx="27985">
                  <c:v>6.1937932579571883E-4</c:v>
                </c:pt>
                <c:pt idx="27986">
                  <c:v>6.1935723406514114E-4</c:v>
                </c:pt>
                <c:pt idx="27987">
                  <c:v>6.1933514629175512E-4</c:v>
                </c:pt>
                <c:pt idx="27988">
                  <c:v>6.1931303860251639E-4</c:v>
                </c:pt>
                <c:pt idx="27989">
                  <c:v>6.1929089923348335E-4</c:v>
                </c:pt>
                <c:pt idx="27990">
                  <c:v>6.192687351507857E-4</c:v>
                </c:pt>
                <c:pt idx="27991">
                  <c:v>6.1924656812426394E-4</c:v>
                </c:pt>
                <c:pt idx="27992">
                  <c:v>6.1922442246669816E-4</c:v>
                </c:pt>
                <c:pt idx="27993">
                  <c:v>6.1920231134395367E-4</c:v>
                </c:pt>
                <c:pt idx="27994">
                  <c:v>6.1918022936424482E-4</c:v>
                </c:pt>
                <c:pt idx="27995">
                  <c:v>6.1915815561786329E-4</c:v>
                </c:pt>
                <c:pt idx="27996">
                  <c:v>6.191360654535594E-4</c:v>
                </c:pt>
                <c:pt idx="27997">
                  <c:v>6.1911394435906905E-4</c:v>
                </c:pt>
                <c:pt idx="27998">
                  <c:v>6.1909179612996967E-4</c:v>
                </c:pt>
                <c:pt idx="27999">
                  <c:v>6.1906964072857109E-4</c:v>
                </c:pt>
                <c:pt idx="28000">
                  <c:v>6.1904750304059189E-4</c:v>
                </c:pt>
                <c:pt idx="28001">
                  <c:v>6.190253988621789E-4</c:v>
                </c:pt>
                <c:pt idx="28002">
                  <c:v>6.1900332600777321E-4</c:v>
                </c:pt>
                <c:pt idx="28003">
                  <c:v>6.1898126554446543E-4</c:v>
                </c:pt>
                <c:pt idx="28004">
                  <c:v>6.1895919245557121E-4</c:v>
                </c:pt>
                <c:pt idx="28005">
                  <c:v>6.1893708972746402E-4</c:v>
                </c:pt>
                <c:pt idx="28006">
                  <c:v>6.1891495792723496E-4</c:v>
                </c:pt>
                <c:pt idx="28007">
                  <c:v>6.1889281487955393E-4</c:v>
                </c:pt>
                <c:pt idx="28008">
                  <c:v>6.1887068562671099E-4</c:v>
                </c:pt>
                <c:pt idx="28009">
                  <c:v>6.1884858832696903E-4</c:v>
                </c:pt>
                <c:pt idx="28010">
                  <c:v>6.1882652403199027E-4</c:v>
                </c:pt>
                <c:pt idx="28011">
                  <c:v>6.1880447609827033E-4</c:v>
                </c:pt>
                <c:pt idx="28012">
                  <c:v>6.1878241956191062E-4</c:v>
                </c:pt>
                <c:pt idx="28013">
                  <c:v>6.1876033519615934E-4</c:v>
                </c:pt>
                <c:pt idx="28014">
                  <c:v>6.1873822033569779E-4</c:v>
                </c:pt>
                <c:pt idx="28015">
                  <c:v>6.1871609037369231E-4</c:v>
                </c:pt>
                <c:pt idx="28016">
                  <c:v>6.1869397009073422E-4</c:v>
                </c:pt>
                <c:pt idx="28017">
                  <c:v>6.1867187970006735E-4</c:v>
                </c:pt>
                <c:pt idx="28018">
                  <c:v>6.1864982346747041E-4</c:v>
                </c:pt>
                <c:pt idx="28019">
                  <c:v>6.1862778731273829E-4</c:v>
                </c:pt>
                <c:pt idx="28020">
                  <c:v>6.1860574674133548E-4</c:v>
                </c:pt>
                <c:pt idx="28021">
                  <c:v>6.1858368063811154E-4</c:v>
                </c:pt>
                <c:pt idx="28022">
                  <c:v>6.1856158315534552E-4</c:v>
                </c:pt>
                <c:pt idx="28023">
                  <c:v>6.1853946700192691E-4</c:v>
                </c:pt>
                <c:pt idx="28024">
                  <c:v>6.1851735628356739E-4</c:v>
                </c:pt>
                <c:pt idx="28025">
                  <c:v>6.1849527292758498E-4</c:v>
                </c:pt>
                <c:pt idx="28026">
                  <c:v>6.1847322433716823E-4</c:v>
                </c:pt>
                <c:pt idx="28027">
                  <c:v>6.1845119922603704E-4</c:v>
                </c:pt>
                <c:pt idx="28028">
                  <c:v>6.1842917397706841E-4</c:v>
                </c:pt>
                <c:pt idx="28029">
                  <c:v>6.1840712594237921E-4</c:v>
                </c:pt>
                <c:pt idx="28030">
                  <c:v>6.1838504619490472E-4</c:v>
                </c:pt>
                <c:pt idx="28031">
                  <c:v>6.1836294455171572E-4</c:v>
                </c:pt>
                <c:pt idx="28032">
                  <c:v>6.1834084404243077E-4</c:v>
                </c:pt>
                <c:pt idx="28033">
                  <c:v>6.1831876793951154E-4</c:v>
                </c:pt>
                <c:pt idx="28034">
                  <c:v>6.1829672665461013E-4</c:v>
                </c:pt>
                <c:pt idx="28035">
                  <c:v>6.1827471187897833E-4</c:v>
                </c:pt>
                <c:pt idx="28036">
                  <c:v>6.1825270126559704E-4</c:v>
                </c:pt>
                <c:pt idx="28037">
                  <c:v>6.1823067101451424E-4</c:v>
                </c:pt>
                <c:pt idx="28038">
                  <c:v>6.1820860927357514E-4</c:v>
                </c:pt>
                <c:pt idx="28039">
                  <c:v>6.1818652280912537E-4</c:v>
                </c:pt>
                <c:pt idx="28040">
                  <c:v>6.1816443319213921E-4</c:v>
                </c:pt>
                <c:pt idx="28041">
                  <c:v>6.1814236464944878E-4</c:v>
                </c:pt>
                <c:pt idx="28042">
                  <c:v>6.1812033042223991E-4</c:v>
                </c:pt>
                <c:pt idx="28043">
                  <c:v>6.180983253128746E-4</c:v>
                </c:pt>
                <c:pt idx="28044">
                  <c:v>6.1807632861528793E-4</c:v>
                </c:pt>
                <c:pt idx="28045">
                  <c:v>6.1805431577666191E-4</c:v>
                </c:pt>
                <c:pt idx="28046">
                  <c:v>6.1803227222260765E-4</c:v>
                </c:pt>
                <c:pt idx="28047">
                  <c:v>6.1801020156100465E-4</c:v>
                </c:pt>
                <c:pt idx="28048">
                  <c:v>6.1798812354661573E-4</c:v>
                </c:pt>
                <c:pt idx="28049">
                  <c:v>6.179660629546433E-4</c:v>
                </c:pt>
                <c:pt idx="28050">
                  <c:v>6.1794403562993514E-4</c:v>
                </c:pt>
                <c:pt idx="28051">
                  <c:v>6.179220395674212E-4</c:v>
                </c:pt>
                <c:pt idx="28052">
                  <c:v>6.1790005604475499E-4</c:v>
                </c:pt>
                <c:pt idx="28053">
                  <c:v>6.1787806016740067E-4</c:v>
                </c:pt>
                <c:pt idx="28054">
                  <c:v>6.1785603488663174E-4</c:v>
                </c:pt>
                <c:pt idx="28055">
                  <c:v>6.1783398059705563E-4</c:v>
                </c:pt>
                <c:pt idx="28056">
                  <c:v>6.1781191491058101E-4</c:v>
                </c:pt>
                <c:pt idx="28057">
                  <c:v>6.1778986273629938E-4</c:v>
                </c:pt>
                <c:pt idx="28058">
                  <c:v>6.1776784225380682E-4</c:v>
                </c:pt>
                <c:pt idx="28059">
                  <c:v>6.1774585467857396E-4</c:v>
                </c:pt>
                <c:pt idx="28060">
                  <c:v>6.1772388358113483E-4</c:v>
                </c:pt>
                <c:pt idx="28061">
                  <c:v>6.1770190414129624E-4</c:v>
                </c:pt>
                <c:pt idx="28062">
                  <c:v>6.1767989712482234E-4</c:v>
                </c:pt>
                <c:pt idx="28063">
                  <c:v>6.1765785971193193E-4</c:v>
                </c:pt>
                <c:pt idx="28064">
                  <c:v>6.1763580708138681E-4</c:v>
                </c:pt>
                <c:pt idx="28065">
                  <c:v>6.1761376386015323E-4</c:v>
                </c:pt>
                <c:pt idx="28066">
                  <c:v>6.1759175025513429E-4</c:v>
                </c:pt>
                <c:pt idx="28067">
                  <c:v>6.1756977067656878E-4</c:v>
                </c:pt>
                <c:pt idx="28068">
                  <c:v>6.1754781125814516E-4</c:v>
                </c:pt>
                <c:pt idx="28069">
                  <c:v>6.1752584766820435E-4</c:v>
                </c:pt>
                <c:pt idx="28070">
                  <c:v>6.1750385881175829E-4</c:v>
                </c:pt>
                <c:pt idx="28071">
                  <c:v>6.1748183870721372E-4</c:v>
                </c:pt>
                <c:pt idx="28072">
                  <c:v>6.1745979985096833E-4</c:v>
                </c:pt>
                <c:pt idx="28073">
                  <c:v>6.1743776617729314E-4</c:v>
                </c:pt>
                <c:pt idx="28074">
                  <c:v>6.1741575957964014E-4</c:v>
                </c:pt>
                <c:pt idx="28075">
                  <c:v>6.173937875839342E-4</c:v>
                </c:pt>
                <c:pt idx="28076">
                  <c:v>6.1737183911410201E-4</c:v>
                </c:pt>
                <c:pt idx="28077">
                  <c:v>6.1734989073229803E-4</c:v>
                </c:pt>
                <c:pt idx="28078">
                  <c:v>6.1732791983808123E-4</c:v>
                </c:pt>
                <c:pt idx="28079">
                  <c:v>6.1730591739327133E-4</c:v>
                </c:pt>
                <c:pt idx="28080">
                  <c:v>6.1728389300790823E-4</c:v>
                </c:pt>
                <c:pt idx="28081">
                  <c:v>6.1726186952524925E-4</c:v>
                </c:pt>
                <c:pt idx="28082">
                  <c:v>6.1723987015697133E-4</c:v>
                </c:pt>
                <c:pt idx="28083">
                  <c:v>6.1721790541373984E-4</c:v>
                </c:pt>
                <c:pt idx="28084">
                  <c:v>6.1719596718982732E-4</c:v>
                </c:pt>
                <c:pt idx="28085">
                  <c:v>6.1717403333089247E-4</c:v>
                </c:pt>
                <c:pt idx="28086">
                  <c:v>6.1715208011083424E-4</c:v>
                </c:pt>
                <c:pt idx="28087">
                  <c:v>6.1713009559098437E-4</c:v>
                </c:pt>
                <c:pt idx="28088">
                  <c:v>6.171080863395309E-4</c:v>
                </c:pt>
                <c:pt idx="28089">
                  <c:v>6.1708607372928535E-4</c:v>
                </c:pt>
                <c:pt idx="28090">
                  <c:v>6.1706408190046619E-4</c:v>
                </c:pt>
                <c:pt idx="28091">
                  <c:v>6.1704212416793932E-4</c:v>
                </c:pt>
                <c:pt idx="28092">
                  <c:v>6.1702019552654084E-4</c:v>
                </c:pt>
                <c:pt idx="28093">
                  <c:v>6.1699827547302384E-4</c:v>
                </c:pt>
                <c:pt idx="28094">
                  <c:v>6.169763395535902E-4</c:v>
                </c:pt>
                <c:pt idx="28095">
                  <c:v>6.1695437313328487E-4</c:v>
                </c:pt>
                <c:pt idx="28096">
                  <c:v>6.1693237963402229E-4</c:v>
                </c:pt>
                <c:pt idx="28097">
                  <c:v>6.1691037860391788E-4</c:v>
                </c:pt>
                <c:pt idx="28098">
                  <c:v>6.1688839470720963E-4</c:v>
                </c:pt>
                <c:pt idx="28099">
                  <c:v>6.1686644383593414E-4</c:v>
                </c:pt>
                <c:pt idx="28100">
                  <c:v>6.1684452416372877E-4</c:v>
                </c:pt>
                <c:pt idx="28101">
                  <c:v>6.1682261717786149E-4</c:v>
                </c:pt>
                <c:pt idx="28102">
                  <c:v>6.1680069810622813E-4</c:v>
                </c:pt>
                <c:pt idx="28103">
                  <c:v>6.1677874986649313E-4</c:v>
                </c:pt>
                <c:pt idx="28104">
                  <c:v>6.167567726825296E-4</c:v>
                </c:pt>
                <c:pt idx="28105">
                  <c:v>6.1673478395459262E-4</c:v>
                </c:pt>
                <c:pt idx="28106">
                  <c:v>6.1671280845835533E-4</c:v>
                </c:pt>
                <c:pt idx="28107">
                  <c:v>6.1669086439334589E-4</c:v>
                </c:pt>
                <c:pt idx="28108">
                  <c:v>6.1666895313707731E-4</c:v>
                </c:pt>
                <c:pt idx="28109">
                  <c:v>6.1664705847292584E-4</c:v>
                </c:pt>
                <c:pt idx="28110">
                  <c:v>6.1662515572452126E-4</c:v>
                </c:pt>
                <c:pt idx="28111">
                  <c:v>6.1660322565143836E-4</c:v>
                </c:pt>
                <c:pt idx="28112">
                  <c:v>6.1658126528123702E-4</c:v>
                </c:pt>
                <c:pt idx="28113">
                  <c:v>6.1655928957952922E-4</c:v>
                </c:pt>
                <c:pt idx="28114">
                  <c:v>6.1653732301968404E-4</c:v>
                </c:pt>
                <c:pt idx="28115">
                  <c:v>6.1651538580101753E-4</c:v>
                </c:pt>
                <c:pt idx="28116">
                  <c:v>6.1649348247644147E-4</c:v>
                </c:pt>
                <c:pt idx="28117">
                  <c:v>6.1647159939220693E-4</c:v>
                </c:pt>
                <c:pt idx="28118">
                  <c:v>6.164497123793952E-4</c:v>
                </c:pt>
                <c:pt idx="28119">
                  <c:v>6.1642780036432593E-4</c:v>
                </c:pt>
                <c:pt idx="28120">
                  <c:v>6.1640585723330701E-4</c:v>
                </c:pt>
                <c:pt idx="28121">
                  <c:v>6.1638389527166504E-4</c:v>
                </c:pt>
                <c:pt idx="28122">
                  <c:v>6.163619382424791E-4</c:v>
                </c:pt>
                <c:pt idx="28123">
                  <c:v>6.1634000800427004E-4</c:v>
                </c:pt>
                <c:pt idx="28124">
                  <c:v>6.1631811220394224E-4</c:v>
                </c:pt>
                <c:pt idx="28125">
                  <c:v>6.1629623997414918E-4</c:v>
                </c:pt>
                <c:pt idx="28126">
                  <c:v>6.1627436805597197E-4</c:v>
                </c:pt>
                <c:pt idx="28127">
                  <c:v>6.1625247389734896E-4</c:v>
                </c:pt>
                <c:pt idx="28128">
                  <c:v>6.1623054835074713E-4</c:v>
                </c:pt>
                <c:pt idx="28129">
                  <c:v>6.1620860082070388E-4</c:v>
                </c:pt>
                <c:pt idx="28130">
                  <c:v>6.161866539645737E-4</c:v>
                </c:pt>
                <c:pt idx="28131">
                  <c:v>6.1616473093241148E-4</c:v>
                </c:pt>
                <c:pt idx="28132">
                  <c:v>6.1614284233218563E-4</c:v>
                </c:pt>
                <c:pt idx="28133">
                  <c:v>6.1612098025958634E-4</c:v>
                </c:pt>
                <c:pt idx="28134">
                  <c:v>6.1609912275236952E-4</c:v>
                </c:pt>
                <c:pt idx="28135">
                  <c:v>6.1607724615905194E-4</c:v>
                </c:pt>
                <c:pt idx="28136">
                  <c:v>6.1605533845610202E-4</c:v>
                </c:pt>
                <c:pt idx="28137">
                  <c:v>6.160334060152081E-4</c:v>
                </c:pt>
                <c:pt idx="28138">
                  <c:v>6.1601147001169609E-4</c:v>
                </c:pt>
                <c:pt idx="28139">
                  <c:v>6.1598955449852853E-4</c:v>
                </c:pt>
                <c:pt idx="28140">
                  <c:v>6.1596767286263814E-4</c:v>
                </c:pt>
                <c:pt idx="28141">
                  <c:v>6.1594582028962703E-4</c:v>
                </c:pt>
                <c:pt idx="28142">
                  <c:v>6.1592397647830337E-4</c:v>
                </c:pt>
                <c:pt idx="28143">
                  <c:v>6.1590211707439509E-4</c:v>
                </c:pt>
                <c:pt idx="28144">
                  <c:v>6.1588022738397771E-4</c:v>
                </c:pt>
                <c:pt idx="28145">
                  <c:v>6.1585831064470836E-4</c:v>
                </c:pt>
                <c:pt idx="28146">
                  <c:v>6.158363861989498E-4</c:v>
                </c:pt>
                <c:pt idx="28147">
                  <c:v>6.158144785995542E-4</c:v>
                </c:pt>
                <c:pt idx="28148">
                  <c:v>6.1579260378421684E-4</c:v>
                </c:pt>
                <c:pt idx="28149">
                  <c:v>6.1577076010356101E-4</c:v>
                </c:pt>
                <c:pt idx="28150">
                  <c:v>6.1574892925345527E-4</c:v>
                </c:pt>
                <c:pt idx="28151">
                  <c:v>6.1572708658456194E-4</c:v>
                </c:pt>
                <c:pt idx="28152">
                  <c:v>6.1570521498237199E-4</c:v>
                </c:pt>
                <c:pt idx="28153">
                  <c:v>6.1568331450179874E-4</c:v>
                </c:pt>
                <c:pt idx="28154">
                  <c:v>6.1566140233251093E-4</c:v>
                </c:pt>
                <c:pt idx="28155">
                  <c:v>6.1563950311657018E-4</c:v>
                </c:pt>
                <c:pt idx="28156">
                  <c:v>6.1561763507207159E-4</c:v>
                </c:pt>
                <c:pt idx="28157">
                  <c:v>6.1559579973677738E-4</c:v>
                </c:pt>
                <c:pt idx="28158">
                  <c:v>6.1557398110574483E-4</c:v>
                </c:pt>
                <c:pt idx="28159">
                  <c:v>6.1555215464650752E-4</c:v>
                </c:pt>
                <c:pt idx="28160">
                  <c:v>6.1553030111375815E-4</c:v>
                </c:pt>
                <c:pt idx="28161">
                  <c:v>6.1550841738416723E-4</c:v>
                </c:pt>
                <c:pt idx="28162">
                  <c:v>6.1548651821146457E-4</c:v>
                </c:pt>
                <c:pt idx="28163">
                  <c:v>6.1546462791543419E-4</c:v>
                </c:pt>
                <c:pt idx="28164">
                  <c:v>6.1544276668659866E-4</c:v>
                </c:pt>
                <c:pt idx="28165">
                  <c:v>6.1542093921877034E-4</c:v>
                </c:pt>
                <c:pt idx="28166">
                  <c:v>6.1539913206941571E-4</c:v>
                </c:pt>
                <c:pt idx="28167">
                  <c:v>6.1537732123222134E-4</c:v>
                </c:pt>
                <c:pt idx="28168">
                  <c:v>6.153554856559401E-4</c:v>
                </c:pt>
                <c:pt idx="28169">
                  <c:v>6.1533361909656581E-4</c:v>
                </c:pt>
                <c:pt idx="28170">
                  <c:v>6.1531173362973758E-4</c:v>
                </c:pt>
                <c:pt idx="28171">
                  <c:v>6.1528985284760339E-4</c:v>
                </c:pt>
                <c:pt idx="28172">
                  <c:v>6.1526799857272827E-4</c:v>
                </c:pt>
                <c:pt idx="28173">
                  <c:v>6.1524617857123816E-4</c:v>
                </c:pt>
                <c:pt idx="28174">
                  <c:v>6.1522438218302984E-4</c:v>
                </c:pt>
                <c:pt idx="28175">
                  <c:v>6.1520258632775135E-4</c:v>
                </c:pt>
                <c:pt idx="28176">
                  <c:v>6.1518076850267534E-4</c:v>
                </c:pt>
                <c:pt idx="28177">
                  <c:v>6.1515891945262047E-4</c:v>
                </c:pt>
                <c:pt idx="28178">
                  <c:v>6.1513704837816788E-4</c:v>
                </c:pt>
                <c:pt idx="28179">
                  <c:v>6.1511517775124239E-4</c:v>
                </c:pt>
                <c:pt idx="28180">
                  <c:v>6.1509333065943022E-4</c:v>
                </c:pt>
                <c:pt idx="28181">
                  <c:v>6.1507151780631803E-4</c:v>
                </c:pt>
                <c:pt idx="28182">
                  <c:v>6.150497314874289E-4</c:v>
                </c:pt>
                <c:pt idx="28183">
                  <c:v>6.1502794993202278E-4</c:v>
                </c:pt>
                <c:pt idx="28184">
                  <c:v>6.150061495639698E-4</c:v>
                </c:pt>
                <c:pt idx="28185">
                  <c:v>6.149843182765355E-4</c:v>
                </c:pt>
                <c:pt idx="28186">
                  <c:v>6.1496246224654013E-4</c:v>
                </c:pt>
                <c:pt idx="28187">
                  <c:v>6.1494060245252484E-4</c:v>
                </c:pt>
                <c:pt idx="28188">
                  <c:v>6.1491876285955092E-4</c:v>
                </c:pt>
                <c:pt idx="28189">
                  <c:v>6.1489695692500839E-4</c:v>
                </c:pt>
                <c:pt idx="28190">
                  <c:v>6.148751800236071E-4</c:v>
                </c:pt>
                <c:pt idx="28191">
                  <c:v>6.1485341205539008E-4</c:v>
                </c:pt>
                <c:pt idx="28192">
                  <c:v>6.1483162876616699E-4</c:v>
                </c:pt>
                <c:pt idx="28193">
                  <c:v>6.1480981540457948E-4</c:v>
                </c:pt>
                <c:pt idx="28194">
                  <c:v>6.1478797502573527E-4</c:v>
                </c:pt>
                <c:pt idx="28195">
                  <c:v>6.1476612676714712E-4</c:v>
                </c:pt>
                <c:pt idx="28196">
                  <c:v>6.1474429506985599E-4</c:v>
                </c:pt>
                <c:pt idx="28197">
                  <c:v>6.1472249591573594E-4</c:v>
                </c:pt>
                <c:pt idx="28198">
                  <c:v>6.1470072783064756E-4</c:v>
                </c:pt>
                <c:pt idx="28199">
                  <c:v>6.1467897271807103E-4</c:v>
                </c:pt>
                <c:pt idx="28200">
                  <c:v>6.1465720605174327E-4</c:v>
                </c:pt>
                <c:pt idx="28201">
                  <c:v>6.1463541068641195E-4</c:v>
                </c:pt>
                <c:pt idx="28202">
                  <c:v>6.1461358650977517E-4</c:v>
                </c:pt>
                <c:pt idx="28203">
                  <c:v>6.1459175050201811E-4</c:v>
                </c:pt>
                <c:pt idx="28204">
                  <c:v>6.1456992717138603E-4</c:v>
                </c:pt>
                <c:pt idx="28205">
                  <c:v>6.1454813475317479E-4</c:v>
                </c:pt>
                <c:pt idx="28206">
                  <c:v>6.1452637494364515E-4</c:v>
                </c:pt>
                <c:pt idx="28207">
                  <c:v>6.1450463194835496E-4</c:v>
                </c:pt>
                <c:pt idx="28208">
                  <c:v>6.1448288137882004E-4</c:v>
                </c:pt>
                <c:pt idx="28209">
                  <c:v>6.1446110398613704E-4</c:v>
                </c:pt>
                <c:pt idx="28210">
                  <c:v>6.1443929649786407E-4</c:v>
                </c:pt>
                <c:pt idx="28211">
                  <c:v>6.1441747345708313E-4</c:v>
                </c:pt>
                <c:pt idx="28212">
                  <c:v>6.1439565903005189E-4</c:v>
                </c:pt>
                <c:pt idx="28213">
                  <c:v>6.1437387339728655E-4</c:v>
                </c:pt>
                <c:pt idx="28214">
                  <c:v>6.1435212139171924E-4</c:v>
                </c:pt>
                <c:pt idx="28215">
                  <c:v>6.1433038978072414E-4</c:v>
                </c:pt>
                <c:pt idx="28216">
                  <c:v>6.1430865472043318E-4</c:v>
                </c:pt>
                <c:pt idx="28217">
                  <c:v>6.1428689518315993E-4</c:v>
                </c:pt>
                <c:pt idx="28218">
                  <c:v>6.1426510479631324E-4</c:v>
                </c:pt>
                <c:pt idx="28219">
                  <c:v>6.1424329542727313E-4</c:v>
                </c:pt>
                <c:pt idx="28220">
                  <c:v>6.1422149049750923E-4</c:v>
                </c:pt>
                <c:pt idx="28221">
                  <c:v>6.1419971179259519E-4</c:v>
                </c:pt>
                <c:pt idx="28222">
                  <c:v>6.1417796719615513E-4</c:v>
                </c:pt>
                <c:pt idx="28223">
                  <c:v>6.1415624625386835E-4</c:v>
                </c:pt>
                <c:pt idx="28224">
                  <c:v>6.1413452606355514E-4</c:v>
                </c:pt>
                <c:pt idx="28225">
                  <c:v>6.1411278417275916E-4</c:v>
                </c:pt>
                <c:pt idx="28226">
                  <c:v>6.140910112203713E-4</c:v>
                </c:pt>
                <c:pt idx="28227">
                  <c:v>6.1406921620453536E-4</c:v>
                </c:pt>
                <c:pt idx="28228">
                  <c:v>6.1404742141224098E-4</c:v>
                </c:pt>
                <c:pt idx="28229">
                  <c:v>6.1402564986776532E-4</c:v>
                </c:pt>
                <c:pt idx="28230">
                  <c:v>6.1400391236862814E-4</c:v>
                </c:pt>
                <c:pt idx="28231">
                  <c:v>6.1398220140861006E-4</c:v>
                </c:pt>
                <c:pt idx="28232">
                  <c:v>6.1396049540788831E-4</c:v>
                </c:pt>
                <c:pt idx="28233">
                  <c:v>6.139387708664132E-4</c:v>
                </c:pt>
                <c:pt idx="28234">
                  <c:v>6.1391701559588923E-4</c:v>
                </c:pt>
                <c:pt idx="28235">
                  <c:v>6.1389523557989331E-4</c:v>
                </c:pt>
                <c:pt idx="28236">
                  <c:v>6.1387345160087542E-4</c:v>
                </c:pt>
                <c:pt idx="28237">
                  <c:v>6.1385168753537737E-4</c:v>
                </c:pt>
                <c:pt idx="28238">
                  <c:v>6.1382995690964926E-4</c:v>
                </c:pt>
                <c:pt idx="28239">
                  <c:v>6.1380825528583834E-4</c:v>
                </c:pt>
                <c:pt idx="28240">
                  <c:v>6.1378656276443581E-4</c:v>
                </c:pt>
                <c:pt idx="28241">
                  <c:v>6.1376485519182994E-4</c:v>
                </c:pt>
                <c:pt idx="28242">
                  <c:v>6.1374311776078683E-4</c:v>
                </c:pt>
                <c:pt idx="28243">
                  <c:v>6.1372135334556181E-4</c:v>
                </c:pt>
                <c:pt idx="28244">
                  <c:v>6.1369958087970631E-4</c:v>
                </c:pt>
                <c:pt idx="28245">
                  <c:v>6.1367782469205485E-4</c:v>
                </c:pt>
                <c:pt idx="28246">
                  <c:v>6.1365610080716694E-4</c:v>
                </c:pt>
                <c:pt idx="28247">
                  <c:v>6.136344079244214E-4</c:v>
                </c:pt>
                <c:pt idx="28248">
                  <c:v>6.1361272815391838E-4</c:v>
                </c:pt>
                <c:pt idx="28249">
                  <c:v>6.1359103709275966E-4</c:v>
                </c:pt>
                <c:pt idx="28250">
                  <c:v>6.1356931756637435E-4</c:v>
                </c:pt>
                <c:pt idx="28251">
                  <c:v>6.1354756929698671E-4</c:v>
                </c:pt>
                <c:pt idx="28252">
                  <c:v>6.1352580905637243E-4</c:v>
                </c:pt>
                <c:pt idx="28253">
                  <c:v>6.1350406121878445E-4</c:v>
                </c:pt>
                <c:pt idx="28254">
                  <c:v>6.1348234403537912E-4</c:v>
                </c:pt>
                <c:pt idx="28255">
                  <c:v>6.1346065935914847E-4</c:v>
                </c:pt>
                <c:pt idx="28256">
                  <c:v>6.1343899160499083E-4</c:v>
                </c:pt>
                <c:pt idx="28257">
                  <c:v>6.1341731652847921E-4</c:v>
                </c:pt>
                <c:pt idx="28258">
                  <c:v>6.1339561487837031E-4</c:v>
                </c:pt>
                <c:pt idx="28259">
                  <c:v>6.1337388323487083E-4</c:v>
                </c:pt>
                <c:pt idx="28260">
                  <c:v>6.1335213593167711E-4</c:v>
                </c:pt>
                <c:pt idx="28261">
                  <c:v>6.1333039698154891E-4</c:v>
                </c:pt>
                <c:pt idx="28262">
                  <c:v>6.1330868655380861E-4</c:v>
                </c:pt>
                <c:pt idx="28263">
                  <c:v>6.1328700961877573E-4</c:v>
                </c:pt>
                <c:pt idx="28264">
                  <c:v>6.1326535315238168E-4</c:v>
                </c:pt>
                <c:pt idx="28265">
                  <c:v>6.1324369347305412E-4</c:v>
                </c:pt>
                <c:pt idx="28266">
                  <c:v>6.1322200957777007E-4</c:v>
                </c:pt>
                <c:pt idx="28267">
                  <c:v>6.1320029496709464E-4</c:v>
                </c:pt>
                <c:pt idx="28268">
                  <c:v>6.1317856130155334E-4</c:v>
                </c:pt>
                <c:pt idx="28269">
                  <c:v>6.1315683183219894E-4</c:v>
                </c:pt>
                <c:pt idx="28270">
                  <c:v>6.1313512830660493E-4</c:v>
                </c:pt>
                <c:pt idx="28271">
                  <c:v>6.1311345872416139E-4</c:v>
                </c:pt>
                <c:pt idx="28272">
                  <c:v>6.1309181283487391E-4</c:v>
                </c:pt>
                <c:pt idx="28273">
                  <c:v>6.1307016791436997E-4</c:v>
                </c:pt>
                <c:pt idx="28274">
                  <c:v>6.1304850156136302E-4</c:v>
                </c:pt>
                <c:pt idx="28275">
                  <c:v>6.1302680431051752E-4</c:v>
                </c:pt>
                <c:pt idx="28276">
                  <c:v>6.1300508495905522E-4</c:v>
                </c:pt>
                <c:pt idx="28277">
                  <c:v>6.1298336560953288E-4</c:v>
                </c:pt>
                <c:pt idx="28278">
                  <c:v>6.1296166922209004E-4</c:v>
                </c:pt>
                <c:pt idx="28279">
                  <c:v>6.1294000668652186E-4</c:v>
                </c:pt>
                <c:pt idx="28280">
                  <c:v>6.1291837069328938E-4</c:v>
                </c:pt>
                <c:pt idx="28281">
                  <c:v>6.1289673985289014E-4</c:v>
                </c:pt>
                <c:pt idx="28282">
                  <c:v>6.1287509074207307E-4</c:v>
                </c:pt>
                <c:pt idx="28283">
                  <c:v>6.1285341109260712E-4</c:v>
                </c:pt>
                <c:pt idx="28284">
                  <c:v>6.1283170669644571E-4</c:v>
                </c:pt>
                <c:pt idx="28285">
                  <c:v>6.1280999814064562E-4</c:v>
                </c:pt>
                <c:pt idx="28286">
                  <c:v>6.12788309212615E-4</c:v>
                </c:pt>
                <c:pt idx="28287">
                  <c:v>6.1276665350588834E-4</c:v>
                </c:pt>
                <c:pt idx="28288">
                  <c:v>6.1274502676839343E-4</c:v>
                </c:pt>
                <c:pt idx="28289">
                  <c:v>6.1272340930026417E-4</c:v>
                </c:pt>
                <c:pt idx="28290">
                  <c:v>6.1270177704897866E-4</c:v>
                </c:pt>
                <c:pt idx="28291">
                  <c:v>6.1268011515294729E-4</c:v>
                </c:pt>
                <c:pt idx="28292">
                  <c:v>6.1265842630726128E-4</c:v>
                </c:pt>
                <c:pt idx="28293">
                  <c:v>6.12636729242424E-4</c:v>
                </c:pt>
                <c:pt idx="28294">
                  <c:v>6.1261504817464738E-4</c:v>
                </c:pt>
                <c:pt idx="28295">
                  <c:v>6.1259339916972021E-4</c:v>
                </c:pt>
                <c:pt idx="28296">
                  <c:v>6.1257178109883016E-4</c:v>
                </c:pt>
                <c:pt idx="28297">
                  <c:v>6.125501762776946E-4</c:v>
                </c:pt>
                <c:pt idx="28298">
                  <c:v>6.1252856042707474E-4</c:v>
                </c:pt>
                <c:pt idx="28299">
                  <c:v>6.1250691634447021E-4</c:v>
                </c:pt>
                <c:pt idx="28300">
                  <c:v>6.1248524358837122E-4</c:v>
                </c:pt>
                <c:pt idx="28301">
                  <c:v>6.124635587232281E-4</c:v>
                </c:pt>
                <c:pt idx="28302">
                  <c:v>6.1244188598913061E-4</c:v>
                </c:pt>
                <c:pt idx="28303">
                  <c:v>6.1242024365175472E-4</c:v>
                </c:pt>
                <c:pt idx="28304">
                  <c:v>6.1239863371909077E-4</c:v>
                </c:pt>
                <c:pt idx="28305">
                  <c:v>6.1237704081420824E-4</c:v>
                </c:pt>
                <c:pt idx="28306">
                  <c:v>6.1235544083678198E-4</c:v>
                </c:pt>
                <c:pt idx="28307">
                  <c:v>6.1233381453451097E-4</c:v>
                </c:pt>
                <c:pt idx="28308">
                  <c:v>6.1231215834197403E-4</c:v>
                </c:pt>
                <c:pt idx="28309">
                  <c:v>6.1229048638473927E-4</c:v>
                </c:pt>
                <c:pt idx="28310">
                  <c:v>6.122688225221241E-4</c:v>
                </c:pt>
                <c:pt idx="28311">
                  <c:v>6.1224718691107744E-4</c:v>
                </c:pt>
                <c:pt idx="28312">
                  <c:v>6.122255846575615E-4</c:v>
                </c:pt>
                <c:pt idx="28313">
                  <c:v>6.1220400294474491E-4</c:v>
                </c:pt>
                <c:pt idx="28314">
                  <c:v>6.1218241825319538E-4</c:v>
                </c:pt>
                <c:pt idx="28315">
                  <c:v>6.1216080960562337E-4</c:v>
                </c:pt>
                <c:pt idx="28316">
                  <c:v>6.1213917037750533E-4</c:v>
                </c:pt>
                <c:pt idx="28317">
                  <c:v>6.1211751202387709E-4</c:v>
                </c:pt>
                <c:pt idx="28318">
                  <c:v>6.1209585762566677E-4</c:v>
                </c:pt>
                <c:pt idx="28319">
                  <c:v>6.1207422889144898E-4</c:v>
                </c:pt>
                <c:pt idx="28320">
                  <c:v>6.1205263393466981E-4</c:v>
                </c:pt>
                <c:pt idx="28321">
                  <c:v>6.120310627081995E-4</c:v>
                </c:pt>
                <c:pt idx="28322">
                  <c:v>6.1200949266508001E-4</c:v>
                </c:pt>
                <c:pt idx="28323">
                  <c:v>6.1198790145611541E-4</c:v>
                </c:pt>
                <c:pt idx="28324">
                  <c:v>6.1196627951341787E-4</c:v>
                </c:pt>
                <c:pt idx="28325">
                  <c:v>6.119446354348084E-4</c:v>
                </c:pt>
                <c:pt idx="28326">
                  <c:v>6.1192299113889338E-4</c:v>
                </c:pt>
                <c:pt idx="28327">
                  <c:v>6.119013695208759E-4</c:v>
                </c:pt>
                <c:pt idx="28328">
                  <c:v>6.1187978156117869E-4</c:v>
                </c:pt>
                <c:pt idx="28329">
                  <c:v>6.1185822014536901E-4</c:v>
                </c:pt>
                <c:pt idx="28330">
                  <c:v>6.1183666407367001E-4</c:v>
                </c:pt>
                <c:pt idx="28331">
                  <c:v>6.1181509000033394E-4</c:v>
                </c:pt>
                <c:pt idx="28332">
                  <c:v>6.1179348557880201E-4</c:v>
                </c:pt>
                <c:pt idx="28333">
                  <c:v>6.1177185641101718E-4</c:v>
                </c:pt>
                <c:pt idx="28334">
                  <c:v>6.1175022288934651E-4</c:v>
                </c:pt>
                <c:pt idx="28335">
                  <c:v>6.1172860871146835E-4</c:v>
                </c:pt>
                <c:pt idx="28336">
                  <c:v>6.1170702753662886E-4</c:v>
                </c:pt>
                <c:pt idx="28337">
                  <c:v>6.1168547529689282E-4</c:v>
                </c:pt>
                <c:pt idx="28338">
                  <c:v>6.1166393249122977E-4</c:v>
                </c:pt>
                <c:pt idx="28339">
                  <c:v>6.1164237516870515E-4</c:v>
                </c:pt>
                <c:pt idx="28340">
                  <c:v>6.1162078841488123E-4</c:v>
                </c:pt>
                <c:pt idx="28341">
                  <c:v>6.1159917474736902E-4</c:v>
                </c:pt>
                <c:pt idx="28342">
                  <c:v>6.115775526945147E-4</c:v>
                </c:pt>
                <c:pt idx="28343">
                  <c:v>6.1155594635954331E-4</c:v>
                </c:pt>
                <c:pt idx="28344">
                  <c:v>6.1153437184800774E-4</c:v>
                </c:pt>
                <c:pt idx="28345">
                  <c:v>6.1151282820119137E-4</c:v>
                </c:pt>
                <c:pt idx="28346">
                  <c:v>6.1149129793944691E-4</c:v>
                </c:pt>
                <c:pt idx="28347">
                  <c:v>6.1146975690746391E-4</c:v>
                </c:pt>
                <c:pt idx="28348">
                  <c:v>6.114481878762005E-4</c:v>
                </c:pt>
                <c:pt idx="28349">
                  <c:v>6.1142659024214583E-4</c:v>
                </c:pt>
                <c:pt idx="28350">
                  <c:v>6.1140498036349521E-4</c:v>
                </c:pt>
                <c:pt idx="28351">
                  <c:v>6.1138338234601407E-4</c:v>
                </c:pt>
                <c:pt idx="28352">
                  <c:v>6.1136181446857813E-4</c:v>
                </c:pt>
                <c:pt idx="28353">
                  <c:v>6.1134027889245409E-4</c:v>
                </c:pt>
                <c:pt idx="28354">
                  <c:v>6.1131876044769713E-4</c:v>
                </c:pt>
                <c:pt idx="28355">
                  <c:v>6.1129723517816092E-4</c:v>
                </c:pt>
                <c:pt idx="28356">
                  <c:v>6.1127568383170577E-4</c:v>
                </c:pt>
                <c:pt idx="28357">
                  <c:v>6.1125410269903503E-4</c:v>
                </c:pt>
                <c:pt idx="28358">
                  <c:v>6.112325056988249E-4</c:v>
                </c:pt>
                <c:pt idx="28359">
                  <c:v>6.1121091653700531E-4</c:v>
                </c:pt>
                <c:pt idx="28360">
                  <c:v>6.1118935535700114E-4</c:v>
                </c:pt>
                <c:pt idx="28361">
                  <c:v>6.1116782739868518E-4</c:v>
                </c:pt>
                <c:pt idx="28362">
                  <c:v>6.1114632005114197E-4</c:v>
                </c:pt>
                <c:pt idx="28363">
                  <c:v>6.1112480995690114E-4</c:v>
                </c:pt>
                <c:pt idx="28364">
                  <c:v>6.1110327616549704E-4</c:v>
                </c:pt>
                <c:pt idx="28365">
                  <c:v>6.1108171192901723E-4</c:v>
                </c:pt>
                <c:pt idx="28366">
                  <c:v>6.1106012849841619E-4</c:v>
                </c:pt>
                <c:pt idx="28367">
                  <c:v>6.1103854878476129E-4</c:v>
                </c:pt>
                <c:pt idx="28368">
                  <c:v>6.110169944566489E-4</c:v>
                </c:pt>
                <c:pt idx="28369">
                  <c:v>6.1099547373989012E-4</c:v>
                </c:pt>
                <c:pt idx="28370">
                  <c:v>6.1097397678875991E-4</c:v>
                </c:pt>
                <c:pt idx="28371">
                  <c:v>6.1095248123332793E-4</c:v>
                </c:pt>
                <c:pt idx="28372">
                  <c:v>6.1093096477737321E-4</c:v>
                </c:pt>
                <c:pt idx="28373">
                  <c:v>6.1090941775212963E-4</c:v>
                </c:pt>
                <c:pt idx="28374">
                  <c:v>6.1088784855754146E-4</c:v>
                </c:pt>
                <c:pt idx="28375">
                  <c:v>6.1086627892874409E-4</c:v>
                </c:pt>
                <c:pt idx="28376">
                  <c:v>6.1084473169521845E-4</c:v>
                </c:pt>
                <c:pt idx="28377">
                  <c:v>6.108232179263724E-4</c:v>
                </c:pt>
                <c:pt idx="28378">
                  <c:v>6.1080173070132704E-4</c:v>
                </c:pt>
                <c:pt idx="28379">
                  <c:v>6.1078024900942441E-4</c:v>
                </c:pt>
                <c:pt idx="28380">
                  <c:v>6.1075874958310434E-4</c:v>
                </c:pt>
                <c:pt idx="28381">
                  <c:v>6.1073721999909401E-4</c:v>
                </c:pt>
                <c:pt idx="28382">
                  <c:v>6.1071566567091179E-4</c:v>
                </c:pt>
                <c:pt idx="28383">
                  <c:v>6.1069410679695784E-4</c:v>
                </c:pt>
                <c:pt idx="28384">
                  <c:v>6.1067256698457716E-4</c:v>
                </c:pt>
                <c:pt idx="28385">
                  <c:v>6.1065105995719213E-4</c:v>
                </c:pt>
                <c:pt idx="28386">
                  <c:v>6.1062958182935229E-4</c:v>
                </c:pt>
                <c:pt idx="28387">
                  <c:v>6.1060811329805801E-4</c:v>
                </c:pt>
                <c:pt idx="28388">
                  <c:v>6.1058663051444609E-4</c:v>
                </c:pt>
                <c:pt idx="28389">
                  <c:v>6.1056511851273194E-4</c:v>
                </c:pt>
                <c:pt idx="28390">
                  <c:v>6.1054357963471312E-4</c:v>
                </c:pt>
                <c:pt idx="28391">
                  <c:v>6.1052203220748967E-4</c:v>
                </c:pt>
                <c:pt idx="28392">
                  <c:v>6.1050050022090803E-4</c:v>
                </c:pt>
                <c:pt idx="28393">
                  <c:v>6.1047899981885392E-4</c:v>
                </c:pt>
                <c:pt idx="28394">
                  <c:v>6.104575302110231E-4</c:v>
                </c:pt>
                <c:pt idx="28395">
                  <c:v>6.1043607412139913E-4</c:v>
                </c:pt>
                <c:pt idx="28396">
                  <c:v>6.1041460751885791E-4</c:v>
                </c:pt>
                <c:pt idx="28397">
                  <c:v>6.1039311314921405E-4</c:v>
                </c:pt>
                <c:pt idx="28398">
                  <c:v>6.1037159024863411E-4</c:v>
                </c:pt>
                <c:pt idx="28399">
                  <c:v>6.1035005497016303E-4</c:v>
                </c:pt>
                <c:pt idx="28400">
                  <c:v>6.1032853128507912E-4</c:v>
                </c:pt>
                <c:pt idx="28401">
                  <c:v>6.1030703748416522E-4</c:v>
                </c:pt>
                <c:pt idx="28402">
                  <c:v>6.1028557588022189E-4</c:v>
                </c:pt>
                <c:pt idx="28403">
                  <c:v>6.1026413150915731E-4</c:v>
                </c:pt>
                <c:pt idx="28404">
                  <c:v>6.1024268055901451E-4</c:v>
                </c:pt>
                <c:pt idx="28405">
                  <c:v>6.1022120377906338E-4</c:v>
                </c:pt>
                <c:pt idx="28406">
                  <c:v>6.1019969731784004E-4</c:v>
                </c:pt>
                <c:pt idx="28407">
                  <c:v>6.101781748883852E-4</c:v>
                </c:pt>
                <c:pt idx="28408">
                  <c:v>6.101566600433038E-4</c:v>
                </c:pt>
                <c:pt idx="28409">
                  <c:v>6.1013517291134533E-4</c:v>
                </c:pt>
                <c:pt idx="28410">
                  <c:v>6.1011371886458311E-4</c:v>
                </c:pt>
                <c:pt idx="28411">
                  <c:v>6.1009228549669737E-4</c:v>
                </c:pt>
                <c:pt idx="28412">
                  <c:v>6.1007084961200574E-4</c:v>
                </c:pt>
                <c:pt idx="28413">
                  <c:v>6.1004939028792382E-4</c:v>
                </c:pt>
                <c:pt idx="28414">
                  <c:v>6.100279006548534E-4</c:v>
                </c:pt>
                <c:pt idx="28415">
                  <c:v>6.1000639176104533E-4</c:v>
                </c:pt>
                <c:pt idx="28416">
                  <c:v>6.0998488634801955E-4</c:v>
                </c:pt>
                <c:pt idx="28417">
                  <c:v>6.0996340604339762E-4</c:v>
                </c:pt>
                <c:pt idx="28418">
                  <c:v>6.0994195918367879E-4</c:v>
                </c:pt>
                <c:pt idx="28419">
                  <c:v>6.0992053612309504E-4</c:v>
                </c:pt>
                <c:pt idx="28420">
                  <c:v>6.098991146683498E-4</c:v>
                </c:pt>
                <c:pt idx="28421">
                  <c:v>6.0987767257707573E-4</c:v>
                </c:pt>
                <c:pt idx="28422">
                  <c:v>6.0985620008128984E-4</c:v>
                </c:pt>
                <c:pt idx="28423">
                  <c:v>6.0983470538454024E-4</c:v>
                </c:pt>
                <c:pt idx="28424">
                  <c:v>6.0981321003901988E-4</c:v>
                </c:pt>
                <c:pt idx="28425">
                  <c:v>6.0979173680769758E-4</c:v>
                </c:pt>
                <c:pt idx="28426">
                  <c:v>6.097702968473459E-4</c:v>
                </c:pt>
                <c:pt idx="28427">
                  <c:v>6.0974888342908414E-4</c:v>
                </c:pt>
                <c:pt idx="28428">
                  <c:v>6.0972747573075862E-4</c:v>
                </c:pt>
                <c:pt idx="28429">
                  <c:v>6.097060505636943E-4</c:v>
                </c:pt>
                <c:pt idx="28430">
                  <c:v>6.0968459542946906E-4</c:v>
                </c:pt>
                <c:pt idx="28431">
                  <c:v>6.0966311555478978E-4</c:v>
                </c:pt>
                <c:pt idx="28432">
                  <c:v>6.0964163094477902E-4</c:v>
                </c:pt>
                <c:pt idx="28433">
                  <c:v>6.0962016511589465E-4</c:v>
                </c:pt>
                <c:pt idx="28434">
                  <c:v>6.0959873185417691E-4</c:v>
                </c:pt>
                <c:pt idx="28435">
                  <c:v>6.0957732745503968E-4</c:v>
                </c:pt>
                <c:pt idx="28436">
                  <c:v>6.0955593281270372E-4</c:v>
                </c:pt>
                <c:pt idx="28437">
                  <c:v>6.0953452418084902E-4</c:v>
                </c:pt>
                <c:pt idx="28438">
                  <c:v>6.0951308654382625E-4</c:v>
                </c:pt>
                <c:pt idx="28439">
                  <c:v>6.0949162206928821E-4</c:v>
                </c:pt>
                <c:pt idx="28440">
                  <c:v>6.0947014888397923E-4</c:v>
                </c:pt>
                <c:pt idx="28441">
                  <c:v>6.0944869086401808E-4</c:v>
                </c:pt>
                <c:pt idx="28442">
                  <c:v>6.094272641901917E-4</c:v>
                </c:pt>
                <c:pt idx="28443">
                  <c:v>6.0940586823891862E-4</c:v>
                </c:pt>
                <c:pt idx="28444">
                  <c:v>6.0938448593681632E-4</c:v>
                </c:pt>
                <c:pt idx="28445">
                  <c:v>6.0936309337722189E-4</c:v>
                </c:pt>
                <c:pt idx="28446">
                  <c:v>6.0934167328213914E-4</c:v>
                </c:pt>
                <c:pt idx="28447">
                  <c:v>6.0932022472913775E-4</c:v>
                </c:pt>
                <c:pt idx="28448">
                  <c:v>6.09298763667177E-4</c:v>
                </c:pt>
                <c:pt idx="28449">
                  <c:v>6.0927731393291523E-4</c:v>
                </c:pt>
                <c:pt idx="28450">
                  <c:v>6.0925589382773292E-4</c:v>
                </c:pt>
                <c:pt idx="28451">
                  <c:v>6.0923450581428504E-4</c:v>
                </c:pt>
                <c:pt idx="28452">
                  <c:v>6.0921313513313412E-4</c:v>
                </c:pt>
                <c:pt idx="28453">
                  <c:v>6.0919175811657703E-4</c:v>
                </c:pt>
                <c:pt idx="28454">
                  <c:v>6.0917035551649604E-4</c:v>
                </c:pt>
                <c:pt idx="28455">
                  <c:v>6.0914892334097085E-4</c:v>
                </c:pt>
                <c:pt idx="28456">
                  <c:v>6.0912747509863979E-4</c:v>
                </c:pt>
                <c:pt idx="28457">
                  <c:v>6.0910603418887124E-4</c:v>
                </c:pt>
                <c:pt idx="28458">
                  <c:v>6.0908462072460168E-4</c:v>
                </c:pt>
                <c:pt idx="28459">
                  <c:v>6.090632402083999E-4</c:v>
                </c:pt>
                <c:pt idx="28460">
                  <c:v>6.0904188043722752E-4</c:v>
                </c:pt>
                <c:pt idx="28461">
                  <c:v>6.0902051837700088E-4</c:v>
                </c:pt>
                <c:pt idx="28462">
                  <c:v>6.0899913313406848E-4</c:v>
                </c:pt>
                <c:pt idx="28463">
                  <c:v>6.0897771771883903E-4</c:v>
                </c:pt>
                <c:pt idx="28464">
                  <c:v>6.0895628297824534E-4</c:v>
                </c:pt>
                <c:pt idx="28465">
                  <c:v>6.0893485148453695E-4</c:v>
                </c:pt>
                <c:pt idx="28466">
                  <c:v>6.0891344482342103E-4</c:v>
                </c:pt>
                <c:pt idx="28467">
                  <c:v>6.0889207144040631E-4</c:v>
                </c:pt>
                <c:pt idx="28468">
                  <c:v>6.0887072188823925E-4</c:v>
                </c:pt>
                <c:pt idx="28469">
                  <c:v>6.0884937414985721E-4</c:v>
                </c:pt>
                <c:pt idx="28470">
                  <c:v>6.0882800603760234E-4</c:v>
                </c:pt>
                <c:pt idx="28471">
                  <c:v>6.088066076859282E-4</c:v>
                </c:pt>
                <c:pt idx="28472">
                  <c:v>6.0878518710349072E-4</c:v>
                </c:pt>
                <c:pt idx="28473">
                  <c:v>6.087637656600343E-4</c:v>
                </c:pt>
                <c:pt idx="28474">
                  <c:v>6.0874236605126049E-4</c:v>
                </c:pt>
                <c:pt idx="28475">
                  <c:v>6.0872099951968055E-4</c:v>
                </c:pt>
                <c:pt idx="28476">
                  <c:v>6.0869965952687201E-4</c:v>
                </c:pt>
                <c:pt idx="28477">
                  <c:v>6.0867832543857938E-4</c:v>
                </c:pt>
                <c:pt idx="28478">
                  <c:v>6.0865697414567532E-4</c:v>
                </c:pt>
                <c:pt idx="28479">
                  <c:v>6.0863559307615725E-4</c:v>
                </c:pt>
                <c:pt idx="28480">
                  <c:v>6.0861418727151334E-4</c:v>
                </c:pt>
                <c:pt idx="28481">
                  <c:v>6.0859277654431304E-4</c:v>
                </c:pt>
                <c:pt idx="28482">
                  <c:v>6.0857138431953174E-4</c:v>
                </c:pt>
                <c:pt idx="28483">
                  <c:v>6.085500244443333E-4</c:v>
                </c:pt>
                <c:pt idx="28484">
                  <c:v>6.0852869339335228E-4</c:v>
                </c:pt>
                <c:pt idx="28485">
                  <c:v>6.0850737225723404E-4</c:v>
                </c:pt>
                <c:pt idx="28486">
                  <c:v>6.0848603739264539E-4</c:v>
                </c:pt>
                <c:pt idx="28487">
                  <c:v>6.0846467373555733E-4</c:v>
                </c:pt>
                <c:pt idx="28488">
                  <c:v>6.0844328328112194E-4</c:v>
                </c:pt>
                <c:pt idx="28489">
                  <c:v>6.0842188395663862E-4</c:v>
                </c:pt>
                <c:pt idx="28490">
                  <c:v>6.0840049952414334E-4</c:v>
                </c:pt>
                <c:pt idx="28491">
                  <c:v>6.0837914619990964E-4</c:v>
                </c:pt>
                <c:pt idx="28492">
                  <c:v>6.0835782352540533E-4</c:v>
                </c:pt>
                <c:pt idx="28493">
                  <c:v>6.0833651462889539E-4</c:v>
                </c:pt>
                <c:pt idx="28494">
                  <c:v>6.0831519572840474E-4</c:v>
                </c:pt>
                <c:pt idx="28495">
                  <c:v>6.0829384952349299E-4</c:v>
                </c:pt>
                <c:pt idx="28496">
                  <c:v>6.0827247493480533E-4</c:v>
                </c:pt>
                <c:pt idx="28497">
                  <c:v>6.0825108770831378E-4</c:v>
                </c:pt>
                <c:pt idx="28498">
                  <c:v>6.0822971154590494E-4</c:v>
                </c:pt>
                <c:pt idx="28499">
                  <c:v>6.0820836475829383E-4</c:v>
                </c:pt>
                <c:pt idx="28500">
                  <c:v>6.0818704995628005E-4</c:v>
                </c:pt>
                <c:pt idx="28501">
                  <c:v>6.0816575258392923E-4</c:v>
                </c:pt>
                <c:pt idx="28502">
                  <c:v>6.0814444911780905E-4</c:v>
                </c:pt>
                <c:pt idx="28503">
                  <c:v>6.0812312031361185E-4</c:v>
                </c:pt>
                <c:pt idx="28504">
                  <c:v>6.0810176204067004E-4</c:v>
                </c:pt>
                <c:pt idx="28505">
                  <c:v>6.0808038760445894E-4</c:v>
                </c:pt>
                <c:pt idx="28506">
                  <c:v>6.0805902025118863E-4</c:v>
                </c:pt>
                <c:pt idx="28507">
                  <c:v>6.0803768007686501E-4</c:v>
                </c:pt>
                <c:pt idx="28508">
                  <c:v>6.080163727128511E-4</c:v>
                </c:pt>
                <c:pt idx="28509">
                  <c:v>6.0799508615808984E-4</c:v>
                </c:pt>
                <c:pt idx="28510">
                  <c:v>6.0797379753990243E-4</c:v>
                </c:pt>
                <c:pt idx="28511">
                  <c:v>6.0795248599460061E-4</c:v>
                </c:pt>
                <c:pt idx="28512">
                  <c:v>6.0793114441428753E-4</c:v>
                </c:pt>
                <c:pt idx="28513">
                  <c:v>6.0790978344594431E-4</c:v>
                </c:pt>
                <c:pt idx="28514">
                  <c:v>6.0788842549285222E-4</c:v>
                </c:pt>
                <c:pt idx="28515">
                  <c:v>6.0786709209786959E-4</c:v>
                </c:pt>
                <c:pt idx="28516">
                  <c:v>6.0784579181383832E-4</c:v>
                </c:pt>
                <c:pt idx="28517">
                  <c:v>6.0782451539059888E-4</c:v>
                </c:pt>
                <c:pt idx="28518">
                  <c:v>6.0780324098690282E-4</c:v>
                </c:pt>
                <c:pt idx="28519">
                  <c:v>6.0778194647066871E-4</c:v>
                </c:pt>
                <c:pt idx="28520">
                  <c:v>6.0776062188039911E-4</c:v>
                </c:pt>
                <c:pt idx="28521">
                  <c:v>6.0773927503136459E-4</c:v>
                </c:pt>
                <c:pt idx="28522">
                  <c:v>6.0771792711136383E-4</c:v>
                </c:pt>
                <c:pt idx="28523">
                  <c:v>6.0769660074807327E-4</c:v>
                </c:pt>
                <c:pt idx="28524">
                  <c:v>6.0767530726815776E-4</c:v>
                </c:pt>
                <c:pt idx="28525">
                  <c:v>6.0765404032210807E-4</c:v>
                </c:pt>
                <c:pt idx="28526">
                  <c:v>6.0763277946295228E-4</c:v>
                </c:pt>
                <c:pt idx="28527">
                  <c:v>6.0761150166175519E-4</c:v>
                </c:pt>
                <c:pt idx="28528">
                  <c:v>6.0759019427451193E-4</c:v>
                </c:pt>
                <c:pt idx="28529">
                  <c:v>6.0756886215906393E-4</c:v>
                </c:pt>
                <c:pt idx="28530">
                  <c:v>6.0754752493612338E-4</c:v>
                </c:pt>
                <c:pt idx="28531">
                  <c:v>6.0752620593866775E-4</c:v>
                </c:pt>
                <c:pt idx="28532">
                  <c:v>6.0750491907343945E-4</c:v>
                </c:pt>
                <c:pt idx="28533">
                  <c:v>6.074836609926917E-4</c:v>
                </c:pt>
                <c:pt idx="28534">
                  <c:v>6.074624129826829E-4</c:v>
                </c:pt>
                <c:pt idx="28535">
                  <c:v>6.0744115150352372E-4</c:v>
                </c:pt>
                <c:pt idx="28536">
                  <c:v>6.0741986144424948E-4</c:v>
                </c:pt>
                <c:pt idx="28537">
                  <c:v>6.0739854462915882E-4</c:v>
                </c:pt>
                <c:pt idx="28538">
                  <c:v>6.0737721878701822E-4</c:v>
                </c:pt>
                <c:pt idx="28539">
                  <c:v>6.073559075654236E-4</c:v>
                </c:pt>
                <c:pt idx="28540">
                  <c:v>6.0733462721474592E-4</c:v>
                </c:pt>
                <c:pt idx="28541">
                  <c:v>6.0731337743984441E-4</c:v>
                </c:pt>
                <c:pt idx="28542">
                  <c:v>6.0729214156962695E-4</c:v>
                </c:pt>
                <c:pt idx="28543">
                  <c:v>6.0727089594704413E-4</c:v>
                </c:pt>
                <c:pt idx="28544">
                  <c:v>6.0724962325054159E-4</c:v>
                </c:pt>
                <c:pt idx="28545">
                  <c:v>6.072283222455328E-4</c:v>
                </c:pt>
                <c:pt idx="28546">
                  <c:v>6.0720700847606373E-4</c:v>
                </c:pt>
                <c:pt idx="28547">
                  <c:v>6.0718570550912703E-4</c:v>
                </c:pt>
                <c:pt idx="28548">
                  <c:v>6.0716443166352046E-4</c:v>
                </c:pt>
                <c:pt idx="28549">
                  <c:v>6.0714318969649038E-4</c:v>
                </c:pt>
                <c:pt idx="28550">
                  <c:v>6.0712196525445088E-4</c:v>
                </c:pt>
                <c:pt idx="28551">
                  <c:v>6.0710073495825459E-4</c:v>
                </c:pt>
                <c:pt idx="28552">
                  <c:v>6.0707947956859778E-4</c:v>
                </c:pt>
                <c:pt idx="28553">
                  <c:v>6.0705819481774359E-4</c:v>
                </c:pt>
                <c:pt idx="28554">
                  <c:v>6.0703689380924779E-4</c:v>
                </c:pt>
                <c:pt idx="28555">
                  <c:v>6.0701559963624314E-4</c:v>
                </c:pt>
                <c:pt idx="28556">
                  <c:v>6.0699433237670919E-4</c:v>
                </c:pt>
                <c:pt idx="28557">
                  <c:v>6.0697309778912111E-4</c:v>
                </c:pt>
                <c:pt idx="28558">
                  <c:v>6.0695188407309413E-4</c:v>
                </c:pt>
                <c:pt idx="28559">
                  <c:v>6.0693066851715352E-4</c:v>
                </c:pt>
                <c:pt idx="28560">
                  <c:v>6.0690943028859738E-4</c:v>
                </c:pt>
                <c:pt idx="28561">
                  <c:v>6.0688816216287989E-4</c:v>
                </c:pt>
                <c:pt idx="28562">
                  <c:v>6.0686687458842616E-4</c:v>
                </c:pt>
                <c:pt idx="28563">
                  <c:v>6.0684558979984054E-4</c:v>
                </c:pt>
                <c:pt idx="28564">
                  <c:v>6.0682432929619464E-4</c:v>
                </c:pt>
                <c:pt idx="28565">
                  <c:v>6.06803101736031E-4</c:v>
                </c:pt>
                <c:pt idx="28566">
                  <c:v>6.0678189806483954E-4</c:v>
                </c:pt>
                <c:pt idx="28567">
                  <c:v>6.0676069661678403E-4</c:v>
                </c:pt>
                <c:pt idx="28568">
                  <c:v>6.0673947531619181E-4</c:v>
                </c:pt>
                <c:pt idx="28569">
                  <c:v>6.0671822410724276E-4</c:v>
                </c:pt>
                <c:pt idx="28570">
                  <c:v>6.0669695061328914E-4</c:v>
                </c:pt>
                <c:pt idx="28571">
                  <c:v>6.0667567584072072E-4</c:v>
                </c:pt>
                <c:pt idx="28572">
                  <c:v>6.0665442234843865E-4</c:v>
                </c:pt>
                <c:pt idx="28573">
                  <c:v>6.0663320154567043E-4</c:v>
                </c:pt>
                <c:pt idx="28574">
                  <c:v>6.0661200727029003E-4</c:v>
                </c:pt>
                <c:pt idx="28575">
                  <c:v>6.0659081926199489E-4</c:v>
                </c:pt>
                <c:pt idx="28576">
                  <c:v>6.0656961457269194E-4</c:v>
                </c:pt>
                <c:pt idx="28577">
                  <c:v>6.0654838048790133E-4</c:v>
                </c:pt>
                <c:pt idx="28578">
                  <c:v>6.0652712168339322E-4</c:v>
                </c:pt>
                <c:pt idx="28579">
                  <c:v>6.0650585758876109E-4</c:v>
                </c:pt>
                <c:pt idx="28580">
                  <c:v>6.0648461144441389E-4</c:v>
                </c:pt>
                <c:pt idx="28581">
                  <c:v>6.0646339721519109E-4</c:v>
                </c:pt>
                <c:pt idx="28582">
                  <c:v>6.0644221172937004E-4</c:v>
                </c:pt>
                <c:pt idx="28583">
                  <c:v>6.0642103646798011E-4</c:v>
                </c:pt>
                <c:pt idx="28584">
                  <c:v>6.0639984799503192E-4</c:v>
                </c:pt>
                <c:pt idx="28585">
                  <c:v>6.0637863115406128E-4</c:v>
                </c:pt>
                <c:pt idx="28586">
                  <c:v>6.063573876001542E-4</c:v>
                </c:pt>
                <c:pt idx="28587">
                  <c:v>6.0633613486444141E-4</c:v>
                </c:pt>
                <c:pt idx="28588">
                  <c:v>6.0631489647976124E-4</c:v>
                </c:pt>
                <c:pt idx="28589">
                  <c:v>6.0629368872919308E-4</c:v>
                </c:pt>
                <c:pt idx="28590">
                  <c:v>6.0627251147932031E-4</c:v>
                </c:pt>
                <c:pt idx="28591">
                  <c:v>6.0625134825870424E-4</c:v>
                </c:pt>
                <c:pt idx="28592">
                  <c:v>6.0623017553545892E-4</c:v>
                </c:pt>
                <c:pt idx="28593">
                  <c:v>6.0620897596821814E-4</c:v>
                </c:pt>
                <c:pt idx="28594">
                  <c:v>6.0618774816883646E-4</c:v>
                </c:pt>
                <c:pt idx="28595">
                  <c:v>6.06166507480518E-4</c:v>
                </c:pt>
                <c:pt idx="28596">
                  <c:v>6.06145277335251E-4</c:v>
                </c:pt>
                <c:pt idx="28597">
                  <c:v>6.0612407605865339E-4</c:v>
                </c:pt>
                <c:pt idx="28598">
                  <c:v>6.0610290655274755E-4</c:v>
                </c:pt>
                <c:pt idx="28599">
                  <c:v>6.0608175466513405E-4</c:v>
                </c:pt>
                <c:pt idx="28600">
                  <c:v>6.0606059716096592E-4</c:v>
                </c:pt>
                <c:pt idx="28601">
                  <c:v>6.0603941480711471E-4</c:v>
                </c:pt>
                <c:pt idx="28602">
                  <c:v>6.0601820320044881E-4</c:v>
                </c:pt>
                <c:pt idx="28603">
                  <c:v>6.0599697524383548E-4</c:v>
                </c:pt>
                <c:pt idx="28604">
                  <c:v>6.059757538774375E-4</c:v>
                </c:pt>
                <c:pt idx="28605">
                  <c:v>6.0595455916010344E-4</c:v>
                </c:pt>
                <c:pt idx="28606">
                  <c:v>6.0593339697576434E-4</c:v>
                </c:pt>
                <c:pt idx="28607">
                  <c:v>6.0591225572339039E-4</c:v>
                </c:pt>
                <c:pt idx="28608">
                  <c:v>6.0589111285250827E-4</c:v>
                </c:pt>
                <c:pt idx="28609">
                  <c:v>6.0586994756242759E-4</c:v>
                </c:pt>
                <c:pt idx="28610">
                  <c:v>6.0584875251358809E-4</c:v>
                </c:pt>
                <c:pt idx="28611">
                  <c:v>6.0582753795722529E-4</c:v>
                </c:pt>
                <c:pt idx="28612">
                  <c:v>6.0580632595960031E-4</c:v>
                </c:pt>
                <c:pt idx="28613">
                  <c:v>6.0578513797505799E-4</c:v>
                </c:pt>
                <c:pt idx="28614">
                  <c:v>6.0576398276622392E-4</c:v>
                </c:pt>
                <c:pt idx="28615">
                  <c:v>6.0574285147279921E-4</c:v>
                </c:pt>
                <c:pt idx="28616">
                  <c:v>6.0572172260394417E-4</c:v>
                </c:pt>
                <c:pt idx="28617">
                  <c:v>6.0570057414122331E-4</c:v>
                </c:pt>
                <c:pt idx="28618">
                  <c:v>6.0567939593609871E-4</c:v>
                </c:pt>
                <c:pt idx="28619">
                  <c:v>6.0565819542148782E-4</c:v>
                </c:pt>
                <c:pt idx="28620">
                  <c:v>6.0563699342288887E-4</c:v>
                </c:pt>
                <c:pt idx="28621">
                  <c:v>6.0561581242969003E-4</c:v>
                </c:pt>
                <c:pt idx="28622">
                  <c:v>6.0559466393212064E-4</c:v>
                </c:pt>
                <c:pt idx="28623">
                  <c:v>6.0557354195391424E-4</c:v>
                </c:pt>
                <c:pt idx="28624">
                  <c:v>6.0555242642080186E-4</c:v>
                </c:pt>
                <c:pt idx="28625">
                  <c:v>6.0553129446617743E-4</c:v>
                </c:pt>
                <c:pt idx="28626">
                  <c:v>6.055101333066091E-4</c:v>
                </c:pt>
                <c:pt idx="28627">
                  <c:v>6.0548894743736982E-4</c:v>
                </c:pt>
                <c:pt idx="28628">
                  <c:v>6.0546775609764093E-4</c:v>
                </c:pt>
                <c:pt idx="28629">
                  <c:v>6.0544658243474262E-4</c:v>
                </c:pt>
                <c:pt idx="28630">
                  <c:v>6.054254404701374E-4</c:v>
                </c:pt>
                <c:pt idx="28631">
                  <c:v>6.0540432720649804E-4</c:v>
                </c:pt>
                <c:pt idx="28632">
                  <c:v>6.0538322431883892E-4</c:v>
                </c:pt>
                <c:pt idx="28633">
                  <c:v>6.0536210847548242E-4</c:v>
                </c:pt>
                <c:pt idx="28634">
                  <c:v>6.0534096447589531E-4</c:v>
                </c:pt>
                <c:pt idx="28635">
                  <c:v>6.0531979380758552E-4</c:v>
                </c:pt>
                <c:pt idx="28636">
                  <c:v>6.052986138049487E-4</c:v>
                </c:pt>
                <c:pt idx="28637">
                  <c:v>6.0527744788574551E-4</c:v>
                </c:pt>
                <c:pt idx="28638">
                  <c:v>6.0525631236439149E-4</c:v>
                </c:pt>
                <c:pt idx="28639">
                  <c:v>6.0523520726754284E-4</c:v>
                </c:pt>
                <c:pt idx="28640">
                  <c:v>6.0521411632243657E-4</c:v>
                </c:pt>
                <c:pt idx="28641">
                  <c:v>6.0519301612253936E-4</c:v>
                </c:pt>
                <c:pt idx="28642">
                  <c:v>6.0517188930801031E-4</c:v>
                </c:pt>
                <c:pt idx="28643">
                  <c:v>6.0515073433877733E-4</c:v>
                </c:pt>
                <c:pt idx="28644">
                  <c:v>6.0512956635830112E-4</c:v>
                </c:pt>
                <c:pt idx="28645">
                  <c:v>6.0510840866344112E-4</c:v>
                </c:pt>
                <c:pt idx="28646">
                  <c:v>6.0508727958541073E-4</c:v>
                </c:pt>
                <c:pt idx="28647">
                  <c:v>6.0506618216933747E-4</c:v>
                </c:pt>
                <c:pt idx="28648">
                  <c:v>6.0504510246285365E-4</c:v>
                </c:pt>
                <c:pt idx="28649">
                  <c:v>6.050240173754121E-4</c:v>
                </c:pt>
                <c:pt idx="28650">
                  <c:v>6.0500290768121263E-4</c:v>
                </c:pt>
                <c:pt idx="28651">
                  <c:v>6.049817688434083E-4</c:v>
                </c:pt>
                <c:pt idx="28652">
                  <c:v>6.0496061356539856E-4</c:v>
                </c:pt>
                <c:pt idx="28653">
                  <c:v>6.0493946463448722E-4</c:v>
                </c:pt>
                <c:pt idx="28654">
                  <c:v>6.0491834208931334E-4</c:v>
                </c:pt>
                <c:pt idx="28655">
                  <c:v>6.0489725193759694E-4</c:v>
                </c:pt>
                <c:pt idx="28656">
                  <c:v>6.0487618277637884E-4</c:v>
                </c:pt>
                <c:pt idx="28657">
                  <c:v>6.0485511221596748E-4</c:v>
                </c:pt>
                <c:pt idx="28658">
                  <c:v>6.0483401948866128E-4</c:v>
                </c:pt>
                <c:pt idx="28659">
                  <c:v>6.0481289714155802E-4</c:v>
                </c:pt>
                <c:pt idx="28660">
                  <c:v>6.0479175523005116E-4</c:v>
                </c:pt>
                <c:pt idx="28661">
                  <c:v>6.0477061565237503E-4</c:v>
                </c:pt>
                <c:pt idx="28662">
                  <c:v>6.047494998172513E-4</c:v>
                </c:pt>
                <c:pt idx="28663">
                  <c:v>6.0472841658975424E-4</c:v>
                </c:pt>
                <c:pt idx="28664">
                  <c:v>6.0470735730238766E-4</c:v>
                </c:pt>
                <c:pt idx="28665">
                  <c:v>6.0468630063887686E-4</c:v>
                </c:pt>
                <c:pt idx="28666">
                  <c:v>6.0466522463883932E-4</c:v>
                </c:pt>
                <c:pt idx="28667">
                  <c:v>6.0464411906261458E-4</c:v>
                </c:pt>
                <c:pt idx="28668">
                  <c:v>6.0462299115415883E-4</c:v>
                </c:pt>
                <c:pt idx="28669">
                  <c:v>6.0460186155859798E-4</c:v>
                </c:pt>
                <c:pt idx="28670">
                  <c:v>6.0458075269510163E-4</c:v>
                </c:pt>
                <c:pt idx="28671">
                  <c:v>6.0455967613333775E-4</c:v>
                </c:pt>
                <c:pt idx="28672">
                  <c:v>6.045386260813653E-4</c:v>
                </c:pt>
                <c:pt idx="28673">
                  <c:v>6.0451758265034198E-4</c:v>
                </c:pt>
                <c:pt idx="28674">
                  <c:v>6.0449652305575511E-4</c:v>
                </c:pt>
                <c:pt idx="28675">
                  <c:v>6.0447543444675411E-4</c:v>
                </c:pt>
                <c:pt idx="28676">
                  <c:v>6.044543211396582E-4</c:v>
                </c:pt>
                <c:pt idx="28677">
                  <c:v>6.0443320218397413E-4</c:v>
                </c:pt>
                <c:pt idx="28678">
                  <c:v>6.0441210063339997E-4</c:v>
                </c:pt>
                <c:pt idx="28679">
                  <c:v>6.0439103056454809E-4</c:v>
                </c:pt>
                <c:pt idx="28680">
                  <c:v>6.0436998915291908E-4</c:v>
                </c:pt>
                <c:pt idx="28681">
                  <c:v>6.0434895826667E-4</c:v>
                </c:pt>
                <c:pt idx="28682">
                  <c:v>6.0432791467885912E-4</c:v>
                </c:pt>
                <c:pt idx="28683">
                  <c:v>6.0430684314631783E-4</c:v>
                </c:pt>
                <c:pt idx="28684">
                  <c:v>6.0428574499056423E-4</c:v>
                </c:pt>
                <c:pt idx="28685">
                  <c:v>6.042646373501905E-4</c:v>
                </c:pt>
                <c:pt idx="28686">
                  <c:v>6.042435435275503E-4</c:v>
                </c:pt>
                <c:pt idx="28687">
                  <c:v>6.0422247986704526E-4</c:v>
                </c:pt>
                <c:pt idx="28688">
                  <c:v>6.0420144655377818E-4</c:v>
                </c:pt>
                <c:pt idx="28689">
                  <c:v>6.0418042751264579E-4</c:v>
                </c:pt>
                <c:pt idx="28690">
                  <c:v>6.0415939946270082E-4</c:v>
                </c:pt>
                <c:pt idx="28691">
                  <c:v>6.0413834502688894E-4</c:v>
                </c:pt>
                <c:pt idx="28692">
                  <c:v>6.0411726251488802E-4</c:v>
                </c:pt>
                <c:pt idx="28693">
                  <c:v>6.0409616687146991E-4</c:v>
                </c:pt>
                <c:pt idx="28694">
                  <c:v>6.0407508125828464E-4</c:v>
                </c:pt>
                <c:pt idx="28695">
                  <c:v>6.040540240108979E-4</c:v>
                </c:pt>
                <c:pt idx="28696">
                  <c:v>6.0403299831591475E-4</c:v>
                </c:pt>
                <c:pt idx="28697">
                  <c:v>6.0401199041982103E-4</c:v>
                </c:pt>
                <c:pt idx="28698">
                  <c:v>6.03990977376372E-4</c:v>
                </c:pt>
                <c:pt idx="28699">
                  <c:v>6.0396993996824841E-4</c:v>
                </c:pt>
                <c:pt idx="28700">
                  <c:v>6.039488735265228E-4</c:v>
                </c:pt>
                <c:pt idx="28701">
                  <c:v>6.0392779055637566E-4</c:v>
                </c:pt>
                <c:pt idx="28702">
                  <c:v>6.0390671369235519E-4</c:v>
                </c:pt>
                <c:pt idx="28703">
                  <c:v>6.0388566295181993E-4</c:v>
                </c:pt>
                <c:pt idx="28704">
                  <c:v>6.0386464446465142E-4</c:v>
                </c:pt>
                <c:pt idx="28705">
                  <c:v>6.0384364702463749E-4</c:v>
                </c:pt>
                <c:pt idx="28706">
                  <c:v>6.0382264840267005E-4</c:v>
                </c:pt>
                <c:pt idx="28707">
                  <c:v>6.0380162786500928E-4</c:v>
                </c:pt>
                <c:pt idx="28708">
                  <c:v>6.0378057784704771E-4</c:v>
                </c:pt>
                <c:pt idx="28709">
                  <c:v>6.0375950820969432E-4</c:v>
                </c:pt>
                <c:pt idx="28710">
                  <c:v>6.0373844068347564E-4</c:v>
                </c:pt>
                <c:pt idx="28711">
                  <c:v>6.0371739663060101E-4</c:v>
                </c:pt>
                <c:pt idx="28712">
                  <c:v>6.0369638501698718E-4</c:v>
                </c:pt>
                <c:pt idx="28713">
                  <c:v>6.0367539736651266E-4</c:v>
                </c:pt>
                <c:pt idx="28714">
                  <c:v>6.0365441253705087E-4</c:v>
                </c:pt>
                <c:pt idx="28715">
                  <c:v>6.0363340862707392E-4</c:v>
                </c:pt>
                <c:pt idx="28716">
                  <c:v>6.0361237530737275E-4</c:v>
                </c:pt>
                <c:pt idx="28717">
                  <c:v>6.0359131963441583E-4</c:v>
                </c:pt>
                <c:pt idx="28718">
                  <c:v>6.0357026207348943E-4</c:v>
                </c:pt>
                <c:pt idx="28719">
                  <c:v>6.0354922497282519E-4</c:v>
                </c:pt>
                <c:pt idx="28720">
                  <c:v>6.035282199799894E-4</c:v>
                </c:pt>
                <c:pt idx="28721">
                  <c:v>6.0350724148586221E-4</c:v>
                </c:pt>
                <c:pt idx="28722">
                  <c:v>6.0348626978638971E-4</c:v>
                </c:pt>
                <c:pt idx="28723">
                  <c:v>6.0346528217976477E-4</c:v>
                </c:pt>
                <c:pt idx="28724">
                  <c:v>6.0344426574921904E-4</c:v>
                </c:pt>
                <c:pt idx="28725">
                  <c:v>6.0342322463367371E-4</c:v>
                </c:pt>
                <c:pt idx="28726">
                  <c:v>6.0340217769368101E-4</c:v>
                </c:pt>
                <c:pt idx="28727">
                  <c:v>6.0338114788881984E-4</c:v>
                </c:pt>
                <c:pt idx="28728">
                  <c:v>6.0336014934939119E-4</c:v>
                </c:pt>
                <c:pt idx="28729">
                  <c:v>6.0333917942212109E-4</c:v>
                </c:pt>
                <c:pt idx="28730">
                  <c:v>6.0331822016751479E-4</c:v>
                </c:pt>
                <c:pt idx="28731">
                  <c:v>6.0329724846376847E-4</c:v>
                </c:pt>
                <c:pt idx="28732">
                  <c:v>6.0327624902646831E-4</c:v>
                </c:pt>
                <c:pt idx="28733">
                  <c:v>6.0325522301276822E-4</c:v>
                </c:pt>
                <c:pt idx="28734">
                  <c:v>6.032341873663514E-4</c:v>
                </c:pt>
                <c:pt idx="28735">
                  <c:v>6.0321316527387294E-4</c:v>
                </c:pt>
                <c:pt idx="28736">
                  <c:v>6.0319217310837194E-4</c:v>
                </c:pt>
                <c:pt idx="28737">
                  <c:v>6.0317121121176954E-4</c:v>
                </c:pt>
                <c:pt idx="28738">
                  <c:v>6.0315026370562493E-4</c:v>
                </c:pt>
                <c:pt idx="28739">
                  <c:v>6.0312930743477598E-4</c:v>
                </c:pt>
                <c:pt idx="28740">
                  <c:v>6.031083250062387E-4</c:v>
                </c:pt>
                <c:pt idx="28741">
                  <c:v>6.0308731458107515E-4</c:v>
                </c:pt>
                <c:pt idx="28742">
                  <c:v>6.0306629090645211E-4</c:v>
                </c:pt>
                <c:pt idx="28743">
                  <c:v>6.0304527700870522E-4</c:v>
                </c:pt>
                <c:pt idx="28744">
                  <c:v>6.0302429122656594E-4</c:v>
                </c:pt>
                <c:pt idx="28745">
                  <c:v>6.0300333688643863E-4</c:v>
                </c:pt>
                <c:pt idx="28746">
                  <c:v>6.0298240043254081E-4</c:v>
                </c:pt>
                <c:pt idx="28747">
                  <c:v>6.0296145906289724E-4</c:v>
                </c:pt>
                <c:pt idx="28748">
                  <c:v>6.029404935698091E-4</c:v>
                </c:pt>
                <c:pt idx="28749">
                  <c:v>6.0291949915391996E-4</c:v>
                </c:pt>
                <c:pt idx="28750">
                  <c:v>6.0289848812339797E-4</c:v>
                </c:pt>
                <c:pt idx="28751">
                  <c:v>6.0287748296017135E-4</c:v>
                </c:pt>
                <c:pt idx="28752">
                  <c:v>6.0285650365926797E-4</c:v>
                </c:pt>
                <c:pt idx="28753">
                  <c:v>6.0283555647107313E-4</c:v>
                </c:pt>
                <c:pt idx="28754">
                  <c:v>6.028146303848574E-4</c:v>
                </c:pt>
                <c:pt idx="28755">
                  <c:v>6.0279370333184373E-4</c:v>
                </c:pt>
                <c:pt idx="28756">
                  <c:v>6.0277275461325362E-4</c:v>
                </c:pt>
                <c:pt idx="28757">
                  <c:v>6.0275177655436422E-4</c:v>
                </c:pt>
                <c:pt idx="28758">
                  <c:v>6.0273077882296944E-4</c:v>
                </c:pt>
                <c:pt idx="28759">
                  <c:v>6.027097829822153E-4</c:v>
                </c:pt>
                <c:pt idx="28760">
                  <c:v>6.0268881034692052E-4</c:v>
                </c:pt>
                <c:pt idx="28761">
                  <c:v>6.0266786998223933E-4</c:v>
                </c:pt>
                <c:pt idx="28762">
                  <c:v>6.0264695360202024E-4</c:v>
                </c:pt>
                <c:pt idx="28763">
                  <c:v>6.0262604023785709E-4</c:v>
                </c:pt>
                <c:pt idx="28764">
                  <c:v>6.0260510804785482E-4</c:v>
                </c:pt>
                <c:pt idx="28765">
                  <c:v>6.0258414661482811E-4</c:v>
                </c:pt>
                <c:pt idx="28766">
                  <c:v>6.0256316280922419E-4</c:v>
                </c:pt>
                <c:pt idx="28767">
                  <c:v>6.0254217691701594E-4</c:v>
                </c:pt>
                <c:pt idx="28768">
                  <c:v>6.0252121121481513E-4</c:v>
                </c:pt>
                <c:pt idx="28769">
                  <c:v>6.0250027742653103E-4</c:v>
                </c:pt>
                <c:pt idx="28770">
                  <c:v>6.0247937012437869E-4</c:v>
                </c:pt>
                <c:pt idx="28771">
                  <c:v>6.0245846978844897E-4</c:v>
                </c:pt>
                <c:pt idx="28772">
                  <c:v>6.0243755380024941E-4</c:v>
                </c:pt>
                <c:pt idx="28773">
                  <c:v>6.024166091785772E-4</c:v>
                </c:pt>
                <c:pt idx="28774">
                  <c:v>6.023956398865033E-4</c:v>
                </c:pt>
                <c:pt idx="28775">
                  <c:v>6.0237466459634934E-4</c:v>
                </c:pt>
                <c:pt idx="28776">
                  <c:v>6.0235370617307154E-4</c:v>
                </c:pt>
                <c:pt idx="28777">
                  <c:v>6.023327787992212E-4</c:v>
                </c:pt>
                <c:pt idx="28778">
                  <c:v>6.0231187999118497E-4</c:v>
                </c:pt>
                <c:pt idx="28779">
                  <c:v>6.0229099200098722E-4</c:v>
                </c:pt>
                <c:pt idx="28780">
                  <c:v>6.0227009181235234E-4</c:v>
                </c:pt>
                <c:pt idx="28781">
                  <c:v>6.0224916410101903E-4</c:v>
                </c:pt>
                <c:pt idx="28782">
                  <c:v>6.0222820986138034E-4</c:v>
                </c:pt>
                <c:pt idx="28783">
                  <c:v>6.0220724584310803E-4</c:v>
                </c:pt>
                <c:pt idx="28784">
                  <c:v>6.0218629511687429E-4</c:v>
                </c:pt>
                <c:pt idx="28785">
                  <c:v>6.0216537408301987E-4</c:v>
                </c:pt>
                <c:pt idx="28786">
                  <c:v>6.0214448323866728E-4</c:v>
                </c:pt>
                <c:pt idx="28787">
                  <c:v>6.0212360690105749E-4</c:v>
                </c:pt>
                <c:pt idx="28788">
                  <c:v>6.0210272204097733E-4</c:v>
                </c:pt>
                <c:pt idx="28789">
                  <c:v>6.0208181125079871E-4</c:v>
                </c:pt>
                <c:pt idx="28790">
                  <c:v>6.0206087254458928E-4</c:v>
                </c:pt>
                <c:pt idx="28791">
                  <c:v>6.0203992047298447E-4</c:v>
                </c:pt>
                <c:pt idx="28792">
                  <c:v>6.0201897792692689E-4</c:v>
                </c:pt>
                <c:pt idx="28793">
                  <c:v>6.0199806324710901E-4</c:v>
                </c:pt>
                <c:pt idx="28794">
                  <c:v>6.0197717989812229E-4</c:v>
                </c:pt>
                <c:pt idx="28795">
                  <c:v>6.0195631452074317E-4</c:v>
                </c:pt>
                <c:pt idx="28796">
                  <c:v>6.0193544445724992E-4</c:v>
                </c:pt>
                <c:pt idx="28797">
                  <c:v>6.0191455051068245E-4</c:v>
                </c:pt>
                <c:pt idx="28798">
                  <c:v>6.0189362775288292E-4</c:v>
                </c:pt>
                <c:pt idx="28799">
                  <c:v>6.0187268829625142E-4</c:v>
                </c:pt>
                <c:pt idx="28800">
                  <c:v>6.0185175447019837E-4</c:v>
                </c:pt>
                <c:pt idx="28801">
                  <c:v>6.0183084624639038E-4</c:v>
                </c:pt>
                <c:pt idx="28802">
                  <c:v>6.0180996999410308E-4</c:v>
                </c:pt>
                <c:pt idx="28803">
                  <c:v>6.0178911489677854E-4</c:v>
                </c:pt>
                <c:pt idx="28804">
                  <c:v>6.0176825904576523E-4</c:v>
                </c:pt>
                <c:pt idx="28805">
                  <c:v>6.01747381778178E-4</c:v>
                </c:pt>
                <c:pt idx="28806">
                  <c:v>6.0172647531079909E-4</c:v>
                </c:pt>
                <c:pt idx="28807">
                  <c:v>6.0170554911965514E-4</c:v>
                </c:pt>
                <c:pt idx="28808">
                  <c:v>6.016846246008539E-4</c:v>
                </c:pt>
                <c:pt idx="28809">
                  <c:v>6.016637230209401E-4</c:v>
                </c:pt>
                <c:pt idx="28810">
                  <c:v>6.0164285354273443E-4</c:v>
                </c:pt>
                <c:pt idx="28811">
                  <c:v>6.0162200806864938E-4</c:v>
                </c:pt>
                <c:pt idx="28812">
                  <c:v>6.0160116580353995E-4</c:v>
                </c:pt>
                <c:pt idx="28813">
                  <c:v>6.0158030496594822E-4</c:v>
                </c:pt>
                <c:pt idx="28814">
                  <c:v>6.0155941505226338E-4</c:v>
                </c:pt>
                <c:pt idx="28815">
                  <c:v>6.0153850274835162E-4</c:v>
                </c:pt>
                <c:pt idx="28816">
                  <c:v>6.0151758816142482E-4</c:v>
                </c:pt>
                <c:pt idx="28817">
                  <c:v>6.0149669349577434E-4</c:v>
                </c:pt>
                <c:pt idx="28818">
                  <c:v>6.0147583055016323E-4</c:v>
                </c:pt>
                <c:pt idx="28819">
                  <c:v>6.0145499407660724E-4</c:v>
                </c:pt>
                <c:pt idx="28820">
                  <c:v>6.0143416473873597E-4</c:v>
                </c:pt>
                <c:pt idx="28821">
                  <c:v>6.0141332000193789E-4</c:v>
                </c:pt>
                <c:pt idx="28822">
                  <c:v>6.0139244682206022E-4</c:v>
                </c:pt>
                <c:pt idx="28823">
                  <c:v>6.0137154898786424E-4</c:v>
                </c:pt>
                <c:pt idx="28824">
                  <c:v>6.0135064498416336E-4</c:v>
                </c:pt>
                <c:pt idx="28825">
                  <c:v>6.0132975758081509E-4</c:v>
                </c:pt>
                <c:pt idx="28826">
                  <c:v>6.0130890101117826E-4</c:v>
                </c:pt>
                <c:pt idx="28827">
                  <c:v>6.012880729597402E-4</c:v>
                </c:pt>
                <c:pt idx="28828">
                  <c:v>6.0126725586922224E-4</c:v>
                </c:pt>
                <c:pt idx="28829">
                  <c:v>6.0124642682926393E-4</c:v>
                </c:pt>
                <c:pt idx="28830">
                  <c:v>6.0122557047712923E-4</c:v>
                </c:pt>
                <c:pt idx="28831">
                  <c:v>6.0120468764603488E-4</c:v>
                </c:pt>
                <c:pt idx="28832">
                  <c:v>6.011837948925689E-4</c:v>
                </c:pt>
                <c:pt idx="28833">
                  <c:v>6.0116291517112674E-4</c:v>
                </c:pt>
                <c:pt idx="28834">
                  <c:v>6.0114206490803233E-4</c:v>
                </c:pt>
                <c:pt idx="28835">
                  <c:v>6.0112124475400995E-4</c:v>
                </c:pt>
                <c:pt idx="28836">
                  <c:v>6.0110043922097418E-4</c:v>
                </c:pt>
                <c:pt idx="28837">
                  <c:v>6.0107962540585484E-4</c:v>
                </c:pt>
                <c:pt idx="28838">
                  <c:v>6.0105878588761943E-4</c:v>
                </c:pt>
                <c:pt idx="28839">
                  <c:v>6.010379185349662E-4</c:v>
                </c:pt>
                <c:pt idx="28840">
                  <c:v>6.0101703770306899E-4</c:v>
                </c:pt>
                <c:pt idx="28841">
                  <c:v>6.0099616614741789E-4</c:v>
                </c:pt>
                <c:pt idx="28842">
                  <c:v>6.0097532220946908E-4</c:v>
                </c:pt>
                <c:pt idx="28843">
                  <c:v>6.0095450949037416E-4</c:v>
                </c:pt>
                <c:pt idx="28844">
                  <c:v>6.0093371482632834E-4</c:v>
                </c:pt>
                <c:pt idx="28845">
                  <c:v>6.0091291570383545E-4</c:v>
                </c:pt>
                <c:pt idx="28846">
                  <c:v>6.0089209293777489E-4</c:v>
                </c:pt>
                <c:pt idx="28847">
                  <c:v>6.0087124147281906E-4</c:v>
                </c:pt>
                <c:pt idx="28848">
                  <c:v>6.0085037322679571E-4</c:v>
                </c:pt>
                <c:pt idx="28849">
                  <c:v>6.0082951037676287E-4</c:v>
                </c:pt>
                <c:pt idx="28850">
                  <c:v>6.0080867286997034E-4</c:v>
                </c:pt>
                <c:pt idx="28851">
                  <c:v>6.0078786719299112E-4</c:v>
                </c:pt>
                <c:pt idx="28852">
                  <c:v>6.0076708272215713E-4</c:v>
                </c:pt>
                <c:pt idx="28853">
                  <c:v>6.0074629770868332E-4</c:v>
                </c:pt>
                <c:pt idx="28854">
                  <c:v>6.0072549152653538E-4</c:v>
                </c:pt>
                <c:pt idx="28855">
                  <c:v>6.0070465628559333E-4</c:v>
                </c:pt>
                <c:pt idx="28856">
                  <c:v>6.0068380127146733E-4</c:v>
                </c:pt>
                <c:pt idx="28857">
                  <c:v>6.0066294771355495E-4</c:v>
                </c:pt>
                <c:pt idx="28858">
                  <c:v>6.0064211682928537E-4</c:v>
                </c:pt>
                <c:pt idx="28859">
                  <c:v>6.0062131787756126E-4</c:v>
                </c:pt>
                <c:pt idx="28860">
                  <c:v>6.0060054294796314E-4</c:v>
                </c:pt>
                <c:pt idx="28861">
                  <c:v>6.0057977141817647E-4</c:v>
                </c:pt>
                <c:pt idx="28862">
                  <c:v>6.0055898156792411E-4</c:v>
                </c:pt>
                <c:pt idx="28863">
                  <c:v>6.0053816280872013E-4</c:v>
                </c:pt>
                <c:pt idx="28864">
                  <c:v>6.0051732164331513E-4</c:v>
                </c:pt>
                <c:pt idx="28865">
                  <c:v>6.0049647800067935E-4</c:v>
                </c:pt>
                <c:pt idx="28866">
                  <c:v>6.0047565401213183E-4</c:v>
                </c:pt>
                <c:pt idx="28867">
                  <c:v>6.0045486154976192E-4</c:v>
                </c:pt>
                <c:pt idx="28868">
                  <c:v>6.0043409554391594E-4</c:v>
                </c:pt>
                <c:pt idx="28869">
                  <c:v>6.0041333684109901E-4</c:v>
                </c:pt>
                <c:pt idx="28870">
                  <c:v>6.0039256299117424E-4</c:v>
                </c:pt>
                <c:pt idx="28871">
                  <c:v>6.0037176088849993E-4</c:v>
                </c:pt>
                <c:pt idx="28872">
                  <c:v>6.0035093414904938E-4</c:v>
                </c:pt>
                <c:pt idx="28873">
                  <c:v>6.0033010107087427E-4</c:v>
                </c:pt>
                <c:pt idx="28874">
                  <c:v>6.0030928432824133E-4</c:v>
                </c:pt>
                <c:pt idx="28875">
                  <c:v>6.0028849820391414E-4</c:v>
                </c:pt>
                <c:pt idx="28876">
                  <c:v>6.0026774054891758E-4</c:v>
                </c:pt>
                <c:pt idx="28877">
                  <c:v>6.0024699399583391E-4</c:v>
                </c:pt>
                <c:pt idx="28878">
                  <c:v>6.0022623574060513E-4</c:v>
                </c:pt>
                <c:pt idx="28879">
                  <c:v>6.0020545038337939E-4</c:v>
                </c:pt>
                <c:pt idx="28880">
                  <c:v>6.0018463859779381E-4</c:v>
                </c:pt>
                <c:pt idx="28881">
                  <c:v>6.0016381674824198E-4</c:v>
                </c:pt>
                <c:pt idx="28882">
                  <c:v>6.00143007672573E-4</c:v>
                </c:pt>
                <c:pt idx="28883">
                  <c:v>6.0012222782181049E-4</c:v>
                </c:pt>
                <c:pt idx="28884">
                  <c:v>6.001014779986563E-4</c:v>
                </c:pt>
                <c:pt idx="28885">
                  <c:v>6.0008074290871926E-4</c:v>
                </c:pt>
                <c:pt idx="28886">
                  <c:v>6.0005999977523949E-4</c:v>
                </c:pt>
                <c:pt idx="28887">
                  <c:v>6.0003923116501694E-4</c:v>
                </c:pt>
                <c:pt idx="28888">
                  <c:v>6.0001843480297836E-4</c:v>
                </c:pt>
                <c:pt idx="28889">
                  <c:v>5.9999762484994014E-4</c:v>
                </c:pt>
                <c:pt idx="28890">
                  <c:v>5.9997682392584021E-4</c:v>
                </c:pt>
                <c:pt idx="28891">
                  <c:v>5.9995605037174834E-4</c:v>
                </c:pt>
                <c:pt idx="28892">
                  <c:v>5.999353079237657E-4</c:v>
                </c:pt>
                <c:pt idx="28893">
                  <c:v>5.9991458361234563E-4</c:v>
                </c:pt>
                <c:pt idx="28894">
                  <c:v>5.9989385506818813E-4</c:v>
                </c:pt>
                <c:pt idx="28895">
                  <c:v>5.9987310311910669E-4</c:v>
                </c:pt>
                <c:pt idx="28896">
                  <c:v>5.998523225841984E-4</c:v>
                </c:pt>
                <c:pt idx="28897">
                  <c:v>5.9983152518796104E-4</c:v>
                </c:pt>
                <c:pt idx="28898">
                  <c:v>5.9981073295522114E-4</c:v>
                </c:pt>
                <c:pt idx="28899">
                  <c:v>5.9978996580781923E-4</c:v>
                </c:pt>
                <c:pt idx="28900">
                  <c:v>5.997692303480064E-4</c:v>
                </c:pt>
                <c:pt idx="28901">
                  <c:v>5.9974851614371749E-4</c:v>
                </c:pt>
                <c:pt idx="28902">
                  <c:v>5.9972780160580635E-4</c:v>
                </c:pt>
                <c:pt idx="28903">
                  <c:v>5.9970706614601227E-4</c:v>
                </c:pt>
                <c:pt idx="28904">
                  <c:v>5.9968630176889936E-4</c:v>
                </c:pt>
                <c:pt idx="28905">
                  <c:v>5.9966551757099484E-4</c:v>
                </c:pt>
                <c:pt idx="28906">
                  <c:v>5.9964473461534824E-4</c:v>
                </c:pt>
                <c:pt idx="28907">
                  <c:v>5.9962397406941917E-4</c:v>
                </c:pt>
                <c:pt idx="28908">
                  <c:v>5.9960324528663387E-4</c:v>
                </c:pt>
                <c:pt idx="28909">
                  <c:v>5.9958254054234166E-4</c:v>
                </c:pt>
                <c:pt idx="28910">
                  <c:v>5.9956183938661097E-4</c:v>
                </c:pt>
                <c:pt idx="28911">
                  <c:v>5.9954112016110804E-4</c:v>
                </c:pt>
                <c:pt idx="28912">
                  <c:v>5.9952037219399988E-4</c:v>
                </c:pt>
                <c:pt idx="28913">
                  <c:v>5.9949960180634952E-4</c:v>
                </c:pt>
                <c:pt idx="28914">
                  <c:v>5.9947882874945835E-4</c:v>
                </c:pt>
                <c:pt idx="28915">
                  <c:v>5.9945807508098828E-4</c:v>
                </c:pt>
                <c:pt idx="28916">
                  <c:v>5.9943735274487321E-4</c:v>
                </c:pt>
                <c:pt idx="28917">
                  <c:v>5.9941665684829762E-4</c:v>
                </c:pt>
                <c:pt idx="28918">
                  <c:v>5.9939596842001547E-4</c:v>
                </c:pt>
                <c:pt idx="28919">
                  <c:v>5.9937526509490802E-4</c:v>
                </c:pt>
                <c:pt idx="28920">
                  <c:v>5.9935453370730531E-4</c:v>
                </c:pt>
                <c:pt idx="28921">
                  <c:v>5.9933377770192051E-4</c:v>
                </c:pt>
                <c:pt idx="28922">
                  <c:v>5.9931301519076832E-4</c:v>
                </c:pt>
                <c:pt idx="28923">
                  <c:v>5.992922687520695E-4</c:v>
                </c:pt>
                <c:pt idx="28924">
                  <c:v>5.9927155271657776E-4</c:v>
                </c:pt>
                <c:pt idx="28925">
                  <c:v>5.9925086510030439E-4</c:v>
                </c:pt>
                <c:pt idx="28926">
                  <c:v>5.9923018872487912E-4</c:v>
                </c:pt>
                <c:pt idx="28927">
                  <c:v>5.9920950089290828E-4</c:v>
                </c:pt>
                <c:pt idx="28928">
                  <c:v>5.9918878616877131E-4</c:v>
                </c:pt>
                <c:pt idx="28929">
                  <c:v>5.9916804506809094E-4</c:v>
                </c:pt>
                <c:pt idx="28930">
                  <c:v>5.9914729376399464E-4</c:v>
                </c:pt>
                <c:pt idx="28931">
                  <c:v>5.9912655497751887E-4</c:v>
                </c:pt>
                <c:pt idx="28932">
                  <c:v>5.9910584518307723E-4</c:v>
                </c:pt>
                <c:pt idx="28933">
                  <c:v>5.9908516533377929E-4</c:v>
                </c:pt>
                <c:pt idx="28934">
                  <c:v>5.9906450032792401E-4</c:v>
                </c:pt>
                <c:pt idx="28935">
                  <c:v>5.9904382751522123E-4</c:v>
                </c:pt>
                <c:pt idx="28936">
                  <c:v>5.9902312945154038E-4</c:v>
                </c:pt>
                <c:pt idx="28937">
                  <c:v>5.9900240371963927E-4</c:v>
                </c:pt>
                <c:pt idx="28938">
                  <c:v>5.9898166428702844E-4</c:v>
                </c:pt>
                <c:pt idx="28939">
                  <c:v>5.9896093363804865E-4</c:v>
                </c:pt>
                <c:pt idx="28940">
                  <c:v>5.9894023011223109E-4</c:v>
                </c:pt>
                <c:pt idx="28941">
                  <c:v>5.9891955757900993E-4</c:v>
                </c:pt>
                <c:pt idx="28942">
                  <c:v>5.9889890326196896E-4</c:v>
                </c:pt>
                <c:pt idx="28943">
                  <c:v>5.9887824493594062E-4</c:v>
                </c:pt>
                <c:pt idx="28944">
                  <c:v>5.9885756344276147E-4</c:v>
                </c:pt>
                <c:pt idx="28945">
                  <c:v>5.9883685347756059E-4</c:v>
                </c:pt>
                <c:pt idx="28946">
                  <c:v>5.9881612657271298E-4</c:v>
                </c:pt>
                <c:pt idx="28947">
                  <c:v>5.9879540460095783E-4</c:v>
                </c:pt>
                <c:pt idx="28948">
                  <c:v>5.9877470745773166E-4</c:v>
                </c:pt>
                <c:pt idx="28949">
                  <c:v>5.987540418593677E-4</c:v>
                </c:pt>
                <c:pt idx="28950">
                  <c:v>5.9873339756413781E-4</c:v>
                </c:pt>
                <c:pt idx="28951">
                  <c:v>5.9871275314226941E-4</c:v>
                </c:pt>
                <c:pt idx="28952">
                  <c:v>5.9869208804420166E-4</c:v>
                </c:pt>
                <c:pt idx="28953">
                  <c:v>5.9867139417075111E-4</c:v>
                </c:pt>
                <c:pt idx="28954">
                  <c:v>5.9865068043070532E-4</c:v>
                </c:pt>
                <c:pt idx="28955">
                  <c:v>5.9862996772111661E-4</c:v>
                </c:pt>
                <c:pt idx="28956">
                  <c:v>5.9860927715863225E-4</c:v>
                </c:pt>
                <c:pt idx="28957">
                  <c:v>5.9858861818967019E-4</c:v>
                </c:pt>
                <c:pt idx="28958">
                  <c:v>5.9856798327394592E-4</c:v>
                </c:pt>
                <c:pt idx="28959">
                  <c:v>5.9854735213346426E-4</c:v>
                </c:pt>
                <c:pt idx="28960">
                  <c:v>5.9852670317257588E-4</c:v>
                </c:pt>
                <c:pt idx="28961">
                  <c:v>5.9850602563760917E-4</c:v>
                </c:pt>
                <c:pt idx="28962">
                  <c:v>5.9848532566940393E-4</c:v>
                </c:pt>
                <c:pt idx="28963">
                  <c:v>5.9846462284211149E-4</c:v>
                </c:pt>
                <c:pt idx="28964">
                  <c:v>5.9844393913910995E-4</c:v>
                </c:pt>
                <c:pt idx="28965">
                  <c:v>5.984232865746832E-4</c:v>
                </c:pt>
                <c:pt idx="28966">
                  <c:v>5.9840266043137999E-4</c:v>
                </c:pt>
                <c:pt idx="28967">
                  <c:v>5.9838204191954504E-4</c:v>
                </c:pt>
                <c:pt idx="28968">
                  <c:v>5.9836140875965649E-4</c:v>
                </c:pt>
                <c:pt idx="28969">
                  <c:v>5.9834074772744327E-4</c:v>
                </c:pt>
                <c:pt idx="28970">
                  <c:v>5.9832006209786749E-4</c:v>
                </c:pt>
                <c:pt idx="28971">
                  <c:v>5.9829936979764742E-4</c:v>
                </c:pt>
                <c:pt idx="28972">
                  <c:v>5.9827869330850083E-4</c:v>
                </c:pt>
                <c:pt idx="28973">
                  <c:v>5.9825804700778997E-4</c:v>
                </c:pt>
                <c:pt idx="28974">
                  <c:v>5.9823742907495845E-4</c:v>
                </c:pt>
                <c:pt idx="28975">
                  <c:v>5.982168225198639E-4</c:v>
                </c:pt>
                <c:pt idx="28976">
                  <c:v>5.9819620475212157E-4</c:v>
                </c:pt>
                <c:pt idx="28977">
                  <c:v>5.9817556030169322E-4</c:v>
                </c:pt>
                <c:pt idx="28978">
                  <c:v>5.9815488952774448E-4</c:v>
                </c:pt>
                <c:pt idx="28979">
                  <c:v>5.9813420841305402E-4</c:v>
                </c:pt>
                <c:pt idx="28980">
                  <c:v>5.9811353956157895E-4</c:v>
                </c:pt>
                <c:pt idx="28981">
                  <c:v>5.980928994698642E-4</c:v>
                </c:pt>
                <c:pt idx="28982">
                  <c:v>5.9807228923983472E-4</c:v>
                </c:pt>
                <c:pt idx="28983">
                  <c:v>5.9805169396147883E-4</c:v>
                </c:pt>
                <c:pt idx="28984">
                  <c:v>5.9803109111114994E-4</c:v>
                </c:pt>
                <c:pt idx="28985">
                  <c:v>5.9801046323497528E-4</c:v>
                </c:pt>
                <c:pt idx="28986">
                  <c:v>5.9798980777515357E-4</c:v>
                </c:pt>
                <c:pt idx="28987">
                  <c:v>5.9796913850694762E-4</c:v>
                </c:pt>
                <c:pt idx="28988">
                  <c:v>5.9794847777905433E-4</c:v>
                </c:pt>
                <c:pt idx="28989">
                  <c:v>5.9792784392832842E-4</c:v>
                </c:pt>
                <c:pt idx="28990">
                  <c:v>5.9790724095594428E-4</c:v>
                </c:pt>
                <c:pt idx="28991">
                  <c:v>5.9788665627746017E-4</c:v>
                </c:pt>
                <c:pt idx="28992">
                  <c:v>5.9786606781180203E-4</c:v>
                </c:pt>
                <c:pt idx="28993">
                  <c:v>5.9784545641589082E-4</c:v>
                </c:pt>
                <c:pt idx="28994">
                  <c:v>5.9782481666247999E-4</c:v>
                </c:pt>
                <c:pt idx="28995">
                  <c:v>5.9780415989302738E-4</c:v>
                </c:pt>
                <c:pt idx="28996">
                  <c:v>5.9778350782835137E-4</c:v>
                </c:pt>
                <c:pt idx="28997">
                  <c:v>5.9776288033648302E-4</c:v>
                </c:pt>
                <c:pt idx="28998">
                  <c:v>5.9774228424626678E-4</c:v>
                </c:pt>
                <c:pt idx="28999">
                  <c:v>5.9772170950503204E-4</c:v>
                </c:pt>
                <c:pt idx="29000">
                  <c:v>5.9770113484212484E-4</c:v>
                </c:pt>
                <c:pt idx="29001">
                  <c:v>5.9768053974759423E-4</c:v>
                </c:pt>
                <c:pt idx="29002">
                  <c:v>5.9765991602006845E-4</c:v>
                </c:pt>
                <c:pt idx="29003">
                  <c:v>5.9763927238192644E-4</c:v>
                </c:pt>
                <c:pt idx="29004">
                  <c:v>5.9761862956457046E-4</c:v>
                </c:pt>
                <c:pt idx="29005">
                  <c:v>5.9759800863303783E-4</c:v>
                </c:pt>
                <c:pt idx="29006">
                  <c:v>5.9757741912518547E-4</c:v>
                </c:pt>
                <c:pt idx="29007">
                  <c:v>5.9755685368371222E-4</c:v>
                </c:pt>
                <c:pt idx="29008">
                  <c:v>5.9753629220210503E-4</c:v>
                </c:pt>
                <c:pt idx="29009">
                  <c:v>5.9751571314812732E-4</c:v>
                </c:pt>
                <c:pt idx="29010">
                  <c:v>5.9749510568778304E-4</c:v>
                </c:pt>
                <c:pt idx="29011">
                  <c:v>5.9747447578310559E-4</c:v>
                </c:pt>
                <c:pt idx="29012">
                  <c:v>5.9745384283166434E-4</c:v>
                </c:pt>
                <c:pt idx="29013">
                  <c:v>5.974332287419057E-4</c:v>
                </c:pt>
                <c:pt idx="29014">
                  <c:v>5.9741264559700225E-4</c:v>
                </c:pt>
                <c:pt idx="29015">
                  <c:v>5.9739208885338708E-4</c:v>
                </c:pt>
                <c:pt idx="29016">
                  <c:v>5.9737153990235587E-4</c:v>
                </c:pt>
                <c:pt idx="29017">
                  <c:v>5.9735097655051544E-4</c:v>
                </c:pt>
                <c:pt idx="29018">
                  <c:v>5.9733038551642551E-4</c:v>
                </c:pt>
                <c:pt idx="29019">
                  <c:v>5.9730976990680581E-4</c:v>
                </c:pt>
                <c:pt idx="29020">
                  <c:v>5.9728914746382108E-4</c:v>
                </c:pt>
                <c:pt idx="29021">
                  <c:v>5.9726854057223831E-4</c:v>
                </c:pt>
                <c:pt idx="29022">
                  <c:v>5.9724796365463837E-4</c:v>
                </c:pt>
                <c:pt idx="29023">
                  <c:v>5.9722741505237569E-4</c:v>
                </c:pt>
                <c:pt idx="29024">
                  <c:v>5.9720687796269969E-4</c:v>
                </c:pt>
                <c:pt idx="29025">
                  <c:v>5.9718632990259351E-4</c:v>
                </c:pt>
                <c:pt idx="29026">
                  <c:v>5.9716575536891334E-4</c:v>
                </c:pt>
                <c:pt idx="29027">
                  <c:v>5.971451545659283E-4</c:v>
                </c:pt>
                <c:pt idx="29028">
                  <c:v>5.9712454328697702E-4</c:v>
                </c:pt>
                <c:pt idx="29029">
                  <c:v>5.9710394401870531E-4</c:v>
                </c:pt>
                <c:pt idx="29030">
                  <c:v>5.9708337327850423E-4</c:v>
                </c:pt>
                <c:pt idx="29031">
                  <c:v>5.9706283231555544E-4</c:v>
                </c:pt>
                <c:pt idx="29032">
                  <c:v>5.970423064105497E-4</c:v>
                </c:pt>
                <c:pt idx="29033">
                  <c:v>5.9702177316660744E-4</c:v>
                </c:pt>
                <c:pt idx="29034">
                  <c:v>5.9700121512133101E-4</c:v>
                </c:pt>
                <c:pt idx="29035">
                  <c:v>5.9698062957792277E-4</c:v>
                </c:pt>
                <c:pt idx="29036">
                  <c:v>5.9696003012048792E-4</c:v>
                </c:pt>
                <c:pt idx="29037">
                  <c:v>5.9693943896203729E-4</c:v>
                </c:pt>
                <c:pt idx="29038">
                  <c:v>5.9691887443559413E-4</c:v>
                </c:pt>
                <c:pt idx="29039">
                  <c:v>5.9689834067251581E-4</c:v>
                </c:pt>
                <c:pt idx="29040">
                  <c:v>5.9687782527918657E-4</c:v>
                </c:pt>
                <c:pt idx="29041">
                  <c:v>5.9685730631855928E-4</c:v>
                </c:pt>
                <c:pt idx="29042">
                  <c:v>5.968367646637053E-4</c:v>
                </c:pt>
                <c:pt idx="29043">
                  <c:v>5.9681619476656194E-4</c:v>
                </c:pt>
                <c:pt idx="29044">
                  <c:v>5.9679560777890089E-4</c:v>
                </c:pt>
                <c:pt idx="29045">
                  <c:v>5.967750252697737E-4</c:v>
                </c:pt>
                <c:pt idx="29046">
                  <c:v>5.9675446707881899E-4</c:v>
                </c:pt>
                <c:pt idx="29047">
                  <c:v>5.9673394014584421E-4</c:v>
                </c:pt>
                <c:pt idx="29048">
                  <c:v>5.9671343460594706E-4</c:v>
                </c:pt>
                <c:pt idx="29049">
                  <c:v>5.9669292934734649E-4</c:v>
                </c:pt>
                <c:pt idx="29050">
                  <c:v>5.9667240390057392E-4</c:v>
                </c:pt>
                <c:pt idx="29051">
                  <c:v>5.9665184996363183E-4</c:v>
                </c:pt>
                <c:pt idx="29052">
                  <c:v>5.9663127607382084E-4</c:v>
                </c:pt>
                <c:pt idx="29053">
                  <c:v>5.9661070279725932E-4</c:v>
                </c:pt>
                <c:pt idx="29054">
                  <c:v>5.9659015114655331E-4</c:v>
                </c:pt>
                <c:pt idx="29055">
                  <c:v>5.9656963074948045E-4</c:v>
                </c:pt>
                <c:pt idx="29056">
                  <c:v>5.9654913443034797E-4</c:v>
                </c:pt>
                <c:pt idx="29057">
                  <c:v>5.9652864225364982E-4</c:v>
                </c:pt>
                <c:pt idx="29058">
                  <c:v>5.9650813275129719E-4</c:v>
                </c:pt>
                <c:pt idx="29059">
                  <c:v>5.9648759501045739E-4</c:v>
                </c:pt>
                <c:pt idx="29060">
                  <c:v>5.9646703481577878E-4</c:v>
                </c:pt>
                <c:pt idx="29061">
                  <c:v>5.9644647138881333E-4</c:v>
                </c:pt>
                <c:pt idx="29062">
                  <c:v>5.9642592656244313E-4</c:v>
                </c:pt>
                <c:pt idx="29063">
                  <c:v>5.9640541248727193E-4</c:v>
                </c:pt>
                <c:pt idx="29064">
                  <c:v>5.9638492479215533E-4</c:v>
                </c:pt>
                <c:pt idx="29065">
                  <c:v>5.9636444504868936E-4</c:v>
                </c:pt>
                <c:pt idx="29066">
                  <c:v>5.963439511501383E-4</c:v>
                </c:pt>
                <c:pt idx="29067">
                  <c:v>5.9632342975930903E-4</c:v>
                </c:pt>
                <c:pt idx="29068">
                  <c:v>5.9630288381617937E-4</c:v>
                </c:pt>
                <c:pt idx="29069">
                  <c:v>5.9628233087910196E-4</c:v>
                </c:pt>
                <c:pt idx="29070">
                  <c:v>5.9626179323544993E-4</c:v>
                </c:pt>
                <c:pt idx="29071">
                  <c:v>5.962412853516728E-4</c:v>
                </c:pt>
                <c:pt idx="29072">
                  <c:v>5.9622080572949729E-4</c:v>
                </c:pt>
                <c:pt idx="29073">
                  <c:v>5.9620033775273774E-4</c:v>
                </c:pt>
                <c:pt idx="29074">
                  <c:v>5.9617985904608E-4</c:v>
                </c:pt>
                <c:pt idx="29075">
                  <c:v>5.9615935407458581E-4</c:v>
                </c:pt>
                <c:pt idx="29076">
                  <c:v>5.9613882288918417E-4</c:v>
                </c:pt>
                <c:pt idx="29077">
                  <c:v>5.9611828109467529E-4</c:v>
                </c:pt>
                <c:pt idx="29078">
                  <c:v>5.9609775106016433E-4</c:v>
                </c:pt>
                <c:pt idx="29079">
                  <c:v>5.9607724932264031E-4</c:v>
                </c:pt>
                <c:pt idx="29080">
                  <c:v>5.9605677727696618E-4</c:v>
                </c:pt>
                <c:pt idx="29081">
                  <c:v>5.9603632039354989E-4</c:v>
                </c:pt>
                <c:pt idx="29082">
                  <c:v>5.9601585640241522E-4</c:v>
                </c:pt>
                <c:pt idx="29083">
                  <c:v>5.9599536783382394E-4</c:v>
                </c:pt>
                <c:pt idx="29084">
                  <c:v>5.9597485185356109E-4</c:v>
                </c:pt>
                <c:pt idx="29085">
                  <c:v>5.9595432185562916E-4</c:v>
                </c:pt>
                <c:pt idx="29086">
                  <c:v>5.9593379991732713E-4</c:v>
                </c:pt>
                <c:pt idx="29087">
                  <c:v>5.9591330436673635E-4</c:v>
                </c:pt>
                <c:pt idx="29088">
                  <c:v>5.9589283946380966E-4</c:v>
                </c:pt>
                <c:pt idx="29089">
                  <c:v>5.9587239300461995E-4</c:v>
                </c:pt>
                <c:pt idx="29090">
                  <c:v>5.9585194319609002E-4</c:v>
                </c:pt>
                <c:pt idx="29091">
                  <c:v>5.9583147092847168E-4</c:v>
                </c:pt>
                <c:pt idx="29092">
                  <c:v>5.9581097053447148E-4</c:v>
                </c:pt>
                <c:pt idx="29093">
                  <c:v>5.9579045297735898E-4</c:v>
                </c:pt>
                <c:pt idx="29094">
                  <c:v>5.9576993967460257E-4</c:v>
                </c:pt>
                <c:pt idx="29095">
                  <c:v>5.9574945043648468E-4</c:v>
                </c:pt>
                <c:pt idx="29096">
                  <c:v>5.957289923122067E-4</c:v>
                </c:pt>
                <c:pt idx="29097">
                  <c:v>5.9570855562338109E-4</c:v>
                </c:pt>
                <c:pt idx="29098">
                  <c:v>5.9568811941681848E-4</c:v>
                </c:pt>
                <c:pt idx="29099">
                  <c:v>5.9566766326443136E-4</c:v>
                </c:pt>
                <c:pt idx="29100">
                  <c:v>5.9564717876511896E-4</c:v>
                </c:pt>
                <c:pt idx="29101">
                  <c:v>5.9562667427243393E-4</c:v>
                </c:pt>
                <c:pt idx="29102">
                  <c:v>5.9560617018757653E-4</c:v>
                </c:pt>
                <c:pt idx="29103">
                  <c:v>5.9558568746992423E-4</c:v>
                </c:pt>
                <c:pt idx="29104">
                  <c:v>5.9556523583566712E-4</c:v>
                </c:pt>
                <c:pt idx="29105">
                  <c:v>5.9554480828934099E-4</c:v>
                </c:pt>
                <c:pt idx="29106">
                  <c:v>5.9552438506598956E-4</c:v>
                </c:pt>
                <c:pt idx="29107">
                  <c:v>5.9550394476236648E-4</c:v>
                </c:pt>
                <c:pt idx="29108">
                  <c:v>5.9548347638828814E-4</c:v>
                </c:pt>
                <c:pt idx="29109">
                  <c:v>5.9546298555244992E-4</c:v>
                </c:pt>
                <c:pt idx="29110">
                  <c:v>5.9544249130092904E-4</c:v>
                </c:pt>
                <c:pt idx="29111">
                  <c:v>5.954220153904455E-4</c:v>
                </c:pt>
                <c:pt idx="29112">
                  <c:v>5.9540157003757819E-4</c:v>
                </c:pt>
                <c:pt idx="29113">
                  <c:v>5.9538115104214588E-4</c:v>
                </c:pt>
                <c:pt idx="29114">
                  <c:v>5.9536074015539603E-4</c:v>
                </c:pt>
                <c:pt idx="29115">
                  <c:v>5.9534031535776809E-4</c:v>
                </c:pt>
                <c:pt idx="29116">
                  <c:v>5.9531986325771929E-4</c:v>
                </c:pt>
                <c:pt idx="29117">
                  <c:v>5.9529938662997888E-4</c:v>
                </c:pt>
                <c:pt idx="29118">
                  <c:v>5.952789028498258E-4</c:v>
                </c:pt>
                <c:pt idx="29119">
                  <c:v>5.9525843410682491E-4</c:v>
                </c:pt>
                <c:pt idx="29120">
                  <c:v>5.9523799490993328E-4</c:v>
                </c:pt>
                <c:pt idx="29121">
                  <c:v>5.9521758391972604E-4</c:v>
                </c:pt>
                <c:pt idx="29122">
                  <c:v>5.9519718470576511E-4</c:v>
                </c:pt>
                <c:pt idx="29123">
                  <c:v>5.951767750007566E-4</c:v>
                </c:pt>
                <c:pt idx="29124">
                  <c:v>5.9515633923927448E-4</c:v>
                </c:pt>
                <c:pt idx="29125">
                  <c:v>5.9513587732043472E-4</c:v>
                </c:pt>
                <c:pt idx="29126">
                  <c:v>5.9511540466142439E-4</c:v>
                </c:pt>
                <c:pt idx="29127">
                  <c:v>5.9509494351357348E-4</c:v>
                </c:pt>
                <c:pt idx="29128">
                  <c:v>5.9507451043222916E-4</c:v>
                </c:pt>
                <c:pt idx="29129">
                  <c:v>5.9505410695639017E-4</c:v>
                </c:pt>
                <c:pt idx="29130">
                  <c:v>5.9503371874518383E-4</c:v>
                </c:pt>
                <c:pt idx="29131">
                  <c:v>5.9501332365565981E-4</c:v>
                </c:pt>
                <c:pt idx="29132">
                  <c:v>5.9499290421192693E-4</c:v>
                </c:pt>
                <c:pt idx="29133">
                  <c:v>5.949724574438953E-4</c:v>
                </c:pt>
                <c:pt idx="29134">
                  <c:v>5.9495199655655139E-4</c:v>
                </c:pt>
                <c:pt idx="29135">
                  <c:v>5.94931543491442E-4</c:v>
                </c:pt>
                <c:pt idx="29136">
                  <c:v>5.9491111657060673E-4</c:v>
                </c:pt>
                <c:pt idx="29137">
                  <c:v>5.9489072018103259E-4</c:v>
                </c:pt>
                <c:pt idx="29138">
                  <c:v>5.9487034230734735E-4</c:v>
                </c:pt>
                <c:pt idx="29139">
                  <c:v>5.9484996130035816E-4</c:v>
                </c:pt>
                <c:pt idx="29140">
                  <c:v>5.9482955806853719E-4</c:v>
                </c:pt>
                <c:pt idx="29141">
                  <c:v>5.9480912682690539E-4</c:v>
                </c:pt>
                <c:pt idx="29142">
                  <c:v>5.9478867835145938E-4</c:v>
                </c:pt>
                <c:pt idx="29143">
                  <c:v>5.9476823390822793E-4</c:v>
                </c:pt>
                <c:pt idx="29144">
                  <c:v>5.9474781327720412E-4</c:v>
                </c:pt>
                <c:pt idx="29145">
                  <c:v>5.9472742361543426E-4</c:v>
                </c:pt>
                <c:pt idx="29146">
                  <c:v>5.947070554297813E-4</c:v>
                </c:pt>
                <c:pt idx="29147">
                  <c:v>5.9468668792536693E-4</c:v>
                </c:pt>
                <c:pt idx="29148">
                  <c:v>5.9466630071636521E-4</c:v>
                </c:pt>
                <c:pt idx="29149">
                  <c:v>5.9464588530408827E-4</c:v>
                </c:pt>
                <c:pt idx="29150">
                  <c:v>5.9462544985966937E-4</c:v>
                </c:pt>
                <c:pt idx="29151">
                  <c:v>5.9460501461975994E-4</c:v>
                </c:pt>
                <c:pt idx="29152">
                  <c:v>5.9458460048973085E-4</c:v>
                </c:pt>
                <c:pt idx="29153">
                  <c:v>5.9456421727266981E-4</c:v>
                </c:pt>
                <c:pt idx="29154">
                  <c:v>5.945438581519732E-4</c:v>
                </c:pt>
                <c:pt idx="29155">
                  <c:v>5.9452350353277463E-4</c:v>
                </c:pt>
                <c:pt idx="29156">
                  <c:v>5.9450313207736231E-4</c:v>
                </c:pt>
                <c:pt idx="29157">
                  <c:v>5.9448273271967098E-4</c:v>
                </c:pt>
                <c:pt idx="29158">
                  <c:v>5.9446231089385702E-4</c:v>
                </c:pt>
                <c:pt idx="29159">
                  <c:v>5.9444188547109035E-4</c:v>
                </c:pt>
                <c:pt idx="29160">
                  <c:v>5.9442147813131561E-4</c:v>
                </c:pt>
                <c:pt idx="29161">
                  <c:v>5.9440110115566408E-4</c:v>
                </c:pt>
                <c:pt idx="29162">
                  <c:v>5.9438075051345969E-4</c:v>
                </c:pt>
                <c:pt idx="29163">
                  <c:v>5.9436040813493887E-4</c:v>
                </c:pt>
                <c:pt idx="29164">
                  <c:v>5.9434005208823765E-4</c:v>
                </c:pt>
                <c:pt idx="29165">
                  <c:v>5.9431966892885247E-4</c:v>
                </c:pt>
                <c:pt idx="29166">
                  <c:v>5.9429926126774752E-4</c:v>
                </c:pt>
                <c:pt idx="29167">
                  <c:v>5.9427884629787093E-4</c:v>
                </c:pt>
                <c:pt idx="29168">
                  <c:v>5.9425844611056284E-4</c:v>
                </c:pt>
                <c:pt idx="29169">
                  <c:v>5.942380752559476E-4</c:v>
                </c:pt>
                <c:pt idx="29170">
                  <c:v>5.942177325519493E-4</c:v>
                </c:pt>
                <c:pt idx="29171">
                  <c:v>5.9419740175302839E-4</c:v>
                </c:pt>
                <c:pt idx="29172">
                  <c:v>5.9417706070023736E-4</c:v>
                </c:pt>
                <c:pt idx="29173">
                  <c:v>5.9415669379894438E-4</c:v>
                </c:pt>
                <c:pt idx="29174">
                  <c:v>5.9413630079799588E-4</c:v>
                </c:pt>
                <c:pt idx="29175">
                  <c:v>5.9411589692787072E-4</c:v>
                </c:pt>
                <c:pt idx="29176">
                  <c:v>5.9409550432189793E-4</c:v>
                </c:pt>
                <c:pt idx="29177">
                  <c:v>5.9407513955257122E-4</c:v>
                </c:pt>
                <c:pt idx="29178">
                  <c:v>5.9405480430147102E-4</c:v>
                </c:pt>
                <c:pt idx="29179">
                  <c:v>5.9403448441544841E-4</c:v>
                </c:pt>
                <c:pt idx="29180">
                  <c:v>5.9401415787871121E-4</c:v>
                </c:pt>
                <c:pt idx="29181">
                  <c:v>5.9399380721036096E-4</c:v>
                </c:pt>
                <c:pt idx="29182">
                  <c:v>5.9397342930600072E-4</c:v>
                </c:pt>
                <c:pt idx="29183">
                  <c:v>5.9395303718264979E-4</c:v>
                </c:pt>
                <c:pt idx="29184">
                  <c:v>5.9393265264609855E-4</c:v>
                </c:pt>
                <c:pt idx="29185">
                  <c:v>5.9391229401124887E-4</c:v>
                </c:pt>
                <c:pt idx="29186">
                  <c:v>5.9389196579056529E-4</c:v>
                </c:pt>
                <c:pt idx="29187">
                  <c:v>5.9387165615609402E-4</c:v>
                </c:pt>
                <c:pt idx="29188">
                  <c:v>5.9385134360245503E-4</c:v>
                </c:pt>
                <c:pt idx="29189">
                  <c:v>5.9383100905735075E-4</c:v>
                </c:pt>
                <c:pt idx="29190">
                  <c:v>5.9381064661966835E-4</c:v>
                </c:pt>
                <c:pt idx="29191">
                  <c:v>5.9379026687931646E-4</c:v>
                </c:pt>
                <c:pt idx="29192">
                  <c:v>5.9376989095109064E-4</c:v>
                </c:pt>
                <c:pt idx="29193">
                  <c:v>5.9374953858373498E-4</c:v>
                </c:pt>
                <c:pt idx="29194">
                  <c:v>5.937292170406181E-4</c:v>
                </c:pt>
                <c:pt idx="29195">
                  <c:v>5.9370891701258162E-4</c:v>
                </c:pt>
                <c:pt idx="29196">
                  <c:v>5.9368861786278533E-4</c:v>
                </c:pt>
                <c:pt idx="29197">
                  <c:v>5.9366829924852114E-4</c:v>
                </c:pt>
                <c:pt idx="29198">
                  <c:v>5.9364795257503815E-4</c:v>
                </c:pt>
                <c:pt idx="29199">
                  <c:v>5.936275858323491E-4</c:v>
                </c:pt>
                <c:pt idx="29200">
                  <c:v>5.9360721909295147E-4</c:v>
                </c:pt>
                <c:pt idx="29201">
                  <c:v>5.9358687320741827E-4</c:v>
                </c:pt>
                <c:pt idx="29202">
                  <c:v>5.9356655806425747E-4</c:v>
                </c:pt>
                <c:pt idx="29203">
                  <c:v>5.9354626702436488E-4</c:v>
                </c:pt>
                <c:pt idx="29204">
                  <c:v>5.9352598066247594E-4</c:v>
                </c:pt>
                <c:pt idx="29205">
                  <c:v>5.9350567770710531E-4</c:v>
                </c:pt>
                <c:pt idx="29206">
                  <c:v>5.9348534701777122E-4</c:v>
                </c:pt>
                <c:pt idx="29207">
                  <c:v>5.9346499385549035E-4</c:v>
                </c:pt>
                <c:pt idx="29208">
                  <c:v>5.9344463691709723E-4</c:v>
                </c:pt>
                <c:pt idx="29209">
                  <c:v>5.9342429780516459E-4</c:v>
                </c:pt>
                <c:pt idx="29210">
                  <c:v>5.9340398886395702E-4</c:v>
                </c:pt>
                <c:pt idx="29211">
                  <c:v>5.9338370623085543E-4</c:v>
                </c:pt>
                <c:pt idx="29212">
                  <c:v>5.933634320144333E-4</c:v>
                </c:pt>
                <c:pt idx="29213">
                  <c:v>5.933431443710188E-4</c:v>
                </c:pt>
                <c:pt idx="29214">
                  <c:v>5.9332282980451999E-4</c:v>
                </c:pt>
                <c:pt idx="29215">
                  <c:v>5.9330249076361711E-4</c:v>
                </c:pt>
                <c:pt idx="29216">
                  <c:v>5.9328214425967884E-4</c:v>
                </c:pt>
                <c:pt idx="29217">
                  <c:v>5.9326181228541838E-4</c:v>
                </c:pt>
                <c:pt idx="29218">
                  <c:v>5.9324150943078531E-4</c:v>
                </c:pt>
                <c:pt idx="29219">
                  <c:v>5.9322123466955593E-4</c:v>
                </c:pt>
                <c:pt idx="29220">
                  <c:v>5.9320097194026796E-4</c:v>
                </c:pt>
                <c:pt idx="29221">
                  <c:v>5.9318069919261029E-4</c:v>
                </c:pt>
                <c:pt idx="29222">
                  <c:v>5.9316040080403408E-4</c:v>
                </c:pt>
                <c:pt idx="29223">
                  <c:v>5.9314007637462378E-4</c:v>
                </c:pt>
                <c:pt idx="29224">
                  <c:v>5.9311974094907751E-4</c:v>
                </c:pt>
                <c:pt idx="29225">
                  <c:v>5.9309941654251113E-4</c:v>
                </c:pt>
                <c:pt idx="29226">
                  <c:v>5.9307911974334213E-4</c:v>
                </c:pt>
                <c:pt idx="29227">
                  <c:v>5.930588523742037E-4</c:v>
                </c:pt>
                <c:pt idx="29228">
                  <c:v>5.9303860046868492E-4</c:v>
                </c:pt>
                <c:pt idx="29229">
                  <c:v>5.9301834213825225E-4</c:v>
                </c:pt>
                <c:pt idx="29230">
                  <c:v>5.9299805989814739E-4</c:v>
                </c:pt>
                <c:pt idx="29231">
                  <c:v>5.9297775051122051E-4</c:v>
                </c:pt>
                <c:pt idx="29232">
                  <c:v>5.9295742680758273E-4</c:v>
                </c:pt>
                <c:pt idx="29233">
                  <c:v>5.9293711045725638E-4</c:v>
                </c:pt>
                <c:pt idx="29234">
                  <c:v>5.9291681976692088E-4</c:v>
                </c:pt>
                <c:pt idx="29235">
                  <c:v>5.9289655937298715E-4</c:v>
                </c:pt>
                <c:pt idx="29236">
                  <c:v>5.9287631763377941E-4</c:v>
                </c:pt>
                <c:pt idx="29237">
                  <c:v>5.9285607318763434E-4</c:v>
                </c:pt>
                <c:pt idx="29238">
                  <c:v>5.92835806982501E-4</c:v>
                </c:pt>
                <c:pt idx="29239">
                  <c:v>5.9281551300266911E-4</c:v>
                </c:pt>
                <c:pt idx="29240">
                  <c:v>5.9279520165315578E-4</c:v>
                </c:pt>
                <c:pt idx="29241">
                  <c:v>5.927748938977076E-4</c:v>
                </c:pt>
                <c:pt idx="29242">
                  <c:v>5.9275460945289497E-4</c:v>
                </c:pt>
                <c:pt idx="29243">
                  <c:v>5.9273435568688102E-4</c:v>
                </c:pt>
                <c:pt idx="29244">
                  <c:v>5.9271412347323916E-4</c:v>
                </c:pt>
                <c:pt idx="29245">
                  <c:v>5.9269389233287191E-4</c:v>
                </c:pt>
                <c:pt idx="29246">
                  <c:v>5.9267364196703449E-4</c:v>
                </c:pt>
                <c:pt idx="29247">
                  <c:v>5.9265336368641893E-4</c:v>
                </c:pt>
                <c:pt idx="29248">
                  <c:v>5.9263306530123834E-4</c:v>
                </c:pt>
                <c:pt idx="29249">
                  <c:v>5.9261276672019803E-4</c:v>
                </c:pt>
                <c:pt idx="29250">
                  <c:v>5.9259248873833341E-4</c:v>
                </c:pt>
                <c:pt idx="29251">
                  <c:v>5.9257224132808943E-4</c:v>
                </c:pt>
                <c:pt idx="29252">
                  <c:v>5.9255201802648947E-4</c:v>
                </c:pt>
                <c:pt idx="29253">
                  <c:v>5.9253179957740492E-4</c:v>
                </c:pt>
                <c:pt idx="29254">
                  <c:v>5.9251156477624735E-4</c:v>
                </c:pt>
                <c:pt idx="29255">
                  <c:v>5.9249130240955964E-4</c:v>
                </c:pt>
                <c:pt idx="29256">
                  <c:v>5.9247101756662373E-4</c:v>
                </c:pt>
                <c:pt idx="29257">
                  <c:v>5.9245072877052018E-4</c:v>
                </c:pt>
                <c:pt idx="29258">
                  <c:v>5.9243045754585181E-4</c:v>
                </c:pt>
                <c:pt idx="29259">
                  <c:v>5.9241021629861804E-4</c:v>
                </c:pt>
                <c:pt idx="29260">
                  <c:v>5.923900013328153E-4</c:v>
                </c:pt>
                <c:pt idx="29261">
                  <c:v>5.9236979493468517E-4</c:v>
                </c:pt>
                <c:pt idx="29262">
                  <c:v>5.9234957534924312E-4</c:v>
                </c:pt>
                <c:pt idx="29263">
                  <c:v>5.9232932903017924E-4</c:v>
                </c:pt>
                <c:pt idx="29264">
                  <c:v>5.9230905826535604E-4</c:v>
                </c:pt>
                <c:pt idx="29265">
                  <c:v>5.9228877988530841E-4</c:v>
                </c:pt>
                <c:pt idx="29266">
                  <c:v>5.9226851578372331E-4</c:v>
                </c:pt>
                <c:pt idx="29267">
                  <c:v>5.9224828058908124E-4</c:v>
                </c:pt>
                <c:pt idx="29268">
                  <c:v>5.9222807342950063E-4</c:v>
                </c:pt>
                <c:pt idx="29269">
                  <c:v>5.922078784267495E-4</c:v>
                </c:pt>
                <c:pt idx="29270">
                  <c:v>5.9218767363947524E-4</c:v>
                </c:pt>
                <c:pt idx="29271">
                  <c:v>5.921674434184621E-4</c:v>
                </c:pt>
                <c:pt idx="29272">
                  <c:v>5.9214718721654718E-4</c:v>
                </c:pt>
                <c:pt idx="29273">
                  <c:v>5.9212691989356356E-4</c:v>
                </c:pt>
                <c:pt idx="29274">
                  <c:v>5.9210666334621326E-4</c:v>
                </c:pt>
                <c:pt idx="29275">
                  <c:v>5.9208643417763039E-4</c:v>
                </c:pt>
                <c:pt idx="29276">
                  <c:v>5.9206623434998921E-4</c:v>
                </c:pt>
                <c:pt idx="29277">
                  <c:v>5.9204605008260423E-4</c:v>
                </c:pt>
                <c:pt idx="29278">
                  <c:v>5.9202585961431922E-4</c:v>
                </c:pt>
                <c:pt idx="29279">
                  <c:v>5.9200564545765439E-4</c:v>
                </c:pt>
                <c:pt idx="29280">
                  <c:v>5.9198540424422073E-4</c:v>
                </c:pt>
                <c:pt idx="29281">
                  <c:v>5.9196514861830957E-4</c:v>
                </c:pt>
                <c:pt idx="29282">
                  <c:v>5.9194490011414713E-4</c:v>
                </c:pt>
                <c:pt idx="29283">
                  <c:v>5.9192467702914365E-4</c:v>
                </c:pt>
                <c:pt idx="29284">
                  <c:v>5.9190448412211412E-4</c:v>
                </c:pt>
                <c:pt idx="29285">
                  <c:v>5.9188430993652977E-4</c:v>
                </c:pt>
                <c:pt idx="29286">
                  <c:v>5.9186413325435221E-4</c:v>
                </c:pt>
                <c:pt idx="29287">
                  <c:v>5.9184393504476903E-4</c:v>
                </c:pt>
                <c:pt idx="29288">
                  <c:v>5.9182370917899266E-4</c:v>
                </c:pt>
                <c:pt idx="29289">
                  <c:v>5.9180346587834763E-4</c:v>
                </c:pt>
                <c:pt idx="29290">
                  <c:v>5.917832259557267E-4</c:v>
                </c:pt>
                <c:pt idx="29291">
                  <c:v>5.9176300909461279E-4</c:v>
                </c:pt>
                <c:pt idx="29292">
                  <c:v>5.9174282276644734E-4</c:v>
                </c:pt>
                <c:pt idx="29293">
                  <c:v>5.9172265802627912E-4</c:v>
                </c:pt>
                <c:pt idx="29294">
                  <c:v>5.917024945524702E-4</c:v>
                </c:pt>
                <c:pt idx="29295">
                  <c:v>5.9168231209106876E-4</c:v>
                </c:pt>
                <c:pt idx="29296">
                  <c:v>5.9166210185969989E-4</c:v>
                </c:pt>
                <c:pt idx="29297">
                  <c:v>5.9164187149008914E-4</c:v>
                </c:pt>
                <c:pt idx="29298">
                  <c:v>5.9162164072753924E-4</c:v>
                </c:pt>
                <c:pt idx="29299">
                  <c:v>5.9160143031078904E-4</c:v>
                </c:pt>
                <c:pt idx="29300">
                  <c:v>5.9158125029475323E-4</c:v>
                </c:pt>
                <c:pt idx="29301">
                  <c:v>5.9156109439124113E-4</c:v>
                </c:pt>
                <c:pt idx="29302">
                  <c:v>5.9154094351276921E-4</c:v>
                </c:pt>
                <c:pt idx="29303">
                  <c:v>5.9152077652231173E-4</c:v>
                </c:pt>
                <c:pt idx="29304">
                  <c:v>5.9150058213486192E-4</c:v>
                </c:pt>
                <c:pt idx="29305">
                  <c:v>5.9148036526937933E-4</c:v>
                </c:pt>
                <c:pt idx="29306">
                  <c:v>5.9146014427574872E-4</c:v>
                </c:pt>
                <c:pt idx="29307">
                  <c:v>5.9143994060004417E-4</c:v>
                </c:pt>
                <c:pt idx="29308">
                  <c:v>5.9141976670858999E-4</c:v>
                </c:pt>
                <c:pt idx="29309">
                  <c:v>5.9139961907057339E-4</c:v>
                </c:pt>
                <c:pt idx="29310">
                  <c:v>5.9137948014924128E-4</c:v>
                </c:pt>
                <c:pt idx="29311">
                  <c:v>5.91359328278775E-4</c:v>
                </c:pt>
                <c:pt idx="29312">
                  <c:v>5.9133914986399206E-4</c:v>
                </c:pt>
                <c:pt idx="29313">
                  <c:v>5.9131894703340934E-4</c:v>
                </c:pt>
                <c:pt idx="29314">
                  <c:v>5.9129873643747901E-4</c:v>
                </c:pt>
                <c:pt idx="29315">
                  <c:v>5.9127853987048164E-4</c:v>
                </c:pt>
                <c:pt idx="29316">
                  <c:v>5.9125837199810593E-4</c:v>
                </c:pt>
                <c:pt idx="29317">
                  <c:v>5.9123823210133414E-4</c:v>
                </c:pt>
                <c:pt idx="29318">
                  <c:v>5.912181044843383E-4</c:v>
                </c:pt>
                <c:pt idx="29319">
                  <c:v>5.9119796731500762E-4</c:v>
                </c:pt>
                <c:pt idx="29320">
                  <c:v>5.9117780491869834E-4</c:v>
                </c:pt>
                <c:pt idx="29321">
                  <c:v>5.911576166025271E-4</c:v>
                </c:pt>
                <c:pt idx="29322">
                  <c:v>5.9113741704235555E-4</c:v>
                </c:pt>
                <c:pt idx="29323">
                  <c:v>5.9111722801629524E-4</c:v>
                </c:pt>
                <c:pt idx="29324">
                  <c:v>5.9109706614100571E-4</c:v>
                </c:pt>
                <c:pt idx="29325">
                  <c:v>5.9107693351667092E-4</c:v>
                </c:pt>
                <c:pt idx="29326">
                  <c:v>5.9105681654736018E-4</c:v>
                </c:pt>
                <c:pt idx="29327">
                  <c:v>5.910366935993691E-4</c:v>
                </c:pt>
                <c:pt idx="29328">
                  <c:v>5.9101654718362998E-4</c:v>
                </c:pt>
                <c:pt idx="29329">
                  <c:v>5.9099637380204616E-4</c:v>
                </c:pt>
                <c:pt idx="29330">
                  <c:v>5.9097618591413207E-4</c:v>
                </c:pt>
                <c:pt idx="29331">
                  <c:v>5.9095600491834634E-4</c:v>
                </c:pt>
                <c:pt idx="29332">
                  <c:v>5.9093584910175755E-4</c:v>
                </c:pt>
                <c:pt idx="29333">
                  <c:v>5.9091572334406337E-4</c:v>
                </c:pt>
                <c:pt idx="29334">
                  <c:v>5.9089561637275625E-4</c:v>
                </c:pt>
                <c:pt idx="29335">
                  <c:v>5.9087550711331947E-4</c:v>
                </c:pt>
                <c:pt idx="29336">
                  <c:v>5.9085537655716343E-4</c:v>
                </c:pt>
                <c:pt idx="29337">
                  <c:v>5.9083521846393439E-4</c:v>
                </c:pt>
                <c:pt idx="29338">
                  <c:v>5.908150428724614E-4</c:v>
                </c:pt>
                <c:pt idx="29339">
                  <c:v>5.907948704449794E-4</c:v>
                </c:pt>
                <c:pt idx="29340">
                  <c:v>5.9077472083097398E-4</c:v>
                </c:pt>
                <c:pt idx="29341">
                  <c:v>5.9075460160367592E-4</c:v>
                </c:pt>
                <c:pt idx="29342">
                  <c:v>5.9073450399834923E-4</c:v>
                </c:pt>
                <c:pt idx="29343">
                  <c:v>5.9071440785052288E-4</c:v>
                </c:pt>
                <c:pt idx="29344">
                  <c:v>5.9069429295186438E-4</c:v>
                </c:pt>
                <c:pt idx="29345">
                  <c:v>5.9067415042841518E-4</c:v>
                </c:pt>
                <c:pt idx="29346">
                  <c:v>5.9065398773469721E-4</c:v>
                </c:pt>
                <c:pt idx="29347">
                  <c:v>5.9063382445303093E-4</c:v>
                </c:pt>
                <c:pt idx="29348">
                  <c:v>5.9061368126509483E-4</c:v>
                </c:pt>
                <c:pt idx="29349">
                  <c:v>5.9059356830683881E-4</c:v>
                </c:pt>
                <c:pt idx="29350">
                  <c:v>5.9057347946348925E-4</c:v>
                </c:pt>
                <c:pt idx="29351">
                  <c:v>5.905533958157239E-4</c:v>
                </c:pt>
                <c:pt idx="29352">
                  <c:v>5.9053329629474413E-4</c:v>
                </c:pt>
                <c:pt idx="29353">
                  <c:v>5.9051316954542097E-4</c:v>
                </c:pt>
                <c:pt idx="29354">
                  <c:v>5.9049302031775799E-4</c:v>
                </c:pt>
                <c:pt idx="29355">
                  <c:v>5.9047286678904091E-4</c:v>
                </c:pt>
                <c:pt idx="29356">
                  <c:v>5.9045273032624923E-4</c:v>
                </c:pt>
                <c:pt idx="29357">
                  <c:v>5.9043262345464891E-4</c:v>
                </c:pt>
                <c:pt idx="29358">
                  <c:v>5.9041254280718344E-4</c:v>
                </c:pt>
                <c:pt idx="29359">
                  <c:v>5.9039247102344553E-4</c:v>
                </c:pt>
                <c:pt idx="29360">
                  <c:v>5.9037238652724742E-4</c:v>
                </c:pt>
                <c:pt idx="29361">
                  <c:v>5.903522756758793E-4</c:v>
                </c:pt>
                <c:pt idx="29362">
                  <c:v>5.9033214043997275E-4</c:v>
                </c:pt>
                <c:pt idx="29363">
                  <c:v>5.9031199729063814E-4</c:v>
                </c:pt>
                <c:pt idx="29364">
                  <c:v>5.9029186792237498E-4</c:v>
                </c:pt>
                <c:pt idx="29365">
                  <c:v>5.9027176703680111E-4</c:v>
                </c:pt>
                <c:pt idx="29366">
                  <c:v>5.9025169406627328E-4</c:v>
                </c:pt>
                <c:pt idx="29367">
                  <c:v>5.9023163349653635E-4</c:v>
                </c:pt>
                <c:pt idx="29368">
                  <c:v>5.9021156360499318E-4</c:v>
                </c:pt>
                <c:pt idx="29369">
                  <c:v>5.9019146869282392E-4</c:v>
                </c:pt>
                <c:pt idx="29370">
                  <c:v>5.9017134792290903E-4</c:v>
                </c:pt>
                <c:pt idx="29371">
                  <c:v>5.9015121578805552E-4</c:v>
                </c:pt>
                <c:pt idx="29372">
                  <c:v>5.9013109394760103E-4</c:v>
                </c:pt>
                <c:pt idx="29373">
                  <c:v>5.9011099903056403E-4</c:v>
                </c:pt>
                <c:pt idx="29374">
                  <c:v>5.9009093327360969E-4</c:v>
                </c:pt>
                <c:pt idx="29375">
                  <c:v>5.9007088326458554E-4</c:v>
                </c:pt>
                <c:pt idx="29376">
                  <c:v>5.9005082749732539E-4</c:v>
                </c:pt>
                <c:pt idx="29377">
                  <c:v>5.9003074848229173E-4</c:v>
                </c:pt>
                <c:pt idx="29378">
                  <c:v>5.90010642593172E-4</c:v>
                </c:pt>
                <c:pt idx="29379">
                  <c:v>5.8999052210578339E-4</c:v>
                </c:pt>
                <c:pt idx="29380">
                  <c:v>5.8997040828282594E-4</c:v>
                </c:pt>
                <c:pt idx="29381">
                  <c:v>5.899503193999763E-4</c:v>
                </c:pt>
                <c:pt idx="29382">
                  <c:v>5.89930260456313E-4</c:v>
                </c:pt>
                <c:pt idx="29383">
                  <c:v>5.8991022036221363E-4</c:v>
                </c:pt>
                <c:pt idx="29384">
                  <c:v>5.8989017818657317E-4</c:v>
                </c:pt>
                <c:pt idx="29385">
                  <c:v>5.8987011494399534E-4</c:v>
                </c:pt>
                <c:pt idx="29386">
                  <c:v>5.8985002428407123E-4</c:v>
                </c:pt>
                <c:pt idx="29387">
                  <c:v>5.8982991606432655E-4</c:v>
                </c:pt>
                <c:pt idx="29388">
                  <c:v>5.8980981079653132E-4</c:v>
                </c:pt>
                <c:pt idx="29389">
                  <c:v>5.897897280952943E-4</c:v>
                </c:pt>
                <c:pt idx="29390">
                  <c:v>5.8976967563413812E-4</c:v>
                </c:pt>
                <c:pt idx="29391">
                  <c:v>5.897496448272918E-4</c:v>
                </c:pt>
                <c:pt idx="29392">
                  <c:v>5.8972961566715494E-4</c:v>
                </c:pt>
                <c:pt idx="29393">
                  <c:v>5.8970956799182025E-4</c:v>
                </c:pt>
                <c:pt idx="29394">
                  <c:v>5.8968949283721929E-4</c:v>
                </c:pt>
                <c:pt idx="29395">
                  <c:v>5.8966939748198821E-4</c:v>
                </c:pt>
                <c:pt idx="29396">
                  <c:v>5.8964930134582138E-4</c:v>
                </c:pt>
                <c:pt idx="29397">
                  <c:v>5.8962922505264323E-4</c:v>
                </c:pt>
                <c:pt idx="29398">
                  <c:v>5.8960917881797643E-4</c:v>
                </c:pt>
                <c:pt idx="29399">
                  <c:v>5.8958915669912509E-4</c:v>
                </c:pt>
                <c:pt idx="29400">
                  <c:v>5.8956913994445562E-4</c:v>
                </c:pt>
                <c:pt idx="29401">
                  <c:v>5.8954910755400539E-4</c:v>
                </c:pt>
                <c:pt idx="29402">
                  <c:v>5.8952904810394909E-4</c:v>
                </c:pt>
                <c:pt idx="29403">
                  <c:v>5.8950896617673311E-4</c:v>
                </c:pt>
                <c:pt idx="29404">
                  <c:v>5.8948887977760709E-4</c:v>
                </c:pt>
                <c:pt idx="29405">
                  <c:v>5.8946881019390903E-4</c:v>
                </c:pt>
                <c:pt idx="29406">
                  <c:v>5.8944877000847518E-4</c:v>
                </c:pt>
                <c:pt idx="29407">
                  <c:v>5.894287560165841E-4</c:v>
                </c:pt>
                <c:pt idx="29408">
                  <c:v>5.8940875103350679E-4</c:v>
                </c:pt>
                <c:pt idx="29409">
                  <c:v>5.8938873357314509E-4</c:v>
                </c:pt>
                <c:pt idx="29410">
                  <c:v>5.8936868994659427E-4</c:v>
                </c:pt>
                <c:pt idx="29411">
                  <c:v>5.8934862196803692E-4</c:v>
                </c:pt>
                <c:pt idx="29412">
                  <c:v>5.8932854593001861E-4</c:v>
                </c:pt>
                <c:pt idx="29413">
                  <c:v>5.8930848342687359E-4</c:v>
                </c:pt>
                <c:pt idx="29414">
                  <c:v>5.8928844919487302E-4</c:v>
                </c:pt>
                <c:pt idx="29415">
                  <c:v>5.8926844281627724E-4</c:v>
                </c:pt>
                <c:pt idx="29416">
                  <c:v>5.8924844895756482E-4</c:v>
                </c:pt>
                <c:pt idx="29417">
                  <c:v>5.8922844600593121E-4</c:v>
                </c:pt>
                <c:pt idx="29418">
                  <c:v>5.89208418239595E-4</c:v>
                </c:pt>
                <c:pt idx="29419">
                  <c:v>5.8918836467869158E-4</c:v>
                </c:pt>
                <c:pt idx="29420">
                  <c:v>5.8916829963390194E-4</c:v>
                </c:pt>
                <c:pt idx="29421">
                  <c:v>5.8914824464560125E-4</c:v>
                </c:pt>
                <c:pt idx="29422">
                  <c:v>5.8912821635399501E-4</c:v>
                </c:pt>
                <c:pt idx="29423">
                  <c:v>5.8910821713075139E-4</c:v>
                </c:pt>
                <c:pt idx="29424">
                  <c:v>5.8908823374648992E-4</c:v>
                </c:pt>
                <c:pt idx="29425">
                  <c:v>5.8906824482266799E-4</c:v>
                </c:pt>
                <c:pt idx="29426">
                  <c:v>5.8904823287036514E-4</c:v>
                </c:pt>
                <c:pt idx="29427">
                  <c:v>5.8902819413658128E-4</c:v>
                </c:pt>
                <c:pt idx="29428">
                  <c:v>5.8900814071448739E-4</c:v>
                </c:pt>
                <c:pt idx="29429">
                  <c:v>5.889880937310271E-4</c:v>
                </c:pt>
                <c:pt idx="29430">
                  <c:v>5.8896807144947388E-4</c:v>
                </c:pt>
                <c:pt idx="29431">
                  <c:v>5.889480789867703E-4</c:v>
                </c:pt>
                <c:pt idx="29432">
                  <c:v>5.8892810543506623E-4</c:v>
                </c:pt>
                <c:pt idx="29433">
                  <c:v>5.8890813000654423E-4</c:v>
                </c:pt>
                <c:pt idx="29434">
                  <c:v>5.8888813373996732E-4</c:v>
                </c:pt>
                <c:pt idx="29435">
                  <c:v>5.888681101763588E-4</c:v>
                </c:pt>
                <c:pt idx="29436">
                  <c:v>5.8884806899311764E-4</c:v>
                </c:pt>
                <c:pt idx="29437">
                  <c:v>5.8882803055178659E-4</c:v>
                </c:pt>
                <c:pt idx="29438">
                  <c:v>5.8880801443119432E-4</c:v>
                </c:pt>
                <c:pt idx="29439">
                  <c:v>5.8878802840368102E-4</c:v>
                </c:pt>
                <c:pt idx="29440">
                  <c:v>5.8876806406120983E-4</c:v>
                </c:pt>
                <c:pt idx="29441">
                  <c:v>5.8874810155272862E-4</c:v>
                </c:pt>
                <c:pt idx="29442">
                  <c:v>5.8872812076356577E-4</c:v>
                </c:pt>
                <c:pt idx="29443">
                  <c:v>5.8870811264099382E-4</c:v>
                </c:pt>
                <c:pt idx="29444">
                  <c:v>5.8868808428905303E-4</c:v>
                </c:pt>
                <c:pt idx="29445">
                  <c:v>5.8866805496523493E-4</c:v>
                </c:pt>
                <c:pt idx="29446">
                  <c:v>5.8864804523497494E-4</c:v>
                </c:pt>
                <c:pt idx="29447">
                  <c:v>5.8862806539193926E-4</c:v>
                </c:pt>
                <c:pt idx="29448">
                  <c:v>5.8860810966417532E-4</c:v>
                </c:pt>
                <c:pt idx="29449">
                  <c:v>5.8858815946722732E-4</c:v>
                </c:pt>
                <c:pt idx="29450">
                  <c:v>5.8856819387062477E-4</c:v>
                </c:pt>
                <c:pt idx="29451">
                  <c:v>5.8854820138322839E-4</c:v>
                </c:pt>
                <c:pt idx="29452">
                  <c:v>5.885281864213129E-4</c:v>
                </c:pt>
                <c:pt idx="29453">
                  <c:v>5.8850816681867211E-4</c:v>
                </c:pt>
                <c:pt idx="29454">
                  <c:v>5.8848816378246412E-4</c:v>
                </c:pt>
                <c:pt idx="29455">
                  <c:v>5.8846818995173531E-4</c:v>
                </c:pt>
                <c:pt idx="29456">
                  <c:v>5.8844824228268511E-4</c:v>
                </c:pt>
                <c:pt idx="29457">
                  <c:v>5.8842830376558571E-4</c:v>
                </c:pt>
                <c:pt idx="29458">
                  <c:v>5.884083530048839E-4</c:v>
                </c:pt>
                <c:pt idx="29459">
                  <c:v>5.8838837626679519E-4</c:v>
                </c:pt>
                <c:pt idx="29460">
                  <c:v>5.8836837521050137E-4</c:v>
                </c:pt>
                <c:pt idx="29461">
                  <c:v>5.8834836595072311E-4</c:v>
                </c:pt>
                <c:pt idx="29462">
                  <c:v>5.8832836998129532E-4</c:v>
                </c:pt>
                <c:pt idx="29463">
                  <c:v>5.8830840207185569E-4</c:v>
                </c:pt>
                <c:pt idx="29464">
                  <c:v>5.8828846195311418E-4</c:v>
                </c:pt>
                <c:pt idx="29465">
                  <c:v>5.8826853447144407E-4</c:v>
                </c:pt>
                <c:pt idx="29466">
                  <c:v>5.8824859812408822E-4</c:v>
                </c:pt>
                <c:pt idx="29467">
                  <c:v>5.8822863716752652E-4</c:v>
                </c:pt>
                <c:pt idx="29468">
                  <c:v>5.8820865048062716E-4</c:v>
                </c:pt>
                <c:pt idx="29469">
                  <c:v>5.8818865219285323E-4</c:v>
                </c:pt>
                <c:pt idx="29470">
                  <c:v>5.8816866372546448E-4</c:v>
                </c:pt>
                <c:pt idx="29471">
                  <c:v>5.8814870172868474E-4</c:v>
                </c:pt>
                <c:pt idx="29472">
                  <c:v>5.8812876870770929E-4</c:v>
                </c:pt>
                <c:pt idx="29473">
                  <c:v>5.8810885161492772E-4</c:v>
                </c:pt>
                <c:pt idx="29474">
                  <c:v>5.8808892919949584E-4</c:v>
                </c:pt>
                <c:pt idx="29475">
                  <c:v>5.8806898397420503E-4</c:v>
                </c:pt>
                <c:pt idx="29476">
                  <c:v>5.8804901206085827E-4</c:v>
                </c:pt>
                <c:pt idx="29477">
                  <c:v>5.8802902537102798E-4</c:v>
                </c:pt>
                <c:pt idx="29478">
                  <c:v>5.880090448959483E-4</c:v>
                </c:pt>
                <c:pt idx="29479">
                  <c:v>5.879890888854523E-4</c:v>
                </c:pt>
                <c:pt idx="29480">
                  <c:v>5.8796916257286851E-4</c:v>
                </c:pt>
                <c:pt idx="29481">
                  <c:v>5.8794925523097735E-4</c:v>
                </c:pt>
                <c:pt idx="29482">
                  <c:v>5.8792934621514829E-4</c:v>
                </c:pt>
                <c:pt idx="29483">
                  <c:v>5.8790941658922943E-4</c:v>
                </c:pt>
                <c:pt idx="29484">
                  <c:v>5.8788945978716783E-4</c:v>
                </c:pt>
                <c:pt idx="29485">
                  <c:v>5.878694853074317E-4</c:v>
                </c:pt>
                <c:pt idx="29486">
                  <c:v>5.8784951336153849E-4</c:v>
                </c:pt>
                <c:pt idx="29487">
                  <c:v>5.8782956349167671E-4</c:v>
                </c:pt>
                <c:pt idx="29488">
                  <c:v>5.8780964356753228E-4</c:v>
                </c:pt>
                <c:pt idx="29489">
                  <c:v>5.8778974535755423E-4</c:v>
                </c:pt>
                <c:pt idx="29490">
                  <c:v>5.8776984916694079E-4</c:v>
                </c:pt>
                <c:pt idx="29491">
                  <c:v>5.8774993492903386E-4</c:v>
                </c:pt>
                <c:pt idx="29492">
                  <c:v>5.8772999350390365E-4</c:v>
                </c:pt>
                <c:pt idx="29493">
                  <c:v>5.8771003182227579E-4</c:v>
                </c:pt>
                <c:pt idx="29494">
                  <c:v>5.8769006897984991E-4</c:v>
                </c:pt>
                <c:pt idx="29495">
                  <c:v>5.876701254828705E-4</c:v>
                </c:pt>
                <c:pt idx="29496">
                  <c:v>5.8765021170171692E-4</c:v>
                </c:pt>
                <c:pt idx="29497">
                  <c:v>5.8763032203385294E-4</c:v>
                </c:pt>
                <c:pt idx="29498">
                  <c:v>5.8761043806149845E-4</c:v>
                </c:pt>
                <c:pt idx="29499">
                  <c:v>5.8759053892429519E-4</c:v>
                </c:pt>
                <c:pt idx="29500">
                  <c:v>5.8757061306518059E-4</c:v>
                </c:pt>
                <c:pt idx="29501">
                  <c:v>5.8755066473562684E-4</c:v>
                </c:pt>
                <c:pt idx="29502">
                  <c:v>5.8753071159857223E-4</c:v>
                </c:pt>
                <c:pt idx="29503">
                  <c:v>5.8751077478044734E-4</c:v>
                </c:pt>
                <c:pt idx="29504">
                  <c:v>5.8749086697516492E-4</c:v>
                </c:pt>
                <c:pt idx="29505">
                  <c:v>5.8747098529843907E-4</c:v>
                </c:pt>
                <c:pt idx="29506">
                  <c:v>5.8745111291486909E-4</c:v>
                </c:pt>
                <c:pt idx="29507">
                  <c:v>5.8743122851988966E-4</c:v>
                </c:pt>
                <c:pt idx="29508">
                  <c:v>5.8741131833613797E-4</c:v>
                </c:pt>
                <c:pt idx="29509">
                  <c:v>5.8739138386922421E-4</c:v>
                </c:pt>
                <c:pt idx="29510">
                  <c:v>5.8737144105681992E-4</c:v>
                </c:pt>
                <c:pt idx="29511">
                  <c:v>5.8735151129189029E-4</c:v>
                </c:pt>
                <c:pt idx="29512">
                  <c:v>5.8733160937620929E-4</c:v>
                </c:pt>
                <c:pt idx="29513">
                  <c:v>5.8731173518745603E-4</c:v>
                </c:pt>
                <c:pt idx="29514">
                  <c:v>5.8729187375106812E-4</c:v>
                </c:pt>
                <c:pt idx="29515">
                  <c:v>5.8727200367459872E-4</c:v>
                </c:pt>
                <c:pt idx="29516">
                  <c:v>5.8725210919398124E-4</c:v>
                </c:pt>
                <c:pt idx="29517">
                  <c:v>5.8723218904828964E-4</c:v>
                </c:pt>
                <c:pt idx="29518">
                  <c:v>5.8721225718668313E-4</c:v>
                </c:pt>
                <c:pt idx="29519">
                  <c:v>5.8719233491114509E-4</c:v>
                </c:pt>
                <c:pt idx="29520">
                  <c:v>5.8717243888079364E-4</c:v>
                </c:pt>
                <c:pt idx="29521">
                  <c:v>5.8715257173284126E-4</c:v>
                </c:pt>
                <c:pt idx="29522">
                  <c:v>5.8713272060048811E-4</c:v>
                </c:pt>
                <c:pt idx="29523">
                  <c:v>5.8711286436062906E-4</c:v>
                </c:pt>
                <c:pt idx="29524">
                  <c:v>5.8709298552885741E-4</c:v>
                </c:pt>
                <c:pt idx="29525">
                  <c:v>5.8707308010325131E-4</c:v>
                </c:pt>
                <c:pt idx="29526">
                  <c:v>5.870531598148581E-4</c:v>
                </c:pt>
                <c:pt idx="29527">
                  <c:v>5.870332455192301E-4</c:v>
                </c:pt>
                <c:pt idx="29528">
                  <c:v>5.8701335545174123E-4</c:v>
                </c:pt>
                <c:pt idx="29529">
                  <c:v>5.8699349496063125E-4</c:v>
                </c:pt>
                <c:pt idx="29530">
                  <c:v>5.8697365349819996E-4</c:v>
                </c:pt>
                <c:pt idx="29531">
                  <c:v>5.869538105628552E-4</c:v>
                </c:pt>
                <c:pt idx="29532">
                  <c:v>5.869339472444826E-4</c:v>
                </c:pt>
                <c:pt idx="29533">
                  <c:v>5.8691405687141829E-4</c:v>
                </c:pt>
                <c:pt idx="29534">
                  <c:v>5.8689414876437909E-4</c:v>
                </c:pt>
                <c:pt idx="29535">
                  <c:v>5.8687424298508423E-4</c:v>
                </c:pt>
                <c:pt idx="29536">
                  <c:v>5.868543590382214E-4</c:v>
                </c:pt>
                <c:pt idx="29537">
                  <c:v>5.8683450488936474E-4</c:v>
                </c:pt>
                <c:pt idx="29538">
                  <c:v>5.8681467248222004E-4</c:v>
                </c:pt>
                <c:pt idx="29539">
                  <c:v>5.86794842277898E-4</c:v>
                </c:pt>
                <c:pt idx="29540">
                  <c:v>5.8677499425855827E-4</c:v>
                </c:pt>
                <c:pt idx="29541">
                  <c:v>5.8675511919849049E-4</c:v>
                </c:pt>
                <c:pt idx="29542">
                  <c:v>5.8673522385640033E-4</c:v>
                </c:pt>
                <c:pt idx="29543">
                  <c:v>5.867153271665944E-4</c:v>
                </c:pt>
                <c:pt idx="29544">
                  <c:v>5.866954495754354E-4</c:v>
                </c:pt>
                <c:pt idx="29545">
                  <c:v>5.8667560152860833E-4</c:v>
                </c:pt>
                <c:pt idx="29546">
                  <c:v>5.8665577759166104E-4</c:v>
                </c:pt>
                <c:pt idx="29547">
                  <c:v>5.8663595951299527E-4</c:v>
                </c:pt>
                <c:pt idx="29548">
                  <c:v>5.8661612650296694E-4</c:v>
                </c:pt>
                <c:pt idx="29549">
                  <c:v>5.8659626693996394E-4</c:v>
                </c:pt>
                <c:pt idx="29550">
                  <c:v>5.8657638491203432E-4</c:v>
                </c:pt>
                <c:pt idx="29551">
                  <c:v>5.8655649791183482E-4</c:v>
                </c:pt>
                <c:pt idx="29552">
                  <c:v>5.8653662698456737E-4</c:v>
                </c:pt>
                <c:pt idx="29553">
                  <c:v>5.865167848776617E-4</c:v>
                </c:pt>
                <c:pt idx="29554">
                  <c:v>5.8649696886494481E-4</c:v>
                </c:pt>
                <c:pt idx="29555">
                  <c:v>5.8647716228467492E-4</c:v>
                </c:pt>
                <c:pt idx="29556">
                  <c:v>5.8645734392369277E-4</c:v>
                </c:pt>
                <c:pt idx="29557">
                  <c:v>5.8643749996235882E-4</c:v>
                </c:pt>
                <c:pt idx="29558">
                  <c:v>5.8641763175414877E-4</c:v>
                </c:pt>
                <c:pt idx="29559">
                  <c:v>5.8639775506042326E-4</c:v>
                </c:pt>
                <c:pt idx="29560">
                  <c:v>5.8637789117295923E-4</c:v>
                </c:pt>
                <c:pt idx="29561">
                  <c:v>5.8635805492440068E-4</c:v>
                </c:pt>
                <c:pt idx="29562">
                  <c:v>5.8633824633797199E-4</c:v>
                </c:pt>
                <c:pt idx="29563">
                  <c:v>5.8631845061732476E-4</c:v>
                </c:pt>
                <c:pt idx="29564">
                  <c:v>5.86298646480561E-4</c:v>
                </c:pt>
                <c:pt idx="29565">
                  <c:v>5.8627881814426281E-4</c:v>
                </c:pt>
                <c:pt idx="29566">
                  <c:v>5.8625896420917093E-4</c:v>
                </c:pt>
                <c:pt idx="29567">
                  <c:v>5.8623909844506992E-4</c:v>
                </c:pt>
                <c:pt idx="29568">
                  <c:v>5.862192420344975E-4</c:v>
                </c:pt>
                <c:pt idx="29569">
                  <c:v>5.8619941164434126E-4</c:v>
                </c:pt>
                <c:pt idx="29570">
                  <c:v>5.8617961004237299E-4</c:v>
                </c:pt>
                <c:pt idx="29571">
                  <c:v>5.8615982454158794E-4</c:v>
                </c:pt>
                <c:pt idx="29572">
                  <c:v>5.8614003414670182E-4</c:v>
                </c:pt>
                <c:pt idx="29573">
                  <c:v>5.8612022137716235E-4</c:v>
                </c:pt>
                <c:pt idx="29574">
                  <c:v>5.8610038210880119E-4</c:v>
                </c:pt>
                <c:pt idx="29575">
                  <c:v>5.8608052789319487E-4</c:v>
                </c:pt>
                <c:pt idx="29576">
                  <c:v>5.8606067945025258E-4</c:v>
                </c:pt>
                <c:pt idx="29577">
                  <c:v>5.8604085499990184E-4</c:v>
                </c:pt>
                <c:pt idx="29578">
                  <c:v>5.860210600038111E-4</c:v>
                </c:pt>
                <c:pt idx="29579">
                  <c:v>5.8600128409267858E-4</c:v>
                </c:pt>
                <c:pt idx="29580">
                  <c:v>5.8598150690781993E-4</c:v>
                </c:pt>
                <c:pt idx="29581">
                  <c:v>5.8596170956608598E-4</c:v>
                </c:pt>
                <c:pt idx="29582">
                  <c:v>5.8594188529165821E-4</c:v>
                </c:pt>
                <c:pt idx="29583">
                  <c:v>5.8592204322868735E-4</c:v>
                </c:pt>
                <c:pt idx="29584">
                  <c:v>5.8590220328931758E-4</c:v>
                </c:pt>
                <c:pt idx="29585">
                  <c:v>5.8588238493988923E-4</c:v>
                </c:pt>
                <c:pt idx="29586">
                  <c:v>5.8586259624042122E-4</c:v>
                </c:pt>
                <c:pt idx="29587">
                  <c:v>5.8584282930863895E-4</c:v>
                </c:pt>
                <c:pt idx="29588">
                  <c:v>5.8582306476125199E-4</c:v>
                </c:pt>
                <c:pt idx="29589">
                  <c:v>5.8580328262998992E-4</c:v>
                </c:pt>
                <c:pt idx="29590">
                  <c:v>5.8578347360479545E-4</c:v>
                </c:pt>
                <c:pt idx="29591">
                  <c:v>5.8576364427364051E-4</c:v>
                </c:pt>
                <c:pt idx="29592">
                  <c:v>5.857438134098512E-4</c:v>
                </c:pt>
                <c:pt idx="29593">
                  <c:v>5.857240013992153E-4</c:v>
                </c:pt>
                <c:pt idx="29594">
                  <c:v>5.8570421876133884E-4</c:v>
                </c:pt>
                <c:pt idx="29595">
                  <c:v>5.8568446022851431E-4</c:v>
                </c:pt>
                <c:pt idx="29596">
                  <c:v>5.8566470771482528E-4</c:v>
                </c:pt>
                <c:pt idx="29597">
                  <c:v>5.856449405019482E-4</c:v>
                </c:pt>
                <c:pt idx="29598">
                  <c:v>5.8562514690508423E-4</c:v>
                </c:pt>
                <c:pt idx="29599">
                  <c:v>5.8560533085021344E-4</c:v>
                </c:pt>
                <c:pt idx="29600">
                  <c:v>5.855855096603093E-4</c:v>
                </c:pt>
                <c:pt idx="29601">
                  <c:v>5.8556570429883152E-4</c:v>
                </c:pt>
                <c:pt idx="29602">
                  <c:v>5.855459275653993E-4</c:v>
                </c:pt>
                <c:pt idx="29603">
                  <c:v>5.8552617689056465E-4</c:v>
                </c:pt>
                <c:pt idx="29604">
                  <c:v>5.8550643578555474E-4</c:v>
                </c:pt>
                <c:pt idx="29605">
                  <c:v>5.8548668312904961E-4</c:v>
                </c:pt>
                <c:pt idx="29606">
                  <c:v>5.854669050604118E-4</c:v>
                </c:pt>
                <c:pt idx="29607">
                  <c:v>5.8544710278239393E-4</c:v>
                </c:pt>
                <c:pt idx="29608">
                  <c:v>5.8542729188081814E-4</c:v>
                </c:pt>
                <c:pt idx="29609">
                  <c:v>5.8540749354593592E-4</c:v>
                </c:pt>
                <c:pt idx="29610">
                  <c:v>5.8538772264003997E-4</c:v>
                </c:pt>
                <c:pt idx="29611">
                  <c:v>5.8536797933044827E-4</c:v>
                </c:pt>
                <c:pt idx="29612">
                  <c:v>5.8534824899818619E-4</c:v>
                </c:pt>
                <c:pt idx="29613">
                  <c:v>5.8532851047214533E-4</c:v>
                </c:pt>
                <c:pt idx="29614">
                  <c:v>5.853087479507276E-4</c:v>
                </c:pt>
                <c:pt idx="29615">
                  <c:v>5.8528895989781401E-4</c:v>
                </c:pt>
                <c:pt idx="29616">
                  <c:v>5.8526915990470408E-4</c:v>
                </c:pt>
                <c:pt idx="29617">
                  <c:v>5.8524936903437145E-4</c:v>
                </c:pt>
                <c:pt idx="29618">
                  <c:v>5.8522960396034174E-4</c:v>
                </c:pt>
                <c:pt idx="29619">
                  <c:v>5.8520986757947869E-4</c:v>
                </c:pt>
                <c:pt idx="29620">
                  <c:v>5.8519014738359987E-4</c:v>
                </c:pt>
                <c:pt idx="29621">
                  <c:v>5.8517042250527912E-4</c:v>
                </c:pt>
                <c:pt idx="29622">
                  <c:v>5.8515067546886952E-4</c:v>
                </c:pt>
                <c:pt idx="29623">
                  <c:v>5.8513090202943802E-4</c:v>
                </c:pt>
                <c:pt idx="29624">
                  <c:v>5.8511111356012704E-4</c:v>
                </c:pt>
                <c:pt idx="29625">
                  <c:v>5.8509133064525113E-4</c:v>
                </c:pt>
                <c:pt idx="29626">
                  <c:v>5.850715714883246E-4</c:v>
                </c:pt>
                <c:pt idx="29627">
                  <c:v>5.8505184166296128E-4</c:v>
                </c:pt>
                <c:pt idx="29628">
                  <c:v>5.8503213097715434E-4</c:v>
                </c:pt>
                <c:pt idx="29629">
                  <c:v>5.8501241921497826E-4</c:v>
                </c:pt>
                <c:pt idx="29630">
                  <c:v>5.8499268752115502E-4</c:v>
                </c:pt>
                <c:pt idx="29631">
                  <c:v>5.8497292901718827E-4</c:v>
                </c:pt>
                <c:pt idx="29632">
                  <c:v>5.8495315267180535E-4</c:v>
                </c:pt>
                <c:pt idx="29633">
                  <c:v>5.8493337824784021E-4</c:v>
                </c:pt>
                <c:pt idx="29634">
                  <c:v>5.8491362517243753E-4</c:v>
                </c:pt>
                <c:pt idx="29635">
                  <c:v>5.8489390159861929E-4</c:v>
                </c:pt>
                <c:pt idx="29636">
                  <c:v>5.84874199816904E-4</c:v>
                </c:pt>
                <c:pt idx="29637">
                  <c:v>5.8485450059927709E-4</c:v>
                </c:pt>
                <c:pt idx="29638">
                  <c:v>5.8483478402779072E-4</c:v>
                </c:pt>
                <c:pt idx="29639">
                  <c:v>5.8481504070946263E-4</c:v>
                </c:pt>
                <c:pt idx="29640">
                  <c:v>5.8479527706279289E-4</c:v>
                </c:pt>
                <c:pt idx="29641">
                  <c:v>5.8477551170055763E-4</c:v>
                </c:pt>
                <c:pt idx="29642">
                  <c:v>5.8475576494729502E-4</c:v>
                </c:pt>
                <c:pt idx="29643">
                  <c:v>5.8473604739514454E-4</c:v>
                </c:pt>
                <c:pt idx="29644">
                  <c:v>5.8471635394182484E-4</c:v>
                </c:pt>
                <c:pt idx="29645">
                  <c:v>5.8469666666659053E-4</c:v>
                </c:pt>
                <c:pt idx="29646">
                  <c:v>5.8467696492302181E-4</c:v>
                </c:pt>
                <c:pt idx="29647">
                  <c:v>5.846572369644944E-4</c:v>
                </c:pt>
                <c:pt idx="29648">
                  <c:v>5.8463748655627503E-4</c:v>
                </c:pt>
                <c:pt idx="29649">
                  <c:v>5.8461773085225562E-4</c:v>
                </c:pt>
                <c:pt idx="29650">
                  <c:v>5.845979907336381E-4</c:v>
                </c:pt>
                <c:pt idx="29651">
                  <c:v>5.8457827905093415E-4</c:v>
                </c:pt>
                <c:pt idx="29652">
                  <c:v>5.8455859339001074E-4</c:v>
                </c:pt>
                <c:pt idx="29653">
                  <c:v>5.845389174344097E-4</c:v>
                </c:pt>
                <c:pt idx="29654">
                  <c:v>5.8451923015504024E-4</c:v>
                </c:pt>
                <c:pt idx="29655">
                  <c:v>5.8449951765154049E-4</c:v>
                </c:pt>
                <c:pt idx="29656">
                  <c:v>5.8447978097737039E-4</c:v>
                </c:pt>
                <c:pt idx="29657">
                  <c:v>5.8446003554355733E-4</c:v>
                </c:pt>
                <c:pt idx="29658">
                  <c:v>5.8444030243851898E-4</c:v>
                </c:pt>
                <c:pt idx="29659">
                  <c:v>5.8442059655296522E-4</c:v>
                </c:pt>
                <c:pt idx="29660">
                  <c:v>5.8440091819687585E-4</c:v>
                </c:pt>
                <c:pt idx="29661">
                  <c:v>5.8438125292781988E-4</c:v>
                </c:pt>
                <c:pt idx="29662">
                  <c:v>5.8436157968569933E-4</c:v>
                </c:pt>
                <c:pt idx="29663">
                  <c:v>5.843418826519081E-4</c:v>
                </c:pt>
                <c:pt idx="29664">
                  <c:v>5.8432216015490092E-4</c:v>
                </c:pt>
                <c:pt idx="29665">
                  <c:v>5.8430242560841492E-4</c:v>
                </c:pt>
                <c:pt idx="29666">
                  <c:v>5.8428269995572564E-4</c:v>
                </c:pt>
                <c:pt idx="29667">
                  <c:v>5.8426299987589876E-4</c:v>
                </c:pt>
                <c:pt idx="29668">
                  <c:v>5.8424332839342066E-4</c:v>
                </c:pt>
                <c:pt idx="29669">
                  <c:v>5.8422367317795384E-4</c:v>
                </c:pt>
                <c:pt idx="29670">
                  <c:v>5.8420401348996539E-4</c:v>
                </c:pt>
                <c:pt idx="29671">
                  <c:v>5.8418433185975687E-4</c:v>
                </c:pt>
                <c:pt idx="29672">
                  <c:v>5.8416462392308515E-4</c:v>
                </c:pt>
                <c:pt idx="29673">
                  <c:v>5.8414490087572383E-4</c:v>
                </c:pt>
                <c:pt idx="29674">
                  <c:v>5.8412518316644231E-4</c:v>
                </c:pt>
                <c:pt idx="29675">
                  <c:v>5.8410548898134892E-4</c:v>
                </c:pt>
                <c:pt idx="29676">
                  <c:v>5.8408582400457662E-4</c:v>
                </c:pt>
                <c:pt idx="29677">
                  <c:v>5.840661782202819E-4</c:v>
                </c:pt>
                <c:pt idx="29678">
                  <c:v>5.8404653155515521E-4</c:v>
                </c:pt>
                <c:pt idx="29679">
                  <c:v>5.8402686518269509E-4</c:v>
                </c:pt>
                <c:pt idx="29680">
                  <c:v>5.8400717212315492E-4</c:v>
                </c:pt>
                <c:pt idx="29681">
                  <c:v>5.839874611710394E-4</c:v>
                </c:pt>
                <c:pt idx="29682">
                  <c:v>5.8396775194007944E-4</c:v>
                </c:pt>
                <c:pt idx="29683">
                  <c:v>5.8394806381742339E-4</c:v>
                </c:pt>
                <c:pt idx="29684">
                  <c:v>5.8392840504765812E-4</c:v>
                </c:pt>
                <c:pt idx="29685">
                  <c:v>5.8390876809287842E-4</c:v>
                </c:pt>
                <c:pt idx="29686">
                  <c:v>5.8388913388000374E-4</c:v>
                </c:pt>
                <c:pt idx="29687">
                  <c:v>5.8386948254216431E-4</c:v>
                </c:pt>
                <c:pt idx="29688">
                  <c:v>5.8384980460484109E-4</c:v>
                </c:pt>
                <c:pt idx="29689">
                  <c:v>5.8383010631835844E-4</c:v>
                </c:pt>
                <c:pt idx="29690">
                  <c:v>5.8381040613534523E-4</c:v>
                </c:pt>
                <c:pt idx="29691">
                  <c:v>5.8379072431843904E-4</c:v>
                </c:pt>
                <c:pt idx="29692">
                  <c:v>5.8377107153092514E-4</c:v>
                </c:pt>
                <c:pt idx="29693">
                  <c:v>5.8375144283464317E-4</c:v>
                </c:pt>
                <c:pt idx="29694">
                  <c:v>5.8373182047350412E-4</c:v>
                </c:pt>
                <c:pt idx="29695">
                  <c:v>5.8371218387356699E-4</c:v>
                </c:pt>
                <c:pt idx="29696">
                  <c:v>5.8369252122773114E-4</c:v>
                </c:pt>
                <c:pt idx="29697">
                  <c:v>5.8367283614189924E-4</c:v>
                </c:pt>
                <c:pt idx="29698">
                  <c:v>5.836531456014744E-4</c:v>
                </c:pt>
                <c:pt idx="29699">
                  <c:v>5.8363347040492092E-4</c:v>
                </c:pt>
                <c:pt idx="29700">
                  <c:v>5.8361382345232117E-4</c:v>
                </c:pt>
                <c:pt idx="29701">
                  <c:v>5.8359420248350045E-4</c:v>
                </c:pt>
                <c:pt idx="29702">
                  <c:v>5.8357459135360411E-4</c:v>
                </c:pt>
                <c:pt idx="29703">
                  <c:v>5.8355496912619782E-4</c:v>
                </c:pt>
                <c:pt idx="29704">
                  <c:v>5.835353218624431E-4</c:v>
                </c:pt>
                <c:pt idx="29705">
                  <c:v>5.8351565046790474E-4</c:v>
                </c:pt>
                <c:pt idx="29706">
                  <c:v>5.8349597017959764E-4</c:v>
                </c:pt>
                <c:pt idx="29707">
                  <c:v>5.8347630198377933E-4</c:v>
                </c:pt>
                <c:pt idx="29708">
                  <c:v>5.8345666079837998E-4</c:v>
                </c:pt>
                <c:pt idx="29709">
                  <c:v>5.8343704707460703E-4</c:v>
                </c:pt>
                <c:pt idx="29710">
                  <c:v>5.8341744654573694E-4</c:v>
                </c:pt>
                <c:pt idx="29711">
                  <c:v>5.8339783826289555E-4</c:v>
                </c:pt>
                <c:pt idx="29712">
                  <c:v>5.8337820639162022E-4</c:v>
                </c:pt>
                <c:pt idx="29713">
                  <c:v>5.8335854912638799E-4</c:v>
                </c:pt>
                <c:pt idx="29714">
                  <c:v>5.8333887970429084E-4</c:v>
                </c:pt>
                <c:pt idx="29715">
                  <c:v>5.8331921894877112E-4</c:v>
                </c:pt>
                <c:pt idx="29716">
                  <c:v>5.8329958354333411E-4</c:v>
                </c:pt>
                <c:pt idx="29717">
                  <c:v>5.8327997663865734E-4</c:v>
                </c:pt>
                <c:pt idx="29718">
                  <c:v>5.8326038608125903E-4</c:v>
                </c:pt>
                <c:pt idx="29719">
                  <c:v>5.8324079125952411E-4</c:v>
                </c:pt>
                <c:pt idx="29720">
                  <c:v>5.8322117471074639E-4</c:v>
                </c:pt>
                <c:pt idx="29721">
                  <c:v>5.8320153195281122E-4</c:v>
                </c:pt>
                <c:pt idx="29722">
                  <c:v>5.8318187400517531E-4</c:v>
                </c:pt>
                <c:pt idx="29723">
                  <c:v>5.8316222118112541E-4</c:v>
                </c:pt>
                <c:pt idx="29724">
                  <c:v>5.8314259164840511E-4</c:v>
                </c:pt>
                <c:pt idx="29725">
                  <c:v>5.8312299120021581E-4</c:v>
                </c:pt>
                <c:pt idx="29726">
                  <c:v>5.8310340999575834E-4</c:v>
                </c:pt>
                <c:pt idx="29727">
                  <c:v>5.8308382810420671E-4</c:v>
                </c:pt>
                <c:pt idx="29728">
                  <c:v>5.8306422672870992E-4</c:v>
                </c:pt>
                <c:pt idx="29729">
                  <c:v>5.8304459878971129E-4</c:v>
                </c:pt>
                <c:pt idx="29730">
                  <c:v>5.8302495290865489E-4</c:v>
                </c:pt>
                <c:pt idx="29731">
                  <c:v>5.8300530855042733E-4</c:v>
                </c:pt>
                <c:pt idx="29732">
                  <c:v>5.8298568506134582E-4</c:v>
                </c:pt>
                <c:pt idx="29733">
                  <c:v>5.8296609077617041E-4</c:v>
                </c:pt>
                <c:pt idx="29734">
                  <c:v>5.8294651832733004E-4</c:v>
                </c:pt>
                <c:pt idx="29735">
                  <c:v>5.8292694879635322E-4</c:v>
                </c:pt>
                <c:pt idx="29736">
                  <c:v>5.8290736236817195E-4</c:v>
                </c:pt>
                <c:pt idx="29737">
                  <c:v>5.8288774948814454E-4</c:v>
                </c:pt>
                <c:pt idx="29738">
                  <c:v>5.8286811623965999E-4</c:v>
                </c:pt>
                <c:pt idx="29739">
                  <c:v>5.8284848091565546E-4</c:v>
                </c:pt>
                <c:pt idx="29740">
                  <c:v>5.8282886371619597E-4</c:v>
                </c:pt>
                <c:pt idx="29741">
                  <c:v>5.8280927537435493E-4</c:v>
                </c:pt>
                <c:pt idx="29742">
                  <c:v>5.8278971111477818E-4</c:v>
                </c:pt>
                <c:pt idx="29743">
                  <c:v>5.8277015334551926E-4</c:v>
                </c:pt>
                <c:pt idx="29744">
                  <c:v>5.827505815656905E-4</c:v>
                </c:pt>
                <c:pt idx="29745">
                  <c:v>5.8273098390903958E-4</c:v>
                </c:pt>
                <c:pt idx="29746">
                  <c:v>5.8271136382345029E-4</c:v>
                </c:pt>
                <c:pt idx="29747">
                  <c:v>5.8269173812644124E-4</c:v>
                </c:pt>
                <c:pt idx="29748">
                  <c:v>5.8267212753325794E-4</c:v>
                </c:pt>
                <c:pt idx="29749">
                  <c:v>5.826525449922613E-4</c:v>
                </c:pt>
                <c:pt idx="29750">
                  <c:v>5.8263298839585662E-4</c:v>
                </c:pt>
                <c:pt idx="29751">
                  <c:v>5.8261344177011089E-4</c:v>
                </c:pt>
                <c:pt idx="29752">
                  <c:v>5.8259388427163417E-4</c:v>
                </c:pt>
                <c:pt idx="29753">
                  <c:v>5.8257430192436939E-4</c:v>
                </c:pt>
                <c:pt idx="29754">
                  <c:v>5.8255469548737818E-4</c:v>
                </c:pt>
                <c:pt idx="29755">
                  <c:v>5.8253508002442504E-4</c:v>
                </c:pt>
                <c:pt idx="29756">
                  <c:v>5.8251547641931137E-4</c:v>
                </c:pt>
                <c:pt idx="29757">
                  <c:v>5.8249589961598689E-4</c:v>
                </c:pt>
                <c:pt idx="29758">
                  <c:v>5.8247635020547124E-4</c:v>
                </c:pt>
                <c:pt idx="29759">
                  <c:v>5.82456814095897E-4</c:v>
                </c:pt>
                <c:pt idx="29760">
                  <c:v>5.8243727044983516E-4</c:v>
                </c:pt>
                <c:pt idx="29761">
                  <c:v>5.824177034181087E-4</c:v>
                </c:pt>
                <c:pt idx="29762">
                  <c:v>5.8239811106264002E-4</c:v>
                </c:pt>
                <c:pt idx="29763">
                  <c:v>5.823785064447976E-4</c:v>
                </c:pt>
                <c:pt idx="29764">
                  <c:v>5.8235891026807397E-4</c:v>
                </c:pt>
                <c:pt idx="29765">
                  <c:v>5.8233933921933315E-4</c:v>
                </c:pt>
                <c:pt idx="29766">
                  <c:v>5.8231979657399479E-4</c:v>
                </c:pt>
                <c:pt idx="29767">
                  <c:v>5.8230027035445129E-4</c:v>
                </c:pt>
                <c:pt idx="29768">
                  <c:v>5.8228074007703884E-4</c:v>
                </c:pt>
                <c:pt idx="29769">
                  <c:v>5.8226118828705385E-4</c:v>
                </c:pt>
                <c:pt idx="29770">
                  <c:v>5.822416103859518E-4</c:v>
                </c:pt>
                <c:pt idx="29771">
                  <c:v>5.8222201721792031E-4</c:v>
                </c:pt>
                <c:pt idx="29772">
                  <c:v>5.8220242896083504E-4</c:v>
                </c:pt>
                <c:pt idx="29773">
                  <c:v>5.821828637631259E-4</c:v>
                </c:pt>
                <c:pt idx="29774">
                  <c:v>5.8216332752562003E-4</c:v>
                </c:pt>
                <c:pt idx="29775">
                  <c:v>5.8214381058147436E-4</c:v>
                </c:pt>
                <c:pt idx="29776">
                  <c:v>5.8212429314215351E-4</c:v>
                </c:pt>
                <c:pt idx="29777">
                  <c:v>5.8210475644135612E-4</c:v>
                </c:pt>
                <c:pt idx="29778">
                  <c:v>5.8208519330113083E-4</c:v>
                </c:pt>
                <c:pt idx="29779">
                  <c:v>5.8206561217103391E-4</c:v>
                </c:pt>
                <c:pt idx="29780">
                  <c:v>5.8204603236735231E-4</c:v>
                </c:pt>
                <c:pt idx="29781">
                  <c:v>5.8202647319478514E-4</c:v>
                </c:pt>
                <c:pt idx="29782">
                  <c:v>5.8200694307683357E-4</c:v>
                </c:pt>
                <c:pt idx="29783">
                  <c:v>5.8198743481506119E-4</c:v>
                </c:pt>
                <c:pt idx="29784">
                  <c:v>5.8196792964525939E-4</c:v>
                </c:pt>
                <c:pt idx="29785">
                  <c:v>5.8194840780488837E-4</c:v>
                </c:pt>
                <c:pt idx="29786">
                  <c:v>5.8192885966056171E-4</c:v>
                </c:pt>
                <c:pt idx="29787">
                  <c:v>5.8190929113000685E-4</c:v>
                </c:pt>
                <c:pt idx="29788">
                  <c:v>5.8188972034688439E-4</c:v>
                </c:pt>
                <c:pt idx="29789">
                  <c:v>5.8187016744805494E-4</c:v>
                </c:pt>
                <c:pt idx="29790">
                  <c:v>5.8185064323501914E-4</c:v>
                </c:pt>
                <c:pt idx="29791">
                  <c:v>5.8183114309393806E-4</c:v>
                </c:pt>
                <c:pt idx="29792">
                  <c:v>5.8181164959647807E-4</c:v>
                </c:pt>
                <c:pt idx="29793">
                  <c:v>5.8179214231536243E-4</c:v>
                </c:pt>
                <c:pt idx="29794">
                  <c:v>5.8177260932650813E-4</c:v>
                </c:pt>
                <c:pt idx="29795">
                  <c:v>5.8175305392112458E-4</c:v>
                </c:pt>
                <c:pt idx="29796">
                  <c:v>5.8173349274944712E-4</c:v>
                </c:pt>
                <c:pt idx="29797">
                  <c:v>5.8171394644302723E-4</c:v>
                </c:pt>
                <c:pt idx="29798">
                  <c:v>5.8169442799723336E-4</c:v>
                </c:pt>
                <c:pt idx="29799">
                  <c:v>5.8167493545566921E-4</c:v>
                </c:pt>
                <c:pt idx="29800">
                  <c:v>5.8165545301464548E-4</c:v>
                </c:pt>
                <c:pt idx="29801">
                  <c:v>5.8163595992419834E-4</c:v>
                </c:pt>
                <c:pt idx="29802">
                  <c:v>5.8161644217227923E-4</c:v>
                </c:pt>
                <c:pt idx="29803">
                  <c:v>5.8159690037285882E-4</c:v>
                </c:pt>
                <c:pt idx="29804">
                  <c:v>5.8157734941720221E-4</c:v>
                </c:pt>
                <c:pt idx="29805">
                  <c:v>5.8155781008636357E-4</c:v>
                </c:pt>
                <c:pt idx="29806">
                  <c:v>5.815382973491241E-4</c:v>
                </c:pt>
                <c:pt idx="29807">
                  <c:v>5.8151881193490814E-4</c:v>
                </c:pt>
                <c:pt idx="29808">
                  <c:v>5.8149933992586824E-4</c:v>
                </c:pt>
                <c:pt idx="29809">
                  <c:v>5.8147986059621298E-4</c:v>
                </c:pt>
                <c:pt idx="29810">
                  <c:v>5.814603580831867E-4</c:v>
                </c:pt>
                <c:pt idx="29811">
                  <c:v>5.8144083031757936E-4</c:v>
                </c:pt>
                <c:pt idx="29812">
                  <c:v>5.8142129018595029E-4</c:v>
                </c:pt>
                <c:pt idx="29813">
                  <c:v>5.814017582717291E-4</c:v>
                </c:pt>
                <c:pt idx="29814">
                  <c:v>5.813822512640705E-4</c:v>
                </c:pt>
                <c:pt idx="29815">
                  <c:v>5.8136277256171445E-4</c:v>
                </c:pt>
                <c:pt idx="29816">
                  <c:v>5.8134331036192703E-4</c:v>
                </c:pt>
                <c:pt idx="29817">
                  <c:v>5.8132384430902647E-4</c:v>
                </c:pt>
                <c:pt idx="29818">
                  <c:v>5.8130435695731249E-4</c:v>
                </c:pt>
                <c:pt idx="29819">
                  <c:v>5.8128484359324913E-4</c:v>
                </c:pt>
                <c:pt idx="29820">
                  <c:v>5.81265314886795E-4</c:v>
                </c:pt>
                <c:pt idx="29821">
                  <c:v>5.8124579088049302E-4</c:v>
                </c:pt>
                <c:pt idx="29822">
                  <c:v>5.8122628970251524E-4</c:v>
                </c:pt>
                <c:pt idx="29823">
                  <c:v>5.8120681735989539E-4</c:v>
                </c:pt>
                <c:pt idx="29824">
                  <c:v>5.8118736435862752E-4</c:v>
                </c:pt>
                <c:pt idx="29825">
                  <c:v>5.8116791105231936E-4</c:v>
                </c:pt>
                <c:pt idx="29826">
                  <c:v>5.8114843870607079E-4</c:v>
                </c:pt>
                <c:pt idx="29827">
                  <c:v>5.8112894004496514E-4</c:v>
                </c:pt>
                <c:pt idx="29828">
                  <c:v>5.8110942334780983E-4</c:v>
                </c:pt>
                <c:pt idx="29829">
                  <c:v>5.8108990778257331E-4</c:v>
                </c:pt>
                <c:pt idx="29830">
                  <c:v>5.8107041261152843E-4</c:v>
                </c:pt>
                <c:pt idx="29831">
                  <c:v>5.8105094634553324E-4</c:v>
                </c:pt>
                <c:pt idx="29832">
                  <c:v>5.8103150195406802E-4</c:v>
                </c:pt>
                <c:pt idx="29833">
                  <c:v>5.8101206082683109E-4</c:v>
                </c:pt>
                <c:pt idx="29834">
                  <c:v>5.8099260325453911E-4</c:v>
                </c:pt>
                <c:pt idx="29835">
                  <c:v>5.8097311952642373E-4</c:v>
                </c:pt>
                <c:pt idx="29836">
                  <c:v>5.8095361539580532E-4</c:v>
                </c:pt>
                <c:pt idx="29837">
                  <c:v>5.8093410883752067E-4</c:v>
                </c:pt>
                <c:pt idx="29838">
                  <c:v>5.8091461992458289E-4</c:v>
                </c:pt>
                <c:pt idx="29839">
                  <c:v>5.8089515952557819E-4</c:v>
                </c:pt>
                <c:pt idx="29840">
                  <c:v>5.8087572318687411E-4</c:v>
                </c:pt>
                <c:pt idx="29841">
                  <c:v>5.8085629364324029E-4</c:v>
                </c:pt>
                <c:pt idx="29842">
                  <c:v>5.8083685054155802E-4</c:v>
                </c:pt>
                <c:pt idx="29843">
                  <c:v>5.8081738190122003E-4</c:v>
                </c:pt>
                <c:pt idx="29844">
                  <c:v>5.8079789085809311E-4</c:v>
                </c:pt>
                <c:pt idx="29845">
                  <c:v>5.8077839389573894E-4</c:v>
                </c:pt>
                <c:pt idx="29846">
                  <c:v>5.8075891156155314E-4</c:v>
                </c:pt>
                <c:pt idx="29847">
                  <c:v>5.8073945689663612E-4</c:v>
                </c:pt>
                <c:pt idx="29848">
                  <c:v>5.8072002809443364E-4</c:v>
                </c:pt>
                <c:pt idx="29849">
                  <c:v>5.8070060952081508E-4</c:v>
                </c:pt>
                <c:pt idx="29850">
                  <c:v>5.8068118051960197E-4</c:v>
                </c:pt>
                <c:pt idx="29851">
                  <c:v>5.8066172704399511E-4</c:v>
                </c:pt>
                <c:pt idx="29852">
                  <c:v>5.8064224956425005E-4</c:v>
                </c:pt>
                <c:pt idx="29853">
                  <c:v>5.8062276279990152E-4</c:v>
                </c:pt>
                <c:pt idx="29854">
                  <c:v>5.8060328742897739E-4</c:v>
                </c:pt>
                <c:pt idx="29855">
                  <c:v>5.805838384439193E-4</c:v>
                </c:pt>
                <c:pt idx="29856">
                  <c:v>5.8056441671113922E-4</c:v>
                </c:pt>
                <c:pt idx="29857">
                  <c:v>5.8054500848596987E-4</c:v>
                </c:pt>
                <c:pt idx="29858">
                  <c:v>5.8052559315445343E-4</c:v>
                </c:pt>
                <c:pt idx="29859">
                  <c:v>5.8050615484137849E-4</c:v>
                </c:pt>
                <c:pt idx="29860">
                  <c:v>5.8048669134782064E-4</c:v>
                </c:pt>
                <c:pt idx="29861">
                  <c:v>5.8046721538643914E-4</c:v>
                </c:pt>
                <c:pt idx="29862">
                  <c:v>5.8044774742049582E-4</c:v>
                </c:pt>
                <c:pt idx="29863">
                  <c:v>5.8042830414037913E-4</c:v>
                </c:pt>
                <c:pt idx="29864">
                  <c:v>5.8040888906672077E-4</c:v>
                </c:pt>
                <c:pt idx="29865">
                  <c:v>5.8038949057069632E-4</c:v>
                </c:pt>
                <c:pt idx="29866">
                  <c:v>5.8037008842460117E-4</c:v>
                </c:pt>
                <c:pt idx="29867">
                  <c:v>5.8035066519273898E-4</c:v>
                </c:pt>
                <c:pt idx="29868">
                  <c:v>5.8033121604800502E-4</c:v>
                </c:pt>
                <c:pt idx="29869">
                  <c:v>5.8031175148717481E-4</c:v>
                </c:pt>
                <c:pt idx="29870">
                  <c:v>5.8029229141753804E-4</c:v>
                </c:pt>
                <c:pt idx="29871">
                  <c:v>5.8027285394607916E-4</c:v>
                </c:pt>
                <c:pt idx="29872">
                  <c:v>5.8025344518462427E-4</c:v>
                </c:pt>
                <c:pt idx="29873">
                  <c:v>5.8023405581090213E-4</c:v>
                </c:pt>
                <c:pt idx="29874">
                  <c:v>5.8021466632048437E-4</c:v>
                </c:pt>
                <c:pt idx="29875">
                  <c:v>5.8019525801074128E-4</c:v>
                </c:pt>
                <c:pt idx="29876">
                  <c:v>5.8017582351117553E-4</c:v>
                </c:pt>
                <c:pt idx="29877">
                  <c:v>5.8015637093103325E-4</c:v>
                </c:pt>
                <c:pt idx="29878">
                  <c:v>5.8013691929020145E-4</c:v>
                </c:pt>
                <c:pt idx="29879">
                  <c:v>5.8011748780774841E-4</c:v>
                </c:pt>
                <c:pt idx="29880">
                  <c:v>5.8009808508051222E-4</c:v>
                </c:pt>
                <c:pt idx="29881">
                  <c:v>5.8007870424467791E-4</c:v>
                </c:pt>
                <c:pt idx="29882">
                  <c:v>5.800593268435009E-4</c:v>
                </c:pt>
                <c:pt idx="29883">
                  <c:v>5.8003993322164912E-4</c:v>
                </c:pt>
                <c:pt idx="29884">
                  <c:v>5.8002051359233825E-4</c:v>
                </c:pt>
                <c:pt idx="29885">
                  <c:v>5.800010735457472E-4</c:v>
                </c:pt>
                <c:pt idx="29886">
                  <c:v>5.7998163089830834E-4</c:v>
                </c:pt>
                <c:pt idx="29887">
                  <c:v>5.7996220565858245E-4</c:v>
                </c:pt>
                <c:pt idx="29888">
                  <c:v>5.7994280876090445E-4</c:v>
                </c:pt>
                <c:pt idx="29889">
                  <c:v>5.799234359105469E-4</c:v>
                </c:pt>
                <c:pt idx="29890">
                  <c:v>5.7990407000486487E-4</c:v>
                </c:pt>
                <c:pt idx="29891">
                  <c:v>5.798846907654247E-4</c:v>
                </c:pt>
                <c:pt idx="29892">
                  <c:v>5.7986528615640884E-4</c:v>
                </c:pt>
                <c:pt idx="29893">
                  <c:v>5.7984585915966285E-4</c:v>
                </c:pt>
                <c:pt idx="29894">
                  <c:v>5.7982642609267923E-4</c:v>
                </c:pt>
                <c:pt idx="29895">
                  <c:v>5.7980700741825384E-4</c:v>
                </c:pt>
                <c:pt idx="29896">
                  <c:v>5.7978761622195423E-4</c:v>
                </c:pt>
                <c:pt idx="29897">
                  <c:v>5.7976825084570861E-4</c:v>
                </c:pt>
                <c:pt idx="29898">
                  <c:v>5.7974889582426074E-4</c:v>
                </c:pt>
                <c:pt idx="29899">
                  <c:v>5.7972953059559032E-4</c:v>
                </c:pt>
                <c:pt idx="29900">
                  <c:v>5.7971014107934839E-4</c:v>
                </c:pt>
                <c:pt idx="29901">
                  <c:v>5.7969072760344917E-4</c:v>
                </c:pt>
                <c:pt idx="29902">
                  <c:v>5.7967130471648894E-4</c:v>
                </c:pt>
                <c:pt idx="29903">
                  <c:v>5.7965189299317174E-4</c:v>
                </c:pt>
                <c:pt idx="29904">
                  <c:v>5.7963250744843945E-4</c:v>
                </c:pt>
                <c:pt idx="29905">
                  <c:v>5.7961314908430424E-4</c:v>
                </c:pt>
                <c:pt idx="29906">
                  <c:v>5.7959380432842753E-4</c:v>
                </c:pt>
                <c:pt idx="29907">
                  <c:v>5.795744526788778E-4</c:v>
                </c:pt>
                <c:pt idx="29908">
                  <c:v>5.7955507824909334E-4</c:v>
                </c:pt>
                <c:pt idx="29909">
                  <c:v>5.7953567871184102E-4</c:v>
                </c:pt>
                <c:pt idx="29910">
                  <c:v>5.7951626660678838E-4</c:v>
                </c:pt>
                <c:pt idx="29911">
                  <c:v>5.7949686227695522E-4</c:v>
                </c:pt>
                <c:pt idx="29912">
                  <c:v>5.794774824128936E-4</c:v>
                </c:pt>
                <c:pt idx="29913">
                  <c:v>5.7945813065572618E-4</c:v>
                </c:pt>
                <c:pt idx="29914">
                  <c:v>5.7943879554954751E-4</c:v>
                </c:pt>
                <c:pt idx="29915">
                  <c:v>5.7941945699463687E-4</c:v>
                </c:pt>
                <c:pt idx="29916">
                  <c:v>5.7940009756629509E-4</c:v>
                </c:pt>
                <c:pt idx="29917">
                  <c:v>5.7938071232524989E-4</c:v>
                </c:pt>
                <c:pt idx="29918">
                  <c:v>5.7936131159614735E-4</c:v>
                </c:pt>
                <c:pt idx="29919">
                  <c:v>5.7934191515110077E-4</c:v>
                </c:pt>
                <c:pt idx="29920">
                  <c:v>5.7932254107500192E-4</c:v>
                </c:pt>
                <c:pt idx="29921">
                  <c:v>5.7930319558305494E-4</c:v>
                </c:pt>
                <c:pt idx="29922">
                  <c:v>5.7928386952362106E-4</c:v>
                </c:pt>
                <c:pt idx="29923">
                  <c:v>5.7926454353405914E-4</c:v>
                </c:pt>
                <c:pt idx="29924">
                  <c:v>5.7924519894485336E-4</c:v>
                </c:pt>
                <c:pt idx="29925">
                  <c:v>5.7922582829132588E-4</c:v>
                </c:pt>
                <c:pt idx="29926">
                  <c:v>5.7920643951430741E-4</c:v>
                </c:pt>
                <c:pt idx="29927">
                  <c:v>5.7918705148587914E-4</c:v>
                </c:pt>
                <c:pt idx="29928">
                  <c:v>5.7916768338114985E-4</c:v>
                </c:pt>
                <c:pt idx="29929">
                  <c:v>5.7914834388153417E-4</c:v>
                </c:pt>
                <c:pt idx="29930">
                  <c:v>5.7912902628872473E-4</c:v>
                </c:pt>
                <c:pt idx="29931">
                  <c:v>5.7910971229918151E-4</c:v>
                </c:pt>
                <c:pt idx="29932">
                  <c:v>5.7909038231220933E-4</c:v>
                </c:pt>
                <c:pt idx="29933">
                  <c:v>5.7907102646637023E-4</c:v>
                </c:pt>
                <c:pt idx="29934">
                  <c:v>5.7905165018994683E-4</c:v>
                </c:pt>
                <c:pt idx="29935">
                  <c:v>5.7903227114141774E-4</c:v>
                </c:pt>
                <c:pt idx="29936">
                  <c:v>5.7901290926426149E-4</c:v>
                </c:pt>
                <c:pt idx="29937">
                  <c:v>5.7899357555724811E-4</c:v>
                </c:pt>
                <c:pt idx="29938">
                  <c:v>5.789742658832797E-4</c:v>
                </c:pt>
                <c:pt idx="29939">
                  <c:v>5.7895496330174264E-4</c:v>
                </c:pt>
                <c:pt idx="29940">
                  <c:v>5.789356476094417E-4</c:v>
                </c:pt>
                <c:pt idx="29941">
                  <c:v>5.7891630671662005E-4</c:v>
                </c:pt>
                <c:pt idx="29942">
                  <c:v>5.788969434524329E-4</c:v>
                </c:pt>
                <c:pt idx="29943">
                  <c:v>5.7887757396891493E-4</c:v>
                </c:pt>
                <c:pt idx="29944">
                  <c:v>5.7885821864380837E-4</c:v>
                </c:pt>
                <c:pt idx="29945">
                  <c:v>5.7883889060591424E-4</c:v>
                </c:pt>
                <c:pt idx="29946">
                  <c:v>5.7881958834429153E-4</c:v>
                </c:pt>
                <c:pt idx="29947">
                  <c:v>5.7880029656185599E-4</c:v>
                </c:pt>
                <c:pt idx="29948">
                  <c:v>5.7878099479110429E-4</c:v>
                </c:pt>
                <c:pt idx="29949">
                  <c:v>5.7876166891934408E-4</c:v>
                </c:pt>
                <c:pt idx="29950">
                  <c:v>5.7874231913352997E-4</c:v>
                </c:pt>
                <c:pt idx="29951">
                  <c:v>5.7872295981206592E-4</c:v>
                </c:pt>
                <c:pt idx="29952">
                  <c:v>5.787036114260867E-4</c:v>
                </c:pt>
                <c:pt idx="29953">
                  <c:v>5.7868428901186803E-4</c:v>
                </c:pt>
                <c:pt idx="29954">
                  <c:v>5.7866499370563904E-4</c:v>
                </c:pt>
                <c:pt idx="29955">
                  <c:v>5.7864571210654932E-4</c:v>
                </c:pt>
                <c:pt idx="29956">
                  <c:v>5.7862642382487022E-4</c:v>
                </c:pt>
                <c:pt idx="29957">
                  <c:v>5.7860711296377839E-4</c:v>
                </c:pt>
                <c:pt idx="29958">
                  <c:v>5.7858777706914003E-4</c:v>
                </c:pt>
                <c:pt idx="29959">
                  <c:v>5.7856842850854831E-4</c:v>
                </c:pt>
                <c:pt idx="29960">
                  <c:v>5.7854908750468094E-4</c:v>
                </c:pt>
                <c:pt idx="29961">
                  <c:v>5.7852977074723051E-4</c:v>
                </c:pt>
                <c:pt idx="29962">
                  <c:v>5.7851048199639079E-4</c:v>
                </c:pt>
                <c:pt idx="29963">
                  <c:v>5.7849120996820752E-4</c:v>
                </c:pt>
                <c:pt idx="29964">
                  <c:v>5.7847193469093402E-4</c:v>
                </c:pt>
                <c:pt idx="29965">
                  <c:v>5.7845263875184181E-4</c:v>
                </c:pt>
                <c:pt idx="29966">
                  <c:v>5.7843331710089919E-4</c:v>
                </c:pt>
                <c:pt idx="29967">
                  <c:v>5.7841397989166223E-4</c:v>
                </c:pt>
                <c:pt idx="29968">
                  <c:v>5.7839464676116934E-4</c:v>
                </c:pt>
                <c:pt idx="29969">
                  <c:v>5.783753357712989E-4</c:v>
                </c:pt>
                <c:pt idx="29970">
                  <c:v>5.7835605323924594E-4</c:v>
                </c:pt>
                <c:pt idx="29971">
                  <c:v>5.7833679018290624E-4</c:v>
                </c:pt>
                <c:pt idx="29972">
                  <c:v>5.783175273812299E-4</c:v>
                </c:pt>
                <c:pt idx="29973">
                  <c:v>5.782982461986642E-4</c:v>
                </c:pt>
                <c:pt idx="29974">
                  <c:v>5.7827893907772487E-4</c:v>
                </c:pt>
                <c:pt idx="29975">
                  <c:v>5.7825961379198514E-4</c:v>
                </c:pt>
                <c:pt idx="29976">
                  <c:v>5.7824028906600046E-4</c:v>
                </c:pt>
                <c:pt idx="29977">
                  <c:v>5.7822098403013716E-4</c:v>
                </c:pt>
                <c:pt idx="29978">
                  <c:v>5.782017074490403E-4</c:v>
                </c:pt>
                <c:pt idx="29979">
                  <c:v>5.7818245278870551E-4</c:v>
                </c:pt>
                <c:pt idx="29980">
                  <c:v>5.7816320189843474E-4</c:v>
                </c:pt>
                <c:pt idx="29981">
                  <c:v>5.7814393523285485E-4</c:v>
                </c:pt>
                <c:pt idx="29982">
                  <c:v>5.781246428572098E-4</c:v>
                </c:pt>
                <c:pt idx="29983">
                  <c:v>5.7810533003913153E-4</c:v>
                </c:pt>
                <c:pt idx="29984">
                  <c:v>5.7808601427958696E-4</c:v>
                </c:pt>
                <c:pt idx="29985">
                  <c:v>5.7806671545639174E-4</c:v>
                </c:pt>
                <c:pt idx="29986">
                  <c:v>5.7804744463142103E-4</c:v>
                </c:pt>
                <c:pt idx="29987">
                  <c:v>5.7802819782392192E-4</c:v>
                </c:pt>
                <c:pt idx="29988">
                  <c:v>5.7800895825479753E-4</c:v>
                </c:pt>
                <c:pt idx="29989">
                  <c:v>5.779897057965899E-4</c:v>
                </c:pt>
                <c:pt idx="29990">
                  <c:v>5.779704283068903E-4</c:v>
                </c:pt>
                <c:pt idx="29991">
                  <c:v>5.7795112846347277E-4</c:v>
                </c:pt>
                <c:pt idx="29992">
                  <c:v>5.7793182225353648E-4</c:v>
                </c:pt>
              </c:numCache>
            </c:numRef>
          </c:yVal>
          <c:smooth val="1"/>
          <c:extLst xmlns:c16r2="http://schemas.microsoft.com/office/drawing/2015/06/chart">
            <c:ext xmlns:c16="http://schemas.microsoft.com/office/drawing/2014/chart" uri="{C3380CC4-5D6E-409C-BE32-E72D297353CC}">
              <c16:uniqueId val="{00000001-DFF2-4008-8DFC-7F377209F9CE}"/>
            </c:ext>
          </c:extLst>
        </c:ser>
        <c:axId val="38230272"/>
        <c:axId val="38257024"/>
      </c:scatterChart>
      <c:valAx>
        <c:axId val="38230272"/>
        <c:scaling>
          <c:orientation val="minMax"/>
          <c:max val="4"/>
        </c:scaling>
        <c:axPos val="b"/>
        <c:majorGridlines/>
        <c:minorGridlines/>
        <c:title>
          <c:tx>
            <c:rich>
              <a:bodyPr/>
              <a:lstStyle/>
              <a:p>
                <a:pPr>
                  <a:defRPr/>
                </a:pPr>
                <a:r>
                  <a:rPr lang="es-VE"/>
                  <a:t>Período (s)</a:t>
                </a:r>
              </a:p>
            </c:rich>
          </c:tx>
          <c:layout/>
        </c:title>
        <c:numFmt formatCode="0.0" sourceLinked="1"/>
        <c:majorTickMark val="none"/>
        <c:tickLblPos val="nextTo"/>
        <c:crossAx val="38257024"/>
        <c:crosses val="autoZero"/>
        <c:crossBetween val="midCat"/>
      </c:valAx>
      <c:valAx>
        <c:axId val="38257024"/>
        <c:scaling>
          <c:orientation val="minMax"/>
        </c:scaling>
        <c:axPos val="l"/>
        <c:majorGridlines/>
        <c:title>
          <c:tx>
            <c:rich>
              <a:bodyPr/>
              <a:lstStyle/>
              <a:p>
                <a:pPr>
                  <a:defRPr/>
                </a:pPr>
                <a:r>
                  <a:rPr lang="en-US"/>
                  <a:t>F</a:t>
                </a:r>
                <a:r>
                  <a:rPr lang="en-US" sz="1000"/>
                  <a:t>2a</a:t>
                </a:r>
              </a:p>
            </c:rich>
          </c:tx>
          <c:layout/>
        </c:title>
        <c:numFmt formatCode="0" sourceLinked="1"/>
        <c:majorTickMark val="none"/>
        <c:tickLblPos val="nextTo"/>
        <c:crossAx val="38230272"/>
        <c:crossesAt val="1.0000000000000041E-3"/>
        <c:crossBetween val="midCat"/>
        <c:majorUnit val="1"/>
      </c:valAx>
    </c:plotArea>
    <c:legend>
      <c:legendPos val="r"/>
      <c:layout>
        <c:manualLayout>
          <c:xMode val="edge"/>
          <c:yMode val="edge"/>
          <c:x val="0.12715494705787395"/>
          <c:y val="0.91842070734736136"/>
          <c:w val="0.82371108696635054"/>
          <c:h val="7.9574606447690502E-2"/>
        </c:manualLayout>
      </c:layout>
      <c:spPr>
        <a:solidFill>
          <a:sysClr val="window" lastClr="FFFFFF"/>
        </a:solidFill>
      </c:spPr>
      <c:txPr>
        <a:bodyPr/>
        <a:lstStyle/>
        <a:p>
          <a:pPr>
            <a:defRPr sz="1000"/>
          </a:pPr>
          <a:endParaRPr lang="es-VE"/>
        </a:p>
      </c:txPr>
    </c:legend>
    <c:plotVisOnly val="1"/>
    <c:dispBlanksAs val="gap"/>
  </c:chart>
  <c:txPr>
    <a:bodyPr/>
    <a:lstStyle/>
    <a:p>
      <a:pPr>
        <a:defRPr sz="1500" baseline="0"/>
      </a:pPr>
      <a:endParaRPr lang="es-VE"/>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s-VE"/>
  <c:chart>
    <c:autoTitleDeleted val="1"/>
    <c:plotArea>
      <c:layout>
        <c:manualLayout>
          <c:layoutTarget val="inner"/>
          <c:xMode val="edge"/>
          <c:yMode val="edge"/>
          <c:x val="0.10008784842173074"/>
          <c:y val="2.4257235396516016E-2"/>
          <c:w val="0.86733673504450903"/>
          <c:h val="0.90551140738881364"/>
        </c:manualLayout>
      </c:layout>
      <c:scatterChart>
        <c:scatterStyle val="smoothMarker"/>
        <c:ser>
          <c:idx val="3"/>
          <c:order val="0"/>
          <c:tx>
            <c:strRef>
              <c:f>'M7.28-23.62 Landers+'!$J$1:$K$1</c:f>
              <c:strCache>
                <c:ptCount val="1"/>
                <c:pt idx="0">
                  <c:v>Espectro/Quiebre/No Lineal</c:v>
                </c:pt>
              </c:strCache>
            </c:strRef>
          </c:tx>
          <c:spPr>
            <a:ln w="25400">
              <a:solidFill>
                <a:srgbClr val="00B050"/>
              </a:solidFill>
            </a:ln>
          </c:spPr>
          <c:marker>
            <c:symbol val="none"/>
          </c:marker>
          <c:xVal>
            <c:numRef>
              <c:f>'M7.28-23.62 Landers+'!$J$3:$J$95</c:f>
              <c:numCache>
                <c:formatCode>General</c:formatCode>
                <c:ptCount val="93"/>
                <c:pt idx="0">
                  <c:v>1.0000000000000021E-2</c:v>
                </c:pt>
                <c:pt idx="1">
                  <c:v>1.0641199976623422E-2</c:v>
                </c:pt>
                <c:pt idx="2">
                  <c:v>1.1323499960673503E-2</c:v>
                </c:pt>
                <c:pt idx="3">
                  <c:v>1.2049500069254523E-2</c:v>
                </c:pt>
                <c:pt idx="4">
                  <c:v>1.2822099966348409E-2</c:v>
                </c:pt>
                <c:pt idx="5">
                  <c:v>1.364420005862914E-2</c:v>
                </c:pt>
                <c:pt idx="6">
                  <c:v>1.4518999977161598E-2</c:v>
                </c:pt>
                <c:pt idx="7">
                  <c:v>1.5450000022402507E-2</c:v>
                </c:pt>
                <c:pt idx="8">
                  <c:v>1.6440599923409831E-2</c:v>
                </c:pt>
                <c:pt idx="9">
                  <c:v>1.7494699849470368E-2</c:v>
                </c:pt>
                <c:pt idx="10">
                  <c:v>1.8616499915574181E-2</c:v>
                </c:pt>
                <c:pt idx="11">
                  <c:v>1.9810099985338683E-2</c:v>
                </c:pt>
                <c:pt idx="12">
                  <c:v>2.1080300027480299E-2</c:v>
                </c:pt>
                <c:pt idx="13">
                  <c:v>2.2431900171945331E-2</c:v>
                </c:pt>
                <c:pt idx="14">
                  <c:v>2.3870200153299242E-2</c:v>
                </c:pt>
                <c:pt idx="15">
                  <c:v>2.5400699850242549E-2</c:v>
                </c:pt>
                <c:pt idx="16">
                  <c:v>2.702929967976677E-2</c:v>
                </c:pt>
                <c:pt idx="17">
                  <c:v>2.8762400225750329E-2</c:v>
                </c:pt>
                <c:pt idx="18">
                  <c:v>3.0606599541904943E-2</c:v>
                </c:pt>
                <c:pt idx="19">
                  <c:v>3.2568999705706543E-2</c:v>
                </c:pt>
                <c:pt idx="20">
                  <c:v>3.4657200260358796E-2</c:v>
                </c:pt>
                <c:pt idx="21">
                  <c:v>3.6879399458812363E-2</c:v>
                </c:pt>
                <c:pt idx="22">
                  <c:v>3.9244000436079902E-2</c:v>
                </c:pt>
                <c:pt idx="23">
                  <c:v>4.1760300219809518E-2</c:v>
                </c:pt>
                <c:pt idx="24">
                  <c:v>4.4437800499516594E-2</c:v>
                </c:pt>
                <c:pt idx="25">
                  <c:v>4.7287098939790523E-2</c:v>
                </c:pt>
                <c:pt idx="26">
                  <c:v>5.031899981528299E-2</c:v>
                </c:pt>
                <c:pt idx="27">
                  <c:v>5.3545398814429886E-2</c:v>
                </c:pt>
                <c:pt idx="28">
                  <c:v>5.6978599236976804E-2</c:v>
                </c:pt>
                <c:pt idx="29">
                  <c:v>6.0631900819791924E-2</c:v>
                </c:pt>
                <c:pt idx="30">
                  <c:v>6.4519500696488014E-2</c:v>
                </c:pt>
                <c:pt idx="31">
                  <c:v>6.8656298741681124E-2</c:v>
                </c:pt>
                <c:pt idx="32">
                  <c:v>7.3058399962594098E-2</c:v>
                </c:pt>
                <c:pt idx="33">
                  <c:v>7.7742803018317902E-2</c:v>
                </c:pt>
                <c:pt idx="34">
                  <c:v>8.2727499175006033E-2</c:v>
                </c:pt>
                <c:pt idx="35">
                  <c:v>8.803180342568856E-2</c:v>
                </c:pt>
                <c:pt idx="36">
                  <c:v>9.3676200718121758E-2</c:v>
                </c:pt>
                <c:pt idx="37">
                  <c:v>9.96825012652202E-2</c:v>
                </c:pt>
                <c:pt idx="38">
                  <c:v>0.10607399870653372</c:v>
                </c:pt>
                <c:pt idx="39">
                  <c:v>0.11287499613403135</c:v>
                </c:pt>
                <c:pt idx="40">
                  <c:v>0.12011199723069778</c:v>
                </c:pt>
                <c:pt idx="41">
                  <c:v>0.12781400097573209</c:v>
                </c:pt>
                <c:pt idx="42">
                  <c:v>0.13600899291461152</c:v>
                </c:pt>
                <c:pt idx="43">
                  <c:v>0.14472999028283678</c:v>
                </c:pt>
                <c:pt idx="44">
                  <c:v>0.15400900059402162</c:v>
                </c:pt>
                <c:pt idx="45">
                  <c:v>0.16388399831723929</c:v>
                </c:pt>
                <c:pt idx="46">
                  <c:v>0.17439199973214198</c:v>
                </c:pt>
                <c:pt idx="47">
                  <c:v>0.18557299838644944</c:v>
                </c:pt>
                <c:pt idx="48">
                  <c:v>0.19747200291310688</c:v>
                </c:pt>
                <c:pt idx="49">
                  <c:v>0.21013400665872642</c:v>
                </c:pt>
                <c:pt idx="50">
                  <c:v>0.22360699550013299</c:v>
                </c:pt>
                <c:pt idx="51">
                  <c:v>0.23794397371195194</c:v>
                </c:pt>
                <c:pt idx="52">
                  <c:v>0.2532000049627201</c:v>
                </c:pt>
                <c:pt idx="53">
                  <c:v>0.269435021702991</c:v>
                </c:pt>
                <c:pt idx="54">
                  <c:v>0.28671097498076276</c:v>
                </c:pt>
                <c:pt idx="55">
                  <c:v>0.30509403303192084</c:v>
                </c:pt>
                <c:pt idx="56">
                  <c:v>0.32465603504728596</c:v>
                </c:pt>
                <c:pt idx="57">
                  <c:v>0.34547195095957955</c:v>
                </c:pt>
                <c:pt idx="58">
                  <c:v>0.36762300114183732</c:v>
                </c:pt>
                <c:pt idx="59">
                  <c:v>0.39119406511659932</c:v>
                </c:pt>
                <c:pt idx="60">
                  <c:v>0.41627692739341354</c:v>
                </c:pt>
                <c:pt idx="61">
                  <c:v>0.44296690372780639</c:v>
                </c:pt>
                <c:pt idx="62">
                  <c:v>0.47136904425212589</c:v>
                </c:pt>
                <c:pt idx="63">
                  <c:v>0.5015930595571535</c:v>
                </c:pt>
                <c:pt idx="64">
                  <c:v>0.53375407387796858</c:v>
                </c:pt>
                <c:pt idx="65">
                  <c:v>0.56797689469992363</c:v>
                </c:pt>
                <c:pt idx="66">
                  <c:v>0.60439394397268142</c:v>
                </c:pt>
                <c:pt idx="67">
                  <c:v>0.64314596133280633</c:v>
                </c:pt>
                <c:pt idx="68">
                  <c:v>0.68438399964959584</c:v>
                </c:pt>
                <c:pt idx="69">
                  <c:v>0.72826475628255805</c:v>
                </c:pt>
                <c:pt idx="70">
                  <c:v>0.77495890780391363</c:v>
                </c:pt>
                <c:pt idx="71">
                  <c:v>0.82464773110546563</c:v>
                </c:pt>
                <c:pt idx="72">
                  <c:v>0.8775232082950517</c:v>
                </c:pt>
                <c:pt idx="73">
                  <c:v>0.93378790128367861</c:v>
                </c:pt>
                <c:pt idx="74">
                  <c:v>0.99366044635227269</c:v>
                </c:pt>
                <c:pt idx="75">
                  <c:v>1.0573697082611238</c:v>
                </c:pt>
                <c:pt idx="76">
                  <c:v>1.1251694786527222</c:v>
                </c:pt>
                <c:pt idx="77">
                  <c:v>1.1973094063021579</c:v>
                </c:pt>
                <c:pt idx="78">
                  <c:v>1.2740801141575901</c:v>
                </c:pt>
                <c:pt idx="79">
                  <c:v>1.3557704301046112</c:v>
                </c:pt>
                <c:pt idx="80">
                  <c:v>1.4426995794530726</c:v>
                </c:pt>
                <c:pt idx="81">
                  <c:v>1.5351998292857789</c:v>
                </c:pt>
                <c:pt idx="82">
                  <c:v>1.6336399130903558</c:v>
                </c:pt>
                <c:pt idx="83">
                  <c:v>1.7383806636442027</c:v>
                </c:pt>
                <c:pt idx="84">
                  <c:v>1.8498410061655199</c:v>
                </c:pt>
                <c:pt idx="85">
                  <c:v>1.9684496883944134</c:v>
                </c:pt>
                <c:pt idx="86">
                  <c:v>2.0946619634523382</c:v>
                </c:pt>
                <c:pt idx="87">
                  <c:v>2.2289685670852672</c:v>
                </c:pt>
                <c:pt idx="88">
                  <c:v>2.3718827530917377</c:v>
                </c:pt>
                <c:pt idx="89">
                  <c:v>2.5239586777485279</c:v>
                </c:pt>
                <c:pt idx="90">
                  <c:v>2.685796701304628</c:v>
                </c:pt>
                <c:pt idx="91">
                  <c:v>2.8580002572200232</c:v>
                </c:pt>
                <c:pt idx="92">
                  <c:v>3.0412515358320258</c:v>
                </c:pt>
              </c:numCache>
            </c:numRef>
          </c:xVal>
          <c:yVal>
            <c:numRef>
              <c:f>'M7.28-23.62 Landers+'!$K$3:$K$95</c:f>
              <c:numCache>
                <c:formatCode>General</c:formatCode>
                <c:ptCount val="93"/>
                <c:pt idx="0">
                  <c:v>0.32933441765949939</c:v>
                </c:pt>
                <c:pt idx="1">
                  <c:v>0.3297986346241058</c:v>
                </c:pt>
                <c:pt idx="2">
                  <c:v>0.3298656275426467</c:v>
                </c:pt>
                <c:pt idx="3">
                  <c:v>0.33005121341269938</c:v>
                </c:pt>
                <c:pt idx="4">
                  <c:v>0.33027107153056207</c:v>
                </c:pt>
                <c:pt idx="5">
                  <c:v>0.32978061125206776</c:v>
                </c:pt>
                <c:pt idx="6">
                  <c:v>0.33076981552249024</c:v>
                </c:pt>
                <c:pt idx="7">
                  <c:v>0.33075692521985717</c:v>
                </c:pt>
                <c:pt idx="8">
                  <c:v>0.33015023084436201</c:v>
                </c:pt>
                <c:pt idx="9">
                  <c:v>0.33165987183997786</c:v>
                </c:pt>
                <c:pt idx="10">
                  <c:v>0.33238118283537943</c:v>
                </c:pt>
                <c:pt idx="11">
                  <c:v>0.33217173075000944</c:v>
                </c:pt>
                <c:pt idx="12">
                  <c:v>0.33184239964651491</c:v>
                </c:pt>
                <c:pt idx="13">
                  <c:v>0.33366017544789844</c:v>
                </c:pt>
                <c:pt idx="14">
                  <c:v>0.33573306557266364</c:v>
                </c:pt>
                <c:pt idx="15">
                  <c:v>0.33486458245058293</c:v>
                </c:pt>
                <c:pt idx="16">
                  <c:v>0.33889855486057763</c:v>
                </c:pt>
                <c:pt idx="17">
                  <c:v>0.33695926072163002</c:v>
                </c:pt>
                <c:pt idx="18">
                  <c:v>0.33975277019584593</c:v>
                </c:pt>
                <c:pt idx="19">
                  <c:v>0.34251498672373432</c:v>
                </c:pt>
                <c:pt idx="20">
                  <c:v>0.34179581080183963</c:v>
                </c:pt>
                <c:pt idx="21">
                  <c:v>0.35806995650167345</c:v>
                </c:pt>
                <c:pt idx="22">
                  <c:v>0.36090714945088648</c:v>
                </c:pt>
                <c:pt idx="23">
                  <c:v>0.387834345014682</c:v>
                </c:pt>
                <c:pt idx="24">
                  <c:v>0.41951790526763794</c:v>
                </c:pt>
                <c:pt idx="25">
                  <c:v>0.39318961759233689</c:v>
                </c:pt>
                <c:pt idx="26">
                  <c:v>0.40161700859992611</c:v>
                </c:pt>
                <c:pt idx="27">
                  <c:v>0.38751071790370067</c:v>
                </c:pt>
                <c:pt idx="28">
                  <c:v>0.39451166783553177</c:v>
                </c:pt>
                <c:pt idx="29">
                  <c:v>0.38480691910883896</c:v>
                </c:pt>
                <c:pt idx="30">
                  <c:v>0.38170755788856131</c:v>
                </c:pt>
                <c:pt idx="31">
                  <c:v>0.39571518012903917</c:v>
                </c:pt>
                <c:pt idx="32">
                  <c:v>0.41101481350078284</c:v>
                </c:pt>
                <c:pt idx="33">
                  <c:v>0.39801849422037333</c:v>
                </c:pt>
                <c:pt idx="34">
                  <c:v>0.39313223526238888</c:v>
                </c:pt>
                <c:pt idx="35">
                  <c:v>0.41467557672477001</c:v>
                </c:pt>
                <c:pt idx="36">
                  <c:v>0.38981922859902846</c:v>
                </c:pt>
                <c:pt idx="37">
                  <c:v>0.37709819906573688</c:v>
                </c:pt>
                <c:pt idx="38">
                  <c:v>0.36697828539431776</c:v>
                </c:pt>
                <c:pt idx="39">
                  <c:v>0.39229502640855429</c:v>
                </c:pt>
                <c:pt idx="40">
                  <c:v>0.3923852199075597</c:v>
                </c:pt>
                <c:pt idx="41">
                  <c:v>0.40267027808667438</c:v>
                </c:pt>
                <c:pt idx="42">
                  <c:v>0.41834898165442636</c:v>
                </c:pt>
                <c:pt idx="43">
                  <c:v>0.43786045793748779</c:v>
                </c:pt>
                <c:pt idx="44">
                  <c:v>0.52477511374736852</c:v>
                </c:pt>
                <c:pt idx="45">
                  <c:v>0.56576685458820064</c:v>
                </c:pt>
                <c:pt idx="46">
                  <c:v>0.59373520528029833</c:v>
                </c:pt>
                <c:pt idx="47">
                  <c:v>0.50101107748562868</c:v>
                </c:pt>
                <c:pt idx="48">
                  <c:v>0.49367290625489185</c:v>
                </c:pt>
                <c:pt idx="49">
                  <c:v>0.48714552855757026</c:v>
                </c:pt>
                <c:pt idx="50">
                  <c:v>0.55367945794623363</c:v>
                </c:pt>
                <c:pt idx="51">
                  <c:v>0.60227403579712568</c:v>
                </c:pt>
                <c:pt idx="52">
                  <c:v>0.66096042556604861</c:v>
                </c:pt>
                <c:pt idx="53">
                  <c:v>0.50935392268312263</c:v>
                </c:pt>
                <c:pt idx="54">
                  <c:v>0.47744550331335828</c:v>
                </c:pt>
                <c:pt idx="55">
                  <c:v>0.43079273567363485</c:v>
                </c:pt>
                <c:pt idx="56">
                  <c:v>0.43918160315638438</c:v>
                </c:pt>
                <c:pt idx="57">
                  <c:v>0.44097619760151202</c:v>
                </c:pt>
                <c:pt idx="58">
                  <c:v>0.39612394783019017</c:v>
                </c:pt>
                <c:pt idx="59">
                  <c:v>0.439960957022899</c:v>
                </c:pt>
                <c:pt idx="60">
                  <c:v>0.51970657891607752</c:v>
                </c:pt>
                <c:pt idx="61">
                  <c:v>0.67463801768801301</c:v>
                </c:pt>
                <c:pt idx="62">
                  <c:v>0.80959365489938262</c:v>
                </c:pt>
                <c:pt idx="63">
                  <c:v>0.79063083538353562</c:v>
                </c:pt>
                <c:pt idx="64">
                  <c:v>0.69736059353629121</c:v>
                </c:pt>
                <c:pt idx="65">
                  <c:v>0.63028945519490065</c:v>
                </c:pt>
                <c:pt idx="66">
                  <c:v>0.68892232183502256</c:v>
                </c:pt>
                <c:pt idx="67">
                  <c:v>0.73838767390882365</c:v>
                </c:pt>
                <c:pt idx="68">
                  <c:v>0.74122953070725128</c:v>
                </c:pt>
                <c:pt idx="69">
                  <c:v>0.82178033462642963</c:v>
                </c:pt>
                <c:pt idx="70">
                  <c:v>0.7962612042260917</c:v>
                </c:pt>
                <c:pt idx="71">
                  <c:v>0.7622418581845114</c:v>
                </c:pt>
                <c:pt idx="72">
                  <c:v>0.82091738727027652</c:v>
                </c:pt>
                <c:pt idx="73">
                  <c:v>0.95080984065876528</c:v>
                </c:pt>
                <c:pt idx="74">
                  <c:v>0.95703423115491981</c:v>
                </c:pt>
                <c:pt idx="75">
                  <c:v>0.84762652226391955</c:v>
                </c:pt>
                <c:pt idx="76">
                  <c:v>0.95108203016865911</c:v>
                </c:pt>
                <c:pt idx="77">
                  <c:v>1.2472597081147332</c:v>
                </c:pt>
                <c:pt idx="78">
                  <c:v>1.4226995014253658</c:v>
                </c:pt>
                <c:pt idx="79">
                  <c:v>1.4453739283207807</c:v>
                </c:pt>
                <c:pt idx="80">
                  <c:v>1.3538283181423425</c:v>
                </c:pt>
                <c:pt idx="81">
                  <c:v>1.1225588423164501</c:v>
                </c:pt>
                <c:pt idx="82">
                  <c:v>0.83059650419027653</c:v>
                </c:pt>
                <c:pt idx="83">
                  <c:v>0.6209015732687263</c:v>
                </c:pt>
                <c:pt idx="84">
                  <c:v>0.47175151776101476</c:v>
                </c:pt>
                <c:pt idx="85">
                  <c:v>0.37022406241747263</c:v>
                </c:pt>
                <c:pt idx="86">
                  <c:v>0.30886232758718696</c:v>
                </c:pt>
                <c:pt idx="87">
                  <c:v>0.2777600627960688</c:v>
                </c:pt>
                <c:pt idx="88">
                  <c:v>0.265599508368424</c:v>
                </c:pt>
                <c:pt idx="89">
                  <c:v>0.24526822177634919</c:v>
                </c:pt>
                <c:pt idx="90">
                  <c:v>0.21266842164028429</c:v>
                </c:pt>
                <c:pt idx="91">
                  <c:v>0.17669466394990763</c:v>
                </c:pt>
                <c:pt idx="92">
                  <c:v>0.15994167357304298</c:v>
                </c:pt>
              </c:numCache>
            </c:numRef>
          </c:yVal>
          <c:smooth val="1"/>
          <c:extLst xmlns:c16r2="http://schemas.microsoft.com/office/drawing/2015/06/chart">
            <c:ext xmlns:c16="http://schemas.microsoft.com/office/drawing/2014/chart" uri="{C3380CC4-5D6E-409C-BE32-E72D297353CC}">
              <c16:uniqueId val="{00000000-D644-4AE9-A256-ACEBB28CAD5C}"/>
            </c:ext>
          </c:extLst>
        </c:ser>
        <c:axId val="38340864"/>
        <c:axId val="38408576"/>
      </c:scatterChart>
      <c:valAx>
        <c:axId val="38340864"/>
        <c:scaling>
          <c:orientation val="minMax"/>
          <c:max val="3"/>
          <c:min val="0"/>
        </c:scaling>
        <c:axPos val="b"/>
        <c:majorGridlines/>
        <c:title>
          <c:tx>
            <c:rich>
              <a:bodyPr/>
              <a:lstStyle/>
              <a:p>
                <a:pPr>
                  <a:defRPr/>
                </a:pPr>
                <a:r>
                  <a:rPr lang="es-VE"/>
                  <a:t>T (Seg)</a:t>
                </a:r>
              </a:p>
            </c:rich>
          </c:tx>
          <c:layout>
            <c:manualLayout>
              <c:xMode val="edge"/>
              <c:yMode val="edge"/>
              <c:x val="0.5748486213182995"/>
              <c:y val="0.95641379352911404"/>
            </c:manualLayout>
          </c:layout>
        </c:title>
        <c:numFmt formatCode="General" sourceLinked="1"/>
        <c:tickLblPos val="nextTo"/>
        <c:crossAx val="38408576"/>
        <c:crosses val="autoZero"/>
        <c:crossBetween val="midCat"/>
      </c:valAx>
      <c:valAx>
        <c:axId val="38408576"/>
        <c:scaling>
          <c:orientation val="minMax"/>
        </c:scaling>
        <c:axPos val="l"/>
        <c:majorGridlines/>
        <c:title>
          <c:tx>
            <c:rich>
              <a:bodyPr rot="0" vert="wordArtVert"/>
              <a:lstStyle/>
              <a:p>
                <a:pPr>
                  <a:defRPr/>
                </a:pPr>
                <a:r>
                  <a:rPr lang="es-VE"/>
                  <a:t>PSA (G)</a:t>
                </a:r>
              </a:p>
              <a:p>
                <a:pPr>
                  <a:defRPr/>
                </a:pPr>
                <a:endParaRPr lang="es-VE"/>
              </a:p>
            </c:rich>
          </c:tx>
          <c:layout/>
        </c:title>
        <c:numFmt formatCode="General" sourceLinked="1"/>
        <c:tickLblPos val="nextTo"/>
        <c:crossAx val="38340864"/>
        <c:crosses val="autoZero"/>
        <c:crossBetween val="midCat"/>
      </c:valAx>
      <c:spPr>
        <a:noFill/>
        <a:ln w="25400">
          <a:noFill/>
        </a:ln>
      </c:spPr>
    </c:plotArea>
    <c:legend>
      <c:legendPos val="r"/>
      <c:layout>
        <c:manualLayout>
          <c:xMode val="edge"/>
          <c:yMode val="edge"/>
          <c:x val="0.24055454339602406"/>
          <c:y val="3.3221508635351685E-2"/>
          <c:w val="0.49497116971128935"/>
          <c:h val="6.4408481362153353E-2"/>
        </c:manualLayout>
      </c:layout>
      <c:spPr>
        <a:solidFill>
          <a:schemeClr val="bg1">
            <a:lumMod val="85000"/>
          </a:schemeClr>
        </a:solidFill>
        <a:ln w="6350">
          <a:solidFill>
            <a:schemeClr val="tx1"/>
          </a:solidFill>
        </a:ln>
      </c:spPr>
    </c:legend>
    <c:plotVisOnly val="1"/>
    <c:dispBlanksAs val="gap"/>
  </c:chart>
  <c:txPr>
    <a:bodyPr/>
    <a:lstStyle/>
    <a:p>
      <a:pPr>
        <a:defRPr sz="1000" b="1">
          <a:latin typeface="Times New Roman" pitchFamily="18" charset="0"/>
          <a:cs typeface="Times New Roman" pitchFamily="18" charset="0"/>
        </a:defRPr>
      </a:pPr>
      <a:endParaRPr lang="es-VE"/>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0.09464</cdr:x>
      <cdr:y>0.74458</cdr:y>
    </cdr:from>
    <cdr:to>
      <cdr:x>0.71483</cdr:x>
      <cdr:y>0.74757</cdr:y>
    </cdr:to>
    <cdr:sp macro="" textlink="">
      <cdr:nvSpPr>
        <cdr:cNvPr id="5" name="4 Conector recto"/>
        <cdr:cNvSpPr/>
      </cdr:nvSpPr>
      <cdr:spPr>
        <a:xfrm xmlns:a="http://schemas.openxmlformats.org/drawingml/2006/main">
          <a:off x="272661" y="1071476"/>
          <a:ext cx="1786844" cy="4302"/>
        </a:xfrm>
        <a:prstGeom xmlns:a="http://schemas.openxmlformats.org/drawingml/2006/main" prst="line">
          <a:avLst/>
        </a:prstGeom>
        <a:ln xmlns:a="http://schemas.openxmlformats.org/drawingml/2006/main" w="28575">
          <a:solidFill>
            <a:srgbClr val="FF0000"/>
          </a:solidFill>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VE"/>
        </a:p>
      </cdr:txBody>
    </cdr:sp>
  </cdr:relSizeAnchor>
  <cdr:relSizeAnchor xmlns:cdr="http://schemas.openxmlformats.org/drawingml/2006/chartDrawing">
    <cdr:from>
      <cdr:x>0.11044</cdr:x>
      <cdr:y>0.11475</cdr:y>
    </cdr:from>
    <cdr:to>
      <cdr:x>0.67461</cdr:x>
      <cdr:y>0.73265</cdr:y>
    </cdr:to>
    <cdr:sp macro="" textlink="">
      <cdr:nvSpPr>
        <cdr:cNvPr id="4" name="3 Forma libre"/>
        <cdr:cNvSpPr/>
      </cdr:nvSpPr>
      <cdr:spPr>
        <a:xfrm xmlns:a="http://schemas.openxmlformats.org/drawingml/2006/main">
          <a:off x="318975" y="169012"/>
          <a:ext cx="1629452" cy="910067"/>
        </a:xfrm>
        <a:custGeom xmlns:a="http://schemas.openxmlformats.org/drawingml/2006/main">
          <a:avLst/>
          <a:gdLst>
            <a:gd name="connsiteX0" fmla="*/ 0 w 1629452"/>
            <a:gd name="connsiteY0" fmla="*/ 905733 h 910067"/>
            <a:gd name="connsiteX1" fmla="*/ 1629452 w 1629452"/>
            <a:gd name="connsiteY1" fmla="*/ 910067 h 910067"/>
            <a:gd name="connsiteX2" fmla="*/ 1404102 w 1629452"/>
            <a:gd name="connsiteY2" fmla="*/ 719386 h 910067"/>
            <a:gd name="connsiteX3" fmla="*/ 1139750 w 1629452"/>
            <a:gd name="connsiteY3" fmla="*/ 60672 h 910067"/>
            <a:gd name="connsiteX4" fmla="*/ 1070411 w 1629452"/>
            <a:gd name="connsiteY4" fmla="*/ 0 h 910067"/>
            <a:gd name="connsiteX5" fmla="*/ 1005406 w 1629452"/>
            <a:gd name="connsiteY5" fmla="*/ 104008 h 910067"/>
            <a:gd name="connsiteX6" fmla="*/ 884064 w 1629452"/>
            <a:gd name="connsiteY6" fmla="*/ 541707 h 910067"/>
            <a:gd name="connsiteX7" fmla="*/ 780057 w 1629452"/>
            <a:gd name="connsiteY7" fmla="*/ 394363 h 910067"/>
            <a:gd name="connsiteX8" fmla="*/ 671715 w 1629452"/>
            <a:gd name="connsiteY8" fmla="*/ 572042 h 910067"/>
            <a:gd name="connsiteX9" fmla="*/ 593710 w 1629452"/>
            <a:gd name="connsiteY9" fmla="*/ 528706 h 910067"/>
            <a:gd name="connsiteX10" fmla="*/ 437698 w 1629452"/>
            <a:gd name="connsiteY10" fmla="*/ 684717 h 910067"/>
            <a:gd name="connsiteX11" fmla="*/ 381361 w 1629452"/>
            <a:gd name="connsiteY11" fmla="*/ 559041 h 910067"/>
            <a:gd name="connsiteX12" fmla="*/ 294688 w 1629452"/>
            <a:gd name="connsiteY12" fmla="*/ 862397 h 910067"/>
            <a:gd name="connsiteX13" fmla="*/ 242684 w 1629452"/>
            <a:gd name="connsiteY13" fmla="*/ 853729 h 910067"/>
            <a:gd name="connsiteX14" fmla="*/ 173346 w 1629452"/>
            <a:gd name="connsiteY14" fmla="*/ 758389 h 910067"/>
            <a:gd name="connsiteX15" fmla="*/ 73672 w 1629452"/>
            <a:gd name="connsiteY15" fmla="*/ 879731 h 910067"/>
            <a:gd name="connsiteX16" fmla="*/ 0 w 1629452"/>
            <a:gd name="connsiteY16" fmla="*/ 905733 h 910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9452" h="910067">
              <a:moveTo>
                <a:pt x="0" y="905733"/>
              </a:moveTo>
              <a:lnTo>
                <a:pt x="1629452" y="910067"/>
              </a:lnTo>
              <a:lnTo>
                <a:pt x="1404102" y="719386"/>
              </a:lnTo>
              <a:lnTo>
                <a:pt x="1139750" y="60672"/>
              </a:lnTo>
              <a:lnTo>
                <a:pt x="1070411" y="0"/>
              </a:lnTo>
              <a:lnTo>
                <a:pt x="1005406" y="104008"/>
              </a:lnTo>
              <a:lnTo>
                <a:pt x="884064" y="541707"/>
              </a:lnTo>
              <a:lnTo>
                <a:pt x="780057" y="394363"/>
              </a:lnTo>
              <a:lnTo>
                <a:pt x="671715" y="572042"/>
              </a:lnTo>
              <a:lnTo>
                <a:pt x="593710" y="528706"/>
              </a:lnTo>
              <a:lnTo>
                <a:pt x="437698" y="684717"/>
              </a:lnTo>
              <a:lnTo>
                <a:pt x="381361" y="559041"/>
              </a:lnTo>
              <a:lnTo>
                <a:pt x="294688" y="862397"/>
              </a:lnTo>
              <a:lnTo>
                <a:pt x="242684" y="853729"/>
              </a:lnTo>
              <a:lnTo>
                <a:pt x="173346" y="758389"/>
              </a:lnTo>
              <a:lnTo>
                <a:pt x="73672" y="879731"/>
              </a:lnTo>
              <a:lnTo>
                <a:pt x="0" y="905733"/>
              </a:lnTo>
              <a:close/>
            </a:path>
          </a:pathLst>
        </a:custGeom>
        <a:solidFill xmlns:a="http://schemas.openxmlformats.org/drawingml/2006/main">
          <a:srgbClr val="C00000">
            <a:alpha val="70000"/>
          </a:srgb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s-VE"/>
        </a:p>
      </cdr:txBody>
    </cdr:sp>
  </cdr:relSizeAnchor>
</c:userShapes>
</file>

<file path=ppt/drawings/drawing2.xml><?xml version="1.0" encoding="utf-8"?>
<c:userShapes xmlns:c="http://schemas.openxmlformats.org/drawingml/2006/chart">
  <cdr:relSizeAnchor xmlns:cdr="http://schemas.openxmlformats.org/drawingml/2006/chartDrawing">
    <cdr:from>
      <cdr:x>0.09464</cdr:x>
      <cdr:y>0.74458</cdr:y>
    </cdr:from>
    <cdr:to>
      <cdr:x>0.71483</cdr:x>
      <cdr:y>0.74757</cdr:y>
    </cdr:to>
    <cdr:sp macro="" textlink="">
      <cdr:nvSpPr>
        <cdr:cNvPr id="5" name="4 Conector recto"/>
        <cdr:cNvSpPr/>
      </cdr:nvSpPr>
      <cdr:spPr>
        <a:xfrm xmlns:a="http://schemas.openxmlformats.org/drawingml/2006/main">
          <a:off x="272661" y="1071476"/>
          <a:ext cx="1786844" cy="4302"/>
        </a:xfrm>
        <a:prstGeom xmlns:a="http://schemas.openxmlformats.org/drawingml/2006/main" prst="line">
          <a:avLst/>
        </a:prstGeom>
        <a:ln xmlns:a="http://schemas.openxmlformats.org/drawingml/2006/main" w="28575">
          <a:solidFill>
            <a:srgbClr val="FF0000"/>
          </a:solidFill>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VE"/>
        </a:p>
      </cdr:txBody>
    </cdr:sp>
  </cdr:relSizeAnchor>
  <cdr:relSizeAnchor xmlns:cdr="http://schemas.openxmlformats.org/drawingml/2006/chartDrawing">
    <cdr:from>
      <cdr:x>0.11044</cdr:x>
      <cdr:y>0.11475</cdr:y>
    </cdr:from>
    <cdr:to>
      <cdr:x>0.67461</cdr:x>
      <cdr:y>0.73265</cdr:y>
    </cdr:to>
    <cdr:sp macro="" textlink="">
      <cdr:nvSpPr>
        <cdr:cNvPr id="4" name="3 Forma libre"/>
        <cdr:cNvSpPr/>
      </cdr:nvSpPr>
      <cdr:spPr>
        <a:xfrm xmlns:a="http://schemas.openxmlformats.org/drawingml/2006/main">
          <a:off x="318975" y="169012"/>
          <a:ext cx="1629452" cy="910067"/>
        </a:xfrm>
        <a:custGeom xmlns:a="http://schemas.openxmlformats.org/drawingml/2006/main">
          <a:avLst/>
          <a:gdLst>
            <a:gd name="connsiteX0" fmla="*/ 0 w 1629452"/>
            <a:gd name="connsiteY0" fmla="*/ 905733 h 910067"/>
            <a:gd name="connsiteX1" fmla="*/ 1629452 w 1629452"/>
            <a:gd name="connsiteY1" fmla="*/ 910067 h 910067"/>
            <a:gd name="connsiteX2" fmla="*/ 1404102 w 1629452"/>
            <a:gd name="connsiteY2" fmla="*/ 719386 h 910067"/>
            <a:gd name="connsiteX3" fmla="*/ 1139750 w 1629452"/>
            <a:gd name="connsiteY3" fmla="*/ 60672 h 910067"/>
            <a:gd name="connsiteX4" fmla="*/ 1070411 w 1629452"/>
            <a:gd name="connsiteY4" fmla="*/ 0 h 910067"/>
            <a:gd name="connsiteX5" fmla="*/ 1005406 w 1629452"/>
            <a:gd name="connsiteY5" fmla="*/ 104008 h 910067"/>
            <a:gd name="connsiteX6" fmla="*/ 884064 w 1629452"/>
            <a:gd name="connsiteY6" fmla="*/ 541707 h 910067"/>
            <a:gd name="connsiteX7" fmla="*/ 780057 w 1629452"/>
            <a:gd name="connsiteY7" fmla="*/ 394363 h 910067"/>
            <a:gd name="connsiteX8" fmla="*/ 671715 w 1629452"/>
            <a:gd name="connsiteY8" fmla="*/ 572042 h 910067"/>
            <a:gd name="connsiteX9" fmla="*/ 593710 w 1629452"/>
            <a:gd name="connsiteY9" fmla="*/ 528706 h 910067"/>
            <a:gd name="connsiteX10" fmla="*/ 437698 w 1629452"/>
            <a:gd name="connsiteY10" fmla="*/ 684717 h 910067"/>
            <a:gd name="connsiteX11" fmla="*/ 381361 w 1629452"/>
            <a:gd name="connsiteY11" fmla="*/ 559041 h 910067"/>
            <a:gd name="connsiteX12" fmla="*/ 294688 w 1629452"/>
            <a:gd name="connsiteY12" fmla="*/ 862397 h 910067"/>
            <a:gd name="connsiteX13" fmla="*/ 242684 w 1629452"/>
            <a:gd name="connsiteY13" fmla="*/ 853729 h 910067"/>
            <a:gd name="connsiteX14" fmla="*/ 173346 w 1629452"/>
            <a:gd name="connsiteY14" fmla="*/ 758389 h 910067"/>
            <a:gd name="connsiteX15" fmla="*/ 73672 w 1629452"/>
            <a:gd name="connsiteY15" fmla="*/ 879731 h 910067"/>
            <a:gd name="connsiteX16" fmla="*/ 0 w 1629452"/>
            <a:gd name="connsiteY16" fmla="*/ 905733 h 910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9452" h="910067">
              <a:moveTo>
                <a:pt x="0" y="905733"/>
              </a:moveTo>
              <a:lnTo>
                <a:pt x="1629452" y="910067"/>
              </a:lnTo>
              <a:lnTo>
                <a:pt x="1404102" y="719386"/>
              </a:lnTo>
              <a:lnTo>
                <a:pt x="1139750" y="60672"/>
              </a:lnTo>
              <a:lnTo>
                <a:pt x="1070411" y="0"/>
              </a:lnTo>
              <a:lnTo>
                <a:pt x="1005406" y="104008"/>
              </a:lnTo>
              <a:lnTo>
                <a:pt x="884064" y="541707"/>
              </a:lnTo>
              <a:lnTo>
                <a:pt x="780057" y="394363"/>
              </a:lnTo>
              <a:lnTo>
                <a:pt x="671715" y="572042"/>
              </a:lnTo>
              <a:lnTo>
                <a:pt x="593710" y="528706"/>
              </a:lnTo>
              <a:lnTo>
                <a:pt x="437698" y="684717"/>
              </a:lnTo>
              <a:lnTo>
                <a:pt x="381361" y="559041"/>
              </a:lnTo>
              <a:lnTo>
                <a:pt x="294688" y="862397"/>
              </a:lnTo>
              <a:lnTo>
                <a:pt x="242684" y="853729"/>
              </a:lnTo>
              <a:lnTo>
                <a:pt x="173346" y="758389"/>
              </a:lnTo>
              <a:lnTo>
                <a:pt x="73672" y="879731"/>
              </a:lnTo>
              <a:lnTo>
                <a:pt x="0" y="905733"/>
              </a:lnTo>
              <a:close/>
            </a:path>
          </a:pathLst>
        </a:custGeom>
        <a:solidFill xmlns:a="http://schemas.openxmlformats.org/drawingml/2006/main">
          <a:srgbClr val="C00000">
            <a:alpha val="70000"/>
          </a:srgb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s-VE"/>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169920" cy="480060"/>
          </a:xfrm>
          <a:prstGeom prst="rect">
            <a:avLst/>
          </a:prstGeom>
        </p:spPr>
        <p:txBody>
          <a:bodyPr vert="horz" lIns="96653" tIns="48327" rIns="96653" bIns="48327" rtlCol="0"/>
          <a:lstStyle>
            <a:lvl1pPr algn="l">
              <a:defRPr sz="1200"/>
            </a:lvl1pPr>
          </a:lstStyle>
          <a:p>
            <a:endParaRPr lang="en-US"/>
          </a:p>
        </p:txBody>
      </p:sp>
      <p:sp>
        <p:nvSpPr>
          <p:cNvPr id="3" name="2 Marcador de fecha"/>
          <p:cNvSpPr>
            <a:spLocks noGrp="1"/>
          </p:cNvSpPr>
          <p:nvPr>
            <p:ph type="dt" idx="1"/>
          </p:nvPr>
        </p:nvSpPr>
        <p:spPr>
          <a:xfrm>
            <a:off x="4143587" y="0"/>
            <a:ext cx="3169920" cy="480060"/>
          </a:xfrm>
          <a:prstGeom prst="rect">
            <a:avLst/>
          </a:prstGeom>
        </p:spPr>
        <p:txBody>
          <a:bodyPr vert="horz" lIns="96653" tIns="48327" rIns="96653" bIns="48327" rtlCol="0"/>
          <a:lstStyle>
            <a:lvl1pPr algn="r">
              <a:defRPr sz="1200"/>
            </a:lvl1pPr>
          </a:lstStyle>
          <a:p>
            <a:fld id="{4409301D-C7D7-46A8-B43C-FC438ED47045}" type="datetimeFigureOut">
              <a:rPr lang="en-US" smtClean="0"/>
              <a:pPr/>
              <a:t>7/28/2020</a:t>
            </a:fld>
            <a:endParaRPr lang="en-US"/>
          </a:p>
        </p:txBody>
      </p:sp>
      <p:sp>
        <p:nvSpPr>
          <p:cNvPr id="4" name="3 Marcador de imagen de diapositiva"/>
          <p:cNvSpPr>
            <a:spLocks noGrp="1" noRot="1" noChangeAspect="1"/>
          </p:cNvSpPr>
          <p:nvPr>
            <p:ph type="sldImg" idx="2"/>
          </p:nvPr>
        </p:nvSpPr>
        <p:spPr>
          <a:xfrm>
            <a:off x="457200" y="719138"/>
            <a:ext cx="6400800" cy="3600450"/>
          </a:xfrm>
          <a:prstGeom prst="rect">
            <a:avLst/>
          </a:prstGeom>
          <a:noFill/>
          <a:ln w="12700">
            <a:solidFill>
              <a:prstClr val="black"/>
            </a:solidFill>
          </a:ln>
        </p:spPr>
        <p:txBody>
          <a:bodyPr vert="horz" lIns="96653" tIns="48327" rIns="96653" bIns="48327" rtlCol="0" anchor="ctr"/>
          <a:lstStyle/>
          <a:p>
            <a:endParaRPr lang="en-US"/>
          </a:p>
        </p:txBody>
      </p:sp>
      <p:sp>
        <p:nvSpPr>
          <p:cNvPr id="5" name="4 Marcador de notas"/>
          <p:cNvSpPr>
            <a:spLocks noGrp="1"/>
          </p:cNvSpPr>
          <p:nvPr>
            <p:ph type="body" sz="quarter" idx="3"/>
          </p:nvPr>
        </p:nvSpPr>
        <p:spPr>
          <a:xfrm>
            <a:off x="731520" y="4560570"/>
            <a:ext cx="5852160" cy="4320540"/>
          </a:xfrm>
          <a:prstGeom prst="rect">
            <a:avLst/>
          </a:prstGeom>
        </p:spPr>
        <p:txBody>
          <a:bodyPr vert="horz" lIns="96653" tIns="48327" rIns="96653" bIns="48327"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5 Marcador de pie de página"/>
          <p:cNvSpPr>
            <a:spLocks noGrp="1"/>
          </p:cNvSpPr>
          <p:nvPr>
            <p:ph type="ftr" sz="quarter" idx="4"/>
          </p:nvPr>
        </p:nvSpPr>
        <p:spPr>
          <a:xfrm>
            <a:off x="0" y="9119474"/>
            <a:ext cx="3169920" cy="480060"/>
          </a:xfrm>
          <a:prstGeom prst="rect">
            <a:avLst/>
          </a:prstGeom>
        </p:spPr>
        <p:txBody>
          <a:bodyPr vert="horz" lIns="96653" tIns="48327" rIns="96653" bIns="48327"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4143587" y="9119474"/>
            <a:ext cx="3169920" cy="480060"/>
          </a:xfrm>
          <a:prstGeom prst="rect">
            <a:avLst/>
          </a:prstGeom>
        </p:spPr>
        <p:txBody>
          <a:bodyPr vert="horz" lIns="96653" tIns="48327" rIns="96653" bIns="48327" rtlCol="0" anchor="b"/>
          <a:lstStyle>
            <a:lvl1pPr algn="r">
              <a:defRPr sz="1200"/>
            </a:lvl1pPr>
          </a:lstStyle>
          <a:p>
            <a:fld id="{34EBA0FD-FDAA-4624-B373-A66AC7F1E44C}" type="slidenum">
              <a:rPr lang="en-US" smtClean="0"/>
              <a:pPr/>
              <a:t>‹Nº›</a:t>
            </a:fld>
            <a:endParaRPr lang="en-US"/>
          </a:p>
        </p:txBody>
      </p:sp>
    </p:spTree>
    <p:extLst>
      <p:ext uri="{BB962C8B-B14F-4D97-AF65-F5344CB8AC3E}">
        <p14:creationId xmlns="" xmlns:p14="http://schemas.microsoft.com/office/powerpoint/2010/main" val="838799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1"/>
            <a:ext cx="10363200" cy="4571999"/>
          </a:xfrm>
        </p:spPr>
        <p:txBody>
          <a:bodyPr anchor="ctr">
            <a:noAutofit/>
          </a:bodyPr>
          <a:lstStyle>
            <a:lvl1pPr>
              <a:lnSpc>
                <a:spcPct val="100000"/>
              </a:lnSpc>
              <a:defRPr sz="8800" spc="-80" baseline="0">
                <a:solidFill>
                  <a:schemeClr val="tx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609600" y="4800600"/>
            <a:ext cx="9144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C48BAC32-3131-41FB-9973-4A8A66473CC8}" type="datetimeFigureOut">
              <a:rPr lang="es-VE" smtClean="0"/>
              <a:pPr/>
              <a:t>28/07/2020</a:t>
            </a:fld>
            <a:endParaRPr lang="es-VE"/>
          </a:p>
        </p:txBody>
      </p:sp>
      <p:sp>
        <p:nvSpPr>
          <p:cNvPr id="5" name="Footer Placeholder 4"/>
          <p:cNvSpPr>
            <a:spLocks noGrp="1"/>
          </p:cNvSpPr>
          <p:nvPr>
            <p:ph type="ftr" sz="quarter" idx="11"/>
          </p:nvPr>
        </p:nvSpPr>
        <p:spPr/>
        <p:txBody>
          <a:bodyPr/>
          <a:lstStyle/>
          <a:p>
            <a:endParaRPr lang="es-VE"/>
          </a:p>
        </p:txBody>
      </p:sp>
      <p:sp>
        <p:nvSpPr>
          <p:cNvPr id="9" name="Rectangle 8"/>
          <p:cNvSpPr/>
          <p:nvPr/>
        </p:nvSpPr>
        <p:spPr>
          <a:xfrm>
            <a:off x="12001499" y="4846320"/>
            <a:ext cx="190501"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p:cNvSpPr/>
          <p:nvPr/>
        </p:nvSpPr>
        <p:spPr>
          <a:xfrm>
            <a:off x="12001499" y="0"/>
            <a:ext cx="190501"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359CE1C-E3C6-4B0D-B9C3-55E7E64BA622}" type="slidenum">
              <a:rPr lang="es-VE" smtClean="0"/>
              <a:pPr/>
              <a:t>‹Nº›</a:t>
            </a:fld>
            <a:endParaRPr lang="es-V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C48BAC32-3131-41FB-9973-4A8A66473CC8}" type="datetimeFigureOut">
              <a:rPr lang="es-VE" smtClean="0"/>
              <a:pPr/>
              <a:t>28/07/2020</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B359CE1C-E3C6-4B0D-B9C3-55E7E64BA622}" type="slidenum">
              <a:rPr lang="es-VE" smtClean="0"/>
              <a:pPr/>
              <a:t>‹Nº›</a:t>
            </a:fld>
            <a:endParaRPr lang="es-V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C48BAC32-3131-41FB-9973-4A8A66473CC8}" type="datetimeFigureOut">
              <a:rPr lang="es-VE" smtClean="0"/>
              <a:pPr/>
              <a:t>28/07/2020</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B359CE1C-E3C6-4B0D-B9C3-55E7E64BA622}" type="slidenum">
              <a:rPr lang="es-VE" smtClean="0"/>
              <a:pPr/>
              <a:t>‹Nº›</a:t>
            </a:fld>
            <a:endParaRPr lang="es-V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48BAC32-3131-41FB-9973-4A8A66473CC8}" type="datetimeFigureOut">
              <a:rPr lang="es-VE" smtClean="0"/>
              <a:pPr/>
              <a:t>28/07/2020</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B359CE1C-E3C6-4B0D-B9C3-55E7E64BA622}" type="slidenum">
              <a:rPr lang="es-VE" smtClean="0"/>
              <a:pPr/>
              <a:t>‹Nº›</a:t>
            </a:fld>
            <a:endParaRPr lang="es-V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1447801"/>
            <a:ext cx="10363200" cy="4321175"/>
          </a:xfrm>
        </p:spPr>
        <p:txBody>
          <a:bodyPr anchor="ctr">
            <a:noAutofit/>
          </a:bodyPr>
          <a:lstStyle>
            <a:lvl1pPr algn="l">
              <a:lnSpc>
                <a:spcPct val="100000"/>
              </a:lnSpc>
              <a:defRPr sz="8800" b="0" cap="all" spc="-80" baseline="0">
                <a:solidFill>
                  <a:schemeClr val="tx1"/>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600" y="228601"/>
            <a:ext cx="103632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7" name="Date Placeholder 6"/>
          <p:cNvSpPr>
            <a:spLocks noGrp="1"/>
          </p:cNvSpPr>
          <p:nvPr>
            <p:ph type="dt" sz="half" idx="10"/>
          </p:nvPr>
        </p:nvSpPr>
        <p:spPr/>
        <p:txBody>
          <a:bodyPr/>
          <a:lstStyle/>
          <a:p>
            <a:fld id="{C48BAC32-3131-41FB-9973-4A8A66473CC8}" type="datetimeFigureOut">
              <a:rPr lang="es-VE" smtClean="0"/>
              <a:pPr/>
              <a:t>28/07/2020</a:t>
            </a:fld>
            <a:endParaRPr lang="es-VE"/>
          </a:p>
        </p:txBody>
      </p:sp>
      <p:sp>
        <p:nvSpPr>
          <p:cNvPr id="8" name="Slide Number Placeholder 7"/>
          <p:cNvSpPr>
            <a:spLocks noGrp="1"/>
          </p:cNvSpPr>
          <p:nvPr>
            <p:ph type="sldNum" sz="quarter" idx="11"/>
          </p:nvPr>
        </p:nvSpPr>
        <p:spPr/>
        <p:txBody>
          <a:bodyPr/>
          <a:lstStyle/>
          <a:p>
            <a:fld id="{B359CE1C-E3C6-4B0D-B9C3-55E7E64BA622}" type="slidenum">
              <a:rPr lang="es-VE" smtClean="0"/>
              <a:pPr/>
              <a:t>‹Nº›</a:t>
            </a:fld>
            <a:endParaRPr lang="es-VE"/>
          </a:p>
        </p:txBody>
      </p:sp>
      <p:sp>
        <p:nvSpPr>
          <p:cNvPr id="9" name="Footer Placeholder 8"/>
          <p:cNvSpPr>
            <a:spLocks noGrp="1"/>
          </p:cNvSpPr>
          <p:nvPr>
            <p:ph type="ftr" sz="quarter" idx="12"/>
          </p:nvPr>
        </p:nvSpPr>
        <p:spPr/>
        <p:txBody>
          <a:bodyPr/>
          <a:lstStyle/>
          <a:p>
            <a:endParaRPr lang="es-V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2174240" y="1574800"/>
            <a:ext cx="438912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786880" y="1574800"/>
            <a:ext cx="438912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C48BAC32-3131-41FB-9973-4A8A66473CC8}" type="datetimeFigureOut">
              <a:rPr lang="es-VE" smtClean="0"/>
              <a:pPr/>
              <a:t>28/07/2020</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B359CE1C-E3C6-4B0D-B9C3-55E7E64BA622}" type="slidenum">
              <a:rPr lang="es-VE" smtClean="0"/>
              <a:pPr/>
              <a:t>‹Nº›</a:t>
            </a:fld>
            <a:endParaRPr lang="es-V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2170176" y="1572768"/>
            <a:ext cx="438912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2170176" y="2259366"/>
            <a:ext cx="438912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790944" y="1572768"/>
            <a:ext cx="438912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s-ES"/>
              <a:t>Haga clic para modificar el estilo de texto del patrón</a:t>
            </a:r>
          </a:p>
        </p:txBody>
      </p:sp>
      <p:sp>
        <p:nvSpPr>
          <p:cNvPr id="6" name="Content Placeholder 5"/>
          <p:cNvSpPr>
            <a:spLocks noGrp="1"/>
          </p:cNvSpPr>
          <p:nvPr>
            <p:ph sz="quarter" idx="4"/>
          </p:nvPr>
        </p:nvSpPr>
        <p:spPr>
          <a:xfrm>
            <a:off x="6790944" y="2259366"/>
            <a:ext cx="438912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C48BAC32-3131-41FB-9973-4A8A66473CC8}" type="datetimeFigureOut">
              <a:rPr lang="es-VE" smtClean="0"/>
              <a:pPr/>
              <a:t>28/07/2020</a:t>
            </a:fld>
            <a:endParaRPr lang="es-VE"/>
          </a:p>
        </p:txBody>
      </p:sp>
      <p:sp>
        <p:nvSpPr>
          <p:cNvPr id="8" name="Footer Placeholder 7"/>
          <p:cNvSpPr>
            <a:spLocks noGrp="1"/>
          </p:cNvSpPr>
          <p:nvPr>
            <p:ph type="ftr" sz="quarter" idx="11"/>
          </p:nvPr>
        </p:nvSpPr>
        <p:spPr/>
        <p:txBody>
          <a:bodyPr/>
          <a:lstStyle/>
          <a:p>
            <a:endParaRPr lang="es-VE"/>
          </a:p>
        </p:txBody>
      </p:sp>
      <p:sp>
        <p:nvSpPr>
          <p:cNvPr id="9" name="Slide Number Placeholder 8"/>
          <p:cNvSpPr>
            <a:spLocks noGrp="1"/>
          </p:cNvSpPr>
          <p:nvPr>
            <p:ph type="sldNum" sz="quarter" idx="12"/>
          </p:nvPr>
        </p:nvSpPr>
        <p:spPr/>
        <p:txBody>
          <a:bodyPr/>
          <a:lstStyle/>
          <a:p>
            <a:fld id="{B359CE1C-E3C6-4B0D-B9C3-55E7E64BA622}" type="slidenum">
              <a:rPr lang="es-VE" smtClean="0"/>
              <a:pPr/>
              <a:t>‹Nº›</a:t>
            </a:fld>
            <a:endParaRPr lang="es-V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fld id="{C48BAC32-3131-41FB-9973-4A8A66473CC8}" type="datetimeFigureOut">
              <a:rPr lang="es-VE" smtClean="0"/>
              <a:pPr/>
              <a:t>28/07/2020</a:t>
            </a:fld>
            <a:endParaRPr lang="es-VE"/>
          </a:p>
        </p:txBody>
      </p:sp>
      <p:sp>
        <p:nvSpPr>
          <p:cNvPr id="4" name="Footer Placeholder 3"/>
          <p:cNvSpPr>
            <a:spLocks noGrp="1"/>
          </p:cNvSpPr>
          <p:nvPr>
            <p:ph type="ftr" sz="quarter" idx="11"/>
          </p:nvPr>
        </p:nvSpPr>
        <p:spPr/>
        <p:txBody>
          <a:bodyPr/>
          <a:lstStyle/>
          <a:p>
            <a:endParaRPr lang="es-VE"/>
          </a:p>
        </p:txBody>
      </p:sp>
      <p:sp>
        <p:nvSpPr>
          <p:cNvPr id="5" name="Slide Number Placeholder 4"/>
          <p:cNvSpPr>
            <a:spLocks noGrp="1"/>
          </p:cNvSpPr>
          <p:nvPr>
            <p:ph type="sldNum" sz="quarter" idx="12"/>
          </p:nvPr>
        </p:nvSpPr>
        <p:spPr/>
        <p:txBody>
          <a:bodyPr/>
          <a:lstStyle/>
          <a:p>
            <a:fld id="{B359CE1C-E3C6-4B0D-B9C3-55E7E64BA622}" type="slidenum">
              <a:rPr lang="es-VE" smtClean="0"/>
              <a:pPr/>
              <a:t>‹Nº›</a:t>
            </a:fld>
            <a:endParaRPr lang="es-V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8BAC32-3131-41FB-9973-4A8A66473CC8}" type="datetimeFigureOut">
              <a:rPr lang="es-VE" smtClean="0"/>
              <a:pPr/>
              <a:t>28/07/2020</a:t>
            </a:fld>
            <a:endParaRPr lang="es-VE"/>
          </a:p>
        </p:txBody>
      </p:sp>
      <p:sp>
        <p:nvSpPr>
          <p:cNvPr id="3" name="Footer Placeholder 2"/>
          <p:cNvSpPr>
            <a:spLocks noGrp="1"/>
          </p:cNvSpPr>
          <p:nvPr>
            <p:ph type="ftr" sz="quarter" idx="11"/>
          </p:nvPr>
        </p:nvSpPr>
        <p:spPr/>
        <p:txBody>
          <a:bodyPr/>
          <a:lstStyle/>
          <a:p>
            <a:endParaRPr lang="es-VE"/>
          </a:p>
        </p:txBody>
      </p:sp>
      <p:sp>
        <p:nvSpPr>
          <p:cNvPr id="4" name="Slide Number Placeholder 3"/>
          <p:cNvSpPr>
            <a:spLocks noGrp="1"/>
          </p:cNvSpPr>
          <p:nvPr>
            <p:ph type="sldNum" sz="quarter" idx="12"/>
          </p:nvPr>
        </p:nvSpPr>
        <p:spPr/>
        <p:txBody>
          <a:bodyPr/>
          <a:lstStyle/>
          <a:p>
            <a:fld id="{B359CE1C-E3C6-4B0D-B9C3-55E7E64BA622}" type="slidenum">
              <a:rPr lang="es-VE" smtClean="0"/>
              <a:pPr/>
              <a:t>‹Nº›</a:t>
            </a:fld>
            <a:endParaRPr lang="es-V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3" name="Content Placeholder 2"/>
          <p:cNvSpPr>
            <a:spLocks noGrp="1"/>
          </p:cNvSpPr>
          <p:nvPr>
            <p:ph idx="1"/>
          </p:nvPr>
        </p:nvSpPr>
        <p:spPr>
          <a:xfrm>
            <a:off x="4766733" y="1600200"/>
            <a:ext cx="6815667"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09601" y="1600200"/>
            <a:ext cx="4011084"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C48BAC32-3131-41FB-9973-4A8A66473CC8}" type="datetimeFigureOut">
              <a:rPr lang="es-VE" smtClean="0"/>
              <a:pPr/>
              <a:t>28/07/2020</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B359CE1C-E3C6-4B0D-B9C3-55E7E64BA622}" type="slidenum">
              <a:rPr lang="es-VE" smtClean="0"/>
              <a:pPr/>
              <a:t>‹Nº›</a:t>
            </a:fld>
            <a:endParaRPr lang="es-VE"/>
          </a:p>
        </p:txBody>
      </p:sp>
      <p:sp>
        <p:nvSpPr>
          <p:cNvPr id="8" name="Title 7"/>
          <p:cNvSpPr>
            <a:spLocks noGrp="1"/>
          </p:cNvSpPr>
          <p:nvPr>
            <p:ph type="title"/>
          </p:nvPr>
        </p:nvSpPr>
        <p:spPr/>
        <p:txBody>
          <a:bodyPr/>
          <a:lstStyle/>
          <a:p>
            <a:r>
              <a:rPr lang="es-ES"/>
              <a:t>Haga clic para modificar el estilo de título del patrón</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Rectangle 8"/>
          <p:cNvSpPr/>
          <p:nvPr/>
        </p:nvSpPr>
        <p:spPr>
          <a:xfrm>
            <a:off x="12001499" y="4846320"/>
            <a:ext cx="190501"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Picture Placeholder 2"/>
          <p:cNvSpPr>
            <a:spLocks noGrp="1"/>
          </p:cNvSpPr>
          <p:nvPr>
            <p:ph type="pic" idx="1"/>
          </p:nvPr>
        </p:nvSpPr>
        <p:spPr>
          <a:xfrm>
            <a:off x="-1" y="0"/>
            <a:ext cx="12001169"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a:p>
        </p:txBody>
      </p:sp>
      <p:sp>
        <p:nvSpPr>
          <p:cNvPr id="4" name="Text Placeholder 3"/>
          <p:cNvSpPr>
            <a:spLocks noGrp="1"/>
          </p:cNvSpPr>
          <p:nvPr>
            <p:ph type="body" sz="half" idx="2"/>
          </p:nvPr>
        </p:nvSpPr>
        <p:spPr>
          <a:xfrm>
            <a:off x="609600" y="5715000"/>
            <a:ext cx="108712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C48BAC32-3131-41FB-9973-4A8A66473CC8}" type="datetimeFigureOut">
              <a:rPr lang="es-VE" smtClean="0"/>
              <a:pPr/>
              <a:t>28/07/2020</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B359CE1C-E3C6-4B0D-B9C3-55E7E64BA622}" type="slidenum">
              <a:rPr lang="es-VE" smtClean="0"/>
              <a:pPr/>
              <a:t>‹Nº›</a:t>
            </a:fld>
            <a:endParaRPr lang="es-VE"/>
          </a:p>
        </p:txBody>
      </p:sp>
      <p:sp>
        <p:nvSpPr>
          <p:cNvPr id="8" name="Title 7"/>
          <p:cNvSpPr>
            <a:spLocks noGrp="1"/>
          </p:cNvSpPr>
          <p:nvPr>
            <p:ph type="title"/>
          </p:nvPr>
        </p:nvSpPr>
        <p:spPr>
          <a:xfrm>
            <a:off x="609600" y="4953000"/>
            <a:ext cx="10871200" cy="762000"/>
          </a:xfrm>
        </p:spPr>
        <p:txBody>
          <a:bodyPr anchor="t">
            <a:normAutofit/>
          </a:bodyPr>
          <a:lstStyle>
            <a:lvl1pPr>
              <a:defRPr sz="3200"/>
            </a:lvl1pPr>
          </a:lstStyle>
          <a:p>
            <a:r>
              <a:rPr lang="es-ES"/>
              <a:t>Haga clic para modificar el estilo de título del patrón</a:t>
            </a:r>
            <a:endParaRPr lang="en-US" dirty="0"/>
          </a:p>
        </p:txBody>
      </p:sp>
      <p:sp>
        <p:nvSpPr>
          <p:cNvPr id="10" name="Rectangle 9"/>
          <p:cNvSpPr/>
          <p:nvPr/>
        </p:nvSpPr>
        <p:spPr>
          <a:xfrm>
            <a:off x="12001499" y="0"/>
            <a:ext cx="190501"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2718"/>
            <a:ext cx="7721600" cy="1371600"/>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600" y="1752601"/>
            <a:ext cx="10160000" cy="43735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09600" y="6172201"/>
            <a:ext cx="4572000" cy="304800"/>
          </a:xfrm>
          <a:prstGeom prst="rect">
            <a:avLst/>
          </a:prstGeom>
        </p:spPr>
        <p:txBody>
          <a:bodyPr vert="horz" lIns="91440" tIns="45720" rIns="91440" bIns="0" rtlCol="0" anchor="b"/>
          <a:lstStyle>
            <a:lvl1pPr algn="l">
              <a:defRPr sz="1000">
                <a:solidFill>
                  <a:schemeClr val="tx1"/>
                </a:solidFill>
              </a:defRPr>
            </a:lvl1pPr>
          </a:lstStyle>
          <a:p>
            <a:fld id="{C48BAC32-3131-41FB-9973-4A8A66473CC8}" type="datetimeFigureOut">
              <a:rPr lang="es-VE" smtClean="0"/>
              <a:pPr/>
              <a:t>28/07/2020</a:t>
            </a:fld>
            <a:endParaRPr lang="es-VE"/>
          </a:p>
        </p:txBody>
      </p:sp>
      <p:sp>
        <p:nvSpPr>
          <p:cNvPr id="5" name="Footer Placeholder 4"/>
          <p:cNvSpPr>
            <a:spLocks noGrp="1"/>
          </p:cNvSpPr>
          <p:nvPr>
            <p:ph type="ftr" sz="quarter" idx="3"/>
          </p:nvPr>
        </p:nvSpPr>
        <p:spPr>
          <a:xfrm>
            <a:off x="609600" y="6492876"/>
            <a:ext cx="4572000" cy="283845"/>
          </a:xfrm>
          <a:prstGeom prst="rect">
            <a:avLst/>
          </a:prstGeom>
        </p:spPr>
        <p:txBody>
          <a:bodyPr vert="horz" lIns="91440" tIns="45720" rIns="91440" bIns="45720" rtlCol="0" anchor="t"/>
          <a:lstStyle>
            <a:lvl1pPr algn="l">
              <a:defRPr sz="1000">
                <a:solidFill>
                  <a:schemeClr val="tx1"/>
                </a:solidFill>
              </a:defRPr>
            </a:lvl1pPr>
          </a:lstStyle>
          <a:p>
            <a:endParaRPr lang="es-VE"/>
          </a:p>
        </p:txBody>
      </p:sp>
      <p:sp>
        <p:nvSpPr>
          <p:cNvPr id="6" name="Slide Number Placeholder 5"/>
          <p:cNvSpPr>
            <a:spLocks noGrp="1"/>
          </p:cNvSpPr>
          <p:nvPr>
            <p:ph type="sldNum" sz="quarter" idx="4"/>
          </p:nvPr>
        </p:nvSpPr>
        <p:spPr>
          <a:xfrm rot="16200000">
            <a:off x="11189124" y="5824644"/>
            <a:ext cx="1315721" cy="486833"/>
          </a:xfrm>
          <a:prstGeom prst="rect">
            <a:avLst/>
          </a:prstGeom>
        </p:spPr>
        <p:txBody>
          <a:bodyPr vert="horz" lIns="91440" tIns="45720" rIns="91440" bIns="45720" rtlCol="0" anchor="ctr"/>
          <a:lstStyle>
            <a:lvl1pPr algn="l">
              <a:defRPr sz="2400" b="1">
                <a:solidFill>
                  <a:schemeClr val="tx2"/>
                </a:solidFill>
              </a:defRPr>
            </a:lvl1pPr>
          </a:lstStyle>
          <a:p>
            <a:fld id="{B359CE1C-E3C6-4B0D-B9C3-55E7E64BA622}" type="slidenum">
              <a:rPr lang="es-VE" smtClean="0"/>
              <a:pPr/>
              <a:t>‹Nº›</a:t>
            </a:fld>
            <a:endParaRPr lang="es-VE"/>
          </a:p>
        </p:txBody>
      </p:sp>
      <p:sp>
        <p:nvSpPr>
          <p:cNvPr id="7" name="Rectangle 6"/>
          <p:cNvSpPr/>
          <p:nvPr/>
        </p:nvSpPr>
        <p:spPr>
          <a:xfrm>
            <a:off x="12001499" y="0"/>
            <a:ext cx="190501"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p:cNvSpPr/>
          <p:nvPr/>
        </p:nvSpPr>
        <p:spPr>
          <a:xfrm>
            <a:off x="12001499" y="1371600"/>
            <a:ext cx="190501"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17.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chart" Target="../charts/chart3.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5 CuadroTexto"/>
          <p:cNvSpPr txBox="1"/>
          <p:nvPr/>
        </p:nvSpPr>
        <p:spPr>
          <a:xfrm>
            <a:off x="7824192" y="5877272"/>
            <a:ext cx="3662734" cy="461665"/>
          </a:xfrm>
          <a:prstGeom prst="rect">
            <a:avLst/>
          </a:prstGeom>
          <a:noFill/>
        </p:spPr>
        <p:txBody>
          <a:bodyPr wrap="none" rtlCol="0">
            <a:spAutoFit/>
          </a:bodyPr>
          <a:lstStyle/>
          <a:p>
            <a:r>
              <a:rPr lang="es-VE" sz="2400" b="1" dirty="0"/>
              <a:t>Prof.  Heriberto ECHEZURÍA</a:t>
            </a:r>
          </a:p>
        </p:txBody>
      </p:sp>
      <p:sp>
        <p:nvSpPr>
          <p:cNvPr id="9" name="8 CuadroTexto"/>
          <p:cNvSpPr txBox="1"/>
          <p:nvPr/>
        </p:nvSpPr>
        <p:spPr>
          <a:xfrm>
            <a:off x="2099556" y="2266419"/>
            <a:ext cx="7992888" cy="2062103"/>
          </a:xfrm>
          <a:prstGeom prst="rect">
            <a:avLst/>
          </a:prstGeom>
          <a:noFill/>
        </p:spPr>
        <p:txBody>
          <a:bodyPr wrap="square" rtlCol="0">
            <a:spAutoFit/>
          </a:bodyPr>
          <a:lstStyle/>
          <a:p>
            <a:pPr algn="just"/>
            <a:r>
              <a:rPr lang="es-VE" sz="3200" b="1" dirty="0" smtClean="0">
                <a:latin typeface="Arial Narrow" panose="020B0606020202030204" pitchFamily="34" charset="0"/>
              </a:rPr>
              <a:t>La energía </a:t>
            </a:r>
            <a:r>
              <a:rPr lang="es-VE" sz="3200" b="1" dirty="0" smtClean="0">
                <a:latin typeface="Arial Narrow" panose="020B0606020202030204" pitchFamily="34" charset="0"/>
              </a:rPr>
              <a:t>sísmica en la fuente. </a:t>
            </a:r>
          </a:p>
          <a:p>
            <a:pPr algn="just"/>
            <a:r>
              <a:rPr lang="es-VE" sz="3200" b="1" dirty="0" smtClean="0">
                <a:latin typeface="Arial Narrow" panose="020B0606020202030204" pitchFamily="34" charset="0"/>
              </a:rPr>
              <a:t>La energía </a:t>
            </a:r>
            <a:r>
              <a:rPr lang="es-VE" sz="3200" b="1" dirty="0" smtClean="0">
                <a:latin typeface="Arial Narrow" panose="020B0606020202030204" pitchFamily="34" charset="0"/>
              </a:rPr>
              <a:t>del acelerograma como intensidad. </a:t>
            </a:r>
          </a:p>
          <a:p>
            <a:pPr algn="just"/>
            <a:r>
              <a:rPr lang="es-VE" sz="3200" b="1" dirty="0" smtClean="0">
                <a:latin typeface="Arial Narrow" panose="020B0606020202030204" pitchFamily="34" charset="0"/>
              </a:rPr>
              <a:t>El sector </a:t>
            </a:r>
            <a:r>
              <a:rPr lang="es-VE" sz="3200" b="1" dirty="0" smtClean="0">
                <a:latin typeface="Arial Narrow" panose="020B0606020202030204" pitchFamily="34" charset="0"/>
              </a:rPr>
              <a:t>fuerte del acelerograma</a:t>
            </a:r>
            <a:r>
              <a:rPr lang="es-VE" sz="3200" b="1" dirty="0" smtClean="0">
                <a:latin typeface="Arial Narrow" panose="020B0606020202030204" pitchFamily="34" charset="0"/>
              </a:rPr>
              <a:t>.</a:t>
            </a:r>
          </a:p>
          <a:p>
            <a:pPr algn="just"/>
            <a:r>
              <a:rPr lang="es-VE" sz="3200" b="1" smtClean="0">
                <a:latin typeface="Arial Narrow" panose="020B0606020202030204" pitchFamily="34" charset="0"/>
              </a:rPr>
              <a:t>La amplificación </a:t>
            </a:r>
            <a:r>
              <a:rPr lang="es-VE" sz="3200" b="1" dirty="0" smtClean="0">
                <a:latin typeface="Arial Narrow" panose="020B0606020202030204" pitchFamily="34" charset="0"/>
              </a:rPr>
              <a:t>de la </a:t>
            </a:r>
            <a:r>
              <a:rPr lang="es-VE" sz="3200" b="1" smtClean="0">
                <a:latin typeface="Arial Narrow" panose="020B0606020202030204" pitchFamily="34" charset="0"/>
              </a:rPr>
              <a:t>señal sísmica.</a:t>
            </a:r>
            <a:endParaRPr lang="es-VE" sz="3200" b="1" dirty="0">
              <a:latin typeface="Arial Narrow" panose="020B0606020202030204" pitchFamily="34" charset="0"/>
            </a:endParaRPr>
          </a:p>
        </p:txBody>
      </p:sp>
      <p:grpSp>
        <p:nvGrpSpPr>
          <p:cNvPr id="5" name="4 Grupo"/>
          <p:cNvGrpSpPr/>
          <p:nvPr/>
        </p:nvGrpSpPr>
        <p:grpSpPr>
          <a:xfrm>
            <a:off x="10552960" y="40944"/>
            <a:ext cx="1500198" cy="1079170"/>
            <a:chOff x="2233613" y="1196752"/>
            <a:chExt cx="4676775" cy="4382988"/>
          </a:xfrm>
        </p:grpSpPr>
        <p:grpSp>
          <p:nvGrpSpPr>
            <p:cNvPr id="7" name="5 Grupo"/>
            <p:cNvGrpSpPr/>
            <p:nvPr/>
          </p:nvGrpSpPr>
          <p:grpSpPr>
            <a:xfrm>
              <a:off x="2699792" y="1196752"/>
              <a:ext cx="3888432" cy="3744416"/>
              <a:chOff x="2699792" y="1556792"/>
              <a:chExt cx="3888432" cy="3744416"/>
            </a:xfrm>
          </p:grpSpPr>
          <p:pic>
            <p:nvPicPr>
              <p:cNvPr id="10" name="9 Imagen" descr="vertical-color.png"/>
              <p:cNvPicPr>
                <a:picLocks noChangeAspect="1"/>
              </p:cNvPicPr>
              <p:nvPr/>
            </p:nvPicPr>
            <p:blipFill>
              <a:blip r:embed="rId2" cstate="print"/>
              <a:stretch>
                <a:fillRect/>
              </a:stretch>
            </p:blipFill>
            <p:spPr>
              <a:xfrm>
                <a:off x="2699792" y="1556792"/>
                <a:ext cx="3816424" cy="3709671"/>
              </a:xfrm>
              <a:prstGeom prst="rect">
                <a:avLst/>
              </a:prstGeom>
            </p:spPr>
          </p:pic>
          <p:sp>
            <p:nvSpPr>
              <p:cNvPr id="11" name="10 Rectángulo"/>
              <p:cNvSpPr/>
              <p:nvPr/>
            </p:nvSpPr>
            <p:spPr>
              <a:xfrm>
                <a:off x="6300192" y="4077072"/>
                <a:ext cx="288032" cy="12241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pic>
          <p:nvPicPr>
            <p:cNvPr id="8" name="Picture 3"/>
            <p:cNvPicPr>
              <a:picLocks noChangeAspect="1" noChangeArrowheads="1"/>
            </p:cNvPicPr>
            <p:nvPr/>
          </p:nvPicPr>
          <p:blipFill>
            <a:blip r:embed="rId3" cstate="print"/>
            <a:srcRect/>
            <a:stretch>
              <a:fillRect/>
            </a:stretch>
          </p:blipFill>
          <p:spPr bwMode="auto">
            <a:xfrm>
              <a:off x="2233613" y="3789040"/>
              <a:ext cx="4676775" cy="1790700"/>
            </a:xfrm>
            <a:prstGeom prst="rect">
              <a:avLst/>
            </a:prstGeom>
            <a:noFill/>
            <a:ln w="9525">
              <a:noFill/>
              <a:miter lim="800000"/>
              <a:headEnd/>
              <a:tailEnd/>
            </a:ln>
          </p:spPr>
        </p:pic>
      </p:grpSp>
      <p:sp>
        <p:nvSpPr>
          <p:cNvPr id="13" name="12 CuadroTexto"/>
          <p:cNvSpPr txBox="1"/>
          <p:nvPr/>
        </p:nvSpPr>
        <p:spPr>
          <a:xfrm>
            <a:off x="47328" y="104838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sp>
        <p:nvSpPr>
          <p:cNvPr id="14" name="13 CuadroTexto"/>
          <p:cNvSpPr txBox="1"/>
          <p:nvPr/>
        </p:nvSpPr>
        <p:spPr>
          <a:xfrm>
            <a:off x="60976" y="66104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pic>
        <p:nvPicPr>
          <p:cNvPr id="15" name="Picture 3"/>
          <p:cNvPicPr>
            <a:picLocks noChangeAspect="1"/>
          </p:cNvPicPr>
          <p:nvPr/>
        </p:nvPicPr>
        <p:blipFill>
          <a:blip r:embed="rId4" cstate="print">
            <a:extLst>
              <a:ext uri="{28A0092B-C50C-407E-A947-70E740481C1C}">
                <a14:useLocalDpi xmlns="" xmlns:a14="http://schemas.microsoft.com/office/drawing/2010/main" val="0"/>
              </a:ext>
            </a:extLst>
          </a:blip>
          <a:srcRect r="44267" b="-793"/>
          <a:stretch>
            <a:fillRect/>
          </a:stretch>
        </p:blipFill>
        <p:spPr>
          <a:xfrm>
            <a:off x="126888" y="84980"/>
            <a:ext cx="1734288" cy="679724"/>
          </a:xfrm>
          <a:prstGeom prst="rect">
            <a:avLst/>
          </a:prstGeom>
        </p:spPr>
      </p:pic>
    </p:spTree>
    <p:extLst>
      <p:ext uri="{BB962C8B-B14F-4D97-AF65-F5344CB8AC3E}">
        <p14:creationId xmlns="" xmlns:p14="http://schemas.microsoft.com/office/powerpoint/2010/main" val="11371106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6 CuadroTexto"/>
          <p:cNvSpPr txBox="1"/>
          <p:nvPr/>
        </p:nvSpPr>
        <p:spPr>
          <a:xfrm>
            <a:off x="551384" y="3789040"/>
            <a:ext cx="10873208" cy="2862322"/>
          </a:xfrm>
          <a:prstGeom prst="rect">
            <a:avLst/>
          </a:prstGeom>
          <a:solidFill>
            <a:schemeClr val="bg1"/>
          </a:solidFill>
        </p:spPr>
        <p:txBody>
          <a:bodyPr wrap="square" rtlCol="0">
            <a:spAutoFit/>
          </a:bodyPr>
          <a:lstStyle/>
          <a:p>
            <a:pPr algn="just"/>
            <a:r>
              <a:rPr lang="es-VE" dirty="0">
                <a:latin typeface="Arial Narrow" panose="020B0606020202030204" pitchFamily="34" charset="0"/>
              </a:rPr>
              <a:t>Nótese que la amplitud del movimiento es A, la amplitud de la velocidad es </a:t>
            </a:r>
            <a:r>
              <a:rPr lang="es-VE" dirty="0" err="1">
                <a:latin typeface="Arial Narrow" panose="020B0606020202030204" pitchFamily="34" charset="0"/>
              </a:rPr>
              <a:t>wA</a:t>
            </a:r>
            <a:r>
              <a:rPr lang="es-VE" dirty="0">
                <a:latin typeface="Arial Narrow" panose="020B0606020202030204" pitchFamily="34" charset="0"/>
              </a:rPr>
              <a:t> y la amplitud de la aceleración es w</a:t>
            </a:r>
            <a:r>
              <a:rPr lang="es-VE" baseline="30000" dirty="0">
                <a:latin typeface="Arial Narrow" panose="020B0606020202030204" pitchFamily="34" charset="0"/>
              </a:rPr>
              <a:t>2</a:t>
            </a:r>
            <a:r>
              <a:rPr lang="es-VE" dirty="0">
                <a:latin typeface="Arial Narrow" panose="020B0606020202030204" pitchFamily="34" charset="0"/>
              </a:rPr>
              <a:t>A. Esto quiere decir que las frecuencias también están relacionadas con las amplitudes del desplazamiento, las velocidades y las aceleraciones de las ondas contenidas en un acelerograma. </a:t>
            </a:r>
          </a:p>
          <a:p>
            <a:pPr algn="just"/>
            <a:endParaRPr lang="es-VE" dirty="0">
              <a:latin typeface="Arial Narrow" panose="020B0606020202030204" pitchFamily="34" charset="0"/>
            </a:endParaRPr>
          </a:p>
          <a:p>
            <a:pPr algn="just"/>
            <a:r>
              <a:rPr lang="es-VE" dirty="0">
                <a:latin typeface="Arial Narrow" panose="020B0606020202030204" pitchFamily="34" charset="0"/>
              </a:rPr>
              <a:t>Similarmente, el conocimiento de dos amplitudes permite el cálculo de todas las demás variables. Esta es una propiedad muy importante y útil que permite la utilización del gráfico tripartito. En este gráfico cada componente armónico del acelerograma puede ser descrito completamente por un punto en términos de la frecuencia y de las amplitudes del movimiento, la velocidad y la aceleración.</a:t>
            </a:r>
          </a:p>
          <a:p>
            <a:pPr algn="just"/>
            <a:endParaRPr lang="es-VE" dirty="0">
              <a:latin typeface="Arial Narrow" panose="020B0606020202030204" pitchFamily="34" charset="0"/>
            </a:endParaRPr>
          </a:p>
          <a:p>
            <a:pPr algn="just"/>
            <a:r>
              <a:rPr lang="es-VE" dirty="0">
                <a:latin typeface="Arial Narrow" panose="020B0606020202030204" pitchFamily="34" charset="0"/>
              </a:rPr>
              <a:t>Los gráficos tripartitos se utilizan para describir los movimientos del terrenos debidos a sismos.</a:t>
            </a:r>
            <a:endParaRPr lang="es-VE" sz="1600" dirty="0"/>
          </a:p>
        </p:txBody>
      </p:sp>
      <p:pic>
        <p:nvPicPr>
          <p:cNvPr id="532482" name="Picture 2"/>
          <p:cNvPicPr>
            <a:picLocks noChangeAspect="1" noChangeArrowheads="1"/>
          </p:cNvPicPr>
          <p:nvPr/>
        </p:nvPicPr>
        <p:blipFill rotWithShape="1">
          <a:blip r:embed="rId2" cstate="print"/>
          <a:srcRect l="10070" t="21362" r="38593" b="52011"/>
          <a:stretch/>
        </p:blipFill>
        <p:spPr bwMode="auto">
          <a:xfrm>
            <a:off x="2495600" y="2269285"/>
            <a:ext cx="3888433" cy="1398351"/>
          </a:xfrm>
          <a:prstGeom prst="rect">
            <a:avLst/>
          </a:prstGeom>
          <a:noFill/>
          <a:ln w="9525">
            <a:noFill/>
            <a:miter lim="800000"/>
            <a:headEnd/>
            <a:tailEnd/>
          </a:ln>
          <a:effectLst/>
        </p:spPr>
      </p:pic>
      <p:sp>
        <p:nvSpPr>
          <p:cNvPr id="3" name="2 CuadroTexto"/>
          <p:cNvSpPr txBox="1"/>
          <p:nvPr/>
        </p:nvSpPr>
        <p:spPr>
          <a:xfrm>
            <a:off x="551384" y="1181805"/>
            <a:ext cx="10873208" cy="707886"/>
          </a:xfrm>
          <a:prstGeom prst="rect">
            <a:avLst/>
          </a:prstGeom>
          <a:solidFill>
            <a:schemeClr val="bg1"/>
          </a:solidFill>
        </p:spPr>
        <p:txBody>
          <a:bodyPr wrap="square" rtlCol="0">
            <a:spAutoFit/>
          </a:bodyPr>
          <a:lstStyle/>
          <a:p>
            <a:pPr algn="just"/>
            <a:r>
              <a:rPr lang="es-VE" sz="2000" dirty="0">
                <a:latin typeface="Arial Narrow" panose="020B0606020202030204" pitchFamily="34" charset="0"/>
              </a:rPr>
              <a:t>Al ser funciones armónicas, entonces el desplazamiento , la velocidad y la aceleración están relacionados según se muestra en el cuadro mostaza abajo:</a:t>
            </a:r>
            <a:endParaRPr lang="es-VE" sz="2000" dirty="0"/>
          </a:p>
        </p:txBody>
      </p:sp>
      <p:sp>
        <p:nvSpPr>
          <p:cNvPr id="4" name="3 CuadroTexto"/>
          <p:cNvSpPr txBox="1"/>
          <p:nvPr/>
        </p:nvSpPr>
        <p:spPr>
          <a:xfrm>
            <a:off x="6591882" y="2184502"/>
            <a:ext cx="1512168" cy="338554"/>
          </a:xfrm>
          <a:prstGeom prst="rect">
            <a:avLst/>
          </a:prstGeom>
          <a:solidFill>
            <a:schemeClr val="bg1"/>
          </a:solidFill>
        </p:spPr>
        <p:txBody>
          <a:bodyPr wrap="square" rtlCol="0">
            <a:spAutoFit/>
          </a:bodyPr>
          <a:lstStyle/>
          <a:p>
            <a:pPr algn="just"/>
            <a:r>
              <a:rPr lang="es-VE" sz="1600" b="1" dirty="0">
                <a:latin typeface="Arial Narrow" panose="020B0606020202030204" pitchFamily="34" charset="0"/>
              </a:rPr>
              <a:t>desplazamiento</a:t>
            </a:r>
          </a:p>
        </p:txBody>
      </p:sp>
      <p:sp>
        <p:nvSpPr>
          <p:cNvPr id="5" name="4 CuadroTexto"/>
          <p:cNvSpPr txBox="1"/>
          <p:nvPr/>
        </p:nvSpPr>
        <p:spPr>
          <a:xfrm>
            <a:off x="6622342" y="2629906"/>
            <a:ext cx="1340322" cy="338554"/>
          </a:xfrm>
          <a:prstGeom prst="rect">
            <a:avLst/>
          </a:prstGeom>
          <a:solidFill>
            <a:schemeClr val="bg1"/>
          </a:solidFill>
        </p:spPr>
        <p:txBody>
          <a:bodyPr wrap="square" rtlCol="0">
            <a:spAutoFit/>
          </a:bodyPr>
          <a:lstStyle/>
          <a:p>
            <a:pPr algn="just"/>
            <a:r>
              <a:rPr lang="es-VE" sz="1600" b="1" dirty="0">
                <a:latin typeface="Arial Narrow" panose="020B0606020202030204" pitchFamily="34" charset="0"/>
              </a:rPr>
              <a:t>velocidad</a:t>
            </a:r>
          </a:p>
        </p:txBody>
      </p:sp>
      <p:sp>
        <p:nvSpPr>
          <p:cNvPr id="6" name="5 CuadroTexto"/>
          <p:cNvSpPr txBox="1"/>
          <p:nvPr/>
        </p:nvSpPr>
        <p:spPr>
          <a:xfrm>
            <a:off x="6591882" y="3136947"/>
            <a:ext cx="1224136" cy="338554"/>
          </a:xfrm>
          <a:prstGeom prst="rect">
            <a:avLst/>
          </a:prstGeom>
          <a:solidFill>
            <a:schemeClr val="bg1"/>
          </a:solidFill>
        </p:spPr>
        <p:txBody>
          <a:bodyPr wrap="square" rtlCol="0">
            <a:spAutoFit/>
          </a:bodyPr>
          <a:lstStyle/>
          <a:p>
            <a:pPr algn="just"/>
            <a:r>
              <a:rPr lang="es-VE" sz="1600" dirty="0"/>
              <a:t> </a:t>
            </a:r>
            <a:r>
              <a:rPr lang="es-VE" sz="1600" b="1" dirty="0">
                <a:latin typeface="Arial Narrow" panose="020B0606020202030204" pitchFamily="34" charset="0"/>
              </a:rPr>
              <a:t>aceleración</a:t>
            </a:r>
          </a:p>
        </p:txBody>
      </p:sp>
      <p:sp>
        <p:nvSpPr>
          <p:cNvPr id="8" name="7 CuadroTexto"/>
          <p:cNvSpPr txBox="1"/>
          <p:nvPr/>
        </p:nvSpPr>
        <p:spPr>
          <a:xfrm>
            <a:off x="8472264" y="2361131"/>
            <a:ext cx="1944215" cy="923330"/>
          </a:xfrm>
          <a:prstGeom prst="rect">
            <a:avLst/>
          </a:prstGeom>
          <a:solidFill>
            <a:schemeClr val="accent2">
              <a:lumMod val="40000"/>
              <a:lumOff val="60000"/>
            </a:schemeClr>
          </a:solidFill>
        </p:spPr>
        <p:txBody>
          <a:bodyPr wrap="square" rtlCol="0">
            <a:spAutoFit/>
          </a:bodyPr>
          <a:lstStyle/>
          <a:p>
            <a:r>
              <a:rPr lang="es-VE" dirty="0" err="1"/>
              <a:t>a</a:t>
            </a:r>
            <a:r>
              <a:rPr lang="es-VE" baseline="-25000" dirty="0" err="1"/>
              <a:t>e</a:t>
            </a:r>
            <a:r>
              <a:rPr lang="es-VE" dirty="0"/>
              <a:t> =</a:t>
            </a:r>
            <a:r>
              <a:rPr lang="es-VE" dirty="0">
                <a:latin typeface="Symbol" pitchFamily="18" charset="2"/>
              </a:rPr>
              <a:t>w</a:t>
            </a:r>
            <a:r>
              <a:rPr lang="es-VE" baseline="30000" dirty="0"/>
              <a:t>2</a:t>
            </a:r>
            <a:r>
              <a:rPr lang="es-VE" dirty="0"/>
              <a:t> * d</a:t>
            </a:r>
            <a:r>
              <a:rPr lang="es-VE" baseline="-25000" dirty="0"/>
              <a:t>e</a:t>
            </a:r>
            <a:endParaRPr lang="es-VE" dirty="0"/>
          </a:p>
          <a:p>
            <a:r>
              <a:rPr lang="es-VE" dirty="0" err="1"/>
              <a:t>a</a:t>
            </a:r>
            <a:r>
              <a:rPr lang="es-VE" baseline="-25000" dirty="0" err="1"/>
              <a:t>e</a:t>
            </a:r>
            <a:r>
              <a:rPr lang="es-VE" baseline="-25000" dirty="0"/>
              <a:t> </a:t>
            </a:r>
            <a:r>
              <a:rPr lang="es-VE" dirty="0"/>
              <a:t>= (2*</a:t>
            </a:r>
            <a:r>
              <a:rPr lang="es-VE" dirty="0">
                <a:latin typeface="Symbol" pitchFamily="18" charset="2"/>
              </a:rPr>
              <a:t>p</a:t>
            </a:r>
            <a:r>
              <a:rPr lang="es-VE" dirty="0"/>
              <a:t>/T)</a:t>
            </a:r>
            <a:r>
              <a:rPr lang="es-VE" baseline="30000" dirty="0"/>
              <a:t>2</a:t>
            </a:r>
            <a:r>
              <a:rPr lang="es-VE" dirty="0"/>
              <a:t> * d</a:t>
            </a:r>
            <a:r>
              <a:rPr lang="es-VE" baseline="-25000" dirty="0"/>
              <a:t>e</a:t>
            </a:r>
            <a:endParaRPr lang="es-VE" dirty="0"/>
          </a:p>
          <a:p>
            <a:r>
              <a:rPr lang="es-VE" dirty="0"/>
              <a:t>d</a:t>
            </a:r>
            <a:r>
              <a:rPr lang="es-VE" baseline="-25000" dirty="0"/>
              <a:t>e </a:t>
            </a:r>
            <a:r>
              <a:rPr lang="es-VE" dirty="0"/>
              <a:t>= T</a:t>
            </a:r>
            <a:r>
              <a:rPr lang="es-VE" baseline="30000" dirty="0"/>
              <a:t>2</a:t>
            </a:r>
            <a:r>
              <a:rPr lang="es-VE" dirty="0"/>
              <a:t>* </a:t>
            </a:r>
            <a:r>
              <a:rPr lang="es-VE" dirty="0" err="1"/>
              <a:t>a</a:t>
            </a:r>
            <a:r>
              <a:rPr lang="es-VE" baseline="-25000" dirty="0" err="1"/>
              <a:t>e</a:t>
            </a:r>
            <a:r>
              <a:rPr lang="es-VE" dirty="0"/>
              <a:t> / 4</a:t>
            </a:r>
            <a:r>
              <a:rPr lang="es-VE" dirty="0">
                <a:latin typeface="Symbol" pitchFamily="18" charset="2"/>
              </a:rPr>
              <a:t>p</a:t>
            </a:r>
            <a:r>
              <a:rPr lang="es-VE" baseline="30000" dirty="0"/>
              <a:t>2</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8388" name="Picture 4"/>
          <p:cNvPicPr>
            <a:picLocks noChangeAspect="1" noChangeArrowheads="1"/>
          </p:cNvPicPr>
          <p:nvPr/>
        </p:nvPicPr>
        <p:blipFill rotWithShape="1">
          <a:blip r:embed="rId2" cstate="print"/>
          <a:srcRect l="26068" t="61773" r="32221"/>
          <a:stretch/>
        </p:blipFill>
        <p:spPr bwMode="auto">
          <a:xfrm>
            <a:off x="4351595" y="2902202"/>
            <a:ext cx="2304256" cy="629907"/>
          </a:xfrm>
          <a:prstGeom prst="rect">
            <a:avLst/>
          </a:prstGeom>
          <a:noFill/>
          <a:ln w="12700">
            <a:solidFill>
              <a:schemeClr val="tx1"/>
            </a:solidFill>
            <a:miter lim="800000"/>
            <a:headEnd/>
            <a:tailEnd/>
          </a:ln>
          <a:effectLst/>
        </p:spPr>
      </p:pic>
      <p:pic>
        <p:nvPicPr>
          <p:cNvPr id="528387" name="Picture 3"/>
          <p:cNvPicPr>
            <a:picLocks noChangeAspect="1" noChangeArrowheads="1"/>
          </p:cNvPicPr>
          <p:nvPr/>
        </p:nvPicPr>
        <p:blipFill rotWithShape="1">
          <a:blip r:embed="rId3" cstate="print"/>
          <a:srcRect b="18702"/>
          <a:stretch/>
        </p:blipFill>
        <p:spPr bwMode="auto">
          <a:xfrm rot="-60000">
            <a:off x="5529751" y="3638906"/>
            <a:ext cx="3708574" cy="3014998"/>
          </a:xfrm>
          <a:prstGeom prst="rect">
            <a:avLst/>
          </a:prstGeom>
          <a:noFill/>
          <a:ln w="9525">
            <a:noFill/>
            <a:miter lim="800000"/>
            <a:headEnd/>
            <a:tailEnd/>
          </a:ln>
          <a:effectLst/>
        </p:spPr>
      </p:pic>
      <p:pic>
        <p:nvPicPr>
          <p:cNvPr id="528389" name="Picture 5"/>
          <p:cNvPicPr>
            <a:picLocks noChangeAspect="1" noChangeArrowheads="1"/>
          </p:cNvPicPr>
          <p:nvPr/>
        </p:nvPicPr>
        <p:blipFill>
          <a:blip r:embed="rId4" cstate="print"/>
          <a:srcRect/>
          <a:stretch>
            <a:fillRect/>
          </a:stretch>
        </p:blipFill>
        <p:spPr bwMode="auto">
          <a:xfrm>
            <a:off x="2888940" y="3778829"/>
            <a:ext cx="2418898" cy="1367576"/>
          </a:xfrm>
          <a:prstGeom prst="rect">
            <a:avLst/>
          </a:prstGeom>
          <a:noFill/>
          <a:ln w="9525">
            <a:noFill/>
            <a:miter lim="800000"/>
            <a:headEnd/>
            <a:tailEnd/>
          </a:ln>
          <a:effectLst/>
        </p:spPr>
      </p:pic>
      <p:pic>
        <p:nvPicPr>
          <p:cNvPr id="528390" name="Picture 6"/>
          <p:cNvPicPr>
            <a:picLocks noChangeAspect="1" noChangeArrowheads="1"/>
          </p:cNvPicPr>
          <p:nvPr/>
        </p:nvPicPr>
        <p:blipFill>
          <a:blip r:embed="rId5" cstate="print"/>
          <a:srcRect/>
          <a:stretch>
            <a:fillRect/>
          </a:stretch>
        </p:blipFill>
        <p:spPr bwMode="auto">
          <a:xfrm>
            <a:off x="2843565" y="5200180"/>
            <a:ext cx="2509648" cy="1485857"/>
          </a:xfrm>
          <a:prstGeom prst="rect">
            <a:avLst/>
          </a:prstGeom>
          <a:noFill/>
          <a:ln w="9525">
            <a:noFill/>
            <a:miter lim="800000"/>
            <a:headEnd/>
            <a:tailEnd/>
          </a:ln>
          <a:effectLst/>
        </p:spPr>
      </p:pic>
      <p:sp>
        <p:nvSpPr>
          <p:cNvPr id="6" name="5 CuadroTexto"/>
          <p:cNvSpPr txBox="1"/>
          <p:nvPr/>
        </p:nvSpPr>
        <p:spPr>
          <a:xfrm>
            <a:off x="442713" y="817102"/>
            <a:ext cx="11064155" cy="2031325"/>
          </a:xfrm>
          <a:prstGeom prst="rect">
            <a:avLst/>
          </a:prstGeom>
          <a:solidFill>
            <a:schemeClr val="bg1"/>
          </a:solidFill>
        </p:spPr>
        <p:txBody>
          <a:bodyPr wrap="square" rtlCol="0">
            <a:spAutoFit/>
          </a:bodyPr>
          <a:lstStyle/>
          <a:p>
            <a:pPr algn="just"/>
            <a:r>
              <a:rPr lang="es-VE" b="1" dirty="0">
                <a:latin typeface="Arial Narrow" panose="020B0606020202030204" pitchFamily="34" charset="0"/>
              </a:rPr>
              <a:t>Espectro del movimiento del terreno</a:t>
            </a:r>
            <a:r>
              <a:rPr lang="es-VE" dirty="0">
                <a:latin typeface="Arial Narrow" panose="020B0606020202030204" pitchFamily="34" charset="0"/>
              </a:rPr>
              <a:t>:</a:t>
            </a:r>
          </a:p>
          <a:p>
            <a:pPr algn="just"/>
            <a:endParaRPr lang="es-VE" dirty="0">
              <a:latin typeface="Arial Narrow" panose="020B0606020202030204" pitchFamily="34" charset="0"/>
            </a:endParaRPr>
          </a:p>
          <a:p>
            <a:pPr algn="just"/>
            <a:r>
              <a:rPr lang="es-VE" dirty="0">
                <a:latin typeface="Arial Narrow" panose="020B0606020202030204" pitchFamily="34" charset="0"/>
              </a:rPr>
              <a:t>Una señal complicada de aceleración puede ser descompuesta en una suma de funciones armónicas de diferentes amplitudes para obtener la función más complicada. </a:t>
            </a:r>
          </a:p>
          <a:p>
            <a:pPr algn="just"/>
            <a:endParaRPr lang="es-VE" dirty="0">
              <a:latin typeface="Arial Narrow" panose="020B0606020202030204" pitchFamily="34" charset="0"/>
            </a:endParaRPr>
          </a:p>
          <a:p>
            <a:pPr algn="just"/>
            <a:r>
              <a:rPr lang="es-VE" dirty="0">
                <a:latin typeface="Arial Narrow" panose="020B0606020202030204" pitchFamily="34" charset="0"/>
              </a:rPr>
              <a:t>Abajo un ejemplo de dos acelerogramas (izquierda) y los espectros de Fourier correspondientes (derecha) que en realidad corresponden a suma de funciones armónicas de la forma:</a:t>
            </a:r>
          </a:p>
        </p:txBody>
      </p:sp>
      <p:grpSp>
        <p:nvGrpSpPr>
          <p:cNvPr id="7" name="6 Grupo"/>
          <p:cNvGrpSpPr/>
          <p:nvPr/>
        </p:nvGrpSpPr>
        <p:grpSpPr>
          <a:xfrm>
            <a:off x="107504" y="44036"/>
            <a:ext cx="4281428" cy="1023772"/>
            <a:chOff x="152216" y="44036"/>
            <a:chExt cx="4281428" cy="1023772"/>
          </a:xfrm>
        </p:grpSpPr>
        <p:sp>
          <p:nvSpPr>
            <p:cNvPr id="8" name="7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9" name="Picture 3"/>
            <p:cNvPicPr>
              <a:picLocks noChangeAspect="1"/>
            </p:cNvPicPr>
            <p:nvPr/>
          </p:nvPicPr>
          <p:blipFill>
            <a:blip r:embed="rId6"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10" name="9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6098" name="Picture 2"/>
          <p:cNvPicPr>
            <a:picLocks noChangeAspect="1" noChangeArrowheads="1"/>
          </p:cNvPicPr>
          <p:nvPr/>
        </p:nvPicPr>
        <p:blipFill rotWithShape="1">
          <a:blip r:embed="rId2" cstate="print"/>
          <a:srcRect t="19236"/>
          <a:stretch/>
        </p:blipFill>
        <p:spPr bwMode="auto">
          <a:xfrm>
            <a:off x="3071664" y="3573016"/>
            <a:ext cx="5657850" cy="3030934"/>
          </a:xfrm>
          <a:prstGeom prst="rect">
            <a:avLst/>
          </a:prstGeom>
          <a:noFill/>
          <a:ln w="9525">
            <a:noFill/>
            <a:miter lim="800000"/>
            <a:headEnd/>
            <a:tailEnd/>
          </a:ln>
        </p:spPr>
      </p:pic>
      <p:sp>
        <p:nvSpPr>
          <p:cNvPr id="3" name="2 CuadroTexto"/>
          <p:cNvSpPr txBox="1"/>
          <p:nvPr/>
        </p:nvSpPr>
        <p:spPr>
          <a:xfrm>
            <a:off x="471680" y="1491354"/>
            <a:ext cx="11248639" cy="1631216"/>
          </a:xfrm>
          <a:prstGeom prst="rect">
            <a:avLst/>
          </a:prstGeom>
          <a:solidFill>
            <a:schemeClr val="bg1"/>
          </a:solidFill>
        </p:spPr>
        <p:txBody>
          <a:bodyPr wrap="square" rtlCol="0">
            <a:spAutoFit/>
          </a:bodyPr>
          <a:lstStyle/>
          <a:p>
            <a:pPr algn="just"/>
            <a:r>
              <a:rPr lang="es-VE" sz="2000" dirty="0">
                <a:latin typeface="Arial Narrow" panose="020B0606020202030204" pitchFamily="34" charset="0"/>
              </a:rPr>
              <a:t>La correlación entre las amplitudes de los desplazamientos, las velocidades y las aceleraciones podemos visualizarlas como tres vectores rotando en sentido contrario a la agujas del reloj a velocidad angular w, tal como se muestra en el gráfico abajo. </a:t>
            </a:r>
          </a:p>
          <a:p>
            <a:pPr algn="just"/>
            <a:endParaRPr lang="es-VE" sz="2000" dirty="0">
              <a:latin typeface="Arial Narrow" panose="020B0606020202030204" pitchFamily="34" charset="0"/>
            </a:endParaRPr>
          </a:p>
          <a:p>
            <a:pPr algn="just"/>
            <a:r>
              <a:rPr lang="es-VE" sz="2000" dirty="0">
                <a:latin typeface="Arial Narrow" panose="020B0606020202030204" pitchFamily="34" charset="0"/>
              </a:rPr>
              <a:t>El vector de aceleración antecede al de velocidad en 90° (</a:t>
            </a:r>
            <a:r>
              <a:rPr lang="es-VE" sz="2000" dirty="0">
                <a:latin typeface="Arial Narrow" panose="020B0606020202030204" pitchFamily="34" charset="0"/>
                <a:sym typeface="Symbol" panose="05050102010706020507" pitchFamily="18" charset="2"/>
              </a:rPr>
              <a:t></a:t>
            </a:r>
            <a:r>
              <a:rPr lang="es-VE" sz="2000" dirty="0">
                <a:latin typeface="Arial Narrow" panose="020B0606020202030204" pitchFamily="34" charset="0"/>
              </a:rPr>
              <a:t>/2 rad) y antecede 180° (</a:t>
            </a:r>
            <a:r>
              <a:rPr lang="es-VE" sz="2000" dirty="0">
                <a:latin typeface="Arial Narrow" panose="020B0606020202030204" pitchFamily="34" charset="0"/>
                <a:sym typeface="Symbol" panose="05050102010706020507" pitchFamily="18" charset="2"/>
              </a:rPr>
              <a:t></a:t>
            </a:r>
            <a:r>
              <a:rPr lang="es-VE" sz="2000" dirty="0">
                <a:latin typeface="Arial Narrow" panose="020B0606020202030204" pitchFamily="34" charset="0"/>
              </a:rPr>
              <a:t> rad) al de desplazamiento. </a:t>
            </a:r>
          </a:p>
        </p:txBody>
      </p:sp>
      <p:sp>
        <p:nvSpPr>
          <p:cNvPr id="4" name="3 CuadroTexto"/>
          <p:cNvSpPr txBox="1"/>
          <p:nvPr/>
        </p:nvSpPr>
        <p:spPr>
          <a:xfrm>
            <a:off x="5601543" y="4134361"/>
            <a:ext cx="1512169" cy="338554"/>
          </a:xfrm>
          <a:prstGeom prst="rect">
            <a:avLst/>
          </a:prstGeom>
          <a:solidFill>
            <a:schemeClr val="bg1"/>
          </a:solidFill>
        </p:spPr>
        <p:txBody>
          <a:bodyPr wrap="square" rtlCol="0">
            <a:spAutoFit/>
          </a:bodyPr>
          <a:lstStyle/>
          <a:p>
            <a:pPr algn="just"/>
            <a:r>
              <a:rPr lang="es-VE" sz="1600" dirty="0"/>
              <a:t>desplazamiento</a:t>
            </a:r>
          </a:p>
        </p:txBody>
      </p:sp>
      <p:sp>
        <p:nvSpPr>
          <p:cNvPr id="5" name="4 CuadroTexto"/>
          <p:cNvSpPr txBox="1"/>
          <p:nvPr/>
        </p:nvSpPr>
        <p:spPr>
          <a:xfrm>
            <a:off x="3081265" y="4018577"/>
            <a:ext cx="1008112" cy="338554"/>
          </a:xfrm>
          <a:prstGeom prst="rect">
            <a:avLst/>
          </a:prstGeom>
          <a:solidFill>
            <a:schemeClr val="bg1"/>
          </a:solidFill>
        </p:spPr>
        <p:txBody>
          <a:bodyPr wrap="square" rtlCol="0">
            <a:spAutoFit/>
          </a:bodyPr>
          <a:lstStyle/>
          <a:p>
            <a:pPr algn="just"/>
            <a:r>
              <a:rPr lang="es-VE" sz="1600" dirty="0"/>
              <a:t>velocidad</a:t>
            </a:r>
          </a:p>
        </p:txBody>
      </p:sp>
      <p:sp>
        <p:nvSpPr>
          <p:cNvPr id="6" name="5 CuadroTexto"/>
          <p:cNvSpPr txBox="1"/>
          <p:nvPr/>
        </p:nvSpPr>
        <p:spPr>
          <a:xfrm>
            <a:off x="2649215" y="5769704"/>
            <a:ext cx="1224137" cy="338554"/>
          </a:xfrm>
          <a:prstGeom prst="rect">
            <a:avLst/>
          </a:prstGeom>
          <a:solidFill>
            <a:schemeClr val="bg1"/>
          </a:solidFill>
        </p:spPr>
        <p:txBody>
          <a:bodyPr wrap="square" rtlCol="0">
            <a:spAutoFit/>
          </a:bodyPr>
          <a:lstStyle/>
          <a:p>
            <a:pPr algn="just"/>
            <a:r>
              <a:rPr lang="es-VE" sz="1600" dirty="0"/>
              <a:t> aceleración</a:t>
            </a:r>
          </a:p>
        </p:txBody>
      </p:sp>
      <p:sp>
        <p:nvSpPr>
          <p:cNvPr id="7" name="6 Rectángulo"/>
          <p:cNvSpPr/>
          <p:nvPr/>
        </p:nvSpPr>
        <p:spPr>
          <a:xfrm>
            <a:off x="6465639" y="5712214"/>
            <a:ext cx="2160240" cy="792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9" name="8 CuadroTexto"/>
          <p:cNvSpPr txBox="1"/>
          <p:nvPr/>
        </p:nvSpPr>
        <p:spPr>
          <a:xfrm>
            <a:off x="7608168" y="4626818"/>
            <a:ext cx="1829347" cy="923330"/>
          </a:xfrm>
          <a:prstGeom prst="rect">
            <a:avLst/>
          </a:prstGeom>
          <a:solidFill>
            <a:schemeClr val="accent2">
              <a:lumMod val="40000"/>
              <a:lumOff val="60000"/>
            </a:schemeClr>
          </a:solidFill>
        </p:spPr>
        <p:txBody>
          <a:bodyPr wrap="none" rtlCol="0">
            <a:spAutoFit/>
          </a:bodyPr>
          <a:lstStyle/>
          <a:p>
            <a:r>
              <a:rPr lang="es-VE" dirty="0" err="1"/>
              <a:t>a</a:t>
            </a:r>
            <a:r>
              <a:rPr lang="es-VE" baseline="-25000" dirty="0" err="1"/>
              <a:t>e</a:t>
            </a:r>
            <a:r>
              <a:rPr lang="es-VE" dirty="0"/>
              <a:t> =</a:t>
            </a:r>
            <a:r>
              <a:rPr lang="es-VE" dirty="0">
                <a:latin typeface="Symbol" pitchFamily="18" charset="2"/>
              </a:rPr>
              <a:t>w</a:t>
            </a:r>
            <a:r>
              <a:rPr lang="es-VE" baseline="30000" dirty="0"/>
              <a:t>2</a:t>
            </a:r>
            <a:r>
              <a:rPr lang="es-VE" dirty="0"/>
              <a:t> * d</a:t>
            </a:r>
            <a:r>
              <a:rPr lang="es-VE" baseline="-25000" dirty="0"/>
              <a:t>e</a:t>
            </a:r>
            <a:endParaRPr lang="es-VE" dirty="0"/>
          </a:p>
          <a:p>
            <a:r>
              <a:rPr lang="es-VE" dirty="0" err="1"/>
              <a:t>a</a:t>
            </a:r>
            <a:r>
              <a:rPr lang="es-VE" baseline="-25000" dirty="0" err="1"/>
              <a:t>e</a:t>
            </a:r>
            <a:r>
              <a:rPr lang="es-VE" baseline="-25000" dirty="0"/>
              <a:t> </a:t>
            </a:r>
            <a:r>
              <a:rPr lang="es-VE" dirty="0"/>
              <a:t>= (2*</a:t>
            </a:r>
            <a:r>
              <a:rPr lang="es-VE" dirty="0">
                <a:latin typeface="Symbol" pitchFamily="18" charset="2"/>
              </a:rPr>
              <a:t>p</a:t>
            </a:r>
            <a:r>
              <a:rPr lang="es-VE" dirty="0"/>
              <a:t>/T)</a:t>
            </a:r>
            <a:r>
              <a:rPr lang="es-VE" baseline="30000" dirty="0"/>
              <a:t>2</a:t>
            </a:r>
            <a:r>
              <a:rPr lang="es-VE" dirty="0"/>
              <a:t> * d</a:t>
            </a:r>
            <a:r>
              <a:rPr lang="es-VE" baseline="-25000" dirty="0"/>
              <a:t>e</a:t>
            </a:r>
            <a:endParaRPr lang="es-VE" dirty="0"/>
          </a:p>
          <a:p>
            <a:r>
              <a:rPr lang="es-VE" dirty="0"/>
              <a:t>d</a:t>
            </a:r>
            <a:r>
              <a:rPr lang="es-VE" baseline="-25000" dirty="0"/>
              <a:t>e </a:t>
            </a:r>
            <a:r>
              <a:rPr lang="es-VE" dirty="0"/>
              <a:t>= T</a:t>
            </a:r>
            <a:r>
              <a:rPr lang="es-VE" baseline="30000" dirty="0"/>
              <a:t>2</a:t>
            </a:r>
            <a:r>
              <a:rPr lang="es-VE" dirty="0"/>
              <a:t>* </a:t>
            </a:r>
            <a:r>
              <a:rPr lang="es-VE" dirty="0" err="1"/>
              <a:t>a</a:t>
            </a:r>
            <a:r>
              <a:rPr lang="es-VE" baseline="-25000" dirty="0" err="1"/>
              <a:t>e</a:t>
            </a:r>
            <a:r>
              <a:rPr lang="es-VE" dirty="0"/>
              <a:t> / 4</a:t>
            </a:r>
            <a:r>
              <a:rPr lang="es-VE" dirty="0">
                <a:latin typeface="Symbol" pitchFamily="18" charset="2"/>
              </a:rPr>
              <a:t>p</a:t>
            </a:r>
            <a:r>
              <a:rPr lang="es-VE" baseline="30000" dirty="0"/>
              <a:t>2</a:t>
            </a:r>
          </a:p>
        </p:txBody>
      </p:sp>
      <p:grpSp>
        <p:nvGrpSpPr>
          <p:cNvPr id="10" name="9 Grupo"/>
          <p:cNvGrpSpPr/>
          <p:nvPr/>
        </p:nvGrpSpPr>
        <p:grpSpPr>
          <a:xfrm>
            <a:off x="107504" y="44036"/>
            <a:ext cx="4281428" cy="1023772"/>
            <a:chOff x="152216" y="44036"/>
            <a:chExt cx="4281428" cy="1023772"/>
          </a:xfrm>
        </p:grpSpPr>
        <p:sp>
          <p:nvSpPr>
            <p:cNvPr id="11" name="10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12" name="Picture 3"/>
            <p:cNvPicPr>
              <a:picLocks noChangeAspect="1"/>
            </p:cNvPicPr>
            <p:nvPr/>
          </p:nvPicPr>
          <p:blipFill>
            <a:blip r:embed="rId3"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13" name="12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23392" y="1127849"/>
            <a:ext cx="10611765" cy="1200329"/>
          </a:xfrm>
          <a:prstGeom prst="rect">
            <a:avLst/>
          </a:prstGeom>
          <a:solidFill>
            <a:schemeClr val="bg1"/>
          </a:solidFill>
        </p:spPr>
        <p:txBody>
          <a:bodyPr wrap="square" rtlCol="0">
            <a:spAutoFit/>
          </a:bodyPr>
          <a:lstStyle/>
          <a:p>
            <a:pPr algn="just"/>
            <a:r>
              <a:rPr lang="es-VE" b="1" dirty="0">
                <a:latin typeface="Arial Narrow" panose="020B0606020202030204" pitchFamily="34" charset="0"/>
              </a:rPr>
              <a:t>Período predominante</a:t>
            </a:r>
          </a:p>
          <a:p>
            <a:pPr algn="just"/>
            <a:endParaRPr lang="es-VE" dirty="0">
              <a:latin typeface="Arial Narrow" panose="020B0606020202030204" pitchFamily="34" charset="0"/>
            </a:endParaRPr>
          </a:p>
          <a:p>
            <a:pPr algn="just"/>
            <a:r>
              <a:rPr lang="es-VE" dirty="0">
                <a:latin typeface="Arial Narrow" panose="020B0606020202030204" pitchFamily="34" charset="0"/>
              </a:rPr>
              <a:t>El período predominante de un sismo es aquel que tiene la mayor ordenada o amplitud.  Para el espectro de Fourier mostrado abajo del acelerograma </a:t>
            </a:r>
            <a:r>
              <a:rPr lang="es-VE" dirty="0" err="1">
                <a:latin typeface="Arial Narrow" panose="020B0606020202030204" pitchFamily="34" charset="0"/>
              </a:rPr>
              <a:t>Gilroy</a:t>
            </a:r>
            <a:r>
              <a:rPr lang="es-VE" dirty="0">
                <a:latin typeface="Arial Narrow" panose="020B0606020202030204" pitchFamily="34" charset="0"/>
              </a:rPr>
              <a:t> N°1 E-W, está en el orden de los 0,45 s.</a:t>
            </a:r>
          </a:p>
        </p:txBody>
      </p:sp>
      <p:sp>
        <p:nvSpPr>
          <p:cNvPr id="4" name="3 CuadroTexto"/>
          <p:cNvSpPr txBox="1"/>
          <p:nvPr/>
        </p:nvSpPr>
        <p:spPr>
          <a:xfrm>
            <a:off x="623392" y="5032584"/>
            <a:ext cx="10729192" cy="1200329"/>
          </a:xfrm>
          <a:prstGeom prst="rect">
            <a:avLst/>
          </a:prstGeom>
          <a:solidFill>
            <a:schemeClr val="bg1"/>
          </a:solidFill>
        </p:spPr>
        <p:txBody>
          <a:bodyPr wrap="square" rtlCol="0">
            <a:spAutoFit/>
          </a:bodyPr>
          <a:lstStyle/>
          <a:p>
            <a:pPr algn="just"/>
            <a:r>
              <a:rPr lang="es-VE" dirty="0">
                <a:latin typeface="Arial Narrow" panose="020B0606020202030204" pitchFamily="34" charset="0"/>
              </a:rPr>
              <a:t>Si asociamos una función armónica a ese período y la integramos tendremos un estimado de su velocidad y si esta es integrada de nuevo se tiene un estimado del desplazamiento. Por eso se denominan </a:t>
            </a:r>
            <a:r>
              <a:rPr lang="es-VE" dirty="0" err="1">
                <a:latin typeface="Arial Narrow" panose="020B0606020202030204" pitchFamily="34" charset="0"/>
              </a:rPr>
              <a:t>Pseudo</a:t>
            </a:r>
            <a:r>
              <a:rPr lang="es-VE" dirty="0">
                <a:latin typeface="Arial Narrow" panose="020B0606020202030204" pitchFamily="34" charset="0"/>
              </a:rPr>
              <a:t> velocidad y </a:t>
            </a:r>
            <a:r>
              <a:rPr lang="es-VE" dirty="0" err="1">
                <a:latin typeface="Arial Narrow" panose="020B0606020202030204" pitchFamily="34" charset="0"/>
              </a:rPr>
              <a:t>Pseudo</a:t>
            </a:r>
            <a:r>
              <a:rPr lang="es-VE" dirty="0">
                <a:latin typeface="Arial Narrow" panose="020B0606020202030204" pitchFamily="34" charset="0"/>
              </a:rPr>
              <a:t> desplazamiento, ya que son estimados a partir de las funciones periódicas para cada período. Cada uno de esos valores se pueden  llevar a un mismo gráfico aprovechando que son perpendiculares entre si.</a:t>
            </a:r>
          </a:p>
        </p:txBody>
      </p:sp>
      <p:pic>
        <p:nvPicPr>
          <p:cNvPr id="8" name="Picture 5"/>
          <p:cNvPicPr>
            <a:picLocks noChangeAspect="1" noChangeArrowheads="1"/>
          </p:cNvPicPr>
          <p:nvPr/>
        </p:nvPicPr>
        <p:blipFill>
          <a:blip r:embed="rId2" cstate="print"/>
          <a:srcRect/>
          <a:stretch>
            <a:fillRect/>
          </a:stretch>
        </p:blipFill>
        <p:spPr bwMode="auto">
          <a:xfrm>
            <a:off x="1096913" y="2684203"/>
            <a:ext cx="3485638" cy="1970679"/>
          </a:xfrm>
          <a:prstGeom prst="rect">
            <a:avLst/>
          </a:prstGeom>
          <a:noFill/>
          <a:ln w="9525">
            <a:noFill/>
            <a:miter lim="800000"/>
            <a:headEnd/>
            <a:tailEnd/>
          </a:ln>
          <a:effectLst/>
        </p:spPr>
      </p:pic>
      <p:grpSp>
        <p:nvGrpSpPr>
          <p:cNvPr id="11" name="10 Grupo"/>
          <p:cNvGrpSpPr/>
          <p:nvPr/>
        </p:nvGrpSpPr>
        <p:grpSpPr>
          <a:xfrm rot="-60000">
            <a:off x="4689103" y="2540775"/>
            <a:ext cx="6525919" cy="2364290"/>
            <a:chOff x="5671120" y="1916832"/>
            <a:chExt cx="5923087" cy="2393057"/>
          </a:xfrm>
        </p:grpSpPr>
        <p:pic>
          <p:nvPicPr>
            <p:cNvPr id="2050" name="Picture 2"/>
            <p:cNvPicPr>
              <a:picLocks noChangeAspect="1" noChangeArrowheads="1"/>
            </p:cNvPicPr>
            <p:nvPr/>
          </p:nvPicPr>
          <p:blipFill>
            <a:blip r:embed="rId3" cstate="print"/>
            <a:srcRect/>
            <a:stretch>
              <a:fillRect/>
            </a:stretch>
          </p:blipFill>
          <p:spPr bwMode="auto">
            <a:xfrm>
              <a:off x="5671120" y="1916832"/>
              <a:ext cx="5923087" cy="2393057"/>
            </a:xfrm>
            <a:prstGeom prst="rect">
              <a:avLst/>
            </a:prstGeom>
            <a:noFill/>
            <a:ln w="9525">
              <a:noFill/>
              <a:miter lim="800000"/>
              <a:headEnd/>
              <a:tailEnd/>
            </a:ln>
            <a:effectLst/>
          </p:spPr>
        </p:pic>
        <p:cxnSp>
          <p:nvCxnSpPr>
            <p:cNvPr id="10" name="9 Conector recto"/>
            <p:cNvCxnSpPr/>
            <p:nvPr/>
          </p:nvCxnSpPr>
          <p:spPr>
            <a:xfrm flipV="1">
              <a:off x="6411796" y="2060848"/>
              <a:ext cx="0" cy="1728192"/>
            </a:xfrm>
            <a:prstGeom prst="line">
              <a:avLst/>
            </a:prstGeom>
            <a:ln w="3810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2" name="11 CuadroTexto"/>
          <p:cNvSpPr txBox="1"/>
          <p:nvPr/>
        </p:nvSpPr>
        <p:spPr>
          <a:xfrm>
            <a:off x="5896456" y="3744796"/>
            <a:ext cx="436338" cy="261610"/>
          </a:xfrm>
          <a:prstGeom prst="rect">
            <a:avLst/>
          </a:prstGeom>
          <a:noFill/>
        </p:spPr>
        <p:txBody>
          <a:bodyPr wrap="none" rtlCol="0">
            <a:spAutoFit/>
          </a:bodyPr>
          <a:lstStyle/>
          <a:p>
            <a:r>
              <a:rPr lang="es-VE" sz="1100" dirty="0"/>
              <a:t>0,45</a:t>
            </a:r>
          </a:p>
        </p:txBody>
      </p:sp>
      <p:grpSp>
        <p:nvGrpSpPr>
          <p:cNvPr id="9" name="8 Grupo"/>
          <p:cNvGrpSpPr/>
          <p:nvPr/>
        </p:nvGrpSpPr>
        <p:grpSpPr>
          <a:xfrm>
            <a:off x="107504" y="44036"/>
            <a:ext cx="4281428" cy="1023772"/>
            <a:chOff x="152216" y="44036"/>
            <a:chExt cx="4281428" cy="1023772"/>
          </a:xfrm>
        </p:grpSpPr>
        <p:sp>
          <p:nvSpPr>
            <p:cNvPr id="13" name="12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14" name="Picture 3"/>
            <p:cNvPicPr>
              <a:picLocks noChangeAspect="1"/>
            </p:cNvPicPr>
            <p:nvPr/>
          </p:nvPicPr>
          <p:blipFill>
            <a:blip r:embed="rId4"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15" name="14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34530" name="Picture 2"/>
          <p:cNvPicPr>
            <a:picLocks noChangeAspect="1" noChangeArrowheads="1"/>
          </p:cNvPicPr>
          <p:nvPr/>
        </p:nvPicPr>
        <p:blipFill>
          <a:blip r:embed="rId2" cstate="print"/>
          <a:srcRect/>
          <a:stretch>
            <a:fillRect/>
          </a:stretch>
        </p:blipFill>
        <p:spPr bwMode="auto">
          <a:xfrm rot="-60000">
            <a:off x="1585153" y="1238214"/>
            <a:ext cx="2417605" cy="2961277"/>
          </a:xfrm>
          <a:prstGeom prst="rect">
            <a:avLst/>
          </a:prstGeom>
          <a:noFill/>
          <a:ln w="9525">
            <a:noFill/>
            <a:miter lim="800000"/>
            <a:headEnd/>
            <a:tailEnd/>
          </a:ln>
          <a:effectLst/>
        </p:spPr>
      </p:pic>
      <p:pic>
        <p:nvPicPr>
          <p:cNvPr id="1026" name="Picture 2"/>
          <p:cNvPicPr>
            <a:picLocks noChangeAspect="1" noChangeArrowheads="1"/>
          </p:cNvPicPr>
          <p:nvPr/>
        </p:nvPicPr>
        <p:blipFill>
          <a:blip r:embed="rId3" cstate="print"/>
          <a:srcRect/>
          <a:stretch>
            <a:fillRect/>
          </a:stretch>
        </p:blipFill>
        <p:spPr bwMode="auto">
          <a:xfrm>
            <a:off x="7464152" y="1219626"/>
            <a:ext cx="2679229" cy="3003022"/>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4367808" y="1219626"/>
            <a:ext cx="2965201" cy="3007866"/>
          </a:xfrm>
          <a:prstGeom prst="rect">
            <a:avLst/>
          </a:prstGeom>
          <a:noFill/>
          <a:ln w="9525">
            <a:noFill/>
            <a:miter lim="800000"/>
            <a:headEnd/>
            <a:tailEnd/>
          </a:ln>
          <a:effectLst/>
        </p:spPr>
      </p:pic>
      <p:sp>
        <p:nvSpPr>
          <p:cNvPr id="8" name="7 CuadroTexto"/>
          <p:cNvSpPr txBox="1"/>
          <p:nvPr/>
        </p:nvSpPr>
        <p:spPr>
          <a:xfrm>
            <a:off x="444031" y="4303455"/>
            <a:ext cx="11305256" cy="2554545"/>
          </a:xfrm>
          <a:prstGeom prst="rect">
            <a:avLst/>
          </a:prstGeom>
          <a:solidFill>
            <a:schemeClr val="bg1"/>
          </a:solidFill>
        </p:spPr>
        <p:txBody>
          <a:bodyPr wrap="square" rtlCol="0">
            <a:spAutoFit/>
          </a:bodyPr>
          <a:lstStyle/>
          <a:p>
            <a:pPr algn="just"/>
            <a:r>
              <a:rPr lang="es-VE" sz="1600" b="1" dirty="0">
                <a:latin typeface="Arial Narrow" panose="020B0606020202030204" pitchFamily="34" charset="0"/>
              </a:rPr>
              <a:t>Izquierda: G</a:t>
            </a:r>
            <a:r>
              <a:rPr lang="es-VE" sz="1600" dirty="0">
                <a:latin typeface="Arial Narrow" panose="020B0606020202030204" pitchFamily="34" charset="0"/>
              </a:rPr>
              <a:t>ráfico tripartito mostrando un punto central que describe el movimiento armónico a un período de 0,65 s  con amplitud de desplazamiento de 0,8 in, amplitud de velocidad de 8 in/s y aceleración de 0,20g.  Corresponde al período característico de un acelerograma y los estimados de la </a:t>
            </a:r>
            <a:r>
              <a:rPr lang="es-VE" sz="1600" dirty="0" err="1">
                <a:latin typeface="Arial Narrow" panose="020B0606020202030204" pitchFamily="34" charset="0"/>
              </a:rPr>
              <a:t>pseudo</a:t>
            </a:r>
            <a:r>
              <a:rPr lang="es-VE" sz="1600" dirty="0">
                <a:latin typeface="Arial Narrow" panose="020B0606020202030204" pitchFamily="34" charset="0"/>
              </a:rPr>
              <a:t> velocidad y el </a:t>
            </a:r>
            <a:r>
              <a:rPr lang="es-VE" sz="1600" dirty="0" err="1">
                <a:latin typeface="Arial Narrow" panose="020B0606020202030204" pitchFamily="34" charset="0"/>
              </a:rPr>
              <a:t>pseudo</a:t>
            </a:r>
            <a:r>
              <a:rPr lang="es-VE" sz="1600" dirty="0">
                <a:latin typeface="Arial Narrow" panose="020B0606020202030204" pitchFamily="34" charset="0"/>
              </a:rPr>
              <a:t> desplazamiento. Después de </a:t>
            </a:r>
            <a:r>
              <a:rPr lang="es-VE" sz="1600" dirty="0" err="1">
                <a:latin typeface="Arial Narrow" panose="020B0606020202030204" pitchFamily="34" charset="0"/>
              </a:rPr>
              <a:t>Richart</a:t>
            </a:r>
            <a:r>
              <a:rPr lang="es-VE" sz="1600" dirty="0">
                <a:latin typeface="Arial Narrow" panose="020B0606020202030204" pitchFamily="34" charset="0"/>
              </a:rPr>
              <a:t> y otros 1970.</a:t>
            </a:r>
          </a:p>
          <a:p>
            <a:pPr algn="just"/>
            <a:endParaRPr lang="es-VE" sz="1600" dirty="0">
              <a:latin typeface="Arial Narrow" panose="020B0606020202030204" pitchFamily="34" charset="0"/>
            </a:endParaRPr>
          </a:p>
          <a:p>
            <a:pPr algn="just"/>
            <a:r>
              <a:rPr lang="es-VE" sz="1600" b="1" dirty="0">
                <a:latin typeface="Arial Narrow" panose="020B0606020202030204" pitchFamily="34" charset="0"/>
              </a:rPr>
              <a:t>Centro:</a:t>
            </a:r>
            <a:r>
              <a:rPr lang="es-VE" sz="1600" dirty="0">
                <a:latin typeface="Arial Narrow" panose="020B0606020202030204" pitchFamily="34" charset="0"/>
              </a:rPr>
              <a:t> Determinación esquemática de la aceleración espectral pico y la velocidad espectral pico a partir de un espectro tripartito de un sismo.  El valor 2,5 es la amplificación promedio para un espectro con amortiguamiento de 5%. Después del </a:t>
            </a:r>
            <a:r>
              <a:rPr lang="es-VE" sz="1600" dirty="0" err="1">
                <a:latin typeface="Arial Narrow" panose="020B0606020202030204" pitchFamily="34" charset="0"/>
              </a:rPr>
              <a:t>Applied</a:t>
            </a:r>
            <a:r>
              <a:rPr lang="es-VE" sz="1600" dirty="0">
                <a:latin typeface="Arial Narrow" panose="020B0606020202030204" pitchFamily="34" charset="0"/>
              </a:rPr>
              <a:t> </a:t>
            </a:r>
            <a:r>
              <a:rPr lang="es-VE" sz="1600" dirty="0" err="1">
                <a:latin typeface="Arial Narrow" panose="020B0606020202030204" pitchFamily="34" charset="0"/>
              </a:rPr>
              <a:t>Technology</a:t>
            </a:r>
            <a:r>
              <a:rPr lang="es-VE" sz="1600" dirty="0">
                <a:latin typeface="Arial Narrow" panose="020B0606020202030204" pitchFamily="34" charset="0"/>
              </a:rPr>
              <a:t> Council (ATC), 1978. </a:t>
            </a:r>
          </a:p>
          <a:p>
            <a:pPr algn="just"/>
            <a:endParaRPr lang="es-VE" sz="1600" dirty="0">
              <a:latin typeface="Arial Narrow" panose="020B0606020202030204" pitchFamily="34" charset="0"/>
            </a:endParaRPr>
          </a:p>
          <a:p>
            <a:pPr algn="just"/>
            <a:r>
              <a:rPr lang="es-VE" sz="1600" b="1" dirty="0">
                <a:latin typeface="Arial Narrow" panose="020B0606020202030204" pitchFamily="34" charset="0"/>
              </a:rPr>
              <a:t>Derecha:</a:t>
            </a:r>
            <a:r>
              <a:rPr lang="es-VE" sz="1600" dirty="0">
                <a:latin typeface="Arial Narrow" panose="020B0606020202030204" pitchFamily="34" charset="0"/>
              </a:rPr>
              <a:t> Representación de sismos de diferentes magnitudes pero distancias epicentrales muy parecidas en un gráfico tripartito. </a:t>
            </a:r>
          </a:p>
          <a:p>
            <a:pPr algn="just"/>
            <a:endParaRPr lang="es-VE" sz="1600" dirty="0">
              <a:latin typeface="Arial Narrow" panose="020B0606020202030204" pitchFamily="34" charset="0"/>
            </a:endParaRPr>
          </a:p>
          <a:p>
            <a:pPr algn="r"/>
            <a:r>
              <a:rPr lang="es-VE" sz="1600" dirty="0">
                <a:latin typeface="Arial Narrow" panose="020B0606020202030204" pitchFamily="34" charset="0"/>
              </a:rPr>
              <a:t>Todas las figuras tomadas de </a:t>
            </a:r>
            <a:r>
              <a:rPr lang="es-VE" sz="1600" dirty="0" err="1">
                <a:latin typeface="Arial Narrow" panose="020B0606020202030204" pitchFamily="34" charset="0"/>
              </a:rPr>
              <a:t>Kramer</a:t>
            </a:r>
            <a:r>
              <a:rPr lang="es-VE" sz="1600" dirty="0">
                <a:latin typeface="Arial Narrow" panose="020B0606020202030204" pitchFamily="34" charset="0"/>
              </a:rPr>
              <a:t> 1996.</a:t>
            </a:r>
          </a:p>
        </p:txBody>
      </p:sp>
      <p:grpSp>
        <p:nvGrpSpPr>
          <p:cNvPr id="6" name="5 Grupo"/>
          <p:cNvGrpSpPr/>
          <p:nvPr/>
        </p:nvGrpSpPr>
        <p:grpSpPr>
          <a:xfrm>
            <a:off x="107504" y="44036"/>
            <a:ext cx="4281428" cy="1023772"/>
            <a:chOff x="152216" y="44036"/>
            <a:chExt cx="4281428" cy="1023772"/>
          </a:xfrm>
        </p:grpSpPr>
        <p:sp>
          <p:nvSpPr>
            <p:cNvPr id="7" name="6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9" name="Picture 3"/>
            <p:cNvPicPr>
              <a:picLocks noChangeAspect="1"/>
            </p:cNvPicPr>
            <p:nvPr/>
          </p:nvPicPr>
          <p:blipFill>
            <a:blip r:embed="rId5"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10" name="9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803412" y="1628800"/>
            <a:ext cx="10585176" cy="1200329"/>
          </a:xfrm>
          <a:prstGeom prst="rect">
            <a:avLst/>
          </a:prstGeom>
          <a:noFill/>
        </p:spPr>
        <p:txBody>
          <a:bodyPr wrap="square" rtlCol="0">
            <a:spAutoFit/>
          </a:bodyPr>
          <a:lstStyle/>
          <a:p>
            <a:pPr algn="just"/>
            <a:r>
              <a:rPr lang="en-US" dirty="0">
                <a:latin typeface="Arial Narrow" panose="020B0606020202030204" pitchFamily="34" charset="0"/>
              </a:rPr>
              <a:t>La </a:t>
            </a:r>
            <a:r>
              <a:rPr lang="en-US" dirty="0" err="1">
                <a:latin typeface="Arial Narrow" panose="020B0606020202030204" pitchFamily="34" charset="0"/>
              </a:rPr>
              <a:t>intensidad</a:t>
            </a:r>
            <a:r>
              <a:rPr lang="en-US" dirty="0">
                <a:latin typeface="Arial Narrow" panose="020B0606020202030204" pitchFamily="34" charset="0"/>
              </a:rPr>
              <a:t> total de un acelerograma en el </a:t>
            </a:r>
            <a:r>
              <a:rPr lang="en-US" dirty="0" err="1">
                <a:latin typeface="Arial Narrow" panose="020B0606020202030204" pitchFamily="34" charset="0"/>
              </a:rPr>
              <a:t>dominio</a:t>
            </a:r>
            <a:r>
              <a:rPr lang="en-US" dirty="0">
                <a:latin typeface="Arial Narrow" panose="020B0606020202030204" pitchFamily="34" charset="0"/>
              </a:rPr>
              <a:t> del </a:t>
            </a:r>
            <a:r>
              <a:rPr lang="en-US" dirty="0" err="1">
                <a:latin typeface="Arial Narrow" panose="020B0606020202030204" pitchFamily="34" charset="0"/>
              </a:rPr>
              <a:t>tiempo</a:t>
            </a:r>
            <a:r>
              <a:rPr lang="en-US" dirty="0">
                <a:latin typeface="Arial Narrow" panose="020B0606020202030204" pitchFamily="34" charset="0"/>
              </a:rPr>
              <a:t>, en </a:t>
            </a:r>
            <a:r>
              <a:rPr lang="en-US" dirty="0" err="1">
                <a:latin typeface="Arial Narrow" panose="020B0606020202030204" pitchFamily="34" charset="0"/>
              </a:rPr>
              <a:t>términos</a:t>
            </a:r>
            <a:r>
              <a:rPr lang="en-US" dirty="0">
                <a:latin typeface="Arial Narrow" panose="020B0606020202030204" pitchFamily="34" charset="0"/>
              </a:rPr>
              <a:t> de la </a:t>
            </a:r>
            <a:r>
              <a:rPr lang="en-US" dirty="0" err="1">
                <a:latin typeface="Arial Narrow" panose="020B0606020202030204" pitchFamily="34" charset="0"/>
              </a:rPr>
              <a:t>potencia</a:t>
            </a:r>
            <a:r>
              <a:rPr lang="en-US" dirty="0">
                <a:latin typeface="Arial Narrow" panose="020B0606020202030204" pitchFamily="34" charset="0"/>
              </a:rPr>
              <a:t>,  </a:t>
            </a:r>
            <a:r>
              <a:rPr lang="en-US" dirty="0" err="1">
                <a:latin typeface="Arial Narrow" panose="020B0606020202030204" pitchFamily="34" charset="0"/>
              </a:rPr>
              <a:t>corresponde</a:t>
            </a:r>
            <a:r>
              <a:rPr lang="en-US" dirty="0">
                <a:latin typeface="Arial Narrow" panose="020B0606020202030204" pitchFamily="34" charset="0"/>
              </a:rPr>
              <a:t> al </a:t>
            </a:r>
            <a:r>
              <a:rPr lang="en-US" dirty="0" err="1">
                <a:latin typeface="Arial Narrow" panose="020B0606020202030204" pitchFamily="34" charset="0"/>
              </a:rPr>
              <a:t>área</a:t>
            </a:r>
            <a:r>
              <a:rPr lang="en-US" dirty="0">
                <a:latin typeface="Arial Narrow" panose="020B0606020202030204" pitchFamily="34" charset="0"/>
              </a:rPr>
              <a:t> </a:t>
            </a:r>
            <a:r>
              <a:rPr lang="en-US" dirty="0" err="1">
                <a:latin typeface="Arial Narrow" panose="020B0606020202030204" pitchFamily="34" charset="0"/>
              </a:rPr>
              <a:t>bajo</a:t>
            </a:r>
            <a:r>
              <a:rPr lang="en-US" dirty="0">
                <a:latin typeface="Arial Narrow" panose="020B0606020202030204" pitchFamily="34" charset="0"/>
              </a:rPr>
              <a:t> la </a:t>
            </a:r>
            <a:r>
              <a:rPr lang="en-US" dirty="0" err="1">
                <a:latin typeface="Arial Narrow" panose="020B0606020202030204" pitchFamily="34" charset="0"/>
              </a:rPr>
              <a:t>curva</a:t>
            </a:r>
            <a:r>
              <a:rPr lang="en-US" dirty="0">
                <a:latin typeface="Arial Narrow" panose="020B0606020202030204" pitchFamily="34" charset="0"/>
              </a:rPr>
              <a:t> del </a:t>
            </a:r>
            <a:r>
              <a:rPr lang="en-US" dirty="0" err="1">
                <a:latin typeface="Arial Narrow" panose="020B0606020202030204" pitchFamily="34" charset="0"/>
              </a:rPr>
              <a:t>cuadrado</a:t>
            </a:r>
            <a:r>
              <a:rPr lang="en-US" dirty="0">
                <a:latin typeface="Arial Narrow" panose="020B0606020202030204" pitchFamily="34" charset="0"/>
              </a:rPr>
              <a:t> de la </a:t>
            </a:r>
            <a:r>
              <a:rPr lang="en-US" dirty="0" err="1">
                <a:latin typeface="Arial Narrow" panose="020B0606020202030204" pitchFamily="34" charset="0"/>
              </a:rPr>
              <a:t>aceleración</a:t>
            </a:r>
            <a:r>
              <a:rPr lang="en-US" dirty="0">
                <a:latin typeface="Arial Narrow" panose="020B0606020202030204" pitchFamily="34" charset="0"/>
              </a:rPr>
              <a:t> y </a:t>
            </a:r>
            <a:r>
              <a:rPr lang="en-US" dirty="0" err="1">
                <a:latin typeface="Arial Narrow" panose="020B0606020202030204" pitchFamily="34" charset="0"/>
              </a:rPr>
              <a:t>está</a:t>
            </a:r>
            <a:r>
              <a:rPr lang="en-US" dirty="0">
                <a:latin typeface="Arial Narrow" panose="020B0606020202030204" pitchFamily="34" charset="0"/>
              </a:rPr>
              <a:t> dada  </a:t>
            </a:r>
            <a:r>
              <a:rPr lang="en-US" dirty="0" err="1">
                <a:latin typeface="Arial Narrow" panose="020B0606020202030204" pitchFamily="34" charset="0"/>
              </a:rPr>
              <a:t>por</a:t>
            </a:r>
            <a:r>
              <a:rPr lang="en-US" dirty="0">
                <a:latin typeface="Arial Narrow" panose="020B0606020202030204" pitchFamily="34" charset="0"/>
              </a:rPr>
              <a:t> la </a:t>
            </a:r>
            <a:r>
              <a:rPr lang="en-US" dirty="0" err="1">
                <a:latin typeface="Arial Narrow" panose="020B0606020202030204" pitchFamily="34" charset="0"/>
              </a:rPr>
              <a:t>expresión</a:t>
            </a:r>
            <a:r>
              <a:rPr lang="en-US" dirty="0">
                <a:latin typeface="Arial Narrow" panose="020B0606020202030204" pitchFamily="34" charset="0"/>
              </a:rPr>
              <a:t> a la </a:t>
            </a:r>
            <a:r>
              <a:rPr lang="en-US" dirty="0" err="1">
                <a:latin typeface="Arial Narrow" panose="020B0606020202030204" pitchFamily="34" charset="0"/>
              </a:rPr>
              <a:t>izquierda</a:t>
            </a:r>
            <a:r>
              <a:rPr lang="en-US" dirty="0">
                <a:latin typeface="Arial Narrow" panose="020B0606020202030204" pitchFamily="34" charset="0"/>
              </a:rPr>
              <a:t> </a:t>
            </a:r>
            <a:r>
              <a:rPr lang="en-US" dirty="0" err="1">
                <a:latin typeface="Arial Narrow" panose="020B0606020202030204" pitchFamily="34" charset="0"/>
              </a:rPr>
              <a:t>abajo</a:t>
            </a:r>
            <a:r>
              <a:rPr lang="en-US" dirty="0">
                <a:latin typeface="Arial Narrow" panose="020B0606020202030204" pitchFamily="34" charset="0"/>
              </a:rPr>
              <a:t>, </a:t>
            </a:r>
            <a:r>
              <a:rPr lang="es-VE" dirty="0">
                <a:latin typeface="Arial Narrow" panose="020B0606020202030204" pitchFamily="34" charset="0"/>
              </a:rPr>
              <a:t>donde:</a:t>
            </a:r>
            <a:r>
              <a:rPr lang="en-US" dirty="0">
                <a:latin typeface="Arial Narrow" panose="020B0606020202030204" pitchFamily="34" charset="0"/>
              </a:rPr>
              <a:t> </a:t>
            </a:r>
            <a:r>
              <a:rPr lang="en-US" i="1" dirty="0">
                <a:latin typeface="Arial Narrow" panose="020B0606020202030204" pitchFamily="34" charset="0"/>
              </a:rPr>
              <a:t>I</a:t>
            </a:r>
            <a:r>
              <a:rPr lang="en-US" dirty="0">
                <a:latin typeface="Arial Narrow" panose="020B0606020202030204" pitchFamily="34" charset="0"/>
              </a:rPr>
              <a:t>o, </a:t>
            </a:r>
            <a:r>
              <a:rPr lang="en-US" dirty="0" err="1">
                <a:latin typeface="Arial Narrow" panose="020B0606020202030204" pitchFamily="34" charset="0"/>
              </a:rPr>
              <a:t>es</a:t>
            </a:r>
            <a:r>
              <a:rPr lang="en-US" dirty="0">
                <a:latin typeface="Arial Narrow" panose="020B0606020202030204" pitchFamily="34" charset="0"/>
              </a:rPr>
              <a:t> la </a:t>
            </a:r>
            <a:r>
              <a:rPr lang="en-US" dirty="0" err="1">
                <a:latin typeface="Arial Narrow" panose="020B0606020202030204" pitchFamily="34" charset="0"/>
              </a:rPr>
              <a:t>intensidad</a:t>
            </a:r>
            <a:r>
              <a:rPr lang="en-US" dirty="0">
                <a:latin typeface="Arial Narrow" panose="020B0606020202030204" pitchFamily="34" charset="0"/>
              </a:rPr>
              <a:t> total del acelerograma </a:t>
            </a:r>
            <a:r>
              <a:rPr lang="en-US" b="1" dirty="0">
                <a:latin typeface="Arial Narrow" panose="020B0606020202030204" pitchFamily="34" charset="0"/>
              </a:rPr>
              <a:t>a(t)</a:t>
            </a:r>
            <a:r>
              <a:rPr lang="en-US" dirty="0">
                <a:latin typeface="Arial Narrow" panose="020B0606020202030204" pitchFamily="34" charset="0"/>
              </a:rPr>
              <a:t>, son los </a:t>
            </a:r>
            <a:r>
              <a:rPr lang="en-US" dirty="0" err="1">
                <a:latin typeface="Arial Narrow" panose="020B0606020202030204" pitchFamily="34" charset="0"/>
              </a:rPr>
              <a:t>valores</a:t>
            </a:r>
            <a:r>
              <a:rPr lang="en-US" dirty="0">
                <a:latin typeface="Arial Narrow" panose="020B0606020202030204" pitchFamily="34" charset="0"/>
              </a:rPr>
              <a:t> de la </a:t>
            </a:r>
            <a:r>
              <a:rPr lang="en-US" dirty="0" err="1">
                <a:latin typeface="Arial Narrow" panose="020B0606020202030204" pitchFamily="34" charset="0"/>
              </a:rPr>
              <a:t>aceleración</a:t>
            </a:r>
            <a:r>
              <a:rPr lang="en-US" dirty="0">
                <a:latin typeface="Arial Narrow" panose="020B0606020202030204" pitchFamily="34" charset="0"/>
              </a:rPr>
              <a:t>. La </a:t>
            </a:r>
            <a:r>
              <a:rPr lang="en-US" dirty="0" err="1">
                <a:latin typeface="Arial Narrow" panose="020B0606020202030204" pitchFamily="34" charset="0"/>
              </a:rPr>
              <a:t>misma</a:t>
            </a:r>
            <a:r>
              <a:rPr lang="en-US" dirty="0">
                <a:latin typeface="Arial Narrow" panose="020B0606020202030204" pitchFamily="34" charset="0"/>
              </a:rPr>
              <a:t> se </a:t>
            </a:r>
            <a:r>
              <a:rPr lang="en-US" dirty="0" err="1">
                <a:latin typeface="Arial Narrow" panose="020B0606020202030204" pitchFamily="34" charset="0"/>
              </a:rPr>
              <a:t>puede</a:t>
            </a:r>
            <a:r>
              <a:rPr lang="en-US" dirty="0">
                <a:latin typeface="Arial Narrow" panose="020B0606020202030204" pitchFamily="34" charset="0"/>
              </a:rPr>
              <a:t> </a:t>
            </a:r>
            <a:r>
              <a:rPr lang="en-US" dirty="0" err="1">
                <a:latin typeface="Arial Narrow" panose="020B0606020202030204" pitchFamily="34" charset="0"/>
              </a:rPr>
              <a:t>expresar</a:t>
            </a:r>
            <a:r>
              <a:rPr lang="en-US" dirty="0">
                <a:latin typeface="Arial Narrow" panose="020B0606020202030204" pitchFamily="34" charset="0"/>
              </a:rPr>
              <a:t> en el </a:t>
            </a:r>
            <a:r>
              <a:rPr lang="en-US" dirty="0" err="1">
                <a:latin typeface="Arial Narrow" panose="020B0606020202030204" pitchFamily="34" charset="0"/>
              </a:rPr>
              <a:t>dominio</a:t>
            </a:r>
            <a:r>
              <a:rPr lang="en-US" dirty="0">
                <a:latin typeface="Arial Narrow" panose="020B0606020202030204" pitchFamily="34" charset="0"/>
              </a:rPr>
              <a:t> de </a:t>
            </a:r>
            <a:r>
              <a:rPr lang="en-US" dirty="0" err="1">
                <a:latin typeface="Arial Narrow" panose="020B0606020202030204" pitchFamily="34" charset="0"/>
              </a:rPr>
              <a:t>las</a:t>
            </a:r>
            <a:r>
              <a:rPr lang="en-US" dirty="0">
                <a:latin typeface="Arial Narrow" panose="020B0606020202030204" pitchFamily="34" charset="0"/>
              </a:rPr>
              <a:t> </a:t>
            </a:r>
            <a:r>
              <a:rPr lang="en-US" dirty="0" err="1">
                <a:latin typeface="Arial Narrow" panose="020B0606020202030204" pitchFamily="34" charset="0"/>
              </a:rPr>
              <a:t>frecuencias</a:t>
            </a:r>
            <a:r>
              <a:rPr lang="en-US" dirty="0">
                <a:latin typeface="Arial Narrow" panose="020B0606020202030204" pitchFamily="34" charset="0"/>
              </a:rPr>
              <a:t> </a:t>
            </a:r>
            <a:r>
              <a:rPr lang="en-US" dirty="0" err="1">
                <a:latin typeface="Arial Narrow" panose="020B0606020202030204" pitchFamily="34" charset="0"/>
              </a:rPr>
              <a:t>tal</a:t>
            </a:r>
            <a:r>
              <a:rPr lang="en-US" dirty="0">
                <a:latin typeface="Arial Narrow" panose="020B0606020202030204" pitchFamily="34" charset="0"/>
              </a:rPr>
              <a:t> </a:t>
            </a:r>
            <a:r>
              <a:rPr lang="en-US" dirty="0" err="1">
                <a:latin typeface="Arial Narrow" panose="020B0606020202030204" pitchFamily="34" charset="0"/>
              </a:rPr>
              <a:t>como</a:t>
            </a:r>
            <a:r>
              <a:rPr lang="en-US" dirty="0">
                <a:latin typeface="Arial Narrow" panose="020B0606020202030204" pitchFamily="34" charset="0"/>
              </a:rPr>
              <a:t> se </a:t>
            </a:r>
            <a:r>
              <a:rPr lang="en-US" dirty="0" err="1">
                <a:latin typeface="Arial Narrow" panose="020B0606020202030204" pitchFamily="34" charset="0"/>
              </a:rPr>
              <a:t>indica</a:t>
            </a:r>
            <a:r>
              <a:rPr lang="en-US" dirty="0">
                <a:latin typeface="Arial Narrow" panose="020B0606020202030204" pitchFamily="34" charset="0"/>
              </a:rPr>
              <a:t> en la </a:t>
            </a:r>
            <a:r>
              <a:rPr lang="en-US" dirty="0" err="1">
                <a:latin typeface="Arial Narrow" panose="020B0606020202030204" pitchFamily="34" charset="0"/>
              </a:rPr>
              <a:t>expresión</a:t>
            </a:r>
            <a:r>
              <a:rPr lang="en-US" dirty="0">
                <a:latin typeface="Arial Narrow" panose="020B0606020202030204" pitchFamily="34" charset="0"/>
              </a:rPr>
              <a:t> a la </a:t>
            </a:r>
            <a:r>
              <a:rPr lang="en-US" dirty="0" err="1">
                <a:latin typeface="Arial Narrow" panose="020B0606020202030204" pitchFamily="34" charset="0"/>
              </a:rPr>
              <a:t>derecha</a:t>
            </a:r>
            <a:r>
              <a:rPr lang="en-US" dirty="0">
                <a:latin typeface="Arial Narrow" panose="020B0606020202030204" pitchFamily="34" charset="0"/>
              </a:rPr>
              <a:t> </a:t>
            </a:r>
            <a:r>
              <a:rPr lang="en-US" dirty="0" err="1">
                <a:latin typeface="Arial Narrow" panose="020B0606020202030204" pitchFamily="34" charset="0"/>
              </a:rPr>
              <a:t>abajo</a:t>
            </a:r>
            <a:r>
              <a:rPr lang="en-US" dirty="0">
                <a:latin typeface="Arial Narrow" panose="020B0606020202030204" pitchFamily="34" charset="0"/>
              </a:rPr>
              <a:t>, </a:t>
            </a:r>
            <a:r>
              <a:rPr lang="en-US" dirty="0" err="1">
                <a:latin typeface="Arial Narrow" panose="020B0606020202030204" pitchFamily="34" charset="0"/>
              </a:rPr>
              <a:t>donde</a:t>
            </a:r>
            <a:r>
              <a:rPr lang="en-US" dirty="0">
                <a:latin typeface="Arial Narrow" panose="020B0606020202030204" pitchFamily="34" charset="0"/>
              </a:rPr>
              <a:t>  </a:t>
            </a:r>
            <a:r>
              <a:rPr lang="en-US" b="1" dirty="0" err="1">
                <a:latin typeface="Arial Narrow" panose="020B0606020202030204" pitchFamily="34" charset="0"/>
              </a:rPr>
              <a:t>w</a:t>
            </a:r>
            <a:r>
              <a:rPr lang="en-US" b="1" baseline="-25000" dirty="0" err="1">
                <a:latin typeface="Arial Narrow" panose="020B0606020202030204" pitchFamily="34" charset="0"/>
              </a:rPr>
              <a:t>N</a:t>
            </a:r>
            <a:r>
              <a:rPr lang="en-US" dirty="0">
                <a:latin typeface="Arial Narrow" panose="020B0606020202030204" pitchFamily="34" charset="0"/>
              </a:rPr>
              <a:t> = </a:t>
            </a:r>
            <a:r>
              <a:rPr lang="en-US" b="1" dirty="0">
                <a:latin typeface="Arial Narrow" panose="020B0606020202030204" pitchFamily="34" charset="0"/>
              </a:rPr>
              <a:t>p/</a:t>
            </a:r>
            <a:r>
              <a:rPr lang="en-US" b="1" dirty="0" err="1">
                <a:latin typeface="Arial Narrow" panose="020B0606020202030204" pitchFamily="34" charset="0"/>
              </a:rPr>
              <a:t>Dt</a:t>
            </a:r>
            <a:r>
              <a:rPr lang="en-US" dirty="0">
                <a:latin typeface="Arial Narrow" panose="020B0606020202030204" pitchFamily="34" charset="0"/>
              </a:rPr>
              <a:t>  </a:t>
            </a:r>
            <a:r>
              <a:rPr lang="en-US" dirty="0" err="1">
                <a:latin typeface="Arial Narrow" panose="020B0606020202030204" pitchFamily="34" charset="0"/>
              </a:rPr>
              <a:t>es</a:t>
            </a:r>
            <a:r>
              <a:rPr lang="en-US" dirty="0">
                <a:latin typeface="Arial Narrow" panose="020B0606020202030204" pitchFamily="34" charset="0"/>
              </a:rPr>
              <a:t> la mayor </a:t>
            </a:r>
            <a:r>
              <a:rPr lang="en-US" dirty="0" err="1">
                <a:latin typeface="Arial Narrow" panose="020B0606020202030204" pitchFamily="34" charset="0"/>
              </a:rPr>
              <a:t>amplitud</a:t>
            </a:r>
            <a:r>
              <a:rPr lang="en-US" dirty="0">
                <a:latin typeface="Arial Narrow" panose="020B0606020202030204" pitchFamily="34" charset="0"/>
              </a:rPr>
              <a:t> en la </a:t>
            </a:r>
            <a:r>
              <a:rPr lang="en-US" dirty="0" err="1">
                <a:latin typeface="Arial Narrow" panose="020B0606020202030204" pitchFamily="34" charset="0"/>
              </a:rPr>
              <a:t>serie</a:t>
            </a:r>
            <a:r>
              <a:rPr lang="en-US" dirty="0">
                <a:latin typeface="Arial Narrow" panose="020B0606020202030204" pitchFamily="34" charset="0"/>
              </a:rPr>
              <a:t> de Fourier:</a:t>
            </a:r>
            <a:endParaRPr lang="es-VE" dirty="0">
              <a:latin typeface="Arial Narrow" panose="020B0606020202030204" pitchFamily="34" charset="0"/>
            </a:endParaRPr>
          </a:p>
        </p:txBody>
      </p:sp>
      <p:grpSp>
        <p:nvGrpSpPr>
          <p:cNvPr id="17" name="16 Grupo"/>
          <p:cNvGrpSpPr/>
          <p:nvPr/>
        </p:nvGrpSpPr>
        <p:grpSpPr>
          <a:xfrm>
            <a:off x="2783632" y="3362004"/>
            <a:ext cx="5978599" cy="1449208"/>
            <a:chOff x="2783632" y="2267824"/>
            <a:chExt cx="5978599" cy="1449208"/>
          </a:xfrm>
        </p:grpSpPr>
        <p:grpSp>
          <p:nvGrpSpPr>
            <p:cNvPr id="14" name="13 Grupo"/>
            <p:cNvGrpSpPr/>
            <p:nvPr/>
          </p:nvGrpSpPr>
          <p:grpSpPr>
            <a:xfrm>
              <a:off x="2783632" y="2267824"/>
              <a:ext cx="2232248" cy="1449208"/>
              <a:chOff x="4655840" y="1268760"/>
              <a:chExt cx="2232248" cy="1449208"/>
            </a:xfrm>
          </p:grpSpPr>
          <p:pic>
            <p:nvPicPr>
              <p:cNvPr id="3074" name="Picture 2"/>
              <p:cNvPicPr>
                <a:picLocks noChangeAspect="1" noChangeArrowheads="1"/>
              </p:cNvPicPr>
              <p:nvPr/>
            </p:nvPicPr>
            <p:blipFill>
              <a:blip r:embed="rId2" cstate="print"/>
              <a:srcRect/>
              <a:stretch>
                <a:fillRect/>
              </a:stretch>
            </p:blipFill>
            <p:spPr bwMode="auto">
              <a:xfrm>
                <a:off x="4655840" y="1268760"/>
                <a:ext cx="2232248" cy="1449208"/>
              </a:xfrm>
              <a:prstGeom prst="rect">
                <a:avLst/>
              </a:prstGeom>
              <a:noFill/>
              <a:ln w="9525">
                <a:noFill/>
                <a:miter lim="800000"/>
                <a:headEnd/>
                <a:tailEnd/>
              </a:ln>
              <a:effectLst/>
            </p:spPr>
          </p:pic>
          <p:sp>
            <p:nvSpPr>
              <p:cNvPr id="13" name="12 CuadroTexto"/>
              <p:cNvSpPr txBox="1"/>
              <p:nvPr/>
            </p:nvSpPr>
            <p:spPr>
              <a:xfrm>
                <a:off x="5577196" y="1772816"/>
                <a:ext cx="870751" cy="400110"/>
              </a:xfrm>
              <a:prstGeom prst="rect">
                <a:avLst/>
              </a:prstGeom>
              <a:solidFill>
                <a:schemeClr val="bg1"/>
              </a:solidFill>
            </p:spPr>
            <p:txBody>
              <a:bodyPr wrap="none" rtlCol="0">
                <a:spAutoFit/>
              </a:bodyPr>
              <a:lstStyle/>
              <a:p>
                <a:r>
                  <a:rPr lang="es-VE" sz="2000" b="1" dirty="0"/>
                  <a:t>[a (t)]</a:t>
                </a:r>
                <a:r>
                  <a:rPr lang="es-VE" sz="2000" b="1" baseline="30000" dirty="0"/>
                  <a:t>2</a:t>
                </a:r>
                <a:endParaRPr lang="es-VE" sz="2000" b="1" dirty="0"/>
              </a:p>
            </p:txBody>
          </p:sp>
        </p:grpSp>
        <p:pic>
          <p:nvPicPr>
            <p:cNvPr id="3075" name="Picture 3"/>
            <p:cNvPicPr>
              <a:picLocks noChangeAspect="1" noChangeArrowheads="1"/>
            </p:cNvPicPr>
            <p:nvPr/>
          </p:nvPicPr>
          <p:blipFill>
            <a:blip r:embed="rId3" cstate="print"/>
            <a:srcRect/>
            <a:stretch>
              <a:fillRect/>
            </a:stretch>
          </p:blipFill>
          <p:spPr bwMode="auto">
            <a:xfrm>
              <a:off x="6957823" y="2276872"/>
              <a:ext cx="1804408" cy="1224136"/>
            </a:xfrm>
            <a:prstGeom prst="rect">
              <a:avLst/>
            </a:prstGeom>
            <a:noFill/>
            <a:ln w="9525">
              <a:noFill/>
              <a:miter lim="800000"/>
              <a:headEnd/>
              <a:tailEnd/>
            </a:ln>
            <a:effectLst/>
          </p:spPr>
        </p:pic>
        <p:sp>
          <p:nvSpPr>
            <p:cNvPr id="16" name="15 Flecha derecha"/>
            <p:cNvSpPr/>
            <p:nvPr/>
          </p:nvSpPr>
          <p:spPr>
            <a:xfrm>
              <a:off x="5375920" y="2708920"/>
              <a:ext cx="1008112"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grpSp>
      <p:sp>
        <p:nvSpPr>
          <p:cNvPr id="18" name="17 CuadroTexto"/>
          <p:cNvSpPr txBox="1"/>
          <p:nvPr/>
        </p:nvSpPr>
        <p:spPr>
          <a:xfrm>
            <a:off x="803412" y="5281127"/>
            <a:ext cx="10585176" cy="923330"/>
          </a:xfrm>
          <a:prstGeom prst="rect">
            <a:avLst/>
          </a:prstGeom>
          <a:noFill/>
        </p:spPr>
        <p:txBody>
          <a:bodyPr wrap="square" rtlCol="0">
            <a:spAutoFit/>
          </a:bodyPr>
          <a:lstStyle/>
          <a:p>
            <a:pPr algn="just"/>
            <a:r>
              <a:rPr lang="en-US" dirty="0">
                <a:latin typeface="Arial Narrow" panose="020B0606020202030204" pitchFamily="34" charset="0"/>
              </a:rPr>
              <a:t>Como se </a:t>
            </a:r>
            <a:r>
              <a:rPr lang="en-US" dirty="0" err="1">
                <a:latin typeface="Arial Narrow" panose="020B0606020202030204" pitchFamily="34" charset="0"/>
              </a:rPr>
              <a:t>ve</a:t>
            </a:r>
            <a:r>
              <a:rPr lang="en-US" dirty="0">
                <a:latin typeface="Arial Narrow" panose="020B0606020202030204" pitchFamily="34" charset="0"/>
              </a:rPr>
              <a:t>, la </a:t>
            </a:r>
            <a:r>
              <a:rPr lang="en-US" dirty="0" err="1">
                <a:latin typeface="Arial Narrow" panose="020B0606020202030204" pitchFamily="34" charset="0"/>
              </a:rPr>
              <a:t>intensidad</a:t>
            </a:r>
            <a:r>
              <a:rPr lang="en-US" dirty="0">
                <a:latin typeface="Arial Narrow" panose="020B0606020202030204" pitchFamily="34" charset="0"/>
              </a:rPr>
              <a:t> del acelerograma </a:t>
            </a:r>
            <a:r>
              <a:rPr lang="en-US" dirty="0" err="1">
                <a:latin typeface="Arial Narrow" panose="020B0606020202030204" pitchFamily="34" charset="0"/>
              </a:rPr>
              <a:t>puede</a:t>
            </a:r>
            <a:r>
              <a:rPr lang="en-US" dirty="0">
                <a:latin typeface="Arial Narrow" panose="020B0606020202030204" pitchFamily="34" charset="0"/>
              </a:rPr>
              <a:t> ser </a:t>
            </a:r>
            <a:r>
              <a:rPr lang="en-US" dirty="0" err="1">
                <a:latin typeface="Arial Narrow" panose="020B0606020202030204" pitchFamily="34" charset="0"/>
              </a:rPr>
              <a:t>estimada</a:t>
            </a:r>
            <a:r>
              <a:rPr lang="en-US" dirty="0">
                <a:latin typeface="Arial Narrow" panose="020B0606020202030204" pitchFamily="34" charset="0"/>
              </a:rPr>
              <a:t> en el </a:t>
            </a:r>
            <a:r>
              <a:rPr lang="en-US" dirty="0" err="1">
                <a:latin typeface="Arial Narrow" panose="020B0606020202030204" pitchFamily="34" charset="0"/>
              </a:rPr>
              <a:t>dominio</a:t>
            </a:r>
            <a:r>
              <a:rPr lang="en-US" dirty="0">
                <a:latin typeface="Arial Narrow" panose="020B0606020202030204" pitchFamily="34" charset="0"/>
              </a:rPr>
              <a:t> del </a:t>
            </a:r>
            <a:r>
              <a:rPr lang="en-US" dirty="0" err="1">
                <a:latin typeface="Arial Narrow" panose="020B0606020202030204" pitchFamily="34" charset="0"/>
              </a:rPr>
              <a:t>tiempo</a:t>
            </a:r>
            <a:r>
              <a:rPr lang="en-US" dirty="0">
                <a:latin typeface="Arial Narrow" panose="020B0606020202030204" pitchFamily="34" charset="0"/>
              </a:rPr>
              <a:t> o en el de </a:t>
            </a:r>
            <a:r>
              <a:rPr lang="en-US" dirty="0" err="1">
                <a:latin typeface="Arial Narrow" panose="020B0606020202030204" pitchFamily="34" charset="0"/>
              </a:rPr>
              <a:t>las</a:t>
            </a:r>
            <a:r>
              <a:rPr lang="en-US" dirty="0">
                <a:latin typeface="Arial Narrow" panose="020B0606020202030204" pitchFamily="34" charset="0"/>
              </a:rPr>
              <a:t> </a:t>
            </a:r>
            <a:r>
              <a:rPr lang="en-US" dirty="0" err="1">
                <a:latin typeface="Arial Narrow" panose="020B0606020202030204" pitchFamily="34" charset="0"/>
              </a:rPr>
              <a:t>frecuencias</a:t>
            </a:r>
            <a:r>
              <a:rPr lang="en-US" dirty="0">
                <a:latin typeface="Arial Narrow" panose="020B0606020202030204" pitchFamily="34" charset="0"/>
              </a:rPr>
              <a:t> en </a:t>
            </a:r>
            <a:r>
              <a:rPr lang="en-US" dirty="0" err="1">
                <a:latin typeface="Arial Narrow" panose="020B0606020202030204" pitchFamily="34" charset="0"/>
              </a:rPr>
              <a:t>función</a:t>
            </a:r>
            <a:r>
              <a:rPr lang="en-US" dirty="0">
                <a:latin typeface="Arial Narrow" panose="020B0606020202030204" pitchFamily="34" charset="0"/>
              </a:rPr>
              <a:t> del </a:t>
            </a:r>
            <a:r>
              <a:rPr lang="en-US" dirty="0" err="1">
                <a:latin typeface="Arial Narrow" panose="020B0606020202030204" pitchFamily="34" charset="0"/>
              </a:rPr>
              <a:t>cuadrado</a:t>
            </a:r>
            <a:r>
              <a:rPr lang="en-US" dirty="0">
                <a:latin typeface="Arial Narrow" panose="020B0606020202030204" pitchFamily="34" charset="0"/>
              </a:rPr>
              <a:t> de </a:t>
            </a:r>
            <a:r>
              <a:rPr lang="en-US" dirty="0" err="1">
                <a:latin typeface="Arial Narrow" panose="020B0606020202030204" pitchFamily="34" charset="0"/>
              </a:rPr>
              <a:t>las</a:t>
            </a:r>
            <a:r>
              <a:rPr lang="en-US" dirty="0">
                <a:latin typeface="Arial Narrow" panose="020B0606020202030204" pitchFamily="34" charset="0"/>
              </a:rPr>
              <a:t> </a:t>
            </a:r>
            <a:r>
              <a:rPr lang="en-US" dirty="0" err="1">
                <a:latin typeface="Arial Narrow" panose="020B0606020202030204" pitchFamily="34" charset="0"/>
              </a:rPr>
              <a:t>aceleraciones</a:t>
            </a:r>
            <a:r>
              <a:rPr lang="en-US" dirty="0">
                <a:latin typeface="Arial Narrow" panose="020B0606020202030204" pitchFamily="34" charset="0"/>
              </a:rPr>
              <a:t>, o del </a:t>
            </a:r>
            <a:r>
              <a:rPr lang="en-US" dirty="0" err="1">
                <a:latin typeface="Arial Narrow" panose="020B0606020202030204" pitchFamily="34" charset="0"/>
              </a:rPr>
              <a:t>cuadrado</a:t>
            </a:r>
            <a:r>
              <a:rPr lang="en-US" dirty="0">
                <a:latin typeface="Arial Narrow" panose="020B0606020202030204" pitchFamily="34" charset="0"/>
              </a:rPr>
              <a:t> de </a:t>
            </a:r>
            <a:r>
              <a:rPr lang="en-US" dirty="0" err="1">
                <a:latin typeface="Arial Narrow" panose="020B0606020202030204" pitchFamily="34" charset="0"/>
              </a:rPr>
              <a:t>las</a:t>
            </a:r>
            <a:r>
              <a:rPr lang="en-US" dirty="0">
                <a:latin typeface="Arial Narrow" panose="020B0606020202030204" pitchFamily="34" charset="0"/>
              </a:rPr>
              <a:t> amplitudes de </a:t>
            </a:r>
            <a:r>
              <a:rPr lang="en-US" dirty="0" err="1">
                <a:latin typeface="Arial Narrow" panose="020B0606020202030204" pitchFamily="34" charset="0"/>
              </a:rPr>
              <a:t>las</a:t>
            </a:r>
            <a:r>
              <a:rPr lang="en-US" dirty="0">
                <a:latin typeface="Arial Narrow" panose="020B0606020202030204" pitchFamily="34" charset="0"/>
              </a:rPr>
              <a:t> </a:t>
            </a:r>
            <a:r>
              <a:rPr lang="en-US" dirty="0" err="1">
                <a:latin typeface="Arial Narrow" panose="020B0606020202030204" pitchFamily="34" charset="0"/>
              </a:rPr>
              <a:t>frecuencias</a:t>
            </a:r>
            <a:r>
              <a:rPr lang="en-US" dirty="0">
                <a:latin typeface="Arial Narrow" panose="020B0606020202030204" pitchFamily="34" charset="0"/>
              </a:rPr>
              <a:t>.  </a:t>
            </a:r>
            <a:r>
              <a:rPr lang="en-US" dirty="0" err="1">
                <a:latin typeface="Arial Narrow" panose="020B0606020202030204" pitchFamily="34" charset="0"/>
              </a:rPr>
              <a:t>Nótese</a:t>
            </a:r>
            <a:r>
              <a:rPr lang="en-US" dirty="0">
                <a:latin typeface="Arial Narrow" panose="020B0606020202030204" pitchFamily="34" charset="0"/>
              </a:rPr>
              <a:t>, sin embargo </a:t>
            </a:r>
            <a:r>
              <a:rPr lang="en-US" dirty="0" err="1">
                <a:latin typeface="Arial Narrow" panose="020B0606020202030204" pitchFamily="34" charset="0"/>
              </a:rPr>
              <a:t>que</a:t>
            </a:r>
            <a:r>
              <a:rPr lang="en-US" dirty="0">
                <a:latin typeface="Arial Narrow" panose="020B0606020202030204" pitchFamily="34" charset="0"/>
              </a:rPr>
              <a:t> </a:t>
            </a:r>
            <a:r>
              <a:rPr lang="en-US" dirty="0" err="1">
                <a:latin typeface="Arial Narrow" panose="020B0606020202030204" pitchFamily="34" charset="0"/>
              </a:rPr>
              <a:t>eso</a:t>
            </a:r>
            <a:r>
              <a:rPr lang="en-US" dirty="0">
                <a:latin typeface="Arial Narrow" panose="020B0606020202030204" pitchFamily="34" charset="0"/>
              </a:rPr>
              <a:t> no </a:t>
            </a:r>
            <a:r>
              <a:rPr lang="en-US" dirty="0" err="1">
                <a:latin typeface="Arial Narrow" panose="020B0606020202030204" pitchFamily="34" charset="0"/>
              </a:rPr>
              <a:t>mide</a:t>
            </a:r>
            <a:r>
              <a:rPr lang="en-US" dirty="0">
                <a:latin typeface="Arial Narrow" panose="020B0606020202030204" pitchFamily="34" charset="0"/>
              </a:rPr>
              <a:t> la </a:t>
            </a:r>
            <a:r>
              <a:rPr lang="en-US" dirty="0" err="1">
                <a:latin typeface="Arial Narrow" panose="020B0606020202030204" pitchFamily="34" charset="0"/>
              </a:rPr>
              <a:t>energía</a:t>
            </a:r>
            <a:r>
              <a:rPr lang="en-US" dirty="0">
                <a:latin typeface="Arial Narrow" panose="020B0606020202030204" pitchFamily="34" charset="0"/>
              </a:rPr>
              <a:t> del </a:t>
            </a:r>
            <a:r>
              <a:rPr lang="en-US" dirty="0" err="1">
                <a:latin typeface="Arial Narrow" panose="020B0606020202030204" pitchFamily="34" charset="0"/>
              </a:rPr>
              <a:t>sismo</a:t>
            </a:r>
            <a:r>
              <a:rPr lang="en-US" dirty="0">
                <a:latin typeface="Arial Narrow" panose="020B0606020202030204" pitchFamily="34" charset="0"/>
              </a:rPr>
              <a:t> </a:t>
            </a:r>
            <a:r>
              <a:rPr lang="en-US" dirty="0" err="1">
                <a:latin typeface="Arial Narrow" panose="020B0606020202030204" pitchFamily="34" charset="0"/>
              </a:rPr>
              <a:t>sino</a:t>
            </a:r>
            <a:r>
              <a:rPr lang="en-US" dirty="0">
                <a:latin typeface="Arial Narrow" panose="020B0606020202030204" pitchFamily="34" charset="0"/>
              </a:rPr>
              <a:t> la </a:t>
            </a:r>
            <a:r>
              <a:rPr lang="en-US" dirty="0" err="1">
                <a:latin typeface="Arial Narrow" panose="020B0606020202030204" pitchFamily="34" charset="0"/>
              </a:rPr>
              <a:t>potencia</a:t>
            </a:r>
            <a:r>
              <a:rPr lang="en-US" dirty="0">
                <a:latin typeface="Arial Narrow" panose="020B0606020202030204" pitchFamily="34" charset="0"/>
              </a:rPr>
              <a:t>.</a:t>
            </a:r>
            <a:endParaRPr lang="es-VE" dirty="0">
              <a:latin typeface="Arial Narrow" panose="020B0606020202030204" pitchFamily="34" charset="0"/>
            </a:endParaRPr>
          </a:p>
        </p:txBody>
      </p:sp>
      <p:grpSp>
        <p:nvGrpSpPr>
          <p:cNvPr id="10" name="9 Grupo"/>
          <p:cNvGrpSpPr/>
          <p:nvPr/>
        </p:nvGrpSpPr>
        <p:grpSpPr>
          <a:xfrm>
            <a:off x="107504" y="44036"/>
            <a:ext cx="4281428" cy="1023772"/>
            <a:chOff x="152216" y="44036"/>
            <a:chExt cx="4281428" cy="1023772"/>
          </a:xfrm>
        </p:grpSpPr>
        <p:sp>
          <p:nvSpPr>
            <p:cNvPr id="11" name="10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12" name="Picture 3"/>
            <p:cNvPicPr>
              <a:picLocks noChangeAspect="1"/>
            </p:cNvPicPr>
            <p:nvPr/>
          </p:nvPicPr>
          <p:blipFill>
            <a:blip r:embed="rId4"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15" name="14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CuadroTexto"/>
          <p:cNvSpPr txBox="1"/>
          <p:nvPr/>
        </p:nvSpPr>
        <p:spPr>
          <a:xfrm>
            <a:off x="502503" y="2922557"/>
            <a:ext cx="10945216" cy="369332"/>
          </a:xfrm>
          <a:prstGeom prst="rect">
            <a:avLst/>
          </a:prstGeom>
          <a:noFill/>
        </p:spPr>
        <p:txBody>
          <a:bodyPr wrap="square" rtlCol="0">
            <a:spAutoFit/>
          </a:bodyPr>
          <a:lstStyle/>
          <a:p>
            <a:pPr algn="just"/>
            <a:r>
              <a:rPr lang="en-US" dirty="0"/>
              <a:t> </a:t>
            </a:r>
            <a:r>
              <a:rPr lang="es-VE" dirty="0">
                <a:latin typeface="Arial Narrow" panose="020B0606020202030204" pitchFamily="34" charset="0"/>
              </a:rPr>
              <a:t>Donde:</a:t>
            </a:r>
            <a:r>
              <a:rPr lang="en-US" dirty="0">
                <a:latin typeface="Arial Narrow" panose="020B0606020202030204" pitchFamily="34" charset="0"/>
              </a:rPr>
              <a:t> Io, </a:t>
            </a:r>
            <a:r>
              <a:rPr lang="en-US" dirty="0" err="1">
                <a:latin typeface="Arial Narrow" panose="020B0606020202030204" pitchFamily="34" charset="0"/>
              </a:rPr>
              <a:t>es</a:t>
            </a:r>
            <a:r>
              <a:rPr lang="en-US" dirty="0">
                <a:latin typeface="Arial Narrow" panose="020B0606020202030204" pitchFamily="34" charset="0"/>
              </a:rPr>
              <a:t> la </a:t>
            </a:r>
            <a:r>
              <a:rPr lang="en-US" dirty="0" err="1">
                <a:latin typeface="Arial Narrow" panose="020B0606020202030204" pitchFamily="34" charset="0"/>
              </a:rPr>
              <a:t>intensidad</a:t>
            </a:r>
            <a:r>
              <a:rPr lang="en-US" dirty="0">
                <a:latin typeface="Arial Narrow" panose="020B0606020202030204" pitchFamily="34" charset="0"/>
              </a:rPr>
              <a:t> de Arias, E, </a:t>
            </a:r>
            <a:r>
              <a:rPr lang="en-US" dirty="0" err="1">
                <a:latin typeface="Arial Narrow" panose="020B0606020202030204" pitchFamily="34" charset="0"/>
              </a:rPr>
              <a:t>es</a:t>
            </a:r>
            <a:r>
              <a:rPr lang="en-US" dirty="0">
                <a:latin typeface="Arial Narrow" panose="020B0606020202030204" pitchFamily="34" charset="0"/>
              </a:rPr>
              <a:t> la </a:t>
            </a:r>
            <a:r>
              <a:rPr lang="en-US" dirty="0" err="1">
                <a:latin typeface="Arial Narrow" panose="020B0606020202030204" pitchFamily="34" charset="0"/>
              </a:rPr>
              <a:t>energía</a:t>
            </a:r>
            <a:r>
              <a:rPr lang="en-US" dirty="0">
                <a:latin typeface="Arial Narrow" panose="020B0606020202030204" pitchFamily="34" charset="0"/>
              </a:rPr>
              <a:t> </a:t>
            </a:r>
            <a:r>
              <a:rPr lang="en-US" dirty="0" err="1">
                <a:latin typeface="Arial Narrow" panose="020B0606020202030204" pitchFamily="34" charset="0"/>
              </a:rPr>
              <a:t>disipada</a:t>
            </a:r>
            <a:r>
              <a:rPr lang="en-US" dirty="0">
                <a:latin typeface="Arial Narrow" panose="020B0606020202030204" pitchFamily="34" charset="0"/>
              </a:rPr>
              <a:t> y, w, </a:t>
            </a:r>
            <a:r>
              <a:rPr lang="en-US" dirty="0" err="1">
                <a:latin typeface="Arial Narrow" panose="020B0606020202030204" pitchFamily="34" charset="0"/>
              </a:rPr>
              <a:t>es</a:t>
            </a:r>
            <a:r>
              <a:rPr lang="en-US" dirty="0">
                <a:latin typeface="Arial Narrow" panose="020B0606020202030204" pitchFamily="34" charset="0"/>
              </a:rPr>
              <a:t> la </a:t>
            </a:r>
            <a:r>
              <a:rPr lang="en-US" dirty="0" err="1">
                <a:latin typeface="Arial Narrow" panose="020B0606020202030204" pitchFamily="34" charset="0"/>
              </a:rPr>
              <a:t>frecuencia</a:t>
            </a:r>
            <a:r>
              <a:rPr lang="en-US" dirty="0">
                <a:latin typeface="Arial Narrow" panose="020B0606020202030204" pitchFamily="34" charset="0"/>
              </a:rPr>
              <a:t> del </a:t>
            </a:r>
            <a:r>
              <a:rPr lang="en-US" dirty="0" err="1">
                <a:latin typeface="Arial Narrow" panose="020B0606020202030204" pitchFamily="34" charset="0"/>
              </a:rPr>
              <a:t>oscilador</a:t>
            </a:r>
            <a:r>
              <a:rPr lang="en-US" dirty="0">
                <a:latin typeface="Arial Narrow" panose="020B0606020202030204" pitchFamily="34" charset="0"/>
              </a:rPr>
              <a:t>.</a:t>
            </a:r>
            <a:endParaRPr lang="es-VE" dirty="0">
              <a:latin typeface="Arial Narrow" panose="020B0606020202030204" pitchFamily="34" charset="0"/>
            </a:endParaRPr>
          </a:p>
        </p:txBody>
      </p:sp>
      <p:pic>
        <p:nvPicPr>
          <p:cNvPr id="3" name="2 Imagen"/>
          <p:cNvPicPr/>
          <p:nvPr/>
        </p:nvPicPr>
        <p:blipFill>
          <a:blip r:embed="rId2" cstate="print"/>
          <a:srcRect/>
          <a:stretch>
            <a:fillRect/>
          </a:stretch>
        </p:blipFill>
        <p:spPr bwMode="auto">
          <a:xfrm>
            <a:off x="4716284" y="1842437"/>
            <a:ext cx="1895335" cy="1080120"/>
          </a:xfrm>
          <a:prstGeom prst="rect">
            <a:avLst/>
          </a:prstGeom>
          <a:noFill/>
          <a:ln w="9525">
            <a:noFill/>
            <a:miter lim="800000"/>
            <a:headEnd/>
            <a:tailEnd/>
          </a:ln>
        </p:spPr>
      </p:pic>
      <p:sp>
        <p:nvSpPr>
          <p:cNvPr id="4" name="3 CuadroTexto"/>
          <p:cNvSpPr txBox="1"/>
          <p:nvPr/>
        </p:nvSpPr>
        <p:spPr>
          <a:xfrm>
            <a:off x="502503" y="1502090"/>
            <a:ext cx="10693188" cy="369332"/>
          </a:xfrm>
          <a:prstGeom prst="rect">
            <a:avLst/>
          </a:prstGeom>
          <a:noFill/>
        </p:spPr>
        <p:txBody>
          <a:bodyPr wrap="square" rtlCol="0">
            <a:spAutoFit/>
          </a:bodyPr>
          <a:lstStyle/>
          <a:p>
            <a:pPr algn="just"/>
            <a:r>
              <a:rPr lang="en-US" dirty="0">
                <a:latin typeface="Arial Narrow" panose="020B0606020202030204" pitchFamily="34" charset="0"/>
              </a:rPr>
              <a:t>Arias </a:t>
            </a:r>
            <a:r>
              <a:rPr lang="en-US" dirty="0" err="1">
                <a:latin typeface="Arial Narrow" panose="020B0606020202030204" pitchFamily="34" charset="0"/>
              </a:rPr>
              <a:t>definió</a:t>
            </a:r>
            <a:r>
              <a:rPr lang="en-US" dirty="0">
                <a:latin typeface="Arial Narrow" panose="020B0606020202030204" pitchFamily="34" charset="0"/>
              </a:rPr>
              <a:t> la </a:t>
            </a:r>
            <a:r>
              <a:rPr lang="en-US" dirty="0" err="1">
                <a:latin typeface="Arial Narrow" panose="020B0606020202030204" pitchFamily="34" charset="0"/>
              </a:rPr>
              <a:t>intensidad</a:t>
            </a:r>
            <a:r>
              <a:rPr lang="en-US" dirty="0">
                <a:latin typeface="Arial Narrow" panose="020B0606020202030204" pitchFamily="34" charset="0"/>
              </a:rPr>
              <a:t> con base en la </a:t>
            </a:r>
            <a:r>
              <a:rPr lang="en-US" dirty="0" err="1">
                <a:latin typeface="Arial Narrow" panose="020B0606020202030204" pitchFamily="34" charset="0"/>
              </a:rPr>
              <a:t>energía</a:t>
            </a:r>
            <a:r>
              <a:rPr lang="en-US" dirty="0">
                <a:latin typeface="Arial Narrow" panose="020B0606020202030204" pitchFamily="34" charset="0"/>
              </a:rPr>
              <a:t>, E, </a:t>
            </a:r>
            <a:r>
              <a:rPr lang="en-US" dirty="0" err="1">
                <a:latin typeface="Arial Narrow" panose="020B0606020202030204" pitchFamily="34" charset="0"/>
              </a:rPr>
              <a:t>disipada</a:t>
            </a:r>
            <a:r>
              <a:rPr lang="en-US" dirty="0">
                <a:latin typeface="Arial Narrow" panose="020B0606020202030204" pitchFamily="34" charset="0"/>
              </a:rPr>
              <a:t> </a:t>
            </a:r>
            <a:r>
              <a:rPr lang="en-US" dirty="0" err="1">
                <a:latin typeface="Arial Narrow" panose="020B0606020202030204" pitchFamily="34" charset="0"/>
              </a:rPr>
              <a:t>por</a:t>
            </a:r>
            <a:r>
              <a:rPr lang="en-US" dirty="0">
                <a:latin typeface="Arial Narrow" panose="020B0606020202030204" pitchFamily="34" charset="0"/>
              </a:rPr>
              <a:t> un </a:t>
            </a:r>
            <a:r>
              <a:rPr lang="en-US" dirty="0" err="1">
                <a:latin typeface="Arial Narrow" panose="020B0606020202030204" pitchFamily="34" charset="0"/>
              </a:rPr>
              <a:t>oscilador</a:t>
            </a:r>
            <a:r>
              <a:rPr lang="en-US" dirty="0">
                <a:latin typeface="Arial Narrow" panose="020B0606020202030204" pitchFamily="34" charset="0"/>
              </a:rPr>
              <a:t> de un </a:t>
            </a:r>
            <a:r>
              <a:rPr lang="en-US" dirty="0" err="1">
                <a:latin typeface="Arial Narrow" panose="020B0606020202030204" pitchFamily="34" charset="0"/>
              </a:rPr>
              <a:t>grado</a:t>
            </a:r>
            <a:r>
              <a:rPr lang="en-US" dirty="0">
                <a:latin typeface="Arial Narrow" panose="020B0606020202030204" pitchFamily="34" charset="0"/>
              </a:rPr>
              <a:t> de </a:t>
            </a:r>
            <a:r>
              <a:rPr lang="en-US" dirty="0" err="1">
                <a:latin typeface="Arial Narrow" panose="020B0606020202030204" pitchFamily="34" charset="0"/>
              </a:rPr>
              <a:t>libertad</a:t>
            </a:r>
            <a:r>
              <a:rPr lang="en-US" dirty="0">
                <a:latin typeface="Arial Narrow" panose="020B0606020202030204" pitchFamily="34" charset="0"/>
              </a:rPr>
              <a:t> con </a:t>
            </a:r>
            <a:r>
              <a:rPr lang="en-US" dirty="0" err="1">
                <a:latin typeface="Arial Narrow" panose="020B0606020202030204" pitchFamily="34" charset="0"/>
              </a:rPr>
              <a:t>frecuencia</a:t>
            </a:r>
            <a:r>
              <a:rPr lang="en-US" dirty="0">
                <a:latin typeface="Arial Narrow" panose="020B0606020202030204" pitchFamily="34" charset="0"/>
              </a:rPr>
              <a:t>, w:</a:t>
            </a:r>
            <a:endParaRPr lang="es-VE" dirty="0">
              <a:latin typeface="Arial Narrow" panose="020B0606020202030204" pitchFamily="34" charset="0"/>
            </a:endParaRPr>
          </a:p>
        </p:txBody>
      </p:sp>
      <p:sp>
        <p:nvSpPr>
          <p:cNvPr id="6" name="5 CuadroTexto"/>
          <p:cNvSpPr txBox="1"/>
          <p:nvPr/>
        </p:nvSpPr>
        <p:spPr>
          <a:xfrm>
            <a:off x="538507" y="3503616"/>
            <a:ext cx="10945216" cy="1477328"/>
          </a:xfrm>
          <a:prstGeom prst="rect">
            <a:avLst/>
          </a:prstGeom>
          <a:noFill/>
        </p:spPr>
        <p:txBody>
          <a:bodyPr wrap="square" rtlCol="0">
            <a:spAutoFit/>
          </a:bodyPr>
          <a:lstStyle/>
          <a:p>
            <a:pPr algn="just"/>
            <a:r>
              <a:rPr lang="en-US" dirty="0">
                <a:latin typeface="Arial Narrow" panose="020B0606020202030204" pitchFamily="34" charset="0"/>
              </a:rPr>
              <a:t>Es </a:t>
            </a:r>
            <a:r>
              <a:rPr lang="en-US" dirty="0" err="1">
                <a:latin typeface="Arial Narrow" panose="020B0606020202030204" pitchFamily="34" charset="0"/>
              </a:rPr>
              <a:t>posible</a:t>
            </a:r>
            <a:r>
              <a:rPr lang="en-US" dirty="0">
                <a:latin typeface="Arial Narrow" panose="020B0606020202030204" pitchFamily="34" charset="0"/>
              </a:rPr>
              <a:t> </a:t>
            </a:r>
            <a:r>
              <a:rPr lang="en-US" dirty="0" err="1">
                <a:latin typeface="Arial Narrow" panose="020B0606020202030204" pitchFamily="34" charset="0"/>
              </a:rPr>
              <a:t>demostrar</a:t>
            </a:r>
            <a:r>
              <a:rPr lang="en-US" dirty="0">
                <a:latin typeface="Arial Narrow" panose="020B0606020202030204" pitchFamily="34" charset="0"/>
              </a:rPr>
              <a:t> </a:t>
            </a:r>
            <a:r>
              <a:rPr lang="en-US" dirty="0" err="1">
                <a:latin typeface="Arial Narrow" panose="020B0606020202030204" pitchFamily="34" charset="0"/>
              </a:rPr>
              <a:t>que</a:t>
            </a:r>
            <a:r>
              <a:rPr lang="en-US" dirty="0">
                <a:latin typeface="Arial Narrow" panose="020B0606020202030204" pitchFamily="34" charset="0"/>
              </a:rPr>
              <a:t> </a:t>
            </a:r>
            <a:r>
              <a:rPr lang="en-US" dirty="0" err="1">
                <a:latin typeface="Arial Narrow" panose="020B0606020202030204" pitchFamily="34" charset="0"/>
              </a:rPr>
              <a:t>para</a:t>
            </a:r>
            <a:r>
              <a:rPr lang="en-US" dirty="0">
                <a:latin typeface="Arial Narrow" panose="020B0606020202030204" pitchFamily="34" charset="0"/>
              </a:rPr>
              <a:t> el </a:t>
            </a:r>
            <a:r>
              <a:rPr lang="en-US" dirty="0" err="1">
                <a:latin typeface="Arial Narrow" panose="020B0606020202030204" pitchFamily="34" charset="0"/>
              </a:rPr>
              <a:t>caso</a:t>
            </a:r>
            <a:r>
              <a:rPr lang="en-US" dirty="0">
                <a:latin typeface="Arial Narrow" panose="020B0606020202030204" pitchFamily="34" charset="0"/>
              </a:rPr>
              <a:t> de un acelerograma la </a:t>
            </a:r>
            <a:r>
              <a:rPr lang="en-US" dirty="0" err="1">
                <a:latin typeface="Arial Narrow" panose="020B0606020202030204" pitchFamily="34" charset="0"/>
              </a:rPr>
              <a:t>expresión</a:t>
            </a:r>
            <a:r>
              <a:rPr lang="en-US" dirty="0">
                <a:latin typeface="Arial Narrow" panose="020B0606020202030204" pitchFamily="34" charset="0"/>
              </a:rPr>
              <a:t> anterior </a:t>
            </a:r>
            <a:r>
              <a:rPr lang="en-US" dirty="0" err="1">
                <a:latin typeface="Arial Narrow" panose="020B0606020202030204" pitchFamily="34" charset="0"/>
              </a:rPr>
              <a:t>es</a:t>
            </a:r>
            <a:r>
              <a:rPr lang="en-US" dirty="0">
                <a:latin typeface="Arial Narrow" panose="020B0606020202030204" pitchFamily="34" charset="0"/>
              </a:rPr>
              <a:t> </a:t>
            </a:r>
            <a:r>
              <a:rPr lang="en-US" dirty="0" err="1">
                <a:latin typeface="Arial Narrow" panose="020B0606020202030204" pitchFamily="34" charset="0"/>
              </a:rPr>
              <a:t>equivalente</a:t>
            </a:r>
            <a:r>
              <a:rPr lang="en-US" dirty="0">
                <a:latin typeface="Arial Narrow" panose="020B0606020202030204" pitchFamily="34" charset="0"/>
              </a:rPr>
              <a:t> a la </a:t>
            </a:r>
            <a:r>
              <a:rPr lang="en-US" dirty="0" err="1">
                <a:latin typeface="Arial Narrow" panose="020B0606020202030204" pitchFamily="34" charset="0"/>
              </a:rPr>
              <a:t>indicada</a:t>
            </a:r>
            <a:r>
              <a:rPr lang="en-US" dirty="0">
                <a:latin typeface="Arial Narrow" panose="020B0606020202030204" pitchFamily="34" charset="0"/>
              </a:rPr>
              <a:t> </a:t>
            </a:r>
            <a:r>
              <a:rPr lang="en-US" dirty="0" err="1">
                <a:latin typeface="Arial Narrow" panose="020B0606020202030204" pitchFamily="34" charset="0"/>
              </a:rPr>
              <a:t>abajo</a:t>
            </a:r>
            <a:r>
              <a:rPr lang="en-US" dirty="0">
                <a:latin typeface="Arial Narrow" panose="020B0606020202030204" pitchFamily="34" charset="0"/>
              </a:rPr>
              <a:t> a la </a:t>
            </a:r>
            <a:r>
              <a:rPr lang="en-US" dirty="0" err="1">
                <a:latin typeface="Arial Narrow" panose="020B0606020202030204" pitchFamily="34" charset="0"/>
              </a:rPr>
              <a:t>izquierda</a:t>
            </a:r>
            <a:r>
              <a:rPr lang="en-US" dirty="0">
                <a:latin typeface="Arial Narrow" panose="020B0606020202030204" pitchFamily="34" charset="0"/>
              </a:rPr>
              <a:t>, en la </a:t>
            </a:r>
            <a:r>
              <a:rPr lang="en-US" dirty="0" err="1">
                <a:latin typeface="Arial Narrow" panose="020B0606020202030204" pitchFamily="34" charset="0"/>
              </a:rPr>
              <a:t>cual</a:t>
            </a:r>
            <a:r>
              <a:rPr lang="en-US" dirty="0">
                <a:latin typeface="Arial Narrow" panose="020B0606020202030204" pitchFamily="34" charset="0"/>
              </a:rPr>
              <a:t> RMSGA, </a:t>
            </a:r>
            <a:r>
              <a:rPr lang="en-US" dirty="0" err="1">
                <a:latin typeface="Arial Narrow" panose="020B0606020202030204" pitchFamily="34" charset="0"/>
              </a:rPr>
              <a:t>es</a:t>
            </a:r>
            <a:r>
              <a:rPr lang="en-US" dirty="0">
                <a:latin typeface="Arial Narrow" panose="020B0606020202030204" pitchFamily="34" charset="0"/>
              </a:rPr>
              <a:t> el error </a:t>
            </a:r>
            <a:r>
              <a:rPr lang="en-US" dirty="0" err="1">
                <a:latin typeface="Arial Narrow" panose="020B0606020202030204" pitchFamily="34" charset="0"/>
              </a:rPr>
              <a:t>medio</a:t>
            </a:r>
            <a:r>
              <a:rPr lang="en-US" dirty="0">
                <a:latin typeface="Arial Narrow" panose="020B0606020202030204" pitchFamily="34" charset="0"/>
              </a:rPr>
              <a:t> </a:t>
            </a:r>
            <a:r>
              <a:rPr lang="en-US" dirty="0" err="1">
                <a:latin typeface="Arial Narrow" panose="020B0606020202030204" pitchFamily="34" charset="0"/>
              </a:rPr>
              <a:t>cuadrático</a:t>
            </a:r>
            <a:r>
              <a:rPr lang="en-US" dirty="0">
                <a:latin typeface="Arial Narrow" panose="020B0606020202030204" pitchFamily="34" charset="0"/>
              </a:rPr>
              <a:t> de </a:t>
            </a:r>
            <a:r>
              <a:rPr lang="en-US" dirty="0" err="1">
                <a:latin typeface="Arial Narrow" panose="020B0606020202030204" pitchFamily="34" charset="0"/>
              </a:rPr>
              <a:t>las</a:t>
            </a:r>
            <a:r>
              <a:rPr lang="en-US" dirty="0">
                <a:latin typeface="Arial Narrow" panose="020B0606020202030204" pitchFamily="34" charset="0"/>
              </a:rPr>
              <a:t> </a:t>
            </a:r>
            <a:r>
              <a:rPr lang="en-US" dirty="0" err="1">
                <a:latin typeface="Arial Narrow" panose="020B0606020202030204" pitchFamily="34" charset="0"/>
              </a:rPr>
              <a:t>aceleraciones</a:t>
            </a:r>
            <a:r>
              <a:rPr lang="en-US" dirty="0">
                <a:latin typeface="Arial Narrow" panose="020B0606020202030204" pitchFamily="34" charset="0"/>
              </a:rPr>
              <a:t> y, Td, </a:t>
            </a:r>
            <a:r>
              <a:rPr lang="en-US" dirty="0" err="1">
                <a:latin typeface="Arial Narrow" panose="020B0606020202030204" pitchFamily="34" charset="0"/>
              </a:rPr>
              <a:t>es</a:t>
            </a:r>
            <a:r>
              <a:rPr lang="en-US" dirty="0">
                <a:latin typeface="Arial Narrow" panose="020B0606020202030204" pitchFamily="34" charset="0"/>
              </a:rPr>
              <a:t> la </a:t>
            </a:r>
            <a:r>
              <a:rPr lang="en-US" dirty="0" err="1">
                <a:latin typeface="Arial Narrow" panose="020B0606020202030204" pitchFamily="34" charset="0"/>
              </a:rPr>
              <a:t>duración</a:t>
            </a:r>
            <a:r>
              <a:rPr lang="en-US" dirty="0">
                <a:latin typeface="Arial Narrow" panose="020B0606020202030204" pitchFamily="34" charset="0"/>
              </a:rPr>
              <a:t> total del acelerograma. </a:t>
            </a:r>
            <a:r>
              <a:rPr lang="en-US" dirty="0" err="1">
                <a:latin typeface="Arial Narrow" panose="020B0606020202030204" pitchFamily="34" charset="0"/>
              </a:rPr>
              <a:t>Esa</a:t>
            </a:r>
            <a:r>
              <a:rPr lang="en-US" dirty="0">
                <a:latin typeface="Arial Narrow" panose="020B0606020202030204" pitchFamily="34" charset="0"/>
              </a:rPr>
              <a:t> </a:t>
            </a:r>
            <a:r>
              <a:rPr lang="en-US" dirty="0" err="1">
                <a:latin typeface="Arial Narrow" panose="020B0606020202030204" pitchFamily="34" charset="0"/>
              </a:rPr>
              <a:t>expresión</a:t>
            </a:r>
            <a:r>
              <a:rPr lang="en-US" dirty="0">
                <a:latin typeface="Arial Narrow" panose="020B0606020202030204" pitchFamily="34" charset="0"/>
              </a:rPr>
              <a:t> </a:t>
            </a:r>
            <a:r>
              <a:rPr lang="en-US" dirty="0" err="1">
                <a:latin typeface="Arial Narrow" panose="020B0606020202030204" pitchFamily="34" charset="0"/>
              </a:rPr>
              <a:t>indica</a:t>
            </a:r>
            <a:r>
              <a:rPr lang="en-US" dirty="0">
                <a:latin typeface="Arial Narrow" panose="020B0606020202030204" pitchFamily="34" charset="0"/>
              </a:rPr>
              <a:t> </a:t>
            </a:r>
            <a:r>
              <a:rPr lang="en-US" dirty="0" err="1">
                <a:latin typeface="Arial Narrow" panose="020B0606020202030204" pitchFamily="34" charset="0"/>
              </a:rPr>
              <a:t>que</a:t>
            </a:r>
            <a:r>
              <a:rPr lang="en-US" dirty="0">
                <a:latin typeface="Arial Narrow" panose="020B0606020202030204" pitchFamily="34" charset="0"/>
              </a:rPr>
              <a:t> la media del </a:t>
            </a:r>
            <a:r>
              <a:rPr lang="en-US" dirty="0" err="1">
                <a:latin typeface="Arial Narrow" panose="020B0606020202030204" pitchFamily="34" charset="0"/>
              </a:rPr>
              <a:t>cuadrado</a:t>
            </a:r>
            <a:r>
              <a:rPr lang="en-US" dirty="0">
                <a:latin typeface="Arial Narrow" panose="020B0606020202030204" pitchFamily="34" charset="0"/>
              </a:rPr>
              <a:t> del error de </a:t>
            </a:r>
            <a:r>
              <a:rPr lang="en-US" dirty="0" err="1">
                <a:latin typeface="Arial Narrow" panose="020B0606020202030204" pitchFamily="34" charset="0"/>
              </a:rPr>
              <a:t>las</a:t>
            </a:r>
            <a:r>
              <a:rPr lang="en-US" dirty="0">
                <a:latin typeface="Arial Narrow" panose="020B0606020202030204" pitchFamily="34" charset="0"/>
              </a:rPr>
              <a:t> </a:t>
            </a:r>
            <a:r>
              <a:rPr lang="en-US" dirty="0" err="1">
                <a:latin typeface="Arial Narrow" panose="020B0606020202030204" pitchFamily="34" charset="0"/>
              </a:rPr>
              <a:t>aceleraciones</a:t>
            </a:r>
            <a:r>
              <a:rPr lang="en-US" dirty="0">
                <a:latin typeface="Arial Narrow" panose="020B0606020202030204" pitchFamily="34" charset="0"/>
              </a:rPr>
              <a:t> </a:t>
            </a:r>
            <a:r>
              <a:rPr lang="en-US" dirty="0" err="1">
                <a:latin typeface="Arial Narrow" panose="020B0606020202030204" pitchFamily="34" charset="0"/>
              </a:rPr>
              <a:t>podría</a:t>
            </a:r>
            <a:r>
              <a:rPr lang="en-US" dirty="0">
                <a:latin typeface="Arial Narrow" panose="020B0606020202030204" pitchFamily="34" charset="0"/>
              </a:rPr>
              <a:t> </a:t>
            </a:r>
            <a:r>
              <a:rPr lang="en-US" dirty="0" err="1">
                <a:latin typeface="Arial Narrow" panose="020B0606020202030204" pitchFamily="34" charset="0"/>
              </a:rPr>
              <a:t>interpretarse</a:t>
            </a:r>
            <a:r>
              <a:rPr lang="en-US" dirty="0">
                <a:latin typeface="Arial Narrow" panose="020B0606020202030204" pitchFamily="34" charset="0"/>
              </a:rPr>
              <a:t> </a:t>
            </a:r>
            <a:r>
              <a:rPr lang="en-US" dirty="0" err="1">
                <a:latin typeface="Arial Narrow" panose="020B0606020202030204" pitchFamily="34" charset="0"/>
              </a:rPr>
              <a:t>como</a:t>
            </a:r>
            <a:r>
              <a:rPr lang="en-US" dirty="0">
                <a:latin typeface="Arial Narrow" panose="020B0606020202030204" pitchFamily="34" charset="0"/>
              </a:rPr>
              <a:t> </a:t>
            </a:r>
            <a:r>
              <a:rPr lang="en-US" dirty="0" err="1">
                <a:latin typeface="Arial Narrow" panose="020B0606020202030204" pitchFamily="34" charset="0"/>
              </a:rPr>
              <a:t>una</a:t>
            </a:r>
            <a:r>
              <a:rPr lang="en-US" dirty="0">
                <a:latin typeface="Arial Narrow" panose="020B0606020202030204" pitchFamily="34" charset="0"/>
              </a:rPr>
              <a:t> </a:t>
            </a:r>
            <a:r>
              <a:rPr lang="en-US" dirty="0" err="1">
                <a:latin typeface="Arial Narrow" panose="020B0606020202030204" pitchFamily="34" charset="0"/>
              </a:rPr>
              <a:t>intensidad</a:t>
            </a:r>
            <a:r>
              <a:rPr lang="en-US" dirty="0">
                <a:latin typeface="Arial Narrow" panose="020B0606020202030204" pitchFamily="34" charset="0"/>
              </a:rPr>
              <a:t> de </a:t>
            </a:r>
            <a:r>
              <a:rPr lang="en-US" dirty="0" err="1">
                <a:latin typeface="Arial Narrow" panose="020B0606020202030204" pitchFamily="34" charset="0"/>
              </a:rPr>
              <a:t>potencia</a:t>
            </a:r>
            <a:r>
              <a:rPr lang="en-US" dirty="0">
                <a:latin typeface="Arial Narrow" panose="020B0606020202030204" pitchFamily="34" charset="0"/>
              </a:rPr>
              <a:t> </a:t>
            </a:r>
            <a:r>
              <a:rPr lang="en-US" dirty="0" err="1">
                <a:latin typeface="Arial Narrow" panose="020B0606020202030204" pitchFamily="34" charset="0"/>
              </a:rPr>
              <a:t>promedio</a:t>
            </a:r>
            <a:r>
              <a:rPr lang="en-US" dirty="0">
                <a:latin typeface="Arial Narrow" panose="020B0606020202030204" pitchFamily="34" charset="0"/>
              </a:rPr>
              <a:t> </a:t>
            </a:r>
            <a:r>
              <a:rPr lang="en-US" dirty="0" err="1">
                <a:latin typeface="Arial Narrow" panose="020B0606020202030204" pitchFamily="34" charset="0"/>
              </a:rPr>
              <a:t>constante</a:t>
            </a:r>
            <a:r>
              <a:rPr lang="en-US" dirty="0">
                <a:latin typeface="Arial Narrow" panose="020B0606020202030204" pitchFamily="34" charset="0"/>
              </a:rPr>
              <a:t> </a:t>
            </a:r>
            <a:r>
              <a:rPr lang="en-US" dirty="0" err="1">
                <a:latin typeface="Arial Narrow" panose="020B0606020202030204" pitchFamily="34" charset="0"/>
              </a:rPr>
              <a:t>que</a:t>
            </a:r>
            <a:r>
              <a:rPr lang="en-US" dirty="0">
                <a:latin typeface="Arial Narrow" panose="020B0606020202030204" pitchFamily="34" charset="0"/>
              </a:rPr>
              <a:t> </a:t>
            </a:r>
            <a:r>
              <a:rPr lang="en-US" dirty="0" err="1">
                <a:latin typeface="Arial Narrow" panose="020B0606020202030204" pitchFamily="34" charset="0"/>
              </a:rPr>
              <a:t>actúa</a:t>
            </a:r>
            <a:r>
              <a:rPr lang="en-US" dirty="0">
                <a:latin typeface="Arial Narrow" panose="020B0606020202030204" pitchFamily="34" charset="0"/>
              </a:rPr>
              <a:t> </a:t>
            </a:r>
            <a:r>
              <a:rPr lang="en-US" dirty="0" err="1">
                <a:latin typeface="Arial Narrow" panose="020B0606020202030204" pitchFamily="34" charset="0"/>
              </a:rPr>
              <a:t>durante</a:t>
            </a:r>
            <a:r>
              <a:rPr lang="en-US" dirty="0">
                <a:latin typeface="Arial Narrow" panose="020B0606020202030204" pitchFamily="34" charset="0"/>
              </a:rPr>
              <a:t> la </a:t>
            </a:r>
            <a:r>
              <a:rPr lang="en-US" dirty="0" err="1">
                <a:latin typeface="Arial Narrow" panose="020B0606020202030204" pitchFamily="34" charset="0"/>
              </a:rPr>
              <a:t>duración</a:t>
            </a:r>
            <a:r>
              <a:rPr lang="en-US" dirty="0">
                <a:latin typeface="Arial Narrow" panose="020B0606020202030204" pitchFamily="34" charset="0"/>
              </a:rPr>
              <a:t>, Td. En </a:t>
            </a:r>
            <a:r>
              <a:rPr lang="en-US" dirty="0" err="1">
                <a:latin typeface="Arial Narrow" panose="020B0606020202030204" pitchFamily="34" charset="0"/>
              </a:rPr>
              <a:t>otras</a:t>
            </a:r>
            <a:r>
              <a:rPr lang="en-US" dirty="0">
                <a:latin typeface="Arial Narrow" panose="020B0606020202030204" pitchFamily="34" charset="0"/>
              </a:rPr>
              <a:t> </a:t>
            </a:r>
            <a:r>
              <a:rPr lang="en-US" dirty="0" err="1">
                <a:latin typeface="Arial Narrow" panose="020B0606020202030204" pitchFamily="34" charset="0"/>
              </a:rPr>
              <a:t>palabras</a:t>
            </a:r>
            <a:r>
              <a:rPr lang="en-US" dirty="0">
                <a:latin typeface="Arial Narrow" panose="020B0606020202030204" pitchFamily="34" charset="0"/>
              </a:rPr>
              <a:t>, la </a:t>
            </a:r>
            <a:r>
              <a:rPr lang="en-US" dirty="0" err="1">
                <a:latin typeface="Arial Narrow" panose="020B0606020202030204" pitchFamily="34" charset="0"/>
              </a:rPr>
              <a:t>intensidad</a:t>
            </a:r>
            <a:r>
              <a:rPr lang="en-US" dirty="0">
                <a:latin typeface="Arial Narrow" panose="020B0606020202030204" pitchFamily="34" charset="0"/>
              </a:rPr>
              <a:t> de Arias </a:t>
            </a:r>
            <a:r>
              <a:rPr lang="en-US" dirty="0" err="1">
                <a:latin typeface="Arial Narrow" panose="020B0606020202030204" pitchFamily="34" charset="0"/>
              </a:rPr>
              <a:t>considera</a:t>
            </a:r>
            <a:r>
              <a:rPr lang="en-US" dirty="0">
                <a:latin typeface="Arial Narrow" panose="020B0606020202030204" pitchFamily="34" charset="0"/>
              </a:rPr>
              <a:t> </a:t>
            </a:r>
            <a:r>
              <a:rPr lang="en-US" dirty="0" err="1">
                <a:latin typeface="Arial Narrow" panose="020B0606020202030204" pitchFamily="34" charset="0"/>
              </a:rPr>
              <a:t>tanto</a:t>
            </a:r>
            <a:r>
              <a:rPr lang="en-US" dirty="0">
                <a:latin typeface="Arial Narrow" panose="020B0606020202030204" pitchFamily="34" charset="0"/>
              </a:rPr>
              <a:t> </a:t>
            </a:r>
            <a:r>
              <a:rPr lang="en-US" dirty="0" err="1">
                <a:latin typeface="Arial Narrow" panose="020B0606020202030204" pitchFamily="34" charset="0"/>
              </a:rPr>
              <a:t>las</a:t>
            </a:r>
            <a:r>
              <a:rPr lang="en-US" dirty="0">
                <a:latin typeface="Arial Narrow" panose="020B0606020202030204" pitchFamily="34" charset="0"/>
              </a:rPr>
              <a:t> </a:t>
            </a:r>
            <a:r>
              <a:rPr lang="en-US" dirty="0" err="1">
                <a:latin typeface="Arial Narrow" panose="020B0606020202030204" pitchFamily="34" charset="0"/>
              </a:rPr>
              <a:t>aceleraciones</a:t>
            </a:r>
            <a:r>
              <a:rPr lang="en-US" dirty="0">
                <a:latin typeface="Arial Narrow" panose="020B0606020202030204" pitchFamily="34" charset="0"/>
              </a:rPr>
              <a:t> </a:t>
            </a:r>
            <a:r>
              <a:rPr lang="en-US" dirty="0" err="1">
                <a:latin typeface="Arial Narrow" panose="020B0606020202030204" pitchFamily="34" charset="0"/>
              </a:rPr>
              <a:t>como</a:t>
            </a:r>
            <a:r>
              <a:rPr lang="en-US" dirty="0">
                <a:latin typeface="Arial Narrow" panose="020B0606020202030204" pitchFamily="34" charset="0"/>
              </a:rPr>
              <a:t> la </a:t>
            </a:r>
            <a:r>
              <a:rPr lang="en-US" dirty="0" err="1">
                <a:latin typeface="Arial Narrow" panose="020B0606020202030204" pitchFamily="34" charset="0"/>
              </a:rPr>
              <a:t>duración</a:t>
            </a:r>
            <a:r>
              <a:rPr lang="en-US" dirty="0">
                <a:latin typeface="Arial Narrow" panose="020B0606020202030204" pitchFamily="34" charset="0"/>
              </a:rPr>
              <a:t>. </a:t>
            </a:r>
            <a:endParaRPr lang="es-VE" dirty="0">
              <a:latin typeface="Arial Narrow" panose="020B0606020202030204" pitchFamily="34" charset="0"/>
            </a:endParaRPr>
          </a:p>
        </p:txBody>
      </p:sp>
      <p:sp>
        <p:nvSpPr>
          <p:cNvPr id="7" name="6 CuadroTexto"/>
          <p:cNvSpPr txBox="1"/>
          <p:nvPr/>
        </p:nvSpPr>
        <p:spPr>
          <a:xfrm>
            <a:off x="551384" y="5589240"/>
            <a:ext cx="10873208" cy="923330"/>
          </a:xfrm>
          <a:prstGeom prst="rect">
            <a:avLst/>
          </a:prstGeom>
          <a:noFill/>
        </p:spPr>
        <p:txBody>
          <a:bodyPr wrap="square" rtlCol="0">
            <a:spAutoFit/>
          </a:bodyPr>
          <a:lstStyle/>
          <a:p>
            <a:pPr algn="just"/>
            <a:r>
              <a:rPr lang="en-US" dirty="0">
                <a:latin typeface="Arial Narrow" panose="020B0606020202030204" pitchFamily="34" charset="0"/>
              </a:rPr>
              <a:t>Si se </a:t>
            </a:r>
            <a:r>
              <a:rPr lang="en-US" dirty="0" err="1">
                <a:latin typeface="Arial Narrow" panose="020B0606020202030204" pitchFamily="34" charset="0"/>
              </a:rPr>
              <a:t>toma</a:t>
            </a:r>
            <a:r>
              <a:rPr lang="en-US" dirty="0">
                <a:latin typeface="Arial Narrow" panose="020B0606020202030204" pitchFamily="34" charset="0"/>
              </a:rPr>
              <a:t> la </a:t>
            </a:r>
            <a:r>
              <a:rPr lang="en-US" dirty="0" err="1">
                <a:latin typeface="Arial Narrow" panose="020B0606020202030204" pitchFamily="34" charset="0"/>
              </a:rPr>
              <a:t>duración</a:t>
            </a:r>
            <a:r>
              <a:rPr lang="en-US" dirty="0">
                <a:latin typeface="Arial Narrow" panose="020B0606020202030204" pitchFamily="34" charset="0"/>
              </a:rPr>
              <a:t> del sector </a:t>
            </a:r>
            <a:r>
              <a:rPr lang="en-US" dirty="0" err="1">
                <a:latin typeface="Arial Narrow" panose="020B0606020202030204" pitchFamily="34" charset="0"/>
              </a:rPr>
              <a:t>fuerte</a:t>
            </a:r>
            <a:r>
              <a:rPr lang="en-US" dirty="0">
                <a:latin typeface="Arial Narrow" panose="020B0606020202030204" pitchFamily="34" charset="0"/>
              </a:rPr>
              <a:t> del acelerograma ,</a:t>
            </a:r>
            <a:r>
              <a:rPr lang="en-US" dirty="0" err="1">
                <a:latin typeface="Arial Narrow" panose="020B0606020202030204" pitchFamily="34" charset="0"/>
              </a:rPr>
              <a:t>Tsm</a:t>
            </a:r>
            <a:r>
              <a:rPr lang="en-US" dirty="0">
                <a:latin typeface="Arial Narrow" panose="020B0606020202030204" pitchFamily="34" charset="0"/>
              </a:rPr>
              <a:t>, </a:t>
            </a:r>
            <a:r>
              <a:rPr lang="en-US" dirty="0" err="1">
                <a:latin typeface="Arial Narrow" panose="020B0606020202030204" pitchFamily="34" charset="0"/>
              </a:rPr>
              <a:t>por</a:t>
            </a:r>
            <a:r>
              <a:rPr lang="en-US" dirty="0">
                <a:latin typeface="Arial Narrow" panose="020B0606020202030204" pitchFamily="34" charset="0"/>
              </a:rPr>
              <a:t> </a:t>
            </a:r>
            <a:r>
              <a:rPr lang="en-US" dirty="0" err="1">
                <a:latin typeface="Arial Narrow" panose="020B0606020202030204" pitchFamily="34" charset="0"/>
              </a:rPr>
              <a:t>analogía</a:t>
            </a:r>
            <a:r>
              <a:rPr lang="en-US" dirty="0">
                <a:latin typeface="Arial Narrow" panose="020B0606020202030204" pitchFamily="34" charset="0"/>
              </a:rPr>
              <a:t>, la </a:t>
            </a:r>
            <a:r>
              <a:rPr lang="en-US" dirty="0" err="1">
                <a:latin typeface="Arial Narrow" panose="020B0606020202030204" pitchFamily="34" charset="0"/>
              </a:rPr>
              <a:t>expresión</a:t>
            </a:r>
            <a:r>
              <a:rPr lang="en-US" dirty="0">
                <a:latin typeface="Arial Narrow" panose="020B0606020202030204" pitchFamily="34" charset="0"/>
              </a:rPr>
              <a:t> </a:t>
            </a:r>
            <a:r>
              <a:rPr lang="en-US" dirty="0" err="1">
                <a:latin typeface="Arial Narrow" panose="020B0606020202030204" pitchFamily="34" charset="0"/>
              </a:rPr>
              <a:t>pasa</a:t>
            </a:r>
            <a:r>
              <a:rPr lang="en-US" dirty="0">
                <a:latin typeface="Arial Narrow" panose="020B0606020202030204" pitchFamily="34" charset="0"/>
              </a:rPr>
              <a:t> a ser la de la </a:t>
            </a:r>
            <a:r>
              <a:rPr lang="en-US" dirty="0" err="1">
                <a:latin typeface="Arial Narrow" panose="020B0606020202030204" pitchFamily="34" charset="0"/>
              </a:rPr>
              <a:t>derecha</a:t>
            </a:r>
            <a:r>
              <a:rPr lang="en-US" dirty="0">
                <a:latin typeface="Arial Narrow" panose="020B0606020202030204" pitchFamily="34" charset="0"/>
              </a:rPr>
              <a:t> </a:t>
            </a:r>
            <a:r>
              <a:rPr lang="en-US" dirty="0" err="1">
                <a:latin typeface="Arial Narrow" panose="020B0606020202030204" pitchFamily="34" charset="0"/>
              </a:rPr>
              <a:t>arriba</a:t>
            </a:r>
            <a:r>
              <a:rPr lang="en-US" dirty="0">
                <a:latin typeface="Arial Narrow" panose="020B0606020202030204" pitchFamily="34" charset="0"/>
              </a:rPr>
              <a:t>. En </a:t>
            </a:r>
            <a:r>
              <a:rPr lang="en-US" dirty="0" err="1">
                <a:latin typeface="Arial Narrow" panose="020B0606020202030204" pitchFamily="34" charset="0"/>
              </a:rPr>
              <a:t>este</a:t>
            </a:r>
            <a:r>
              <a:rPr lang="en-US" dirty="0">
                <a:latin typeface="Arial Narrow" panose="020B0606020202030204" pitchFamily="34" charset="0"/>
              </a:rPr>
              <a:t> </a:t>
            </a:r>
            <a:r>
              <a:rPr lang="en-US" dirty="0" err="1">
                <a:latin typeface="Arial Narrow" panose="020B0606020202030204" pitchFamily="34" charset="0"/>
              </a:rPr>
              <a:t>caso</a:t>
            </a:r>
            <a:r>
              <a:rPr lang="en-US" dirty="0">
                <a:latin typeface="Arial Narrow" panose="020B0606020202030204" pitchFamily="34" charset="0"/>
              </a:rPr>
              <a:t>, la </a:t>
            </a:r>
            <a:r>
              <a:rPr lang="en-US" dirty="0" err="1">
                <a:latin typeface="Arial Narrow" panose="020B0606020202030204" pitchFamily="34" charset="0"/>
              </a:rPr>
              <a:t>energía</a:t>
            </a:r>
            <a:r>
              <a:rPr lang="en-US" dirty="0">
                <a:latin typeface="Arial Narrow" panose="020B0606020202030204" pitchFamily="34" charset="0"/>
              </a:rPr>
              <a:t> del sector </a:t>
            </a:r>
            <a:r>
              <a:rPr lang="en-US" dirty="0" err="1">
                <a:latin typeface="Arial Narrow" panose="020B0606020202030204" pitchFamily="34" charset="0"/>
              </a:rPr>
              <a:t>fuerte</a:t>
            </a:r>
            <a:r>
              <a:rPr lang="en-US" dirty="0">
                <a:latin typeface="Arial Narrow" panose="020B0606020202030204" pitchFamily="34" charset="0"/>
              </a:rPr>
              <a:t> del acelerograma es </a:t>
            </a:r>
            <a:r>
              <a:rPr lang="en-US" dirty="0" err="1">
                <a:latin typeface="Arial Narrow" panose="020B0606020202030204" pitchFamily="34" charset="0"/>
              </a:rPr>
              <a:t>igual</a:t>
            </a:r>
            <a:r>
              <a:rPr lang="en-US" dirty="0">
                <a:latin typeface="Arial Narrow" panose="020B0606020202030204" pitchFamily="34" charset="0"/>
              </a:rPr>
              <a:t> a la media de la </a:t>
            </a:r>
            <a:r>
              <a:rPr lang="en-US" dirty="0" err="1">
                <a:latin typeface="Arial Narrow" panose="020B0606020202030204" pitchFamily="34" charset="0"/>
              </a:rPr>
              <a:t>intensidad</a:t>
            </a:r>
            <a:r>
              <a:rPr lang="en-US" dirty="0">
                <a:latin typeface="Arial Narrow" panose="020B0606020202030204" pitchFamily="34" charset="0"/>
              </a:rPr>
              <a:t> de </a:t>
            </a:r>
            <a:r>
              <a:rPr lang="en-US" dirty="0" err="1">
                <a:latin typeface="Arial Narrow" panose="020B0606020202030204" pitchFamily="34" charset="0"/>
              </a:rPr>
              <a:t>potencia</a:t>
            </a:r>
            <a:r>
              <a:rPr lang="en-US" dirty="0">
                <a:latin typeface="Arial Narrow" panose="020B0606020202030204" pitchFamily="34" charset="0"/>
              </a:rPr>
              <a:t> de las </a:t>
            </a:r>
            <a:r>
              <a:rPr lang="en-US" dirty="0" err="1">
                <a:latin typeface="Arial Narrow" panose="020B0606020202030204" pitchFamily="34" charset="0"/>
              </a:rPr>
              <a:t>aceleraciones</a:t>
            </a:r>
            <a:r>
              <a:rPr lang="en-US" dirty="0">
                <a:latin typeface="Arial Narrow" panose="020B0606020202030204" pitchFamily="34" charset="0"/>
              </a:rPr>
              <a:t> del sector </a:t>
            </a:r>
            <a:r>
              <a:rPr lang="en-US" dirty="0" err="1">
                <a:latin typeface="Arial Narrow" panose="020B0606020202030204" pitchFamily="34" charset="0"/>
              </a:rPr>
              <a:t>fuerte</a:t>
            </a:r>
            <a:r>
              <a:rPr lang="en-US" dirty="0">
                <a:latin typeface="Arial Narrow" panose="020B0606020202030204" pitchFamily="34" charset="0"/>
              </a:rPr>
              <a:t> del acelerograma por la </a:t>
            </a:r>
            <a:r>
              <a:rPr lang="en-US" dirty="0" err="1">
                <a:latin typeface="Arial Narrow" panose="020B0606020202030204" pitchFamily="34" charset="0"/>
              </a:rPr>
              <a:t>duración</a:t>
            </a:r>
            <a:r>
              <a:rPr lang="en-US" dirty="0">
                <a:latin typeface="Arial Narrow" panose="020B0606020202030204" pitchFamily="34" charset="0"/>
              </a:rPr>
              <a:t> del sector </a:t>
            </a:r>
            <a:r>
              <a:rPr lang="en-US" dirty="0" err="1">
                <a:latin typeface="Arial Narrow" panose="020B0606020202030204" pitchFamily="34" charset="0"/>
              </a:rPr>
              <a:t>fuerte</a:t>
            </a:r>
            <a:r>
              <a:rPr lang="en-US" dirty="0">
                <a:latin typeface="Arial Narrow" panose="020B0606020202030204" pitchFamily="34" charset="0"/>
              </a:rPr>
              <a:t> del </a:t>
            </a:r>
            <a:r>
              <a:rPr lang="en-US" dirty="0" err="1">
                <a:latin typeface="Arial Narrow" panose="020B0606020202030204" pitchFamily="34" charset="0"/>
              </a:rPr>
              <a:t>acelerograma</a:t>
            </a:r>
            <a:r>
              <a:rPr lang="en-US" dirty="0">
                <a:latin typeface="Arial Narrow" panose="020B0606020202030204" pitchFamily="34" charset="0"/>
              </a:rPr>
              <a:t>. </a:t>
            </a:r>
            <a:endParaRPr lang="es-VE" dirty="0">
              <a:latin typeface="Arial Narrow" panose="020B0606020202030204" pitchFamily="34" charset="0"/>
            </a:endParaRPr>
          </a:p>
        </p:txBody>
      </p:sp>
      <p:grpSp>
        <p:nvGrpSpPr>
          <p:cNvPr id="12" name="11 Grupo"/>
          <p:cNvGrpSpPr/>
          <p:nvPr/>
        </p:nvGrpSpPr>
        <p:grpSpPr>
          <a:xfrm>
            <a:off x="2963652" y="4953459"/>
            <a:ext cx="6238941" cy="936104"/>
            <a:chOff x="3143672" y="4509120"/>
            <a:chExt cx="6238941" cy="936104"/>
          </a:xfrm>
        </p:grpSpPr>
        <p:pic>
          <p:nvPicPr>
            <p:cNvPr id="5" name="4 Imagen"/>
            <p:cNvPicPr/>
            <p:nvPr/>
          </p:nvPicPr>
          <p:blipFill>
            <a:blip r:embed="rId3" cstate="print"/>
            <a:srcRect/>
            <a:stretch>
              <a:fillRect/>
            </a:stretch>
          </p:blipFill>
          <p:spPr bwMode="auto">
            <a:xfrm>
              <a:off x="3143672" y="4509120"/>
              <a:ext cx="2160240" cy="936104"/>
            </a:xfrm>
            <a:prstGeom prst="rect">
              <a:avLst/>
            </a:prstGeom>
            <a:noFill/>
            <a:ln w="9525">
              <a:noFill/>
              <a:miter lim="800000"/>
              <a:headEnd/>
              <a:tailEnd/>
            </a:ln>
          </p:spPr>
        </p:pic>
        <p:sp>
          <p:nvSpPr>
            <p:cNvPr id="10" name="9 CuadroTexto"/>
            <p:cNvSpPr txBox="1"/>
            <p:nvPr/>
          </p:nvSpPr>
          <p:spPr>
            <a:xfrm>
              <a:off x="6600056" y="4509120"/>
              <a:ext cx="2782557" cy="461665"/>
            </a:xfrm>
            <a:prstGeom prst="rect">
              <a:avLst/>
            </a:prstGeom>
            <a:noFill/>
          </p:spPr>
          <p:txBody>
            <a:bodyPr wrap="none" rtlCol="0">
              <a:spAutoFit/>
            </a:bodyPr>
            <a:lstStyle/>
            <a:p>
              <a:r>
                <a:rPr lang="es-VE" sz="2400" dirty="0" err="1"/>
                <a:t>I</a:t>
              </a:r>
              <a:r>
                <a:rPr lang="es-VE" sz="2400" baseline="-25000" dirty="0" err="1"/>
                <a:t>sm</a:t>
              </a:r>
              <a:r>
                <a:rPr lang="es-VE" sz="2400" dirty="0"/>
                <a:t> = (</a:t>
              </a:r>
              <a:r>
                <a:rPr lang="es-VE" sz="2400" dirty="0" err="1"/>
                <a:t>RMSGA</a:t>
              </a:r>
              <a:r>
                <a:rPr lang="es-VE" sz="2400" baseline="-25000" dirty="0" err="1"/>
                <a:t>sm</a:t>
              </a:r>
              <a:r>
                <a:rPr lang="es-VE" sz="2400" dirty="0"/>
                <a:t>)</a:t>
              </a:r>
              <a:r>
                <a:rPr lang="es-VE" sz="2400" baseline="30000" dirty="0"/>
                <a:t>2</a:t>
              </a:r>
              <a:r>
                <a:rPr lang="es-VE" sz="2400" dirty="0"/>
                <a:t>  </a:t>
              </a:r>
              <a:r>
                <a:rPr lang="es-VE" sz="2400" dirty="0" err="1"/>
                <a:t>T</a:t>
              </a:r>
              <a:r>
                <a:rPr lang="es-VE" sz="2400" baseline="-25000" dirty="0" err="1"/>
                <a:t>sm</a:t>
              </a:r>
              <a:endParaRPr lang="es-VE" sz="2400" baseline="-25000" dirty="0"/>
            </a:p>
          </p:txBody>
        </p:sp>
        <p:sp>
          <p:nvSpPr>
            <p:cNvPr id="11" name="10 Flecha derecha"/>
            <p:cNvSpPr/>
            <p:nvPr/>
          </p:nvSpPr>
          <p:spPr>
            <a:xfrm>
              <a:off x="5519936" y="4653136"/>
              <a:ext cx="648072"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grpSp>
      <p:grpSp>
        <p:nvGrpSpPr>
          <p:cNvPr id="13" name="12 Grupo"/>
          <p:cNvGrpSpPr/>
          <p:nvPr/>
        </p:nvGrpSpPr>
        <p:grpSpPr>
          <a:xfrm>
            <a:off x="107504" y="44036"/>
            <a:ext cx="4281428" cy="1023772"/>
            <a:chOff x="152216" y="44036"/>
            <a:chExt cx="4281428" cy="1023772"/>
          </a:xfrm>
        </p:grpSpPr>
        <p:sp>
          <p:nvSpPr>
            <p:cNvPr id="14" name="13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15" name="Picture 3"/>
            <p:cNvPicPr>
              <a:picLocks noChangeAspect="1"/>
            </p:cNvPicPr>
            <p:nvPr/>
          </p:nvPicPr>
          <p:blipFill>
            <a:blip r:embed="rId4"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16" name="15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 name="26 CuadroTexto"/>
          <p:cNvSpPr txBox="1"/>
          <p:nvPr/>
        </p:nvSpPr>
        <p:spPr>
          <a:xfrm>
            <a:off x="495766" y="1412776"/>
            <a:ext cx="10945210" cy="707886"/>
          </a:xfrm>
          <a:prstGeom prst="rect">
            <a:avLst/>
          </a:prstGeom>
          <a:noFill/>
        </p:spPr>
        <p:txBody>
          <a:bodyPr wrap="square" rtlCol="0">
            <a:spAutoFit/>
          </a:bodyPr>
          <a:lstStyle/>
          <a:p>
            <a:pPr algn="just"/>
            <a:r>
              <a:rPr lang="en-US" sz="2000" dirty="0">
                <a:latin typeface="Arial Narrow" panose="020B0606020202030204" pitchFamily="34" charset="0"/>
              </a:rPr>
              <a:t>Se </a:t>
            </a:r>
            <a:r>
              <a:rPr lang="en-US" sz="2000" dirty="0" err="1">
                <a:latin typeface="Arial Narrow" panose="020B0606020202030204" pitchFamily="34" charset="0"/>
              </a:rPr>
              <a:t>trata</a:t>
            </a:r>
            <a:r>
              <a:rPr lang="en-US" sz="2000" dirty="0">
                <a:latin typeface="Arial Narrow" panose="020B0606020202030204" pitchFamily="34" charset="0"/>
              </a:rPr>
              <a:t> </a:t>
            </a:r>
            <a:r>
              <a:rPr lang="en-US" sz="2000" dirty="0" err="1">
                <a:latin typeface="Arial Narrow" panose="020B0606020202030204" pitchFamily="34" charset="0"/>
              </a:rPr>
              <a:t>entonces</a:t>
            </a:r>
            <a:r>
              <a:rPr lang="en-US" sz="2000" dirty="0">
                <a:latin typeface="Arial Narrow" panose="020B0606020202030204" pitchFamily="34" charset="0"/>
              </a:rPr>
              <a:t> de </a:t>
            </a:r>
            <a:r>
              <a:rPr lang="en-US" sz="2000" dirty="0" err="1">
                <a:latin typeface="Arial Narrow" panose="020B0606020202030204" pitchFamily="34" charset="0"/>
              </a:rPr>
              <a:t>calcular</a:t>
            </a:r>
            <a:r>
              <a:rPr lang="en-US" sz="2000" dirty="0">
                <a:latin typeface="Arial Narrow" panose="020B0606020202030204" pitchFamily="34" charset="0"/>
              </a:rPr>
              <a:t> la </a:t>
            </a:r>
            <a:r>
              <a:rPr lang="en-US" sz="2000" dirty="0" err="1">
                <a:latin typeface="Arial Narrow" panose="020B0606020202030204" pitchFamily="34" charset="0"/>
              </a:rPr>
              <a:t>intensidad</a:t>
            </a:r>
            <a:r>
              <a:rPr lang="en-US" sz="2000" dirty="0">
                <a:latin typeface="Arial Narrow" panose="020B0606020202030204" pitchFamily="34" charset="0"/>
              </a:rPr>
              <a:t> en </a:t>
            </a:r>
            <a:r>
              <a:rPr lang="en-US" sz="2000" dirty="0" err="1">
                <a:latin typeface="Arial Narrow" panose="020B0606020202030204" pitchFamily="34" charset="0"/>
              </a:rPr>
              <a:t>términos</a:t>
            </a:r>
            <a:r>
              <a:rPr lang="en-US" sz="2000" dirty="0">
                <a:latin typeface="Arial Narrow" panose="020B0606020202030204" pitchFamily="34" charset="0"/>
              </a:rPr>
              <a:t> de la </a:t>
            </a:r>
            <a:r>
              <a:rPr lang="en-US" sz="2000" dirty="0" err="1">
                <a:latin typeface="Arial Narrow" panose="020B0606020202030204" pitchFamily="34" charset="0"/>
              </a:rPr>
              <a:t>energía</a:t>
            </a:r>
            <a:r>
              <a:rPr lang="en-US" sz="2000" dirty="0">
                <a:latin typeface="Arial Narrow" panose="020B0606020202030204" pitchFamily="34" charset="0"/>
              </a:rPr>
              <a:t> del sector </a:t>
            </a:r>
            <a:r>
              <a:rPr lang="en-US" sz="2000" dirty="0" err="1">
                <a:latin typeface="Arial Narrow" panose="020B0606020202030204" pitchFamily="34" charset="0"/>
              </a:rPr>
              <a:t>fuerte</a:t>
            </a:r>
            <a:r>
              <a:rPr lang="en-US" sz="2000" dirty="0">
                <a:latin typeface="Arial Narrow" panose="020B0606020202030204" pitchFamily="34" charset="0"/>
              </a:rPr>
              <a:t> del acelerograma </a:t>
            </a:r>
            <a:r>
              <a:rPr lang="en-US" sz="2000" dirty="0" err="1">
                <a:latin typeface="Arial Narrow" panose="020B0606020202030204" pitchFamily="34" charset="0"/>
              </a:rPr>
              <a:t>ya</a:t>
            </a:r>
            <a:r>
              <a:rPr lang="en-US" sz="2000" dirty="0">
                <a:latin typeface="Arial Narrow" panose="020B0606020202030204" pitchFamily="34" charset="0"/>
              </a:rPr>
              <a:t> </a:t>
            </a:r>
            <a:r>
              <a:rPr lang="en-US" sz="2000" dirty="0" err="1">
                <a:latin typeface="Arial Narrow" panose="020B0606020202030204" pitchFamily="34" charset="0"/>
              </a:rPr>
              <a:t>que</a:t>
            </a:r>
            <a:r>
              <a:rPr lang="en-US" sz="2000" dirty="0">
                <a:latin typeface="Arial Narrow" panose="020B0606020202030204" pitchFamily="34" charset="0"/>
              </a:rPr>
              <a:t> </a:t>
            </a:r>
            <a:r>
              <a:rPr lang="en-US" sz="2000" dirty="0" err="1">
                <a:latin typeface="Arial Narrow" panose="020B0606020202030204" pitchFamily="34" charset="0"/>
              </a:rPr>
              <a:t>esa</a:t>
            </a:r>
            <a:r>
              <a:rPr lang="en-US" sz="2000" dirty="0">
                <a:latin typeface="Arial Narrow" panose="020B0606020202030204" pitchFamily="34" charset="0"/>
              </a:rPr>
              <a:t> </a:t>
            </a:r>
            <a:r>
              <a:rPr lang="en-US" sz="2000" dirty="0" err="1">
                <a:latin typeface="Arial Narrow" panose="020B0606020202030204" pitchFamily="34" charset="0"/>
              </a:rPr>
              <a:t>es</a:t>
            </a:r>
            <a:r>
              <a:rPr lang="en-US" sz="2000" dirty="0">
                <a:latin typeface="Arial Narrow" panose="020B0606020202030204" pitchFamily="34" charset="0"/>
              </a:rPr>
              <a:t> la </a:t>
            </a:r>
            <a:r>
              <a:rPr lang="en-US" sz="2000" dirty="0" err="1">
                <a:latin typeface="Arial Narrow" panose="020B0606020202030204" pitchFamily="34" charset="0"/>
              </a:rPr>
              <a:t>zona</a:t>
            </a:r>
            <a:r>
              <a:rPr lang="en-US" sz="2000" dirty="0">
                <a:latin typeface="Arial Narrow" panose="020B0606020202030204" pitchFamily="34" charset="0"/>
              </a:rPr>
              <a:t> </a:t>
            </a:r>
            <a:r>
              <a:rPr lang="en-US" sz="2000" dirty="0" err="1">
                <a:latin typeface="Arial Narrow" panose="020B0606020202030204" pitchFamily="34" charset="0"/>
              </a:rPr>
              <a:t>que</a:t>
            </a:r>
            <a:r>
              <a:rPr lang="en-US" sz="2000" dirty="0">
                <a:latin typeface="Arial Narrow" panose="020B0606020202030204" pitchFamily="34" charset="0"/>
              </a:rPr>
              <a:t> </a:t>
            </a:r>
            <a:r>
              <a:rPr lang="en-US" sz="2000" dirty="0" err="1">
                <a:latin typeface="Arial Narrow" panose="020B0606020202030204" pitchFamily="34" charset="0"/>
              </a:rPr>
              <a:t>infringiría</a:t>
            </a:r>
            <a:r>
              <a:rPr lang="en-US" sz="2000" dirty="0">
                <a:latin typeface="Arial Narrow" panose="020B0606020202030204" pitchFamily="34" charset="0"/>
              </a:rPr>
              <a:t> los </a:t>
            </a:r>
            <a:r>
              <a:rPr lang="en-US" sz="2000" dirty="0" err="1">
                <a:latin typeface="Arial Narrow" panose="020B0606020202030204" pitchFamily="34" charset="0"/>
              </a:rPr>
              <a:t>mayores</a:t>
            </a:r>
            <a:r>
              <a:rPr lang="en-US" sz="2000" dirty="0">
                <a:latin typeface="Arial Narrow" panose="020B0606020202030204" pitchFamily="34" charset="0"/>
              </a:rPr>
              <a:t> </a:t>
            </a:r>
            <a:r>
              <a:rPr lang="en-US" sz="2000" dirty="0" err="1">
                <a:latin typeface="Arial Narrow" panose="020B0606020202030204" pitchFamily="34" charset="0"/>
              </a:rPr>
              <a:t>daños</a:t>
            </a:r>
            <a:r>
              <a:rPr lang="en-US" sz="2000" dirty="0">
                <a:latin typeface="Arial Narrow" panose="020B0606020202030204" pitchFamily="34" charset="0"/>
              </a:rPr>
              <a:t>:</a:t>
            </a:r>
            <a:endParaRPr lang="es-VE" sz="2000" dirty="0">
              <a:latin typeface="Arial Narrow" panose="020B0606020202030204" pitchFamily="34" charset="0"/>
            </a:endParaRPr>
          </a:p>
        </p:txBody>
      </p:sp>
      <p:pic>
        <p:nvPicPr>
          <p:cNvPr id="2" name="Picture 1">
            <a:extLst>
              <a:ext uri="{FF2B5EF4-FFF2-40B4-BE49-F238E27FC236}">
                <a16:creationId xmlns="" xmlns:a16="http://schemas.microsoft.com/office/drawing/2014/main" id="{3C4C8D74-BC29-4E29-AF28-B4D3E494D3F6}"/>
              </a:ext>
            </a:extLst>
          </p:cNvPr>
          <p:cNvPicPr>
            <a:picLocks noChangeAspect="1"/>
          </p:cNvPicPr>
          <p:nvPr/>
        </p:nvPicPr>
        <p:blipFill>
          <a:blip r:embed="rId2" cstate="print"/>
          <a:stretch>
            <a:fillRect/>
          </a:stretch>
        </p:blipFill>
        <p:spPr>
          <a:xfrm>
            <a:off x="3127285" y="2492896"/>
            <a:ext cx="5937430" cy="4157286"/>
          </a:xfrm>
          <a:prstGeom prst="rect">
            <a:avLst/>
          </a:prstGeom>
        </p:spPr>
      </p:pic>
      <p:grpSp>
        <p:nvGrpSpPr>
          <p:cNvPr id="4" name="3 Grupo"/>
          <p:cNvGrpSpPr/>
          <p:nvPr/>
        </p:nvGrpSpPr>
        <p:grpSpPr>
          <a:xfrm>
            <a:off x="107504" y="44036"/>
            <a:ext cx="4281428" cy="1023772"/>
            <a:chOff x="152216" y="44036"/>
            <a:chExt cx="4281428" cy="1023772"/>
          </a:xfrm>
        </p:grpSpPr>
        <p:sp>
          <p:nvSpPr>
            <p:cNvPr id="5" name="4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6" name="Picture 3"/>
            <p:cNvPicPr>
              <a:picLocks noChangeAspect="1"/>
            </p:cNvPicPr>
            <p:nvPr/>
          </p:nvPicPr>
          <p:blipFill>
            <a:blip r:embed="rId3"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7" name="6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333232" y="3851523"/>
            <a:ext cx="261610" cy="369332"/>
          </a:xfrm>
          <a:prstGeom prst="rect">
            <a:avLst/>
          </a:prstGeom>
          <a:noFill/>
        </p:spPr>
        <p:txBody>
          <a:bodyPr wrap="none" rtlCol="0">
            <a:spAutoFit/>
          </a:bodyPr>
          <a:lstStyle/>
          <a:p>
            <a:r>
              <a:rPr lang="es-VE" dirty="0"/>
              <a:t>t</a:t>
            </a:r>
          </a:p>
        </p:txBody>
      </p:sp>
      <p:sp>
        <p:nvSpPr>
          <p:cNvPr id="7" name="6 CuadroTexto"/>
          <p:cNvSpPr txBox="1"/>
          <p:nvPr/>
        </p:nvSpPr>
        <p:spPr>
          <a:xfrm>
            <a:off x="1199456" y="3429000"/>
            <a:ext cx="317716" cy="369332"/>
          </a:xfrm>
          <a:prstGeom prst="rect">
            <a:avLst/>
          </a:prstGeom>
          <a:noFill/>
        </p:spPr>
        <p:txBody>
          <a:bodyPr wrap="none" rtlCol="0">
            <a:spAutoFit/>
          </a:bodyPr>
          <a:lstStyle/>
          <a:p>
            <a:r>
              <a:rPr lang="es-VE" dirty="0"/>
              <a:t>A</a:t>
            </a:r>
          </a:p>
        </p:txBody>
      </p:sp>
      <p:sp>
        <p:nvSpPr>
          <p:cNvPr id="19" name="18 CuadroTexto"/>
          <p:cNvSpPr txBox="1"/>
          <p:nvPr/>
        </p:nvSpPr>
        <p:spPr>
          <a:xfrm>
            <a:off x="2953048" y="3990256"/>
            <a:ext cx="269626" cy="230832"/>
          </a:xfrm>
          <a:prstGeom prst="rect">
            <a:avLst/>
          </a:prstGeom>
          <a:noFill/>
        </p:spPr>
        <p:txBody>
          <a:bodyPr wrap="none" rtlCol="0">
            <a:spAutoFit/>
          </a:bodyPr>
          <a:lstStyle/>
          <a:p>
            <a:r>
              <a:rPr lang="es-VE" sz="900" dirty="0" err="1"/>
              <a:t>A</a:t>
            </a:r>
            <a:r>
              <a:rPr lang="es-VE" sz="900" baseline="-25000" dirty="0" err="1"/>
              <a:t>i</a:t>
            </a:r>
            <a:endParaRPr lang="es-VE" sz="900" baseline="-25000" dirty="0"/>
          </a:p>
        </p:txBody>
      </p:sp>
      <p:grpSp>
        <p:nvGrpSpPr>
          <p:cNvPr id="26" name="25 Grupo"/>
          <p:cNvGrpSpPr/>
          <p:nvPr/>
        </p:nvGrpSpPr>
        <p:grpSpPr>
          <a:xfrm>
            <a:off x="1415480" y="1575807"/>
            <a:ext cx="9128810" cy="4551431"/>
            <a:chOff x="1403128" y="1845138"/>
            <a:chExt cx="9493405" cy="4551431"/>
          </a:xfrm>
        </p:grpSpPr>
        <p:grpSp>
          <p:nvGrpSpPr>
            <p:cNvPr id="21" name="20 Grupo"/>
            <p:cNvGrpSpPr/>
            <p:nvPr/>
          </p:nvGrpSpPr>
          <p:grpSpPr>
            <a:xfrm>
              <a:off x="1403128" y="1845138"/>
              <a:ext cx="9493405" cy="4551431"/>
              <a:chOff x="1403128" y="1845138"/>
              <a:chExt cx="9493405" cy="4551431"/>
            </a:xfrm>
          </p:grpSpPr>
          <p:pic>
            <p:nvPicPr>
              <p:cNvPr id="1026" name="Picture 2"/>
              <p:cNvPicPr>
                <a:picLocks noChangeAspect="1" noChangeArrowheads="1"/>
              </p:cNvPicPr>
              <p:nvPr/>
            </p:nvPicPr>
            <p:blipFill rotWithShape="1">
              <a:blip r:embed="rId2" cstate="print"/>
              <a:srcRect t="13208"/>
              <a:stretch/>
            </p:blipFill>
            <p:spPr bwMode="auto">
              <a:xfrm>
                <a:off x="1403128" y="1845138"/>
                <a:ext cx="9493405" cy="4551431"/>
              </a:xfrm>
              <a:prstGeom prst="rect">
                <a:avLst/>
              </a:prstGeom>
              <a:noFill/>
              <a:ln w="9525">
                <a:noFill/>
                <a:miter lim="800000"/>
                <a:headEnd/>
                <a:tailEnd/>
              </a:ln>
            </p:spPr>
          </p:pic>
          <p:sp>
            <p:nvSpPr>
              <p:cNvPr id="20" name="19 CuadroTexto"/>
              <p:cNvSpPr txBox="1"/>
              <p:nvPr/>
            </p:nvSpPr>
            <p:spPr>
              <a:xfrm>
                <a:off x="2207568" y="5376984"/>
                <a:ext cx="490840" cy="338554"/>
              </a:xfrm>
              <a:prstGeom prst="rect">
                <a:avLst/>
              </a:prstGeom>
              <a:solidFill>
                <a:schemeClr val="bg1"/>
              </a:solidFill>
            </p:spPr>
            <p:txBody>
              <a:bodyPr wrap="none" rtlCol="0">
                <a:spAutoFit/>
              </a:bodyPr>
              <a:lstStyle/>
              <a:p>
                <a:r>
                  <a:rPr lang="es-VE" sz="1600" dirty="0"/>
                  <a:t> 0,1</a:t>
                </a:r>
              </a:p>
            </p:txBody>
          </p:sp>
        </p:grpSp>
        <p:sp>
          <p:nvSpPr>
            <p:cNvPr id="25" name="24 CuadroTexto"/>
            <p:cNvSpPr txBox="1"/>
            <p:nvPr/>
          </p:nvSpPr>
          <p:spPr>
            <a:xfrm>
              <a:off x="6053488" y="2111830"/>
              <a:ext cx="490840" cy="338554"/>
            </a:xfrm>
            <a:prstGeom prst="rect">
              <a:avLst/>
            </a:prstGeom>
            <a:solidFill>
              <a:schemeClr val="bg1"/>
            </a:solidFill>
          </p:spPr>
          <p:txBody>
            <a:bodyPr wrap="none" rtlCol="0">
              <a:spAutoFit/>
            </a:bodyPr>
            <a:lstStyle/>
            <a:p>
              <a:r>
                <a:rPr lang="es-VE" sz="1600" dirty="0"/>
                <a:t> 0,1</a:t>
              </a:r>
            </a:p>
          </p:txBody>
        </p:sp>
      </p:grpSp>
      <p:grpSp>
        <p:nvGrpSpPr>
          <p:cNvPr id="10" name="9 Grupo"/>
          <p:cNvGrpSpPr/>
          <p:nvPr/>
        </p:nvGrpSpPr>
        <p:grpSpPr>
          <a:xfrm>
            <a:off x="107504" y="44036"/>
            <a:ext cx="4281428" cy="1023772"/>
            <a:chOff x="152216" y="44036"/>
            <a:chExt cx="4281428" cy="1023772"/>
          </a:xfrm>
        </p:grpSpPr>
        <p:sp>
          <p:nvSpPr>
            <p:cNvPr id="11" name="10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12" name="Picture 3"/>
            <p:cNvPicPr>
              <a:picLocks noChangeAspect="1"/>
            </p:cNvPicPr>
            <p:nvPr/>
          </p:nvPicPr>
          <p:blipFill>
            <a:blip r:embed="rId3"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13" name="12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2495600" y="3645024"/>
            <a:ext cx="6917872" cy="3086382"/>
          </a:xfrm>
          <a:prstGeom prst="rect">
            <a:avLst/>
          </a:prstGeom>
          <a:noFill/>
          <a:ln w="9525">
            <a:noFill/>
            <a:miter lim="800000"/>
            <a:headEnd/>
            <a:tailEnd/>
          </a:ln>
        </p:spPr>
      </p:pic>
      <p:sp>
        <p:nvSpPr>
          <p:cNvPr id="5" name="4 CuadroTexto"/>
          <p:cNvSpPr txBox="1"/>
          <p:nvPr/>
        </p:nvSpPr>
        <p:spPr>
          <a:xfrm>
            <a:off x="587388" y="1268760"/>
            <a:ext cx="11017224" cy="2585323"/>
          </a:xfrm>
          <a:prstGeom prst="rect">
            <a:avLst/>
          </a:prstGeom>
          <a:noFill/>
        </p:spPr>
        <p:txBody>
          <a:bodyPr wrap="square" rtlCol="0">
            <a:spAutoFit/>
          </a:bodyPr>
          <a:lstStyle/>
          <a:p>
            <a:pPr algn="just"/>
            <a:r>
              <a:rPr lang="en-US" dirty="0">
                <a:latin typeface="Arial Narrow" panose="020B0606020202030204" pitchFamily="34" charset="0"/>
              </a:rPr>
              <a:t>Sin embargo, hay que </a:t>
            </a:r>
            <a:r>
              <a:rPr lang="en-US" dirty="0" err="1">
                <a:latin typeface="Arial Narrow" panose="020B0606020202030204" pitchFamily="34" charset="0"/>
              </a:rPr>
              <a:t>definir</a:t>
            </a:r>
            <a:r>
              <a:rPr lang="en-US" dirty="0">
                <a:latin typeface="Arial Narrow" panose="020B0606020202030204" pitchFamily="34" charset="0"/>
              </a:rPr>
              <a:t> </a:t>
            </a:r>
            <a:r>
              <a:rPr lang="en-US" dirty="0" err="1">
                <a:latin typeface="Arial Narrow" panose="020B0606020202030204" pitchFamily="34" charset="0"/>
              </a:rPr>
              <a:t>adecuadamente</a:t>
            </a:r>
            <a:r>
              <a:rPr lang="en-US" dirty="0">
                <a:latin typeface="Arial Narrow" panose="020B0606020202030204" pitchFamily="34" charset="0"/>
              </a:rPr>
              <a:t> el sector </a:t>
            </a:r>
            <a:r>
              <a:rPr lang="en-US" dirty="0" err="1">
                <a:latin typeface="Arial Narrow" panose="020B0606020202030204" pitchFamily="34" charset="0"/>
              </a:rPr>
              <a:t>fuerte</a:t>
            </a:r>
            <a:r>
              <a:rPr lang="en-US" dirty="0">
                <a:latin typeface="Arial Narrow" panose="020B0606020202030204" pitchFamily="34" charset="0"/>
              </a:rPr>
              <a:t> del acelerograma. </a:t>
            </a:r>
          </a:p>
          <a:p>
            <a:pPr algn="just"/>
            <a:endParaRPr lang="en-US" dirty="0">
              <a:latin typeface="Arial Narrow" panose="020B0606020202030204" pitchFamily="34" charset="0"/>
            </a:endParaRPr>
          </a:p>
          <a:p>
            <a:pPr algn="just"/>
            <a:r>
              <a:rPr lang="en-US" dirty="0" err="1">
                <a:latin typeface="Arial Narrow" panose="020B0606020202030204" pitchFamily="34" charset="0"/>
              </a:rPr>
              <a:t>Existen</a:t>
            </a:r>
            <a:r>
              <a:rPr lang="en-US" dirty="0">
                <a:latin typeface="Arial Narrow" panose="020B0606020202030204" pitchFamily="34" charset="0"/>
              </a:rPr>
              <a:t> </a:t>
            </a:r>
            <a:r>
              <a:rPr lang="en-US" dirty="0" err="1">
                <a:latin typeface="Arial Narrow" panose="020B0606020202030204" pitchFamily="34" charset="0"/>
              </a:rPr>
              <a:t>varias</a:t>
            </a:r>
            <a:r>
              <a:rPr lang="en-US" dirty="0">
                <a:latin typeface="Arial Narrow" panose="020B0606020202030204" pitchFamily="34" charset="0"/>
              </a:rPr>
              <a:t> </a:t>
            </a:r>
            <a:r>
              <a:rPr lang="en-US" dirty="0" err="1">
                <a:latin typeface="Arial Narrow" panose="020B0606020202030204" pitchFamily="34" charset="0"/>
              </a:rPr>
              <a:t>definiciones</a:t>
            </a:r>
            <a:r>
              <a:rPr lang="en-US" dirty="0">
                <a:latin typeface="Arial Narrow" panose="020B0606020202030204" pitchFamily="34" charset="0"/>
              </a:rPr>
              <a:t> para la </a:t>
            </a:r>
            <a:r>
              <a:rPr lang="en-US" dirty="0" err="1">
                <a:latin typeface="Arial Narrow" panose="020B0606020202030204" pitchFamily="34" charset="0"/>
              </a:rPr>
              <a:t>duración</a:t>
            </a:r>
            <a:r>
              <a:rPr lang="en-US" dirty="0">
                <a:latin typeface="Arial Narrow" panose="020B0606020202030204" pitchFamily="34" charset="0"/>
              </a:rPr>
              <a:t> en </a:t>
            </a:r>
            <a:r>
              <a:rPr lang="en-US" dirty="0" err="1">
                <a:latin typeface="Arial Narrow" panose="020B0606020202030204" pitchFamily="34" charset="0"/>
              </a:rPr>
              <a:t>segundos</a:t>
            </a:r>
            <a:r>
              <a:rPr lang="en-US" dirty="0">
                <a:latin typeface="Arial Narrow" panose="020B0606020202030204" pitchFamily="34" charset="0"/>
              </a:rPr>
              <a:t> de </a:t>
            </a:r>
            <a:r>
              <a:rPr lang="en-US" dirty="0" err="1">
                <a:latin typeface="Arial Narrow" panose="020B0606020202030204" pitchFamily="34" charset="0"/>
              </a:rPr>
              <a:t>dicho</a:t>
            </a:r>
            <a:r>
              <a:rPr lang="en-US" dirty="0">
                <a:latin typeface="Arial Narrow" panose="020B0606020202030204" pitchFamily="34" charset="0"/>
              </a:rPr>
              <a:t> sector, </a:t>
            </a:r>
            <a:r>
              <a:rPr lang="en-US" dirty="0" err="1">
                <a:latin typeface="Arial Narrow" panose="020B0606020202030204" pitchFamily="34" charset="0"/>
              </a:rPr>
              <a:t>unas</a:t>
            </a:r>
            <a:r>
              <a:rPr lang="en-US" dirty="0">
                <a:latin typeface="Arial Narrow" panose="020B0606020202030204" pitchFamily="34" charset="0"/>
              </a:rPr>
              <a:t> con base en la </a:t>
            </a:r>
            <a:r>
              <a:rPr lang="en-US" dirty="0" err="1">
                <a:latin typeface="Arial Narrow" panose="020B0606020202030204" pitchFamily="34" charset="0"/>
              </a:rPr>
              <a:t>energía</a:t>
            </a:r>
            <a:r>
              <a:rPr lang="en-US" dirty="0">
                <a:latin typeface="Arial Narrow" panose="020B0606020202030204" pitchFamily="34" charset="0"/>
              </a:rPr>
              <a:t> total (</a:t>
            </a:r>
            <a:r>
              <a:rPr lang="en-US" dirty="0" err="1">
                <a:latin typeface="Arial Narrow" panose="020B0606020202030204" pitchFamily="34" charset="0"/>
              </a:rPr>
              <a:t>Trifunac</a:t>
            </a:r>
            <a:r>
              <a:rPr lang="en-US" dirty="0">
                <a:latin typeface="Arial Narrow" panose="020B0606020202030204" pitchFamily="34" charset="0"/>
              </a:rPr>
              <a:t>-Brady), </a:t>
            </a:r>
            <a:r>
              <a:rPr lang="en-US" dirty="0" err="1">
                <a:latin typeface="Arial Narrow" panose="020B0606020202030204" pitchFamily="34" charset="0"/>
              </a:rPr>
              <a:t>otras</a:t>
            </a:r>
            <a:r>
              <a:rPr lang="en-US" dirty="0">
                <a:latin typeface="Arial Narrow" panose="020B0606020202030204" pitchFamily="34" charset="0"/>
              </a:rPr>
              <a:t> con base en las </a:t>
            </a:r>
            <a:r>
              <a:rPr lang="en-US" dirty="0" err="1">
                <a:latin typeface="Arial Narrow" panose="020B0606020202030204" pitchFamily="34" charset="0"/>
              </a:rPr>
              <a:t>mínimas</a:t>
            </a:r>
            <a:r>
              <a:rPr lang="en-US" dirty="0">
                <a:latin typeface="Arial Narrow" panose="020B0606020202030204" pitchFamily="34" charset="0"/>
              </a:rPr>
              <a:t> </a:t>
            </a:r>
            <a:r>
              <a:rPr lang="en-US" dirty="0" err="1">
                <a:latin typeface="Arial Narrow" panose="020B0606020202030204" pitchFamily="34" charset="0"/>
              </a:rPr>
              <a:t>aceleraciones</a:t>
            </a:r>
            <a:r>
              <a:rPr lang="en-US" dirty="0">
                <a:latin typeface="Arial Narrow" panose="020B0606020202030204" pitchFamily="34" charset="0"/>
              </a:rPr>
              <a:t> que </a:t>
            </a:r>
            <a:r>
              <a:rPr lang="en-US" dirty="0" err="1">
                <a:latin typeface="Arial Narrow" panose="020B0606020202030204" pitchFamily="34" charset="0"/>
              </a:rPr>
              <a:t>causan</a:t>
            </a:r>
            <a:r>
              <a:rPr lang="en-US" dirty="0">
                <a:latin typeface="Arial Narrow" panose="020B0606020202030204" pitchFamily="34" charset="0"/>
              </a:rPr>
              <a:t> </a:t>
            </a:r>
            <a:r>
              <a:rPr lang="en-US" dirty="0" err="1">
                <a:latin typeface="Arial Narrow" panose="020B0606020202030204" pitchFamily="34" charset="0"/>
              </a:rPr>
              <a:t>daños</a:t>
            </a:r>
            <a:r>
              <a:rPr lang="en-US" dirty="0">
                <a:latin typeface="Arial Narrow" panose="020B0606020202030204" pitchFamily="34" charset="0"/>
              </a:rPr>
              <a:t>  (a=+-0,5g – Bolt), </a:t>
            </a:r>
            <a:r>
              <a:rPr lang="en-US" dirty="0" err="1">
                <a:latin typeface="Arial Narrow" panose="020B0606020202030204" pitchFamily="34" charset="0"/>
              </a:rPr>
              <a:t>otras</a:t>
            </a:r>
            <a:r>
              <a:rPr lang="en-US" dirty="0">
                <a:latin typeface="Arial Narrow" panose="020B0606020202030204" pitchFamily="34" charset="0"/>
              </a:rPr>
              <a:t> con base en la </a:t>
            </a:r>
            <a:r>
              <a:rPr lang="en-US" dirty="0" err="1">
                <a:latin typeface="Arial Narrow" panose="020B0606020202030204" pitchFamily="34" charset="0"/>
              </a:rPr>
              <a:t>amplitud</a:t>
            </a:r>
            <a:r>
              <a:rPr lang="en-US" dirty="0">
                <a:latin typeface="Arial Narrow" panose="020B0606020202030204" pitchFamily="34" charset="0"/>
              </a:rPr>
              <a:t> de las </a:t>
            </a:r>
            <a:r>
              <a:rPr lang="en-US" dirty="0" err="1">
                <a:latin typeface="Arial Narrow" panose="020B0606020202030204" pitchFamily="34" charset="0"/>
              </a:rPr>
              <a:t>aceleraciones</a:t>
            </a:r>
            <a:r>
              <a:rPr lang="en-US" dirty="0">
                <a:latin typeface="Arial Narrow" panose="020B0606020202030204" pitchFamily="34" charset="0"/>
              </a:rPr>
              <a:t> y la </a:t>
            </a:r>
            <a:r>
              <a:rPr lang="en-US" dirty="0" err="1">
                <a:latin typeface="Arial Narrow" panose="020B0606020202030204" pitchFamily="34" charset="0"/>
              </a:rPr>
              <a:t>probabilidad</a:t>
            </a:r>
            <a:r>
              <a:rPr lang="en-US" dirty="0">
                <a:latin typeface="Arial Narrow" panose="020B0606020202030204" pitchFamily="34" charset="0"/>
              </a:rPr>
              <a:t> de </a:t>
            </a:r>
            <a:r>
              <a:rPr lang="en-US" dirty="0" err="1">
                <a:latin typeface="Arial Narrow" panose="020B0606020202030204" pitchFamily="34" charset="0"/>
              </a:rPr>
              <a:t>exceder</a:t>
            </a:r>
            <a:r>
              <a:rPr lang="en-US" dirty="0">
                <a:latin typeface="Arial Narrow" panose="020B0606020202030204" pitchFamily="34" charset="0"/>
              </a:rPr>
              <a:t>  la </a:t>
            </a:r>
            <a:r>
              <a:rPr lang="en-US" dirty="0" err="1">
                <a:latin typeface="Arial Narrow" panose="020B0606020202030204" pitchFamily="34" charset="0"/>
              </a:rPr>
              <a:t>pico</a:t>
            </a:r>
            <a:r>
              <a:rPr lang="en-US" dirty="0">
                <a:latin typeface="Arial Narrow" panose="020B0606020202030204" pitchFamily="34" charset="0"/>
              </a:rPr>
              <a:t> (</a:t>
            </a:r>
            <a:r>
              <a:rPr lang="en-US" dirty="0" err="1">
                <a:latin typeface="Arial Narrow" panose="020B0606020202030204" pitchFamily="34" charset="0"/>
              </a:rPr>
              <a:t>Vanmarke</a:t>
            </a:r>
            <a:r>
              <a:rPr lang="en-US" dirty="0">
                <a:latin typeface="Arial Narrow" panose="020B0606020202030204" pitchFamily="34" charset="0"/>
              </a:rPr>
              <a:t>-Lay) y </a:t>
            </a:r>
            <a:r>
              <a:rPr lang="en-US" dirty="0" err="1">
                <a:latin typeface="Arial Narrow" panose="020B0606020202030204" pitchFamily="34" charset="0"/>
              </a:rPr>
              <a:t>otras</a:t>
            </a:r>
            <a:r>
              <a:rPr lang="en-US" dirty="0">
                <a:latin typeface="Arial Narrow" panose="020B0606020202030204" pitchFamily="34" charset="0"/>
              </a:rPr>
              <a:t> con base en el </a:t>
            </a:r>
            <a:r>
              <a:rPr lang="en-US" dirty="0" err="1">
                <a:latin typeface="Arial Narrow" panose="020B0606020202030204" pitchFamily="34" charset="0"/>
              </a:rPr>
              <a:t>decrecimiento</a:t>
            </a:r>
            <a:r>
              <a:rPr lang="en-US" dirty="0">
                <a:latin typeface="Arial Narrow" panose="020B0606020202030204" pitchFamily="34" charset="0"/>
              </a:rPr>
              <a:t> de la </a:t>
            </a:r>
            <a:r>
              <a:rPr lang="en-US" dirty="0" err="1">
                <a:latin typeface="Arial Narrow" panose="020B0606020202030204" pitchFamily="34" charset="0"/>
              </a:rPr>
              <a:t>potencia</a:t>
            </a:r>
            <a:r>
              <a:rPr lang="en-US" dirty="0">
                <a:latin typeface="Arial Narrow" panose="020B0606020202030204" pitchFamily="34" charset="0"/>
              </a:rPr>
              <a:t> de las </a:t>
            </a:r>
            <a:r>
              <a:rPr lang="en-US" dirty="0" err="1">
                <a:latin typeface="Arial Narrow" panose="020B0606020202030204" pitchFamily="34" charset="0"/>
              </a:rPr>
              <a:t>aceleraciones</a:t>
            </a:r>
            <a:r>
              <a:rPr lang="en-US" dirty="0">
                <a:latin typeface="Arial Narrow" panose="020B0606020202030204" pitchFamily="34" charset="0"/>
              </a:rPr>
              <a:t> (McCann-Shah y Echezuría). </a:t>
            </a:r>
          </a:p>
          <a:p>
            <a:pPr algn="just"/>
            <a:endParaRPr lang="en-US" dirty="0">
              <a:latin typeface="Arial Narrow" panose="020B0606020202030204" pitchFamily="34" charset="0"/>
            </a:endParaRPr>
          </a:p>
          <a:p>
            <a:pPr algn="just"/>
            <a:r>
              <a:rPr lang="en-US" dirty="0">
                <a:latin typeface="Arial Narrow" panose="020B0606020202030204" pitchFamily="34" charset="0"/>
              </a:rPr>
              <a:t>La </a:t>
            </a:r>
            <a:r>
              <a:rPr lang="en-US" dirty="0" err="1">
                <a:latin typeface="Arial Narrow" panose="020B0606020202030204" pitchFamily="34" charset="0"/>
              </a:rPr>
              <a:t>energía</a:t>
            </a:r>
            <a:r>
              <a:rPr lang="en-US" dirty="0">
                <a:latin typeface="Arial Narrow" panose="020B0606020202030204" pitchFamily="34" charset="0"/>
              </a:rPr>
              <a:t> del acelerograma </a:t>
            </a:r>
            <a:r>
              <a:rPr lang="en-US" dirty="0" err="1">
                <a:latin typeface="Arial Narrow" panose="020B0606020202030204" pitchFamily="34" charset="0"/>
              </a:rPr>
              <a:t>siempre</a:t>
            </a:r>
            <a:r>
              <a:rPr lang="en-US" dirty="0">
                <a:latin typeface="Arial Narrow" panose="020B0606020202030204" pitchFamily="34" charset="0"/>
              </a:rPr>
              <a:t> </a:t>
            </a:r>
            <a:r>
              <a:rPr lang="en-US" dirty="0" err="1">
                <a:latin typeface="Arial Narrow" panose="020B0606020202030204" pitchFamily="34" charset="0"/>
              </a:rPr>
              <a:t>crece</a:t>
            </a:r>
            <a:r>
              <a:rPr lang="en-US" dirty="0">
                <a:latin typeface="Arial Narrow" panose="020B0606020202030204" pitchFamily="34" charset="0"/>
              </a:rPr>
              <a:t>, se </a:t>
            </a:r>
            <a:r>
              <a:rPr lang="en-US" dirty="0" err="1">
                <a:latin typeface="Arial Narrow" panose="020B0606020202030204" pitchFamily="34" charset="0"/>
              </a:rPr>
              <a:t>ilustra</a:t>
            </a:r>
            <a:r>
              <a:rPr lang="en-US" dirty="0">
                <a:latin typeface="Arial Narrow" panose="020B0606020202030204" pitchFamily="34" charset="0"/>
              </a:rPr>
              <a:t> la </a:t>
            </a:r>
            <a:r>
              <a:rPr lang="en-US" dirty="0" err="1">
                <a:latin typeface="Arial Narrow" panose="020B0606020202030204" pitchFamily="34" charset="0"/>
              </a:rPr>
              <a:t>definición</a:t>
            </a:r>
            <a:r>
              <a:rPr lang="en-US" dirty="0">
                <a:latin typeface="Arial Narrow" panose="020B0606020202030204" pitchFamily="34" charset="0"/>
              </a:rPr>
              <a:t> de </a:t>
            </a:r>
            <a:r>
              <a:rPr lang="en-US" dirty="0" err="1">
                <a:latin typeface="Arial Narrow" panose="020B0606020202030204" pitchFamily="34" charset="0"/>
              </a:rPr>
              <a:t>Trifunac</a:t>
            </a:r>
            <a:r>
              <a:rPr lang="en-US" dirty="0">
                <a:latin typeface="Arial Narrow" panose="020B0606020202030204" pitchFamily="34" charset="0"/>
              </a:rPr>
              <a:t>-Brady que </a:t>
            </a:r>
            <a:r>
              <a:rPr lang="en-US" dirty="0" err="1">
                <a:latin typeface="Arial Narrow" panose="020B0606020202030204" pitchFamily="34" charset="0"/>
              </a:rPr>
              <a:t>utiliza</a:t>
            </a:r>
            <a:r>
              <a:rPr lang="en-US" dirty="0">
                <a:latin typeface="Arial Narrow" panose="020B0606020202030204" pitchFamily="34" charset="0"/>
              </a:rPr>
              <a:t> 5% y 95% de la </a:t>
            </a:r>
            <a:r>
              <a:rPr lang="en-US" dirty="0" err="1">
                <a:latin typeface="Arial Narrow" panose="020B0606020202030204" pitchFamily="34" charset="0"/>
              </a:rPr>
              <a:t>energía</a:t>
            </a:r>
            <a:r>
              <a:rPr lang="en-US" dirty="0">
                <a:latin typeface="Arial Narrow" panose="020B0606020202030204" pitchFamily="34" charset="0"/>
              </a:rPr>
              <a:t> total del acelerograma :</a:t>
            </a:r>
            <a:endParaRPr lang="es-VE" dirty="0">
              <a:latin typeface="Arial Narrow" panose="020B0606020202030204" pitchFamily="34" charset="0"/>
            </a:endParaRPr>
          </a:p>
        </p:txBody>
      </p:sp>
      <p:grpSp>
        <p:nvGrpSpPr>
          <p:cNvPr id="4" name="3 Grupo"/>
          <p:cNvGrpSpPr/>
          <p:nvPr/>
        </p:nvGrpSpPr>
        <p:grpSpPr>
          <a:xfrm>
            <a:off x="107504" y="44036"/>
            <a:ext cx="4281428" cy="1023772"/>
            <a:chOff x="152216" y="44036"/>
            <a:chExt cx="4281428" cy="1023772"/>
          </a:xfrm>
        </p:grpSpPr>
        <p:sp>
          <p:nvSpPr>
            <p:cNvPr id="6" name="5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7" name="Picture 3"/>
            <p:cNvPicPr>
              <a:picLocks noChangeAspect="1"/>
            </p:cNvPicPr>
            <p:nvPr/>
          </p:nvPicPr>
          <p:blipFill>
            <a:blip r:embed="rId3"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8" name="7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5519936" y="1628232"/>
            <a:ext cx="5252816" cy="4007376"/>
            <a:chOff x="3779912" y="1340768"/>
            <a:chExt cx="5252816" cy="3744416"/>
          </a:xfrm>
        </p:grpSpPr>
        <p:pic>
          <p:nvPicPr>
            <p:cNvPr id="128003" name="Picture 3" descr="H:\Articulo-Laminas\Libro Kramer\File0293.jpg"/>
            <p:cNvPicPr>
              <a:picLocks noChangeAspect="1" noChangeArrowheads="1"/>
            </p:cNvPicPr>
            <p:nvPr/>
          </p:nvPicPr>
          <p:blipFill rotWithShape="1">
            <a:blip r:embed="rId2" cstate="print"/>
            <a:srcRect l="20405" t="2743" r="8779" b="21212"/>
            <a:stretch/>
          </p:blipFill>
          <p:spPr bwMode="auto">
            <a:xfrm>
              <a:off x="4261356" y="1471136"/>
              <a:ext cx="4248472" cy="3614048"/>
            </a:xfrm>
            <a:prstGeom prst="rect">
              <a:avLst/>
            </a:prstGeom>
            <a:noFill/>
          </p:spPr>
        </p:pic>
        <p:sp>
          <p:nvSpPr>
            <p:cNvPr id="6" name="5 Rectángulo"/>
            <p:cNvSpPr/>
            <p:nvPr/>
          </p:nvSpPr>
          <p:spPr>
            <a:xfrm>
              <a:off x="3779912" y="1340768"/>
              <a:ext cx="5252816" cy="1303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grpSp>
      <p:sp>
        <p:nvSpPr>
          <p:cNvPr id="4" name="3 CuadroTexto"/>
          <p:cNvSpPr txBox="1"/>
          <p:nvPr/>
        </p:nvSpPr>
        <p:spPr>
          <a:xfrm>
            <a:off x="839416" y="1648423"/>
            <a:ext cx="4680520" cy="3785652"/>
          </a:xfrm>
          <a:prstGeom prst="rect">
            <a:avLst/>
          </a:prstGeom>
          <a:solidFill>
            <a:schemeClr val="bg1"/>
          </a:solidFill>
          <a:ln>
            <a:solidFill>
              <a:schemeClr val="bg1"/>
            </a:solidFill>
          </a:ln>
        </p:spPr>
        <p:txBody>
          <a:bodyPr wrap="square" rtlCol="0">
            <a:spAutoFit/>
          </a:bodyPr>
          <a:lstStyle/>
          <a:p>
            <a:pPr algn="just"/>
            <a:endParaRPr lang="es-VE" sz="2000" dirty="0"/>
          </a:p>
          <a:p>
            <a:pPr algn="just"/>
            <a:r>
              <a:rPr lang="es-VE" sz="2000" dirty="0">
                <a:latin typeface="Arial Narrow" panose="020B0606020202030204" pitchFamily="34" charset="0"/>
              </a:rPr>
              <a:t>El tamaño de los terremotos se mide por la liberación de energía en la fuente. </a:t>
            </a:r>
          </a:p>
          <a:p>
            <a:pPr algn="just"/>
            <a:endParaRPr lang="es-VE" sz="2000" dirty="0">
              <a:latin typeface="Arial Narrow" panose="020B0606020202030204" pitchFamily="34" charset="0"/>
            </a:endParaRPr>
          </a:p>
          <a:p>
            <a:pPr algn="just"/>
            <a:r>
              <a:rPr lang="es-VE" sz="2000" dirty="0">
                <a:latin typeface="Arial Narrow" panose="020B0606020202030204" pitchFamily="34" charset="0"/>
              </a:rPr>
              <a:t>Existen varias escalas que buscan medir esto, sin embargo, la magnitud de Momento, </a:t>
            </a:r>
            <a:r>
              <a:rPr lang="es-VE" sz="2000" dirty="0" err="1">
                <a:latin typeface="Arial Narrow" panose="020B0606020202030204" pitchFamily="34" charset="0"/>
              </a:rPr>
              <a:t>Mw</a:t>
            </a:r>
            <a:r>
              <a:rPr lang="es-VE" sz="2000" dirty="0">
                <a:latin typeface="Arial Narrow" panose="020B0606020202030204" pitchFamily="34" charset="0"/>
              </a:rPr>
              <a:t>, es la más relacionada con el fenómeno de liberación de energía en la fuente.  </a:t>
            </a:r>
          </a:p>
          <a:p>
            <a:pPr algn="just"/>
            <a:endParaRPr lang="es-VE" sz="2000" dirty="0">
              <a:latin typeface="Arial Narrow" panose="020B0606020202030204" pitchFamily="34" charset="0"/>
            </a:endParaRPr>
          </a:p>
          <a:p>
            <a:pPr algn="just"/>
            <a:r>
              <a:rPr lang="es-VE" sz="2000" dirty="0">
                <a:latin typeface="Arial Narrow" panose="020B0606020202030204" pitchFamily="34" charset="0"/>
              </a:rPr>
              <a:t>A la derecha las correlaciones entre la </a:t>
            </a:r>
            <a:r>
              <a:rPr lang="es-VE" sz="2000" dirty="0" err="1">
                <a:latin typeface="Arial Narrow" panose="020B0606020202030204" pitchFamily="34" charset="0"/>
              </a:rPr>
              <a:t>Mw</a:t>
            </a:r>
            <a:r>
              <a:rPr lang="es-VE" sz="2000" dirty="0">
                <a:latin typeface="Arial Narrow" panose="020B0606020202030204" pitchFamily="34" charset="0"/>
              </a:rPr>
              <a:t> con las otras escalas de magnitud correspondientes a ondas de superficie u ondas de cuerpo.</a:t>
            </a:r>
          </a:p>
        </p:txBody>
      </p:sp>
      <p:grpSp>
        <p:nvGrpSpPr>
          <p:cNvPr id="7" name="6 Grupo"/>
          <p:cNvGrpSpPr/>
          <p:nvPr/>
        </p:nvGrpSpPr>
        <p:grpSpPr>
          <a:xfrm>
            <a:off x="107504" y="44036"/>
            <a:ext cx="4281428" cy="1023772"/>
            <a:chOff x="152216" y="44036"/>
            <a:chExt cx="4281428" cy="1023772"/>
          </a:xfrm>
        </p:grpSpPr>
        <p:sp>
          <p:nvSpPr>
            <p:cNvPr id="8" name="7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9" name="Picture 3"/>
            <p:cNvPicPr>
              <a:picLocks noChangeAspect="1"/>
            </p:cNvPicPr>
            <p:nvPr/>
          </p:nvPicPr>
          <p:blipFill>
            <a:blip r:embed="rId3"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10" name="9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663616" y="3207224"/>
            <a:ext cx="8864767" cy="3566683"/>
          </a:xfrm>
          <a:prstGeom prst="rect">
            <a:avLst/>
          </a:prstGeom>
          <a:noFill/>
          <a:ln w="9525">
            <a:noFill/>
            <a:miter lim="800000"/>
            <a:headEnd/>
            <a:tailEnd/>
          </a:ln>
        </p:spPr>
      </p:pic>
      <p:sp>
        <p:nvSpPr>
          <p:cNvPr id="6" name="5 CuadroTexto"/>
          <p:cNvSpPr txBox="1"/>
          <p:nvPr/>
        </p:nvSpPr>
        <p:spPr>
          <a:xfrm>
            <a:off x="479376" y="1261571"/>
            <a:ext cx="11089232" cy="1815882"/>
          </a:xfrm>
          <a:prstGeom prst="rect">
            <a:avLst/>
          </a:prstGeom>
          <a:noFill/>
        </p:spPr>
        <p:txBody>
          <a:bodyPr wrap="square" rtlCol="0">
            <a:spAutoFit/>
          </a:bodyPr>
          <a:lstStyle/>
          <a:p>
            <a:pPr algn="just"/>
            <a:r>
              <a:rPr lang="en-US" sz="1600" dirty="0" err="1">
                <a:latin typeface="Arial Narrow" panose="020B0606020202030204" pitchFamily="34" charset="0"/>
              </a:rPr>
              <a:t>Echezuría</a:t>
            </a:r>
            <a:r>
              <a:rPr lang="en-US" sz="1600" dirty="0">
                <a:latin typeface="Arial Narrow" panose="020B0606020202030204" pitchFamily="34" charset="0"/>
              </a:rPr>
              <a:t> </a:t>
            </a:r>
            <a:r>
              <a:rPr lang="en-US" sz="1600" dirty="0" err="1">
                <a:latin typeface="Arial Narrow" panose="020B0606020202030204" pitchFamily="34" charset="0"/>
              </a:rPr>
              <a:t>observó</a:t>
            </a:r>
            <a:r>
              <a:rPr lang="en-US" sz="1600" dirty="0">
                <a:latin typeface="Arial Narrow" panose="020B0606020202030204" pitchFamily="34" charset="0"/>
              </a:rPr>
              <a:t> que la </a:t>
            </a:r>
            <a:r>
              <a:rPr lang="en-US" sz="1600" dirty="0" err="1">
                <a:latin typeface="Arial Narrow" panose="020B0606020202030204" pitchFamily="34" charset="0"/>
              </a:rPr>
              <a:t>energía</a:t>
            </a:r>
            <a:r>
              <a:rPr lang="en-US" sz="1600" dirty="0">
                <a:latin typeface="Arial Narrow" panose="020B0606020202030204" pitchFamily="34" charset="0"/>
              </a:rPr>
              <a:t> de </a:t>
            </a:r>
            <a:r>
              <a:rPr lang="en-US" sz="1600" dirty="0" err="1">
                <a:latin typeface="Arial Narrow" panose="020B0606020202030204" pitchFamily="34" charset="0"/>
              </a:rPr>
              <a:t>funciones</a:t>
            </a:r>
            <a:r>
              <a:rPr lang="en-US" sz="1600" dirty="0">
                <a:latin typeface="Arial Narrow" panose="020B0606020202030204" pitchFamily="34" charset="0"/>
              </a:rPr>
              <a:t> </a:t>
            </a:r>
            <a:r>
              <a:rPr lang="en-US" sz="1600" dirty="0" err="1">
                <a:latin typeface="Arial Narrow" panose="020B0606020202030204" pitchFamily="34" charset="0"/>
              </a:rPr>
              <a:t>armónicas</a:t>
            </a:r>
            <a:r>
              <a:rPr lang="en-US" sz="1600" dirty="0">
                <a:latin typeface="Arial Narrow" panose="020B0606020202030204" pitchFamily="34" charset="0"/>
              </a:rPr>
              <a:t> </a:t>
            </a:r>
            <a:r>
              <a:rPr lang="en-US" sz="1600" dirty="0" err="1">
                <a:latin typeface="Arial Narrow" panose="020B0606020202030204" pitchFamily="34" charset="0"/>
              </a:rPr>
              <a:t>siempre</a:t>
            </a:r>
            <a:r>
              <a:rPr lang="en-US" sz="1600" dirty="0">
                <a:latin typeface="Arial Narrow" panose="020B0606020202030204" pitchFamily="34" charset="0"/>
              </a:rPr>
              <a:t> </a:t>
            </a:r>
            <a:r>
              <a:rPr lang="en-US" sz="1600" dirty="0" err="1">
                <a:latin typeface="Arial Narrow" panose="020B0606020202030204" pitchFamily="34" charset="0"/>
              </a:rPr>
              <a:t>crece</a:t>
            </a:r>
            <a:r>
              <a:rPr lang="en-US" sz="1600" dirty="0">
                <a:latin typeface="Arial Narrow" panose="020B0606020202030204" pitchFamily="34" charset="0"/>
              </a:rPr>
              <a:t> por </a:t>
            </a:r>
            <a:r>
              <a:rPr lang="en-US" sz="1600" dirty="0" err="1">
                <a:latin typeface="Arial Narrow" panose="020B0606020202030204" pitchFamily="34" charset="0"/>
              </a:rPr>
              <a:t>razón</a:t>
            </a:r>
            <a:r>
              <a:rPr lang="en-US" sz="1600" dirty="0">
                <a:latin typeface="Arial Narrow" panose="020B0606020202030204" pitchFamily="34" charset="0"/>
              </a:rPr>
              <a:t> del </a:t>
            </a:r>
            <a:r>
              <a:rPr lang="en-US" sz="1600" dirty="0" err="1">
                <a:latin typeface="Arial Narrow" panose="020B0606020202030204" pitchFamily="34" charset="0"/>
              </a:rPr>
              <a:t>tiempo</a:t>
            </a:r>
            <a:r>
              <a:rPr lang="en-US" sz="1600" dirty="0">
                <a:latin typeface="Arial Narrow" panose="020B0606020202030204" pitchFamily="34" charset="0"/>
              </a:rPr>
              <a:t> en la </a:t>
            </a:r>
            <a:r>
              <a:rPr lang="en-US" sz="1600" dirty="0" err="1">
                <a:latin typeface="Arial Narrow" panose="020B0606020202030204" pitchFamily="34" charset="0"/>
              </a:rPr>
              <a:t>expresión</a:t>
            </a:r>
            <a:r>
              <a:rPr lang="en-US" sz="1600" dirty="0">
                <a:latin typeface="Arial Narrow" panose="020B0606020202030204" pitchFamily="34" charset="0"/>
              </a:rPr>
              <a:t>  </a:t>
            </a:r>
            <a:r>
              <a:rPr lang="es-VE" sz="1600" dirty="0" err="1">
                <a:latin typeface="Arial Narrow" panose="020B0606020202030204" pitchFamily="34" charset="0"/>
              </a:rPr>
              <a:t>I</a:t>
            </a:r>
            <a:r>
              <a:rPr lang="es-VE" sz="1600" baseline="-25000" dirty="0" err="1">
                <a:latin typeface="Arial Narrow" panose="020B0606020202030204" pitchFamily="34" charset="0"/>
              </a:rPr>
              <a:t>sm</a:t>
            </a:r>
            <a:r>
              <a:rPr lang="es-VE" sz="1600" dirty="0">
                <a:latin typeface="Arial Narrow" panose="020B0606020202030204" pitchFamily="34" charset="0"/>
              </a:rPr>
              <a:t> = (</a:t>
            </a:r>
            <a:r>
              <a:rPr lang="es-VE" sz="1600" dirty="0" err="1">
                <a:latin typeface="Arial Narrow" panose="020B0606020202030204" pitchFamily="34" charset="0"/>
              </a:rPr>
              <a:t>RMSGA</a:t>
            </a:r>
            <a:r>
              <a:rPr lang="es-VE" sz="1600" baseline="-25000" dirty="0" err="1">
                <a:latin typeface="Arial Narrow" panose="020B0606020202030204" pitchFamily="34" charset="0"/>
              </a:rPr>
              <a:t>sm</a:t>
            </a:r>
            <a:r>
              <a:rPr lang="es-VE" sz="1600" dirty="0">
                <a:latin typeface="Arial Narrow" panose="020B0606020202030204" pitchFamily="34" charset="0"/>
              </a:rPr>
              <a:t>)</a:t>
            </a:r>
            <a:r>
              <a:rPr lang="es-VE" sz="1600" baseline="30000" dirty="0">
                <a:latin typeface="Arial Narrow" panose="020B0606020202030204" pitchFamily="34" charset="0"/>
              </a:rPr>
              <a:t>2</a:t>
            </a:r>
            <a:r>
              <a:rPr lang="es-VE" sz="1600" dirty="0">
                <a:latin typeface="Arial Narrow" panose="020B0606020202030204" pitchFamily="34" charset="0"/>
              </a:rPr>
              <a:t>  </a:t>
            </a:r>
            <a:r>
              <a:rPr lang="es-VE" sz="1600" dirty="0" err="1">
                <a:latin typeface="Arial Narrow" panose="020B0606020202030204" pitchFamily="34" charset="0"/>
              </a:rPr>
              <a:t>T</a:t>
            </a:r>
            <a:r>
              <a:rPr lang="es-VE" sz="1600" baseline="-25000" dirty="0" err="1">
                <a:latin typeface="Arial Narrow" panose="020B0606020202030204" pitchFamily="34" charset="0"/>
              </a:rPr>
              <a:t>sm</a:t>
            </a:r>
            <a:r>
              <a:rPr lang="es-VE" sz="1600" dirty="0">
                <a:latin typeface="Arial Narrow" panose="020B0606020202030204" pitchFamily="34" charset="0"/>
              </a:rPr>
              <a:t>, </a:t>
            </a:r>
            <a:r>
              <a:rPr lang="en-US" sz="1600" dirty="0" err="1">
                <a:latin typeface="Arial Narrow" panose="020B0606020202030204" pitchFamily="34" charset="0"/>
              </a:rPr>
              <a:t>aunque</a:t>
            </a:r>
            <a:r>
              <a:rPr lang="en-US" sz="1600" dirty="0">
                <a:latin typeface="Arial Narrow" panose="020B0606020202030204" pitchFamily="34" charset="0"/>
              </a:rPr>
              <a:t> la </a:t>
            </a:r>
            <a:r>
              <a:rPr lang="en-US" sz="1600" dirty="0" err="1">
                <a:latin typeface="Arial Narrow" panose="020B0606020202030204" pitchFamily="34" charset="0"/>
              </a:rPr>
              <a:t>potencia</a:t>
            </a:r>
            <a:r>
              <a:rPr lang="en-US" sz="1600" dirty="0">
                <a:latin typeface="Arial Narrow" panose="020B0606020202030204" pitchFamily="34" charset="0"/>
              </a:rPr>
              <a:t> </a:t>
            </a:r>
            <a:r>
              <a:rPr lang="en-US" sz="1600" dirty="0" err="1">
                <a:latin typeface="Arial Narrow" panose="020B0606020202030204" pitchFamily="34" charset="0"/>
              </a:rPr>
              <a:t>llega</a:t>
            </a:r>
            <a:r>
              <a:rPr lang="en-US" sz="1600" dirty="0">
                <a:latin typeface="Arial Narrow" panose="020B0606020202030204" pitchFamily="34" charset="0"/>
              </a:rPr>
              <a:t> un </a:t>
            </a:r>
            <a:r>
              <a:rPr lang="en-US" sz="1600" dirty="0" err="1">
                <a:latin typeface="Arial Narrow" panose="020B0606020202030204" pitchFamily="34" charset="0"/>
              </a:rPr>
              <a:t>momento</a:t>
            </a:r>
            <a:r>
              <a:rPr lang="en-US" sz="1600" dirty="0">
                <a:latin typeface="Arial Narrow" panose="020B0606020202030204" pitchFamily="34" charset="0"/>
              </a:rPr>
              <a:t> que se reduce.  (Ver </a:t>
            </a:r>
            <a:r>
              <a:rPr lang="en-US" sz="1600" dirty="0" err="1">
                <a:latin typeface="Arial Narrow" panose="020B0606020202030204" pitchFamily="34" charset="0"/>
              </a:rPr>
              <a:t>gráfico</a:t>
            </a:r>
            <a:r>
              <a:rPr lang="en-US" sz="1600" dirty="0">
                <a:latin typeface="Arial Narrow" panose="020B0606020202030204" pitchFamily="34" charset="0"/>
              </a:rPr>
              <a:t> a la </a:t>
            </a:r>
            <a:r>
              <a:rPr lang="en-US" sz="1600" dirty="0" err="1">
                <a:latin typeface="Arial Narrow" panose="020B0606020202030204" pitchFamily="34" charset="0"/>
              </a:rPr>
              <a:t>izquierda</a:t>
            </a:r>
            <a:r>
              <a:rPr lang="en-US" sz="1600" dirty="0">
                <a:latin typeface="Arial Narrow" panose="020B0606020202030204" pitchFamily="34" charset="0"/>
              </a:rPr>
              <a:t> </a:t>
            </a:r>
            <a:r>
              <a:rPr lang="en-US" sz="1600" dirty="0" err="1">
                <a:latin typeface="Arial Narrow" panose="020B0606020202030204" pitchFamily="34" charset="0"/>
              </a:rPr>
              <a:t>abajo</a:t>
            </a:r>
            <a:r>
              <a:rPr lang="en-US" sz="1600" dirty="0">
                <a:latin typeface="Arial Narrow" panose="020B0606020202030204" pitchFamily="34" charset="0"/>
              </a:rPr>
              <a:t>). </a:t>
            </a:r>
          </a:p>
          <a:p>
            <a:pPr algn="just"/>
            <a:endParaRPr lang="en-US" sz="1600" dirty="0">
              <a:latin typeface="Arial Narrow" panose="020B0606020202030204" pitchFamily="34" charset="0"/>
            </a:endParaRPr>
          </a:p>
          <a:p>
            <a:pPr algn="just"/>
            <a:r>
              <a:rPr lang="en-US" sz="1600" dirty="0">
                <a:latin typeface="Arial Narrow" panose="020B0606020202030204" pitchFamily="34" charset="0"/>
              </a:rPr>
              <a:t>Lo </a:t>
            </a:r>
            <a:r>
              <a:rPr lang="en-US" sz="1600" dirty="0" err="1">
                <a:latin typeface="Arial Narrow" panose="020B0606020202030204" pitchFamily="34" charset="0"/>
              </a:rPr>
              <a:t>mismo</a:t>
            </a:r>
            <a:r>
              <a:rPr lang="en-US" sz="1600" dirty="0">
                <a:latin typeface="Arial Narrow" panose="020B0606020202030204" pitchFamily="34" charset="0"/>
              </a:rPr>
              <a:t> </a:t>
            </a:r>
            <a:r>
              <a:rPr lang="en-US" sz="1600" dirty="0" err="1">
                <a:latin typeface="Arial Narrow" panose="020B0606020202030204" pitchFamily="34" charset="0"/>
              </a:rPr>
              <a:t>sucede</a:t>
            </a:r>
            <a:r>
              <a:rPr lang="en-US" sz="1600" dirty="0">
                <a:latin typeface="Arial Narrow" panose="020B0606020202030204" pitchFamily="34" charset="0"/>
              </a:rPr>
              <a:t> para </a:t>
            </a:r>
            <a:r>
              <a:rPr lang="en-US" sz="1600" dirty="0" err="1">
                <a:latin typeface="Arial Narrow" panose="020B0606020202030204" pitchFamily="34" charset="0"/>
              </a:rPr>
              <a:t>funciones</a:t>
            </a:r>
            <a:r>
              <a:rPr lang="en-US" sz="1600" dirty="0">
                <a:latin typeface="Arial Narrow" panose="020B0606020202030204" pitchFamily="34" charset="0"/>
              </a:rPr>
              <a:t> </a:t>
            </a:r>
            <a:r>
              <a:rPr lang="en-US" sz="1600" dirty="0" err="1">
                <a:latin typeface="Arial Narrow" panose="020B0606020202030204" pitchFamily="34" charset="0"/>
              </a:rPr>
              <a:t>complejas</a:t>
            </a:r>
            <a:r>
              <a:rPr lang="en-US" sz="1600" dirty="0">
                <a:latin typeface="Arial Narrow" panose="020B0606020202030204" pitchFamily="34" charset="0"/>
              </a:rPr>
              <a:t>. (Ver </a:t>
            </a:r>
            <a:r>
              <a:rPr lang="en-US" sz="1600" dirty="0" err="1">
                <a:latin typeface="Arial Narrow" panose="020B0606020202030204" pitchFamily="34" charset="0"/>
              </a:rPr>
              <a:t>gráfico</a:t>
            </a:r>
            <a:r>
              <a:rPr lang="en-US" sz="1600" dirty="0">
                <a:latin typeface="Arial Narrow" panose="020B0606020202030204" pitchFamily="34" charset="0"/>
              </a:rPr>
              <a:t> de la </a:t>
            </a:r>
            <a:r>
              <a:rPr lang="en-US" sz="1600" dirty="0" err="1">
                <a:latin typeface="Arial Narrow" panose="020B0606020202030204" pitchFamily="34" charset="0"/>
              </a:rPr>
              <a:t>derecha</a:t>
            </a:r>
            <a:r>
              <a:rPr lang="en-US" sz="1600" dirty="0">
                <a:latin typeface="Arial Narrow" panose="020B0606020202030204" pitchFamily="34" charset="0"/>
              </a:rPr>
              <a:t> </a:t>
            </a:r>
            <a:r>
              <a:rPr lang="en-US" sz="1600" dirty="0" err="1">
                <a:latin typeface="Arial Narrow" panose="020B0606020202030204" pitchFamily="34" charset="0"/>
              </a:rPr>
              <a:t>abajo</a:t>
            </a:r>
            <a:r>
              <a:rPr lang="en-US" sz="1600" dirty="0">
                <a:latin typeface="Arial Narrow" panose="020B0606020202030204" pitchFamily="34" charset="0"/>
              </a:rPr>
              <a:t>). </a:t>
            </a:r>
          </a:p>
          <a:p>
            <a:pPr algn="just"/>
            <a:endParaRPr lang="en-US" sz="1600" dirty="0">
              <a:latin typeface="Arial Narrow" panose="020B0606020202030204" pitchFamily="34" charset="0"/>
            </a:endParaRPr>
          </a:p>
          <a:p>
            <a:pPr algn="just"/>
            <a:r>
              <a:rPr lang="en-US" sz="1600" dirty="0" err="1">
                <a:latin typeface="Arial Narrow" panose="020B0606020202030204" pitchFamily="34" charset="0"/>
              </a:rPr>
              <a:t>Así</a:t>
            </a:r>
            <a:r>
              <a:rPr lang="en-US" sz="1600" dirty="0">
                <a:latin typeface="Arial Narrow" panose="020B0606020202030204" pitchFamily="34" charset="0"/>
              </a:rPr>
              <a:t>, los puntos </a:t>
            </a:r>
            <a:r>
              <a:rPr lang="en-US" sz="1600" dirty="0" err="1">
                <a:latin typeface="Arial Narrow" panose="020B0606020202030204" pitchFamily="34" charset="0"/>
              </a:rPr>
              <a:t>donde</a:t>
            </a:r>
            <a:r>
              <a:rPr lang="en-US" sz="1600" dirty="0">
                <a:latin typeface="Arial Narrow" panose="020B0606020202030204" pitchFamily="34" charset="0"/>
              </a:rPr>
              <a:t> las </a:t>
            </a:r>
            <a:r>
              <a:rPr lang="en-US" sz="1600" dirty="0" err="1">
                <a:latin typeface="Arial Narrow" panose="020B0606020202030204" pitchFamily="34" charset="0"/>
              </a:rPr>
              <a:t>potencias</a:t>
            </a:r>
            <a:r>
              <a:rPr lang="en-US" sz="1600" dirty="0">
                <a:latin typeface="Arial Narrow" panose="020B0606020202030204" pitchFamily="34" charset="0"/>
              </a:rPr>
              <a:t> de las </a:t>
            </a:r>
            <a:r>
              <a:rPr lang="en-US" sz="1600" dirty="0" err="1">
                <a:latin typeface="Arial Narrow" panose="020B0606020202030204" pitchFamily="34" charset="0"/>
              </a:rPr>
              <a:t>aceleraciones</a:t>
            </a:r>
            <a:r>
              <a:rPr lang="en-US" sz="1600" dirty="0">
                <a:latin typeface="Arial Narrow" panose="020B0606020202030204" pitchFamily="34" charset="0"/>
              </a:rPr>
              <a:t> </a:t>
            </a:r>
            <a:r>
              <a:rPr lang="en-US" sz="1600" dirty="0" err="1">
                <a:latin typeface="Arial Narrow" panose="020B0606020202030204" pitchFamily="34" charset="0"/>
              </a:rPr>
              <a:t>comienzan</a:t>
            </a:r>
            <a:r>
              <a:rPr lang="en-US" sz="1600" dirty="0">
                <a:latin typeface="Arial Narrow" panose="020B0606020202030204" pitchFamily="34" charset="0"/>
              </a:rPr>
              <a:t> a </a:t>
            </a:r>
            <a:r>
              <a:rPr lang="en-US" sz="1600" dirty="0" err="1">
                <a:latin typeface="Arial Narrow" panose="020B0606020202030204" pitchFamily="34" charset="0"/>
              </a:rPr>
              <a:t>decrecer</a:t>
            </a:r>
            <a:r>
              <a:rPr lang="en-US" sz="1600" dirty="0">
                <a:latin typeface="Arial Narrow" panose="020B0606020202030204" pitchFamily="34" charset="0"/>
              </a:rPr>
              <a:t> </a:t>
            </a:r>
            <a:r>
              <a:rPr lang="en-US" sz="1600" dirty="0" err="1">
                <a:latin typeface="Arial Narrow" panose="020B0606020202030204" pitchFamily="34" charset="0"/>
              </a:rPr>
              <a:t>marcan</a:t>
            </a:r>
            <a:r>
              <a:rPr lang="en-US" sz="1600" dirty="0">
                <a:latin typeface="Arial Narrow" panose="020B0606020202030204" pitchFamily="34" charset="0"/>
              </a:rPr>
              <a:t> el </a:t>
            </a:r>
            <a:r>
              <a:rPr lang="en-US" sz="1600" dirty="0" err="1">
                <a:latin typeface="Arial Narrow" panose="020B0606020202030204" pitchFamily="34" charset="0"/>
              </a:rPr>
              <a:t>inicio</a:t>
            </a:r>
            <a:r>
              <a:rPr lang="en-US" sz="1600" dirty="0">
                <a:latin typeface="Arial Narrow" panose="020B0606020202030204" pitchFamily="34" charset="0"/>
              </a:rPr>
              <a:t> y el fin del sector </a:t>
            </a:r>
            <a:r>
              <a:rPr lang="en-US" sz="1600" dirty="0" err="1">
                <a:latin typeface="Arial Narrow" panose="020B0606020202030204" pitchFamily="34" charset="0"/>
              </a:rPr>
              <a:t>fuerte</a:t>
            </a:r>
            <a:r>
              <a:rPr lang="en-US" sz="1600" dirty="0">
                <a:latin typeface="Arial Narrow" panose="020B0606020202030204" pitchFamily="34" charset="0"/>
              </a:rPr>
              <a:t>. McCann-Shah </a:t>
            </a:r>
            <a:r>
              <a:rPr lang="en-US" sz="1600" dirty="0" err="1">
                <a:latin typeface="Arial Narrow" panose="020B0606020202030204" pitchFamily="34" charset="0"/>
              </a:rPr>
              <a:t>recorren</a:t>
            </a:r>
            <a:r>
              <a:rPr lang="en-US" sz="1600" dirty="0">
                <a:latin typeface="Arial Narrow" panose="020B0606020202030204" pitchFamily="34" charset="0"/>
              </a:rPr>
              <a:t> el acelerograma en ambos </a:t>
            </a:r>
            <a:r>
              <a:rPr lang="en-US" sz="1600" dirty="0" err="1">
                <a:latin typeface="Arial Narrow" panose="020B0606020202030204" pitchFamily="34" charset="0"/>
              </a:rPr>
              <a:t>sentidos</a:t>
            </a:r>
            <a:r>
              <a:rPr lang="en-US" sz="1600" dirty="0">
                <a:latin typeface="Arial Narrow" panose="020B0606020202030204" pitchFamily="34" charset="0"/>
              </a:rPr>
              <a:t> </a:t>
            </a:r>
            <a:r>
              <a:rPr lang="en-US" sz="1600" dirty="0" err="1">
                <a:latin typeface="Arial Narrow" panose="020B0606020202030204" pitchFamily="34" charset="0"/>
              </a:rPr>
              <a:t>para</a:t>
            </a:r>
            <a:r>
              <a:rPr lang="en-US" sz="1600" dirty="0">
                <a:latin typeface="Arial Narrow" panose="020B0606020202030204" pitchFamily="34" charset="0"/>
              </a:rPr>
              <a:t> </a:t>
            </a:r>
            <a:r>
              <a:rPr lang="en-US" sz="1600" dirty="0" err="1">
                <a:latin typeface="Arial Narrow" panose="020B0606020202030204" pitchFamily="34" charset="0"/>
              </a:rPr>
              <a:t>determinar</a:t>
            </a:r>
            <a:r>
              <a:rPr lang="en-US" sz="1600" dirty="0">
                <a:latin typeface="Arial Narrow" panose="020B0606020202030204" pitchFamily="34" charset="0"/>
              </a:rPr>
              <a:t> ambos </a:t>
            </a:r>
            <a:r>
              <a:rPr lang="en-US" sz="1600" dirty="0" err="1">
                <a:latin typeface="Arial Narrow" panose="020B0606020202030204" pitchFamily="34" charset="0"/>
              </a:rPr>
              <a:t>puntos</a:t>
            </a:r>
            <a:r>
              <a:rPr lang="en-US" sz="1600" dirty="0">
                <a:latin typeface="Arial Narrow" panose="020B0606020202030204" pitchFamily="34" charset="0"/>
              </a:rPr>
              <a:t>. Echezuría lo </a:t>
            </a:r>
            <a:r>
              <a:rPr lang="en-US" sz="1600" dirty="0" err="1">
                <a:latin typeface="Arial Narrow" panose="020B0606020202030204" pitchFamily="34" charset="0"/>
              </a:rPr>
              <a:t>hace</a:t>
            </a:r>
            <a:r>
              <a:rPr lang="en-US" sz="1600" dirty="0">
                <a:latin typeface="Arial Narrow" panose="020B0606020202030204" pitchFamily="34" charset="0"/>
              </a:rPr>
              <a:t> a la </a:t>
            </a:r>
            <a:r>
              <a:rPr lang="en-US" sz="1600" dirty="0" err="1">
                <a:latin typeface="Arial Narrow" panose="020B0606020202030204" pitchFamily="34" charset="0"/>
              </a:rPr>
              <a:t>derecha</a:t>
            </a:r>
            <a:r>
              <a:rPr lang="en-US" sz="1600" dirty="0">
                <a:latin typeface="Arial Narrow" panose="020B0606020202030204" pitchFamily="34" charset="0"/>
              </a:rPr>
              <a:t> y a la </a:t>
            </a:r>
            <a:r>
              <a:rPr lang="en-US" sz="1600" dirty="0" err="1">
                <a:latin typeface="Arial Narrow" panose="020B0606020202030204" pitchFamily="34" charset="0"/>
              </a:rPr>
              <a:t>izquierda</a:t>
            </a:r>
            <a:r>
              <a:rPr lang="en-US" sz="1600" dirty="0">
                <a:latin typeface="Arial Narrow" panose="020B0606020202030204" pitchFamily="34" charset="0"/>
              </a:rPr>
              <a:t> de la </a:t>
            </a:r>
            <a:r>
              <a:rPr lang="en-US" sz="1600" dirty="0" err="1">
                <a:latin typeface="Arial Narrow" panose="020B0606020202030204" pitchFamily="34" charset="0"/>
              </a:rPr>
              <a:t>aceleración</a:t>
            </a:r>
            <a:r>
              <a:rPr lang="en-US" sz="1600" dirty="0">
                <a:latin typeface="Arial Narrow" panose="020B0606020202030204" pitchFamily="34" charset="0"/>
              </a:rPr>
              <a:t> </a:t>
            </a:r>
            <a:r>
              <a:rPr lang="en-US" sz="1600" dirty="0" err="1">
                <a:latin typeface="Arial Narrow" panose="020B0606020202030204" pitchFamily="34" charset="0"/>
              </a:rPr>
              <a:t>máxima</a:t>
            </a:r>
            <a:r>
              <a:rPr lang="en-US" sz="1600" dirty="0">
                <a:latin typeface="Arial Narrow" panose="020B0606020202030204" pitchFamily="34" charset="0"/>
              </a:rPr>
              <a:t>. </a:t>
            </a:r>
            <a:endParaRPr lang="es-VE" sz="1600" dirty="0">
              <a:latin typeface="Arial Narrow" panose="020B0606020202030204" pitchFamily="34" charset="0"/>
            </a:endParaRPr>
          </a:p>
        </p:txBody>
      </p:sp>
      <p:grpSp>
        <p:nvGrpSpPr>
          <p:cNvPr id="4" name="3 Grupo"/>
          <p:cNvGrpSpPr/>
          <p:nvPr/>
        </p:nvGrpSpPr>
        <p:grpSpPr>
          <a:xfrm>
            <a:off x="107504" y="44036"/>
            <a:ext cx="4281428" cy="1023772"/>
            <a:chOff x="152216" y="44036"/>
            <a:chExt cx="4281428" cy="1023772"/>
          </a:xfrm>
        </p:grpSpPr>
        <p:sp>
          <p:nvSpPr>
            <p:cNvPr id="5" name="4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7" name="Picture 3"/>
            <p:cNvPicPr>
              <a:picLocks noChangeAspect="1"/>
            </p:cNvPicPr>
            <p:nvPr/>
          </p:nvPicPr>
          <p:blipFill>
            <a:blip r:embed="rId3"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8" name="7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Gráfico"/>
          <p:cNvGraphicFramePr/>
          <p:nvPr>
            <p:extLst>
              <p:ext uri="{D42A27DB-BD31-4B8C-83A1-F6EECF244321}">
                <p14:modId xmlns="" xmlns:p14="http://schemas.microsoft.com/office/powerpoint/2010/main" val="2388279482"/>
              </p:ext>
            </p:extLst>
          </p:nvPr>
        </p:nvGraphicFramePr>
        <p:xfrm>
          <a:off x="2759629" y="3429000"/>
          <a:ext cx="6672742" cy="2932582"/>
        </p:xfrm>
        <a:graphic>
          <a:graphicData uri="http://schemas.openxmlformats.org/drawingml/2006/chart">
            <c:chart xmlns:c="http://schemas.openxmlformats.org/drawingml/2006/chart" xmlns:r="http://schemas.openxmlformats.org/officeDocument/2006/relationships" r:id="rId2"/>
          </a:graphicData>
        </a:graphic>
      </p:graphicFrame>
      <p:sp>
        <p:nvSpPr>
          <p:cNvPr id="3" name="2 CuadroTexto"/>
          <p:cNvSpPr txBox="1"/>
          <p:nvPr/>
        </p:nvSpPr>
        <p:spPr>
          <a:xfrm>
            <a:off x="1967541" y="6397350"/>
            <a:ext cx="8256918" cy="307777"/>
          </a:xfrm>
          <a:prstGeom prst="rect">
            <a:avLst/>
          </a:prstGeom>
          <a:noFill/>
        </p:spPr>
        <p:txBody>
          <a:bodyPr wrap="square" rtlCol="0">
            <a:spAutoFit/>
          </a:bodyPr>
          <a:lstStyle/>
          <a:p>
            <a:pPr algn="ctr"/>
            <a:r>
              <a:rPr lang="es-VE" sz="1400" b="1" dirty="0">
                <a:latin typeface="Arial Narrow" panose="020B0606020202030204" pitchFamily="34" charset="0"/>
              </a:rPr>
              <a:t>Promedio de Aceleración Espectral por encima de la aceleración del Terreno o </a:t>
            </a:r>
            <a:r>
              <a:rPr lang="es-VE" sz="1400" b="1" dirty="0" err="1">
                <a:latin typeface="Arial Narrow" panose="020B0606020202030204" pitchFamily="34" charset="0"/>
              </a:rPr>
              <a:t>Pseudo</a:t>
            </a:r>
            <a:r>
              <a:rPr lang="es-VE" sz="1400" b="1" dirty="0">
                <a:latin typeface="Arial Narrow" panose="020B0606020202030204" pitchFamily="34" charset="0"/>
              </a:rPr>
              <a:t> Potencia Espectral, PSPE</a:t>
            </a:r>
            <a:r>
              <a:rPr lang="es-VE" sz="1400" dirty="0"/>
              <a:t>.</a:t>
            </a:r>
          </a:p>
        </p:txBody>
      </p:sp>
      <p:sp>
        <p:nvSpPr>
          <p:cNvPr id="6" name="5 CuadroTexto"/>
          <p:cNvSpPr txBox="1"/>
          <p:nvPr/>
        </p:nvSpPr>
        <p:spPr>
          <a:xfrm>
            <a:off x="587388" y="1120676"/>
            <a:ext cx="11017224" cy="2308324"/>
          </a:xfrm>
          <a:prstGeom prst="rect">
            <a:avLst/>
          </a:prstGeom>
          <a:noFill/>
        </p:spPr>
        <p:txBody>
          <a:bodyPr wrap="square" rtlCol="0">
            <a:spAutoFit/>
          </a:bodyPr>
          <a:lstStyle/>
          <a:p>
            <a:pPr algn="just"/>
            <a:r>
              <a:rPr lang="es-VE" dirty="0">
                <a:latin typeface="Arial Narrow" panose="020B0606020202030204" pitchFamily="34" charset="0"/>
              </a:rPr>
              <a:t>No obstante, para aplicaciones prácticas el sector fuerte del acelerograma con</a:t>
            </a:r>
            <a:r>
              <a:rPr lang="en-US" dirty="0">
                <a:latin typeface="Arial Narrow" panose="020B0606020202030204" pitchFamily="34" charset="0"/>
              </a:rPr>
              <a:t> base en la </a:t>
            </a:r>
            <a:r>
              <a:rPr lang="en-US" dirty="0" err="1">
                <a:latin typeface="Arial Narrow" panose="020B0606020202030204" pitchFamily="34" charset="0"/>
              </a:rPr>
              <a:t>duración</a:t>
            </a:r>
            <a:r>
              <a:rPr lang="en-US" dirty="0">
                <a:latin typeface="Arial Narrow" panose="020B0606020202030204" pitchFamily="34" charset="0"/>
              </a:rPr>
              <a:t> antes </a:t>
            </a:r>
            <a:r>
              <a:rPr lang="en-US" dirty="0" err="1">
                <a:latin typeface="Arial Narrow" panose="020B0606020202030204" pitchFamily="34" charset="0"/>
              </a:rPr>
              <a:t>definidas</a:t>
            </a:r>
            <a:r>
              <a:rPr lang="en-US" dirty="0">
                <a:latin typeface="Arial Narrow" panose="020B0606020202030204" pitchFamily="34" charset="0"/>
              </a:rPr>
              <a:t> </a:t>
            </a:r>
            <a:r>
              <a:rPr lang="en-US" dirty="0" err="1">
                <a:latin typeface="Arial Narrow" panose="020B0606020202030204" pitchFamily="34" charset="0"/>
              </a:rPr>
              <a:t>es</a:t>
            </a:r>
            <a:r>
              <a:rPr lang="en-US" dirty="0">
                <a:latin typeface="Arial Narrow" panose="020B0606020202030204" pitchFamily="34" charset="0"/>
              </a:rPr>
              <a:t> </a:t>
            </a:r>
            <a:r>
              <a:rPr lang="en-US" dirty="0" err="1">
                <a:latin typeface="Arial Narrow" panose="020B0606020202030204" pitchFamily="34" charset="0"/>
              </a:rPr>
              <a:t>engorroso</a:t>
            </a:r>
            <a:r>
              <a:rPr lang="en-US" dirty="0">
                <a:latin typeface="Arial Narrow" panose="020B0606020202030204" pitchFamily="34" charset="0"/>
              </a:rPr>
              <a:t> y consume </a:t>
            </a:r>
            <a:r>
              <a:rPr lang="en-US" dirty="0" err="1">
                <a:latin typeface="Arial Narrow" panose="020B0606020202030204" pitchFamily="34" charset="0"/>
              </a:rPr>
              <a:t>tiempo</a:t>
            </a:r>
            <a:r>
              <a:rPr lang="en-US" dirty="0">
                <a:latin typeface="Arial Narrow" panose="020B0606020202030204" pitchFamily="34" charset="0"/>
              </a:rPr>
              <a:t>. </a:t>
            </a:r>
            <a:r>
              <a:rPr lang="en-US" dirty="0" err="1">
                <a:latin typeface="Arial Narrow" panose="020B0606020202030204" pitchFamily="34" charset="0"/>
              </a:rPr>
              <a:t>Por</a:t>
            </a:r>
            <a:r>
              <a:rPr lang="en-US" dirty="0">
                <a:latin typeface="Arial Narrow" panose="020B0606020202030204" pitchFamily="34" charset="0"/>
              </a:rPr>
              <a:t> </a:t>
            </a:r>
            <a:r>
              <a:rPr lang="en-US" dirty="0" err="1">
                <a:latin typeface="Arial Narrow" panose="020B0606020202030204" pitchFamily="34" charset="0"/>
              </a:rPr>
              <a:t>eso</a:t>
            </a:r>
            <a:r>
              <a:rPr lang="en-US" dirty="0">
                <a:latin typeface="Arial Narrow" panose="020B0606020202030204" pitchFamily="34" charset="0"/>
              </a:rPr>
              <a:t> </a:t>
            </a:r>
            <a:r>
              <a:rPr lang="en-US" dirty="0" smtClean="0">
                <a:latin typeface="Arial Narrow" panose="020B0606020202030204" pitchFamily="34" charset="0"/>
              </a:rPr>
              <a:t>Echezuría </a:t>
            </a:r>
            <a:r>
              <a:rPr lang="en-US" dirty="0" err="1">
                <a:latin typeface="Arial Narrow" panose="020B0606020202030204" pitchFamily="34" charset="0"/>
              </a:rPr>
              <a:t>investigó</a:t>
            </a:r>
            <a:r>
              <a:rPr lang="en-US" dirty="0">
                <a:latin typeface="Arial Narrow" panose="020B0606020202030204" pitchFamily="34" charset="0"/>
              </a:rPr>
              <a:t> </a:t>
            </a:r>
            <a:r>
              <a:rPr lang="en-US" dirty="0" err="1">
                <a:latin typeface="Arial Narrow" panose="020B0606020202030204" pitchFamily="34" charset="0"/>
              </a:rPr>
              <a:t>si</a:t>
            </a:r>
            <a:r>
              <a:rPr lang="en-US" dirty="0">
                <a:latin typeface="Arial Narrow" panose="020B0606020202030204" pitchFamily="34" charset="0"/>
              </a:rPr>
              <a:t> </a:t>
            </a:r>
            <a:r>
              <a:rPr lang="en-US" dirty="0" err="1">
                <a:latin typeface="Arial Narrow" panose="020B0606020202030204" pitchFamily="34" charset="0"/>
              </a:rPr>
              <a:t>había</a:t>
            </a:r>
            <a:r>
              <a:rPr lang="en-US" dirty="0">
                <a:latin typeface="Arial Narrow" panose="020B0606020202030204" pitchFamily="34" charset="0"/>
              </a:rPr>
              <a:t> </a:t>
            </a:r>
            <a:r>
              <a:rPr lang="en-US" dirty="0" err="1">
                <a:latin typeface="Arial Narrow" panose="020B0606020202030204" pitchFamily="34" charset="0"/>
              </a:rPr>
              <a:t>correlación</a:t>
            </a:r>
            <a:r>
              <a:rPr lang="en-US" dirty="0">
                <a:latin typeface="Arial Narrow" panose="020B0606020202030204" pitchFamily="34" charset="0"/>
              </a:rPr>
              <a:t> con </a:t>
            </a:r>
            <a:r>
              <a:rPr lang="en-US" dirty="0" err="1">
                <a:latin typeface="Arial Narrow" panose="020B0606020202030204" pitchFamily="34" charset="0"/>
              </a:rPr>
              <a:t>las</a:t>
            </a:r>
            <a:r>
              <a:rPr lang="en-US" dirty="0">
                <a:latin typeface="Arial Narrow" panose="020B0606020202030204" pitchFamily="34" charset="0"/>
              </a:rPr>
              <a:t> </a:t>
            </a:r>
            <a:r>
              <a:rPr lang="en-US" dirty="0" err="1">
                <a:latin typeface="Arial Narrow" panose="020B0606020202030204" pitchFamily="34" charset="0"/>
              </a:rPr>
              <a:t>ordenadas</a:t>
            </a:r>
            <a:r>
              <a:rPr lang="en-US" dirty="0">
                <a:latin typeface="Arial Narrow" panose="020B0606020202030204" pitchFamily="34" charset="0"/>
              </a:rPr>
              <a:t> del </a:t>
            </a:r>
            <a:r>
              <a:rPr lang="en-US" dirty="0" err="1">
                <a:latin typeface="Arial Narrow" panose="020B0606020202030204" pitchFamily="34" charset="0"/>
              </a:rPr>
              <a:t>espectro</a:t>
            </a:r>
            <a:r>
              <a:rPr lang="en-US" dirty="0">
                <a:latin typeface="Arial Narrow" panose="020B0606020202030204" pitchFamily="34" charset="0"/>
              </a:rPr>
              <a:t> de </a:t>
            </a:r>
            <a:r>
              <a:rPr lang="en-US" dirty="0" err="1">
                <a:latin typeface="Arial Narrow" panose="020B0606020202030204" pitchFamily="34" charset="0"/>
              </a:rPr>
              <a:t>respuesta</a:t>
            </a:r>
            <a:r>
              <a:rPr lang="en-US" dirty="0">
                <a:latin typeface="Arial Narrow" panose="020B0606020202030204" pitchFamily="34" charset="0"/>
              </a:rPr>
              <a:t>.  Para </a:t>
            </a:r>
            <a:r>
              <a:rPr lang="en-US" dirty="0" err="1">
                <a:latin typeface="Arial Narrow" panose="020B0606020202030204" pitchFamily="34" charset="0"/>
              </a:rPr>
              <a:t>eso</a:t>
            </a:r>
            <a:r>
              <a:rPr lang="en-US" dirty="0">
                <a:latin typeface="Arial Narrow" panose="020B0606020202030204" pitchFamily="34" charset="0"/>
              </a:rPr>
              <a:t> </a:t>
            </a:r>
            <a:r>
              <a:rPr lang="en-US" dirty="0" err="1">
                <a:latin typeface="Arial Narrow" panose="020B0606020202030204" pitchFamily="34" charset="0"/>
              </a:rPr>
              <a:t>definió</a:t>
            </a:r>
            <a:r>
              <a:rPr lang="en-US" dirty="0">
                <a:latin typeface="Arial Narrow" panose="020B0606020202030204" pitchFamily="34" charset="0"/>
              </a:rPr>
              <a:t> la Pseudo </a:t>
            </a:r>
            <a:r>
              <a:rPr lang="en-US" dirty="0" err="1">
                <a:latin typeface="Arial Narrow" panose="020B0606020202030204" pitchFamily="34" charset="0"/>
              </a:rPr>
              <a:t>Potencia</a:t>
            </a:r>
            <a:r>
              <a:rPr lang="en-US" dirty="0">
                <a:latin typeface="Arial Narrow" panose="020B0606020202030204" pitchFamily="34" charset="0"/>
              </a:rPr>
              <a:t> </a:t>
            </a:r>
            <a:r>
              <a:rPr lang="en-US" dirty="0" err="1">
                <a:latin typeface="Arial Narrow" panose="020B0606020202030204" pitchFamily="34" charset="0"/>
              </a:rPr>
              <a:t>Espectral</a:t>
            </a:r>
            <a:r>
              <a:rPr lang="en-US" dirty="0">
                <a:latin typeface="Arial Narrow" panose="020B0606020202030204" pitchFamily="34" charset="0"/>
              </a:rPr>
              <a:t> (PSPE) </a:t>
            </a:r>
            <a:r>
              <a:rPr lang="en-US" dirty="0" err="1">
                <a:latin typeface="Arial Narrow" panose="020B0606020202030204" pitchFamily="34" charset="0"/>
              </a:rPr>
              <a:t>como</a:t>
            </a:r>
            <a:r>
              <a:rPr lang="en-US" dirty="0">
                <a:latin typeface="Arial Narrow" panose="020B0606020202030204" pitchFamily="34" charset="0"/>
              </a:rPr>
              <a:t> el </a:t>
            </a:r>
            <a:r>
              <a:rPr lang="en-US" dirty="0" err="1">
                <a:latin typeface="Arial Narrow" panose="020B0606020202030204" pitchFamily="34" charset="0"/>
              </a:rPr>
              <a:t>cuadrado</a:t>
            </a:r>
            <a:r>
              <a:rPr lang="en-US" dirty="0">
                <a:latin typeface="Arial Narrow" panose="020B0606020202030204" pitchFamily="34" charset="0"/>
              </a:rPr>
              <a:t> de las </a:t>
            </a:r>
            <a:r>
              <a:rPr lang="en-US" dirty="0" err="1">
                <a:latin typeface="Arial Narrow" panose="020B0606020202030204" pitchFamily="34" charset="0"/>
              </a:rPr>
              <a:t>aceleraciones</a:t>
            </a:r>
            <a:r>
              <a:rPr lang="en-US" dirty="0">
                <a:latin typeface="Arial Narrow" panose="020B0606020202030204" pitchFamily="34" charset="0"/>
              </a:rPr>
              <a:t> que </a:t>
            </a:r>
            <a:r>
              <a:rPr lang="en-US" dirty="0" err="1">
                <a:latin typeface="Arial Narrow" panose="020B0606020202030204" pitchFamily="34" charset="0"/>
              </a:rPr>
              <a:t>están</a:t>
            </a:r>
            <a:r>
              <a:rPr lang="en-US" dirty="0">
                <a:latin typeface="Arial Narrow" panose="020B0606020202030204" pitchFamily="34" charset="0"/>
              </a:rPr>
              <a:t> por </a:t>
            </a:r>
            <a:r>
              <a:rPr lang="en-US" dirty="0" err="1">
                <a:latin typeface="Arial Narrow" panose="020B0606020202030204" pitchFamily="34" charset="0"/>
              </a:rPr>
              <a:t>encima</a:t>
            </a:r>
            <a:r>
              <a:rPr lang="en-US" dirty="0">
                <a:latin typeface="Arial Narrow" panose="020B0606020202030204" pitchFamily="34" charset="0"/>
              </a:rPr>
              <a:t> de la </a:t>
            </a:r>
            <a:r>
              <a:rPr lang="en-US" dirty="0" err="1">
                <a:latin typeface="Arial Narrow" panose="020B0606020202030204" pitchFamily="34" charset="0"/>
              </a:rPr>
              <a:t>aceleración</a:t>
            </a:r>
            <a:r>
              <a:rPr lang="en-US" dirty="0">
                <a:latin typeface="Arial Narrow" panose="020B0606020202030204" pitchFamily="34" charset="0"/>
              </a:rPr>
              <a:t> del </a:t>
            </a:r>
            <a:r>
              <a:rPr lang="en-US" dirty="0" err="1">
                <a:latin typeface="Arial Narrow" panose="020B0606020202030204" pitchFamily="34" charset="0"/>
              </a:rPr>
              <a:t>terreno</a:t>
            </a:r>
            <a:r>
              <a:rPr lang="en-US" dirty="0">
                <a:latin typeface="Arial Narrow" panose="020B0606020202030204" pitchFamily="34" charset="0"/>
              </a:rPr>
              <a:t>, </a:t>
            </a:r>
            <a:r>
              <a:rPr lang="en-US" dirty="0" err="1">
                <a:latin typeface="Arial Narrow" panose="020B0606020202030204" pitchFamily="34" charset="0"/>
              </a:rPr>
              <a:t>tal</a:t>
            </a:r>
            <a:r>
              <a:rPr lang="en-US" dirty="0">
                <a:latin typeface="Arial Narrow" panose="020B0606020202030204" pitchFamily="34" charset="0"/>
              </a:rPr>
              <a:t> </a:t>
            </a:r>
            <a:r>
              <a:rPr lang="en-US" dirty="0" err="1">
                <a:latin typeface="Arial Narrow" panose="020B0606020202030204" pitchFamily="34" charset="0"/>
              </a:rPr>
              <a:t>como</a:t>
            </a:r>
            <a:r>
              <a:rPr lang="en-US" dirty="0">
                <a:latin typeface="Arial Narrow" panose="020B0606020202030204" pitchFamily="34" charset="0"/>
              </a:rPr>
              <a:t> se </a:t>
            </a:r>
            <a:r>
              <a:rPr lang="en-US" dirty="0" err="1">
                <a:latin typeface="Arial Narrow" panose="020B0606020202030204" pitchFamily="34" charset="0"/>
              </a:rPr>
              <a:t>muestra</a:t>
            </a:r>
            <a:r>
              <a:rPr lang="en-US" dirty="0">
                <a:latin typeface="Arial Narrow" panose="020B0606020202030204" pitchFamily="34" charset="0"/>
              </a:rPr>
              <a:t> </a:t>
            </a:r>
            <a:r>
              <a:rPr lang="en-US" dirty="0" err="1">
                <a:latin typeface="Arial Narrow" panose="020B0606020202030204" pitchFamily="34" charset="0"/>
              </a:rPr>
              <a:t>abajo</a:t>
            </a:r>
            <a:r>
              <a:rPr lang="en-US" dirty="0">
                <a:latin typeface="Arial Narrow" panose="020B0606020202030204" pitchFamily="34" charset="0"/>
              </a:rPr>
              <a:t>. </a:t>
            </a:r>
          </a:p>
          <a:p>
            <a:pPr algn="just"/>
            <a:endParaRPr lang="en-US" dirty="0">
              <a:latin typeface="Arial Narrow" panose="020B0606020202030204" pitchFamily="34" charset="0"/>
            </a:endParaRPr>
          </a:p>
          <a:p>
            <a:pPr algn="just"/>
            <a:r>
              <a:rPr lang="en-US" dirty="0">
                <a:latin typeface="Arial Narrow" panose="020B0606020202030204" pitchFamily="34" charset="0"/>
              </a:rPr>
              <a:t>Ese valor lo </a:t>
            </a:r>
            <a:r>
              <a:rPr lang="en-US" dirty="0" err="1">
                <a:latin typeface="Arial Narrow" panose="020B0606020202030204" pitchFamily="34" charset="0"/>
              </a:rPr>
              <a:t>multiplicó</a:t>
            </a:r>
            <a:r>
              <a:rPr lang="en-US" dirty="0">
                <a:latin typeface="Arial Narrow" panose="020B0606020202030204" pitchFamily="34" charset="0"/>
              </a:rPr>
              <a:t> por la </a:t>
            </a:r>
            <a:r>
              <a:rPr lang="en-US" dirty="0" err="1">
                <a:latin typeface="Arial Narrow" panose="020B0606020202030204" pitchFamily="34" charset="0"/>
              </a:rPr>
              <a:t>duración</a:t>
            </a:r>
            <a:r>
              <a:rPr lang="en-US" dirty="0">
                <a:latin typeface="Arial Narrow" panose="020B0606020202030204" pitchFamily="34" charset="0"/>
              </a:rPr>
              <a:t> del sector </a:t>
            </a:r>
            <a:r>
              <a:rPr lang="en-US" dirty="0" err="1">
                <a:latin typeface="Arial Narrow" panose="020B0606020202030204" pitchFamily="34" charset="0"/>
              </a:rPr>
              <a:t>fuerte</a:t>
            </a:r>
            <a:r>
              <a:rPr lang="en-US" dirty="0">
                <a:latin typeface="Arial Narrow" panose="020B0606020202030204" pitchFamily="34" charset="0"/>
              </a:rPr>
              <a:t> del acelerograma y </a:t>
            </a:r>
            <a:r>
              <a:rPr lang="en-US" dirty="0" err="1">
                <a:latin typeface="Arial Narrow" panose="020B0606020202030204" pitchFamily="34" charset="0"/>
              </a:rPr>
              <a:t>definió</a:t>
            </a:r>
            <a:r>
              <a:rPr lang="en-US" dirty="0">
                <a:latin typeface="Arial Narrow" panose="020B0606020202030204" pitchFamily="34" charset="0"/>
              </a:rPr>
              <a:t> la Pseudo </a:t>
            </a:r>
            <a:r>
              <a:rPr lang="en-US" dirty="0" err="1">
                <a:latin typeface="Arial Narrow" panose="020B0606020202030204" pitchFamily="34" charset="0"/>
              </a:rPr>
              <a:t>Intensidad</a:t>
            </a:r>
            <a:r>
              <a:rPr lang="en-US" dirty="0">
                <a:latin typeface="Arial Narrow" panose="020B0606020202030204" pitchFamily="34" charset="0"/>
              </a:rPr>
              <a:t> </a:t>
            </a:r>
            <a:r>
              <a:rPr lang="en-US" dirty="0" err="1">
                <a:latin typeface="Arial Narrow" panose="020B0606020202030204" pitchFamily="34" charset="0"/>
              </a:rPr>
              <a:t>Espectral</a:t>
            </a:r>
            <a:r>
              <a:rPr lang="en-US" dirty="0">
                <a:latin typeface="Arial Narrow" panose="020B0606020202030204" pitchFamily="34" charset="0"/>
              </a:rPr>
              <a:t> (PSIE), la </a:t>
            </a:r>
            <a:r>
              <a:rPr lang="en-US" dirty="0" err="1">
                <a:latin typeface="Arial Narrow" panose="020B0606020202030204" pitchFamily="34" charset="0"/>
              </a:rPr>
              <a:t>cual</a:t>
            </a:r>
            <a:r>
              <a:rPr lang="en-US" dirty="0">
                <a:latin typeface="Arial Narrow" panose="020B0606020202030204" pitchFamily="34" charset="0"/>
              </a:rPr>
              <a:t> es una </a:t>
            </a:r>
            <a:r>
              <a:rPr lang="en-US" dirty="0" err="1">
                <a:latin typeface="Arial Narrow" panose="020B0606020202030204" pitchFamily="34" charset="0"/>
              </a:rPr>
              <a:t>medida</a:t>
            </a:r>
            <a:r>
              <a:rPr lang="en-US" dirty="0">
                <a:latin typeface="Arial Narrow" panose="020B0606020202030204" pitchFamily="34" charset="0"/>
              </a:rPr>
              <a:t> </a:t>
            </a:r>
            <a:r>
              <a:rPr lang="en-US" dirty="0" err="1">
                <a:latin typeface="Arial Narrow" panose="020B0606020202030204" pitchFamily="34" charset="0"/>
              </a:rPr>
              <a:t>indirecta</a:t>
            </a:r>
            <a:r>
              <a:rPr lang="en-US" dirty="0">
                <a:latin typeface="Arial Narrow" panose="020B0606020202030204" pitchFamily="34" charset="0"/>
              </a:rPr>
              <a:t> de la </a:t>
            </a:r>
            <a:r>
              <a:rPr lang="en-US" dirty="0" err="1">
                <a:latin typeface="Arial Narrow" panose="020B0606020202030204" pitchFamily="34" charset="0"/>
              </a:rPr>
              <a:t>energía</a:t>
            </a:r>
            <a:r>
              <a:rPr lang="en-US" dirty="0">
                <a:latin typeface="Arial Narrow" panose="020B0606020202030204" pitchFamily="34" charset="0"/>
              </a:rPr>
              <a:t> del </a:t>
            </a:r>
            <a:r>
              <a:rPr lang="en-US" dirty="0" err="1">
                <a:latin typeface="Arial Narrow" panose="020B0606020202030204" pitchFamily="34" charset="0"/>
              </a:rPr>
              <a:t>sismo</a:t>
            </a:r>
            <a:r>
              <a:rPr lang="en-US" dirty="0">
                <a:latin typeface="Arial Narrow" panose="020B0606020202030204" pitchFamily="34" charset="0"/>
              </a:rPr>
              <a:t>, por </a:t>
            </a:r>
            <a:r>
              <a:rPr lang="en-US" dirty="0" err="1">
                <a:latin typeface="Arial Narrow" panose="020B0606020202030204" pitchFamily="34" charset="0"/>
              </a:rPr>
              <a:t>analogía</a:t>
            </a:r>
            <a:r>
              <a:rPr lang="en-US" dirty="0">
                <a:latin typeface="Arial Narrow" panose="020B0606020202030204" pitchFamily="34" charset="0"/>
              </a:rPr>
              <a:t> con la </a:t>
            </a:r>
            <a:r>
              <a:rPr lang="en-US" dirty="0" err="1">
                <a:latin typeface="Arial Narrow" panose="020B0606020202030204" pitchFamily="34" charset="0"/>
              </a:rPr>
              <a:t>ecuación</a:t>
            </a:r>
            <a:r>
              <a:rPr lang="en-US" dirty="0">
                <a:latin typeface="Arial Narrow" panose="020B0606020202030204" pitchFamily="34" charset="0"/>
              </a:rPr>
              <a:t> de </a:t>
            </a:r>
            <a:r>
              <a:rPr lang="en-US" dirty="0" err="1">
                <a:latin typeface="Arial Narrow" panose="020B0606020202030204" pitchFamily="34" charset="0"/>
              </a:rPr>
              <a:t>energía</a:t>
            </a:r>
            <a:r>
              <a:rPr lang="en-US" dirty="0">
                <a:latin typeface="Arial Narrow" panose="020B0606020202030204" pitchFamily="34" charset="0"/>
              </a:rPr>
              <a:t>, </a:t>
            </a:r>
            <a:r>
              <a:rPr lang="es-VE" dirty="0" err="1">
                <a:latin typeface="Arial Narrow" panose="020B0606020202030204" pitchFamily="34" charset="0"/>
              </a:rPr>
              <a:t>I</a:t>
            </a:r>
            <a:r>
              <a:rPr lang="es-VE" baseline="-25000" dirty="0" err="1">
                <a:latin typeface="Arial Narrow" panose="020B0606020202030204" pitchFamily="34" charset="0"/>
              </a:rPr>
              <a:t>sm</a:t>
            </a:r>
            <a:r>
              <a:rPr lang="es-VE" dirty="0">
                <a:latin typeface="Arial Narrow" panose="020B0606020202030204" pitchFamily="34" charset="0"/>
              </a:rPr>
              <a:t> = (</a:t>
            </a:r>
            <a:r>
              <a:rPr lang="es-VE" dirty="0" err="1">
                <a:latin typeface="Arial Narrow" panose="020B0606020202030204" pitchFamily="34" charset="0"/>
              </a:rPr>
              <a:t>RMSGA</a:t>
            </a:r>
            <a:r>
              <a:rPr lang="es-VE" baseline="-25000" dirty="0" err="1">
                <a:latin typeface="Arial Narrow" panose="020B0606020202030204" pitchFamily="34" charset="0"/>
              </a:rPr>
              <a:t>sm</a:t>
            </a:r>
            <a:r>
              <a:rPr lang="es-VE" dirty="0">
                <a:latin typeface="Arial Narrow" panose="020B0606020202030204" pitchFamily="34" charset="0"/>
              </a:rPr>
              <a:t>)</a:t>
            </a:r>
            <a:r>
              <a:rPr lang="es-VE" baseline="30000" dirty="0">
                <a:latin typeface="Arial Narrow" panose="020B0606020202030204" pitchFamily="34" charset="0"/>
              </a:rPr>
              <a:t>2</a:t>
            </a:r>
            <a:r>
              <a:rPr lang="es-VE" dirty="0">
                <a:latin typeface="Arial Narrow" panose="020B0606020202030204" pitchFamily="34" charset="0"/>
              </a:rPr>
              <a:t>  </a:t>
            </a:r>
            <a:r>
              <a:rPr lang="es-VE" dirty="0" err="1">
                <a:latin typeface="Arial Narrow" panose="020B0606020202030204" pitchFamily="34" charset="0"/>
              </a:rPr>
              <a:t>T</a:t>
            </a:r>
            <a:r>
              <a:rPr lang="es-VE" baseline="-25000" dirty="0" err="1">
                <a:latin typeface="Arial Narrow" panose="020B0606020202030204" pitchFamily="34" charset="0"/>
              </a:rPr>
              <a:t>sm</a:t>
            </a:r>
            <a:r>
              <a:rPr lang="es-VE" baseline="-25000" dirty="0">
                <a:latin typeface="Arial Narrow" panose="020B0606020202030204" pitchFamily="34" charset="0"/>
              </a:rPr>
              <a:t>   </a:t>
            </a:r>
            <a:r>
              <a:rPr lang="es-VE" dirty="0">
                <a:latin typeface="Arial Narrow" panose="020B0606020202030204" pitchFamily="34" charset="0"/>
              </a:rPr>
              <a:t>al cambiar </a:t>
            </a:r>
            <a:r>
              <a:rPr lang="es-VE" dirty="0" err="1">
                <a:latin typeface="Arial Narrow" panose="020B0606020202030204" pitchFamily="34" charset="0"/>
              </a:rPr>
              <a:t>RMSGA</a:t>
            </a:r>
            <a:r>
              <a:rPr lang="es-VE" baseline="-25000" dirty="0" err="1">
                <a:latin typeface="Arial Narrow" panose="020B0606020202030204" pitchFamily="34" charset="0"/>
              </a:rPr>
              <a:t>sm</a:t>
            </a:r>
            <a:r>
              <a:rPr lang="es-VE" dirty="0">
                <a:latin typeface="Arial Narrow" panose="020B0606020202030204" pitchFamily="34" charset="0"/>
              </a:rPr>
              <a:t>  por </a:t>
            </a:r>
            <a:r>
              <a:rPr lang="en-US" dirty="0">
                <a:latin typeface="Arial Narrow" panose="020B0606020202030204" pitchFamily="34" charset="0"/>
              </a:rPr>
              <a:t>PSPE. </a:t>
            </a:r>
            <a:endParaRPr lang="es-VE" dirty="0">
              <a:latin typeface="Arial Narrow" panose="020B0606020202030204" pitchFamily="34" charset="0"/>
            </a:endParaRPr>
          </a:p>
        </p:txBody>
      </p:sp>
      <p:grpSp>
        <p:nvGrpSpPr>
          <p:cNvPr id="5" name="4 Grupo"/>
          <p:cNvGrpSpPr/>
          <p:nvPr/>
        </p:nvGrpSpPr>
        <p:grpSpPr>
          <a:xfrm>
            <a:off x="107504" y="44036"/>
            <a:ext cx="4281428" cy="1023772"/>
            <a:chOff x="152216" y="44036"/>
            <a:chExt cx="4281428" cy="1023772"/>
          </a:xfrm>
        </p:grpSpPr>
        <p:sp>
          <p:nvSpPr>
            <p:cNvPr id="7" name="6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8" name="Picture 3"/>
            <p:cNvPicPr>
              <a:picLocks noChangeAspect="1"/>
            </p:cNvPicPr>
            <p:nvPr/>
          </p:nvPicPr>
          <p:blipFill>
            <a:blip r:embed="rId3"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9" name="8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Gráfico"/>
          <p:cNvGraphicFramePr/>
          <p:nvPr>
            <p:extLst>
              <p:ext uri="{D42A27DB-BD31-4B8C-83A1-F6EECF244321}">
                <p14:modId xmlns="" xmlns:p14="http://schemas.microsoft.com/office/powerpoint/2010/main" val="880579622"/>
              </p:ext>
            </p:extLst>
          </p:nvPr>
        </p:nvGraphicFramePr>
        <p:xfrm>
          <a:off x="2387588" y="2996952"/>
          <a:ext cx="7416824" cy="3732880"/>
        </p:xfrm>
        <a:graphic>
          <a:graphicData uri="http://schemas.openxmlformats.org/drawingml/2006/chart">
            <c:chart xmlns:c="http://schemas.openxmlformats.org/drawingml/2006/chart" xmlns:r="http://schemas.openxmlformats.org/officeDocument/2006/relationships" r:id="rId2"/>
          </a:graphicData>
        </a:graphic>
      </p:graphicFrame>
      <p:sp>
        <p:nvSpPr>
          <p:cNvPr id="6" name="5 CuadroTexto"/>
          <p:cNvSpPr txBox="1"/>
          <p:nvPr/>
        </p:nvSpPr>
        <p:spPr>
          <a:xfrm>
            <a:off x="767408" y="1219037"/>
            <a:ext cx="10657184" cy="1754326"/>
          </a:xfrm>
          <a:prstGeom prst="rect">
            <a:avLst/>
          </a:prstGeom>
          <a:noFill/>
        </p:spPr>
        <p:txBody>
          <a:bodyPr wrap="square" rtlCol="0">
            <a:spAutoFit/>
          </a:bodyPr>
          <a:lstStyle/>
          <a:p>
            <a:pPr algn="just"/>
            <a:r>
              <a:rPr lang="es-VE" dirty="0">
                <a:latin typeface="Arial Narrow" panose="020B0606020202030204" pitchFamily="34" charset="0"/>
              </a:rPr>
              <a:t>Al graficar la PSIE con la intensidad del sector fuerte del </a:t>
            </a:r>
            <a:r>
              <a:rPr lang="es-VE" dirty="0" smtClean="0">
                <a:latin typeface="Arial Narrow" panose="020B0606020202030204" pitchFamily="34" charset="0"/>
              </a:rPr>
              <a:t>acelerograma, </a:t>
            </a:r>
            <a:r>
              <a:rPr lang="es-VE" dirty="0" err="1" smtClean="0">
                <a:latin typeface="Arial Narrow" panose="020B0606020202030204" pitchFamily="34" charset="0"/>
              </a:rPr>
              <a:t>Ism</a:t>
            </a:r>
            <a:r>
              <a:rPr lang="es-VE" dirty="0" smtClean="0">
                <a:latin typeface="Arial Narrow" panose="020B0606020202030204" pitchFamily="34" charset="0"/>
              </a:rPr>
              <a:t>, </a:t>
            </a:r>
            <a:r>
              <a:rPr lang="es-VE" dirty="0">
                <a:latin typeface="Arial Narrow" panose="020B0606020202030204" pitchFamily="34" charset="0"/>
              </a:rPr>
              <a:t>se encontró que ambas tenían una muy buena correlación, tal como se ilustra abajo</a:t>
            </a:r>
            <a:r>
              <a:rPr lang="en-US" dirty="0">
                <a:latin typeface="Arial Narrow" panose="020B0606020202030204" pitchFamily="34" charset="0"/>
              </a:rPr>
              <a:t>. </a:t>
            </a:r>
          </a:p>
          <a:p>
            <a:pPr algn="just"/>
            <a:endParaRPr lang="en-US" dirty="0">
              <a:latin typeface="Arial Narrow" panose="020B0606020202030204" pitchFamily="34" charset="0"/>
            </a:endParaRPr>
          </a:p>
          <a:p>
            <a:pPr algn="just"/>
            <a:r>
              <a:rPr lang="en-US" dirty="0">
                <a:latin typeface="Arial Narrow" panose="020B0606020202030204" pitchFamily="34" charset="0"/>
              </a:rPr>
              <a:t>De </a:t>
            </a:r>
            <a:r>
              <a:rPr lang="en-US" dirty="0" err="1">
                <a:latin typeface="Arial Narrow" panose="020B0606020202030204" pitchFamily="34" charset="0"/>
              </a:rPr>
              <a:t>esta</a:t>
            </a:r>
            <a:r>
              <a:rPr lang="en-US" dirty="0">
                <a:latin typeface="Arial Narrow" panose="020B0606020202030204" pitchFamily="34" charset="0"/>
              </a:rPr>
              <a:t> </a:t>
            </a:r>
            <a:r>
              <a:rPr lang="en-US" dirty="0" err="1">
                <a:latin typeface="Arial Narrow" panose="020B0606020202030204" pitchFamily="34" charset="0"/>
              </a:rPr>
              <a:t>manera</a:t>
            </a:r>
            <a:r>
              <a:rPr lang="en-US" dirty="0">
                <a:latin typeface="Arial Narrow" panose="020B0606020202030204" pitchFamily="34" charset="0"/>
              </a:rPr>
              <a:t> es mucho </a:t>
            </a:r>
            <a:r>
              <a:rPr lang="en-US" dirty="0" err="1">
                <a:latin typeface="Arial Narrow" panose="020B0606020202030204" pitchFamily="34" charset="0"/>
              </a:rPr>
              <a:t>más</a:t>
            </a:r>
            <a:r>
              <a:rPr lang="en-US" dirty="0">
                <a:latin typeface="Arial Narrow" panose="020B0606020202030204" pitchFamily="34" charset="0"/>
              </a:rPr>
              <a:t> </a:t>
            </a:r>
            <a:r>
              <a:rPr lang="en-US" dirty="0" err="1">
                <a:latin typeface="Arial Narrow" panose="020B0606020202030204" pitchFamily="34" charset="0"/>
              </a:rPr>
              <a:t>fácil</a:t>
            </a:r>
            <a:r>
              <a:rPr lang="en-US" dirty="0">
                <a:latin typeface="Arial Narrow" panose="020B0606020202030204" pitchFamily="34" charset="0"/>
              </a:rPr>
              <a:t> </a:t>
            </a:r>
            <a:r>
              <a:rPr lang="en-US" dirty="0" err="1">
                <a:latin typeface="Arial Narrow" panose="020B0606020202030204" pitchFamily="34" charset="0"/>
              </a:rPr>
              <a:t>tener</a:t>
            </a:r>
            <a:r>
              <a:rPr lang="en-US" dirty="0">
                <a:latin typeface="Arial Narrow" panose="020B0606020202030204" pitchFamily="34" charset="0"/>
              </a:rPr>
              <a:t> una variable </a:t>
            </a:r>
            <a:r>
              <a:rPr lang="en-US" dirty="0" err="1">
                <a:latin typeface="Arial Narrow" panose="020B0606020202030204" pitchFamily="34" charset="0"/>
              </a:rPr>
              <a:t>representativa</a:t>
            </a:r>
            <a:r>
              <a:rPr lang="en-US" dirty="0">
                <a:latin typeface="Arial Narrow" panose="020B0606020202030204" pitchFamily="34" charset="0"/>
              </a:rPr>
              <a:t> de la </a:t>
            </a:r>
            <a:r>
              <a:rPr lang="en-US" dirty="0" err="1">
                <a:latin typeface="Arial Narrow" panose="020B0606020202030204" pitchFamily="34" charset="0"/>
              </a:rPr>
              <a:t>energía</a:t>
            </a:r>
            <a:r>
              <a:rPr lang="en-US" dirty="0">
                <a:latin typeface="Arial Narrow" panose="020B0606020202030204" pitchFamily="34" charset="0"/>
              </a:rPr>
              <a:t> del </a:t>
            </a:r>
            <a:r>
              <a:rPr lang="en-US" dirty="0" err="1">
                <a:latin typeface="Arial Narrow" panose="020B0606020202030204" pitchFamily="34" charset="0"/>
              </a:rPr>
              <a:t>terremoto</a:t>
            </a:r>
            <a:r>
              <a:rPr lang="en-US" dirty="0">
                <a:latin typeface="Arial Narrow" panose="020B0606020202030204" pitchFamily="34" charset="0"/>
              </a:rPr>
              <a:t> </a:t>
            </a:r>
            <a:r>
              <a:rPr lang="en-US" dirty="0" err="1">
                <a:latin typeface="Arial Narrow" panose="020B0606020202030204" pitchFamily="34" charset="0"/>
              </a:rPr>
              <a:t>ya</a:t>
            </a:r>
            <a:r>
              <a:rPr lang="en-US" dirty="0">
                <a:latin typeface="Arial Narrow" panose="020B0606020202030204" pitchFamily="34" charset="0"/>
              </a:rPr>
              <a:t> que los </a:t>
            </a:r>
            <a:r>
              <a:rPr lang="en-US" dirty="0" err="1">
                <a:latin typeface="Arial Narrow" panose="020B0606020202030204" pitchFamily="34" charset="0"/>
              </a:rPr>
              <a:t>espectros</a:t>
            </a:r>
            <a:r>
              <a:rPr lang="en-US" dirty="0">
                <a:latin typeface="Arial Narrow" panose="020B0606020202030204" pitchFamily="34" charset="0"/>
              </a:rPr>
              <a:t> de </a:t>
            </a:r>
            <a:r>
              <a:rPr lang="en-US" dirty="0" err="1">
                <a:latin typeface="Arial Narrow" panose="020B0606020202030204" pitchFamily="34" charset="0"/>
              </a:rPr>
              <a:t>respuesta</a:t>
            </a:r>
            <a:r>
              <a:rPr lang="en-US" dirty="0">
                <a:latin typeface="Arial Narrow" panose="020B0606020202030204" pitchFamily="34" charset="0"/>
              </a:rPr>
              <a:t> son </a:t>
            </a:r>
            <a:r>
              <a:rPr lang="en-US" dirty="0" err="1">
                <a:latin typeface="Arial Narrow" panose="020B0606020202030204" pitchFamily="34" charset="0"/>
              </a:rPr>
              <a:t>calculados</a:t>
            </a:r>
            <a:r>
              <a:rPr lang="en-US" dirty="0">
                <a:latin typeface="Arial Narrow" panose="020B0606020202030204" pitchFamily="34" charset="0"/>
              </a:rPr>
              <a:t> para </a:t>
            </a:r>
            <a:r>
              <a:rPr lang="en-US" dirty="0" err="1">
                <a:latin typeface="Arial Narrow" panose="020B0606020202030204" pitchFamily="34" charset="0"/>
              </a:rPr>
              <a:t>todos</a:t>
            </a:r>
            <a:r>
              <a:rPr lang="en-US" dirty="0">
                <a:latin typeface="Arial Narrow" panose="020B0606020202030204" pitchFamily="34" charset="0"/>
              </a:rPr>
              <a:t> los acelerogramas en </a:t>
            </a:r>
            <a:r>
              <a:rPr lang="en-US" dirty="0" err="1">
                <a:latin typeface="Arial Narrow" panose="020B0606020202030204" pitchFamily="34" charset="0"/>
              </a:rPr>
              <a:t>roca</a:t>
            </a:r>
            <a:r>
              <a:rPr lang="en-US" dirty="0">
                <a:latin typeface="Arial Narrow" panose="020B0606020202030204" pitchFamily="34" charset="0"/>
              </a:rPr>
              <a:t> con los que se </a:t>
            </a:r>
            <a:r>
              <a:rPr lang="en-US" dirty="0" err="1">
                <a:latin typeface="Arial Narrow" panose="020B0606020202030204" pitchFamily="34" charset="0"/>
              </a:rPr>
              <a:t>desea</a:t>
            </a:r>
            <a:r>
              <a:rPr lang="en-US" dirty="0">
                <a:latin typeface="Arial Narrow" panose="020B0606020202030204" pitchFamily="34" charset="0"/>
              </a:rPr>
              <a:t> </a:t>
            </a:r>
            <a:r>
              <a:rPr lang="en-US" dirty="0" err="1">
                <a:latin typeface="Arial Narrow" panose="020B0606020202030204" pitchFamily="34" charset="0"/>
              </a:rPr>
              <a:t>trabajar</a:t>
            </a:r>
            <a:r>
              <a:rPr lang="en-US" dirty="0">
                <a:latin typeface="Arial Narrow" panose="020B0606020202030204" pitchFamily="34" charset="0"/>
              </a:rPr>
              <a:t> en </a:t>
            </a:r>
            <a:r>
              <a:rPr lang="en-US" dirty="0" err="1">
                <a:latin typeface="Arial Narrow" panose="020B0606020202030204" pitchFamily="34" charset="0"/>
              </a:rPr>
              <a:t>distintos</a:t>
            </a:r>
            <a:r>
              <a:rPr lang="en-US" dirty="0">
                <a:latin typeface="Arial Narrow" panose="020B0606020202030204" pitchFamily="34" charset="0"/>
              </a:rPr>
              <a:t> </a:t>
            </a:r>
            <a:r>
              <a:rPr lang="en-US" dirty="0" err="1">
                <a:latin typeface="Arial Narrow" panose="020B0606020202030204" pitchFamily="34" charset="0"/>
              </a:rPr>
              <a:t>problemas</a:t>
            </a:r>
            <a:r>
              <a:rPr lang="en-US" dirty="0">
                <a:latin typeface="Arial Narrow" panose="020B0606020202030204" pitchFamily="34" charset="0"/>
              </a:rPr>
              <a:t> de </a:t>
            </a:r>
            <a:r>
              <a:rPr lang="en-US" dirty="0" err="1">
                <a:latin typeface="Arial Narrow" panose="020B0606020202030204" pitchFamily="34" charset="0"/>
              </a:rPr>
              <a:t>ingeniería</a:t>
            </a:r>
            <a:r>
              <a:rPr lang="en-US" dirty="0">
                <a:latin typeface="Arial Narrow" panose="020B0606020202030204" pitchFamily="34" charset="0"/>
              </a:rPr>
              <a:t>. </a:t>
            </a:r>
            <a:endParaRPr lang="es-VE" dirty="0">
              <a:latin typeface="Arial Narrow" panose="020B0606020202030204" pitchFamily="34" charset="0"/>
            </a:endParaRPr>
          </a:p>
        </p:txBody>
      </p:sp>
      <p:pic>
        <p:nvPicPr>
          <p:cNvPr id="7" name="1 Imagen" descr="C:\Users\SISMICA\Dropbox\CURSOS ONLINE\MERCADEO\Imagenes\PCC\LOGO Sismica Adiestramiento_Webinar.png">
            <a:extLst>
              <a:ext uri="{FF2B5EF4-FFF2-40B4-BE49-F238E27FC236}">
                <a16:creationId xmlns="" xmlns:a16="http://schemas.microsoft.com/office/drawing/2014/main" id="{79DC92F2-B66A-4F50-8EDA-BB7BB65619B1}"/>
              </a:ext>
            </a:extLst>
          </p:cNvPr>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9264352" y="380511"/>
            <a:ext cx="2484935" cy="591508"/>
          </a:xfrm>
          <a:prstGeom prst="rect">
            <a:avLst/>
          </a:prstGeom>
          <a:noFill/>
          <a:ln>
            <a:noFill/>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14 Grupo"/>
          <p:cNvGrpSpPr/>
          <p:nvPr/>
        </p:nvGrpSpPr>
        <p:grpSpPr>
          <a:xfrm>
            <a:off x="2194074" y="3487616"/>
            <a:ext cx="7803851" cy="3370384"/>
            <a:chOff x="263524" y="620688"/>
            <a:chExt cx="8556948" cy="4752528"/>
          </a:xfrm>
        </p:grpSpPr>
        <p:pic>
          <p:nvPicPr>
            <p:cNvPr id="1026" name="Picture 2"/>
            <p:cNvPicPr>
              <a:picLocks noChangeAspect="1" noChangeArrowheads="1"/>
            </p:cNvPicPr>
            <p:nvPr/>
          </p:nvPicPr>
          <p:blipFill>
            <a:blip r:embed="rId2" cstate="print"/>
            <a:srcRect/>
            <a:stretch>
              <a:fillRect/>
            </a:stretch>
          </p:blipFill>
          <p:spPr bwMode="auto">
            <a:xfrm>
              <a:off x="864096" y="620688"/>
              <a:ext cx="7956376" cy="3306385"/>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cstate="print"/>
            <a:srcRect/>
            <a:stretch>
              <a:fillRect/>
            </a:stretch>
          </p:blipFill>
          <p:spPr bwMode="auto">
            <a:xfrm>
              <a:off x="263524" y="3696816"/>
              <a:ext cx="8449444" cy="1676400"/>
            </a:xfrm>
            <a:prstGeom prst="rect">
              <a:avLst/>
            </a:prstGeom>
            <a:noFill/>
            <a:ln w="9525">
              <a:noFill/>
              <a:miter lim="800000"/>
              <a:headEnd/>
              <a:tailEnd/>
            </a:ln>
            <a:effectLst/>
          </p:spPr>
        </p:pic>
        <p:cxnSp>
          <p:nvCxnSpPr>
            <p:cNvPr id="8" name="7 Conector recto"/>
            <p:cNvCxnSpPr/>
            <p:nvPr/>
          </p:nvCxnSpPr>
          <p:spPr>
            <a:xfrm flipH="1">
              <a:off x="5364088" y="763946"/>
              <a:ext cx="72008" cy="417646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flipH="1">
              <a:off x="2099978" y="916346"/>
              <a:ext cx="72008" cy="417646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H="1">
              <a:off x="3179340" y="908720"/>
              <a:ext cx="72008" cy="417646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flipH="1">
              <a:off x="4283968" y="908720"/>
              <a:ext cx="72008" cy="417646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3419872" y="1664425"/>
              <a:ext cx="1440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 name="Text Box 2"/>
          <p:cNvSpPr txBox="1">
            <a:spLocks noChangeArrowheads="1"/>
          </p:cNvSpPr>
          <p:nvPr/>
        </p:nvSpPr>
        <p:spPr bwMode="auto">
          <a:xfrm>
            <a:off x="453741" y="1332141"/>
            <a:ext cx="10945216" cy="140961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marL="176213" indent="-176213">
              <a:defRPr>
                <a:solidFill>
                  <a:schemeClr val="tx1"/>
                </a:solidFill>
                <a:latin typeface="Arial"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marL="0" indent="0" algn="just">
              <a:spcAft>
                <a:spcPct val="35000"/>
              </a:spcAft>
            </a:pPr>
            <a:r>
              <a:rPr lang="es-VE" sz="1600" dirty="0">
                <a:latin typeface="Arial Narrow" panose="020B0606020202030204" pitchFamily="34" charset="0"/>
              </a:rPr>
              <a:t>Ahora bien, se tiene la energía del sismo en la roca pero la que importa es en la superficie del perfil geotécnico. Las amplificaciones en un depósito de suelo homogéneo están asociadas con la frecuencia y el amortiguamiento y se manifiestan con varios picos en los múltiplos de la frecuencia que maximizan la respuesta. </a:t>
            </a:r>
          </a:p>
          <a:p>
            <a:pPr marL="0" indent="0" algn="just">
              <a:spcAft>
                <a:spcPct val="35000"/>
              </a:spcAft>
            </a:pPr>
            <a:r>
              <a:rPr lang="es-VE" sz="1600" dirty="0">
                <a:latin typeface="Arial Narrow" panose="020B0606020202030204" pitchFamily="34" charset="0"/>
              </a:rPr>
              <a:t>La función de transferencia o amplificación depende de Vs, H y el amortiguamiento que son parámetros del depósito y tiene la siguiente forma para un amortiguamiento,  e = f (IP) dado:</a:t>
            </a:r>
            <a:endParaRPr lang="es-ES" sz="1600" dirty="0">
              <a:latin typeface="Arial Narrow" panose="020B0606020202030204" pitchFamily="34" charset="0"/>
            </a:endParaRPr>
          </a:p>
        </p:txBody>
      </p:sp>
      <p:pic>
        <p:nvPicPr>
          <p:cNvPr id="2" name="Picture 2"/>
          <p:cNvPicPr>
            <a:picLocks noChangeAspect="1" noChangeArrowheads="1"/>
          </p:cNvPicPr>
          <p:nvPr/>
        </p:nvPicPr>
        <p:blipFill>
          <a:blip r:embed="rId4" cstate="print"/>
          <a:srcRect/>
          <a:stretch>
            <a:fillRect/>
          </a:stretch>
        </p:blipFill>
        <p:spPr bwMode="auto">
          <a:xfrm>
            <a:off x="3287688" y="2791955"/>
            <a:ext cx="5863873" cy="737509"/>
          </a:xfrm>
          <a:prstGeom prst="rect">
            <a:avLst/>
          </a:prstGeom>
          <a:noFill/>
          <a:ln w="9525">
            <a:noFill/>
            <a:miter lim="800000"/>
            <a:headEnd/>
            <a:tailEnd/>
          </a:ln>
          <a:effectLst/>
        </p:spPr>
      </p:pic>
      <p:grpSp>
        <p:nvGrpSpPr>
          <p:cNvPr id="15" name="14 Grupo"/>
          <p:cNvGrpSpPr/>
          <p:nvPr/>
        </p:nvGrpSpPr>
        <p:grpSpPr>
          <a:xfrm>
            <a:off x="107504" y="44036"/>
            <a:ext cx="4281428" cy="1023772"/>
            <a:chOff x="152216" y="44036"/>
            <a:chExt cx="4281428" cy="1023772"/>
          </a:xfrm>
        </p:grpSpPr>
        <p:sp>
          <p:nvSpPr>
            <p:cNvPr id="16" name="15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17" name="Picture 3"/>
            <p:cNvPicPr>
              <a:picLocks noChangeAspect="1"/>
            </p:cNvPicPr>
            <p:nvPr/>
          </p:nvPicPr>
          <p:blipFill>
            <a:blip r:embed="rId5"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18" name="17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2"/>
          <p:cNvSpPr txBox="1">
            <a:spLocks noChangeArrowheads="1"/>
          </p:cNvSpPr>
          <p:nvPr/>
        </p:nvSpPr>
        <p:spPr bwMode="auto">
          <a:xfrm>
            <a:off x="911424" y="1801251"/>
            <a:ext cx="4680520" cy="4164217"/>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marL="176213" indent="-176213">
              <a:defRPr>
                <a:solidFill>
                  <a:schemeClr val="tx1"/>
                </a:solidFill>
                <a:latin typeface="Arial"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algn="just">
              <a:spcAft>
                <a:spcPct val="35000"/>
              </a:spcAft>
              <a:buFontTx/>
              <a:buChar char="•"/>
            </a:pPr>
            <a:r>
              <a:rPr lang="es-VE" dirty="0">
                <a:latin typeface="Arial Narrow" panose="020B0606020202030204" pitchFamily="34" charset="0"/>
              </a:rPr>
              <a:t>El amortiguamiento debe estimarse de las curvas normalizadas (</a:t>
            </a:r>
            <a:r>
              <a:rPr lang="es-VE" dirty="0" err="1">
                <a:latin typeface="Arial Narrow" panose="020B0606020202030204" pitchFamily="34" charset="0"/>
              </a:rPr>
              <a:t>Vucetic</a:t>
            </a:r>
            <a:r>
              <a:rPr lang="es-VE" dirty="0">
                <a:latin typeface="Arial Narrow" panose="020B0606020202030204" pitchFamily="34" charset="0"/>
              </a:rPr>
              <a:t> y </a:t>
            </a:r>
            <a:r>
              <a:rPr lang="es-VE" dirty="0" err="1">
                <a:latin typeface="Arial Narrow" panose="020B0606020202030204" pitchFamily="34" charset="0"/>
              </a:rPr>
              <a:t>Dobry</a:t>
            </a:r>
            <a:r>
              <a:rPr lang="es-VE" dirty="0">
                <a:latin typeface="Arial Narrow" panose="020B0606020202030204" pitchFamily="34" charset="0"/>
              </a:rPr>
              <a:t>, </a:t>
            </a:r>
            <a:r>
              <a:rPr lang="es-VE" dirty="0" err="1">
                <a:latin typeface="Arial Narrow" panose="020B0606020202030204" pitchFamily="34" charset="0"/>
              </a:rPr>
              <a:t>Darendeli</a:t>
            </a:r>
            <a:r>
              <a:rPr lang="es-VE" dirty="0">
                <a:latin typeface="Arial Narrow" panose="020B0606020202030204" pitchFamily="34" charset="0"/>
              </a:rPr>
              <a:t>), en el rango marcado para los niveles de deformación esperados en los sismos, marcados en violeta claro en el gráfico inferior. Se incluyen algunos ejemplos. </a:t>
            </a:r>
          </a:p>
          <a:p>
            <a:pPr marL="0" indent="0" algn="just">
              <a:spcAft>
                <a:spcPct val="35000"/>
              </a:spcAft>
            </a:pPr>
            <a:endParaRPr lang="es-VE" dirty="0">
              <a:latin typeface="Arial Narrow" panose="020B0606020202030204" pitchFamily="34" charset="0"/>
            </a:endParaRPr>
          </a:p>
          <a:p>
            <a:pPr algn="just">
              <a:spcAft>
                <a:spcPct val="35000"/>
              </a:spcAft>
              <a:buFontTx/>
              <a:buChar char="•"/>
            </a:pPr>
            <a:r>
              <a:rPr lang="es-VE" dirty="0">
                <a:latin typeface="Arial Narrow" panose="020B0606020202030204" pitchFamily="34" charset="0"/>
              </a:rPr>
              <a:t>Para niveles altos de la deformación cortante</a:t>
            </a:r>
            <a:r>
              <a:rPr lang="es-VE" dirty="0" smtClean="0">
                <a:latin typeface="Arial Narrow" panose="020B0606020202030204" pitchFamily="34" charset="0"/>
              </a:rPr>
              <a:t>, </a:t>
            </a:r>
            <a:r>
              <a:rPr lang="es-VE" dirty="0" err="1" smtClean="0">
                <a:latin typeface="Symbol" pitchFamily="18" charset="2"/>
              </a:rPr>
              <a:t>g</a:t>
            </a:r>
            <a:r>
              <a:rPr lang="es-VE" baseline="-25000" dirty="0" err="1" smtClean="0">
                <a:latin typeface="Arial Narrow" panose="020B0606020202030204" pitchFamily="34" charset="0"/>
              </a:rPr>
              <a:t>c</a:t>
            </a:r>
            <a:r>
              <a:rPr lang="es-VE" dirty="0" smtClean="0">
                <a:latin typeface="Arial Narrow" panose="020B0606020202030204" pitchFamily="34" charset="0"/>
              </a:rPr>
              <a:t>, </a:t>
            </a:r>
            <a:r>
              <a:rPr lang="es-VE" dirty="0">
                <a:latin typeface="Arial Narrow" panose="020B0606020202030204" pitchFamily="34" charset="0"/>
              </a:rPr>
              <a:t>a los que puede llegarse por la acción del sismo, los valores del amortiguamiento varían dependiendo del IP del suelo, entre 2,5% para arcillas muy plásticas de Ciudad de México (IP≈600%) a 22,5% para arenas y gravas (IP=0). Eso hace que la amplificación dinámica disminuya con el aumento del amortiguamiento:</a:t>
            </a:r>
            <a:endParaRPr lang="es-ES" dirty="0">
              <a:latin typeface="Arial Narrow" panose="020B0606020202030204" pitchFamily="34" charset="0"/>
            </a:endParaRPr>
          </a:p>
        </p:txBody>
      </p:sp>
      <p:pic>
        <p:nvPicPr>
          <p:cNvPr id="5" name="Picture 4">
            <a:extLst>
              <a:ext uri="{FF2B5EF4-FFF2-40B4-BE49-F238E27FC236}">
                <a16:creationId xmlns="" xmlns:a16="http://schemas.microsoft.com/office/drawing/2014/main" id="{A2348591-0BB7-48FB-BAC7-3608A9A68573}"/>
              </a:ext>
            </a:extLst>
          </p:cNvPr>
          <p:cNvPicPr>
            <a:picLocks noChangeAspect="1"/>
          </p:cNvPicPr>
          <p:nvPr/>
        </p:nvPicPr>
        <p:blipFill>
          <a:blip r:embed="rId2" cstate="print"/>
          <a:stretch>
            <a:fillRect/>
          </a:stretch>
        </p:blipFill>
        <p:spPr>
          <a:xfrm>
            <a:off x="5807968" y="1064811"/>
            <a:ext cx="5112569" cy="5637096"/>
          </a:xfrm>
          <a:prstGeom prst="rect">
            <a:avLst/>
          </a:prstGeom>
        </p:spPr>
      </p:pic>
      <p:grpSp>
        <p:nvGrpSpPr>
          <p:cNvPr id="4" name="3 Grupo"/>
          <p:cNvGrpSpPr/>
          <p:nvPr/>
        </p:nvGrpSpPr>
        <p:grpSpPr>
          <a:xfrm>
            <a:off x="107504" y="44036"/>
            <a:ext cx="4281428" cy="1023772"/>
            <a:chOff x="152216" y="44036"/>
            <a:chExt cx="4281428" cy="1023772"/>
          </a:xfrm>
        </p:grpSpPr>
        <p:sp>
          <p:nvSpPr>
            <p:cNvPr id="6" name="5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7" name="Picture 3"/>
            <p:cNvPicPr>
              <a:picLocks noChangeAspect="1"/>
            </p:cNvPicPr>
            <p:nvPr/>
          </p:nvPicPr>
          <p:blipFill>
            <a:blip r:embed="rId3"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8" name="7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4 Gráfico"/>
          <p:cNvGraphicFramePr/>
          <p:nvPr>
            <p:extLst>
              <p:ext uri="{D42A27DB-BD31-4B8C-83A1-F6EECF244321}">
                <p14:modId xmlns="" xmlns:p14="http://schemas.microsoft.com/office/powerpoint/2010/main" val="4240358136"/>
              </p:ext>
            </p:extLst>
          </p:nvPr>
        </p:nvGraphicFramePr>
        <p:xfrm>
          <a:off x="695400" y="3162982"/>
          <a:ext cx="5088565" cy="3528392"/>
        </p:xfrm>
        <a:graphic>
          <a:graphicData uri="http://schemas.openxmlformats.org/drawingml/2006/chart">
            <c:chart xmlns:c="http://schemas.openxmlformats.org/drawingml/2006/chart" xmlns:r="http://schemas.openxmlformats.org/officeDocument/2006/relationships" r:id="rId2"/>
          </a:graphicData>
        </a:graphic>
      </p:graphicFrame>
      <p:pic>
        <p:nvPicPr>
          <p:cNvPr id="6" name="Picture 2"/>
          <p:cNvPicPr>
            <a:picLocks noChangeAspect="1" noChangeArrowheads="1"/>
          </p:cNvPicPr>
          <p:nvPr/>
        </p:nvPicPr>
        <p:blipFill>
          <a:blip r:embed="rId3" cstate="print"/>
          <a:srcRect/>
          <a:stretch>
            <a:fillRect/>
          </a:stretch>
        </p:blipFill>
        <p:spPr bwMode="auto">
          <a:xfrm>
            <a:off x="6096000" y="3284984"/>
            <a:ext cx="4950751" cy="3397634"/>
          </a:xfrm>
          <a:prstGeom prst="rect">
            <a:avLst/>
          </a:prstGeom>
          <a:noFill/>
          <a:ln w="9525">
            <a:noFill/>
            <a:miter lim="800000"/>
            <a:headEnd/>
            <a:tailEnd/>
          </a:ln>
          <a:effectLst/>
        </p:spPr>
      </p:pic>
      <p:sp>
        <p:nvSpPr>
          <p:cNvPr id="5" name="Text Box 2"/>
          <p:cNvSpPr txBox="1">
            <a:spLocks noChangeArrowheads="1"/>
          </p:cNvSpPr>
          <p:nvPr/>
        </p:nvSpPr>
        <p:spPr bwMode="auto">
          <a:xfrm>
            <a:off x="407368" y="1052736"/>
            <a:ext cx="11077231" cy="225600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marL="176213" indent="-176213">
              <a:defRPr>
                <a:solidFill>
                  <a:schemeClr val="tx1"/>
                </a:solidFill>
                <a:latin typeface="Arial"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algn="just">
              <a:spcAft>
                <a:spcPct val="35000"/>
              </a:spcAft>
              <a:buFontTx/>
              <a:buChar char="•"/>
            </a:pPr>
            <a:r>
              <a:rPr lang="es-VE" dirty="0">
                <a:latin typeface="Arial Narrow" panose="020B0606020202030204" pitchFamily="34" charset="0"/>
              </a:rPr>
              <a:t>Para diferentes amortiguamientos (que son función del IP), según el material presente en el perfil geotécnico, </a:t>
            </a:r>
            <a:r>
              <a:rPr lang="es-VE" sz="2000" dirty="0" err="1" smtClean="0">
                <a:latin typeface="Symbol" pitchFamily="18" charset="2"/>
              </a:rPr>
              <a:t>e</a:t>
            </a:r>
            <a:r>
              <a:rPr lang="es-VE" baseline="-25000" dirty="0" err="1" smtClean="0">
                <a:latin typeface="Arial Narrow" panose="020B0606020202030204" pitchFamily="34" charset="0"/>
              </a:rPr>
              <a:t>i</a:t>
            </a:r>
            <a:r>
              <a:rPr lang="es-VE" dirty="0" smtClean="0">
                <a:latin typeface="Arial Narrow" panose="020B0606020202030204" pitchFamily="34" charset="0"/>
              </a:rPr>
              <a:t> </a:t>
            </a:r>
            <a:r>
              <a:rPr lang="es-VE" dirty="0">
                <a:latin typeface="Arial Narrow" panose="020B0606020202030204" pitchFamily="34" charset="0"/>
              </a:rPr>
              <a:t>= f (</a:t>
            </a:r>
            <a:r>
              <a:rPr lang="es-VE" dirty="0" err="1">
                <a:latin typeface="Arial Narrow" panose="020B0606020202030204" pitchFamily="34" charset="0"/>
              </a:rPr>
              <a:t>IP</a:t>
            </a:r>
            <a:r>
              <a:rPr lang="es-VE" baseline="-25000" dirty="0" err="1">
                <a:latin typeface="Arial Narrow" panose="020B0606020202030204" pitchFamily="34" charset="0"/>
              </a:rPr>
              <a:t>i</a:t>
            </a:r>
            <a:r>
              <a:rPr lang="es-VE" dirty="0">
                <a:latin typeface="Arial Narrow" panose="020B0606020202030204" pitchFamily="34" charset="0"/>
              </a:rPr>
              <a:t>) entonces habrá diferentes niveles de amplificación, con la </a:t>
            </a:r>
            <a:r>
              <a:rPr lang="es-VE" dirty="0" smtClean="0">
                <a:latin typeface="Arial Narrow" panose="020B0606020202030204" pitchFamily="34" charset="0"/>
              </a:rPr>
              <a:t>misma </a:t>
            </a:r>
            <a:r>
              <a:rPr lang="es-VE" dirty="0">
                <a:latin typeface="Arial Narrow" panose="020B0606020202030204" pitchFamily="34" charset="0"/>
              </a:rPr>
              <a:t>forma de la función de amplificación. </a:t>
            </a:r>
            <a:endParaRPr lang="es-VE" dirty="0" smtClean="0">
              <a:latin typeface="Arial Narrow" panose="020B0606020202030204" pitchFamily="34" charset="0"/>
            </a:endParaRPr>
          </a:p>
          <a:p>
            <a:pPr algn="just">
              <a:spcAft>
                <a:spcPct val="35000"/>
              </a:spcAft>
              <a:buFontTx/>
              <a:buChar char="•"/>
            </a:pPr>
            <a:r>
              <a:rPr lang="es-VE" dirty="0" smtClean="0">
                <a:latin typeface="Arial Narrow" panose="020B0606020202030204" pitchFamily="34" charset="0"/>
              </a:rPr>
              <a:t>Nótese </a:t>
            </a:r>
            <a:r>
              <a:rPr lang="es-VE" dirty="0">
                <a:latin typeface="Arial Narrow" panose="020B0606020202030204" pitchFamily="34" charset="0"/>
              </a:rPr>
              <a:t>que el período fundamental del depósito es independiente del tipo de suelo ya que solo depende del espesor, H , y la rigidez (módulo de corte), </a:t>
            </a:r>
            <a:r>
              <a:rPr lang="es-VE" dirty="0" smtClean="0">
                <a:latin typeface="Arial Narrow" panose="020B0606020202030204" pitchFamily="34" charset="0"/>
              </a:rPr>
              <a:t>G que depende de la velocidad de las ondas de corte.  </a:t>
            </a:r>
            <a:r>
              <a:rPr lang="es-VE" b="1" dirty="0" err="1" smtClean="0">
                <a:latin typeface="Arial Narrow" panose="020B0606020202030204" pitchFamily="34" charset="0"/>
              </a:rPr>
              <a:t>To</a:t>
            </a:r>
            <a:r>
              <a:rPr lang="es-VE" b="1" dirty="0" smtClean="0">
                <a:latin typeface="Arial Narrow" panose="020B0606020202030204" pitchFamily="34" charset="0"/>
              </a:rPr>
              <a:t> = 4H/Vs</a:t>
            </a:r>
            <a:r>
              <a:rPr lang="es-VE" dirty="0" smtClean="0">
                <a:latin typeface="Arial Narrow" panose="020B0606020202030204" pitchFamily="34" charset="0"/>
              </a:rPr>
              <a:t>, Sin </a:t>
            </a:r>
            <a:r>
              <a:rPr lang="es-VE" dirty="0">
                <a:latin typeface="Arial Narrow" panose="020B0606020202030204" pitchFamily="34" charset="0"/>
              </a:rPr>
              <a:t>embargo, la amplificación sí depende del tipo de material por el amortiguamiento. (Ver Figura a la izquierda abajo)</a:t>
            </a:r>
          </a:p>
          <a:p>
            <a:pPr algn="just">
              <a:spcAft>
                <a:spcPct val="35000"/>
              </a:spcAft>
              <a:buFontTx/>
              <a:buChar char="•"/>
            </a:pPr>
            <a:r>
              <a:rPr lang="es-VE" dirty="0">
                <a:latin typeface="Arial Narrow" panose="020B0606020202030204" pitchFamily="34" charset="0"/>
              </a:rPr>
              <a:t>Al normalizar la respuesta </a:t>
            </a:r>
            <a:r>
              <a:rPr lang="es-VE" dirty="0" smtClean="0">
                <a:latin typeface="Arial Narrow" panose="020B0606020202030204" pitchFamily="34" charset="0"/>
              </a:rPr>
              <a:t>en superficie por la de roca (ordenadas) y el período por </a:t>
            </a:r>
            <a:r>
              <a:rPr lang="es-VE" dirty="0" err="1" smtClean="0">
                <a:latin typeface="Arial Narrow" panose="020B0606020202030204" pitchFamily="34" charset="0"/>
              </a:rPr>
              <a:t>To</a:t>
            </a:r>
            <a:r>
              <a:rPr lang="es-VE" dirty="0" smtClean="0">
                <a:latin typeface="Arial Narrow" panose="020B0606020202030204" pitchFamily="34" charset="0"/>
              </a:rPr>
              <a:t>, (abscisas) se </a:t>
            </a:r>
            <a:r>
              <a:rPr lang="es-VE" dirty="0">
                <a:latin typeface="Arial Narrow" panose="020B0606020202030204" pitchFamily="34" charset="0"/>
              </a:rPr>
              <a:t>ve que las amplificaciones mayores ocurren alrededor del período fundamental del depósito. Como era de esperar. (Véase la figura a la derecha).</a:t>
            </a:r>
            <a:endParaRPr lang="es-ES" dirty="0">
              <a:latin typeface="Arial Narrow" panose="020B0606020202030204" pitchFamily="34" charset="0"/>
            </a:endParaRPr>
          </a:p>
        </p:txBody>
      </p:sp>
      <p:grpSp>
        <p:nvGrpSpPr>
          <p:cNvPr id="7" name="6 Grupo"/>
          <p:cNvGrpSpPr/>
          <p:nvPr/>
        </p:nvGrpSpPr>
        <p:grpSpPr>
          <a:xfrm>
            <a:off x="107504" y="44036"/>
            <a:ext cx="4281428" cy="1023772"/>
            <a:chOff x="152216" y="44036"/>
            <a:chExt cx="4281428" cy="1023772"/>
          </a:xfrm>
        </p:grpSpPr>
        <p:sp>
          <p:nvSpPr>
            <p:cNvPr id="8" name="7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9" name="Picture 3"/>
            <p:cNvPicPr>
              <a:picLocks noChangeAspect="1"/>
            </p:cNvPicPr>
            <p:nvPr/>
          </p:nvPicPr>
          <p:blipFill>
            <a:blip r:embed="rId4"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10" name="9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 xmlns:a16="http://schemas.microsoft.com/office/drawing/2014/main" id="{38D52CA2-1466-48BF-803D-FFC53209A038}"/>
              </a:ext>
            </a:extLst>
          </p:cNvPr>
          <p:cNvPicPr>
            <a:picLocks noChangeAspect="1"/>
          </p:cNvPicPr>
          <p:nvPr/>
        </p:nvPicPr>
        <p:blipFill>
          <a:blip r:embed="rId2" cstate="print"/>
          <a:stretch>
            <a:fillRect/>
          </a:stretch>
        </p:blipFill>
        <p:spPr>
          <a:xfrm>
            <a:off x="1919536" y="1033902"/>
            <a:ext cx="9649072" cy="5785997"/>
          </a:xfrm>
          <a:prstGeom prst="rect">
            <a:avLst/>
          </a:prstGeom>
        </p:spPr>
      </p:pic>
      <p:grpSp>
        <p:nvGrpSpPr>
          <p:cNvPr id="3" name="2 Grupo"/>
          <p:cNvGrpSpPr/>
          <p:nvPr/>
        </p:nvGrpSpPr>
        <p:grpSpPr>
          <a:xfrm>
            <a:off x="107504" y="44036"/>
            <a:ext cx="4281428" cy="1023772"/>
            <a:chOff x="152216" y="44036"/>
            <a:chExt cx="4281428" cy="1023772"/>
          </a:xfrm>
        </p:grpSpPr>
        <p:sp>
          <p:nvSpPr>
            <p:cNvPr id="4" name="3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6" name="Picture 3"/>
            <p:cNvPicPr>
              <a:picLocks noChangeAspect="1"/>
            </p:cNvPicPr>
            <p:nvPr/>
          </p:nvPicPr>
          <p:blipFill>
            <a:blip r:embed="rId3"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7" name="6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extLst>
      <p:ext uri="{BB962C8B-B14F-4D97-AF65-F5344CB8AC3E}">
        <p14:creationId xmlns="" xmlns:p14="http://schemas.microsoft.com/office/powerpoint/2010/main" val="41169863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08BC5BBC-6488-4FB4-98E6-CBB6179F612D}"/>
              </a:ext>
            </a:extLst>
          </p:cNvPr>
          <p:cNvPicPr>
            <a:picLocks noChangeAspect="1"/>
          </p:cNvPicPr>
          <p:nvPr/>
        </p:nvPicPr>
        <p:blipFill>
          <a:blip r:embed="rId2" cstate="print"/>
          <a:stretch>
            <a:fillRect/>
          </a:stretch>
        </p:blipFill>
        <p:spPr>
          <a:xfrm>
            <a:off x="1343471" y="1146366"/>
            <a:ext cx="9937105" cy="5612399"/>
          </a:xfrm>
          <a:prstGeom prst="rect">
            <a:avLst/>
          </a:prstGeom>
        </p:spPr>
      </p:pic>
      <p:grpSp>
        <p:nvGrpSpPr>
          <p:cNvPr id="3" name="2 Grupo"/>
          <p:cNvGrpSpPr/>
          <p:nvPr/>
        </p:nvGrpSpPr>
        <p:grpSpPr>
          <a:xfrm>
            <a:off x="107504" y="44036"/>
            <a:ext cx="4281428" cy="1023772"/>
            <a:chOff x="152216" y="44036"/>
            <a:chExt cx="4281428" cy="1023772"/>
          </a:xfrm>
        </p:grpSpPr>
        <p:sp>
          <p:nvSpPr>
            <p:cNvPr id="5" name="4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6" name="Picture 3"/>
            <p:cNvPicPr>
              <a:picLocks noChangeAspect="1"/>
            </p:cNvPicPr>
            <p:nvPr/>
          </p:nvPicPr>
          <p:blipFill>
            <a:blip r:embed="rId3"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7" name="6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extLst>
      <p:ext uri="{BB962C8B-B14F-4D97-AF65-F5344CB8AC3E}">
        <p14:creationId xmlns="" xmlns:p14="http://schemas.microsoft.com/office/powerpoint/2010/main" val="27090524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Gráfico"/>
          <p:cNvGraphicFramePr/>
          <p:nvPr>
            <p:extLst>
              <p:ext uri="{D42A27DB-BD31-4B8C-83A1-F6EECF244321}">
                <p14:modId xmlns="" xmlns:p14="http://schemas.microsoft.com/office/powerpoint/2010/main" val="168938687"/>
              </p:ext>
            </p:extLst>
          </p:nvPr>
        </p:nvGraphicFramePr>
        <p:xfrm>
          <a:off x="2351584" y="2999519"/>
          <a:ext cx="7377972" cy="3379316"/>
        </p:xfrm>
        <a:graphic>
          <a:graphicData uri="http://schemas.openxmlformats.org/drawingml/2006/chart">
            <c:chart xmlns:c="http://schemas.openxmlformats.org/drawingml/2006/chart" xmlns:r="http://schemas.openxmlformats.org/officeDocument/2006/relationships" r:id="rId2"/>
          </a:graphicData>
        </a:graphic>
      </p:graphicFrame>
      <p:sp>
        <p:nvSpPr>
          <p:cNvPr id="3" name="2 CuadroTexto"/>
          <p:cNvSpPr txBox="1"/>
          <p:nvPr/>
        </p:nvSpPr>
        <p:spPr>
          <a:xfrm>
            <a:off x="1151450" y="6525418"/>
            <a:ext cx="9889099" cy="307777"/>
          </a:xfrm>
          <a:prstGeom prst="rect">
            <a:avLst/>
          </a:prstGeom>
          <a:noFill/>
        </p:spPr>
        <p:txBody>
          <a:bodyPr wrap="square" rtlCol="0">
            <a:spAutoFit/>
          </a:bodyPr>
          <a:lstStyle/>
          <a:p>
            <a:pPr algn="ctr"/>
            <a:r>
              <a:rPr lang="es-VE" sz="1400" b="1" dirty="0">
                <a:latin typeface="Arial Narrow" panose="020B0606020202030204" pitchFamily="34" charset="0"/>
              </a:rPr>
              <a:t>Promedio de Aceleración Espectral por encima de la aceleración del Terreno o </a:t>
            </a:r>
            <a:r>
              <a:rPr lang="es-VE" sz="1400" b="1" dirty="0" err="1">
                <a:latin typeface="Arial Narrow" panose="020B0606020202030204" pitchFamily="34" charset="0"/>
              </a:rPr>
              <a:t>Pseudo</a:t>
            </a:r>
            <a:r>
              <a:rPr lang="es-VE" sz="1400" b="1" dirty="0">
                <a:latin typeface="Arial Narrow" panose="020B0606020202030204" pitchFamily="34" charset="0"/>
              </a:rPr>
              <a:t> Potencia Espectral, PSPE</a:t>
            </a:r>
            <a:r>
              <a:rPr lang="es-VE" sz="1400" dirty="0"/>
              <a:t>.</a:t>
            </a:r>
          </a:p>
        </p:txBody>
      </p:sp>
      <p:sp>
        <p:nvSpPr>
          <p:cNvPr id="6" name="5 CuadroTexto"/>
          <p:cNvSpPr txBox="1"/>
          <p:nvPr/>
        </p:nvSpPr>
        <p:spPr>
          <a:xfrm>
            <a:off x="443371" y="1245193"/>
            <a:ext cx="11305256" cy="1754326"/>
          </a:xfrm>
          <a:prstGeom prst="rect">
            <a:avLst/>
          </a:prstGeom>
          <a:noFill/>
        </p:spPr>
        <p:txBody>
          <a:bodyPr wrap="square" rtlCol="0">
            <a:spAutoFit/>
          </a:bodyPr>
          <a:lstStyle/>
          <a:p>
            <a:pPr algn="just"/>
            <a:r>
              <a:rPr lang="es-VE" dirty="0">
                <a:latin typeface="Arial Narrow" panose="020B0606020202030204" pitchFamily="34" charset="0"/>
              </a:rPr>
              <a:t>Sin embargo, es bueno recordar que es </a:t>
            </a:r>
            <a:r>
              <a:rPr lang="en-US" dirty="0">
                <a:latin typeface="Arial Narrow" panose="020B0606020202030204" pitchFamily="34" charset="0"/>
              </a:rPr>
              <a:t>la Pseudo </a:t>
            </a:r>
            <a:r>
              <a:rPr lang="en-US" dirty="0" err="1">
                <a:latin typeface="Arial Narrow" panose="020B0606020202030204" pitchFamily="34" charset="0"/>
              </a:rPr>
              <a:t>Potencia</a:t>
            </a:r>
            <a:r>
              <a:rPr lang="en-US" dirty="0">
                <a:latin typeface="Arial Narrow" panose="020B0606020202030204" pitchFamily="34" charset="0"/>
              </a:rPr>
              <a:t> </a:t>
            </a:r>
            <a:r>
              <a:rPr lang="en-US" dirty="0" err="1">
                <a:latin typeface="Arial Narrow" panose="020B0606020202030204" pitchFamily="34" charset="0"/>
              </a:rPr>
              <a:t>Espectral</a:t>
            </a:r>
            <a:r>
              <a:rPr lang="en-US" dirty="0">
                <a:latin typeface="Arial Narrow" panose="020B0606020202030204" pitchFamily="34" charset="0"/>
              </a:rPr>
              <a:t> (PSPE) la </a:t>
            </a:r>
            <a:r>
              <a:rPr lang="en-US" dirty="0" err="1">
                <a:latin typeface="Arial Narrow" panose="020B0606020202030204" pitchFamily="34" charset="0"/>
              </a:rPr>
              <a:t>que</a:t>
            </a:r>
            <a:r>
              <a:rPr lang="en-US" dirty="0">
                <a:latin typeface="Arial Narrow" panose="020B0606020202030204" pitchFamily="34" charset="0"/>
              </a:rPr>
              <a:t> </a:t>
            </a:r>
            <a:r>
              <a:rPr lang="en-US" dirty="0" err="1">
                <a:latin typeface="Arial Narrow" panose="020B0606020202030204" pitchFamily="34" charset="0"/>
              </a:rPr>
              <a:t>determina</a:t>
            </a:r>
            <a:r>
              <a:rPr lang="en-US" dirty="0">
                <a:latin typeface="Arial Narrow" panose="020B0606020202030204" pitchFamily="34" charset="0"/>
              </a:rPr>
              <a:t> </a:t>
            </a:r>
            <a:r>
              <a:rPr lang="en-US" dirty="0" err="1">
                <a:latin typeface="Arial Narrow" panose="020B0606020202030204" pitchFamily="34" charset="0"/>
              </a:rPr>
              <a:t>si</a:t>
            </a:r>
            <a:r>
              <a:rPr lang="en-US" dirty="0">
                <a:latin typeface="Arial Narrow" panose="020B0606020202030204" pitchFamily="34" charset="0"/>
              </a:rPr>
              <a:t> </a:t>
            </a:r>
            <a:r>
              <a:rPr lang="en-US" dirty="0" err="1">
                <a:latin typeface="Arial Narrow" panose="020B0606020202030204" pitchFamily="34" charset="0"/>
              </a:rPr>
              <a:t>habrá</a:t>
            </a:r>
            <a:r>
              <a:rPr lang="en-US" dirty="0">
                <a:latin typeface="Arial Narrow" panose="020B0606020202030204" pitchFamily="34" charset="0"/>
              </a:rPr>
              <a:t> </a:t>
            </a:r>
            <a:r>
              <a:rPr lang="en-US" dirty="0" err="1">
                <a:latin typeface="Arial Narrow" panose="020B0606020202030204" pitchFamily="34" charset="0"/>
              </a:rPr>
              <a:t>suficiente</a:t>
            </a:r>
            <a:r>
              <a:rPr lang="en-US" dirty="0">
                <a:latin typeface="Arial Narrow" panose="020B0606020202030204" pitchFamily="34" charset="0"/>
              </a:rPr>
              <a:t> </a:t>
            </a:r>
            <a:r>
              <a:rPr lang="en-US" dirty="0" err="1">
                <a:latin typeface="Arial Narrow" panose="020B0606020202030204" pitchFamily="34" charset="0"/>
              </a:rPr>
              <a:t>energía</a:t>
            </a:r>
            <a:r>
              <a:rPr lang="en-US" dirty="0">
                <a:latin typeface="Arial Narrow" panose="020B0606020202030204" pitchFamily="34" charset="0"/>
              </a:rPr>
              <a:t> </a:t>
            </a:r>
            <a:r>
              <a:rPr lang="en-US" dirty="0" err="1">
                <a:latin typeface="Arial Narrow" panose="020B0606020202030204" pitchFamily="34" charset="0"/>
              </a:rPr>
              <a:t>para</a:t>
            </a:r>
            <a:r>
              <a:rPr lang="en-US" dirty="0">
                <a:latin typeface="Arial Narrow" panose="020B0606020202030204" pitchFamily="34" charset="0"/>
              </a:rPr>
              <a:t> </a:t>
            </a:r>
            <a:r>
              <a:rPr lang="en-US" dirty="0" err="1">
                <a:latin typeface="Arial Narrow" panose="020B0606020202030204" pitchFamily="34" charset="0"/>
              </a:rPr>
              <a:t>causar</a:t>
            </a:r>
            <a:r>
              <a:rPr lang="en-US" dirty="0">
                <a:latin typeface="Arial Narrow" panose="020B0606020202030204" pitchFamily="34" charset="0"/>
              </a:rPr>
              <a:t> </a:t>
            </a:r>
            <a:r>
              <a:rPr lang="en-US" dirty="0" err="1">
                <a:latin typeface="Arial Narrow" panose="020B0606020202030204" pitchFamily="34" charset="0"/>
              </a:rPr>
              <a:t>daños</a:t>
            </a:r>
            <a:r>
              <a:rPr lang="en-US" dirty="0">
                <a:latin typeface="Arial Narrow" panose="020B0606020202030204" pitchFamily="34" charset="0"/>
              </a:rPr>
              <a:t>.  En </a:t>
            </a:r>
            <a:r>
              <a:rPr lang="en-US" dirty="0" err="1">
                <a:latin typeface="Arial Narrow" panose="020B0606020202030204" pitchFamily="34" charset="0"/>
              </a:rPr>
              <a:t>ese</a:t>
            </a:r>
            <a:r>
              <a:rPr lang="en-US" dirty="0">
                <a:latin typeface="Arial Narrow" panose="020B0606020202030204" pitchFamily="34" charset="0"/>
              </a:rPr>
              <a:t> </a:t>
            </a:r>
            <a:r>
              <a:rPr lang="en-US" dirty="0" err="1">
                <a:latin typeface="Arial Narrow" panose="020B0606020202030204" pitchFamily="34" charset="0"/>
              </a:rPr>
              <a:t>sentido</a:t>
            </a:r>
            <a:r>
              <a:rPr lang="en-US" dirty="0">
                <a:latin typeface="Arial Narrow" panose="020B0606020202030204" pitchFamily="34" charset="0"/>
              </a:rPr>
              <a:t> </a:t>
            </a:r>
            <a:r>
              <a:rPr lang="en-US" dirty="0" err="1">
                <a:latin typeface="Arial Narrow" panose="020B0606020202030204" pitchFamily="34" charset="0"/>
              </a:rPr>
              <a:t>es</a:t>
            </a:r>
            <a:r>
              <a:rPr lang="en-US" dirty="0">
                <a:latin typeface="Arial Narrow" panose="020B0606020202030204" pitchFamily="34" charset="0"/>
              </a:rPr>
              <a:t> </a:t>
            </a:r>
            <a:r>
              <a:rPr lang="en-US" dirty="0" err="1">
                <a:latin typeface="Arial Narrow" panose="020B0606020202030204" pitchFamily="34" charset="0"/>
              </a:rPr>
              <a:t>conveniente</a:t>
            </a:r>
            <a:r>
              <a:rPr lang="en-US" dirty="0">
                <a:latin typeface="Arial Narrow" panose="020B0606020202030204" pitchFamily="34" charset="0"/>
              </a:rPr>
              <a:t> </a:t>
            </a:r>
            <a:r>
              <a:rPr lang="en-US" dirty="0" err="1">
                <a:latin typeface="Arial Narrow" panose="020B0606020202030204" pitchFamily="34" charset="0"/>
              </a:rPr>
              <a:t>destacar</a:t>
            </a:r>
            <a:r>
              <a:rPr lang="en-US" dirty="0">
                <a:latin typeface="Arial Narrow" panose="020B0606020202030204" pitchFamily="34" charset="0"/>
              </a:rPr>
              <a:t> </a:t>
            </a:r>
            <a:r>
              <a:rPr lang="en-US" dirty="0" err="1">
                <a:latin typeface="Arial Narrow" panose="020B0606020202030204" pitchFamily="34" charset="0"/>
              </a:rPr>
              <a:t>que</a:t>
            </a:r>
            <a:r>
              <a:rPr lang="en-US" dirty="0">
                <a:latin typeface="Arial Narrow" panose="020B0606020202030204" pitchFamily="34" charset="0"/>
              </a:rPr>
              <a:t> </a:t>
            </a:r>
            <a:r>
              <a:rPr lang="en-US" dirty="0" err="1">
                <a:latin typeface="Arial Narrow" panose="020B0606020202030204" pitchFamily="34" charset="0"/>
              </a:rPr>
              <a:t>cómo</a:t>
            </a:r>
            <a:r>
              <a:rPr lang="en-US" dirty="0">
                <a:latin typeface="Arial Narrow" panose="020B0606020202030204" pitchFamily="34" charset="0"/>
              </a:rPr>
              <a:t> la </a:t>
            </a:r>
            <a:r>
              <a:rPr lang="en-US" dirty="0" err="1">
                <a:latin typeface="Arial Narrow" panose="020B0606020202030204" pitchFamily="34" charset="0"/>
              </a:rPr>
              <a:t>correlación</a:t>
            </a:r>
            <a:r>
              <a:rPr lang="en-US" dirty="0">
                <a:latin typeface="Arial Narrow" panose="020B0606020202030204" pitchFamily="34" charset="0"/>
              </a:rPr>
              <a:t> </a:t>
            </a:r>
            <a:r>
              <a:rPr lang="en-US" dirty="0" err="1" smtClean="0">
                <a:latin typeface="Arial Narrow" panose="020B0606020202030204" pitchFamily="34" charset="0"/>
              </a:rPr>
              <a:t>mostrada</a:t>
            </a:r>
            <a:r>
              <a:rPr lang="en-US" dirty="0" smtClean="0">
                <a:latin typeface="Arial Narrow" panose="020B0606020202030204" pitchFamily="34" charset="0"/>
              </a:rPr>
              <a:t> antes </a:t>
            </a:r>
            <a:r>
              <a:rPr lang="en-US" dirty="0" err="1" smtClean="0">
                <a:latin typeface="Arial Narrow" panose="020B0606020202030204" pitchFamily="34" charset="0"/>
              </a:rPr>
              <a:t>fue</a:t>
            </a:r>
            <a:r>
              <a:rPr lang="en-US" dirty="0" smtClean="0">
                <a:latin typeface="Arial Narrow" panose="020B0606020202030204" pitchFamily="34" charset="0"/>
              </a:rPr>
              <a:t> </a:t>
            </a:r>
            <a:r>
              <a:rPr lang="en-US" dirty="0">
                <a:latin typeface="Arial Narrow" panose="020B0606020202030204" pitchFamily="34" charset="0"/>
              </a:rPr>
              <a:t>entre la PSIE </a:t>
            </a:r>
            <a:r>
              <a:rPr lang="en-US" dirty="0" err="1">
                <a:latin typeface="Arial Narrow" panose="020B0606020202030204" pitchFamily="34" charset="0"/>
              </a:rPr>
              <a:t>que</a:t>
            </a:r>
            <a:r>
              <a:rPr lang="en-US" dirty="0">
                <a:latin typeface="Arial Narrow" panose="020B0606020202030204" pitchFamily="34" charset="0"/>
              </a:rPr>
              <a:t> </a:t>
            </a:r>
            <a:r>
              <a:rPr lang="en-US" dirty="0" err="1">
                <a:latin typeface="Arial Narrow" panose="020B0606020202030204" pitchFamily="34" charset="0"/>
              </a:rPr>
              <a:t>es</a:t>
            </a:r>
            <a:r>
              <a:rPr lang="en-US" dirty="0">
                <a:latin typeface="Arial Narrow" panose="020B0606020202030204" pitchFamily="34" charset="0"/>
              </a:rPr>
              <a:t> el </a:t>
            </a:r>
            <a:r>
              <a:rPr lang="en-US" dirty="0" err="1">
                <a:latin typeface="Arial Narrow" panose="020B0606020202030204" pitchFamily="34" charset="0"/>
              </a:rPr>
              <a:t>producto</a:t>
            </a:r>
            <a:r>
              <a:rPr lang="en-US" dirty="0">
                <a:latin typeface="Arial Narrow" panose="020B0606020202030204" pitchFamily="34" charset="0"/>
              </a:rPr>
              <a:t> de la PSPE </a:t>
            </a:r>
            <a:r>
              <a:rPr lang="en-US" dirty="0" err="1">
                <a:latin typeface="Arial Narrow" panose="020B0606020202030204" pitchFamily="34" charset="0"/>
              </a:rPr>
              <a:t>por</a:t>
            </a:r>
            <a:r>
              <a:rPr lang="en-US" dirty="0">
                <a:latin typeface="Arial Narrow" panose="020B0606020202030204" pitchFamily="34" charset="0"/>
              </a:rPr>
              <a:t> la </a:t>
            </a:r>
            <a:r>
              <a:rPr lang="en-US" dirty="0" err="1">
                <a:latin typeface="Arial Narrow" panose="020B0606020202030204" pitchFamily="34" charset="0"/>
              </a:rPr>
              <a:t>duración</a:t>
            </a:r>
            <a:r>
              <a:rPr lang="en-US" dirty="0">
                <a:latin typeface="Arial Narrow" panose="020B0606020202030204" pitchFamily="34" charset="0"/>
              </a:rPr>
              <a:t> del sector </a:t>
            </a:r>
            <a:r>
              <a:rPr lang="en-US" dirty="0" err="1">
                <a:latin typeface="Arial Narrow" panose="020B0606020202030204" pitchFamily="34" charset="0"/>
              </a:rPr>
              <a:t>fuerte</a:t>
            </a:r>
            <a:r>
              <a:rPr lang="en-US" dirty="0">
                <a:latin typeface="Arial Narrow" panose="020B0606020202030204" pitchFamily="34" charset="0"/>
              </a:rPr>
              <a:t> del acelerograma, </a:t>
            </a:r>
            <a:r>
              <a:rPr lang="en-US" dirty="0" err="1">
                <a:latin typeface="Arial Narrow" panose="020B0606020202030204" pitchFamily="34" charset="0"/>
              </a:rPr>
              <a:t>Tsm</a:t>
            </a:r>
            <a:r>
              <a:rPr lang="en-US" dirty="0">
                <a:latin typeface="Arial Narrow" panose="020B0606020202030204" pitchFamily="34" charset="0"/>
              </a:rPr>
              <a:t>, con la </a:t>
            </a:r>
            <a:r>
              <a:rPr lang="en-US" dirty="0" err="1">
                <a:latin typeface="Arial Narrow" panose="020B0606020202030204" pitchFamily="34" charset="0"/>
              </a:rPr>
              <a:t>intensidad</a:t>
            </a:r>
            <a:r>
              <a:rPr lang="en-US" dirty="0">
                <a:latin typeface="Arial Narrow" panose="020B0606020202030204" pitchFamily="34" charset="0"/>
              </a:rPr>
              <a:t> del sector </a:t>
            </a:r>
            <a:r>
              <a:rPr lang="en-US" dirty="0" err="1">
                <a:latin typeface="Arial Narrow" panose="020B0606020202030204" pitchFamily="34" charset="0"/>
              </a:rPr>
              <a:t>fuerte</a:t>
            </a:r>
            <a:r>
              <a:rPr lang="en-US" dirty="0">
                <a:latin typeface="Arial Narrow" panose="020B0606020202030204" pitchFamily="34" charset="0"/>
              </a:rPr>
              <a:t>, Ism, </a:t>
            </a:r>
            <a:r>
              <a:rPr lang="en-US" dirty="0" err="1">
                <a:latin typeface="Arial Narrow" panose="020B0606020202030204" pitchFamily="34" charset="0"/>
              </a:rPr>
              <a:t>que</a:t>
            </a:r>
            <a:r>
              <a:rPr lang="en-US" dirty="0">
                <a:latin typeface="Arial Narrow" panose="020B0606020202030204" pitchFamily="34" charset="0"/>
              </a:rPr>
              <a:t> </a:t>
            </a:r>
            <a:r>
              <a:rPr lang="en-US" dirty="0" err="1">
                <a:latin typeface="Arial Narrow" panose="020B0606020202030204" pitchFamily="34" charset="0"/>
              </a:rPr>
              <a:t>es</a:t>
            </a:r>
            <a:r>
              <a:rPr lang="en-US" dirty="0">
                <a:latin typeface="Arial Narrow" panose="020B0606020202030204" pitchFamily="34" charset="0"/>
              </a:rPr>
              <a:t> el </a:t>
            </a:r>
            <a:r>
              <a:rPr lang="en-US" dirty="0" err="1">
                <a:latin typeface="Arial Narrow" panose="020B0606020202030204" pitchFamily="34" charset="0"/>
              </a:rPr>
              <a:t>producto</a:t>
            </a:r>
            <a:r>
              <a:rPr lang="en-US" dirty="0">
                <a:latin typeface="Arial Narrow" panose="020B0606020202030204" pitchFamily="34" charset="0"/>
              </a:rPr>
              <a:t> de la </a:t>
            </a:r>
            <a:r>
              <a:rPr lang="en-US" dirty="0" err="1">
                <a:latin typeface="Arial Narrow" panose="020B0606020202030204" pitchFamily="34" charset="0"/>
              </a:rPr>
              <a:t>intensidad</a:t>
            </a:r>
            <a:r>
              <a:rPr lang="en-US" dirty="0">
                <a:latin typeface="Arial Narrow" panose="020B0606020202030204" pitchFamily="34" charset="0"/>
              </a:rPr>
              <a:t> de </a:t>
            </a:r>
            <a:r>
              <a:rPr lang="en-US" dirty="0" err="1">
                <a:latin typeface="Arial Narrow" panose="020B0606020202030204" pitchFamily="34" charset="0"/>
              </a:rPr>
              <a:t>potencia</a:t>
            </a:r>
            <a:r>
              <a:rPr lang="en-US" dirty="0">
                <a:latin typeface="Arial Narrow" panose="020B0606020202030204" pitchFamily="34" charset="0"/>
              </a:rPr>
              <a:t> de </a:t>
            </a:r>
            <a:r>
              <a:rPr lang="en-US" dirty="0" err="1">
                <a:latin typeface="Arial Narrow" panose="020B0606020202030204" pitchFamily="34" charset="0"/>
              </a:rPr>
              <a:t>las</a:t>
            </a:r>
            <a:r>
              <a:rPr lang="en-US" dirty="0">
                <a:latin typeface="Arial Narrow" panose="020B0606020202030204" pitchFamily="34" charset="0"/>
              </a:rPr>
              <a:t> </a:t>
            </a:r>
            <a:r>
              <a:rPr lang="en-US" dirty="0" err="1">
                <a:latin typeface="Arial Narrow" panose="020B0606020202030204" pitchFamily="34" charset="0"/>
              </a:rPr>
              <a:t>aceleraciones</a:t>
            </a:r>
            <a:r>
              <a:rPr lang="en-US" dirty="0">
                <a:latin typeface="Arial Narrow" panose="020B0606020202030204" pitchFamily="34" charset="0"/>
              </a:rPr>
              <a:t>,</a:t>
            </a:r>
            <a:r>
              <a:rPr lang="es-VE" dirty="0">
                <a:latin typeface="Arial Narrow" panose="020B0606020202030204" pitchFamily="34" charset="0"/>
              </a:rPr>
              <a:t> </a:t>
            </a:r>
            <a:r>
              <a:rPr lang="es-VE" dirty="0" err="1">
                <a:latin typeface="Arial Narrow" panose="020B0606020202030204" pitchFamily="34" charset="0"/>
              </a:rPr>
              <a:t>RMSGA</a:t>
            </a:r>
            <a:r>
              <a:rPr lang="es-VE" baseline="-25000" dirty="0" err="1">
                <a:latin typeface="Arial Narrow" panose="020B0606020202030204" pitchFamily="34" charset="0"/>
              </a:rPr>
              <a:t>sm</a:t>
            </a:r>
            <a:r>
              <a:rPr lang="en-US" dirty="0">
                <a:latin typeface="Arial Narrow" panose="020B0606020202030204" pitchFamily="34" charset="0"/>
              </a:rPr>
              <a:t> </a:t>
            </a:r>
            <a:r>
              <a:rPr lang="en-US" dirty="0" err="1">
                <a:latin typeface="Arial Narrow" panose="020B0606020202030204" pitchFamily="34" charset="0"/>
              </a:rPr>
              <a:t>por</a:t>
            </a:r>
            <a:r>
              <a:rPr lang="en-US" dirty="0">
                <a:latin typeface="Arial Narrow" panose="020B0606020202030204" pitchFamily="34" charset="0"/>
              </a:rPr>
              <a:t> la </a:t>
            </a:r>
            <a:r>
              <a:rPr lang="en-US" dirty="0" err="1">
                <a:latin typeface="Arial Narrow" panose="020B0606020202030204" pitchFamily="34" charset="0"/>
              </a:rPr>
              <a:t>duración</a:t>
            </a:r>
            <a:r>
              <a:rPr lang="en-US" dirty="0">
                <a:latin typeface="Arial Narrow" panose="020B0606020202030204" pitchFamily="34" charset="0"/>
              </a:rPr>
              <a:t> del </a:t>
            </a:r>
            <a:r>
              <a:rPr lang="en-US" dirty="0" err="1">
                <a:latin typeface="Arial Narrow" panose="020B0606020202030204" pitchFamily="34" charset="0"/>
              </a:rPr>
              <a:t>terremoto</a:t>
            </a:r>
            <a:r>
              <a:rPr lang="en-US" dirty="0">
                <a:latin typeface="Arial Narrow" panose="020B0606020202030204" pitchFamily="34" charset="0"/>
              </a:rPr>
              <a:t>, </a:t>
            </a:r>
            <a:r>
              <a:rPr lang="en-US" dirty="0" err="1">
                <a:latin typeface="Arial Narrow" panose="020B0606020202030204" pitchFamily="34" charset="0"/>
              </a:rPr>
              <a:t>Tsm</a:t>
            </a:r>
            <a:r>
              <a:rPr lang="en-US" dirty="0">
                <a:latin typeface="Arial Narrow" panose="020B0606020202030204" pitchFamily="34" charset="0"/>
              </a:rPr>
              <a:t>, en ambos </a:t>
            </a:r>
            <a:r>
              <a:rPr lang="en-US" dirty="0" err="1">
                <a:latin typeface="Arial Narrow" panose="020B0606020202030204" pitchFamily="34" charset="0"/>
              </a:rPr>
              <a:t>casos</a:t>
            </a:r>
            <a:r>
              <a:rPr lang="en-US" dirty="0">
                <a:latin typeface="Arial Narrow" panose="020B0606020202030204" pitchFamily="34" charset="0"/>
              </a:rPr>
              <a:t> </a:t>
            </a:r>
            <a:r>
              <a:rPr lang="en-US" dirty="0" err="1">
                <a:latin typeface="Arial Narrow" panose="020B0606020202030204" pitchFamily="34" charset="0"/>
              </a:rPr>
              <a:t>ese</a:t>
            </a:r>
            <a:r>
              <a:rPr lang="en-US" dirty="0">
                <a:latin typeface="Arial Narrow" panose="020B0606020202030204" pitchFamily="34" charset="0"/>
              </a:rPr>
              <a:t> factor era el </a:t>
            </a:r>
            <a:r>
              <a:rPr lang="en-US" dirty="0" err="1">
                <a:latin typeface="Arial Narrow" panose="020B0606020202030204" pitchFamily="34" charset="0"/>
              </a:rPr>
              <a:t>mismo</a:t>
            </a:r>
            <a:r>
              <a:rPr lang="en-US" dirty="0">
                <a:latin typeface="Arial Narrow" panose="020B0606020202030204" pitchFamily="34" charset="0"/>
              </a:rPr>
              <a:t> </a:t>
            </a:r>
            <a:r>
              <a:rPr lang="en-US" dirty="0" err="1">
                <a:latin typeface="Arial Narrow" panose="020B0606020202030204" pitchFamily="34" charset="0"/>
              </a:rPr>
              <a:t>para</a:t>
            </a:r>
            <a:r>
              <a:rPr lang="en-US" dirty="0">
                <a:latin typeface="Arial Narrow" panose="020B0606020202030204" pitchFamily="34" charset="0"/>
              </a:rPr>
              <a:t> </a:t>
            </a:r>
            <a:r>
              <a:rPr lang="en-US" dirty="0" err="1">
                <a:latin typeface="Arial Narrow" panose="020B0606020202030204" pitchFamily="34" charset="0"/>
              </a:rPr>
              <a:t>ambas</a:t>
            </a:r>
            <a:r>
              <a:rPr lang="en-US" dirty="0">
                <a:latin typeface="Arial Narrow" panose="020B0606020202030204" pitchFamily="34" charset="0"/>
              </a:rPr>
              <a:t> variables, </a:t>
            </a:r>
            <a:r>
              <a:rPr lang="en-US" dirty="0" err="1">
                <a:latin typeface="Arial Narrow" panose="020B0606020202030204" pitchFamily="34" charset="0"/>
              </a:rPr>
              <a:t>por</a:t>
            </a:r>
            <a:r>
              <a:rPr lang="en-US" dirty="0">
                <a:latin typeface="Arial Narrow" panose="020B0606020202030204" pitchFamily="34" charset="0"/>
              </a:rPr>
              <a:t> lo </a:t>
            </a:r>
            <a:r>
              <a:rPr lang="en-US" dirty="0" err="1">
                <a:latin typeface="Arial Narrow" panose="020B0606020202030204" pitchFamily="34" charset="0"/>
              </a:rPr>
              <a:t>que</a:t>
            </a:r>
            <a:r>
              <a:rPr lang="en-US" dirty="0">
                <a:latin typeface="Arial Narrow" panose="020B0606020202030204" pitchFamily="34" charset="0"/>
              </a:rPr>
              <a:t> </a:t>
            </a:r>
            <a:r>
              <a:rPr lang="en-US" dirty="0" err="1">
                <a:latin typeface="Arial Narrow" panose="020B0606020202030204" pitchFamily="34" charset="0"/>
              </a:rPr>
              <a:t>entonces</a:t>
            </a:r>
            <a:r>
              <a:rPr lang="en-US" dirty="0">
                <a:latin typeface="Arial Narrow" panose="020B0606020202030204" pitchFamily="34" charset="0"/>
              </a:rPr>
              <a:t> se deduce </a:t>
            </a:r>
            <a:r>
              <a:rPr lang="en-US" dirty="0" err="1">
                <a:latin typeface="Arial Narrow" panose="020B0606020202030204" pitchFamily="34" charset="0"/>
              </a:rPr>
              <a:t>que</a:t>
            </a:r>
            <a:r>
              <a:rPr lang="en-US" dirty="0">
                <a:latin typeface="Arial Narrow" panose="020B0606020202030204" pitchFamily="34" charset="0"/>
              </a:rPr>
              <a:t> hay </a:t>
            </a:r>
            <a:r>
              <a:rPr lang="en-US" dirty="0" err="1">
                <a:latin typeface="Arial Narrow" panose="020B0606020202030204" pitchFamily="34" charset="0"/>
              </a:rPr>
              <a:t>equivalencia</a:t>
            </a:r>
            <a:r>
              <a:rPr lang="en-US" dirty="0">
                <a:latin typeface="Arial Narrow" panose="020B0606020202030204" pitchFamily="34" charset="0"/>
              </a:rPr>
              <a:t> entre </a:t>
            </a:r>
            <a:r>
              <a:rPr lang="en-US" dirty="0" err="1">
                <a:latin typeface="Arial Narrow" panose="020B0606020202030204" pitchFamily="34" charset="0"/>
              </a:rPr>
              <a:t>ambas</a:t>
            </a:r>
            <a:r>
              <a:rPr lang="en-US" dirty="0">
                <a:latin typeface="Arial Narrow" panose="020B0606020202030204" pitchFamily="34" charset="0"/>
              </a:rPr>
              <a:t> </a:t>
            </a:r>
            <a:r>
              <a:rPr lang="en-US" dirty="0" err="1">
                <a:latin typeface="Arial Narrow" panose="020B0606020202030204" pitchFamily="34" charset="0"/>
              </a:rPr>
              <a:t>potencias</a:t>
            </a:r>
            <a:r>
              <a:rPr lang="en-US" dirty="0">
                <a:latin typeface="Arial Narrow" panose="020B0606020202030204" pitchFamily="34" charset="0"/>
              </a:rPr>
              <a:t> y </a:t>
            </a:r>
            <a:r>
              <a:rPr lang="en-US" dirty="0" err="1">
                <a:latin typeface="Arial Narrow" panose="020B0606020202030204" pitchFamily="34" charset="0"/>
              </a:rPr>
              <a:t>es</a:t>
            </a:r>
            <a:r>
              <a:rPr lang="en-US" dirty="0">
                <a:latin typeface="Arial Narrow" panose="020B0606020202030204" pitchFamily="34" charset="0"/>
              </a:rPr>
              <a:t> lo </a:t>
            </a:r>
            <a:r>
              <a:rPr lang="en-US" dirty="0" err="1">
                <a:latin typeface="Arial Narrow" panose="020B0606020202030204" pitchFamily="34" charset="0"/>
              </a:rPr>
              <a:t>que</a:t>
            </a:r>
            <a:r>
              <a:rPr lang="en-US" dirty="0">
                <a:latin typeface="Arial Narrow" panose="020B0606020202030204" pitchFamily="34" charset="0"/>
              </a:rPr>
              <a:t> </a:t>
            </a:r>
            <a:r>
              <a:rPr lang="en-US" dirty="0" err="1">
                <a:latin typeface="Arial Narrow" panose="020B0606020202030204" pitchFamily="34" charset="0"/>
              </a:rPr>
              <a:t>debe</a:t>
            </a:r>
            <a:r>
              <a:rPr lang="en-US" dirty="0">
                <a:latin typeface="Arial Narrow" panose="020B0606020202030204" pitchFamily="34" charset="0"/>
              </a:rPr>
              <a:t> </a:t>
            </a:r>
            <a:r>
              <a:rPr lang="en-US" dirty="0" err="1">
                <a:latin typeface="Arial Narrow" panose="020B0606020202030204" pitchFamily="34" charset="0"/>
              </a:rPr>
              <a:t>utilizarse</a:t>
            </a:r>
            <a:r>
              <a:rPr lang="en-US" dirty="0">
                <a:latin typeface="Arial Narrow" panose="020B0606020202030204" pitchFamily="34" charset="0"/>
              </a:rPr>
              <a:t> en los </a:t>
            </a:r>
            <a:r>
              <a:rPr lang="en-US" dirty="0" err="1">
                <a:latin typeface="Arial Narrow" panose="020B0606020202030204" pitchFamily="34" charset="0"/>
              </a:rPr>
              <a:t>cálculos</a:t>
            </a:r>
            <a:r>
              <a:rPr lang="en-US" dirty="0">
                <a:latin typeface="Arial Narrow" panose="020B0606020202030204" pitchFamily="34" charset="0"/>
              </a:rPr>
              <a:t> de </a:t>
            </a:r>
            <a:r>
              <a:rPr lang="en-US" dirty="0" err="1">
                <a:latin typeface="Arial Narrow" panose="020B0606020202030204" pitchFamily="34" charset="0"/>
              </a:rPr>
              <a:t>daños</a:t>
            </a:r>
            <a:r>
              <a:rPr lang="en-US" dirty="0">
                <a:latin typeface="Arial Narrow" panose="020B0606020202030204" pitchFamily="34" charset="0"/>
              </a:rPr>
              <a:t>.</a:t>
            </a:r>
            <a:endParaRPr lang="es-VE" dirty="0">
              <a:latin typeface="Arial Narrow" panose="020B0606020202030204" pitchFamily="34" charset="0"/>
            </a:endParaRPr>
          </a:p>
        </p:txBody>
      </p:sp>
      <p:grpSp>
        <p:nvGrpSpPr>
          <p:cNvPr id="5" name="4 Grupo"/>
          <p:cNvGrpSpPr/>
          <p:nvPr/>
        </p:nvGrpSpPr>
        <p:grpSpPr>
          <a:xfrm>
            <a:off x="107504" y="44036"/>
            <a:ext cx="4281428" cy="1023772"/>
            <a:chOff x="152216" y="44036"/>
            <a:chExt cx="4281428" cy="1023772"/>
          </a:xfrm>
        </p:grpSpPr>
        <p:sp>
          <p:nvSpPr>
            <p:cNvPr id="7" name="6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8" name="Picture 3"/>
            <p:cNvPicPr>
              <a:picLocks noChangeAspect="1"/>
            </p:cNvPicPr>
            <p:nvPr/>
          </p:nvPicPr>
          <p:blipFill>
            <a:blip r:embed="rId3"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9" name="8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CuadroTexto"/>
          <p:cNvSpPr txBox="1"/>
          <p:nvPr/>
        </p:nvSpPr>
        <p:spPr>
          <a:xfrm>
            <a:off x="911424" y="1594903"/>
            <a:ext cx="4248472" cy="4093428"/>
          </a:xfrm>
          <a:prstGeom prst="rect">
            <a:avLst/>
          </a:prstGeom>
          <a:solidFill>
            <a:schemeClr val="bg1"/>
          </a:solidFill>
          <a:ln>
            <a:solidFill>
              <a:schemeClr val="bg1"/>
            </a:solidFill>
          </a:ln>
        </p:spPr>
        <p:txBody>
          <a:bodyPr wrap="square" rtlCol="0">
            <a:spAutoFit/>
          </a:bodyPr>
          <a:lstStyle/>
          <a:p>
            <a:pPr algn="just"/>
            <a:r>
              <a:rPr lang="es-VE" sz="2000" dirty="0">
                <a:latin typeface="Arial Narrow" panose="020B0606020202030204" pitchFamily="34" charset="0"/>
              </a:rPr>
              <a:t>Al romperse la roca en la zona de la falla con altos esfuerzos se libera energía. </a:t>
            </a:r>
          </a:p>
          <a:p>
            <a:pPr algn="just"/>
            <a:endParaRPr lang="es-VE" sz="2000" dirty="0">
              <a:latin typeface="Arial Narrow" panose="020B0606020202030204" pitchFamily="34" charset="0"/>
            </a:endParaRPr>
          </a:p>
          <a:p>
            <a:pPr algn="just"/>
            <a:r>
              <a:rPr lang="es-VE" sz="2000" dirty="0">
                <a:latin typeface="Arial Narrow" panose="020B0606020202030204" pitchFamily="34" charset="0"/>
              </a:rPr>
              <a:t>La rugosidad de la roca en la zona de ruptura tiene mucha importancia en el proceso. </a:t>
            </a:r>
          </a:p>
          <a:p>
            <a:pPr algn="just"/>
            <a:endParaRPr lang="es-VE" sz="2000" dirty="0">
              <a:latin typeface="Arial Narrow" panose="020B0606020202030204" pitchFamily="34" charset="0"/>
            </a:endParaRPr>
          </a:p>
          <a:p>
            <a:pPr algn="just"/>
            <a:r>
              <a:rPr lang="es-VE" sz="2000" dirty="0">
                <a:latin typeface="Arial Narrow" panose="020B0606020202030204" pitchFamily="34" charset="0"/>
              </a:rPr>
              <a:t>A la derecha está la correlación entre energía y Magnitud de momento donde se comparan distintos eventos y su energía.  </a:t>
            </a:r>
          </a:p>
          <a:p>
            <a:pPr algn="just"/>
            <a:endParaRPr lang="es-VE" sz="2000" dirty="0">
              <a:latin typeface="Arial Narrow" panose="020B0606020202030204" pitchFamily="34" charset="0"/>
            </a:endParaRPr>
          </a:p>
          <a:p>
            <a:pPr algn="just"/>
            <a:r>
              <a:rPr lang="es-VE" sz="2000" dirty="0">
                <a:latin typeface="Arial Narrow" panose="020B0606020202030204" pitchFamily="34" charset="0"/>
              </a:rPr>
              <a:t>Nótese que la escala vertical es logarítmica. </a:t>
            </a:r>
          </a:p>
        </p:txBody>
      </p:sp>
      <p:grpSp>
        <p:nvGrpSpPr>
          <p:cNvPr id="11" name="10 Grupo"/>
          <p:cNvGrpSpPr/>
          <p:nvPr/>
        </p:nvGrpSpPr>
        <p:grpSpPr>
          <a:xfrm>
            <a:off x="5591944" y="1159421"/>
            <a:ext cx="5400600" cy="5318068"/>
            <a:chOff x="5028928" y="930764"/>
            <a:chExt cx="5315545" cy="5671374"/>
          </a:xfrm>
        </p:grpSpPr>
        <p:grpSp>
          <p:nvGrpSpPr>
            <p:cNvPr id="9" name="8 Grupo"/>
            <p:cNvGrpSpPr/>
            <p:nvPr/>
          </p:nvGrpSpPr>
          <p:grpSpPr>
            <a:xfrm>
              <a:off x="5028928" y="930764"/>
              <a:ext cx="5315545" cy="5537496"/>
              <a:chOff x="5028928" y="930764"/>
              <a:chExt cx="5315545" cy="5537496"/>
            </a:xfrm>
          </p:grpSpPr>
          <p:pic>
            <p:nvPicPr>
              <p:cNvPr id="135170" name="Picture 2" descr="C:\Users\Familia Echezuria\Documents\UCAB\Programa Ampliacion Arquitectos\Escan Laminas\scan0005.jpg"/>
              <p:cNvPicPr>
                <a:picLocks noChangeAspect="1" noChangeArrowheads="1"/>
              </p:cNvPicPr>
              <p:nvPr/>
            </p:nvPicPr>
            <p:blipFill rotWithShape="1">
              <a:blip r:embed="rId2" cstate="print"/>
              <a:srcRect b="6522"/>
              <a:stretch/>
            </p:blipFill>
            <p:spPr bwMode="auto">
              <a:xfrm>
                <a:off x="5028928" y="930764"/>
                <a:ext cx="5315545" cy="5537496"/>
              </a:xfrm>
              <a:prstGeom prst="rect">
                <a:avLst/>
              </a:prstGeom>
              <a:noFill/>
            </p:spPr>
          </p:pic>
          <p:sp>
            <p:nvSpPr>
              <p:cNvPr id="8" name="7 CuadroTexto"/>
              <p:cNvSpPr txBox="1"/>
              <p:nvPr/>
            </p:nvSpPr>
            <p:spPr>
              <a:xfrm>
                <a:off x="5621584" y="5760552"/>
                <a:ext cx="3025187" cy="246221"/>
              </a:xfrm>
              <a:prstGeom prst="rect">
                <a:avLst/>
              </a:prstGeom>
              <a:solidFill>
                <a:schemeClr val="bg1"/>
              </a:solidFill>
            </p:spPr>
            <p:txBody>
              <a:bodyPr wrap="none" rtlCol="0">
                <a:spAutoFit/>
              </a:bodyPr>
              <a:lstStyle/>
              <a:p>
                <a:r>
                  <a:rPr lang="es-VE" sz="1000" dirty="0"/>
                  <a:t>2      3      4       5      6      7       8      9     10   11    12    13 </a:t>
                </a:r>
              </a:p>
            </p:txBody>
          </p:sp>
        </p:grpSp>
        <p:sp>
          <p:nvSpPr>
            <p:cNvPr id="10" name="9 CuadroTexto"/>
            <p:cNvSpPr txBox="1"/>
            <p:nvPr/>
          </p:nvSpPr>
          <p:spPr>
            <a:xfrm>
              <a:off x="5622682" y="6208269"/>
              <a:ext cx="2764083" cy="393869"/>
            </a:xfrm>
            <a:prstGeom prst="rect">
              <a:avLst/>
            </a:prstGeom>
            <a:solidFill>
              <a:schemeClr val="bg1"/>
            </a:solidFill>
          </p:spPr>
          <p:txBody>
            <a:bodyPr wrap="square" rtlCol="0">
              <a:spAutoFit/>
            </a:bodyPr>
            <a:lstStyle/>
            <a:p>
              <a:pPr algn="ctr"/>
              <a:r>
                <a:rPr lang="es-VE" dirty="0"/>
                <a:t>    </a:t>
              </a:r>
              <a:r>
                <a:rPr lang="es-VE" sz="1600" dirty="0">
                  <a:latin typeface="Arial Narrow" panose="020B0606020202030204" pitchFamily="34" charset="0"/>
                </a:rPr>
                <a:t>Magnitud de Momento, </a:t>
              </a:r>
              <a:r>
                <a:rPr lang="es-VE" sz="1600" dirty="0" err="1">
                  <a:latin typeface="Arial Narrow" panose="020B0606020202030204" pitchFamily="34" charset="0"/>
                </a:rPr>
                <a:t>Mw</a:t>
              </a:r>
              <a:r>
                <a:rPr lang="es-VE" sz="1600" dirty="0">
                  <a:latin typeface="Arial Narrow" panose="020B0606020202030204" pitchFamily="34" charset="0"/>
                </a:rPr>
                <a:t> </a:t>
              </a:r>
            </a:p>
          </p:txBody>
        </p:sp>
      </p:grpSp>
      <p:grpSp>
        <p:nvGrpSpPr>
          <p:cNvPr id="12" name="11 Grupo"/>
          <p:cNvGrpSpPr/>
          <p:nvPr/>
        </p:nvGrpSpPr>
        <p:grpSpPr>
          <a:xfrm>
            <a:off x="107504" y="44036"/>
            <a:ext cx="4281428" cy="1023772"/>
            <a:chOff x="152216" y="44036"/>
            <a:chExt cx="4281428" cy="1023772"/>
          </a:xfrm>
        </p:grpSpPr>
        <p:sp>
          <p:nvSpPr>
            <p:cNvPr id="13" name="12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14" name="Picture 3"/>
            <p:cNvPicPr>
              <a:picLocks noChangeAspect="1"/>
            </p:cNvPicPr>
            <p:nvPr/>
          </p:nvPicPr>
          <p:blipFill>
            <a:blip r:embed="rId3"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15" name="14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2098" name="Picture 2" descr="H:\Articulo-Laminas\Libro Kramer\File0294.jpg"/>
          <p:cNvPicPr>
            <a:picLocks noChangeAspect="1" noChangeArrowheads="1"/>
          </p:cNvPicPr>
          <p:nvPr/>
        </p:nvPicPr>
        <p:blipFill rotWithShape="1">
          <a:blip r:embed="rId2" cstate="print"/>
          <a:srcRect l="14982" r="7613" b="29412"/>
          <a:stretch/>
        </p:blipFill>
        <p:spPr bwMode="auto">
          <a:xfrm>
            <a:off x="5735960" y="2060848"/>
            <a:ext cx="5456606" cy="3168352"/>
          </a:xfrm>
          <a:prstGeom prst="rect">
            <a:avLst/>
          </a:prstGeom>
          <a:noFill/>
        </p:spPr>
      </p:pic>
      <p:sp>
        <p:nvSpPr>
          <p:cNvPr id="3" name="2 CuadroTexto"/>
          <p:cNvSpPr txBox="1"/>
          <p:nvPr/>
        </p:nvSpPr>
        <p:spPr>
          <a:xfrm>
            <a:off x="837097" y="1484784"/>
            <a:ext cx="4493158" cy="4708981"/>
          </a:xfrm>
          <a:prstGeom prst="rect">
            <a:avLst/>
          </a:prstGeom>
          <a:solidFill>
            <a:schemeClr val="bg1"/>
          </a:solidFill>
        </p:spPr>
        <p:txBody>
          <a:bodyPr wrap="square" rtlCol="0">
            <a:spAutoFit/>
          </a:bodyPr>
          <a:lstStyle/>
          <a:p>
            <a:pPr algn="just"/>
            <a:r>
              <a:rPr lang="es-VE" sz="2000" dirty="0">
                <a:latin typeface="Arial Narrow" panose="020B0606020202030204" pitchFamily="34" charset="0"/>
              </a:rPr>
              <a:t>A la derecha se compara la energía liberada durante dos sismos importantes del siglo XX. </a:t>
            </a:r>
          </a:p>
          <a:p>
            <a:pPr algn="just"/>
            <a:endParaRPr lang="es-VE" sz="2000" dirty="0">
              <a:latin typeface="Arial Narrow" panose="020B0606020202030204" pitchFamily="34" charset="0"/>
            </a:endParaRPr>
          </a:p>
          <a:p>
            <a:pPr algn="just"/>
            <a:r>
              <a:rPr lang="es-VE" sz="2000" dirty="0">
                <a:latin typeface="Arial Narrow" panose="020B0606020202030204" pitchFamily="34" charset="0"/>
              </a:rPr>
              <a:t>Nótese la diferencia en energía para pasar de </a:t>
            </a:r>
            <a:r>
              <a:rPr lang="es-VE" sz="2000" dirty="0" err="1">
                <a:latin typeface="Arial Narrow" panose="020B0606020202030204" pitchFamily="34" charset="0"/>
              </a:rPr>
              <a:t>Mw</a:t>
            </a:r>
            <a:r>
              <a:rPr lang="es-VE" sz="2000" dirty="0">
                <a:latin typeface="Arial Narrow" panose="020B0606020202030204" pitchFamily="34" charset="0"/>
              </a:rPr>
              <a:t>=7,9 a </a:t>
            </a:r>
            <a:r>
              <a:rPr lang="es-VE" sz="2000" dirty="0" err="1">
                <a:latin typeface="Arial Narrow" panose="020B0606020202030204" pitchFamily="34" charset="0"/>
              </a:rPr>
              <a:t>Mw</a:t>
            </a:r>
            <a:r>
              <a:rPr lang="es-VE" sz="2000" dirty="0">
                <a:latin typeface="Arial Narrow" panose="020B0606020202030204" pitchFamily="34" charset="0"/>
              </a:rPr>
              <a:t>=9,5. Esto se debe a que la energía se mide como el exponente de una potencia de 10. En otras palabras, el sismo de 1906 liberó 10</a:t>
            </a:r>
            <a:r>
              <a:rPr lang="es-VE" sz="2000" baseline="30000" dirty="0">
                <a:latin typeface="Arial Narrow" panose="020B0606020202030204" pitchFamily="34" charset="0"/>
              </a:rPr>
              <a:t>7,9</a:t>
            </a:r>
            <a:r>
              <a:rPr lang="es-VE" sz="2000" dirty="0">
                <a:latin typeface="Arial Narrow" panose="020B0606020202030204" pitchFamily="34" charset="0"/>
              </a:rPr>
              <a:t>, mientras que el de 1960 liberó 10</a:t>
            </a:r>
            <a:r>
              <a:rPr lang="es-VE" sz="2000" baseline="30000" dirty="0">
                <a:latin typeface="Arial Narrow" panose="020B0606020202030204" pitchFamily="34" charset="0"/>
              </a:rPr>
              <a:t>9,5</a:t>
            </a:r>
            <a:r>
              <a:rPr lang="es-VE" sz="2000" dirty="0">
                <a:latin typeface="Arial Narrow" panose="020B0606020202030204" pitchFamily="34" charset="0"/>
              </a:rPr>
              <a:t>.  Es decir, el sismo de 1960 fue más de 10 veces más grande que el de 1906. </a:t>
            </a:r>
          </a:p>
          <a:p>
            <a:pPr algn="just"/>
            <a:endParaRPr lang="es-VE" sz="2000" dirty="0">
              <a:latin typeface="Arial Narrow" panose="020B0606020202030204" pitchFamily="34" charset="0"/>
            </a:endParaRPr>
          </a:p>
          <a:p>
            <a:pPr algn="just"/>
            <a:r>
              <a:rPr lang="es-VE" sz="2000" dirty="0">
                <a:latin typeface="Arial Narrow" panose="020B0606020202030204" pitchFamily="34" charset="0"/>
              </a:rPr>
              <a:t>Nótese que se acuerdo con Ms, la magnitud de ondas de superficie, ambos sismos debían ser similares en liberación de energía. Eso se debe a que esa escala se satura.</a:t>
            </a:r>
          </a:p>
        </p:txBody>
      </p:sp>
      <p:grpSp>
        <p:nvGrpSpPr>
          <p:cNvPr id="5" name="4 Grupo"/>
          <p:cNvGrpSpPr/>
          <p:nvPr/>
        </p:nvGrpSpPr>
        <p:grpSpPr>
          <a:xfrm>
            <a:off x="107504" y="44036"/>
            <a:ext cx="4281428" cy="1023772"/>
            <a:chOff x="152216" y="44036"/>
            <a:chExt cx="4281428" cy="1023772"/>
          </a:xfrm>
        </p:grpSpPr>
        <p:sp>
          <p:nvSpPr>
            <p:cNvPr id="6" name="5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7" name="Picture 3"/>
            <p:cNvPicPr>
              <a:picLocks noChangeAspect="1"/>
            </p:cNvPicPr>
            <p:nvPr/>
          </p:nvPicPr>
          <p:blipFill>
            <a:blip r:embed="rId3"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9" name="8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5366" name="Picture 6" descr="File0298"/>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b="37245"/>
          <a:stretch/>
        </p:blipFill>
        <p:spPr bwMode="auto">
          <a:xfrm>
            <a:off x="6888088" y="2636912"/>
            <a:ext cx="4383088" cy="1800200"/>
          </a:xfrm>
          <a:prstGeom prst="rect">
            <a:avLst/>
          </a:prstGeom>
          <a:noFill/>
          <a:extLst>
            <a:ext uri="{909E8E84-426E-40DD-AFC4-6F175D3DCCD1}">
              <a14:hiddenFill xmlns="" xmlns:a14="http://schemas.microsoft.com/office/drawing/2010/main">
                <a:solidFill>
                  <a:srgbClr val="FFFFFF"/>
                </a:solidFill>
              </a14:hiddenFill>
            </a:ext>
          </a:extLst>
        </p:spPr>
      </p:pic>
      <p:sp>
        <p:nvSpPr>
          <p:cNvPr id="5" name="4 CuadroTexto"/>
          <p:cNvSpPr txBox="1"/>
          <p:nvPr/>
        </p:nvSpPr>
        <p:spPr>
          <a:xfrm>
            <a:off x="551384" y="980728"/>
            <a:ext cx="6255021" cy="5324535"/>
          </a:xfrm>
          <a:prstGeom prst="rect">
            <a:avLst/>
          </a:prstGeom>
          <a:solidFill>
            <a:schemeClr val="bg1"/>
          </a:solidFill>
          <a:ln>
            <a:solidFill>
              <a:schemeClr val="bg1"/>
            </a:solidFill>
          </a:ln>
        </p:spPr>
        <p:txBody>
          <a:bodyPr wrap="square" rtlCol="0">
            <a:spAutoFit/>
          </a:bodyPr>
          <a:lstStyle/>
          <a:p>
            <a:pPr algn="just"/>
            <a:r>
              <a:rPr lang="es-VE" sz="2000" dirty="0">
                <a:latin typeface="Arial Narrow" panose="020B0606020202030204" pitchFamily="34" charset="0"/>
              </a:rPr>
              <a:t>Las ondas transportan sólo una pequeña fracción de la energía liberada en la fuente. Esa energía de las ondas se va atenuando con la distancia. Eso define la intensidad con la cual se siente el sismo en las rocas que forman la corteza terrestre. La intensidad también se asocia con la capacidad del sismo para causar daño. </a:t>
            </a:r>
          </a:p>
          <a:p>
            <a:pPr algn="just"/>
            <a:endParaRPr lang="es-VE" sz="2000" dirty="0">
              <a:latin typeface="Arial Narrow" panose="020B0606020202030204" pitchFamily="34" charset="0"/>
            </a:endParaRPr>
          </a:p>
          <a:p>
            <a:pPr algn="just"/>
            <a:r>
              <a:rPr lang="es-VE" sz="2000" dirty="0">
                <a:latin typeface="Arial Narrow" panose="020B0606020202030204" pitchFamily="34" charset="0"/>
              </a:rPr>
              <a:t>Por eso la intensidad también se mide con otros parámetros capaces de causar daño, como la máxima aceleración del terreno. </a:t>
            </a:r>
          </a:p>
          <a:p>
            <a:pPr algn="just"/>
            <a:endParaRPr lang="es-VE" sz="2000" dirty="0">
              <a:latin typeface="Arial Narrow" panose="020B0606020202030204" pitchFamily="34" charset="0"/>
            </a:endParaRPr>
          </a:p>
          <a:p>
            <a:pPr algn="just"/>
            <a:r>
              <a:rPr lang="es-VE" sz="2000" dirty="0">
                <a:latin typeface="Arial Narrow" panose="020B0606020202030204" pitchFamily="34" charset="0"/>
              </a:rPr>
              <a:t>A la derecha dos acelerogramas con amplitudes máximas de las aceleraciones máximas muy similares pero diferentes duraciones. Resulta evidente intuitivamente que el acelerograma de la derecha causará más daños que el otro. </a:t>
            </a:r>
          </a:p>
          <a:p>
            <a:pPr algn="just"/>
            <a:endParaRPr lang="es-VE" sz="2000" dirty="0">
              <a:latin typeface="Arial Narrow" panose="020B0606020202030204" pitchFamily="34" charset="0"/>
            </a:endParaRPr>
          </a:p>
          <a:p>
            <a:pPr algn="just"/>
            <a:r>
              <a:rPr lang="es-VE" sz="2000" dirty="0">
                <a:latin typeface="Arial Narrow" panose="020B0606020202030204" pitchFamily="34" charset="0"/>
              </a:rPr>
              <a:t>Esto ilustra la limitación de la aceleración máxima sin la duración para medir la intensidad. </a:t>
            </a:r>
          </a:p>
        </p:txBody>
      </p:sp>
      <p:grpSp>
        <p:nvGrpSpPr>
          <p:cNvPr id="4" name="3 Grupo"/>
          <p:cNvGrpSpPr/>
          <p:nvPr/>
        </p:nvGrpSpPr>
        <p:grpSpPr>
          <a:xfrm>
            <a:off x="107504" y="44036"/>
            <a:ext cx="4281428" cy="1023772"/>
            <a:chOff x="152216" y="44036"/>
            <a:chExt cx="4281428" cy="1023772"/>
          </a:xfrm>
        </p:grpSpPr>
        <p:sp>
          <p:nvSpPr>
            <p:cNvPr id="6" name="5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7" name="Picture 3"/>
            <p:cNvPicPr>
              <a:picLocks noChangeAspect="1"/>
            </p:cNvPicPr>
            <p:nvPr/>
          </p:nvPicPr>
          <p:blipFill>
            <a:blip r:embed="rId3"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8" name="7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extLst>
      <p:ext uri="{BB962C8B-B14F-4D97-AF65-F5344CB8AC3E}">
        <p14:creationId xmlns="" xmlns:p14="http://schemas.microsoft.com/office/powerpoint/2010/main" val="5148053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412" name="Picture 4" descr="File0300"/>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r="45482"/>
          <a:stretch/>
        </p:blipFill>
        <p:spPr bwMode="auto">
          <a:xfrm>
            <a:off x="1055440" y="972019"/>
            <a:ext cx="4824536" cy="5188717"/>
          </a:xfrm>
          <a:prstGeom prst="rect">
            <a:avLst/>
          </a:prstGeom>
          <a:noFill/>
          <a:extLst>
            <a:ext uri="{909E8E84-426E-40DD-AFC4-6F175D3DCCD1}">
              <a14:hiddenFill xmlns="" xmlns:a14="http://schemas.microsoft.com/office/drawing/2010/main">
                <a:solidFill>
                  <a:srgbClr val="FFFFFF"/>
                </a:solidFill>
              </a14:hiddenFill>
            </a:ext>
          </a:extLst>
        </p:spPr>
      </p:pic>
      <p:sp>
        <p:nvSpPr>
          <p:cNvPr id="3" name="2 CuadroTexto"/>
          <p:cNvSpPr txBox="1"/>
          <p:nvPr/>
        </p:nvSpPr>
        <p:spPr>
          <a:xfrm>
            <a:off x="6118076" y="2750769"/>
            <a:ext cx="5018484" cy="1631216"/>
          </a:xfrm>
          <a:prstGeom prst="rect">
            <a:avLst/>
          </a:prstGeom>
          <a:noFill/>
        </p:spPr>
        <p:txBody>
          <a:bodyPr wrap="square" rtlCol="0">
            <a:spAutoFit/>
          </a:bodyPr>
          <a:lstStyle/>
          <a:p>
            <a:pPr algn="just"/>
            <a:r>
              <a:rPr lang="es-VE" sz="2000" dirty="0">
                <a:latin typeface="Arial Narrow" panose="020B0606020202030204" pitchFamily="34" charset="0"/>
              </a:rPr>
              <a:t>Dependiendo de la Magnitud, los registros de aceleraciones del terreno obtenidos a la misma distancia varían y se ve por intuición que a medida que aumenta la magnitud la energía del acelerograma aumenta.</a:t>
            </a:r>
          </a:p>
        </p:txBody>
      </p:sp>
      <p:grpSp>
        <p:nvGrpSpPr>
          <p:cNvPr id="4" name="3 Grupo"/>
          <p:cNvGrpSpPr/>
          <p:nvPr/>
        </p:nvGrpSpPr>
        <p:grpSpPr>
          <a:xfrm>
            <a:off x="107504" y="44036"/>
            <a:ext cx="4281428" cy="1023772"/>
            <a:chOff x="152216" y="44036"/>
            <a:chExt cx="4281428" cy="1023772"/>
          </a:xfrm>
        </p:grpSpPr>
        <p:sp>
          <p:nvSpPr>
            <p:cNvPr id="5" name="4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6" name="Picture 3"/>
            <p:cNvPicPr>
              <a:picLocks noChangeAspect="1"/>
            </p:cNvPicPr>
            <p:nvPr/>
          </p:nvPicPr>
          <p:blipFill>
            <a:blip r:embed="rId3"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7" name="6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extLst>
      <p:ext uri="{BB962C8B-B14F-4D97-AF65-F5344CB8AC3E}">
        <p14:creationId xmlns="" xmlns:p14="http://schemas.microsoft.com/office/powerpoint/2010/main" val="8319730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38 Grupo"/>
          <p:cNvGrpSpPr/>
          <p:nvPr/>
        </p:nvGrpSpPr>
        <p:grpSpPr>
          <a:xfrm>
            <a:off x="4943872" y="1628800"/>
            <a:ext cx="6624736" cy="4545796"/>
            <a:chOff x="1043609" y="1691516"/>
            <a:chExt cx="6624736" cy="4545796"/>
          </a:xfrm>
        </p:grpSpPr>
        <p:pic>
          <p:nvPicPr>
            <p:cNvPr id="528389" name="Picture 5"/>
            <p:cNvPicPr>
              <a:picLocks noChangeAspect="1" noChangeArrowheads="1"/>
            </p:cNvPicPr>
            <p:nvPr/>
          </p:nvPicPr>
          <p:blipFill>
            <a:blip r:embed="rId2" cstate="print"/>
            <a:srcRect/>
            <a:stretch>
              <a:fillRect/>
            </a:stretch>
          </p:blipFill>
          <p:spPr bwMode="auto">
            <a:xfrm>
              <a:off x="1043609" y="2491877"/>
              <a:ext cx="6624736" cy="3745435"/>
            </a:xfrm>
            <a:prstGeom prst="rect">
              <a:avLst/>
            </a:prstGeom>
            <a:noFill/>
            <a:ln w="9525">
              <a:noFill/>
              <a:miter lim="800000"/>
              <a:headEnd/>
              <a:tailEnd/>
            </a:ln>
            <a:effectLst/>
          </p:spPr>
        </p:pic>
        <p:sp>
          <p:nvSpPr>
            <p:cNvPr id="17" name="16 Rectángulo"/>
            <p:cNvSpPr/>
            <p:nvPr/>
          </p:nvSpPr>
          <p:spPr>
            <a:xfrm>
              <a:off x="2771800" y="2492896"/>
              <a:ext cx="3168352"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cxnSp>
          <p:nvCxnSpPr>
            <p:cNvPr id="7" name="6 Conector recto"/>
            <p:cNvCxnSpPr/>
            <p:nvPr/>
          </p:nvCxnSpPr>
          <p:spPr>
            <a:xfrm flipV="1">
              <a:off x="2411760" y="1699791"/>
              <a:ext cx="0" cy="2376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flipV="1">
              <a:off x="4324912" y="1699791"/>
              <a:ext cx="0" cy="25748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a:off x="2411760" y="1699791"/>
              <a:ext cx="19442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2614136" y="2169015"/>
              <a:ext cx="5177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flipV="1">
              <a:off x="2624016" y="2165247"/>
              <a:ext cx="0" cy="20162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flipV="1">
              <a:off x="3128072" y="2159135"/>
              <a:ext cx="0" cy="2016224"/>
            </a:xfrm>
            <a:prstGeom prst="line">
              <a:avLst/>
            </a:prstGeom>
          </p:spPr>
          <p:style>
            <a:lnRef idx="1">
              <a:schemeClr val="accent1"/>
            </a:lnRef>
            <a:fillRef idx="0">
              <a:schemeClr val="accent1"/>
            </a:fillRef>
            <a:effectRef idx="0">
              <a:schemeClr val="accent1"/>
            </a:effectRef>
            <a:fontRef idx="minor">
              <a:schemeClr val="tx1"/>
            </a:fontRef>
          </p:style>
        </p:cxnSp>
        <p:sp>
          <p:nvSpPr>
            <p:cNvPr id="18" name="17 CuadroTexto"/>
            <p:cNvSpPr txBox="1"/>
            <p:nvPr/>
          </p:nvSpPr>
          <p:spPr>
            <a:xfrm>
              <a:off x="3059832" y="1691516"/>
              <a:ext cx="402161" cy="369332"/>
            </a:xfrm>
            <a:prstGeom prst="rect">
              <a:avLst/>
            </a:prstGeom>
            <a:noFill/>
          </p:spPr>
          <p:txBody>
            <a:bodyPr wrap="none" rtlCol="0">
              <a:spAutoFit/>
            </a:bodyPr>
            <a:lstStyle/>
            <a:p>
              <a:r>
                <a:rPr lang="es-VE" dirty="0" err="1"/>
                <a:t>Td</a:t>
              </a:r>
              <a:endParaRPr lang="es-VE" dirty="0"/>
            </a:p>
          </p:txBody>
        </p:sp>
        <p:sp>
          <p:nvSpPr>
            <p:cNvPr id="19" name="18 CuadroTexto"/>
            <p:cNvSpPr txBox="1"/>
            <p:nvPr/>
          </p:nvSpPr>
          <p:spPr>
            <a:xfrm>
              <a:off x="2567603" y="2195572"/>
              <a:ext cx="553741" cy="369332"/>
            </a:xfrm>
            <a:prstGeom prst="rect">
              <a:avLst/>
            </a:prstGeom>
            <a:noFill/>
          </p:spPr>
          <p:txBody>
            <a:bodyPr wrap="none" rtlCol="0">
              <a:spAutoFit/>
            </a:bodyPr>
            <a:lstStyle/>
            <a:p>
              <a:r>
                <a:rPr lang="es-VE" dirty="0" err="1"/>
                <a:t>Tsm</a:t>
              </a:r>
              <a:endParaRPr lang="es-VE" dirty="0"/>
            </a:p>
          </p:txBody>
        </p:sp>
        <p:sp>
          <p:nvSpPr>
            <p:cNvPr id="25" name="24 CuadroTexto"/>
            <p:cNvSpPr txBox="1"/>
            <p:nvPr/>
          </p:nvSpPr>
          <p:spPr>
            <a:xfrm>
              <a:off x="4569152" y="1753071"/>
              <a:ext cx="1973617" cy="338554"/>
            </a:xfrm>
            <a:prstGeom prst="rect">
              <a:avLst/>
            </a:prstGeom>
            <a:noFill/>
          </p:spPr>
          <p:txBody>
            <a:bodyPr wrap="none" rtlCol="0">
              <a:spAutoFit/>
            </a:bodyPr>
            <a:lstStyle/>
            <a:p>
              <a:r>
                <a:rPr lang="es-VE" sz="1600" dirty="0">
                  <a:latin typeface="Arial Narrow" panose="020B0606020202030204" pitchFamily="34" charset="0"/>
                </a:rPr>
                <a:t>Duración total del sismo</a:t>
              </a:r>
            </a:p>
          </p:txBody>
        </p:sp>
        <p:sp>
          <p:nvSpPr>
            <p:cNvPr id="30" name="29 CuadroTexto"/>
            <p:cNvSpPr txBox="1"/>
            <p:nvPr/>
          </p:nvSpPr>
          <p:spPr>
            <a:xfrm>
              <a:off x="4537168" y="2172480"/>
              <a:ext cx="2583904" cy="584775"/>
            </a:xfrm>
            <a:prstGeom prst="rect">
              <a:avLst/>
            </a:prstGeom>
            <a:noFill/>
          </p:spPr>
          <p:txBody>
            <a:bodyPr wrap="square" rtlCol="0">
              <a:spAutoFit/>
            </a:bodyPr>
            <a:lstStyle/>
            <a:p>
              <a:r>
                <a:rPr lang="es-VE" sz="1600" dirty="0">
                  <a:latin typeface="Arial Narrow" panose="020B0606020202030204" pitchFamily="34" charset="0"/>
                </a:rPr>
                <a:t>Duración total del sector fuerte del sismo</a:t>
              </a:r>
            </a:p>
          </p:txBody>
        </p:sp>
        <p:cxnSp>
          <p:nvCxnSpPr>
            <p:cNvPr id="32" name="31 Conector recto de flecha"/>
            <p:cNvCxnSpPr>
              <a:cxnSpLocks/>
              <a:stCxn id="25" idx="1"/>
              <a:endCxn id="18" idx="3"/>
            </p:cNvCxnSpPr>
            <p:nvPr/>
          </p:nvCxnSpPr>
          <p:spPr>
            <a:xfrm flipH="1" flipV="1">
              <a:off x="3461993" y="1876182"/>
              <a:ext cx="1107159" cy="461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33 Conector recto de flecha"/>
            <p:cNvCxnSpPr>
              <a:cxnSpLocks/>
              <a:stCxn id="30" idx="1"/>
              <a:endCxn id="19" idx="3"/>
            </p:cNvCxnSpPr>
            <p:nvPr/>
          </p:nvCxnSpPr>
          <p:spPr>
            <a:xfrm flipH="1" flipV="1">
              <a:off x="3121344" y="2380238"/>
              <a:ext cx="1415824" cy="846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19 Rectángulo"/>
            <p:cNvSpPr/>
            <p:nvPr/>
          </p:nvSpPr>
          <p:spPr>
            <a:xfrm rot="16200000">
              <a:off x="103398" y="3537012"/>
              <a:ext cx="2664296"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2" name="21 CuadroTexto"/>
            <p:cNvSpPr txBox="1"/>
            <p:nvPr/>
          </p:nvSpPr>
          <p:spPr>
            <a:xfrm>
              <a:off x="1109876" y="3803315"/>
              <a:ext cx="838115" cy="492443"/>
            </a:xfrm>
            <a:prstGeom prst="rect">
              <a:avLst/>
            </a:prstGeom>
            <a:noFill/>
          </p:spPr>
          <p:txBody>
            <a:bodyPr wrap="none" rtlCol="0">
              <a:spAutoFit/>
            </a:bodyPr>
            <a:lstStyle/>
            <a:p>
              <a:r>
                <a:rPr lang="es-VE" sz="2600" dirty="0">
                  <a:latin typeface="Arial Narrow" panose="020B0606020202030204" pitchFamily="34" charset="0"/>
                </a:rPr>
                <a:t>A  (g)</a:t>
              </a:r>
            </a:p>
          </p:txBody>
        </p:sp>
        <p:sp>
          <p:nvSpPr>
            <p:cNvPr id="23" name="22 CuadroTexto"/>
            <p:cNvSpPr txBox="1"/>
            <p:nvPr/>
          </p:nvSpPr>
          <p:spPr>
            <a:xfrm>
              <a:off x="4041443" y="5684625"/>
              <a:ext cx="1808301" cy="492443"/>
            </a:xfrm>
            <a:prstGeom prst="rect">
              <a:avLst/>
            </a:prstGeom>
            <a:solidFill>
              <a:schemeClr val="bg1"/>
            </a:solidFill>
          </p:spPr>
          <p:txBody>
            <a:bodyPr wrap="square" rtlCol="0">
              <a:spAutoFit/>
            </a:bodyPr>
            <a:lstStyle/>
            <a:p>
              <a:r>
                <a:rPr lang="es-VE" sz="2600" dirty="0">
                  <a:latin typeface="Arial Narrow" panose="020B0606020202030204" pitchFamily="34" charset="0"/>
                </a:rPr>
                <a:t>Tiempo  (s)</a:t>
              </a:r>
            </a:p>
          </p:txBody>
        </p:sp>
      </p:grpSp>
      <p:sp>
        <p:nvSpPr>
          <p:cNvPr id="27" name="26 CuadroTexto"/>
          <p:cNvSpPr txBox="1"/>
          <p:nvPr/>
        </p:nvSpPr>
        <p:spPr>
          <a:xfrm>
            <a:off x="656335" y="2502188"/>
            <a:ext cx="4129243" cy="2554545"/>
          </a:xfrm>
          <a:prstGeom prst="rect">
            <a:avLst/>
          </a:prstGeom>
          <a:noFill/>
        </p:spPr>
        <p:txBody>
          <a:bodyPr wrap="square" rtlCol="0">
            <a:spAutoFit/>
          </a:bodyPr>
          <a:lstStyle/>
          <a:p>
            <a:pPr algn="just"/>
            <a:r>
              <a:rPr lang="es-VE" sz="2000" dirty="0">
                <a:latin typeface="Arial Narrow" panose="020B0606020202030204" pitchFamily="34" charset="0"/>
              </a:rPr>
              <a:t>Como ingenieros civiles, lo que más nos interesa es la capacidad de causar daño del sismo y, por lo tanto, al mirar el acelerograma en detalle se destaca que hay una sección más fuerte que el resto del mismo, debido a la amplitud y duración de las aceleraciones más fuertes del sismo.</a:t>
            </a:r>
          </a:p>
        </p:txBody>
      </p:sp>
      <p:grpSp>
        <p:nvGrpSpPr>
          <p:cNvPr id="21" name="20 Grupo"/>
          <p:cNvGrpSpPr/>
          <p:nvPr/>
        </p:nvGrpSpPr>
        <p:grpSpPr>
          <a:xfrm>
            <a:off x="107504" y="44036"/>
            <a:ext cx="4281428" cy="1023772"/>
            <a:chOff x="152216" y="44036"/>
            <a:chExt cx="4281428" cy="1023772"/>
          </a:xfrm>
        </p:grpSpPr>
        <p:sp>
          <p:nvSpPr>
            <p:cNvPr id="24" name="23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26" name="Picture 3"/>
            <p:cNvPicPr>
              <a:picLocks noChangeAspect="1"/>
            </p:cNvPicPr>
            <p:nvPr/>
          </p:nvPicPr>
          <p:blipFill>
            <a:blip r:embed="rId3"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28" name="27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4 Rectángulo"/>
          <p:cNvSpPr/>
          <p:nvPr/>
        </p:nvSpPr>
        <p:spPr>
          <a:xfrm>
            <a:off x="6312024" y="332656"/>
            <a:ext cx="3888432" cy="3146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7" name="6 CuadroTexto"/>
          <p:cNvSpPr txBox="1"/>
          <p:nvPr/>
        </p:nvSpPr>
        <p:spPr>
          <a:xfrm>
            <a:off x="623392" y="1133563"/>
            <a:ext cx="5904656" cy="5324535"/>
          </a:xfrm>
          <a:prstGeom prst="rect">
            <a:avLst/>
          </a:prstGeom>
          <a:noFill/>
        </p:spPr>
        <p:txBody>
          <a:bodyPr wrap="square" rtlCol="0">
            <a:spAutoFit/>
          </a:bodyPr>
          <a:lstStyle/>
          <a:p>
            <a:pPr algn="just"/>
            <a:r>
              <a:rPr lang="es-VE" sz="2000" dirty="0">
                <a:latin typeface="Arial Narrow" panose="020B0606020202030204" pitchFamily="34" charset="0"/>
              </a:rPr>
              <a:t>Pero hemos dicho que el sismo es un agregado de distintos tipos de ondas de cuerpo como las de compresión o primarias y las de corte o secundarias, debido al tiempo al cual llegan a un sitio después de viajar por la corteza. </a:t>
            </a:r>
          </a:p>
          <a:p>
            <a:pPr algn="just"/>
            <a:endParaRPr lang="es-VE" sz="2000" dirty="0">
              <a:latin typeface="Arial Narrow" panose="020B0606020202030204" pitchFamily="34" charset="0"/>
            </a:endParaRPr>
          </a:p>
          <a:p>
            <a:pPr algn="just"/>
            <a:r>
              <a:rPr lang="es-VE" sz="2000" dirty="0">
                <a:latin typeface="Arial Narrow" panose="020B0606020202030204" pitchFamily="34" charset="0"/>
              </a:rPr>
              <a:t>Posteriormente, al estar algunas de las ondas anteriores en contacto con la superficie de la corteza, se generan otros tipos de ondas denominadas de superficie como las Love y las Rayleigh.</a:t>
            </a:r>
          </a:p>
          <a:p>
            <a:pPr algn="just"/>
            <a:endParaRPr lang="es-VE" sz="2000" dirty="0">
              <a:latin typeface="Arial Narrow" panose="020B0606020202030204" pitchFamily="34" charset="0"/>
            </a:endParaRPr>
          </a:p>
          <a:p>
            <a:pPr algn="just"/>
            <a:r>
              <a:rPr lang="es-VE" sz="2000" dirty="0">
                <a:latin typeface="Arial Narrow" panose="020B0606020202030204" pitchFamily="34" charset="0"/>
              </a:rPr>
              <a:t>Nótese la diferencia entre las ondas de corte y las Rayleigh cuya manifestación externa es similar pero que las Rayleigh se amortiguan con la profundidad, mientras que las de corte no. </a:t>
            </a:r>
          </a:p>
          <a:p>
            <a:pPr algn="just"/>
            <a:endParaRPr lang="es-VE" sz="2000" dirty="0">
              <a:latin typeface="Arial Narrow" panose="020B0606020202030204" pitchFamily="34" charset="0"/>
            </a:endParaRPr>
          </a:p>
          <a:p>
            <a:pPr algn="just"/>
            <a:r>
              <a:rPr lang="es-VE" sz="2000" dirty="0">
                <a:latin typeface="Arial Narrow" panose="020B0606020202030204" pitchFamily="34" charset="0"/>
              </a:rPr>
              <a:t>Investiguemos a ver si podemos asociar la energía del acelerograma con las ondas del sismo.</a:t>
            </a:r>
          </a:p>
        </p:txBody>
      </p:sp>
      <p:pic>
        <p:nvPicPr>
          <p:cNvPr id="1026" name="Picture 2" descr="Understanding the Fundamentals of Earthquake Signal Sensing ...">
            <a:extLst>
              <a:ext uri="{FF2B5EF4-FFF2-40B4-BE49-F238E27FC236}">
                <a16:creationId xmlns="" xmlns:a16="http://schemas.microsoft.com/office/drawing/2014/main" id="{D3ADAFF5-7311-43BB-9B19-C3C3F27CA1BB}"/>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744072" y="1073539"/>
            <a:ext cx="3600400" cy="5444585"/>
          </a:xfrm>
          <a:prstGeom prst="rect">
            <a:avLst/>
          </a:prstGeom>
          <a:noFill/>
          <a:extLst>
            <a:ext uri="{909E8E84-426E-40DD-AFC4-6F175D3DCCD1}">
              <a14:hiddenFill xmlns="" xmlns:a14="http://schemas.microsoft.com/office/drawing/2010/main">
                <a:solidFill>
                  <a:srgbClr val="FFFFFF"/>
                </a:solidFill>
              </a14:hiddenFill>
            </a:ext>
          </a:extLst>
        </p:spPr>
      </p:pic>
      <p:grpSp>
        <p:nvGrpSpPr>
          <p:cNvPr id="6" name="5 Grupo"/>
          <p:cNvGrpSpPr/>
          <p:nvPr/>
        </p:nvGrpSpPr>
        <p:grpSpPr>
          <a:xfrm>
            <a:off x="107504" y="44036"/>
            <a:ext cx="4281428" cy="1023772"/>
            <a:chOff x="152216" y="44036"/>
            <a:chExt cx="4281428" cy="1023772"/>
          </a:xfrm>
        </p:grpSpPr>
        <p:sp>
          <p:nvSpPr>
            <p:cNvPr id="8" name="7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9" name="Picture 3"/>
            <p:cNvPicPr>
              <a:picLocks noChangeAspect="1"/>
            </p:cNvPicPr>
            <p:nvPr/>
          </p:nvPicPr>
          <p:blipFill>
            <a:blip r:embed="rId3"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10" name="9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5075" name="Picture 3"/>
          <p:cNvPicPr>
            <a:picLocks noChangeAspect="1" noChangeArrowheads="1"/>
          </p:cNvPicPr>
          <p:nvPr/>
        </p:nvPicPr>
        <p:blipFill rotWithShape="1">
          <a:blip r:embed="rId2" cstate="print"/>
          <a:srcRect t="61472" r="24888"/>
          <a:stretch/>
        </p:blipFill>
        <p:spPr bwMode="auto">
          <a:xfrm>
            <a:off x="982266" y="4293096"/>
            <a:ext cx="5112568" cy="857083"/>
          </a:xfrm>
          <a:prstGeom prst="rect">
            <a:avLst/>
          </a:prstGeom>
          <a:noFill/>
          <a:ln w="9525">
            <a:noFill/>
            <a:miter lim="800000"/>
            <a:headEnd/>
            <a:tailEnd/>
          </a:ln>
        </p:spPr>
      </p:pic>
      <p:sp>
        <p:nvSpPr>
          <p:cNvPr id="4" name="3 CuadroTexto"/>
          <p:cNvSpPr txBox="1"/>
          <p:nvPr/>
        </p:nvSpPr>
        <p:spPr>
          <a:xfrm>
            <a:off x="551384" y="1280002"/>
            <a:ext cx="10801200" cy="1938992"/>
          </a:xfrm>
          <a:prstGeom prst="rect">
            <a:avLst/>
          </a:prstGeom>
          <a:solidFill>
            <a:schemeClr val="bg1"/>
          </a:solidFill>
        </p:spPr>
        <p:txBody>
          <a:bodyPr wrap="square" rtlCol="0">
            <a:spAutoFit/>
          </a:bodyPr>
          <a:lstStyle/>
          <a:p>
            <a:pPr algn="just"/>
            <a:r>
              <a:rPr lang="es-VE" sz="2000" dirty="0">
                <a:latin typeface="Arial Narrow" panose="020B0606020202030204" pitchFamily="34" charset="0"/>
              </a:rPr>
              <a:t>Las ecuaciones del movimiento nos indican que además de los cambios en las amplitudes, los desplazamiento, las velocidades y las aceleraciones están fuera de fase, de hecho, la velocidad antecede al desplazamiento por </a:t>
            </a:r>
            <a:r>
              <a:rPr lang="es-VE" sz="2000" dirty="0">
                <a:latin typeface="Arial Narrow" panose="020B0606020202030204" pitchFamily="34" charset="0"/>
                <a:sym typeface="Symbol" panose="05050102010706020507" pitchFamily="18" charset="2"/>
              </a:rPr>
              <a:t></a:t>
            </a:r>
            <a:r>
              <a:rPr lang="es-VE" sz="2000" dirty="0">
                <a:latin typeface="Arial Narrow" panose="020B0606020202030204" pitchFamily="34" charset="0"/>
              </a:rPr>
              <a:t>/2 rad o 90° y la aceleración antecede a la velocidad por la misma cantidad.</a:t>
            </a:r>
          </a:p>
          <a:p>
            <a:pPr algn="just"/>
            <a:endParaRPr lang="es-VE" sz="2000" dirty="0">
              <a:latin typeface="Arial Narrow" panose="020B0606020202030204" pitchFamily="34" charset="0"/>
            </a:endParaRPr>
          </a:p>
          <a:p>
            <a:pPr algn="just"/>
            <a:r>
              <a:rPr lang="es-VE" sz="2000" dirty="0">
                <a:latin typeface="Arial Narrow" panose="020B0606020202030204" pitchFamily="34" charset="0"/>
              </a:rPr>
              <a:t>Las expresiones de los desplazamientos, las velocidades y las aceleraciones pueden expresarse en notación trigonométrica o compleja de la siguiente forma: </a:t>
            </a:r>
          </a:p>
        </p:txBody>
      </p:sp>
      <p:pic>
        <p:nvPicPr>
          <p:cNvPr id="515076" name="Picture 4"/>
          <p:cNvPicPr>
            <a:picLocks noChangeAspect="1" noChangeArrowheads="1"/>
          </p:cNvPicPr>
          <p:nvPr/>
        </p:nvPicPr>
        <p:blipFill>
          <a:blip r:embed="rId3" cstate="print"/>
          <a:srcRect/>
          <a:stretch>
            <a:fillRect/>
          </a:stretch>
        </p:blipFill>
        <p:spPr bwMode="auto">
          <a:xfrm>
            <a:off x="5983585" y="3140968"/>
            <a:ext cx="4634433" cy="3527264"/>
          </a:xfrm>
          <a:prstGeom prst="rect">
            <a:avLst/>
          </a:prstGeom>
          <a:noFill/>
          <a:ln w="9525">
            <a:noFill/>
            <a:miter lim="800000"/>
            <a:headEnd/>
            <a:tailEnd/>
          </a:ln>
        </p:spPr>
      </p:pic>
      <p:grpSp>
        <p:nvGrpSpPr>
          <p:cNvPr id="5" name="4 Grupo"/>
          <p:cNvGrpSpPr/>
          <p:nvPr/>
        </p:nvGrpSpPr>
        <p:grpSpPr>
          <a:xfrm>
            <a:off x="107504" y="44036"/>
            <a:ext cx="4281428" cy="1023772"/>
            <a:chOff x="152216" y="44036"/>
            <a:chExt cx="4281428" cy="1023772"/>
          </a:xfrm>
        </p:grpSpPr>
        <p:sp>
          <p:nvSpPr>
            <p:cNvPr id="6" name="5 CuadroTexto"/>
            <p:cNvSpPr txBox="1"/>
            <p:nvPr/>
          </p:nvSpPr>
          <p:spPr>
            <a:xfrm>
              <a:off x="152216" y="775420"/>
              <a:ext cx="4281428" cy="292388"/>
            </a:xfrm>
            <a:prstGeom prst="rect">
              <a:avLst/>
            </a:prstGeom>
            <a:noFill/>
          </p:spPr>
          <p:txBody>
            <a:bodyPr wrap="none" rtlCol="0">
              <a:spAutoFit/>
            </a:bodyPr>
            <a:lstStyle/>
            <a:p>
              <a:r>
                <a:rPr lang="es-VE" sz="1300" b="1" dirty="0" smtClean="0"/>
                <a:t>CENTRO DE INVESTIGACIÓN Y DESARROLLO EN INGENIERÍA</a:t>
              </a:r>
              <a:endParaRPr lang="es-VE" sz="1300" b="1" dirty="0"/>
            </a:p>
          </p:txBody>
        </p:sp>
        <p:pic>
          <p:nvPicPr>
            <p:cNvPr id="7" name="Picture 3"/>
            <p:cNvPicPr>
              <a:picLocks noChangeAspect="1"/>
            </p:cNvPicPr>
            <p:nvPr/>
          </p:nvPicPr>
          <p:blipFill>
            <a:blip r:embed="rId4" cstate="print">
              <a:extLst>
                <a:ext uri="{28A0092B-C50C-407E-A947-70E740481C1C}">
                  <a14:useLocalDpi xmlns="" xmlns:a14="http://schemas.microsoft.com/office/drawing/2010/main" val="0"/>
                </a:ext>
              </a:extLst>
            </a:blip>
            <a:srcRect r="44267" b="-793"/>
            <a:stretch>
              <a:fillRect/>
            </a:stretch>
          </p:blipFill>
          <p:spPr>
            <a:xfrm>
              <a:off x="245424" y="44036"/>
              <a:ext cx="1734288" cy="679724"/>
            </a:xfrm>
            <a:prstGeom prst="rect">
              <a:avLst/>
            </a:prstGeom>
          </p:spPr>
        </p:pic>
        <p:sp>
          <p:nvSpPr>
            <p:cNvPr id="8" name="7 CuadroTexto"/>
            <p:cNvSpPr txBox="1"/>
            <p:nvPr/>
          </p:nvSpPr>
          <p:spPr>
            <a:xfrm>
              <a:off x="165864" y="456324"/>
              <a:ext cx="750526" cy="430887"/>
            </a:xfrm>
            <a:prstGeom prst="rect">
              <a:avLst/>
            </a:prstGeom>
            <a:noFill/>
          </p:spPr>
          <p:txBody>
            <a:bodyPr wrap="none" rtlCol="0">
              <a:spAutoFit/>
            </a:bodyPr>
            <a:lstStyle/>
            <a:p>
              <a:r>
                <a:rPr lang="es-VE" sz="2200" dirty="0" smtClean="0">
                  <a:latin typeface="Lucida Sans" pitchFamily="34" charset="0"/>
                </a:rPr>
                <a:t>CIDI</a:t>
              </a:r>
              <a:endParaRPr lang="es-VE" sz="2200" dirty="0">
                <a:latin typeface="Lucida Sans" pitchFamily="34" charset="0"/>
              </a:endParaRPr>
            </a:p>
          </p:txBody>
        </p:sp>
      </p:gr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encial">
  <a:themeElements>
    <a:clrScheme name="Esenc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enc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66</TotalTime>
  <Words>2919</Words>
  <Application>Microsoft Office PowerPoint</Application>
  <PresentationFormat>Personalizado</PresentationFormat>
  <Paragraphs>189</Paragraphs>
  <Slides>28</Slides>
  <Notes>0</Notes>
  <HiddenSlides>0</HiddenSlides>
  <MMClips>0</MMClips>
  <ScaleCrop>false</ScaleCrop>
  <HeadingPairs>
    <vt:vector size="4" baseType="variant">
      <vt:variant>
        <vt:lpstr>Tema</vt:lpstr>
      </vt:variant>
      <vt:variant>
        <vt:i4>1</vt:i4>
      </vt:variant>
      <vt:variant>
        <vt:lpstr>Títulos de diapositiva</vt:lpstr>
      </vt:variant>
      <vt:variant>
        <vt:i4>28</vt:i4>
      </vt:variant>
    </vt:vector>
  </HeadingPairs>
  <TitlesOfParts>
    <vt:vector size="29" baseType="lpstr">
      <vt:lpstr>Esencial</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Familia Echezuria</dc:creator>
  <cp:lastModifiedBy>Familia Echezuria</cp:lastModifiedBy>
  <cp:revision>1210</cp:revision>
  <dcterms:created xsi:type="dcterms:W3CDTF">2012-01-14T11:37:22Z</dcterms:created>
  <dcterms:modified xsi:type="dcterms:W3CDTF">2020-07-28T20:17:34Z</dcterms:modified>
</cp:coreProperties>
</file>